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sldIdLst>
    <p:sldId id="379" r:id="rId5"/>
    <p:sldId id="36554" r:id="rId6"/>
    <p:sldId id="36555" r:id="rId7"/>
    <p:sldId id="36540" r:id="rId8"/>
    <p:sldId id="36558" r:id="rId9"/>
    <p:sldId id="36556" r:id="rId10"/>
    <p:sldId id="36562" r:id="rId11"/>
    <p:sldId id="36566" r:id="rId12"/>
    <p:sldId id="36549" r:id="rId13"/>
    <p:sldId id="36550" r:id="rId14"/>
    <p:sldId id="36559" r:id="rId15"/>
    <p:sldId id="36564" r:id="rId16"/>
    <p:sldId id="36567" r:id="rId17"/>
  </p:sldIdLst>
  <p:sldSz cx="51206400" cy="28803600"/>
  <p:notesSz cx="6858000" cy="9144000"/>
  <p:embeddedFontLst>
    <p:embeddedFont>
      <p:font typeface="Calibri" panose="020F0502020204030204" pitchFamily="34" charset="0"/>
      <p:regular r:id="rId19"/>
      <p:bold r:id="rId20"/>
      <p:italic r:id="rId21"/>
      <p:boldItalic r:id="rId22"/>
    </p:embeddedFont>
    <p:embeddedFont>
      <p:font typeface="Stag Book" panose="02000503060000020004" charset="0"/>
      <p:regular r:id="rId23"/>
      <p:italic r:id="rId24"/>
    </p:embeddedFont>
    <p:embeddedFont>
      <p:font typeface="Stag Light" panose="02000603060000020004" charset="0"/>
      <p:regular r:id="rId25"/>
      <p:italic r:id="rId26"/>
    </p:embeddedFont>
    <p:embeddedFont>
      <p:font typeface="Stag Medium" panose="02000603060000020004" charset="0"/>
      <p:regular r:id="rId27"/>
      <p:bold r:id="rId28"/>
      <p:italic r:id="rId29"/>
    </p:embeddedFont>
    <p:embeddedFont>
      <p:font typeface="Stag Semibold" panose="02000703060000020004" charset="0"/>
      <p:bold r:id="rId30"/>
      <p:boldItalic r:id="rId31"/>
    </p:embeddedFont>
  </p:embeddedFontLst>
  <p:defaultText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defaultTextStyle>
  <p:extLst>
    <p:ext uri="{521415D9-36F7-43E2-AB2F-B90AF26B5E84}">
      <p14:sectionLst xmlns:p14="http://schemas.microsoft.com/office/powerpoint/2010/main">
        <p14:section name="Oral Presentations" id="{ED8447E7-5184-4886-8228-663C6C924507}">
          <p14:sldIdLst>
            <p14:sldId id="379"/>
            <p14:sldId id="36554"/>
            <p14:sldId id="36555"/>
            <p14:sldId id="36540"/>
            <p14:sldId id="36558"/>
            <p14:sldId id="36556"/>
            <p14:sldId id="36562"/>
            <p14:sldId id="36566"/>
            <p14:sldId id="36549"/>
            <p14:sldId id="36550"/>
            <p14:sldId id="36559"/>
            <p14:sldId id="36564"/>
            <p14:sldId id="365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Meghan L. (ALCS)" initials="TML(" lastIdx="6" clrIdx="0">
    <p:extLst>
      <p:ext uri="{19B8F6BF-5375-455C-9EA6-DF929625EA0E}">
        <p15:presenceInfo xmlns:p15="http://schemas.microsoft.com/office/powerpoint/2012/main" userId="S::thompsm3@altria.com::8769a5a5-3022-4ccd-8467-5c5ad164f3d5" providerId="AD"/>
      </p:ext>
    </p:extLst>
  </p:cmAuthor>
  <p:cmAuthor id="2" name="Iyer, Sucharitha  (ALCS)" initials="IS(" lastIdx="17" clrIdx="1">
    <p:extLst>
      <p:ext uri="{19B8F6BF-5375-455C-9EA6-DF929625EA0E}">
        <p15:presenceInfo xmlns:p15="http://schemas.microsoft.com/office/powerpoint/2012/main" userId="S::iyers@altria.com::d185c57e-932a-4424-b7bf-790042a2a06b" providerId="AD"/>
      </p:ext>
    </p:extLst>
  </p:cmAuthor>
  <p:cmAuthor id="3" name="Zhang, Jingjie  (ALCS)" initials="ZJ(" lastIdx="5" clrIdx="2">
    <p:extLst>
      <p:ext uri="{19B8F6BF-5375-455C-9EA6-DF929625EA0E}">
        <p15:presenceInfo xmlns:p15="http://schemas.microsoft.com/office/powerpoint/2012/main" userId="S::zhangj4@altria.com::307a116a-1d5d-49cc-b678-15954391a5a0" providerId="AD"/>
      </p:ext>
    </p:extLst>
  </p:cmAuthor>
  <p:cmAuthor id="4" name="Flora, Jason W. (ALCS)" initials="FJW(" lastIdx="6" clrIdx="3">
    <p:extLst>
      <p:ext uri="{19B8F6BF-5375-455C-9EA6-DF929625EA0E}">
        <p15:presenceInfo xmlns:p15="http://schemas.microsoft.com/office/powerpoint/2012/main" userId="S::florajw@altria.com::69c38eed-b272-4961-968a-81114549cc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A"/>
    <a:srgbClr val="0D284F"/>
    <a:srgbClr val="65CCFB"/>
    <a:srgbClr val="10264C"/>
    <a:srgbClr val="2C618B"/>
    <a:srgbClr val="102F57"/>
    <a:srgbClr val="72D0FC"/>
    <a:srgbClr val="65CCFC"/>
    <a:srgbClr val="00A94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887C0-5E6C-4945-B142-25B2620F4B66}" v="102" dt="2022-09-08T19:51:51.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5" autoAdjust="0"/>
    <p:restoredTop sz="95226" autoAdjust="0"/>
  </p:normalViewPr>
  <p:slideViewPr>
    <p:cSldViewPr snapToGrid="0">
      <p:cViewPr varScale="1">
        <p:scale>
          <a:sx n="26" d="100"/>
          <a:sy n="26" d="100"/>
        </p:scale>
        <p:origin x="124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Jingjie  (ALCS)" userId="307a116a-1d5d-49cc-b678-15954391a5a0" providerId="ADAL" clId="{72BFCD5D-C2E1-47EE-BC84-9DAAA02625E0}"/>
    <pc:docChg chg="undo redo custSel addSld modSld sldOrd modSection">
      <pc:chgData name="Zhang, Jingjie  (ALCS)" userId="307a116a-1d5d-49cc-b678-15954391a5a0" providerId="ADAL" clId="{72BFCD5D-C2E1-47EE-BC84-9DAAA02625E0}" dt="2022-09-06T11:44:16.970" v="3438" actId="1076"/>
      <pc:docMkLst>
        <pc:docMk/>
      </pc:docMkLst>
      <pc:sldChg chg="ord">
        <pc:chgData name="Zhang, Jingjie  (ALCS)" userId="307a116a-1d5d-49cc-b678-15954391a5a0" providerId="ADAL" clId="{72BFCD5D-C2E1-47EE-BC84-9DAAA02625E0}" dt="2022-09-06T09:46:25.035" v="1257" actId="20578"/>
        <pc:sldMkLst>
          <pc:docMk/>
          <pc:sldMk cId="2611092982" sldId="372"/>
        </pc:sldMkLst>
      </pc:sldChg>
      <pc:sldChg chg="delCm">
        <pc:chgData name="Zhang, Jingjie  (ALCS)" userId="307a116a-1d5d-49cc-b678-15954391a5a0" providerId="ADAL" clId="{72BFCD5D-C2E1-47EE-BC84-9DAAA02625E0}" dt="2022-09-06T10:20:21.507" v="1632" actId="1592"/>
        <pc:sldMkLst>
          <pc:docMk/>
          <pc:sldMk cId="797377908" sldId="379"/>
        </pc:sldMkLst>
      </pc:sldChg>
      <pc:sldChg chg="addSp delSp modSp mod delCm chgLayout modNotesTx">
        <pc:chgData name="Zhang, Jingjie  (ALCS)" userId="307a116a-1d5d-49cc-b678-15954391a5a0" providerId="ADAL" clId="{72BFCD5D-C2E1-47EE-BC84-9DAAA02625E0}" dt="2022-09-06T10:49:58.691" v="1922" actId="14100"/>
        <pc:sldMkLst>
          <pc:docMk/>
          <pc:sldMk cId="665924461" sldId="36540"/>
        </pc:sldMkLst>
        <pc:spChg chg="mod ord">
          <ac:chgData name="Zhang, Jingjie  (ALCS)" userId="307a116a-1d5d-49cc-b678-15954391a5a0" providerId="ADAL" clId="{72BFCD5D-C2E1-47EE-BC84-9DAAA02625E0}" dt="2022-09-06T10:17:34.412" v="1601" actId="700"/>
          <ac:spMkLst>
            <pc:docMk/>
            <pc:sldMk cId="665924461" sldId="36540"/>
            <ac:spMk id="2" creationId="{8C595B15-D3E0-408A-9672-A9881788B2C3}"/>
          </ac:spMkLst>
        </pc:spChg>
        <pc:spChg chg="add mod ord">
          <ac:chgData name="Zhang, Jingjie  (ALCS)" userId="307a116a-1d5d-49cc-b678-15954391a5a0" providerId="ADAL" clId="{72BFCD5D-C2E1-47EE-BC84-9DAAA02625E0}" dt="2022-09-06T10:49:58.691" v="1922" actId="14100"/>
          <ac:spMkLst>
            <pc:docMk/>
            <pc:sldMk cId="665924461" sldId="36540"/>
            <ac:spMk id="3" creationId="{C2F2AF49-C553-473C-9E6A-D3AFED60F419}"/>
          </ac:spMkLst>
        </pc:spChg>
        <pc:spChg chg="add mod ord">
          <ac:chgData name="Zhang, Jingjie  (ALCS)" userId="307a116a-1d5d-49cc-b678-15954391a5a0" providerId="ADAL" clId="{72BFCD5D-C2E1-47EE-BC84-9DAAA02625E0}" dt="2022-09-06T10:17:34.412" v="1601" actId="700"/>
          <ac:spMkLst>
            <pc:docMk/>
            <pc:sldMk cId="665924461" sldId="36540"/>
            <ac:spMk id="4" creationId="{D55EB43D-FE9E-4500-A01C-4EE3F75E1654}"/>
          </ac:spMkLst>
        </pc:spChg>
        <pc:spChg chg="del">
          <ac:chgData name="Zhang, Jingjie  (ALCS)" userId="307a116a-1d5d-49cc-b678-15954391a5a0" providerId="ADAL" clId="{72BFCD5D-C2E1-47EE-BC84-9DAAA02625E0}" dt="2022-09-06T10:17:34.412" v="1601" actId="700"/>
          <ac:spMkLst>
            <pc:docMk/>
            <pc:sldMk cId="665924461" sldId="36540"/>
            <ac:spMk id="5" creationId="{A630693C-2F3D-412E-BCCC-06BE5FCFE0AC}"/>
          </ac:spMkLst>
        </pc:spChg>
        <pc:spChg chg="mod ord">
          <ac:chgData name="Zhang, Jingjie  (ALCS)" userId="307a116a-1d5d-49cc-b678-15954391a5a0" providerId="ADAL" clId="{72BFCD5D-C2E1-47EE-BC84-9DAAA02625E0}" dt="2022-09-06T10:17:34.412" v="1601" actId="700"/>
          <ac:spMkLst>
            <pc:docMk/>
            <pc:sldMk cId="665924461" sldId="36540"/>
            <ac:spMk id="6" creationId="{2006DA5B-DFBB-48E1-B8D8-A60A291289C5}"/>
          </ac:spMkLst>
        </pc:spChg>
      </pc:sldChg>
      <pc:sldChg chg="addSp delSp modSp mod modNotesTx">
        <pc:chgData name="Zhang, Jingjie  (ALCS)" userId="307a116a-1d5d-49cc-b678-15954391a5a0" providerId="ADAL" clId="{72BFCD5D-C2E1-47EE-BC84-9DAAA02625E0}" dt="2022-09-06T11:25:04.928" v="2929" actId="20577"/>
        <pc:sldMkLst>
          <pc:docMk/>
          <pc:sldMk cId="1324887373" sldId="36541"/>
        </pc:sldMkLst>
        <pc:spChg chg="add mod">
          <ac:chgData name="Zhang, Jingjie  (ALCS)" userId="307a116a-1d5d-49cc-b678-15954391a5a0" providerId="ADAL" clId="{72BFCD5D-C2E1-47EE-BC84-9DAAA02625E0}" dt="2022-09-06T11:08:29.648" v="2691" actId="164"/>
          <ac:spMkLst>
            <pc:docMk/>
            <pc:sldMk cId="1324887373" sldId="36541"/>
            <ac:spMk id="5" creationId="{E6F3EDEF-33BF-42EB-99C4-8EE245BC3A09}"/>
          </ac:spMkLst>
        </pc:spChg>
        <pc:spChg chg="add del mod">
          <ac:chgData name="Zhang, Jingjie  (ALCS)" userId="307a116a-1d5d-49cc-b678-15954391a5a0" providerId="ADAL" clId="{72BFCD5D-C2E1-47EE-BC84-9DAAA02625E0}" dt="2022-09-06T11:07:03.004" v="2631" actId="767"/>
          <ac:spMkLst>
            <pc:docMk/>
            <pc:sldMk cId="1324887373" sldId="36541"/>
            <ac:spMk id="9" creationId="{91453A04-DE0E-4C96-AE60-CA13D7CB90DA}"/>
          </ac:spMkLst>
        </pc:spChg>
        <pc:spChg chg="mod">
          <ac:chgData name="Zhang, Jingjie  (ALCS)" userId="307a116a-1d5d-49cc-b678-15954391a5a0" providerId="ADAL" clId="{72BFCD5D-C2E1-47EE-BC84-9DAAA02625E0}" dt="2022-09-06T11:25:04.928" v="2929" actId="20577"/>
          <ac:spMkLst>
            <pc:docMk/>
            <pc:sldMk cId="1324887373" sldId="36541"/>
            <ac:spMk id="12" creationId="{83FD015C-070E-4123-9BD3-05701A01C3D7}"/>
          </ac:spMkLst>
        </pc:spChg>
        <pc:spChg chg="add mod">
          <ac:chgData name="Zhang, Jingjie  (ALCS)" userId="307a116a-1d5d-49cc-b678-15954391a5a0" providerId="ADAL" clId="{72BFCD5D-C2E1-47EE-BC84-9DAAA02625E0}" dt="2022-09-06T11:08:29.648" v="2691" actId="164"/>
          <ac:spMkLst>
            <pc:docMk/>
            <pc:sldMk cId="1324887373" sldId="36541"/>
            <ac:spMk id="13" creationId="{0A288702-F948-47CC-B19A-E47BA807A28A}"/>
          </ac:spMkLst>
        </pc:spChg>
        <pc:grpChg chg="add mod">
          <ac:chgData name="Zhang, Jingjie  (ALCS)" userId="307a116a-1d5d-49cc-b678-15954391a5a0" providerId="ADAL" clId="{72BFCD5D-C2E1-47EE-BC84-9DAAA02625E0}" dt="2022-09-06T11:08:29.648" v="2691" actId="164"/>
          <ac:grpSpMkLst>
            <pc:docMk/>
            <pc:sldMk cId="1324887373" sldId="36541"/>
            <ac:grpSpMk id="18" creationId="{1B06464E-AF6A-458D-AE61-EF44AAD89DAF}"/>
          </ac:grpSpMkLst>
        </pc:grpChg>
        <pc:picChg chg="add mod">
          <ac:chgData name="Zhang, Jingjie  (ALCS)" userId="307a116a-1d5d-49cc-b678-15954391a5a0" providerId="ADAL" clId="{72BFCD5D-C2E1-47EE-BC84-9DAAA02625E0}" dt="2022-09-06T11:08:29.648" v="2691" actId="164"/>
          <ac:picMkLst>
            <pc:docMk/>
            <pc:sldMk cId="1324887373" sldId="36541"/>
            <ac:picMk id="4" creationId="{1C3A1843-BAD6-44F5-95B7-7A3AEBA72DBB}"/>
          </ac:picMkLst>
        </pc:picChg>
        <pc:picChg chg="del">
          <ac:chgData name="Zhang, Jingjie  (ALCS)" userId="307a116a-1d5d-49cc-b678-15954391a5a0" providerId="ADAL" clId="{72BFCD5D-C2E1-47EE-BC84-9DAAA02625E0}" dt="2022-09-06T11:05:20.821" v="2584" actId="478"/>
          <ac:picMkLst>
            <pc:docMk/>
            <pc:sldMk cId="1324887373" sldId="36541"/>
            <ac:picMk id="7" creationId="{EABB2CB6-1829-4AB3-B005-CD1E560797A1}"/>
          </ac:picMkLst>
        </pc:picChg>
        <pc:picChg chg="del">
          <ac:chgData name="Zhang, Jingjie  (ALCS)" userId="307a116a-1d5d-49cc-b678-15954391a5a0" providerId="ADAL" clId="{72BFCD5D-C2E1-47EE-BC84-9DAAA02625E0}" dt="2022-09-06T11:05:21.917" v="2585" actId="478"/>
          <ac:picMkLst>
            <pc:docMk/>
            <pc:sldMk cId="1324887373" sldId="36541"/>
            <ac:picMk id="8" creationId="{265A8876-C673-46A0-BB7A-00AEA0596D5E}"/>
          </ac:picMkLst>
        </pc:picChg>
        <pc:cxnChg chg="add mod">
          <ac:chgData name="Zhang, Jingjie  (ALCS)" userId="307a116a-1d5d-49cc-b678-15954391a5a0" providerId="ADAL" clId="{72BFCD5D-C2E1-47EE-BC84-9DAAA02625E0}" dt="2022-09-06T11:08:29.648" v="2691" actId="164"/>
          <ac:cxnSpMkLst>
            <pc:docMk/>
            <pc:sldMk cId="1324887373" sldId="36541"/>
            <ac:cxnSpMk id="15" creationId="{AC0E6CEF-2055-4870-BAE1-19B50FEFBDA5}"/>
          </ac:cxnSpMkLst>
        </pc:cxnChg>
        <pc:cxnChg chg="add mod">
          <ac:chgData name="Zhang, Jingjie  (ALCS)" userId="307a116a-1d5d-49cc-b678-15954391a5a0" providerId="ADAL" clId="{72BFCD5D-C2E1-47EE-BC84-9DAAA02625E0}" dt="2022-09-06T11:08:29.648" v="2691" actId="164"/>
          <ac:cxnSpMkLst>
            <pc:docMk/>
            <pc:sldMk cId="1324887373" sldId="36541"/>
            <ac:cxnSpMk id="17" creationId="{30775B3F-9438-4EF2-9218-2989B0320C1B}"/>
          </ac:cxnSpMkLst>
        </pc:cxnChg>
      </pc:sldChg>
      <pc:sldChg chg="modSp mod delCm">
        <pc:chgData name="Zhang, Jingjie  (ALCS)" userId="307a116a-1d5d-49cc-b678-15954391a5a0" providerId="ADAL" clId="{72BFCD5D-C2E1-47EE-BC84-9DAAA02625E0}" dt="2022-09-06T11:01:37.308" v="2377" actId="20577"/>
        <pc:sldMkLst>
          <pc:docMk/>
          <pc:sldMk cId="2290486434" sldId="36546"/>
        </pc:sldMkLst>
        <pc:spChg chg="mod">
          <ac:chgData name="Zhang, Jingjie  (ALCS)" userId="307a116a-1d5d-49cc-b678-15954391a5a0" providerId="ADAL" clId="{72BFCD5D-C2E1-47EE-BC84-9DAAA02625E0}" dt="2022-09-06T11:01:37.308" v="2377" actId="20577"/>
          <ac:spMkLst>
            <pc:docMk/>
            <pc:sldMk cId="2290486434" sldId="36546"/>
            <ac:spMk id="17" creationId="{17A1DE88-EC72-4087-BE72-1BAC3E6C5718}"/>
          </ac:spMkLst>
        </pc:spChg>
      </pc:sldChg>
      <pc:sldChg chg="addSp delSp modSp mod delCm modNotesTx">
        <pc:chgData name="Zhang, Jingjie  (ALCS)" userId="307a116a-1d5d-49cc-b678-15954391a5a0" providerId="ADAL" clId="{72BFCD5D-C2E1-47EE-BC84-9DAAA02625E0}" dt="2022-09-06T11:33:53.904" v="3089" actId="167"/>
        <pc:sldMkLst>
          <pc:docMk/>
          <pc:sldMk cId="41684736" sldId="36549"/>
        </pc:sldMkLst>
        <pc:spChg chg="add mod">
          <ac:chgData name="Zhang, Jingjie  (ALCS)" userId="307a116a-1d5d-49cc-b678-15954391a5a0" providerId="ADAL" clId="{72BFCD5D-C2E1-47EE-BC84-9DAAA02625E0}" dt="2022-08-31T18:07:26.755" v="11" actId="1076"/>
          <ac:spMkLst>
            <pc:docMk/>
            <pc:sldMk cId="41684736" sldId="36549"/>
            <ac:spMk id="3" creationId="{47E5692D-9F2A-4155-92E9-43C6A8C19F42}"/>
          </ac:spMkLst>
        </pc:spChg>
        <pc:spChg chg="mod">
          <ac:chgData name="Zhang, Jingjie  (ALCS)" userId="307a116a-1d5d-49cc-b678-15954391a5a0" providerId="ADAL" clId="{72BFCD5D-C2E1-47EE-BC84-9DAAA02625E0}" dt="2022-09-06T11:33:16.031" v="3087" actId="5793"/>
          <ac:spMkLst>
            <pc:docMk/>
            <pc:sldMk cId="41684736" sldId="36549"/>
            <ac:spMk id="10" creationId="{909F396D-B9ED-4976-9461-A6A3AE22964B}"/>
          </ac:spMkLst>
        </pc:spChg>
        <pc:spChg chg="del mod">
          <ac:chgData name="Zhang, Jingjie  (ALCS)" userId="307a116a-1d5d-49cc-b678-15954391a5a0" providerId="ADAL" clId="{72BFCD5D-C2E1-47EE-BC84-9DAAA02625E0}" dt="2022-09-06T11:14:11.506" v="2749" actId="478"/>
          <ac:spMkLst>
            <pc:docMk/>
            <pc:sldMk cId="41684736" sldId="36549"/>
            <ac:spMk id="11" creationId="{973A294E-CB7C-41A4-A458-B9BD14E0E035}"/>
          </ac:spMkLst>
        </pc:spChg>
        <pc:spChg chg="mod">
          <ac:chgData name="Zhang, Jingjie  (ALCS)" userId="307a116a-1d5d-49cc-b678-15954391a5a0" providerId="ADAL" clId="{72BFCD5D-C2E1-47EE-BC84-9DAAA02625E0}" dt="2022-08-31T18:24:52.679" v="168" actId="1038"/>
          <ac:spMkLst>
            <pc:docMk/>
            <pc:sldMk cId="41684736" sldId="36549"/>
            <ac:spMk id="17" creationId="{31AC652A-8310-419B-92D2-28581C3B48E0}"/>
          </ac:spMkLst>
        </pc:spChg>
        <pc:spChg chg="add mod">
          <ac:chgData name="Zhang, Jingjie  (ALCS)" userId="307a116a-1d5d-49cc-b678-15954391a5a0" providerId="ADAL" clId="{72BFCD5D-C2E1-47EE-BC84-9DAAA02625E0}" dt="2022-08-31T18:07:39.685" v="19" actId="1076"/>
          <ac:spMkLst>
            <pc:docMk/>
            <pc:sldMk cId="41684736" sldId="36549"/>
            <ac:spMk id="19" creationId="{1CEABFB3-3A09-4012-940F-75E9CE877B49}"/>
          </ac:spMkLst>
        </pc:spChg>
        <pc:spChg chg="mod">
          <ac:chgData name="Zhang, Jingjie  (ALCS)" userId="307a116a-1d5d-49cc-b678-15954391a5a0" providerId="ADAL" clId="{72BFCD5D-C2E1-47EE-BC84-9DAAA02625E0}" dt="2022-09-06T11:33:19.458" v="3088" actId="113"/>
          <ac:spMkLst>
            <pc:docMk/>
            <pc:sldMk cId="41684736" sldId="36549"/>
            <ac:spMk id="22" creationId="{ABF6D4A5-D58A-4CB3-9A34-336E1D850144}"/>
          </ac:spMkLst>
        </pc:spChg>
        <pc:spChg chg="add mod">
          <ac:chgData name="Zhang, Jingjie  (ALCS)" userId="307a116a-1d5d-49cc-b678-15954391a5a0" providerId="ADAL" clId="{72BFCD5D-C2E1-47EE-BC84-9DAAA02625E0}" dt="2022-09-06T11:18:40.360" v="2770" actId="1035"/>
          <ac:spMkLst>
            <pc:docMk/>
            <pc:sldMk cId="41684736" sldId="36549"/>
            <ac:spMk id="24" creationId="{9080271C-D565-44BE-AE70-EAAC0E81CC34}"/>
          </ac:spMkLst>
        </pc:spChg>
        <pc:grpChg chg="ord">
          <ac:chgData name="Zhang, Jingjie  (ALCS)" userId="307a116a-1d5d-49cc-b678-15954391a5a0" providerId="ADAL" clId="{72BFCD5D-C2E1-47EE-BC84-9DAAA02625E0}" dt="2022-09-06T11:33:53.904" v="3089" actId="167"/>
          <ac:grpSpMkLst>
            <pc:docMk/>
            <pc:sldMk cId="41684736" sldId="36549"/>
            <ac:grpSpMk id="18" creationId="{AD99D698-CECB-4412-9BD1-709F8C81A721}"/>
          </ac:grpSpMkLst>
        </pc:grpChg>
        <pc:picChg chg="add mod modCrop">
          <ac:chgData name="Zhang, Jingjie  (ALCS)" userId="307a116a-1d5d-49cc-b678-15954391a5a0" providerId="ADAL" clId="{72BFCD5D-C2E1-47EE-BC84-9DAAA02625E0}" dt="2022-09-06T11:30:38.961" v="3004" actId="1076"/>
          <ac:picMkLst>
            <pc:docMk/>
            <pc:sldMk cId="41684736" sldId="36549"/>
            <ac:picMk id="20" creationId="{088DADAA-5060-41EB-8D52-AA8CB8624BEC}"/>
          </ac:picMkLst>
        </pc:picChg>
        <pc:picChg chg="add mod modCrop">
          <ac:chgData name="Zhang, Jingjie  (ALCS)" userId="307a116a-1d5d-49cc-b678-15954391a5a0" providerId="ADAL" clId="{72BFCD5D-C2E1-47EE-BC84-9DAAA02625E0}" dt="2022-09-06T11:30:34.563" v="3003" actId="1076"/>
          <ac:picMkLst>
            <pc:docMk/>
            <pc:sldMk cId="41684736" sldId="36549"/>
            <ac:picMk id="21" creationId="{2EB46514-4B59-40F0-8C9E-F05E10B6622B}"/>
          </ac:picMkLst>
        </pc:picChg>
        <pc:picChg chg="del">
          <ac:chgData name="Zhang, Jingjie  (ALCS)" userId="307a116a-1d5d-49cc-b678-15954391a5a0" providerId="ADAL" clId="{72BFCD5D-C2E1-47EE-BC84-9DAAA02625E0}" dt="2022-09-06T11:11:12.557" v="2697" actId="478"/>
          <ac:picMkLst>
            <pc:docMk/>
            <pc:sldMk cId="41684736" sldId="36549"/>
            <ac:picMk id="25" creationId="{BDD67043-0EBC-4ACA-A9BA-6D7AEC929B2B}"/>
          </ac:picMkLst>
        </pc:picChg>
        <pc:picChg chg="mod">
          <ac:chgData name="Zhang, Jingjie  (ALCS)" userId="307a116a-1d5d-49cc-b678-15954391a5a0" providerId="ADAL" clId="{72BFCD5D-C2E1-47EE-BC84-9DAAA02625E0}" dt="2022-09-06T11:31:55.962" v="3025" actId="1076"/>
          <ac:picMkLst>
            <pc:docMk/>
            <pc:sldMk cId="41684736" sldId="36549"/>
            <ac:picMk id="27" creationId="{7F255E57-4A8A-401D-9A83-D647498CF87C}"/>
          </ac:picMkLst>
        </pc:picChg>
        <pc:picChg chg="mod">
          <ac:chgData name="Zhang, Jingjie  (ALCS)" userId="307a116a-1d5d-49cc-b678-15954391a5a0" providerId="ADAL" clId="{72BFCD5D-C2E1-47EE-BC84-9DAAA02625E0}" dt="2022-09-06T11:31:55.962" v="3025" actId="1076"/>
          <ac:picMkLst>
            <pc:docMk/>
            <pc:sldMk cId="41684736" sldId="36549"/>
            <ac:picMk id="29" creationId="{1E775554-73D6-4C72-BBB2-E360FCFF51FE}"/>
          </ac:picMkLst>
        </pc:picChg>
      </pc:sldChg>
      <pc:sldChg chg="modSp mod delCm modNotesTx">
        <pc:chgData name="Zhang, Jingjie  (ALCS)" userId="307a116a-1d5d-49cc-b678-15954391a5a0" providerId="ADAL" clId="{72BFCD5D-C2E1-47EE-BC84-9DAAA02625E0}" dt="2022-09-06T11:43:28.212" v="3399" actId="1592"/>
        <pc:sldMkLst>
          <pc:docMk/>
          <pc:sldMk cId="362794544" sldId="36550"/>
        </pc:sldMkLst>
        <pc:spChg chg="mod">
          <ac:chgData name="Zhang, Jingjie  (ALCS)" userId="307a116a-1d5d-49cc-b678-15954391a5a0" providerId="ADAL" clId="{72BFCD5D-C2E1-47EE-BC84-9DAAA02625E0}" dt="2022-09-06T11:35:46.020" v="3378" actId="403"/>
          <ac:spMkLst>
            <pc:docMk/>
            <pc:sldMk cId="362794544" sldId="36550"/>
            <ac:spMk id="3" creationId="{C92F41A0-BF12-4090-A498-260FCC85F4C8}"/>
          </ac:spMkLst>
        </pc:spChg>
      </pc:sldChg>
      <pc:sldChg chg="addSp delSp modSp mod modAnim">
        <pc:chgData name="Zhang, Jingjie  (ALCS)" userId="307a116a-1d5d-49cc-b678-15954391a5a0" providerId="ADAL" clId="{72BFCD5D-C2E1-47EE-BC84-9DAAA02625E0}" dt="2022-09-06T11:44:16.970" v="3438" actId="1076"/>
        <pc:sldMkLst>
          <pc:docMk/>
          <pc:sldMk cId="1646055134" sldId="36554"/>
        </pc:sldMkLst>
        <pc:spChg chg="add del mod">
          <ac:chgData name="Zhang, Jingjie  (ALCS)" userId="307a116a-1d5d-49cc-b678-15954391a5a0" providerId="ADAL" clId="{72BFCD5D-C2E1-47EE-BC84-9DAAA02625E0}" dt="2022-09-05T02:22:35.985" v="811" actId="478"/>
          <ac:spMkLst>
            <pc:docMk/>
            <pc:sldMk cId="1646055134" sldId="36554"/>
            <ac:spMk id="3" creationId="{6F146016-9F22-46C7-8DDC-F8428E634D09}"/>
          </ac:spMkLst>
        </pc:spChg>
        <pc:spChg chg="mod">
          <ac:chgData name="Zhang, Jingjie  (ALCS)" userId="307a116a-1d5d-49cc-b678-15954391a5a0" providerId="ADAL" clId="{72BFCD5D-C2E1-47EE-BC84-9DAAA02625E0}" dt="2022-09-05T02:23:10.581" v="819" actId="1076"/>
          <ac:spMkLst>
            <pc:docMk/>
            <pc:sldMk cId="1646055134" sldId="36554"/>
            <ac:spMk id="5" creationId="{7898C95E-B2F5-41D0-BBBC-B6532D375E07}"/>
          </ac:spMkLst>
        </pc:spChg>
        <pc:spChg chg="mod">
          <ac:chgData name="Zhang, Jingjie  (ALCS)" userId="307a116a-1d5d-49cc-b678-15954391a5a0" providerId="ADAL" clId="{72BFCD5D-C2E1-47EE-BC84-9DAAA02625E0}" dt="2022-09-06T09:46:47.202" v="1281" actId="1035"/>
          <ac:spMkLst>
            <pc:docMk/>
            <pc:sldMk cId="1646055134" sldId="36554"/>
            <ac:spMk id="20" creationId="{40801FB5-AC2C-498D-B9AA-E3F7E4930E7B}"/>
          </ac:spMkLst>
        </pc:spChg>
        <pc:spChg chg="mod">
          <ac:chgData name="Zhang, Jingjie  (ALCS)" userId="307a116a-1d5d-49cc-b678-15954391a5a0" providerId="ADAL" clId="{72BFCD5D-C2E1-47EE-BC84-9DAAA02625E0}" dt="2022-09-06T09:46:47.202" v="1281" actId="1035"/>
          <ac:spMkLst>
            <pc:docMk/>
            <pc:sldMk cId="1646055134" sldId="36554"/>
            <ac:spMk id="23" creationId="{FD9CF6F0-859D-4ED4-880F-EC1696D45117}"/>
          </ac:spMkLst>
        </pc:spChg>
        <pc:spChg chg="mod">
          <ac:chgData name="Zhang, Jingjie  (ALCS)" userId="307a116a-1d5d-49cc-b678-15954391a5a0" providerId="ADAL" clId="{72BFCD5D-C2E1-47EE-BC84-9DAAA02625E0}" dt="2022-09-06T09:46:47.202" v="1281" actId="1035"/>
          <ac:spMkLst>
            <pc:docMk/>
            <pc:sldMk cId="1646055134" sldId="36554"/>
            <ac:spMk id="28" creationId="{45313082-B413-40F4-B2F8-0D627E8816A1}"/>
          </ac:spMkLst>
        </pc:spChg>
        <pc:spChg chg="add mod">
          <ac:chgData name="Zhang, Jingjie  (ALCS)" userId="307a116a-1d5d-49cc-b678-15954391a5a0" providerId="ADAL" clId="{72BFCD5D-C2E1-47EE-BC84-9DAAA02625E0}" dt="2022-09-06T09:46:42.050" v="1275" actId="1035"/>
          <ac:spMkLst>
            <pc:docMk/>
            <pc:sldMk cId="1646055134" sldId="36554"/>
            <ac:spMk id="31" creationId="{A133C389-DA42-4D32-9EE7-13FD520756DE}"/>
          </ac:spMkLst>
        </pc:spChg>
        <pc:spChg chg="mod">
          <ac:chgData name="Zhang, Jingjie  (ALCS)" userId="307a116a-1d5d-49cc-b678-15954391a5a0" providerId="ADAL" clId="{72BFCD5D-C2E1-47EE-BC84-9DAAA02625E0}" dt="2022-09-06T09:46:47.202" v="1281" actId="1035"/>
          <ac:spMkLst>
            <pc:docMk/>
            <pc:sldMk cId="1646055134" sldId="36554"/>
            <ac:spMk id="32" creationId="{898DA863-FA11-436B-8E4D-7A1123B7DC6C}"/>
          </ac:spMkLst>
        </pc:spChg>
        <pc:spChg chg="add mod">
          <ac:chgData name="Zhang, Jingjie  (ALCS)" userId="307a116a-1d5d-49cc-b678-15954391a5a0" providerId="ADAL" clId="{72BFCD5D-C2E1-47EE-BC84-9DAAA02625E0}" dt="2022-09-06T11:44:09.371" v="3436" actId="1076"/>
          <ac:spMkLst>
            <pc:docMk/>
            <pc:sldMk cId="1646055134" sldId="36554"/>
            <ac:spMk id="33" creationId="{F79291E3-0B7B-46FD-A396-532362C1195D}"/>
          </ac:spMkLst>
        </pc:spChg>
        <pc:spChg chg="mod">
          <ac:chgData name="Zhang, Jingjie  (ALCS)" userId="307a116a-1d5d-49cc-b678-15954391a5a0" providerId="ADAL" clId="{72BFCD5D-C2E1-47EE-BC84-9DAAA02625E0}" dt="2022-09-06T09:46:47.202" v="1281" actId="1035"/>
          <ac:spMkLst>
            <pc:docMk/>
            <pc:sldMk cId="1646055134" sldId="36554"/>
            <ac:spMk id="39" creationId="{66EC2B90-4F5E-4B10-9833-15F3851B0903}"/>
          </ac:spMkLst>
        </pc:spChg>
        <pc:spChg chg="mod">
          <ac:chgData name="Zhang, Jingjie  (ALCS)" userId="307a116a-1d5d-49cc-b678-15954391a5a0" providerId="ADAL" clId="{72BFCD5D-C2E1-47EE-BC84-9DAAA02625E0}" dt="2022-09-06T09:46:47.202" v="1281" actId="1035"/>
          <ac:spMkLst>
            <pc:docMk/>
            <pc:sldMk cId="1646055134" sldId="36554"/>
            <ac:spMk id="40" creationId="{2DBAA7DA-89C4-4FF9-8F26-5DA4591FC6A1}"/>
          </ac:spMkLst>
        </pc:spChg>
        <pc:spChg chg="mod">
          <ac:chgData name="Zhang, Jingjie  (ALCS)" userId="307a116a-1d5d-49cc-b678-15954391a5a0" providerId="ADAL" clId="{72BFCD5D-C2E1-47EE-BC84-9DAAA02625E0}" dt="2022-09-06T09:46:47.202" v="1281" actId="1035"/>
          <ac:spMkLst>
            <pc:docMk/>
            <pc:sldMk cId="1646055134" sldId="36554"/>
            <ac:spMk id="41" creationId="{9770ED83-09D9-446C-897D-F03BB9FD0CCF}"/>
          </ac:spMkLst>
        </pc:spChg>
        <pc:spChg chg="mod">
          <ac:chgData name="Zhang, Jingjie  (ALCS)" userId="307a116a-1d5d-49cc-b678-15954391a5a0" providerId="ADAL" clId="{72BFCD5D-C2E1-47EE-BC84-9DAAA02625E0}" dt="2022-09-06T09:46:47.202" v="1281" actId="1035"/>
          <ac:spMkLst>
            <pc:docMk/>
            <pc:sldMk cId="1646055134" sldId="36554"/>
            <ac:spMk id="42" creationId="{822164D0-281A-4940-AFE3-AC639F1E06DA}"/>
          </ac:spMkLst>
        </pc:spChg>
        <pc:spChg chg="mod">
          <ac:chgData name="Zhang, Jingjie  (ALCS)" userId="307a116a-1d5d-49cc-b678-15954391a5a0" providerId="ADAL" clId="{72BFCD5D-C2E1-47EE-BC84-9DAAA02625E0}" dt="2022-09-06T09:46:47.202" v="1281" actId="1035"/>
          <ac:spMkLst>
            <pc:docMk/>
            <pc:sldMk cId="1646055134" sldId="36554"/>
            <ac:spMk id="47" creationId="{9AF5ECCB-175B-4ADE-A895-94715EF00D91}"/>
          </ac:spMkLst>
        </pc:spChg>
        <pc:spChg chg="add mod">
          <ac:chgData name="Zhang, Jingjie  (ALCS)" userId="307a116a-1d5d-49cc-b678-15954391a5a0" providerId="ADAL" clId="{72BFCD5D-C2E1-47EE-BC84-9DAAA02625E0}" dt="2022-09-05T21:56:37.171" v="961" actId="571"/>
          <ac:spMkLst>
            <pc:docMk/>
            <pc:sldMk cId="1646055134" sldId="36554"/>
            <ac:spMk id="48" creationId="{500E52EE-DB11-4BFA-A926-F840531AE3CE}"/>
          </ac:spMkLst>
        </pc:spChg>
        <pc:spChg chg="mod">
          <ac:chgData name="Zhang, Jingjie  (ALCS)" userId="307a116a-1d5d-49cc-b678-15954391a5a0" providerId="ADAL" clId="{72BFCD5D-C2E1-47EE-BC84-9DAAA02625E0}" dt="2022-09-06T09:46:47.202" v="1281" actId="1035"/>
          <ac:spMkLst>
            <pc:docMk/>
            <pc:sldMk cId="1646055134" sldId="36554"/>
            <ac:spMk id="49" creationId="{3BDC74A7-F438-415B-B1A5-AE8F159991E7}"/>
          </ac:spMkLst>
        </pc:spChg>
        <pc:spChg chg="add mod">
          <ac:chgData name="Zhang, Jingjie  (ALCS)" userId="307a116a-1d5d-49cc-b678-15954391a5a0" providerId="ADAL" clId="{72BFCD5D-C2E1-47EE-BC84-9DAAA02625E0}" dt="2022-09-05T21:56:37.171" v="961" actId="571"/>
          <ac:spMkLst>
            <pc:docMk/>
            <pc:sldMk cId="1646055134" sldId="36554"/>
            <ac:spMk id="50" creationId="{200447AC-BF2E-47E4-BC71-137468DD3DD5}"/>
          </ac:spMkLst>
        </pc:spChg>
        <pc:spChg chg="mod">
          <ac:chgData name="Zhang, Jingjie  (ALCS)" userId="307a116a-1d5d-49cc-b678-15954391a5a0" providerId="ADAL" clId="{72BFCD5D-C2E1-47EE-BC84-9DAAA02625E0}" dt="2022-09-06T09:46:47.202" v="1281" actId="1035"/>
          <ac:spMkLst>
            <pc:docMk/>
            <pc:sldMk cId="1646055134" sldId="36554"/>
            <ac:spMk id="52" creationId="{B9635C90-A5C3-4667-BB3F-DEFE1BA67DF0}"/>
          </ac:spMkLst>
        </pc:spChg>
        <pc:spChg chg="mod">
          <ac:chgData name="Zhang, Jingjie  (ALCS)" userId="307a116a-1d5d-49cc-b678-15954391a5a0" providerId="ADAL" clId="{72BFCD5D-C2E1-47EE-BC84-9DAAA02625E0}" dt="2022-09-06T09:46:47.202" v="1281" actId="1035"/>
          <ac:spMkLst>
            <pc:docMk/>
            <pc:sldMk cId="1646055134" sldId="36554"/>
            <ac:spMk id="53" creationId="{6CCC3BDB-CB63-4ECA-AC91-2830FFA4C955}"/>
          </ac:spMkLst>
        </pc:spChg>
        <pc:spChg chg="mod">
          <ac:chgData name="Zhang, Jingjie  (ALCS)" userId="307a116a-1d5d-49cc-b678-15954391a5a0" providerId="ADAL" clId="{72BFCD5D-C2E1-47EE-BC84-9DAAA02625E0}" dt="2022-09-06T09:46:47.202" v="1281" actId="1035"/>
          <ac:spMkLst>
            <pc:docMk/>
            <pc:sldMk cId="1646055134" sldId="36554"/>
            <ac:spMk id="54" creationId="{FAA1755F-AED9-4CDF-AB76-FD6CFDE53700}"/>
          </ac:spMkLst>
        </pc:spChg>
        <pc:spChg chg="mod">
          <ac:chgData name="Zhang, Jingjie  (ALCS)" userId="307a116a-1d5d-49cc-b678-15954391a5a0" providerId="ADAL" clId="{72BFCD5D-C2E1-47EE-BC84-9DAAA02625E0}" dt="2022-09-06T09:46:47.202" v="1281" actId="1035"/>
          <ac:spMkLst>
            <pc:docMk/>
            <pc:sldMk cId="1646055134" sldId="36554"/>
            <ac:spMk id="55" creationId="{0D30A544-E8CD-41F3-A372-7A2155AF694A}"/>
          </ac:spMkLst>
        </pc:spChg>
        <pc:spChg chg="mod">
          <ac:chgData name="Zhang, Jingjie  (ALCS)" userId="307a116a-1d5d-49cc-b678-15954391a5a0" providerId="ADAL" clId="{72BFCD5D-C2E1-47EE-BC84-9DAAA02625E0}" dt="2022-09-06T09:46:47.202" v="1281" actId="1035"/>
          <ac:spMkLst>
            <pc:docMk/>
            <pc:sldMk cId="1646055134" sldId="36554"/>
            <ac:spMk id="56" creationId="{FA0B2B0A-1B37-4EA2-9991-AE772B81E140}"/>
          </ac:spMkLst>
        </pc:spChg>
        <pc:spChg chg="add mod">
          <ac:chgData name="Zhang, Jingjie  (ALCS)" userId="307a116a-1d5d-49cc-b678-15954391a5a0" providerId="ADAL" clId="{72BFCD5D-C2E1-47EE-BC84-9DAAA02625E0}" dt="2022-09-05T21:56:37.171" v="961" actId="571"/>
          <ac:spMkLst>
            <pc:docMk/>
            <pc:sldMk cId="1646055134" sldId="36554"/>
            <ac:spMk id="57" creationId="{1B06D0F4-69FC-429E-9444-EF7E70AA6377}"/>
          </ac:spMkLst>
        </pc:spChg>
        <pc:spChg chg="mod">
          <ac:chgData name="Zhang, Jingjie  (ALCS)" userId="307a116a-1d5d-49cc-b678-15954391a5a0" providerId="ADAL" clId="{72BFCD5D-C2E1-47EE-BC84-9DAAA02625E0}" dt="2022-09-06T09:46:47.202" v="1281" actId="1035"/>
          <ac:spMkLst>
            <pc:docMk/>
            <pc:sldMk cId="1646055134" sldId="36554"/>
            <ac:spMk id="58" creationId="{F546F13A-D3A9-4113-8B37-E9F953BE2A86}"/>
          </ac:spMkLst>
        </pc:spChg>
        <pc:spChg chg="mod">
          <ac:chgData name="Zhang, Jingjie  (ALCS)" userId="307a116a-1d5d-49cc-b678-15954391a5a0" providerId="ADAL" clId="{72BFCD5D-C2E1-47EE-BC84-9DAAA02625E0}" dt="2022-09-06T09:46:47.202" v="1281" actId="1035"/>
          <ac:spMkLst>
            <pc:docMk/>
            <pc:sldMk cId="1646055134" sldId="36554"/>
            <ac:spMk id="60" creationId="{DA0BE672-102F-4D2A-AD4D-6EEE8525EDC5}"/>
          </ac:spMkLst>
        </pc:spChg>
        <pc:spChg chg="mod">
          <ac:chgData name="Zhang, Jingjie  (ALCS)" userId="307a116a-1d5d-49cc-b678-15954391a5a0" providerId="ADAL" clId="{72BFCD5D-C2E1-47EE-BC84-9DAAA02625E0}" dt="2022-09-06T09:46:47.202" v="1281" actId="1035"/>
          <ac:spMkLst>
            <pc:docMk/>
            <pc:sldMk cId="1646055134" sldId="36554"/>
            <ac:spMk id="61" creationId="{7CAE037C-64AD-4D20-8C6B-570D3155FECB}"/>
          </ac:spMkLst>
        </pc:spChg>
        <pc:spChg chg="mod">
          <ac:chgData name="Zhang, Jingjie  (ALCS)" userId="307a116a-1d5d-49cc-b678-15954391a5a0" providerId="ADAL" clId="{72BFCD5D-C2E1-47EE-BC84-9DAAA02625E0}" dt="2022-09-06T09:46:47.202" v="1281" actId="1035"/>
          <ac:spMkLst>
            <pc:docMk/>
            <pc:sldMk cId="1646055134" sldId="36554"/>
            <ac:spMk id="63" creationId="{486BB3FD-B83E-45ED-A59E-512574C6BC57}"/>
          </ac:spMkLst>
        </pc:spChg>
        <pc:spChg chg="mod">
          <ac:chgData name="Zhang, Jingjie  (ALCS)" userId="307a116a-1d5d-49cc-b678-15954391a5a0" providerId="ADAL" clId="{72BFCD5D-C2E1-47EE-BC84-9DAAA02625E0}" dt="2022-09-06T09:46:47.202" v="1281" actId="1035"/>
          <ac:spMkLst>
            <pc:docMk/>
            <pc:sldMk cId="1646055134" sldId="36554"/>
            <ac:spMk id="66" creationId="{218D1735-082A-4628-9BC5-26B34AED77E0}"/>
          </ac:spMkLst>
        </pc:spChg>
        <pc:spChg chg="mod">
          <ac:chgData name="Zhang, Jingjie  (ALCS)" userId="307a116a-1d5d-49cc-b678-15954391a5a0" providerId="ADAL" clId="{72BFCD5D-C2E1-47EE-BC84-9DAAA02625E0}" dt="2022-09-06T09:46:47.202" v="1281" actId="1035"/>
          <ac:spMkLst>
            <pc:docMk/>
            <pc:sldMk cId="1646055134" sldId="36554"/>
            <ac:spMk id="67" creationId="{D9FF2E37-227C-4F8B-9860-146E296A756D}"/>
          </ac:spMkLst>
        </pc:spChg>
        <pc:spChg chg="mod">
          <ac:chgData name="Zhang, Jingjie  (ALCS)" userId="307a116a-1d5d-49cc-b678-15954391a5a0" providerId="ADAL" clId="{72BFCD5D-C2E1-47EE-BC84-9DAAA02625E0}" dt="2022-09-06T09:46:47.202" v="1281" actId="1035"/>
          <ac:spMkLst>
            <pc:docMk/>
            <pc:sldMk cId="1646055134" sldId="36554"/>
            <ac:spMk id="68" creationId="{2F787945-C979-43AC-9A8B-4F0A6F64416E}"/>
          </ac:spMkLst>
        </pc:spChg>
        <pc:spChg chg="add mod">
          <ac:chgData name="Zhang, Jingjie  (ALCS)" userId="307a116a-1d5d-49cc-b678-15954391a5a0" providerId="ADAL" clId="{72BFCD5D-C2E1-47EE-BC84-9DAAA02625E0}" dt="2022-09-06T09:46:42.050" v="1275" actId="1035"/>
          <ac:spMkLst>
            <pc:docMk/>
            <pc:sldMk cId="1646055134" sldId="36554"/>
            <ac:spMk id="71" creationId="{142FD73F-5B0D-400F-ABCD-839C31FA9BCC}"/>
          </ac:spMkLst>
        </pc:spChg>
        <pc:spChg chg="add mod">
          <ac:chgData name="Zhang, Jingjie  (ALCS)" userId="307a116a-1d5d-49cc-b678-15954391a5a0" providerId="ADAL" clId="{72BFCD5D-C2E1-47EE-BC84-9DAAA02625E0}" dt="2022-09-06T11:44:16.970" v="3438" actId="1076"/>
          <ac:spMkLst>
            <pc:docMk/>
            <pc:sldMk cId="1646055134" sldId="36554"/>
            <ac:spMk id="73" creationId="{8399DA51-B502-4E83-94E9-8DB2D1566E7B}"/>
          </ac:spMkLst>
        </pc:spChg>
        <pc:spChg chg="mod">
          <ac:chgData name="Zhang, Jingjie  (ALCS)" userId="307a116a-1d5d-49cc-b678-15954391a5a0" providerId="ADAL" clId="{72BFCD5D-C2E1-47EE-BC84-9DAAA02625E0}" dt="2022-09-06T00:35:03.003" v="996" actId="14100"/>
          <ac:spMkLst>
            <pc:docMk/>
            <pc:sldMk cId="1646055134" sldId="36554"/>
            <ac:spMk id="76" creationId="{3E4AFA0C-6F4A-42AE-AB98-9CFB305BE6B9}"/>
          </ac:spMkLst>
        </pc:spChg>
        <pc:spChg chg="del mod">
          <ac:chgData name="Zhang, Jingjie  (ALCS)" userId="307a116a-1d5d-49cc-b678-15954391a5a0" providerId="ADAL" clId="{72BFCD5D-C2E1-47EE-BC84-9DAAA02625E0}" dt="2022-09-05T02:22:57.045" v="815" actId="478"/>
          <ac:spMkLst>
            <pc:docMk/>
            <pc:sldMk cId="1646055134" sldId="36554"/>
            <ac:spMk id="77" creationId="{DD85675E-EDB2-4F6B-A8E4-A5D14E5AC718}"/>
          </ac:spMkLst>
        </pc:spChg>
        <pc:spChg chg="del">
          <ac:chgData name="Zhang, Jingjie  (ALCS)" userId="307a116a-1d5d-49cc-b678-15954391a5a0" providerId="ADAL" clId="{72BFCD5D-C2E1-47EE-BC84-9DAAA02625E0}" dt="2022-09-05T02:22:55.309" v="813" actId="478"/>
          <ac:spMkLst>
            <pc:docMk/>
            <pc:sldMk cId="1646055134" sldId="36554"/>
            <ac:spMk id="78" creationId="{3492526E-91FB-44B3-A27F-CF2A7DBAD651}"/>
          </ac:spMkLst>
        </pc:spChg>
        <pc:spChg chg="add del mod">
          <ac:chgData name="Zhang, Jingjie  (ALCS)" userId="307a116a-1d5d-49cc-b678-15954391a5a0" providerId="ADAL" clId="{72BFCD5D-C2E1-47EE-BC84-9DAAA02625E0}" dt="2022-09-05T02:23:12.681" v="821" actId="478"/>
          <ac:spMkLst>
            <pc:docMk/>
            <pc:sldMk cId="1646055134" sldId="36554"/>
            <ac:spMk id="82" creationId="{5F635022-601A-4B86-87C7-69A16DC3238B}"/>
          </ac:spMkLst>
        </pc:spChg>
        <pc:spChg chg="del">
          <ac:chgData name="Zhang, Jingjie  (ALCS)" userId="307a116a-1d5d-49cc-b678-15954391a5a0" providerId="ADAL" clId="{72BFCD5D-C2E1-47EE-BC84-9DAAA02625E0}" dt="2022-09-05T02:22:57.916" v="816" actId="478"/>
          <ac:spMkLst>
            <pc:docMk/>
            <pc:sldMk cId="1646055134" sldId="36554"/>
            <ac:spMk id="85" creationId="{57F18A65-DA23-4485-B9E2-441B3EB7E345}"/>
          </ac:spMkLst>
        </pc:spChg>
        <pc:graphicFrameChg chg="add del mod modGraphic">
          <ac:chgData name="Zhang, Jingjie  (ALCS)" userId="307a116a-1d5d-49cc-b678-15954391a5a0" providerId="ADAL" clId="{72BFCD5D-C2E1-47EE-BC84-9DAAA02625E0}" dt="2022-09-06T00:34:58.748" v="995" actId="478"/>
          <ac:graphicFrameMkLst>
            <pc:docMk/>
            <pc:sldMk cId="1646055134" sldId="36554"/>
            <ac:graphicFrameMk id="4" creationId="{6A5E614C-D5A5-498E-A265-5755C9C82960}"/>
          </ac:graphicFrameMkLst>
        </pc:graphicFrameChg>
        <pc:cxnChg chg="mod">
          <ac:chgData name="Zhang, Jingjie  (ALCS)" userId="307a116a-1d5d-49cc-b678-15954391a5a0" providerId="ADAL" clId="{72BFCD5D-C2E1-47EE-BC84-9DAAA02625E0}" dt="2022-09-06T09:46:47.202" v="1281" actId="1035"/>
          <ac:cxnSpMkLst>
            <pc:docMk/>
            <pc:sldMk cId="1646055134" sldId="36554"/>
            <ac:cxnSpMk id="11" creationId="{4528FA06-7F67-4FF0-80C1-7852B8223E35}"/>
          </ac:cxnSpMkLst>
        </pc:cxnChg>
        <pc:cxnChg chg="mod">
          <ac:chgData name="Zhang, Jingjie  (ALCS)" userId="307a116a-1d5d-49cc-b678-15954391a5a0" providerId="ADAL" clId="{72BFCD5D-C2E1-47EE-BC84-9DAAA02625E0}" dt="2022-09-06T09:46:47.202" v="1281" actId="1035"/>
          <ac:cxnSpMkLst>
            <pc:docMk/>
            <pc:sldMk cId="1646055134" sldId="36554"/>
            <ac:cxnSpMk id="13" creationId="{1C44F6F3-CA8B-4A28-8526-58476C91E518}"/>
          </ac:cxnSpMkLst>
        </pc:cxnChg>
        <pc:cxnChg chg="mod">
          <ac:chgData name="Zhang, Jingjie  (ALCS)" userId="307a116a-1d5d-49cc-b678-15954391a5a0" providerId="ADAL" clId="{72BFCD5D-C2E1-47EE-BC84-9DAAA02625E0}" dt="2022-09-06T09:46:47.202" v="1281" actId="1035"/>
          <ac:cxnSpMkLst>
            <pc:docMk/>
            <pc:sldMk cId="1646055134" sldId="36554"/>
            <ac:cxnSpMk id="26" creationId="{94D4828C-618C-483A-86AD-99DE53FA2D5E}"/>
          </ac:cxnSpMkLst>
        </pc:cxnChg>
        <pc:cxnChg chg="mod">
          <ac:chgData name="Zhang, Jingjie  (ALCS)" userId="307a116a-1d5d-49cc-b678-15954391a5a0" providerId="ADAL" clId="{72BFCD5D-C2E1-47EE-BC84-9DAAA02625E0}" dt="2022-09-06T09:46:47.202" v="1281" actId="1035"/>
          <ac:cxnSpMkLst>
            <pc:docMk/>
            <pc:sldMk cId="1646055134" sldId="36554"/>
            <ac:cxnSpMk id="27" creationId="{E0EC88ED-9C0C-4B68-A520-9FB8C6FE060C}"/>
          </ac:cxnSpMkLst>
        </pc:cxnChg>
        <pc:cxnChg chg="mod">
          <ac:chgData name="Zhang, Jingjie  (ALCS)" userId="307a116a-1d5d-49cc-b678-15954391a5a0" providerId="ADAL" clId="{72BFCD5D-C2E1-47EE-BC84-9DAAA02625E0}" dt="2022-09-06T09:46:47.202" v="1281" actId="1035"/>
          <ac:cxnSpMkLst>
            <pc:docMk/>
            <pc:sldMk cId="1646055134" sldId="36554"/>
            <ac:cxnSpMk id="29" creationId="{6B75CAB2-4FB9-4936-94E8-52BEBABEBBC9}"/>
          </ac:cxnSpMkLst>
        </pc:cxnChg>
        <pc:cxnChg chg="mod">
          <ac:chgData name="Zhang, Jingjie  (ALCS)" userId="307a116a-1d5d-49cc-b678-15954391a5a0" providerId="ADAL" clId="{72BFCD5D-C2E1-47EE-BC84-9DAAA02625E0}" dt="2022-09-06T09:46:47.202" v="1281" actId="1035"/>
          <ac:cxnSpMkLst>
            <pc:docMk/>
            <pc:sldMk cId="1646055134" sldId="36554"/>
            <ac:cxnSpMk id="35" creationId="{4937A27C-2808-47C2-8500-F6F6BC72DF0C}"/>
          </ac:cxnSpMkLst>
        </pc:cxnChg>
        <pc:cxnChg chg="mod">
          <ac:chgData name="Zhang, Jingjie  (ALCS)" userId="307a116a-1d5d-49cc-b678-15954391a5a0" providerId="ADAL" clId="{72BFCD5D-C2E1-47EE-BC84-9DAAA02625E0}" dt="2022-09-06T09:46:47.202" v="1281" actId="1035"/>
          <ac:cxnSpMkLst>
            <pc:docMk/>
            <pc:sldMk cId="1646055134" sldId="36554"/>
            <ac:cxnSpMk id="36" creationId="{1451B2FB-A5EF-46C6-8EAA-947B687282FA}"/>
          </ac:cxnSpMkLst>
        </pc:cxnChg>
        <pc:cxnChg chg="mod">
          <ac:chgData name="Zhang, Jingjie  (ALCS)" userId="307a116a-1d5d-49cc-b678-15954391a5a0" providerId="ADAL" clId="{72BFCD5D-C2E1-47EE-BC84-9DAAA02625E0}" dt="2022-09-06T09:46:47.202" v="1281" actId="1035"/>
          <ac:cxnSpMkLst>
            <pc:docMk/>
            <pc:sldMk cId="1646055134" sldId="36554"/>
            <ac:cxnSpMk id="37" creationId="{74B5C5BB-C334-4638-9C62-7F88481C053D}"/>
          </ac:cxnSpMkLst>
        </pc:cxnChg>
        <pc:cxnChg chg="mod">
          <ac:chgData name="Zhang, Jingjie  (ALCS)" userId="307a116a-1d5d-49cc-b678-15954391a5a0" providerId="ADAL" clId="{72BFCD5D-C2E1-47EE-BC84-9DAAA02625E0}" dt="2022-09-06T09:46:47.202" v="1281" actId="1035"/>
          <ac:cxnSpMkLst>
            <pc:docMk/>
            <pc:sldMk cId="1646055134" sldId="36554"/>
            <ac:cxnSpMk id="43" creationId="{D8DFD04F-C3EE-4E55-A249-309A79C30D54}"/>
          </ac:cxnSpMkLst>
        </pc:cxnChg>
        <pc:cxnChg chg="mod">
          <ac:chgData name="Zhang, Jingjie  (ALCS)" userId="307a116a-1d5d-49cc-b678-15954391a5a0" providerId="ADAL" clId="{72BFCD5D-C2E1-47EE-BC84-9DAAA02625E0}" dt="2022-09-06T09:46:47.202" v="1281" actId="1035"/>
          <ac:cxnSpMkLst>
            <pc:docMk/>
            <pc:sldMk cId="1646055134" sldId="36554"/>
            <ac:cxnSpMk id="46" creationId="{9155C762-6F34-48A3-B68C-A4B0F820A0A1}"/>
          </ac:cxnSpMkLst>
        </pc:cxnChg>
        <pc:cxnChg chg="mod">
          <ac:chgData name="Zhang, Jingjie  (ALCS)" userId="307a116a-1d5d-49cc-b678-15954391a5a0" providerId="ADAL" clId="{72BFCD5D-C2E1-47EE-BC84-9DAAA02625E0}" dt="2022-09-06T09:46:47.202" v="1281" actId="1035"/>
          <ac:cxnSpMkLst>
            <pc:docMk/>
            <pc:sldMk cId="1646055134" sldId="36554"/>
            <ac:cxnSpMk id="51" creationId="{41F14E8F-7F3A-455D-B5BE-5026C6C3EF8F}"/>
          </ac:cxnSpMkLst>
        </pc:cxnChg>
        <pc:cxnChg chg="mod">
          <ac:chgData name="Zhang, Jingjie  (ALCS)" userId="307a116a-1d5d-49cc-b678-15954391a5a0" providerId="ADAL" clId="{72BFCD5D-C2E1-47EE-BC84-9DAAA02625E0}" dt="2022-09-06T09:46:47.202" v="1281" actId="1035"/>
          <ac:cxnSpMkLst>
            <pc:docMk/>
            <pc:sldMk cId="1646055134" sldId="36554"/>
            <ac:cxnSpMk id="69" creationId="{30E6628F-9926-48D6-88E4-4DD095D2781F}"/>
          </ac:cxnSpMkLst>
        </pc:cxnChg>
        <pc:cxnChg chg="mod">
          <ac:chgData name="Zhang, Jingjie  (ALCS)" userId="307a116a-1d5d-49cc-b678-15954391a5a0" providerId="ADAL" clId="{72BFCD5D-C2E1-47EE-BC84-9DAAA02625E0}" dt="2022-09-06T09:46:47.202" v="1281" actId="1035"/>
          <ac:cxnSpMkLst>
            <pc:docMk/>
            <pc:sldMk cId="1646055134" sldId="36554"/>
            <ac:cxnSpMk id="70" creationId="{BD9A6F10-7DE1-4E19-8D82-7E985D44E2FA}"/>
          </ac:cxnSpMkLst>
        </pc:cxnChg>
        <pc:cxnChg chg="mod">
          <ac:chgData name="Zhang, Jingjie  (ALCS)" userId="307a116a-1d5d-49cc-b678-15954391a5a0" providerId="ADAL" clId="{72BFCD5D-C2E1-47EE-BC84-9DAAA02625E0}" dt="2022-09-06T09:46:47.202" v="1281" actId="1035"/>
          <ac:cxnSpMkLst>
            <pc:docMk/>
            <pc:sldMk cId="1646055134" sldId="36554"/>
            <ac:cxnSpMk id="72" creationId="{43F11A59-6F37-4D80-B7ED-43B6C80975F4}"/>
          </ac:cxnSpMkLst>
        </pc:cxnChg>
        <pc:cxnChg chg="mod">
          <ac:chgData name="Zhang, Jingjie  (ALCS)" userId="307a116a-1d5d-49cc-b678-15954391a5a0" providerId="ADAL" clId="{72BFCD5D-C2E1-47EE-BC84-9DAAA02625E0}" dt="2022-09-06T09:46:47.202" v="1281" actId="1035"/>
          <ac:cxnSpMkLst>
            <pc:docMk/>
            <pc:sldMk cId="1646055134" sldId="36554"/>
            <ac:cxnSpMk id="74" creationId="{AB8BC4FC-7AC6-4510-84DC-BE6E43A7E473}"/>
          </ac:cxnSpMkLst>
        </pc:cxnChg>
      </pc:sldChg>
      <pc:sldChg chg="addSp delSp modSp mod modNotesTx">
        <pc:chgData name="Zhang, Jingjie  (ALCS)" userId="307a116a-1d5d-49cc-b678-15954391a5a0" providerId="ADAL" clId="{72BFCD5D-C2E1-47EE-BC84-9DAAA02625E0}" dt="2022-09-06T10:16:52.167" v="1598" actId="6549"/>
        <pc:sldMkLst>
          <pc:docMk/>
          <pc:sldMk cId="2123105937" sldId="36555"/>
        </pc:sldMkLst>
        <pc:spChg chg="mod">
          <ac:chgData name="Zhang, Jingjie  (ALCS)" userId="307a116a-1d5d-49cc-b678-15954391a5a0" providerId="ADAL" clId="{72BFCD5D-C2E1-47EE-BC84-9DAAA02625E0}" dt="2022-09-06T10:16:52.167" v="1598" actId="6549"/>
          <ac:spMkLst>
            <pc:docMk/>
            <pc:sldMk cId="2123105937" sldId="36555"/>
            <ac:spMk id="5" creationId="{7898C95E-B2F5-41D0-BBBC-B6532D375E07}"/>
          </ac:spMkLst>
        </pc:spChg>
        <pc:spChg chg="mod">
          <ac:chgData name="Zhang, Jingjie  (ALCS)" userId="307a116a-1d5d-49cc-b678-15954391a5a0" providerId="ADAL" clId="{72BFCD5D-C2E1-47EE-BC84-9DAAA02625E0}" dt="2022-09-06T10:14:44.829" v="1532" actId="1035"/>
          <ac:spMkLst>
            <pc:docMk/>
            <pc:sldMk cId="2123105937" sldId="36555"/>
            <ac:spMk id="7" creationId="{3CB840B8-1E83-44CD-984F-07F3BF6A8C21}"/>
          </ac:spMkLst>
        </pc:spChg>
        <pc:spChg chg="add mod">
          <ac:chgData name="Zhang, Jingjie  (ALCS)" userId="307a116a-1d5d-49cc-b678-15954391a5a0" providerId="ADAL" clId="{72BFCD5D-C2E1-47EE-BC84-9DAAA02625E0}" dt="2022-09-06T10:14:10.835" v="1496" actId="164"/>
          <ac:spMkLst>
            <pc:docMk/>
            <pc:sldMk cId="2123105937" sldId="36555"/>
            <ac:spMk id="8" creationId="{39897284-47BB-455C-AC7E-48D2AEF86AC7}"/>
          </ac:spMkLst>
        </pc:spChg>
        <pc:spChg chg="mod">
          <ac:chgData name="Zhang, Jingjie  (ALCS)" userId="307a116a-1d5d-49cc-b678-15954391a5a0" providerId="ADAL" clId="{72BFCD5D-C2E1-47EE-BC84-9DAAA02625E0}" dt="2022-09-06T10:14:44.829" v="1532" actId="1035"/>
          <ac:spMkLst>
            <pc:docMk/>
            <pc:sldMk cId="2123105937" sldId="36555"/>
            <ac:spMk id="9" creationId="{72059852-DF9A-4E37-9829-C0480BC2B836}"/>
          </ac:spMkLst>
        </pc:spChg>
        <pc:spChg chg="add mod">
          <ac:chgData name="Zhang, Jingjie  (ALCS)" userId="307a116a-1d5d-49cc-b678-15954391a5a0" providerId="ADAL" clId="{72BFCD5D-C2E1-47EE-BC84-9DAAA02625E0}" dt="2022-09-06T10:13:45.993" v="1492" actId="164"/>
          <ac:spMkLst>
            <pc:docMk/>
            <pc:sldMk cId="2123105937" sldId="36555"/>
            <ac:spMk id="12" creationId="{C080A3CA-B850-448F-9F84-1118B7F82013}"/>
          </ac:spMkLst>
        </pc:spChg>
        <pc:spChg chg="add mod">
          <ac:chgData name="Zhang, Jingjie  (ALCS)" userId="307a116a-1d5d-49cc-b678-15954391a5a0" providerId="ADAL" clId="{72BFCD5D-C2E1-47EE-BC84-9DAAA02625E0}" dt="2022-09-06T10:13:45.993" v="1492" actId="164"/>
          <ac:spMkLst>
            <pc:docMk/>
            <pc:sldMk cId="2123105937" sldId="36555"/>
            <ac:spMk id="16" creationId="{B1B4132B-2186-46CC-87F3-025716BEC20A}"/>
          </ac:spMkLst>
        </pc:spChg>
        <pc:spChg chg="mod">
          <ac:chgData name="Zhang, Jingjie  (ALCS)" userId="307a116a-1d5d-49cc-b678-15954391a5a0" providerId="ADAL" clId="{72BFCD5D-C2E1-47EE-BC84-9DAAA02625E0}" dt="2022-09-06T10:14:44.829" v="1532" actId="1035"/>
          <ac:spMkLst>
            <pc:docMk/>
            <pc:sldMk cId="2123105937" sldId="36555"/>
            <ac:spMk id="20" creationId="{40801FB5-AC2C-498D-B9AA-E3F7E4930E7B}"/>
          </ac:spMkLst>
        </pc:spChg>
        <pc:spChg chg="mod">
          <ac:chgData name="Zhang, Jingjie  (ALCS)" userId="307a116a-1d5d-49cc-b678-15954391a5a0" providerId="ADAL" clId="{72BFCD5D-C2E1-47EE-BC84-9DAAA02625E0}" dt="2022-09-06T10:14:44.829" v="1532" actId="1035"/>
          <ac:spMkLst>
            <pc:docMk/>
            <pc:sldMk cId="2123105937" sldId="36555"/>
            <ac:spMk id="23" creationId="{FD9CF6F0-859D-4ED4-880F-EC1696D45117}"/>
          </ac:spMkLst>
        </pc:spChg>
        <pc:spChg chg="mod">
          <ac:chgData name="Zhang, Jingjie  (ALCS)" userId="307a116a-1d5d-49cc-b678-15954391a5a0" providerId="ADAL" clId="{72BFCD5D-C2E1-47EE-BC84-9DAAA02625E0}" dt="2022-09-06T10:14:44.829" v="1532" actId="1035"/>
          <ac:spMkLst>
            <pc:docMk/>
            <pc:sldMk cId="2123105937" sldId="36555"/>
            <ac:spMk id="28" creationId="{45313082-B413-40F4-B2F8-0D627E8816A1}"/>
          </ac:spMkLst>
        </pc:spChg>
        <pc:spChg chg="mod">
          <ac:chgData name="Zhang, Jingjie  (ALCS)" userId="307a116a-1d5d-49cc-b678-15954391a5a0" providerId="ADAL" clId="{72BFCD5D-C2E1-47EE-BC84-9DAAA02625E0}" dt="2022-09-06T10:14:44.829" v="1532" actId="1035"/>
          <ac:spMkLst>
            <pc:docMk/>
            <pc:sldMk cId="2123105937" sldId="36555"/>
            <ac:spMk id="32" creationId="{898DA863-FA11-436B-8E4D-7A1123B7DC6C}"/>
          </ac:spMkLst>
        </pc:spChg>
        <pc:spChg chg="mod">
          <ac:chgData name="Zhang, Jingjie  (ALCS)" userId="307a116a-1d5d-49cc-b678-15954391a5a0" providerId="ADAL" clId="{72BFCD5D-C2E1-47EE-BC84-9DAAA02625E0}" dt="2022-09-06T10:14:44.829" v="1532" actId="1035"/>
          <ac:spMkLst>
            <pc:docMk/>
            <pc:sldMk cId="2123105937" sldId="36555"/>
            <ac:spMk id="39" creationId="{66EC2B90-4F5E-4B10-9833-15F3851B0903}"/>
          </ac:spMkLst>
        </pc:spChg>
        <pc:spChg chg="mod">
          <ac:chgData name="Zhang, Jingjie  (ALCS)" userId="307a116a-1d5d-49cc-b678-15954391a5a0" providerId="ADAL" clId="{72BFCD5D-C2E1-47EE-BC84-9DAAA02625E0}" dt="2022-09-06T10:14:44.829" v="1532" actId="1035"/>
          <ac:spMkLst>
            <pc:docMk/>
            <pc:sldMk cId="2123105937" sldId="36555"/>
            <ac:spMk id="40" creationId="{2DBAA7DA-89C4-4FF9-8F26-5DA4591FC6A1}"/>
          </ac:spMkLst>
        </pc:spChg>
        <pc:spChg chg="mod">
          <ac:chgData name="Zhang, Jingjie  (ALCS)" userId="307a116a-1d5d-49cc-b678-15954391a5a0" providerId="ADAL" clId="{72BFCD5D-C2E1-47EE-BC84-9DAAA02625E0}" dt="2022-09-06T10:14:44.829" v="1532" actId="1035"/>
          <ac:spMkLst>
            <pc:docMk/>
            <pc:sldMk cId="2123105937" sldId="36555"/>
            <ac:spMk id="41" creationId="{9770ED83-09D9-446C-897D-F03BB9FD0CCF}"/>
          </ac:spMkLst>
        </pc:spChg>
        <pc:spChg chg="mod">
          <ac:chgData name="Zhang, Jingjie  (ALCS)" userId="307a116a-1d5d-49cc-b678-15954391a5a0" providerId="ADAL" clId="{72BFCD5D-C2E1-47EE-BC84-9DAAA02625E0}" dt="2022-09-06T10:14:44.829" v="1532" actId="1035"/>
          <ac:spMkLst>
            <pc:docMk/>
            <pc:sldMk cId="2123105937" sldId="36555"/>
            <ac:spMk id="42" creationId="{822164D0-281A-4940-AFE3-AC639F1E06DA}"/>
          </ac:spMkLst>
        </pc:spChg>
        <pc:spChg chg="add del mod">
          <ac:chgData name="Zhang, Jingjie  (ALCS)" userId="307a116a-1d5d-49cc-b678-15954391a5a0" providerId="ADAL" clId="{72BFCD5D-C2E1-47EE-BC84-9DAAA02625E0}" dt="2022-09-06T09:47:33.355" v="1283" actId="478"/>
          <ac:spMkLst>
            <pc:docMk/>
            <pc:sldMk cId="2123105937" sldId="36555"/>
            <ac:spMk id="44" creationId="{F37EBE66-7402-4C1F-A931-BFEDBFA313B5}"/>
          </ac:spMkLst>
        </pc:spChg>
        <pc:spChg chg="mod">
          <ac:chgData name="Zhang, Jingjie  (ALCS)" userId="307a116a-1d5d-49cc-b678-15954391a5a0" providerId="ADAL" clId="{72BFCD5D-C2E1-47EE-BC84-9DAAA02625E0}" dt="2022-09-06T10:14:44.829" v="1532" actId="1035"/>
          <ac:spMkLst>
            <pc:docMk/>
            <pc:sldMk cId="2123105937" sldId="36555"/>
            <ac:spMk id="47" creationId="{9AF5ECCB-175B-4ADE-A895-94715EF00D91}"/>
          </ac:spMkLst>
        </pc:spChg>
        <pc:spChg chg="add mod">
          <ac:chgData name="Zhang, Jingjie  (ALCS)" userId="307a116a-1d5d-49cc-b678-15954391a5a0" providerId="ADAL" clId="{72BFCD5D-C2E1-47EE-BC84-9DAAA02625E0}" dt="2022-09-06T10:14:10.835" v="1496" actId="164"/>
          <ac:spMkLst>
            <pc:docMk/>
            <pc:sldMk cId="2123105937" sldId="36555"/>
            <ac:spMk id="48" creationId="{7B677A2F-62C4-460B-BE76-D3F2E208EC93}"/>
          </ac:spMkLst>
        </pc:spChg>
        <pc:spChg chg="mod">
          <ac:chgData name="Zhang, Jingjie  (ALCS)" userId="307a116a-1d5d-49cc-b678-15954391a5a0" providerId="ADAL" clId="{72BFCD5D-C2E1-47EE-BC84-9DAAA02625E0}" dt="2022-09-06T10:14:44.829" v="1532" actId="1035"/>
          <ac:spMkLst>
            <pc:docMk/>
            <pc:sldMk cId="2123105937" sldId="36555"/>
            <ac:spMk id="49" creationId="{3BDC74A7-F438-415B-B1A5-AE8F159991E7}"/>
          </ac:spMkLst>
        </pc:spChg>
        <pc:spChg chg="mod">
          <ac:chgData name="Zhang, Jingjie  (ALCS)" userId="307a116a-1d5d-49cc-b678-15954391a5a0" providerId="ADAL" clId="{72BFCD5D-C2E1-47EE-BC84-9DAAA02625E0}" dt="2022-09-06T10:14:44.829" v="1532" actId="1035"/>
          <ac:spMkLst>
            <pc:docMk/>
            <pc:sldMk cId="2123105937" sldId="36555"/>
            <ac:spMk id="53" creationId="{6CCC3BDB-CB63-4ECA-AC91-2830FFA4C955}"/>
          </ac:spMkLst>
        </pc:spChg>
        <pc:spChg chg="mod">
          <ac:chgData name="Zhang, Jingjie  (ALCS)" userId="307a116a-1d5d-49cc-b678-15954391a5a0" providerId="ADAL" clId="{72BFCD5D-C2E1-47EE-BC84-9DAAA02625E0}" dt="2022-09-06T10:14:44.829" v="1532" actId="1035"/>
          <ac:spMkLst>
            <pc:docMk/>
            <pc:sldMk cId="2123105937" sldId="36555"/>
            <ac:spMk id="54" creationId="{FAA1755F-AED9-4CDF-AB76-FD6CFDE53700}"/>
          </ac:spMkLst>
        </pc:spChg>
        <pc:spChg chg="mod">
          <ac:chgData name="Zhang, Jingjie  (ALCS)" userId="307a116a-1d5d-49cc-b678-15954391a5a0" providerId="ADAL" clId="{72BFCD5D-C2E1-47EE-BC84-9DAAA02625E0}" dt="2022-09-06T10:14:44.829" v="1532" actId="1035"/>
          <ac:spMkLst>
            <pc:docMk/>
            <pc:sldMk cId="2123105937" sldId="36555"/>
            <ac:spMk id="55" creationId="{0D30A544-E8CD-41F3-A372-7A2155AF694A}"/>
          </ac:spMkLst>
        </pc:spChg>
        <pc:spChg chg="mod">
          <ac:chgData name="Zhang, Jingjie  (ALCS)" userId="307a116a-1d5d-49cc-b678-15954391a5a0" providerId="ADAL" clId="{72BFCD5D-C2E1-47EE-BC84-9DAAA02625E0}" dt="2022-09-06T10:14:44.829" v="1532" actId="1035"/>
          <ac:spMkLst>
            <pc:docMk/>
            <pc:sldMk cId="2123105937" sldId="36555"/>
            <ac:spMk id="56" creationId="{FA0B2B0A-1B37-4EA2-9991-AE772B81E140}"/>
          </ac:spMkLst>
        </pc:spChg>
        <pc:spChg chg="mod">
          <ac:chgData name="Zhang, Jingjie  (ALCS)" userId="307a116a-1d5d-49cc-b678-15954391a5a0" providerId="ADAL" clId="{72BFCD5D-C2E1-47EE-BC84-9DAAA02625E0}" dt="2022-09-06T10:14:44.829" v="1532" actId="1035"/>
          <ac:spMkLst>
            <pc:docMk/>
            <pc:sldMk cId="2123105937" sldId="36555"/>
            <ac:spMk id="58" creationId="{F546F13A-D3A9-4113-8B37-E9F953BE2A86}"/>
          </ac:spMkLst>
        </pc:spChg>
        <pc:spChg chg="mod">
          <ac:chgData name="Zhang, Jingjie  (ALCS)" userId="307a116a-1d5d-49cc-b678-15954391a5a0" providerId="ADAL" clId="{72BFCD5D-C2E1-47EE-BC84-9DAAA02625E0}" dt="2022-09-06T10:14:44.829" v="1532" actId="1035"/>
          <ac:spMkLst>
            <pc:docMk/>
            <pc:sldMk cId="2123105937" sldId="36555"/>
            <ac:spMk id="60" creationId="{DA0BE672-102F-4D2A-AD4D-6EEE8525EDC5}"/>
          </ac:spMkLst>
        </pc:spChg>
        <pc:spChg chg="mod">
          <ac:chgData name="Zhang, Jingjie  (ALCS)" userId="307a116a-1d5d-49cc-b678-15954391a5a0" providerId="ADAL" clId="{72BFCD5D-C2E1-47EE-BC84-9DAAA02625E0}" dt="2022-09-06T10:14:44.829" v="1532" actId="1035"/>
          <ac:spMkLst>
            <pc:docMk/>
            <pc:sldMk cId="2123105937" sldId="36555"/>
            <ac:spMk id="61" creationId="{7CAE037C-64AD-4D20-8C6B-570D3155FECB}"/>
          </ac:spMkLst>
        </pc:spChg>
        <pc:spChg chg="mod">
          <ac:chgData name="Zhang, Jingjie  (ALCS)" userId="307a116a-1d5d-49cc-b678-15954391a5a0" providerId="ADAL" clId="{72BFCD5D-C2E1-47EE-BC84-9DAAA02625E0}" dt="2022-09-06T10:14:44.829" v="1532" actId="1035"/>
          <ac:spMkLst>
            <pc:docMk/>
            <pc:sldMk cId="2123105937" sldId="36555"/>
            <ac:spMk id="62" creationId="{44B3CEA0-6DAC-4F3E-BE59-CAFBC07DA33B}"/>
          </ac:spMkLst>
        </pc:spChg>
        <pc:spChg chg="mod">
          <ac:chgData name="Zhang, Jingjie  (ALCS)" userId="307a116a-1d5d-49cc-b678-15954391a5a0" providerId="ADAL" clId="{72BFCD5D-C2E1-47EE-BC84-9DAAA02625E0}" dt="2022-09-06T10:14:44.829" v="1532" actId="1035"/>
          <ac:spMkLst>
            <pc:docMk/>
            <pc:sldMk cId="2123105937" sldId="36555"/>
            <ac:spMk id="63" creationId="{486BB3FD-B83E-45ED-A59E-512574C6BC57}"/>
          </ac:spMkLst>
        </pc:spChg>
        <pc:spChg chg="mod">
          <ac:chgData name="Zhang, Jingjie  (ALCS)" userId="307a116a-1d5d-49cc-b678-15954391a5a0" providerId="ADAL" clId="{72BFCD5D-C2E1-47EE-BC84-9DAAA02625E0}" dt="2022-09-06T10:14:44.829" v="1532" actId="1035"/>
          <ac:spMkLst>
            <pc:docMk/>
            <pc:sldMk cId="2123105937" sldId="36555"/>
            <ac:spMk id="64" creationId="{579A7689-BC1C-40E7-92E0-F942E0187D02}"/>
          </ac:spMkLst>
        </pc:spChg>
        <pc:spChg chg="mod">
          <ac:chgData name="Zhang, Jingjie  (ALCS)" userId="307a116a-1d5d-49cc-b678-15954391a5a0" providerId="ADAL" clId="{72BFCD5D-C2E1-47EE-BC84-9DAAA02625E0}" dt="2022-09-06T10:14:44.829" v="1532" actId="1035"/>
          <ac:spMkLst>
            <pc:docMk/>
            <pc:sldMk cId="2123105937" sldId="36555"/>
            <ac:spMk id="65" creationId="{F1F6C4D6-D2F7-46C0-B2BA-B155B7591FDF}"/>
          </ac:spMkLst>
        </pc:spChg>
        <pc:spChg chg="mod">
          <ac:chgData name="Zhang, Jingjie  (ALCS)" userId="307a116a-1d5d-49cc-b678-15954391a5a0" providerId="ADAL" clId="{72BFCD5D-C2E1-47EE-BC84-9DAAA02625E0}" dt="2022-09-06T09:51:04.343" v="1346" actId="20577"/>
          <ac:spMkLst>
            <pc:docMk/>
            <pc:sldMk cId="2123105937" sldId="36555"/>
            <ac:spMk id="76" creationId="{3E4AFA0C-6F4A-42AE-AB98-9CFB305BE6B9}"/>
          </ac:spMkLst>
        </pc:spChg>
        <pc:grpChg chg="add mod">
          <ac:chgData name="Zhang, Jingjie  (ALCS)" userId="307a116a-1d5d-49cc-b678-15954391a5a0" providerId="ADAL" clId="{72BFCD5D-C2E1-47EE-BC84-9DAAA02625E0}" dt="2022-09-06T10:14:10.835" v="1496" actId="164"/>
          <ac:grpSpMkLst>
            <pc:docMk/>
            <pc:sldMk cId="2123105937" sldId="36555"/>
            <ac:grpSpMk id="17" creationId="{58AE6526-82DC-4889-AE88-0FF8B0259322}"/>
          </ac:grpSpMkLst>
        </pc:grpChg>
        <pc:grpChg chg="add mod">
          <ac:chgData name="Zhang, Jingjie  (ALCS)" userId="307a116a-1d5d-49cc-b678-15954391a5a0" providerId="ADAL" clId="{72BFCD5D-C2E1-47EE-BC84-9DAAA02625E0}" dt="2022-09-06T10:14:52.509" v="1550" actId="1036"/>
          <ac:grpSpMkLst>
            <pc:docMk/>
            <pc:sldMk cId="2123105937" sldId="36555"/>
            <ac:grpSpMk id="18" creationId="{65F0769B-B4DC-4680-B5F2-1FE8730AFF99}"/>
          </ac:grpSpMkLst>
        </pc:grpChg>
        <pc:picChg chg="add mod">
          <ac:chgData name="Zhang, Jingjie  (ALCS)" userId="307a116a-1d5d-49cc-b678-15954391a5a0" providerId="ADAL" clId="{72BFCD5D-C2E1-47EE-BC84-9DAAA02625E0}" dt="2022-09-06T10:14:10.835" v="1496" actId="164"/>
          <ac:picMkLst>
            <pc:docMk/>
            <pc:sldMk cId="2123105937" sldId="36555"/>
            <ac:picMk id="4" creationId="{440BEB5B-EF60-4F25-A49A-4DAA64C835EB}"/>
          </ac:picMkLst>
        </pc:picChg>
        <pc:picChg chg="add del">
          <ac:chgData name="Zhang, Jingjie  (ALCS)" userId="307a116a-1d5d-49cc-b678-15954391a5a0" providerId="ADAL" clId="{72BFCD5D-C2E1-47EE-BC84-9DAAA02625E0}" dt="2022-09-06T10:07:36.259" v="1436" actId="478"/>
          <ac:picMkLst>
            <pc:docMk/>
            <pc:sldMk cId="2123105937" sldId="36555"/>
            <ac:picMk id="10" creationId="{6140AAD9-86AF-4C99-9260-51395A3E5F21}"/>
          </ac:picMkLst>
        </pc:picChg>
        <pc:picChg chg="add mod">
          <ac:chgData name="Zhang, Jingjie  (ALCS)" userId="307a116a-1d5d-49cc-b678-15954391a5a0" providerId="ADAL" clId="{72BFCD5D-C2E1-47EE-BC84-9DAAA02625E0}" dt="2022-09-06T10:13:45.993" v="1492" actId="164"/>
          <ac:picMkLst>
            <pc:docMk/>
            <pc:sldMk cId="2123105937" sldId="36555"/>
            <ac:picMk id="15" creationId="{30EBE4E4-7468-4C37-BFCA-F35660984B07}"/>
          </ac:picMkLst>
        </pc:picChg>
        <pc:picChg chg="add mod">
          <ac:chgData name="Zhang, Jingjie  (ALCS)" userId="307a116a-1d5d-49cc-b678-15954391a5a0" providerId="ADAL" clId="{72BFCD5D-C2E1-47EE-BC84-9DAAA02625E0}" dt="2022-09-06T10:14:10.835" v="1496" actId="164"/>
          <ac:picMkLst>
            <pc:docMk/>
            <pc:sldMk cId="2123105937" sldId="36555"/>
            <ac:picMk id="50" creationId="{90435C65-2B95-49F2-9BCE-A7804ED14B41}"/>
          </ac:picMkLst>
        </pc:picChg>
        <pc:picChg chg="add del mod">
          <ac:chgData name="Zhang, Jingjie  (ALCS)" userId="307a116a-1d5d-49cc-b678-15954391a5a0" providerId="ADAL" clId="{72BFCD5D-C2E1-47EE-BC84-9DAAA02625E0}" dt="2022-09-06T10:09:53.937" v="1446" actId="478"/>
          <ac:picMkLst>
            <pc:docMk/>
            <pc:sldMk cId="2123105937" sldId="36555"/>
            <ac:picMk id="52" creationId="{B43C7531-DBBC-4165-AC2E-EA8205B7895F}"/>
          </ac:picMkLst>
        </pc:picChg>
        <pc:picChg chg="add mod">
          <ac:chgData name="Zhang, Jingjie  (ALCS)" userId="307a116a-1d5d-49cc-b678-15954391a5a0" providerId="ADAL" clId="{72BFCD5D-C2E1-47EE-BC84-9DAAA02625E0}" dt="2022-09-06T10:14:10.835" v="1496" actId="164"/>
          <ac:picMkLst>
            <pc:docMk/>
            <pc:sldMk cId="2123105937" sldId="36555"/>
            <ac:picMk id="57" creationId="{85BD9DEC-2E41-4126-A7B2-4B964C26D53D}"/>
          </ac:picMkLst>
        </pc:picChg>
        <pc:picChg chg="del mod">
          <ac:chgData name="Zhang, Jingjie  (ALCS)" userId="307a116a-1d5d-49cc-b678-15954391a5a0" providerId="ADAL" clId="{72BFCD5D-C2E1-47EE-BC84-9DAAA02625E0}" dt="2022-09-06T10:05:04.042" v="1411" actId="478"/>
          <ac:picMkLst>
            <pc:docMk/>
            <pc:sldMk cId="2123105937" sldId="36555"/>
            <ac:picMk id="59" creationId="{9761F533-E162-4139-87DC-7714B432097B}"/>
          </ac:picMkLst>
        </pc:picChg>
        <pc:cxnChg chg="mod">
          <ac:chgData name="Zhang, Jingjie  (ALCS)" userId="307a116a-1d5d-49cc-b678-15954391a5a0" providerId="ADAL" clId="{72BFCD5D-C2E1-47EE-BC84-9DAAA02625E0}" dt="2022-09-06T10:14:44.829" v="1532" actId="1035"/>
          <ac:cxnSpMkLst>
            <pc:docMk/>
            <pc:sldMk cId="2123105937" sldId="36555"/>
            <ac:cxnSpMk id="11" creationId="{4528FA06-7F67-4FF0-80C1-7852B8223E35}"/>
          </ac:cxnSpMkLst>
        </pc:cxnChg>
        <pc:cxnChg chg="mod">
          <ac:chgData name="Zhang, Jingjie  (ALCS)" userId="307a116a-1d5d-49cc-b678-15954391a5a0" providerId="ADAL" clId="{72BFCD5D-C2E1-47EE-BC84-9DAAA02625E0}" dt="2022-09-06T10:14:44.829" v="1532" actId="1035"/>
          <ac:cxnSpMkLst>
            <pc:docMk/>
            <pc:sldMk cId="2123105937" sldId="36555"/>
            <ac:cxnSpMk id="13" creationId="{1C44F6F3-CA8B-4A28-8526-58476C91E518}"/>
          </ac:cxnSpMkLst>
        </pc:cxnChg>
        <pc:cxnChg chg="mod">
          <ac:chgData name="Zhang, Jingjie  (ALCS)" userId="307a116a-1d5d-49cc-b678-15954391a5a0" providerId="ADAL" clId="{72BFCD5D-C2E1-47EE-BC84-9DAAA02625E0}" dt="2022-09-06T10:14:44.829" v="1532" actId="1035"/>
          <ac:cxnSpMkLst>
            <pc:docMk/>
            <pc:sldMk cId="2123105937" sldId="36555"/>
            <ac:cxnSpMk id="26" creationId="{94D4828C-618C-483A-86AD-99DE53FA2D5E}"/>
          </ac:cxnSpMkLst>
        </pc:cxnChg>
        <pc:cxnChg chg="mod">
          <ac:chgData name="Zhang, Jingjie  (ALCS)" userId="307a116a-1d5d-49cc-b678-15954391a5a0" providerId="ADAL" clId="{72BFCD5D-C2E1-47EE-BC84-9DAAA02625E0}" dt="2022-09-06T10:14:44.829" v="1532" actId="1035"/>
          <ac:cxnSpMkLst>
            <pc:docMk/>
            <pc:sldMk cId="2123105937" sldId="36555"/>
            <ac:cxnSpMk id="27" creationId="{E0EC88ED-9C0C-4B68-A520-9FB8C6FE060C}"/>
          </ac:cxnSpMkLst>
        </pc:cxnChg>
        <pc:cxnChg chg="mod">
          <ac:chgData name="Zhang, Jingjie  (ALCS)" userId="307a116a-1d5d-49cc-b678-15954391a5a0" providerId="ADAL" clId="{72BFCD5D-C2E1-47EE-BC84-9DAAA02625E0}" dt="2022-09-06T10:14:44.829" v="1532" actId="1035"/>
          <ac:cxnSpMkLst>
            <pc:docMk/>
            <pc:sldMk cId="2123105937" sldId="36555"/>
            <ac:cxnSpMk id="29" creationId="{6B75CAB2-4FB9-4936-94E8-52BEBABEBBC9}"/>
          </ac:cxnSpMkLst>
        </pc:cxnChg>
        <pc:cxnChg chg="mod">
          <ac:chgData name="Zhang, Jingjie  (ALCS)" userId="307a116a-1d5d-49cc-b678-15954391a5a0" providerId="ADAL" clId="{72BFCD5D-C2E1-47EE-BC84-9DAAA02625E0}" dt="2022-09-06T10:14:44.829" v="1532" actId="1035"/>
          <ac:cxnSpMkLst>
            <pc:docMk/>
            <pc:sldMk cId="2123105937" sldId="36555"/>
            <ac:cxnSpMk id="35" creationId="{4937A27C-2808-47C2-8500-F6F6BC72DF0C}"/>
          </ac:cxnSpMkLst>
        </pc:cxnChg>
        <pc:cxnChg chg="mod">
          <ac:chgData name="Zhang, Jingjie  (ALCS)" userId="307a116a-1d5d-49cc-b678-15954391a5a0" providerId="ADAL" clId="{72BFCD5D-C2E1-47EE-BC84-9DAAA02625E0}" dt="2022-09-06T10:14:44.829" v="1532" actId="1035"/>
          <ac:cxnSpMkLst>
            <pc:docMk/>
            <pc:sldMk cId="2123105937" sldId="36555"/>
            <ac:cxnSpMk id="36" creationId="{1451B2FB-A5EF-46C6-8EAA-947B687282FA}"/>
          </ac:cxnSpMkLst>
        </pc:cxnChg>
        <pc:cxnChg chg="mod">
          <ac:chgData name="Zhang, Jingjie  (ALCS)" userId="307a116a-1d5d-49cc-b678-15954391a5a0" providerId="ADAL" clId="{72BFCD5D-C2E1-47EE-BC84-9DAAA02625E0}" dt="2022-09-06T10:14:44.829" v="1532" actId="1035"/>
          <ac:cxnSpMkLst>
            <pc:docMk/>
            <pc:sldMk cId="2123105937" sldId="36555"/>
            <ac:cxnSpMk id="37" creationId="{74B5C5BB-C334-4638-9C62-7F88481C053D}"/>
          </ac:cxnSpMkLst>
        </pc:cxnChg>
        <pc:cxnChg chg="mod">
          <ac:chgData name="Zhang, Jingjie  (ALCS)" userId="307a116a-1d5d-49cc-b678-15954391a5a0" providerId="ADAL" clId="{72BFCD5D-C2E1-47EE-BC84-9DAAA02625E0}" dt="2022-09-06T10:14:44.829" v="1532" actId="1035"/>
          <ac:cxnSpMkLst>
            <pc:docMk/>
            <pc:sldMk cId="2123105937" sldId="36555"/>
            <ac:cxnSpMk id="43" creationId="{D8DFD04F-C3EE-4E55-A249-309A79C30D54}"/>
          </ac:cxnSpMkLst>
        </pc:cxnChg>
        <pc:cxnChg chg="mod">
          <ac:chgData name="Zhang, Jingjie  (ALCS)" userId="307a116a-1d5d-49cc-b678-15954391a5a0" providerId="ADAL" clId="{72BFCD5D-C2E1-47EE-BC84-9DAAA02625E0}" dt="2022-09-06T10:14:44.829" v="1532" actId="1035"/>
          <ac:cxnSpMkLst>
            <pc:docMk/>
            <pc:sldMk cId="2123105937" sldId="36555"/>
            <ac:cxnSpMk id="46" creationId="{9155C762-6F34-48A3-B68C-A4B0F820A0A1}"/>
          </ac:cxnSpMkLst>
        </pc:cxnChg>
        <pc:cxnChg chg="mod">
          <ac:chgData name="Zhang, Jingjie  (ALCS)" userId="307a116a-1d5d-49cc-b678-15954391a5a0" providerId="ADAL" clId="{72BFCD5D-C2E1-47EE-BC84-9DAAA02625E0}" dt="2022-09-06T10:14:44.829" v="1532" actId="1035"/>
          <ac:cxnSpMkLst>
            <pc:docMk/>
            <pc:sldMk cId="2123105937" sldId="36555"/>
            <ac:cxnSpMk id="51" creationId="{41F14E8F-7F3A-455D-B5BE-5026C6C3EF8F}"/>
          </ac:cxnSpMkLst>
        </pc:cxnChg>
        <pc:cxnChg chg="mod">
          <ac:chgData name="Zhang, Jingjie  (ALCS)" userId="307a116a-1d5d-49cc-b678-15954391a5a0" providerId="ADAL" clId="{72BFCD5D-C2E1-47EE-BC84-9DAAA02625E0}" dt="2022-09-06T10:14:44.829" v="1532" actId="1035"/>
          <ac:cxnSpMkLst>
            <pc:docMk/>
            <pc:sldMk cId="2123105937" sldId="36555"/>
            <ac:cxnSpMk id="80" creationId="{91291B81-A00F-4EBB-BA54-E30C7B3C5FAE}"/>
          </ac:cxnSpMkLst>
        </pc:cxnChg>
      </pc:sldChg>
      <pc:sldChg chg="addSp modSp mod modNotesTx">
        <pc:chgData name="Zhang, Jingjie  (ALCS)" userId="307a116a-1d5d-49cc-b678-15954391a5a0" providerId="ADAL" clId="{72BFCD5D-C2E1-47EE-BC84-9DAAA02625E0}" dt="2022-09-06T11:00:21.726" v="2176" actId="14100"/>
        <pc:sldMkLst>
          <pc:docMk/>
          <pc:sldMk cId="2749790857" sldId="36556"/>
        </pc:sldMkLst>
        <pc:spChg chg="mod">
          <ac:chgData name="Zhang, Jingjie  (ALCS)" userId="307a116a-1d5d-49cc-b678-15954391a5a0" providerId="ADAL" clId="{72BFCD5D-C2E1-47EE-BC84-9DAAA02625E0}" dt="2022-09-06T11:00:21.726" v="2176" actId="14100"/>
          <ac:spMkLst>
            <pc:docMk/>
            <pc:sldMk cId="2749790857" sldId="36556"/>
            <ac:spMk id="2" creationId="{128E28D3-77EB-4DB2-8381-C0F4DDFA5CB3}"/>
          </ac:spMkLst>
        </pc:spChg>
        <pc:spChg chg="add mod">
          <ac:chgData name="Zhang, Jingjie  (ALCS)" userId="307a116a-1d5d-49cc-b678-15954391a5a0" providerId="ADAL" clId="{72BFCD5D-C2E1-47EE-BC84-9DAAA02625E0}" dt="2022-09-06T10:58:47.363" v="2123" actId="2711"/>
          <ac:spMkLst>
            <pc:docMk/>
            <pc:sldMk cId="2749790857" sldId="36556"/>
            <ac:spMk id="3" creationId="{A3F4E7E8-4D62-4770-9B00-BE0E5EBF0692}"/>
          </ac:spMkLst>
        </pc:spChg>
        <pc:spChg chg="mod">
          <ac:chgData name="Zhang, Jingjie  (ALCS)" userId="307a116a-1d5d-49cc-b678-15954391a5a0" providerId="ADAL" clId="{72BFCD5D-C2E1-47EE-BC84-9DAAA02625E0}" dt="2022-09-06T10:55:12.531" v="2072" actId="20577"/>
          <ac:spMkLst>
            <pc:docMk/>
            <pc:sldMk cId="2749790857" sldId="36556"/>
            <ac:spMk id="16" creationId="{E34BF2C6-35AA-456D-8608-8919F3EB9D04}"/>
          </ac:spMkLst>
        </pc:spChg>
        <pc:spChg chg="mod">
          <ac:chgData name="Zhang, Jingjie  (ALCS)" userId="307a116a-1d5d-49cc-b678-15954391a5a0" providerId="ADAL" clId="{72BFCD5D-C2E1-47EE-BC84-9DAAA02625E0}" dt="2022-09-06T11:00:08.380" v="2175" actId="164"/>
          <ac:spMkLst>
            <pc:docMk/>
            <pc:sldMk cId="2749790857" sldId="36556"/>
            <ac:spMk id="18" creationId="{701ABD92-7CBD-4A28-A0A1-3437C9A891E4}"/>
          </ac:spMkLst>
        </pc:spChg>
        <pc:grpChg chg="add mod">
          <ac:chgData name="Zhang, Jingjie  (ALCS)" userId="307a116a-1d5d-49cc-b678-15954391a5a0" providerId="ADAL" clId="{72BFCD5D-C2E1-47EE-BC84-9DAAA02625E0}" dt="2022-09-06T10:57:19.141" v="2105" actId="1035"/>
          <ac:grpSpMkLst>
            <pc:docMk/>
            <pc:sldMk cId="2749790857" sldId="36556"/>
            <ac:grpSpMk id="4" creationId="{DAC49FC7-299F-4633-965A-18DE0FBD0A36}"/>
          </ac:grpSpMkLst>
        </pc:grpChg>
        <pc:grpChg chg="add mod">
          <ac:chgData name="Zhang, Jingjie  (ALCS)" userId="307a116a-1d5d-49cc-b678-15954391a5a0" providerId="ADAL" clId="{72BFCD5D-C2E1-47EE-BC84-9DAAA02625E0}" dt="2022-09-06T11:00:08.380" v="2175" actId="164"/>
          <ac:grpSpMkLst>
            <pc:docMk/>
            <pc:sldMk cId="2749790857" sldId="36556"/>
            <ac:grpSpMk id="6" creationId="{FDC1A1E2-5CAB-4CCE-92C5-912A65CFDAA6}"/>
          </ac:grpSpMkLst>
        </pc:grpChg>
        <pc:picChg chg="mod">
          <ac:chgData name="Zhang, Jingjie  (ALCS)" userId="307a116a-1d5d-49cc-b678-15954391a5a0" providerId="ADAL" clId="{72BFCD5D-C2E1-47EE-BC84-9DAAA02625E0}" dt="2022-09-06T10:53:00.147" v="1999" actId="164"/>
          <ac:picMkLst>
            <pc:docMk/>
            <pc:sldMk cId="2749790857" sldId="36556"/>
            <ac:picMk id="15" creationId="{FE6B0906-3BA8-4172-9B06-E660C7C67E4C}"/>
          </ac:picMkLst>
        </pc:picChg>
        <pc:picChg chg="mod">
          <ac:chgData name="Zhang, Jingjie  (ALCS)" userId="307a116a-1d5d-49cc-b678-15954391a5a0" providerId="ADAL" clId="{72BFCD5D-C2E1-47EE-BC84-9DAAA02625E0}" dt="2022-09-06T11:00:08.380" v="2175" actId="164"/>
          <ac:picMkLst>
            <pc:docMk/>
            <pc:sldMk cId="2749790857" sldId="36556"/>
            <ac:picMk id="17" creationId="{492C294D-B167-48F0-904D-7BC1BF590607}"/>
          </ac:picMkLst>
        </pc:picChg>
        <pc:picChg chg="mod ord">
          <ac:chgData name="Zhang, Jingjie  (ALCS)" userId="307a116a-1d5d-49cc-b678-15954391a5a0" providerId="ADAL" clId="{72BFCD5D-C2E1-47EE-BC84-9DAAA02625E0}" dt="2022-09-06T10:59:06.727" v="2124" actId="167"/>
          <ac:picMkLst>
            <pc:docMk/>
            <pc:sldMk cId="2749790857" sldId="36556"/>
            <ac:picMk id="23" creationId="{7C6416FB-A711-445D-B754-2B042F51D5FA}"/>
          </ac:picMkLst>
        </pc:picChg>
      </pc:sldChg>
      <pc:sldChg chg="modSp mod">
        <pc:chgData name="Zhang, Jingjie  (ALCS)" userId="307a116a-1d5d-49cc-b678-15954391a5a0" providerId="ADAL" clId="{72BFCD5D-C2E1-47EE-BC84-9DAAA02625E0}" dt="2022-09-06T10:51:59.282" v="1982" actId="20577"/>
        <pc:sldMkLst>
          <pc:docMk/>
          <pc:sldMk cId="2755961394" sldId="36558"/>
        </pc:sldMkLst>
        <pc:spChg chg="mod">
          <ac:chgData name="Zhang, Jingjie  (ALCS)" userId="307a116a-1d5d-49cc-b678-15954391a5a0" providerId="ADAL" clId="{72BFCD5D-C2E1-47EE-BC84-9DAAA02625E0}" dt="2022-09-06T10:51:59.282" v="1982" actId="20577"/>
          <ac:spMkLst>
            <pc:docMk/>
            <pc:sldMk cId="2755961394" sldId="36558"/>
            <ac:spMk id="2" creationId="{128E28D3-77EB-4DB2-8381-C0F4DDFA5CB3}"/>
          </ac:spMkLst>
        </pc:spChg>
        <pc:spChg chg="mod">
          <ac:chgData name="Zhang, Jingjie  (ALCS)" userId="307a116a-1d5d-49cc-b678-15954391a5a0" providerId="ADAL" clId="{72BFCD5D-C2E1-47EE-BC84-9DAAA02625E0}" dt="2022-09-06T10:50:44.042" v="1937" actId="20577"/>
          <ac:spMkLst>
            <pc:docMk/>
            <pc:sldMk cId="2755961394" sldId="36558"/>
            <ac:spMk id="9" creationId="{53867727-FBF3-49F1-B8D0-E583F6005DB0}"/>
          </ac:spMkLst>
        </pc:spChg>
      </pc:sldChg>
      <pc:sldChg chg="modSp mod">
        <pc:chgData name="Zhang, Jingjie  (ALCS)" userId="307a116a-1d5d-49cc-b678-15954391a5a0" providerId="ADAL" clId="{72BFCD5D-C2E1-47EE-BC84-9DAAA02625E0}" dt="2022-09-06T11:42:53.292" v="3398" actId="20577"/>
        <pc:sldMkLst>
          <pc:docMk/>
          <pc:sldMk cId="1832261177" sldId="36559"/>
        </pc:sldMkLst>
        <pc:spChg chg="mod">
          <ac:chgData name="Zhang, Jingjie  (ALCS)" userId="307a116a-1d5d-49cc-b678-15954391a5a0" providerId="ADAL" clId="{72BFCD5D-C2E1-47EE-BC84-9DAAA02625E0}" dt="2022-09-06T11:42:53.292" v="3398" actId="20577"/>
          <ac:spMkLst>
            <pc:docMk/>
            <pc:sldMk cId="1832261177" sldId="36559"/>
            <ac:spMk id="3" creationId="{957BBDD9-06F0-48F4-BC35-A65F5C4B640E}"/>
          </ac:spMkLst>
        </pc:spChg>
      </pc:sldChg>
      <pc:sldChg chg="add ord">
        <pc:chgData name="Zhang, Jingjie  (ALCS)" userId="307a116a-1d5d-49cc-b678-15954391a5a0" providerId="ADAL" clId="{72BFCD5D-C2E1-47EE-BC84-9DAAA02625E0}" dt="2022-09-06T09:46:18.336" v="1254"/>
        <pc:sldMkLst>
          <pc:docMk/>
          <pc:sldMk cId="666364074" sldId="36560"/>
        </pc:sldMkLst>
      </pc:sldChg>
      <pc:sldChg chg="add ord">
        <pc:chgData name="Zhang, Jingjie  (ALCS)" userId="307a116a-1d5d-49cc-b678-15954391a5a0" providerId="ADAL" clId="{72BFCD5D-C2E1-47EE-BC84-9DAAA02625E0}" dt="2022-09-06T10:17:09.521" v="1600"/>
        <pc:sldMkLst>
          <pc:docMk/>
          <pc:sldMk cId="68940660" sldId="36561"/>
        </pc:sldMkLst>
      </pc:sldChg>
      <pc:sldChg chg="addSp delSp modSp add mod">
        <pc:chgData name="Zhang, Jingjie  (ALCS)" userId="307a116a-1d5d-49cc-b678-15954391a5a0" providerId="ADAL" clId="{72BFCD5D-C2E1-47EE-BC84-9DAAA02625E0}" dt="2022-09-06T11:02:51.166" v="2462" actId="1076"/>
        <pc:sldMkLst>
          <pc:docMk/>
          <pc:sldMk cId="3668571357" sldId="36562"/>
        </pc:sldMkLst>
        <pc:spChg chg="mod">
          <ac:chgData name="Zhang, Jingjie  (ALCS)" userId="307a116a-1d5d-49cc-b678-15954391a5a0" providerId="ADAL" clId="{72BFCD5D-C2E1-47EE-BC84-9DAAA02625E0}" dt="2022-09-06T11:02:11.875" v="2457" actId="1076"/>
          <ac:spMkLst>
            <pc:docMk/>
            <pc:sldMk cId="3668571357" sldId="36562"/>
            <ac:spMk id="11" creationId="{297BFD0E-C88A-4C38-B87B-740B3A0DDD6C}"/>
          </ac:spMkLst>
        </pc:spChg>
        <pc:spChg chg="mod">
          <ac:chgData name="Zhang, Jingjie  (ALCS)" userId="307a116a-1d5d-49cc-b678-15954391a5a0" providerId="ADAL" clId="{72BFCD5D-C2E1-47EE-BC84-9DAAA02625E0}" dt="2022-09-06T11:02:51.166" v="2462" actId="1076"/>
          <ac:spMkLst>
            <pc:docMk/>
            <pc:sldMk cId="3668571357" sldId="36562"/>
            <ac:spMk id="13" creationId="{EFF90E13-DF96-4FED-9132-FC91853ADF6D}"/>
          </ac:spMkLst>
        </pc:spChg>
        <pc:spChg chg="add mod">
          <ac:chgData name="Zhang, Jingjie  (ALCS)" userId="307a116a-1d5d-49cc-b678-15954391a5a0" providerId="ADAL" clId="{72BFCD5D-C2E1-47EE-BC84-9DAAA02625E0}" dt="2022-09-06T11:02:33.781" v="2460" actId="1076"/>
          <ac:spMkLst>
            <pc:docMk/>
            <pc:sldMk cId="3668571357" sldId="36562"/>
            <ac:spMk id="14" creationId="{51272251-B1D4-4F75-8274-C8FAE209AB04}"/>
          </ac:spMkLst>
        </pc:spChg>
        <pc:spChg chg="del">
          <ac:chgData name="Zhang, Jingjie  (ALCS)" userId="307a116a-1d5d-49cc-b678-15954391a5a0" providerId="ADAL" clId="{72BFCD5D-C2E1-47EE-BC84-9DAAA02625E0}" dt="2022-09-06T11:01:51.257" v="2380" actId="478"/>
          <ac:spMkLst>
            <pc:docMk/>
            <pc:sldMk cId="3668571357" sldId="36562"/>
            <ac:spMk id="15" creationId="{B996AC9B-DDB1-4161-BE5E-07D2F5086D69}"/>
          </ac:spMkLst>
        </pc:spChg>
        <pc:picChg chg="del">
          <ac:chgData name="Zhang, Jingjie  (ALCS)" userId="307a116a-1d5d-49cc-b678-15954391a5a0" providerId="ADAL" clId="{72BFCD5D-C2E1-47EE-BC84-9DAAA02625E0}" dt="2022-09-06T11:01:49.714" v="2379" actId="478"/>
          <ac:picMkLst>
            <pc:docMk/>
            <pc:sldMk cId="3668571357" sldId="36562"/>
            <ac:picMk id="7" creationId="{68DF4101-6ADC-4CC4-9B03-662FD420E8A1}"/>
          </ac:picMkLst>
        </pc:picChg>
        <pc:picChg chg="mod">
          <ac:chgData name="Zhang, Jingjie  (ALCS)" userId="307a116a-1d5d-49cc-b678-15954391a5a0" providerId="ADAL" clId="{72BFCD5D-C2E1-47EE-BC84-9DAAA02625E0}" dt="2022-09-06T11:02:02" v="2456" actId="1038"/>
          <ac:picMkLst>
            <pc:docMk/>
            <pc:sldMk cId="3668571357" sldId="36562"/>
            <ac:picMk id="9" creationId="{7273449C-DD98-4086-B547-2A8A08D52C07}"/>
          </ac:picMkLst>
        </pc:picChg>
        <pc:picChg chg="add mod">
          <ac:chgData name="Zhang, Jingjie  (ALCS)" userId="307a116a-1d5d-49cc-b678-15954391a5a0" providerId="ADAL" clId="{72BFCD5D-C2E1-47EE-BC84-9DAAA02625E0}" dt="2022-09-06T11:02:25.567" v="2459" actId="1076"/>
          <ac:picMkLst>
            <pc:docMk/>
            <pc:sldMk cId="3668571357" sldId="36562"/>
            <ac:picMk id="12" creationId="{242EF8CB-18BD-4D54-854C-A7B3032424BE}"/>
          </ac:picMkLst>
        </pc:picChg>
      </pc:sldChg>
    </pc:docChg>
  </pc:docChgLst>
  <pc:docChgLst>
    <pc:chgData name="Zhang, Jingjie  (ALCS)" userId="307a116a-1d5d-49cc-b678-15954391a5a0" providerId="ADAL" clId="{383887C0-5E6C-4945-B142-25B2620F4B66}"/>
    <pc:docChg chg="undo redo custSel addSld delSld modSld sldOrd modSection">
      <pc:chgData name="Zhang, Jingjie  (ALCS)" userId="307a116a-1d5d-49cc-b678-15954391a5a0" providerId="ADAL" clId="{383887C0-5E6C-4945-B142-25B2620F4B66}" dt="2022-09-09T04:18:57.899" v="2181" actId="47"/>
      <pc:docMkLst>
        <pc:docMk/>
      </pc:docMkLst>
      <pc:sldChg chg="modSp add del mod">
        <pc:chgData name="Zhang, Jingjie  (ALCS)" userId="307a116a-1d5d-49cc-b678-15954391a5a0" providerId="ADAL" clId="{383887C0-5E6C-4945-B142-25B2620F4B66}" dt="2022-09-07T03:18:02.331" v="177" actId="47"/>
        <pc:sldMkLst>
          <pc:docMk/>
          <pc:sldMk cId="1908576751" sldId="371"/>
        </pc:sldMkLst>
        <pc:spChg chg="mod">
          <ac:chgData name="Zhang, Jingjie  (ALCS)" userId="307a116a-1d5d-49cc-b678-15954391a5a0" providerId="ADAL" clId="{383887C0-5E6C-4945-B142-25B2620F4B66}" dt="2022-09-07T03:16:23.461" v="141" actId="20577"/>
          <ac:spMkLst>
            <pc:docMk/>
            <pc:sldMk cId="1908576751" sldId="371"/>
            <ac:spMk id="2" creationId="{96C6AD75-5ECA-44A3-8210-B3A0FD39D941}"/>
          </ac:spMkLst>
        </pc:spChg>
        <pc:spChg chg="mod">
          <ac:chgData name="Zhang, Jingjie  (ALCS)" userId="307a116a-1d5d-49cc-b678-15954391a5a0" providerId="ADAL" clId="{383887C0-5E6C-4945-B142-25B2620F4B66}" dt="2022-09-07T03:16:36.709" v="158" actId="20577"/>
          <ac:spMkLst>
            <pc:docMk/>
            <pc:sldMk cId="1908576751" sldId="371"/>
            <ac:spMk id="3" creationId="{BB776E3D-58FB-418B-9963-B9A15858E673}"/>
          </ac:spMkLst>
        </pc:spChg>
      </pc:sldChg>
      <pc:sldChg chg="addSp delSp modSp del mod modClrScheme chgLayout">
        <pc:chgData name="Zhang, Jingjie  (ALCS)" userId="307a116a-1d5d-49cc-b678-15954391a5a0" providerId="ADAL" clId="{383887C0-5E6C-4945-B142-25B2620F4B66}" dt="2022-09-08T00:22:47.523" v="1214" actId="47"/>
        <pc:sldMkLst>
          <pc:docMk/>
          <pc:sldMk cId="2611092982" sldId="372"/>
        </pc:sldMkLst>
        <pc:spChg chg="del mod ord">
          <ac:chgData name="Zhang, Jingjie  (ALCS)" userId="307a116a-1d5d-49cc-b678-15954391a5a0" providerId="ADAL" clId="{383887C0-5E6C-4945-B142-25B2620F4B66}" dt="2022-09-07T04:30:01.370" v="419" actId="478"/>
          <ac:spMkLst>
            <pc:docMk/>
            <pc:sldMk cId="2611092982" sldId="372"/>
            <ac:spMk id="2" creationId="{5C7F011F-66FD-416D-9FDC-A739E3AB173A}"/>
          </ac:spMkLst>
        </pc:spChg>
        <pc:spChg chg="del mod">
          <ac:chgData name="Zhang, Jingjie  (ALCS)" userId="307a116a-1d5d-49cc-b678-15954391a5a0" providerId="ADAL" clId="{383887C0-5E6C-4945-B142-25B2620F4B66}" dt="2022-09-07T03:17:11.938" v="162" actId="478"/>
          <ac:spMkLst>
            <pc:docMk/>
            <pc:sldMk cId="2611092982" sldId="372"/>
            <ac:spMk id="3" creationId="{608BA43F-6999-4673-AAA1-002B0A5ADA59}"/>
          </ac:spMkLst>
        </pc:spChg>
        <pc:spChg chg="del mod ord">
          <ac:chgData name="Zhang, Jingjie  (ALCS)" userId="307a116a-1d5d-49cc-b678-15954391a5a0" providerId="ADAL" clId="{383887C0-5E6C-4945-B142-25B2620F4B66}" dt="2022-09-07T04:30:28.914" v="420" actId="478"/>
          <ac:spMkLst>
            <pc:docMk/>
            <pc:sldMk cId="2611092982" sldId="372"/>
            <ac:spMk id="4" creationId="{0885B6AF-109C-46A7-8A9C-462AB23CB2DC}"/>
          </ac:spMkLst>
        </pc:spChg>
        <pc:spChg chg="add del mod">
          <ac:chgData name="Zhang, Jingjie  (ALCS)" userId="307a116a-1d5d-49cc-b678-15954391a5a0" providerId="ADAL" clId="{383887C0-5E6C-4945-B142-25B2620F4B66}" dt="2022-09-07T03:17:14.900" v="163" actId="478"/>
          <ac:spMkLst>
            <pc:docMk/>
            <pc:sldMk cId="2611092982" sldId="372"/>
            <ac:spMk id="5" creationId="{BE918F61-580C-4244-BFCE-63789B2CA064}"/>
          </ac:spMkLst>
        </pc:spChg>
        <pc:spChg chg="add mod">
          <ac:chgData name="Zhang, Jingjie  (ALCS)" userId="307a116a-1d5d-49cc-b678-15954391a5a0" providerId="ADAL" clId="{383887C0-5E6C-4945-B142-25B2620F4B66}" dt="2022-09-07T04:24:18.399" v="415" actId="12789"/>
          <ac:spMkLst>
            <pc:docMk/>
            <pc:sldMk cId="2611092982" sldId="372"/>
            <ac:spMk id="6" creationId="{1DF0B8BE-D0D8-4ACF-8FB8-04278CDA1692}"/>
          </ac:spMkLst>
        </pc:spChg>
        <pc:spChg chg="add del mod ord">
          <ac:chgData name="Zhang, Jingjie  (ALCS)" userId="307a116a-1d5d-49cc-b678-15954391a5a0" providerId="ADAL" clId="{383887C0-5E6C-4945-B142-25B2620F4B66}" dt="2022-09-07T03:17:01.696" v="160" actId="700"/>
          <ac:spMkLst>
            <pc:docMk/>
            <pc:sldMk cId="2611092982" sldId="372"/>
            <ac:spMk id="7" creationId="{B30131B5-06BC-45AF-9895-C622FB0CDFF5}"/>
          </ac:spMkLst>
        </pc:spChg>
        <pc:spChg chg="add del mod ord">
          <ac:chgData name="Zhang, Jingjie  (ALCS)" userId="307a116a-1d5d-49cc-b678-15954391a5a0" providerId="ADAL" clId="{383887C0-5E6C-4945-B142-25B2620F4B66}" dt="2022-09-07T03:17:01.696" v="160" actId="700"/>
          <ac:spMkLst>
            <pc:docMk/>
            <pc:sldMk cId="2611092982" sldId="372"/>
            <ac:spMk id="8" creationId="{AD3493A0-D913-4032-93BA-D59CDD4817CE}"/>
          </ac:spMkLst>
        </pc:spChg>
        <pc:spChg chg="add mod ord">
          <ac:chgData name="Zhang, Jingjie  (ALCS)" userId="307a116a-1d5d-49cc-b678-15954391a5a0" providerId="ADAL" clId="{383887C0-5E6C-4945-B142-25B2620F4B66}" dt="2022-09-07T04:28:39.249" v="416" actId="404"/>
          <ac:spMkLst>
            <pc:docMk/>
            <pc:sldMk cId="2611092982" sldId="372"/>
            <ac:spMk id="9" creationId="{B515716C-DB7A-42BB-B2BF-8B334770466F}"/>
          </ac:spMkLst>
        </pc:spChg>
        <pc:spChg chg="add del mod ord">
          <ac:chgData name="Zhang, Jingjie  (ALCS)" userId="307a116a-1d5d-49cc-b678-15954391a5a0" providerId="ADAL" clId="{383887C0-5E6C-4945-B142-25B2620F4B66}" dt="2022-09-07T03:17:26.327" v="165" actId="478"/>
          <ac:spMkLst>
            <pc:docMk/>
            <pc:sldMk cId="2611092982" sldId="372"/>
            <ac:spMk id="10" creationId="{290F23C8-1439-4993-99AF-FB554D168EB8}"/>
          </ac:spMkLst>
        </pc:spChg>
        <pc:spChg chg="add mod">
          <ac:chgData name="Zhang, Jingjie  (ALCS)" userId="307a116a-1d5d-49cc-b678-15954391a5a0" providerId="ADAL" clId="{383887C0-5E6C-4945-B142-25B2620F4B66}" dt="2022-09-07T04:24:18.399" v="415" actId="12789"/>
          <ac:spMkLst>
            <pc:docMk/>
            <pc:sldMk cId="2611092982" sldId="372"/>
            <ac:spMk id="11" creationId="{FACD05A9-B96B-4C24-A41E-2805E1AC61E4}"/>
          </ac:spMkLst>
        </pc:spChg>
        <pc:spChg chg="add mod">
          <ac:chgData name="Zhang, Jingjie  (ALCS)" userId="307a116a-1d5d-49cc-b678-15954391a5a0" providerId="ADAL" clId="{383887C0-5E6C-4945-B142-25B2620F4B66}" dt="2022-09-07T04:24:18.399" v="415" actId="12789"/>
          <ac:spMkLst>
            <pc:docMk/>
            <pc:sldMk cId="2611092982" sldId="372"/>
            <ac:spMk id="12" creationId="{C104684D-8835-4B25-8766-7F4F18CF6475}"/>
          </ac:spMkLst>
        </pc:spChg>
        <pc:spChg chg="add mod">
          <ac:chgData name="Zhang, Jingjie  (ALCS)" userId="307a116a-1d5d-49cc-b678-15954391a5a0" providerId="ADAL" clId="{383887C0-5E6C-4945-B142-25B2620F4B66}" dt="2022-09-07T04:29:41.020" v="418" actId="20577"/>
          <ac:spMkLst>
            <pc:docMk/>
            <pc:sldMk cId="2611092982" sldId="372"/>
            <ac:spMk id="13" creationId="{36A3CB09-1AA6-4725-8E93-ED103B1A0B98}"/>
          </ac:spMkLst>
        </pc:spChg>
        <pc:spChg chg="add del mod">
          <ac:chgData name="Zhang, Jingjie  (ALCS)" userId="307a116a-1d5d-49cc-b678-15954391a5a0" providerId="ADAL" clId="{383887C0-5E6C-4945-B142-25B2620F4B66}" dt="2022-09-07T04:34:36.773" v="442" actId="21"/>
          <ac:spMkLst>
            <pc:docMk/>
            <pc:sldMk cId="2611092982" sldId="372"/>
            <ac:spMk id="16" creationId="{534DAEBB-900F-4374-8427-9ABE3455CAD2}"/>
          </ac:spMkLst>
        </pc:spChg>
        <pc:spChg chg="add mod">
          <ac:chgData name="Zhang, Jingjie  (ALCS)" userId="307a116a-1d5d-49cc-b678-15954391a5a0" providerId="ADAL" clId="{383887C0-5E6C-4945-B142-25B2620F4B66}" dt="2022-09-07T04:34:25.314" v="440"/>
          <ac:spMkLst>
            <pc:docMk/>
            <pc:sldMk cId="2611092982" sldId="372"/>
            <ac:spMk id="17" creationId="{4B6659F0-0744-4E5E-9E97-393562461052}"/>
          </ac:spMkLst>
        </pc:spChg>
      </pc:sldChg>
      <pc:sldChg chg="modSp mod">
        <pc:chgData name="Zhang, Jingjie  (ALCS)" userId="307a116a-1d5d-49cc-b678-15954391a5a0" providerId="ADAL" clId="{383887C0-5E6C-4945-B142-25B2620F4B66}" dt="2022-09-08T14:30:26.088" v="1512" actId="20577"/>
        <pc:sldMkLst>
          <pc:docMk/>
          <pc:sldMk cId="797377908" sldId="379"/>
        </pc:sldMkLst>
        <pc:spChg chg="mod">
          <ac:chgData name="Zhang, Jingjie  (ALCS)" userId="307a116a-1d5d-49cc-b678-15954391a5a0" providerId="ADAL" clId="{383887C0-5E6C-4945-B142-25B2620F4B66}" dt="2022-09-08T14:30:11.314" v="1509" actId="404"/>
          <ac:spMkLst>
            <pc:docMk/>
            <pc:sldMk cId="797377908" sldId="379"/>
            <ac:spMk id="2" creationId="{DC80851C-4D93-448A-B3C9-8C488DE5107B}"/>
          </ac:spMkLst>
        </pc:spChg>
        <pc:spChg chg="mod">
          <ac:chgData name="Zhang, Jingjie  (ALCS)" userId="307a116a-1d5d-49cc-b678-15954391a5a0" providerId="ADAL" clId="{383887C0-5E6C-4945-B142-25B2620F4B66}" dt="2022-09-07T21:41:53.187" v="960" actId="20577"/>
          <ac:spMkLst>
            <pc:docMk/>
            <pc:sldMk cId="797377908" sldId="379"/>
            <ac:spMk id="6" creationId="{0276D177-7509-344F-A972-EA8AFC0806AB}"/>
          </ac:spMkLst>
        </pc:spChg>
        <pc:spChg chg="mod">
          <ac:chgData name="Zhang, Jingjie  (ALCS)" userId="307a116a-1d5d-49cc-b678-15954391a5a0" providerId="ADAL" clId="{383887C0-5E6C-4945-B142-25B2620F4B66}" dt="2022-09-08T14:30:26.088" v="1512" actId="20577"/>
          <ac:spMkLst>
            <pc:docMk/>
            <pc:sldMk cId="797377908" sldId="379"/>
            <ac:spMk id="7" creationId="{C00E5D56-6409-964F-B3FE-0E89A9D0ABF0}"/>
          </ac:spMkLst>
        </pc:spChg>
      </pc:sldChg>
      <pc:sldChg chg="addSp delSp modSp mod">
        <pc:chgData name="Zhang, Jingjie  (ALCS)" userId="307a116a-1d5d-49cc-b678-15954391a5a0" providerId="ADAL" clId="{383887C0-5E6C-4945-B142-25B2620F4B66}" dt="2022-09-08T16:58:21.539" v="2002" actId="1035"/>
        <pc:sldMkLst>
          <pc:docMk/>
          <pc:sldMk cId="665924461" sldId="36540"/>
        </pc:sldMkLst>
        <pc:spChg chg="mod">
          <ac:chgData name="Zhang, Jingjie  (ALCS)" userId="307a116a-1d5d-49cc-b678-15954391a5a0" providerId="ADAL" clId="{383887C0-5E6C-4945-B142-25B2620F4B66}" dt="2022-09-08T13:57:00.175" v="1343" actId="20577"/>
          <ac:spMkLst>
            <pc:docMk/>
            <pc:sldMk cId="665924461" sldId="36540"/>
            <ac:spMk id="3" creationId="{C2F2AF49-C553-473C-9E6A-D3AFED60F419}"/>
          </ac:spMkLst>
        </pc:spChg>
        <pc:spChg chg="add del mod">
          <ac:chgData name="Zhang, Jingjie  (ALCS)" userId="307a116a-1d5d-49cc-b678-15954391a5a0" providerId="ADAL" clId="{383887C0-5E6C-4945-B142-25B2620F4B66}" dt="2022-09-08T15:54:08.128" v="1872" actId="478"/>
          <ac:spMkLst>
            <pc:docMk/>
            <pc:sldMk cId="665924461" sldId="36540"/>
            <ac:spMk id="4" creationId="{86F04889-9515-42AA-9117-16C9254A21D4}"/>
          </ac:spMkLst>
        </pc:spChg>
        <pc:spChg chg="add mod">
          <ac:chgData name="Zhang, Jingjie  (ALCS)" userId="307a116a-1d5d-49cc-b678-15954391a5a0" providerId="ADAL" clId="{383887C0-5E6C-4945-B142-25B2620F4B66}" dt="2022-09-08T15:55:09.105" v="1918" actId="947"/>
          <ac:spMkLst>
            <pc:docMk/>
            <pc:sldMk cId="665924461" sldId="36540"/>
            <ac:spMk id="7" creationId="{07920432-9F6B-42D2-B00F-CDCBAC72A264}"/>
          </ac:spMkLst>
        </pc:spChg>
        <pc:graphicFrameChg chg="mod">
          <ac:chgData name="Zhang, Jingjie  (ALCS)" userId="307a116a-1d5d-49cc-b678-15954391a5a0" providerId="ADAL" clId="{383887C0-5E6C-4945-B142-25B2620F4B66}" dt="2022-09-08T16:58:21.539" v="2002" actId="1035"/>
          <ac:graphicFrameMkLst>
            <pc:docMk/>
            <pc:sldMk cId="665924461" sldId="36540"/>
            <ac:graphicFrameMk id="21" creationId="{C79D0DC7-F087-4A4C-9372-B79C240A4165}"/>
          </ac:graphicFrameMkLst>
        </pc:graphicFrameChg>
      </pc:sldChg>
      <pc:sldChg chg="addSp delSp modSp del mod ord delCm">
        <pc:chgData name="Zhang, Jingjie  (ALCS)" userId="307a116a-1d5d-49cc-b678-15954391a5a0" providerId="ADAL" clId="{383887C0-5E6C-4945-B142-25B2620F4B66}" dt="2022-09-08T17:53:35.419" v="2003" actId="47"/>
        <pc:sldMkLst>
          <pc:docMk/>
          <pc:sldMk cId="1324887373" sldId="36541"/>
        </pc:sldMkLst>
        <pc:spChg chg="mod">
          <ac:chgData name="Zhang, Jingjie  (ALCS)" userId="307a116a-1d5d-49cc-b678-15954391a5a0" providerId="ADAL" clId="{383887C0-5E6C-4945-B142-25B2620F4B66}" dt="2022-09-08T02:44:40.388" v="1281" actId="1076"/>
          <ac:spMkLst>
            <pc:docMk/>
            <pc:sldMk cId="1324887373" sldId="36541"/>
            <ac:spMk id="5" creationId="{E6F3EDEF-33BF-42EB-99C4-8EE245BC3A09}"/>
          </ac:spMkLst>
        </pc:spChg>
        <pc:spChg chg="add mod">
          <ac:chgData name="Zhang, Jingjie  (ALCS)" userId="307a116a-1d5d-49cc-b678-15954391a5a0" providerId="ADAL" clId="{383887C0-5E6C-4945-B142-25B2620F4B66}" dt="2022-09-08T14:05:57.179" v="1356" actId="207"/>
          <ac:spMkLst>
            <pc:docMk/>
            <pc:sldMk cId="1324887373" sldId="36541"/>
            <ac:spMk id="8" creationId="{DF5EB226-0725-4C8B-8500-E7D6C06D4C4E}"/>
          </ac:spMkLst>
        </pc:spChg>
        <pc:picChg chg="add mod">
          <ac:chgData name="Zhang, Jingjie  (ALCS)" userId="307a116a-1d5d-49cc-b678-15954391a5a0" providerId="ADAL" clId="{383887C0-5E6C-4945-B142-25B2620F4B66}" dt="2022-09-08T14:05:27.660" v="1352" actId="1076"/>
          <ac:picMkLst>
            <pc:docMk/>
            <pc:sldMk cId="1324887373" sldId="36541"/>
            <ac:picMk id="3" creationId="{B731A4B1-4013-4A40-9EEA-D1C799A94BE7}"/>
          </ac:picMkLst>
        </pc:picChg>
        <pc:picChg chg="add mod ord modCrop">
          <ac:chgData name="Zhang, Jingjie  (ALCS)" userId="307a116a-1d5d-49cc-b678-15954391a5a0" providerId="ADAL" clId="{383887C0-5E6C-4945-B142-25B2620F4B66}" dt="2022-09-08T14:08:47.149" v="1421" actId="732"/>
          <ac:picMkLst>
            <pc:docMk/>
            <pc:sldMk cId="1324887373" sldId="36541"/>
            <ac:picMk id="7" creationId="{D188A131-0699-437F-A04C-A555A0509E92}"/>
          </ac:picMkLst>
        </pc:picChg>
        <pc:picChg chg="del mod ord">
          <ac:chgData name="Zhang, Jingjie  (ALCS)" userId="307a116a-1d5d-49cc-b678-15954391a5a0" providerId="ADAL" clId="{383887C0-5E6C-4945-B142-25B2620F4B66}" dt="2022-09-08T02:44:15.790" v="1274" actId="478"/>
          <ac:picMkLst>
            <pc:docMk/>
            <pc:sldMk cId="1324887373" sldId="36541"/>
            <ac:picMk id="10" creationId="{516275BC-E677-433E-A264-4DC885C002DE}"/>
          </ac:picMkLst>
        </pc:picChg>
        <pc:picChg chg="del mod ord">
          <ac:chgData name="Zhang, Jingjie  (ALCS)" userId="307a116a-1d5d-49cc-b678-15954391a5a0" providerId="ADAL" clId="{383887C0-5E6C-4945-B142-25B2620F4B66}" dt="2022-09-08T02:44:14.812" v="1273" actId="478"/>
          <ac:picMkLst>
            <pc:docMk/>
            <pc:sldMk cId="1324887373" sldId="36541"/>
            <ac:picMk id="11" creationId="{C2C34148-70BA-4647-82F1-2E843DA0ABC8}"/>
          </ac:picMkLst>
        </pc:picChg>
      </pc:sldChg>
      <pc:sldChg chg="addSp modSp mod delCm">
        <pc:chgData name="Zhang, Jingjie  (ALCS)" userId="307a116a-1d5d-49cc-b678-15954391a5a0" providerId="ADAL" clId="{383887C0-5E6C-4945-B142-25B2620F4B66}" dt="2022-09-09T04:08:33.372" v="2159" actId="20577"/>
        <pc:sldMkLst>
          <pc:docMk/>
          <pc:sldMk cId="41684736" sldId="36549"/>
        </pc:sldMkLst>
        <pc:spChg chg="mod">
          <ac:chgData name="Zhang, Jingjie  (ALCS)" userId="307a116a-1d5d-49cc-b678-15954391a5a0" providerId="ADAL" clId="{383887C0-5E6C-4945-B142-25B2620F4B66}" dt="2022-09-08T14:12:15.186" v="1479" actId="113"/>
          <ac:spMkLst>
            <pc:docMk/>
            <pc:sldMk cId="41684736" sldId="36549"/>
            <ac:spMk id="3" creationId="{47E5692D-9F2A-4155-92E9-43C6A8C19F42}"/>
          </ac:spMkLst>
        </pc:spChg>
        <pc:spChg chg="add mod">
          <ac:chgData name="Zhang, Jingjie  (ALCS)" userId="307a116a-1d5d-49cc-b678-15954391a5a0" providerId="ADAL" clId="{383887C0-5E6C-4945-B142-25B2620F4B66}" dt="2022-09-08T14:13:24.862" v="1503" actId="164"/>
          <ac:spMkLst>
            <pc:docMk/>
            <pc:sldMk cId="41684736" sldId="36549"/>
            <ac:spMk id="5" creationId="{2464C05D-E953-4AF9-B929-C1DC62421849}"/>
          </ac:spMkLst>
        </pc:spChg>
        <pc:spChg chg="mod">
          <ac:chgData name="Zhang, Jingjie  (ALCS)" userId="307a116a-1d5d-49cc-b678-15954391a5a0" providerId="ADAL" clId="{383887C0-5E6C-4945-B142-25B2620F4B66}" dt="2022-09-08T14:12:40.241" v="1491" actId="14100"/>
          <ac:spMkLst>
            <pc:docMk/>
            <pc:sldMk cId="41684736" sldId="36549"/>
            <ac:spMk id="10" creationId="{909F396D-B9ED-4976-9461-A6A3AE22964B}"/>
          </ac:spMkLst>
        </pc:spChg>
        <pc:spChg chg="mod">
          <ac:chgData name="Zhang, Jingjie  (ALCS)" userId="307a116a-1d5d-49cc-b678-15954391a5a0" providerId="ADAL" clId="{383887C0-5E6C-4945-B142-25B2620F4B66}" dt="2022-09-08T14:12:15.186" v="1479" actId="113"/>
          <ac:spMkLst>
            <pc:docMk/>
            <pc:sldMk cId="41684736" sldId="36549"/>
            <ac:spMk id="19" creationId="{1CEABFB3-3A09-4012-940F-75E9CE877B49}"/>
          </ac:spMkLst>
        </pc:spChg>
        <pc:spChg chg="mod">
          <ac:chgData name="Zhang, Jingjie  (ALCS)" userId="307a116a-1d5d-49cc-b678-15954391a5a0" providerId="ADAL" clId="{383887C0-5E6C-4945-B142-25B2620F4B66}" dt="2022-09-09T04:08:33.372" v="2159" actId="20577"/>
          <ac:spMkLst>
            <pc:docMk/>
            <pc:sldMk cId="41684736" sldId="36549"/>
            <ac:spMk id="22" creationId="{ABF6D4A5-D58A-4CB3-9A34-336E1D850144}"/>
          </ac:spMkLst>
        </pc:spChg>
        <pc:spChg chg="add mod">
          <ac:chgData name="Zhang, Jingjie  (ALCS)" userId="307a116a-1d5d-49cc-b678-15954391a5a0" providerId="ADAL" clId="{383887C0-5E6C-4945-B142-25B2620F4B66}" dt="2022-09-08T14:13:30.156" v="1504" actId="164"/>
          <ac:spMkLst>
            <pc:docMk/>
            <pc:sldMk cId="41684736" sldId="36549"/>
            <ac:spMk id="26" creationId="{94408070-8ED2-41A7-AF3C-1C4B89D6095F}"/>
          </ac:spMkLst>
        </pc:spChg>
        <pc:grpChg chg="ord">
          <ac:chgData name="Zhang, Jingjie  (ALCS)" userId="307a116a-1d5d-49cc-b678-15954391a5a0" providerId="ADAL" clId="{383887C0-5E6C-4945-B142-25B2620F4B66}" dt="2022-09-08T15:50:44.277" v="1825" actId="167"/>
          <ac:grpSpMkLst>
            <pc:docMk/>
            <pc:sldMk cId="41684736" sldId="36549"/>
            <ac:grpSpMk id="4" creationId="{061652E1-E886-452C-9EE9-09EA0FBA9993}"/>
          </ac:grpSpMkLst>
        </pc:grpChg>
        <pc:grpChg chg="add mod">
          <ac:chgData name="Zhang, Jingjie  (ALCS)" userId="307a116a-1d5d-49cc-b678-15954391a5a0" providerId="ADAL" clId="{383887C0-5E6C-4945-B142-25B2620F4B66}" dt="2022-09-08T15:50:37.882" v="1824" actId="1036"/>
          <ac:grpSpMkLst>
            <pc:docMk/>
            <pc:sldMk cId="41684736" sldId="36549"/>
            <ac:grpSpMk id="8" creationId="{A51E2881-F503-4F9A-8DF3-AB2B62D398CE}"/>
          </ac:grpSpMkLst>
        </pc:grpChg>
        <pc:grpChg chg="add mod">
          <ac:chgData name="Zhang, Jingjie  (ALCS)" userId="307a116a-1d5d-49cc-b678-15954391a5a0" providerId="ADAL" clId="{383887C0-5E6C-4945-B142-25B2620F4B66}" dt="2022-09-08T15:50:37.882" v="1824" actId="1036"/>
          <ac:grpSpMkLst>
            <pc:docMk/>
            <pc:sldMk cId="41684736" sldId="36549"/>
            <ac:grpSpMk id="11" creationId="{E327AA3B-4C37-483C-AB79-4F526918EA61}"/>
          </ac:grpSpMkLst>
        </pc:grpChg>
        <pc:picChg chg="mod">
          <ac:chgData name="Zhang, Jingjie  (ALCS)" userId="307a116a-1d5d-49cc-b678-15954391a5a0" providerId="ADAL" clId="{383887C0-5E6C-4945-B142-25B2620F4B66}" dt="2022-09-08T14:13:24.862" v="1503" actId="164"/>
          <ac:picMkLst>
            <pc:docMk/>
            <pc:sldMk cId="41684736" sldId="36549"/>
            <ac:picMk id="27" creationId="{7F255E57-4A8A-401D-9A83-D647498CF87C}"/>
          </ac:picMkLst>
        </pc:picChg>
        <pc:picChg chg="mod">
          <ac:chgData name="Zhang, Jingjie  (ALCS)" userId="307a116a-1d5d-49cc-b678-15954391a5a0" providerId="ADAL" clId="{383887C0-5E6C-4945-B142-25B2620F4B66}" dt="2022-09-08T14:13:30.156" v="1504" actId="164"/>
          <ac:picMkLst>
            <pc:docMk/>
            <pc:sldMk cId="41684736" sldId="36549"/>
            <ac:picMk id="29" creationId="{1E775554-73D6-4C72-BBB2-E360FCFF51FE}"/>
          </ac:picMkLst>
        </pc:picChg>
      </pc:sldChg>
      <pc:sldChg chg="modSp mod">
        <pc:chgData name="Zhang, Jingjie  (ALCS)" userId="307a116a-1d5d-49cc-b678-15954391a5a0" providerId="ADAL" clId="{383887C0-5E6C-4945-B142-25B2620F4B66}" dt="2022-09-08T15:41:43.320" v="1694" actId="20577"/>
        <pc:sldMkLst>
          <pc:docMk/>
          <pc:sldMk cId="362794544" sldId="36550"/>
        </pc:sldMkLst>
        <pc:spChg chg="mod">
          <ac:chgData name="Zhang, Jingjie  (ALCS)" userId="307a116a-1d5d-49cc-b678-15954391a5a0" providerId="ADAL" clId="{383887C0-5E6C-4945-B142-25B2620F4B66}" dt="2022-09-08T15:41:43.320" v="1694" actId="20577"/>
          <ac:spMkLst>
            <pc:docMk/>
            <pc:sldMk cId="362794544" sldId="36550"/>
            <ac:spMk id="3" creationId="{C92F41A0-BF12-4090-A498-260FCC85F4C8}"/>
          </ac:spMkLst>
        </pc:spChg>
      </pc:sldChg>
      <pc:sldChg chg="modSp mod modAnim delCm">
        <pc:chgData name="Zhang, Jingjie  (ALCS)" userId="307a116a-1d5d-49cc-b678-15954391a5a0" providerId="ADAL" clId="{383887C0-5E6C-4945-B142-25B2620F4B66}" dt="2022-09-08T15:57:19.395" v="1924" actId="20577"/>
        <pc:sldMkLst>
          <pc:docMk/>
          <pc:sldMk cId="1646055134" sldId="36554"/>
        </pc:sldMkLst>
        <pc:spChg chg="mod">
          <ac:chgData name="Zhang, Jingjie  (ALCS)" userId="307a116a-1d5d-49cc-b678-15954391a5a0" providerId="ADAL" clId="{383887C0-5E6C-4945-B142-25B2620F4B66}" dt="2022-09-08T15:57:19.395" v="1924" actId="20577"/>
          <ac:spMkLst>
            <pc:docMk/>
            <pc:sldMk cId="1646055134" sldId="36554"/>
            <ac:spMk id="5" creationId="{7898C95E-B2F5-41D0-BBBC-B6532D375E07}"/>
          </ac:spMkLst>
        </pc:spChg>
        <pc:spChg chg="mod">
          <ac:chgData name="Zhang, Jingjie  (ALCS)" userId="307a116a-1d5d-49cc-b678-15954391a5a0" providerId="ADAL" clId="{383887C0-5E6C-4945-B142-25B2620F4B66}" dt="2022-09-08T13:55:44.512" v="1322" actId="1036"/>
          <ac:spMkLst>
            <pc:docMk/>
            <pc:sldMk cId="1646055134" sldId="36554"/>
            <ac:spMk id="31" creationId="{A133C389-DA42-4D32-9EE7-13FD520756DE}"/>
          </ac:spMkLst>
        </pc:spChg>
        <pc:spChg chg="mod">
          <ac:chgData name="Zhang, Jingjie  (ALCS)" userId="307a116a-1d5d-49cc-b678-15954391a5a0" providerId="ADAL" clId="{383887C0-5E6C-4945-B142-25B2620F4B66}" dt="2022-09-08T13:55:24.566" v="1314" actId="14100"/>
          <ac:spMkLst>
            <pc:docMk/>
            <pc:sldMk cId="1646055134" sldId="36554"/>
            <ac:spMk id="32" creationId="{898DA863-FA11-436B-8E4D-7A1123B7DC6C}"/>
          </ac:spMkLst>
        </pc:spChg>
        <pc:spChg chg="mod">
          <ac:chgData name="Zhang, Jingjie  (ALCS)" userId="307a116a-1d5d-49cc-b678-15954391a5a0" providerId="ADAL" clId="{383887C0-5E6C-4945-B142-25B2620F4B66}" dt="2022-09-08T13:55:44.512" v="1322" actId="1036"/>
          <ac:spMkLst>
            <pc:docMk/>
            <pc:sldMk cId="1646055134" sldId="36554"/>
            <ac:spMk id="33" creationId="{F79291E3-0B7B-46FD-A396-532362C1195D}"/>
          </ac:spMkLst>
        </pc:spChg>
        <pc:spChg chg="mod">
          <ac:chgData name="Zhang, Jingjie  (ALCS)" userId="307a116a-1d5d-49cc-b678-15954391a5a0" providerId="ADAL" clId="{383887C0-5E6C-4945-B142-25B2620F4B66}" dt="2022-09-08T15:37:39.609" v="1676" actId="20577"/>
          <ac:spMkLst>
            <pc:docMk/>
            <pc:sldMk cId="1646055134" sldId="36554"/>
            <ac:spMk id="42" creationId="{822164D0-281A-4940-AFE3-AC639F1E06DA}"/>
          </ac:spMkLst>
        </pc:spChg>
        <pc:spChg chg="mod">
          <ac:chgData name="Zhang, Jingjie  (ALCS)" userId="307a116a-1d5d-49cc-b678-15954391a5a0" providerId="ADAL" clId="{383887C0-5E6C-4945-B142-25B2620F4B66}" dt="2022-09-08T13:55:33.035" v="1315" actId="113"/>
          <ac:spMkLst>
            <pc:docMk/>
            <pc:sldMk cId="1646055134" sldId="36554"/>
            <ac:spMk id="47" creationId="{9AF5ECCB-175B-4ADE-A895-94715EF00D91}"/>
          </ac:spMkLst>
        </pc:spChg>
        <pc:spChg chg="mod">
          <ac:chgData name="Zhang, Jingjie  (ALCS)" userId="307a116a-1d5d-49cc-b678-15954391a5a0" providerId="ADAL" clId="{383887C0-5E6C-4945-B142-25B2620F4B66}" dt="2022-09-08T13:55:02.748" v="1298" actId="14100"/>
          <ac:spMkLst>
            <pc:docMk/>
            <pc:sldMk cId="1646055134" sldId="36554"/>
            <ac:spMk id="52" creationId="{B9635C90-A5C3-4667-BB3F-DEFE1BA67DF0}"/>
          </ac:spMkLst>
        </pc:spChg>
        <pc:spChg chg="mod">
          <ac:chgData name="Zhang, Jingjie  (ALCS)" userId="307a116a-1d5d-49cc-b678-15954391a5a0" providerId="ADAL" clId="{383887C0-5E6C-4945-B142-25B2620F4B66}" dt="2022-09-08T13:55:33.035" v="1315" actId="113"/>
          <ac:spMkLst>
            <pc:docMk/>
            <pc:sldMk cId="1646055134" sldId="36554"/>
            <ac:spMk id="53" creationId="{6CCC3BDB-CB63-4ECA-AC91-2830FFA4C955}"/>
          </ac:spMkLst>
        </pc:spChg>
        <pc:spChg chg="mod">
          <ac:chgData name="Zhang, Jingjie  (ALCS)" userId="307a116a-1d5d-49cc-b678-15954391a5a0" providerId="ADAL" clId="{383887C0-5E6C-4945-B142-25B2620F4B66}" dt="2022-09-08T13:55:33.035" v="1315" actId="113"/>
          <ac:spMkLst>
            <pc:docMk/>
            <pc:sldMk cId="1646055134" sldId="36554"/>
            <ac:spMk id="54" creationId="{FAA1755F-AED9-4CDF-AB76-FD6CFDE53700}"/>
          </ac:spMkLst>
        </pc:spChg>
        <pc:spChg chg="mod">
          <ac:chgData name="Zhang, Jingjie  (ALCS)" userId="307a116a-1d5d-49cc-b678-15954391a5a0" providerId="ADAL" clId="{383887C0-5E6C-4945-B142-25B2620F4B66}" dt="2022-09-08T13:55:33.035" v="1315" actId="113"/>
          <ac:spMkLst>
            <pc:docMk/>
            <pc:sldMk cId="1646055134" sldId="36554"/>
            <ac:spMk id="55" creationId="{0D30A544-E8CD-41F3-A372-7A2155AF694A}"/>
          </ac:spMkLst>
        </pc:spChg>
        <pc:spChg chg="mod">
          <ac:chgData name="Zhang, Jingjie  (ALCS)" userId="307a116a-1d5d-49cc-b678-15954391a5a0" providerId="ADAL" clId="{383887C0-5E6C-4945-B142-25B2620F4B66}" dt="2022-09-08T13:55:33.035" v="1315" actId="113"/>
          <ac:spMkLst>
            <pc:docMk/>
            <pc:sldMk cId="1646055134" sldId="36554"/>
            <ac:spMk id="56" creationId="{FA0B2B0A-1B37-4EA2-9991-AE772B81E140}"/>
          </ac:spMkLst>
        </pc:spChg>
        <pc:spChg chg="mod">
          <ac:chgData name="Zhang, Jingjie  (ALCS)" userId="307a116a-1d5d-49cc-b678-15954391a5a0" providerId="ADAL" clId="{383887C0-5E6C-4945-B142-25B2620F4B66}" dt="2022-09-08T13:55:33.035" v="1315" actId="113"/>
          <ac:spMkLst>
            <pc:docMk/>
            <pc:sldMk cId="1646055134" sldId="36554"/>
            <ac:spMk id="58" creationId="{F546F13A-D3A9-4113-8B37-E9F953BE2A86}"/>
          </ac:spMkLst>
        </pc:spChg>
        <pc:spChg chg="mod">
          <ac:chgData name="Zhang, Jingjie  (ALCS)" userId="307a116a-1d5d-49cc-b678-15954391a5a0" providerId="ADAL" clId="{383887C0-5E6C-4945-B142-25B2620F4B66}" dt="2022-09-08T13:54:57.225" v="1297" actId="14100"/>
          <ac:spMkLst>
            <pc:docMk/>
            <pc:sldMk cId="1646055134" sldId="36554"/>
            <ac:spMk id="66" creationId="{218D1735-082A-4628-9BC5-26B34AED77E0}"/>
          </ac:spMkLst>
        </pc:spChg>
        <pc:spChg chg="mod">
          <ac:chgData name="Zhang, Jingjie  (ALCS)" userId="307a116a-1d5d-49cc-b678-15954391a5a0" providerId="ADAL" clId="{383887C0-5E6C-4945-B142-25B2620F4B66}" dt="2022-09-08T13:54:53.803" v="1296" actId="14100"/>
          <ac:spMkLst>
            <pc:docMk/>
            <pc:sldMk cId="1646055134" sldId="36554"/>
            <ac:spMk id="67" creationId="{D9FF2E37-227C-4F8B-9860-146E296A756D}"/>
          </ac:spMkLst>
        </pc:spChg>
        <pc:spChg chg="mod">
          <ac:chgData name="Zhang, Jingjie  (ALCS)" userId="307a116a-1d5d-49cc-b678-15954391a5a0" providerId="ADAL" clId="{383887C0-5E6C-4945-B142-25B2620F4B66}" dt="2022-09-08T13:55:44.512" v="1322" actId="1036"/>
          <ac:spMkLst>
            <pc:docMk/>
            <pc:sldMk cId="1646055134" sldId="36554"/>
            <ac:spMk id="71" creationId="{142FD73F-5B0D-400F-ABCD-839C31FA9BCC}"/>
          </ac:spMkLst>
        </pc:spChg>
        <pc:spChg chg="mod">
          <ac:chgData name="Zhang, Jingjie  (ALCS)" userId="307a116a-1d5d-49cc-b678-15954391a5a0" providerId="ADAL" clId="{383887C0-5E6C-4945-B142-25B2620F4B66}" dt="2022-09-08T13:55:44.512" v="1322" actId="1036"/>
          <ac:spMkLst>
            <pc:docMk/>
            <pc:sldMk cId="1646055134" sldId="36554"/>
            <ac:spMk id="73" creationId="{8399DA51-B502-4E83-94E9-8DB2D1566E7B}"/>
          </ac:spMkLst>
        </pc:spChg>
        <pc:spChg chg="mod">
          <ac:chgData name="Zhang, Jingjie  (ALCS)" userId="307a116a-1d5d-49cc-b678-15954391a5a0" providerId="ADAL" clId="{383887C0-5E6C-4945-B142-25B2620F4B66}" dt="2022-09-08T15:55:24.527" v="1921" actId="20577"/>
          <ac:spMkLst>
            <pc:docMk/>
            <pc:sldMk cId="1646055134" sldId="36554"/>
            <ac:spMk id="76" creationId="{3E4AFA0C-6F4A-42AE-AB98-9CFB305BE6B9}"/>
          </ac:spMkLst>
        </pc:spChg>
      </pc:sldChg>
      <pc:sldChg chg="addSp delSp modSp mod modAnim">
        <pc:chgData name="Zhang, Jingjie  (ALCS)" userId="307a116a-1d5d-49cc-b678-15954391a5a0" providerId="ADAL" clId="{383887C0-5E6C-4945-B142-25B2620F4B66}" dt="2022-09-08T16:58:09.678" v="1994" actId="1036"/>
        <pc:sldMkLst>
          <pc:docMk/>
          <pc:sldMk cId="2123105937" sldId="36555"/>
        </pc:sldMkLst>
        <pc:spChg chg="add mod">
          <ac:chgData name="Zhang, Jingjie  (ALCS)" userId="307a116a-1d5d-49cc-b678-15954391a5a0" providerId="ADAL" clId="{383887C0-5E6C-4945-B142-25B2620F4B66}" dt="2022-09-08T15:39:26.967" v="1686" actId="20577"/>
          <ac:spMkLst>
            <pc:docMk/>
            <pc:sldMk cId="2123105937" sldId="36555"/>
            <ac:spMk id="3" creationId="{3AAB0BB2-94F3-4220-A7DD-083CC03F885C}"/>
          </ac:spMkLst>
        </pc:spChg>
        <pc:spChg chg="mod">
          <ac:chgData name="Zhang, Jingjie  (ALCS)" userId="307a116a-1d5d-49cc-b678-15954391a5a0" providerId="ADAL" clId="{383887C0-5E6C-4945-B142-25B2620F4B66}" dt="2022-09-08T16:33:33.383" v="1925" actId="20577"/>
          <ac:spMkLst>
            <pc:docMk/>
            <pc:sldMk cId="2123105937" sldId="36555"/>
            <ac:spMk id="5" creationId="{7898C95E-B2F5-41D0-BBBC-B6532D375E07}"/>
          </ac:spMkLst>
        </pc:spChg>
        <pc:spChg chg="mod">
          <ac:chgData name="Zhang, Jingjie  (ALCS)" userId="307a116a-1d5d-49cc-b678-15954391a5a0" providerId="ADAL" clId="{383887C0-5E6C-4945-B142-25B2620F4B66}" dt="2022-09-08T16:58:09.678" v="1994" actId="1036"/>
          <ac:spMkLst>
            <pc:docMk/>
            <pc:sldMk cId="2123105937" sldId="36555"/>
            <ac:spMk id="7" creationId="{3CB840B8-1E83-44CD-984F-07F3BF6A8C21}"/>
          </ac:spMkLst>
        </pc:spChg>
        <pc:spChg chg="mod">
          <ac:chgData name="Zhang, Jingjie  (ALCS)" userId="307a116a-1d5d-49cc-b678-15954391a5a0" providerId="ADAL" clId="{383887C0-5E6C-4945-B142-25B2620F4B66}" dt="2022-09-08T16:58:09.678" v="1994" actId="1036"/>
          <ac:spMkLst>
            <pc:docMk/>
            <pc:sldMk cId="2123105937" sldId="36555"/>
            <ac:spMk id="9" creationId="{72059852-DF9A-4E37-9829-C0480BC2B836}"/>
          </ac:spMkLst>
        </pc:spChg>
        <pc:spChg chg="mod">
          <ac:chgData name="Zhang, Jingjie  (ALCS)" userId="307a116a-1d5d-49cc-b678-15954391a5a0" providerId="ADAL" clId="{383887C0-5E6C-4945-B142-25B2620F4B66}" dt="2022-09-08T16:58:09.678" v="1994" actId="1036"/>
          <ac:spMkLst>
            <pc:docMk/>
            <pc:sldMk cId="2123105937" sldId="36555"/>
            <ac:spMk id="20" creationId="{40801FB5-AC2C-498D-B9AA-E3F7E4930E7B}"/>
          </ac:spMkLst>
        </pc:spChg>
        <pc:spChg chg="mod">
          <ac:chgData name="Zhang, Jingjie  (ALCS)" userId="307a116a-1d5d-49cc-b678-15954391a5a0" providerId="ADAL" clId="{383887C0-5E6C-4945-B142-25B2620F4B66}" dt="2022-09-08T16:58:09.678" v="1994" actId="1036"/>
          <ac:spMkLst>
            <pc:docMk/>
            <pc:sldMk cId="2123105937" sldId="36555"/>
            <ac:spMk id="23" creationId="{FD9CF6F0-859D-4ED4-880F-EC1696D45117}"/>
          </ac:spMkLst>
        </pc:spChg>
        <pc:spChg chg="mod">
          <ac:chgData name="Zhang, Jingjie  (ALCS)" userId="307a116a-1d5d-49cc-b678-15954391a5a0" providerId="ADAL" clId="{383887C0-5E6C-4945-B142-25B2620F4B66}" dt="2022-09-08T16:58:09.678" v="1994" actId="1036"/>
          <ac:spMkLst>
            <pc:docMk/>
            <pc:sldMk cId="2123105937" sldId="36555"/>
            <ac:spMk id="28" creationId="{45313082-B413-40F4-B2F8-0D627E8816A1}"/>
          </ac:spMkLst>
        </pc:spChg>
        <pc:spChg chg="mod">
          <ac:chgData name="Zhang, Jingjie  (ALCS)" userId="307a116a-1d5d-49cc-b678-15954391a5a0" providerId="ADAL" clId="{383887C0-5E6C-4945-B142-25B2620F4B66}" dt="2022-09-08T16:58:09.678" v="1994" actId="1036"/>
          <ac:spMkLst>
            <pc:docMk/>
            <pc:sldMk cId="2123105937" sldId="36555"/>
            <ac:spMk id="32" creationId="{898DA863-FA11-436B-8E4D-7A1123B7DC6C}"/>
          </ac:spMkLst>
        </pc:spChg>
        <pc:spChg chg="mod">
          <ac:chgData name="Zhang, Jingjie  (ALCS)" userId="307a116a-1d5d-49cc-b678-15954391a5a0" providerId="ADAL" clId="{383887C0-5E6C-4945-B142-25B2620F4B66}" dt="2022-09-08T16:58:09.678" v="1994" actId="1036"/>
          <ac:spMkLst>
            <pc:docMk/>
            <pc:sldMk cId="2123105937" sldId="36555"/>
            <ac:spMk id="39" creationId="{66EC2B90-4F5E-4B10-9833-15F3851B0903}"/>
          </ac:spMkLst>
        </pc:spChg>
        <pc:spChg chg="mod">
          <ac:chgData name="Zhang, Jingjie  (ALCS)" userId="307a116a-1d5d-49cc-b678-15954391a5a0" providerId="ADAL" clId="{383887C0-5E6C-4945-B142-25B2620F4B66}" dt="2022-09-08T16:58:09.678" v="1994" actId="1036"/>
          <ac:spMkLst>
            <pc:docMk/>
            <pc:sldMk cId="2123105937" sldId="36555"/>
            <ac:spMk id="40" creationId="{2DBAA7DA-89C4-4FF9-8F26-5DA4591FC6A1}"/>
          </ac:spMkLst>
        </pc:spChg>
        <pc:spChg chg="mod">
          <ac:chgData name="Zhang, Jingjie  (ALCS)" userId="307a116a-1d5d-49cc-b678-15954391a5a0" providerId="ADAL" clId="{383887C0-5E6C-4945-B142-25B2620F4B66}" dt="2022-09-08T16:58:09.678" v="1994" actId="1036"/>
          <ac:spMkLst>
            <pc:docMk/>
            <pc:sldMk cId="2123105937" sldId="36555"/>
            <ac:spMk id="41" creationId="{9770ED83-09D9-446C-897D-F03BB9FD0CCF}"/>
          </ac:spMkLst>
        </pc:spChg>
        <pc:spChg chg="mod">
          <ac:chgData name="Zhang, Jingjie  (ALCS)" userId="307a116a-1d5d-49cc-b678-15954391a5a0" providerId="ADAL" clId="{383887C0-5E6C-4945-B142-25B2620F4B66}" dt="2022-09-08T16:58:09.678" v="1994" actId="1036"/>
          <ac:spMkLst>
            <pc:docMk/>
            <pc:sldMk cId="2123105937" sldId="36555"/>
            <ac:spMk id="42" creationId="{822164D0-281A-4940-AFE3-AC639F1E06DA}"/>
          </ac:spMkLst>
        </pc:spChg>
        <pc:spChg chg="mod">
          <ac:chgData name="Zhang, Jingjie  (ALCS)" userId="307a116a-1d5d-49cc-b678-15954391a5a0" providerId="ADAL" clId="{383887C0-5E6C-4945-B142-25B2620F4B66}" dt="2022-09-08T16:58:09.678" v="1994" actId="1036"/>
          <ac:spMkLst>
            <pc:docMk/>
            <pc:sldMk cId="2123105937" sldId="36555"/>
            <ac:spMk id="47" creationId="{9AF5ECCB-175B-4ADE-A895-94715EF00D91}"/>
          </ac:spMkLst>
        </pc:spChg>
        <pc:spChg chg="mod">
          <ac:chgData name="Zhang, Jingjie  (ALCS)" userId="307a116a-1d5d-49cc-b678-15954391a5a0" providerId="ADAL" clId="{383887C0-5E6C-4945-B142-25B2620F4B66}" dt="2022-09-08T16:58:09.678" v="1994" actId="1036"/>
          <ac:spMkLst>
            <pc:docMk/>
            <pc:sldMk cId="2123105937" sldId="36555"/>
            <ac:spMk id="49" creationId="{3BDC74A7-F438-415B-B1A5-AE8F159991E7}"/>
          </ac:spMkLst>
        </pc:spChg>
        <pc:spChg chg="mod">
          <ac:chgData name="Zhang, Jingjie  (ALCS)" userId="307a116a-1d5d-49cc-b678-15954391a5a0" providerId="ADAL" clId="{383887C0-5E6C-4945-B142-25B2620F4B66}" dt="2022-09-08T16:58:09.678" v="1994" actId="1036"/>
          <ac:spMkLst>
            <pc:docMk/>
            <pc:sldMk cId="2123105937" sldId="36555"/>
            <ac:spMk id="53" creationId="{6CCC3BDB-CB63-4ECA-AC91-2830FFA4C955}"/>
          </ac:spMkLst>
        </pc:spChg>
        <pc:spChg chg="mod">
          <ac:chgData name="Zhang, Jingjie  (ALCS)" userId="307a116a-1d5d-49cc-b678-15954391a5a0" providerId="ADAL" clId="{383887C0-5E6C-4945-B142-25B2620F4B66}" dt="2022-09-08T16:58:09.678" v="1994" actId="1036"/>
          <ac:spMkLst>
            <pc:docMk/>
            <pc:sldMk cId="2123105937" sldId="36555"/>
            <ac:spMk id="54" creationId="{FAA1755F-AED9-4CDF-AB76-FD6CFDE53700}"/>
          </ac:spMkLst>
        </pc:spChg>
        <pc:spChg chg="mod">
          <ac:chgData name="Zhang, Jingjie  (ALCS)" userId="307a116a-1d5d-49cc-b678-15954391a5a0" providerId="ADAL" clId="{383887C0-5E6C-4945-B142-25B2620F4B66}" dt="2022-09-08T16:58:09.678" v="1994" actId="1036"/>
          <ac:spMkLst>
            <pc:docMk/>
            <pc:sldMk cId="2123105937" sldId="36555"/>
            <ac:spMk id="55" creationId="{0D30A544-E8CD-41F3-A372-7A2155AF694A}"/>
          </ac:spMkLst>
        </pc:spChg>
        <pc:spChg chg="mod">
          <ac:chgData name="Zhang, Jingjie  (ALCS)" userId="307a116a-1d5d-49cc-b678-15954391a5a0" providerId="ADAL" clId="{383887C0-5E6C-4945-B142-25B2620F4B66}" dt="2022-09-08T16:58:09.678" v="1994" actId="1036"/>
          <ac:spMkLst>
            <pc:docMk/>
            <pc:sldMk cId="2123105937" sldId="36555"/>
            <ac:spMk id="56" creationId="{FA0B2B0A-1B37-4EA2-9991-AE772B81E140}"/>
          </ac:spMkLst>
        </pc:spChg>
        <pc:spChg chg="mod">
          <ac:chgData name="Zhang, Jingjie  (ALCS)" userId="307a116a-1d5d-49cc-b678-15954391a5a0" providerId="ADAL" clId="{383887C0-5E6C-4945-B142-25B2620F4B66}" dt="2022-09-08T16:58:09.678" v="1994" actId="1036"/>
          <ac:spMkLst>
            <pc:docMk/>
            <pc:sldMk cId="2123105937" sldId="36555"/>
            <ac:spMk id="58" creationId="{F546F13A-D3A9-4113-8B37-E9F953BE2A86}"/>
          </ac:spMkLst>
        </pc:spChg>
        <pc:spChg chg="mod">
          <ac:chgData name="Zhang, Jingjie  (ALCS)" userId="307a116a-1d5d-49cc-b678-15954391a5a0" providerId="ADAL" clId="{383887C0-5E6C-4945-B142-25B2620F4B66}" dt="2022-09-08T16:58:09.678" v="1994" actId="1036"/>
          <ac:spMkLst>
            <pc:docMk/>
            <pc:sldMk cId="2123105937" sldId="36555"/>
            <ac:spMk id="60" creationId="{DA0BE672-102F-4D2A-AD4D-6EEE8525EDC5}"/>
          </ac:spMkLst>
        </pc:spChg>
        <pc:spChg chg="mod">
          <ac:chgData name="Zhang, Jingjie  (ALCS)" userId="307a116a-1d5d-49cc-b678-15954391a5a0" providerId="ADAL" clId="{383887C0-5E6C-4945-B142-25B2620F4B66}" dt="2022-09-08T16:58:09.678" v="1994" actId="1036"/>
          <ac:spMkLst>
            <pc:docMk/>
            <pc:sldMk cId="2123105937" sldId="36555"/>
            <ac:spMk id="61" creationId="{7CAE037C-64AD-4D20-8C6B-570D3155FECB}"/>
          </ac:spMkLst>
        </pc:spChg>
        <pc:spChg chg="mod">
          <ac:chgData name="Zhang, Jingjie  (ALCS)" userId="307a116a-1d5d-49cc-b678-15954391a5a0" providerId="ADAL" clId="{383887C0-5E6C-4945-B142-25B2620F4B66}" dt="2022-09-08T16:58:09.678" v="1994" actId="1036"/>
          <ac:spMkLst>
            <pc:docMk/>
            <pc:sldMk cId="2123105937" sldId="36555"/>
            <ac:spMk id="62" creationId="{44B3CEA0-6DAC-4F3E-BE59-CAFBC07DA33B}"/>
          </ac:spMkLst>
        </pc:spChg>
        <pc:spChg chg="mod">
          <ac:chgData name="Zhang, Jingjie  (ALCS)" userId="307a116a-1d5d-49cc-b678-15954391a5a0" providerId="ADAL" clId="{383887C0-5E6C-4945-B142-25B2620F4B66}" dt="2022-09-08T16:58:09.678" v="1994" actId="1036"/>
          <ac:spMkLst>
            <pc:docMk/>
            <pc:sldMk cId="2123105937" sldId="36555"/>
            <ac:spMk id="63" creationId="{486BB3FD-B83E-45ED-A59E-512574C6BC57}"/>
          </ac:spMkLst>
        </pc:spChg>
        <pc:spChg chg="mod">
          <ac:chgData name="Zhang, Jingjie  (ALCS)" userId="307a116a-1d5d-49cc-b678-15954391a5a0" providerId="ADAL" clId="{383887C0-5E6C-4945-B142-25B2620F4B66}" dt="2022-09-08T16:58:09.678" v="1994" actId="1036"/>
          <ac:spMkLst>
            <pc:docMk/>
            <pc:sldMk cId="2123105937" sldId="36555"/>
            <ac:spMk id="64" creationId="{579A7689-BC1C-40E7-92E0-F942E0187D02}"/>
          </ac:spMkLst>
        </pc:spChg>
        <pc:spChg chg="mod">
          <ac:chgData name="Zhang, Jingjie  (ALCS)" userId="307a116a-1d5d-49cc-b678-15954391a5a0" providerId="ADAL" clId="{383887C0-5E6C-4945-B142-25B2620F4B66}" dt="2022-09-08T16:58:09.678" v="1994" actId="1036"/>
          <ac:spMkLst>
            <pc:docMk/>
            <pc:sldMk cId="2123105937" sldId="36555"/>
            <ac:spMk id="65" creationId="{F1F6C4D6-D2F7-46C0-B2BA-B155B7591FDF}"/>
          </ac:spMkLst>
        </pc:spChg>
        <pc:spChg chg="mod">
          <ac:chgData name="Zhang, Jingjie  (ALCS)" userId="307a116a-1d5d-49cc-b678-15954391a5a0" providerId="ADAL" clId="{383887C0-5E6C-4945-B142-25B2620F4B66}" dt="2022-09-08T15:36:38.349" v="1651" actId="20577"/>
          <ac:spMkLst>
            <pc:docMk/>
            <pc:sldMk cId="2123105937" sldId="36555"/>
            <ac:spMk id="76" creationId="{3E4AFA0C-6F4A-42AE-AB98-9CFB305BE6B9}"/>
          </ac:spMkLst>
        </pc:spChg>
        <pc:grpChg chg="mod">
          <ac:chgData name="Zhang, Jingjie  (ALCS)" userId="307a116a-1d5d-49cc-b678-15954391a5a0" providerId="ADAL" clId="{383887C0-5E6C-4945-B142-25B2620F4B66}" dt="2022-09-08T16:58:09.678" v="1994" actId="1036"/>
          <ac:grpSpMkLst>
            <pc:docMk/>
            <pc:sldMk cId="2123105937" sldId="36555"/>
            <ac:grpSpMk id="18" creationId="{65F0769B-B4DC-4680-B5F2-1FE8730AFF99}"/>
          </ac:grpSpMkLst>
        </pc:grpChg>
        <pc:picChg chg="add mod">
          <ac:chgData name="Zhang, Jingjie  (ALCS)" userId="307a116a-1d5d-49cc-b678-15954391a5a0" providerId="ADAL" clId="{383887C0-5E6C-4945-B142-25B2620F4B66}" dt="2022-09-08T16:58:09.678" v="1994" actId="1036"/>
          <ac:picMkLst>
            <pc:docMk/>
            <pc:sldMk cId="2123105937" sldId="36555"/>
            <ac:picMk id="10" creationId="{4E5B72CF-8966-49FA-A5F3-B77D453A0799}"/>
          </ac:picMkLst>
        </pc:picChg>
        <pc:picChg chg="del">
          <ac:chgData name="Zhang, Jingjie  (ALCS)" userId="307a116a-1d5d-49cc-b678-15954391a5a0" providerId="ADAL" clId="{383887C0-5E6C-4945-B142-25B2620F4B66}" dt="2022-09-07T02:44:21.263" v="4" actId="478"/>
          <ac:picMkLst>
            <pc:docMk/>
            <pc:sldMk cId="2123105937" sldId="36555"/>
            <ac:picMk id="19" creationId="{4C25288A-1DD1-4565-AA7A-281B64C051AB}"/>
          </ac:picMkLst>
        </pc:picChg>
        <pc:cxnChg chg="mod">
          <ac:chgData name="Zhang, Jingjie  (ALCS)" userId="307a116a-1d5d-49cc-b678-15954391a5a0" providerId="ADAL" clId="{383887C0-5E6C-4945-B142-25B2620F4B66}" dt="2022-09-08T16:58:09.678" v="1994" actId="1036"/>
          <ac:cxnSpMkLst>
            <pc:docMk/>
            <pc:sldMk cId="2123105937" sldId="36555"/>
            <ac:cxnSpMk id="11" creationId="{4528FA06-7F67-4FF0-80C1-7852B8223E35}"/>
          </ac:cxnSpMkLst>
        </pc:cxnChg>
        <pc:cxnChg chg="mod">
          <ac:chgData name="Zhang, Jingjie  (ALCS)" userId="307a116a-1d5d-49cc-b678-15954391a5a0" providerId="ADAL" clId="{383887C0-5E6C-4945-B142-25B2620F4B66}" dt="2022-09-08T16:58:09.678" v="1994" actId="1036"/>
          <ac:cxnSpMkLst>
            <pc:docMk/>
            <pc:sldMk cId="2123105937" sldId="36555"/>
            <ac:cxnSpMk id="13" creationId="{1C44F6F3-CA8B-4A28-8526-58476C91E518}"/>
          </ac:cxnSpMkLst>
        </pc:cxnChg>
        <pc:cxnChg chg="mod">
          <ac:chgData name="Zhang, Jingjie  (ALCS)" userId="307a116a-1d5d-49cc-b678-15954391a5a0" providerId="ADAL" clId="{383887C0-5E6C-4945-B142-25B2620F4B66}" dt="2022-09-08T16:58:09.678" v="1994" actId="1036"/>
          <ac:cxnSpMkLst>
            <pc:docMk/>
            <pc:sldMk cId="2123105937" sldId="36555"/>
            <ac:cxnSpMk id="26" creationId="{94D4828C-618C-483A-86AD-99DE53FA2D5E}"/>
          </ac:cxnSpMkLst>
        </pc:cxnChg>
        <pc:cxnChg chg="mod">
          <ac:chgData name="Zhang, Jingjie  (ALCS)" userId="307a116a-1d5d-49cc-b678-15954391a5a0" providerId="ADAL" clId="{383887C0-5E6C-4945-B142-25B2620F4B66}" dt="2022-09-08T16:58:09.678" v="1994" actId="1036"/>
          <ac:cxnSpMkLst>
            <pc:docMk/>
            <pc:sldMk cId="2123105937" sldId="36555"/>
            <ac:cxnSpMk id="27" creationId="{E0EC88ED-9C0C-4B68-A520-9FB8C6FE060C}"/>
          </ac:cxnSpMkLst>
        </pc:cxnChg>
        <pc:cxnChg chg="mod">
          <ac:chgData name="Zhang, Jingjie  (ALCS)" userId="307a116a-1d5d-49cc-b678-15954391a5a0" providerId="ADAL" clId="{383887C0-5E6C-4945-B142-25B2620F4B66}" dt="2022-09-08T16:58:09.678" v="1994" actId="1036"/>
          <ac:cxnSpMkLst>
            <pc:docMk/>
            <pc:sldMk cId="2123105937" sldId="36555"/>
            <ac:cxnSpMk id="29" creationId="{6B75CAB2-4FB9-4936-94E8-52BEBABEBBC9}"/>
          </ac:cxnSpMkLst>
        </pc:cxnChg>
        <pc:cxnChg chg="mod">
          <ac:chgData name="Zhang, Jingjie  (ALCS)" userId="307a116a-1d5d-49cc-b678-15954391a5a0" providerId="ADAL" clId="{383887C0-5E6C-4945-B142-25B2620F4B66}" dt="2022-09-08T16:58:09.678" v="1994" actId="1036"/>
          <ac:cxnSpMkLst>
            <pc:docMk/>
            <pc:sldMk cId="2123105937" sldId="36555"/>
            <ac:cxnSpMk id="35" creationId="{4937A27C-2808-47C2-8500-F6F6BC72DF0C}"/>
          </ac:cxnSpMkLst>
        </pc:cxnChg>
        <pc:cxnChg chg="mod">
          <ac:chgData name="Zhang, Jingjie  (ALCS)" userId="307a116a-1d5d-49cc-b678-15954391a5a0" providerId="ADAL" clId="{383887C0-5E6C-4945-B142-25B2620F4B66}" dt="2022-09-08T16:58:09.678" v="1994" actId="1036"/>
          <ac:cxnSpMkLst>
            <pc:docMk/>
            <pc:sldMk cId="2123105937" sldId="36555"/>
            <ac:cxnSpMk id="36" creationId="{1451B2FB-A5EF-46C6-8EAA-947B687282FA}"/>
          </ac:cxnSpMkLst>
        </pc:cxnChg>
        <pc:cxnChg chg="mod">
          <ac:chgData name="Zhang, Jingjie  (ALCS)" userId="307a116a-1d5d-49cc-b678-15954391a5a0" providerId="ADAL" clId="{383887C0-5E6C-4945-B142-25B2620F4B66}" dt="2022-09-08T16:58:09.678" v="1994" actId="1036"/>
          <ac:cxnSpMkLst>
            <pc:docMk/>
            <pc:sldMk cId="2123105937" sldId="36555"/>
            <ac:cxnSpMk id="37" creationId="{74B5C5BB-C334-4638-9C62-7F88481C053D}"/>
          </ac:cxnSpMkLst>
        </pc:cxnChg>
        <pc:cxnChg chg="mod">
          <ac:chgData name="Zhang, Jingjie  (ALCS)" userId="307a116a-1d5d-49cc-b678-15954391a5a0" providerId="ADAL" clId="{383887C0-5E6C-4945-B142-25B2620F4B66}" dt="2022-09-08T16:58:09.678" v="1994" actId="1036"/>
          <ac:cxnSpMkLst>
            <pc:docMk/>
            <pc:sldMk cId="2123105937" sldId="36555"/>
            <ac:cxnSpMk id="43" creationId="{D8DFD04F-C3EE-4E55-A249-309A79C30D54}"/>
          </ac:cxnSpMkLst>
        </pc:cxnChg>
        <pc:cxnChg chg="mod">
          <ac:chgData name="Zhang, Jingjie  (ALCS)" userId="307a116a-1d5d-49cc-b678-15954391a5a0" providerId="ADAL" clId="{383887C0-5E6C-4945-B142-25B2620F4B66}" dt="2022-09-08T16:58:09.678" v="1994" actId="1036"/>
          <ac:cxnSpMkLst>
            <pc:docMk/>
            <pc:sldMk cId="2123105937" sldId="36555"/>
            <ac:cxnSpMk id="46" creationId="{9155C762-6F34-48A3-B68C-A4B0F820A0A1}"/>
          </ac:cxnSpMkLst>
        </pc:cxnChg>
        <pc:cxnChg chg="mod">
          <ac:chgData name="Zhang, Jingjie  (ALCS)" userId="307a116a-1d5d-49cc-b678-15954391a5a0" providerId="ADAL" clId="{383887C0-5E6C-4945-B142-25B2620F4B66}" dt="2022-09-08T16:58:09.678" v="1994" actId="1036"/>
          <ac:cxnSpMkLst>
            <pc:docMk/>
            <pc:sldMk cId="2123105937" sldId="36555"/>
            <ac:cxnSpMk id="51" creationId="{41F14E8F-7F3A-455D-B5BE-5026C6C3EF8F}"/>
          </ac:cxnSpMkLst>
        </pc:cxnChg>
        <pc:cxnChg chg="mod">
          <ac:chgData name="Zhang, Jingjie  (ALCS)" userId="307a116a-1d5d-49cc-b678-15954391a5a0" providerId="ADAL" clId="{383887C0-5E6C-4945-B142-25B2620F4B66}" dt="2022-09-08T16:58:09.678" v="1994" actId="1036"/>
          <ac:cxnSpMkLst>
            <pc:docMk/>
            <pc:sldMk cId="2123105937" sldId="36555"/>
            <ac:cxnSpMk id="80" creationId="{91291B81-A00F-4EBB-BA54-E30C7B3C5FAE}"/>
          </ac:cxnSpMkLst>
        </pc:cxnChg>
      </pc:sldChg>
      <pc:sldChg chg="modSp mod delCm modNotesTx">
        <pc:chgData name="Zhang, Jingjie  (ALCS)" userId="307a116a-1d5d-49cc-b678-15954391a5a0" providerId="ADAL" clId="{383887C0-5E6C-4945-B142-25B2620F4B66}" dt="2022-09-09T04:07:33.284" v="2136" actId="1035"/>
        <pc:sldMkLst>
          <pc:docMk/>
          <pc:sldMk cId="2749790857" sldId="36556"/>
        </pc:sldMkLst>
        <pc:spChg chg="mod">
          <ac:chgData name="Zhang, Jingjie  (ALCS)" userId="307a116a-1d5d-49cc-b678-15954391a5a0" providerId="ADAL" clId="{383887C0-5E6C-4945-B142-25B2620F4B66}" dt="2022-09-08T15:40:15.026" v="1692" actId="14100"/>
          <ac:spMkLst>
            <pc:docMk/>
            <pc:sldMk cId="2749790857" sldId="36556"/>
            <ac:spMk id="2" creationId="{128E28D3-77EB-4DB2-8381-C0F4DDFA5CB3}"/>
          </ac:spMkLst>
        </pc:spChg>
        <pc:spChg chg="mod">
          <ac:chgData name="Zhang, Jingjie  (ALCS)" userId="307a116a-1d5d-49cc-b678-15954391a5a0" providerId="ADAL" clId="{383887C0-5E6C-4945-B142-25B2620F4B66}" dt="2022-09-09T04:07:29.838" v="2132" actId="948"/>
          <ac:spMkLst>
            <pc:docMk/>
            <pc:sldMk cId="2749790857" sldId="36556"/>
            <ac:spMk id="16" creationId="{E34BF2C6-35AA-456D-8608-8919F3EB9D04}"/>
          </ac:spMkLst>
        </pc:spChg>
        <pc:grpChg chg="mod">
          <ac:chgData name="Zhang, Jingjie  (ALCS)" userId="307a116a-1d5d-49cc-b678-15954391a5a0" providerId="ADAL" clId="{383887C0-5E6C-4945-B142-25B2620F4B66}" dt="2022-09-09T04:07:33.284" v="2136" actId="1035"/>
          <ac:grpSpMkLst>
            <pc:docMk/>
            <pc:sldMk cId="2749790857" sldId="36556"/>
            <ac:grpSpMk id="4" creationId="{DAC49FC7-299F-4633-965A-18DE0FBD0A36}"/>
          </ac:grpSpMkLst>
        </pc:grpChg>
      </pc:sldChg>
      <pc:sldChg chg="modSp mod">
        <pc:chgData name="Zhang, Jingjie  (ALCS)" userId="307a116a-1d5d-49cc-b678-15954391a5a0" providerId="ADAL" clId="{383887C0-5E6C-4945-B142-25B2620F4B66}" dt="2022-09-08T14:43:16.922" v="1614" actId="14100"/>
        <pc:sldMkLst>
          <pc:docMk/>
          <pc:sldMk cId="2755961394" sldId="36558"/>
        </pc:sldMkLst>
        <pc:spChg chg="mod">
          <ac:chgData name="Zhang, Jingjie  (ALCS)" userId="307a116a-1d5d-49cc-b678-15954391a5a0" providerId="ADAL" clId="{383887C0-5E6C-4945-B142-25B2620F4B66}" dt="2022-09-08T14:43:16.922" v="1614" actId="14100"/>
          <ac:spMkLst>
            <pc:docMk/>
            <pc:sldMk cId="2755961394" sldId="36558"/>
            <ac:spMk id="9" creationId="{53867727-FBF3-49F1-B8D0-E583F6005DB0}"/>
          </ac:spMkLst>
        </pc:spChg>
      </pc:sldChg>
      <pc:sldChg chg="modSp mod delCm">
        <pc:chgData name="Zhang, Jingjie  (ALCS)" userId="307a116a-1d5d-49cc-b678-15954391a5a0" providerId="ADAL" clId="{383887C0-5E6C-4945-B142-25B2620F4B66}" dt="2022-09-09T04:07:44.909" v="2148" actId="1036"/>
        <pc:sldMkLst>
          <pc:docMk/>
          <pc:sldMk cId="3668571357" sldId="36562"/>
        </pc:sldMkLst>
        <pc:spChg chg="mod">
          <ac:chgData name="Zhang, Jingjie  (ALCS)" userId="307a116a-1d5d-49cc-b678-15954391a5a0" providerId="ADAL" clId="{383887C0-5E6C-4945-B142-25B2620F4B66}" dt="2022-09-08T16:47:04.548" v="1954" actId="20577"/>
          <ac:spMkLst>
            <pc:docMk/>
            <pc:sldMk cId="3668571357" sldId="36562"/>
            <ac:spMk id="5" creationId="{0D05E107-B17B-4E19-A011-5061C1EBB521}"/>
          </ac:spMkLst>
        </pc:spChg>
        <pc:spChg chg="mod">
          <ac:chgData name="Zhang, Jingjie  (ALCS)" userId="307a116a-1d5d-49cc-b678-15954391a5a0" providerId="ADAL" clId="{383887C0-5E6C-4945-B142-25B2620F4B66}" dt="2022-09-09T04:07:44.909" v="2148" actId="1036"/>
          <ac:spMkLst>
            <pc:docMk/>
            <pc:sldMk cId="3668571357" sldId="36562"/>
            <ac:spMk id="11" creationId="{297BFD0E-C88A-4C38-B87B-740B3A0DDD6C}"/>
          </ac:spMkLst>
        </pc:spChg>
        <pc:spChg chg="mod">
          <ac:chgData name="Zhang, Jingjie  (ALCS)" userId="307a116a-1d5d-49cc-b678-15954391a5a0" providerId="ADAL" clId="{383887C0-5E6C-4945-B142-25B2620F4B66}" dt="2022-09-09T04:07:44.909" v="2148" actId="1036"/>
          <ac:spMkLst>
            <pc:docMk/>
            <pc:sldMk cId="3668571357" sldId="36562"/>
            <ac:spMk id="13" creationId="{EFF90E13-DF96-4FED-9132-FC91853ADF6D}"/>
          </ac:spMkLst>
        </pc:spChg>
        <pc:spChg chg="mod">
          <ac:chgData name="Zhang, Jingjie  (ALCS)" userId="307a116a-1d5d-49cc-b678-15954391a5a0" providerId="ADAL" clId="{383887C0-5E6C-4945-B142-25B2620F4B66}" dt="2022-09-09T04:07:44.909" v="2148" actId="1036"/>
          <ac:spMkLst>
            <pc:docMk/>
            <pc:sldMk cId="3668571357" sldId="36562"/>
            <ac:spMk id="14" creationId="{51272251-B1D4-4F75-8274-C8FAE209AB04}"/>
          </ac:spMkLst>
        </pc:spChg>
        <pc:picChg chg="mod">
          <ac:chgData name="Zhang, Jingjie  (ALCS)" userId="307a116a-1d5d-49cc-b678-15954391a5a0" providerId="ADAL" clId="{383887C0-5E6C-4945-B142-25B2620F4B66}" dt="2022-09-09T04:07:44.909" v="2148" actId="1036"/>
          <ac:picMkLst>
            <pc:docMk/>
            <pc:sldMk cId="3668571357" sldId="36562"/>
            <ac:picMk id="8" creationId="{8A264638-E90B-4783-A4C8-33C1489E9077}"/>
          </ac:picMkLst>
        </pc:picChg>
        <pc:picChg chg="mod">
          <ac:chgData name="Zhang, Jingjie  (ALCS)" userId="307a116a-1d5d-49cc-b678-15954391a5a0" providerId="ADAL" clId="{383887C0-5E6C-4945-B142-25B2620F4B66}" dt="2022-09-09T04:07:44.909" v="2148" actId="1036"/>
          <ac:picMkLst>
            <pc:docMk/>
            <pc:sldMk cId="3668571357" sldId="36562"/>
            <ac:picMk id="9" creationId="{7273449C-DD98-4086-B547-2A8A08D52C07}"/>
          </ac:picMkLst>
        </pc:picChg>
        <pc:picChg chg="mod">
          <ac:chgData name="Zhang, Jingjie  (ALCS)" userId="307a116a-1d5d-49cc-b678-15954391a5a0" providerId="ADAL" clId="{383887C0-5E6C-4945-B142-25B2620F4B66}" dt="2022-09-09T04:07:44.909" v="2148" actId="1036"/>
          <ac:picMkLst>
            <pc:docMk/>
            <pc:sldMk cId="3668571357" sldId="36562"/>
            <ac:picMk id="12" creationId="{242EF8CB-18BD-4D54-854C-A7B3032424BE}"/>
          </ac:picMkLst>
        </pc:picChg>
      </pc:sldChg>
      <pc:sldChg chg="addSp delSp modSp new del mod modClrScheme chgLayout">
        <pc:chgData name="Zhang, Jingjie  (ALCS)" userId="307a116a-1d5d-49cc-b678-15954391a5a0" providerId="ADAL" clId="{383887C0-5E6C-4945-B142-25B2620F4B66}" dt="2022-09-07T04:32:37.774" v="424" actId="680"/>
        <pc:sldMkLst>
          <pc:docMk/>
          <pc:sldMk cId="1647143193" sldId="36563"/>
        </pc:sldMkLst>
        <pc:spChg chg="add del">
          <ac:chgData name="Zhang, Jingjie  (ALCS)" userId="307a116a-1d5d-49cc-b678-15954391a5a0" providerId="ADAL" clId="{383887C0-5E6C-4945-B142-25B2620F4B66}" dt="2022-09-07T04:32:36.391" v="423" actId="700"/>
          <ac:spMkLst>
            <pc:docMk/>
            <pc:sldMk cId="1647143193" sldId="36563"/>
            <ac:spMk id="2" creationId="{FEC6D57F-C87E-41C4-BB20-6698D273D3EC}"/>
          </ac:spMkLst>
        </pc:spChg>
        <pc:spChg chg="add del mod ord">
          <ac:chgData name="Zhang, Jingjie  (ALCS)" userId="307a116a-1d5d-49cc-b678-15954391a5a0" providerId="ADAL" clId="{383887C0-5E6C-4945-B142-25B2620F4B66}" dt="2022-09-07T04:32:36.391" v="423" actId="700"/>
          <ac:spMkLst>
            <pc:docMk/>
            <pc:sldMk cId="1647143193" sldId="36563"/>
            <ac:spMk id="3" creationId="{0C803DB6-5FF2-4EF6-9841-5A9D9F6621ED}"/>
          </ac:spMkLst>
        </pc:spChg>
        <pc:spChg chg="add del mod ord">
          <ac:chgData name="Zhang, Jingjie  (ALCS)" userId="307a116a-1d5d-49cc-b678-15954391a5a0" providerId="ADAL" clId="{383887C0-5E6C-4945-B142-25B2620F4B66}" dt="2022-09-07T04:32:36.391" v="423" actId="700"/>
          <ac:spMkLst>
            <pc:docMk/>
            <pc:sldMk cId="1647143193" sldId="36563"/>
            <ac:spMk id="4" creationId="{AFF4EBD1-30A2-4953-8DF1-1DEFEF7EE4D3}"/>
          </ac:spMkLst>
        </pc:spChg>
        <pc:spChg chg="mod ord">
          <ac:chgData name="Zhang, Jingjie  (ALCS)" userId="307a116a-1d5d-49cc-b678-15954391a5a0" providerId="ADAL" clId="{383887C0-5E6C-4945-B142-25B2620F4B66}" dt="2022-09-07T04:32:36.391" v="423" actId="700"/>
          <ac:spMkLst>
            <pc:docMk/>
            <pc:sldMk cId="1647143193" sldId="36563"/>
            <ac:spMk id="5" creationId="{EA8AF779-72EA-4B8F-BD11-3C5FC5F31E50}"/>
          </ac:spMkLst>
        </pc:spChg>
        <pc:spChg chg="add del mod ord">
          <ac:chgData name="Zhang, Jingjie  (ALCS)" userId="307a116a-1d5d-49cc-b678-15954391a5a0" providerId="ADAL" clId="{383887C0-5E6C-4945-B142-25B2620F4B66}" dt="2022-09-07T04:32:36.391" v="423" actId="700"/>
          <ac:spMkLst>
            <pc:docMk/>
            <pc:sldMk cId="1647143193" sldId="36563"/>
            <ac:spMk id="6" creationId="{7555E232-F251-45B8-A76F-C242C6EBEE29}"/>
          </ac:spMkLst>
        </pc:spChg>
        <pc:spChg chg="add del mod ord">
          <ac:chgData name="Zhang, Jingjie  (ALCS)" userId="307a116a-1d5d-49cc-b678-15954391a5a0" providerId="ADAL" clId="{383887C0-5E6C-4945-B142-25B2620F4B66}" dt="2022-09-07T04:32:36.391" v="423" actId="700"/>
          <ac:spMkLst>
            <pc:docMk/>
            <pc:sldMk cId="1647143193" sldId="36563"/>
            <ac:spMk id="7" creationId="{69931ADF-E5CA-4558-AE9B-3359AC7566EF}"/>
          </ac:spMkLst>
        </pc:spChg>
      </pc:sldChg>
      <pc:sldChg chg="addSp delSp modSp new del mod modClrScheme chgLayout">
        <pc:chgData name="Zhang, Jingjie  (ALCS)" userId="307a116a-1d5d-49cc-b678-15954391a5a0" providerId="ADAL" clId="{383887C0-5E6C-4945-B142-25B2620F4B66}" dt="2022-09-08T00:21:54.381" v="1211" actId="47"/>
        <pc:sldMkLst>
          <pc:docMk/>
          <pc:sldMk cId="3332450164" sldId="36563"/>
        </pc:sldMkLst>
        <pc:spChg chg="del">
          <ac:chgData name="Zhang, Jingjie  (ALCS)" userId="307a116a-1d5d-49cc-b678-15954391a5a0" providerId="ADAL" clId="{383887C0-5E6C-4945-B142-25B2620F4B66}" dt="2022-09-07T04:32:55.610" v="426" actId="700"/>
          <ac:spMkLst>
            <pc:docMk/>
            <pc:sldMk cId="3332450164" sldId="36563"/>
            <ac:spMk id="2" creationId="{B800E86D-0ECD-4D12-8261-3A37B6064E75}"/>
          </ac:spMkLst>
        </pc:spChg>
        <pc:spChg chg="del">
          <ac:chgData name="Zhang, Jingjie  (ALCS)" userId="307a116a-1d5d-49cc-b678-15954391a5a0" providerId="ADAL" clId="{383887C0-5E6C-4945-B142-25B2620F4B66}" dt="2022-09-07T04:32:55.610" v="426" actId="700"/>
          <ac:spMkLst>
            <pc:docMk/>
            <pc:sldMk cId="3332450164" sldId="36563"/>
            <ac:spMk id="3" creationId="{E0C86309-B481-4114-A5CB-28E964CBD54B}"/>
          </ac:spMkLst>
        </pc:spChg>
        <pc:spChg chg="del">
          <ac:chgData name="Zhang, Jingjie  (ALCS)" userId="307a116a-1d5d-49cc-b678-15954391a5a0" providerId="ADAL" clId="{383887C0-5E6C-4945-B142-25B2620F4B66}" dt="2022-09-07T04:32:55.610" v="426" actId="700"/>
          <ac:spMkLst>
            <pc:docMk/>
            <pc:sldMk cId="3332450164" sldId="36563"/>
            <ac:spMk id="4" creationId="{B54A80B6-4305-43DF-AA47-3B94AC8D6E94}"/>
          </ac:spMkLst>
        </pc:spChg>
        <pc:spChg chg="mod ord">
          <ac:chgData name="Zhang, Jingjie  (ALCS)" userId="307a116a-1d5d-49cc-b678-15954391a5a0" providerId="ADAL" clId="{383887C0-5E6C-4945-B142-25B2620F4B66}" dt="2022-09-07T04:33:00.964" v="427" actId="700"/>
          <ac:spMkLst>
            <pc:docMk/>
            <pc:sldMk cId="3332450164" sldId="36563"/>
            <ac:spMk id="5" creationId="{92770BCD-96D1-4053-AA19-D33AFDACCF62}"/>
          </ac:spMkLst>
        </pc:spChg>
        <pc:spChg chg="add mod ord">
          <ac:chgData name="Zhang, Jingjie  (ALCS)" userId="307a116a-1d5d-49cc-b678-15954391a5a0" providerId="ADAL" clId="{383887C0-5E6C-4945-B142-25B2620F4B66}" dt="2022-09-07T04:36:45.505" v="463" actId="404"/>
          <ac:spMkLst>
            <pc:docMk/>
            <pc:sldMk cId="3332450164" sldId="36563"/>
            <ac:spMk id="6" creationId="{D3CD6465-E70C-41B2-9931-C6D94FDBBD4A}"/>
          </ac:spMkLst>
        </pc:spChg>
        <pc:spChg chg="add del mod ord">
          <ac:chgData name="Zhang, Jingjie  (ALCS)" userId="307a116a-1d5d-49cc-b678-15954391a5a0" providerId="ADAL" clId="{383887C0-5E6C-4945-B142-25B2620F4B66}" dt="2022-09-07T04:33:20.726" v="437" actId="478"/>
          <ac:spMkLst>
            <pc:docMk/>
            <pc:sldMk cId="3332450164" sldId="36563"/>
            <ac:spMk id="7" creationId="{18966371-B635-44D9-B87B-B33245C0F6C7}"/>
          </ac:spMkLst>
        </pc:spChg>
        <pc:spChg chg="add mod">
          <ac:chgData name="Zhang, Jingjie  (ALCS)" userId="307a116a-1d5d-49cc-b678-15954391a5a0" providerId="ADAL" clId="{383887C0-5E6C-4945-B142-25B2620F4B66}" dt="2022-09-07T04:42:14.651" v="837" actId="403"/>
          <ac:spMkLst>
            <pc:docMk/>
            <pc:sldMk cId="3332450164" sldId="36563"/>
            <ac:spMk id="8" creationId="{0B799F9F-D5A1-444B-98FB-0C8489114476}"/>
          </ac:spMkLst>
        </pc:spChg>
        <pc:spChg chg="add mod">
          <ac:chgData name="Zhang, Jingjie  (ALCS)" userId="307a116a-1d5d-49cc-b678-15954391a5a0" providerId="ADAL" clId="{383887C0-5E6C-4945-B142-25B2620F4B66}" dt="2022-09-07T04:41:50.811" v="831" actId="164"/>
          <ac:spMkLst>
            <pc:docMk/>
            <pc:sldMk cId="3332450164" sldId="36563"/>
            <ac:spMk id="9" creationId="{6DC26C7C-648E-471E-9FDF-853DFFB5CA82}"/>
          </ac:spMkLst>
        </pc:spChg>
        <pc:spChg chg="add mod">
          <ac:chgData name="Zhang, Jingjie  (ALCS)" userId="307a116a-1d5d-49cc-b678-15954391a5a0" providerId="ADAL" clId="{383887C0-5E6C-4945-B142-25B2620F4B66}" dt="2022-09-07T04:41:50.811" v="831" actId="164"/>
          <ac:spMkLst>
            <pc:docMk/>
            <pc:sldMk cId="3332450164" sldId="36563"/>
            <ac:spMk id="10" creationId="{5B4C4145-FF32-4FF0-92F0-8A3E8CAF00A0}"/>
          </ac:spMkLst>
        </pc:spChg>
        <pc:spChg chg="add mod">
          <ac:chgData name="Zhang, Jingjie  (ALCS)" userId="307a116a-1d5d-49cc-b678-15954391a5a0" providerId="ADAL" clId="{383887C0-5E6C-4945-B142-25B2620F4B66}" dt="2022-09-07T04:41:50.811" v="831" actId="164"/>
          <ac:spMkLst>
            <pc:docMk/>
            <pc:sldMk cId="3332450164" sldId="36563"/>
            <ac:spMk id="11" creationId="{E7189075-DE71-4192-8077-96CF046920D4}"/>
          </ac:spMkLst>
        </pc:spChg>
        <pc:spChg chg="add mod ord">
          <ac:chgData name="Zhang, Jingjie  (ALCS)" userId="307a116a-1d5d-49cc-b678-15954391a5a0" providerId="ADAL" clId="{383887C0-5E6C-4945-B142-25B2620F4B66}" dt="2022-09-07T04:41:59.958" v="833" actId="12789"/>
          <ac:spMkLst>
            <pc:docMk/>
            <pc:sldMk cId="3332450164" sldId="36563"/>
            <ac:spMk id="12" creationId="{CC5054DB-6A39-4F19-8E81-EBF3C9E34153}"/>
          </ac:spMkLst>
        </pc:spChg>
        <pc:spChg chg="add mod">
          <ac:chgData name="Zhang, Jingjie  (ALCS)" userId="307a116a-1d5d-49cc-b678-15954391a5a0" providerId="ADAL" clId="{383887C0-5E6C-4945-B142-25B2620F4B66}" dt="2022-09-07T13:46:47.227" v="936" actId="404"/>
          <ac:spMkLst>
            <pc:docMk/>
            <pc:sldMk cId="3332450164" sldId="36563"/>
            <ac:spMk id="14" creationId="{DBF4D9EE-5EBE-4FCF-9CCC-80252B09D221}"/>
          </ac:spMkLst>
        </pc:spChg>
        <pc:grpChg chg="add mod">
          <ac:chgData name="Zhang, Jingjie  (ALCS)" userId="307a116a-1d5d-49cc-b678-15954391a5a0" providerId="ADAL" clId="{383887C0-5E6C-4945-B142-25B2620F4B66}" dt="2022-09-07T04:41:59.958" v="833" actId="12789"/>
          <ac:grpSpMkLst>
            <pc:docMk/>
            <pc:sldMk cId="3332450164" sldId="36563"/>
            <ac:grpSpMk id="13" creationId="{F2476E43-F87D-42FC-8603-96340FE3DEA5}"/>
          </ac:grpSpMkLst>
        </pc:grpChg>
      </pc:sldChg>
      <pc:sldChg chg="addSp delSp modSp new mod">
        <pc:chgData name="Zhang, Jingjie  (ALCS)" userId="307a116a-1d5d-49cc-b678-15954391a5a0" providerId="ADAL" clId="{383887C0-5E6C-4945-B142-25B2620F4B66}" dt="2022-09-09T04:09:32.377" v="2178" actId="20577"/>
        <pc:sldMkLst>
          <pc:docMk/>
          <pc:sldMk cId="2334750443" sldId="36564"/>
        </pc:sldMkLst>
        <pc:spChg chg="mod">
          <ac:chgData name="Zhang, Jingjie  (ALCS)" userId="307a116a-1d5d-49cc-b678-15954391a5a0" providerId="ADAL" clId="{383887C0-5E6C-4945-B142-25B2620F4B66}" dt="2022-09-07T21:41:25.082" v="957" actId="20577"/>
          <ac:spMkLst>
            <pc:docMk/>
            <pc:sldMk cId="2334750443" sldId="36564"/>
            <ac:spMk id="2" creationId="{25B9243D-8B94-48DF-ABF8-C4FD45B2EA3D}"/>
          </ac:spMkLst>
        </pc:spChg>
        <pc:spChg chg="del">
          <ac:chgData name="Zhang, Jingjie  (ALCS)" userId="307a116a-1d5d-49cc-b678-15954391a5a0" providerId="ADAL" clId="{383887C0-5E6C-4945-B142-25B2620F4B66}" dt="2022-09-07T21:42:22.953" v="961"/>
          <ac:spMkLst>
            <pc:docMk/>
            <pc:sldMk cId="2334750443" sldId="36564"/>
            <ac:spMk id="3" creationId="{3A1A960B-4C9C-4447-A598-B65158A25086}"/>
          </ac:spMkLst>
        </pc:spChg>
        <pc:spChg chg="add mod">
          <ac:chgData name="Zhang, Jingjie  (ALCS)" userId="307a116a-1d5d-49cc-b678-15954391a5a0" providerId="ADAL" clId="{383887C0-5E6C-4945-B142-25B2620F4B66}" dt="2022-09-09T04:09:32.377" v="2178" actId="20577"/>
          <ac:spMkLst>
            <pc:docMk/>
            <pc:sldMk cId="2334750443" sldId="36564"/>
            <ac:spMk id="6" creationId="{8D73F433-7F00-4515-B654-19CAC6DF0552}"/>
          </ac:spMkLst>
        </pc:spChg>
        <pc:spChg chg="add del mod">
          <ac:chgData name="Zhang, Jingjie  (ALCS)" userId="307a116a-1d5d-49cc-b678-15954391a5a0" providerId="ADAL" clId="{383887C0-5E6C-4945-B142-25B2620F4B66}" dt="2022-09-08T00:19:39.172" v="1083"/>
          <ac:spMkLst>
            <pc:docMk/>
            <pc:sldMk cId="2334750443" sldId="36564"/>
            <ac:spMk id="7" creationId="{4544C65D-8072-4EFD-9C78-45A301773EA4}"/>
          </ac:spMkLst>
        </pc:spChg>
      </pc:sldChg>
      <pc:sldChg chg="addSp delSp modSp new del mod modClrScheme chgLayout">
        <pc:chgData name="Zhang, Jingjie  (ALCS)" userId="307a116a-1d5d-49cc-b678-15954391a5a0" providerId="ADAL" clId="{383887C0-5E6C-4945-B142-25B2620F4B66}" dt="2022-09-08T19:54:38.572" v="2131" actId="47"/>
        <pc:sldMkLst>
          <pc:docMk/>
          <pc:sldMk cId="3718025098" sldId="36565"/>
        </pc:sldMkLst>
        <pc:spChg chg="del">
          <ac:chgData name="Zhang, Jingjie  (ALCS)" userId="307a116a-1d5d-49cc-b678-15954391a5a0" providerId="ADAL" clId="{383887C0-5E6C-4945-B142-25B2620F4B66}" dt="2022-09-08T00:23:08.213" v="1217" actId="700"/>
          <ac:spMkLst>
            <pc:docMk/>
            <pc:sldMk cId="3718025098" sldId="36565"/>
            <ac:spMk id="2" creationId="{062768FF-9D89-4553-A035-028E99E6AF9F}"/>
          </ac:spMkLst>
        </pc:spChg>
        <pc:spChg chg="del mod ord">
          <ac:chgData name="Zhang, Jingjie  (ALCS)" userId="307a116a-1d5d-49cc-b678-15954391a5a0" providerId="ADAL" clId="{383887C0-5E6C-4945-B142-25B2620F4B66}" dt="2022-09-08T00:23:08.213" v="1217" actId="700"/>
          <ac:spMkLst>
            <pc:docMk/>
            <pc:sldMk cId="3718025098" sldId="36565"/>
            <ac:spMk id="3" creationId="{8F2B3604-6153-485C-853B-BECD7D840467}"/>
          </ac:spMkLst>
        </pc:spChg>
        <pc:spChg chg="del mod ord">
          <ac:chgData name="Zhang, Jingjie  (ALCS)" userId="307a116a-1d5d-49cc-b678-15954391a5a0" providerId="ADAL" clId="{383887C0-5E6C-4945-B142-25B2620F4B66}" dt="2022-09-08T00:23:08.213" v="1217" actId="700"/>
          <ac:spMkLst>
            <pc:docMk/>
            <pc:sldMk cId="3718025098" sldId="36565"/>
            <ac:spMk id="4" creationId="{FD37AB89-3645-49A9-95DE-48C4E28BDE50}"/>
          </ac:spMkLst>
        </pc:spChg>
        <pc:spChg chg="del mod ord">
          <ac:chgData name="Zhang, Jingjie  (ALCS)" userId="307a116a-1d5d-49cc-b678-15954391a5a0" providerId="ADAL" clId="{383887C0-5E6C-4945-B142-25B2620F4B66}" dt="2022-09-08T00:23:33.204" v="1218" actId="478"/>
          <ac:spMkLst>
            <pc:docMk/>
            <pc:sldMk cId="3718025098" sldId="36565"/>
            <ac:spMk id="5" creationId="{03D33C14-C8C5-4D0A-8F9D-950C227F1C14}"/>
          </ac:spMkLst>
        </pc:spChg>
        <pc:spChg chg="add del mod ord">
          <ac:chgData name="Zhang, Jingjie  (ALCS)" userId="307a116a-1d5d-49cc-b678-15954391a5a0" providerId="ADAL" clId="{383887C0-5E6C-4945-B142-25B2620F4B66}" dt="2022-09-08T19:45:03.348" v="2098" actId="478"/>
          <ac:spMkLst>
            <pc:docMk/>
            <pc:sldMk cId="3718025098" sldId="36565"/>
            <ac:spMk id="6" creationId="{3418EB3A-49B2-4E9A-859F-4C580D7EBAE8}"/>
          </ac:spMkLst>
        </pc:spChg>
        <pc:spChg chg="add del mod ord">
          <ac:chgData name="Zhang, Jingjie  (ALCS)" userId="307a116a-1d5d-49cc-b678-15954391a5a0" providerId="ADAL" clId="{383887C0-5E6C-4945-B142-25B2620F4B66}" dt="2022-09-08T19:45:06.371" v="2099" actId="478"/>
          <ac:spMkLst>
            <pc:docMk/>
            <pc:sldMk cId="3718025098" sldId="36565"/>
            <ac:spMk id="7" creationId="{477FE70E-F1A1-4CF0-A031-82A8B0E1E685}"/>
          </ac:spMkLst>
        </pc:spChg>
        <pc:spChg chg="add del mod">
          <ac:chgData name="Zhang, Jingjie  (ALCS)" userId="307a116a-1d5d-49cc-b678-15954391a5a0" providerId="ADAL" clId="{383887C0-5E6C-4945-B142-25B2620F4B66}" dt="2022-09-08T19:45:08.098" v="2100" actId="478"/>
          <ac:spMkLst>
            <pc:docMk/>
            <pc:sldMk cId="3718025098" sldId="36565"/>
            <ac:spMk id="9" creationId="{FEBCD481-007B-422B-99AC-9250AB61FFD2}"/>
          </ac:spMkLst>
        </pc:spChg>
        <pc:spChg chg="add del mod">
          <ac:chgData name="Zhang, Jingjie  (ALCS)" userId="307a116a-1d5d-49cc-b678-15954391a5a0" providerId="ADAL" clId="{383887C0-5E6C-4945-B142-25B2620F4B66}" dt="2022-09-08T19:45:10.339" v="2101" actId="478"/>
          <ac:spMkLst>
            <pc:docMk/>
            <pc:sldMk cId="3718025098" sldId="36565"/>
            <ac:spMk id="11" creationId="{A4DCDEF8-EEEC-4295-BAD8-0957E6304C33}"/>
          </ac:spMkLst>
        </pc:spChg>
        <pc:picChg chg="add mod">
          <ac:chgData name="Zhang, Jingjie  (ALCS)" userId="307a116a-1d5d-49cc-b678-15954391a5a0" providerId="ADAL" clId="{383887C0-5E6C-4945-B142-25B2620F4B66}" dt="2022-09-08T19:51:47.099" v="2125" actId="14100"/>
          <ac:picMkLst>
            <pc:docMk/>
            <pc:sldMk cId="3718025098" sldId="36565"/>
            <ac:picMk id="12" creationId="{72CF8688-B21F-4EDD-8360-50618190DDFF}"/>
          </ac:picMkLst>
        </pc:picChg>
      </pc:sldChg>
      <pc:sldChg chg="addSp delSp modSp add mod delAnim modAnim">
        <pc:chgData name="Zhang, Jingjie  (ALCS)" userId="307a116a-1d5d-49cc-b678-15954391a5a0" providerId="ADAL" clId="{383887C0-5E6C-4945-B142-25B2620F4B66}" dt="2022-09-08T19:28:46.827" v="2067" actId="20577"/>
        <pc:sldMkLst>
          <pc:docMk/>
          <pc:sldMk cId="3324463465" sldId="36566"/>
        </pc:sldMkLst>
        <pc:spChg chg="mod">
          <ac:chgData name="Zhang, Jingjie  (ALCS)" userId="307a116a-1d5d-49cc-b678-15954391a5a0" providerId="ADAL" clId="{383887C0-5E6C-4945-B142-25B2620F4B66}" dt="2022-09-08T19:28:18.776" v="2056" actId="14100"/>
          <ac:spMkLst>
            <pc:docMk/>
            <pc:sldMk cId="3324463465" sldId="36566"/>
            <ac:spMk id="5" creationId="{E6F3EDEF-33BF-42EB-99C4-8EE245BC3A09}"/>
          </ac:spMkLst>
        </pc:spChg>
        <pc:spChg chg="del mod">
          <ac:chgData name="Zhang, Jingjie  (ALCS)" userId="307a116a-1d5d-49cc-b678-15954391a5a0" providerId="ADAL" clId="{383887C0-5E6C-4945-B142-25B2620F4B66}" dt="2022-09-08T14:42:36.155" v="1610" actId="478"/>
          <ac:spMkLst>
            <pc:docMk/>
            <pc:sldMk cId="3324463465" sldId="36566"/>
            <ac:spMk id="8" creationId="{DF5EB226-0725-4C8B-8500-E7D6C06D4C4E}"/>
          </ac:spMkLst>
        </pc:spChg>
        <pc:spChg chg="add del mod">
          <ac:chgData name="Zhang, Jingjie  (ALCS)" userId="307a116a-1d5d-49cc-b678-15954391a5a0" providerId="ADAL" clId="{383887C0-5E6C-4945-B142-25B2620F4B66}" dt="2022-09-08T18:18:03.165" v="2011" actId="478"/>
          <ac:spMkLst>
            <pc:docMk/>
            <pc:sldMk cId="3324463465" sldId="36566"/>
            <ac:spMk id="9" creationId="{ADA23CF5-5D43-4A86-8F28-C545FA64E8DB}"/>
          </ac:spMkLst>
        </pc:spChg>
        <pc:spChg chg="mod">
          <ac:chgData name="Zhang, Jingjie  (ALCS)" userId="307a116a-1d5d-49cc-b678-15954391a5a0" providerId="ADAL" clId="{383887C0-5E6C-4945-B142-25B2620F4B66}" dt="2022-09-08T19:28:34.055" v="2059" actId="1076"/>
          <ac:spMkLst>
            <pc:docMk/>
            <pc:sldMk cId="3324463465" sldId="36566"/>
            <ac:spMk id="13" creationId="{0A288702-F948-47CC-B19A-E47BA807A28A}"/>
          </ac:spMkLst>
        </pc:spChg>
        <pc:spChg chg="add del mod">
          <ac:chgData name="Zhang, Jingjie  (ALCS)" userId="307a116a-1d5d-49cc-b678-15954391a5a0" providerId="ADAL" clId="{383887C0-5E6C-4945-B142-25B2620F4B66}" dt="2022-09-08T18:18:01.309" v="2010" actId="478"/>
          <ac:spMkLst>
            <pc:docMk/>
            <pc:sldMk cId="3324463465" sldId="36566"/>
            <ac:spMk id="19" creationId="{B1F5A89C-2E75-444A-ACCA-96C410F2351B}"/>
          </ac:spMkLst>
        </pc:spChg>
        <pc:spChg chg="add del mod">
          <ac:chgData name="Zhang, Jingjie  (ALCS)" userId="307a116a-1d5d-49cc-b678-15954391a5a0" providerId="ADAL" clId="{383887C0-5E6C-4945-B142-25B2620F4B66}" dt="2022-09-08T18:17:54.820" v="2007" actId="478"/>
          <ac:spMkLst>
            <pc:docMk/>
            <pc:sldMk cId="3324463465" sldId="36566"/>
            <ac:spMk id="21" creationId="{868C8AE7-32D3-42BE-8907-07FFB81C2FD5}"/>
          </ac:spMkLst>
        </pc:spChg>
        <pc:spChg chg="add del mod">
          <ac:chgData name="Zhang, Jingjie  (ALCS)" userId="307a116a-1d5d-49cc-b678-15954391a5a0" providerId="ADAL" clId="{383887C0-5E6C-4945-B142-25B2620F4B66}" dt="2022-09-08T18:17:53.353" v="2006" actId="478"/>
          <ac:spMkLst>
            <pc:docMk/>
            <pc:sldMk cId="3324463465" sldId="36566"/>
            <ac:spMk id="22" creationId="{E57F1A59-303B-4F78-90C5-F5BEC38B058B}"/>
          </ac:spMkLst>
        </pc:spChg>
        <pc:spChg chg="add mod">
          <ac:chgData name="Zhang, Jingjie  (ALCS)" userId="307a116a-1d5d-49cc-b678-15954391a5a0" providerId="ADAL" clId="{383887C0-5E6C-4945-B142-25B2620F4B66}" dt="2022-09-08T19:28:46.827" v="2067" actId="20577"/>
          <ac:spMkLst>
            <pc:docMk/>
            <pc:sldMk cId="3324463465" sldId="36566"/>
            <ac:spMk id="25" creationId="{1C907734-EF40-4FDA-A830-64A43A7F8E9D}"/>
          </ac:spMkLst>
        </pc:spChg>
        <pc:spChg chg="add mod">
          <ac:chgData name="Zhang, Jingjie  (ALCS)" userId="307a116a-1d5d-49cc-b678-15954391a5a0" providerId="ADAL" clId="{383887C0-5E6C-4945-B142-25B2620F4B66}" dt="2022-09-08T19:27:48.498" v="2050" actId="164"/>
          <ac:spMkLst>
            <pc:docMk/>
            <pc:sldMk cId="3324463465" sldId="36566"/>
            <ac:spMk id="26" creationId="{24E2583A-A68B-44FD-9232-A54134EEC8EE}"/>
          </ac:spMkLst>
        </pc:spChg>
        <pc:grpChg chg="mod ord">
          <ac:chgData name="Zhang, Jingjie  (ALCS)" userId="307a116a-1d5d-49cc-b678-15954391a5a0" providerId="ADAL" clId="{383887C0-5E6C-4945-B142-25B2620F4B66}" dt="2022-09-08T19:28:14.944" v="2055" actId="1076"/>
          <ac:grpSpMkLst>
            <pc:docMk/>
            <pc:sldMk cId="3324463465" sldId="36566"/>
            <ac:grpSpMk id="18" creationId="{1B06464E-AF6A-458D-AE61-EF44AAD89DAF}"/>
          </ac:grpSpMkLst>
        </pc:grpChg>
        <pc:grpChg chg="add mod">
          <ac:chgData name="Zhang, Jingjie  (ALCS)" userId="307a116a-1d5d-49cc-b678-15954391a5a0" providerId="ADAL" clId="{383887C0-5E6C-4945-B142-25B2620F4B66}" dt="2022-09-08T19:27:52.585" v="2051" actId="1076"/>
          <ac:grpSpMkLst>
            <pc:docMk/>
            <pc:sldMk cId="3324463465" sldId="36566"/>
            <ac:grpSpMk id="29" creationId="{41285FA8-634C-42FB-9CA8-217062FF5D75}"/>
          </ac:grpSpMkLst>
        </pc:grpChg>
        <pc:graphicFrameChg chg="add del mod">
          <ac:chgData name="Zhang, Jingjie  (ALCS)" userId="307a116a-1d5d-49cc-b678-15954391a5a0" providerId="ADAL" clId="{383887C0-5E6C-4945-B142-25B2620F4B66}" dt="2022-09-08T14:30:55.949" v="1514" actId="478"/>
          <ac:graphicFrameMkLst>
            <pc:docMk/>
            <pc:sldMk cId="3324463465" sldId="36566"/>
            <ac:graphicFrameMk id="10" creationId="{FDAA30A0-71A2-463C-B08A-C787DCB4694D}"/>
          </ac:graphicFrameMkLst>
        </pc:graphicFrameChg>
        <pc:picChg chg="del">
          <ac:chgData name="Zhang, Jingjie  (ALCS)" userId="307a116a-1d5d-49cc-b678-15954391a5a0" providerId="ADAL" clId="{383887C0-5E6C-4945-B142-25B2620F4B66}" dt="2022-09-08T14:09:50.106" v="1424" actId="478"/>
          <ac:picMkLst>
            <pc:docMk/>
            <pc:sldMk cId="3324463465" sldId="36566"/>
            <ac:picMk id="3" creationId="{B731A4B1-4013-4A40-9EEA-D1C799A94BE7}"/>
          </ac:picMkLst>
        </pc:picChg>
        <pc:picChg chg="mod">
          <ac:chgData name="Zhang, Jingjie  (ALCS)" userId="307a116a-1d5d-49cc-b678-15954391a5a0" providerId="ADAL" clId="{383887C0-5E6C-4945-B142-25B2620F4B66}" dt="2022-09-08T19:28:09.417" v="2054" actId="14100"/>
          <ac:picMkLst>
            <pc:docMk/>
            <pc:sldMk cId="3324463465" sldId="36566"/>
            <ac:picMk id="4" creationId="{1C3A1843-BAD6-44F5-95B7-7A3AEBA72DBB}"/>
          </ac:picMkLst>
        </pc:picChg>
        <pc:picChg chg="del">
          <ac:chgData name="Zhang, Jingjie  (ALCS)" userId="307a116a-1d5d-49cc-b678-15954391a5a0" providerId="ADAL" clId="{383887C0-5E6C-4945-B142-25B2620F4B66}" dt="2022-09-08T14:09:48.569" v="1423" actId="478"/>
          <ac:picMkLst>
            <pc:docMk/>
            <pc:sldMk cId="3324463465" sldId="36566"/>
            <ac:picMk id="7" creationId="{D188A131-0699-437F-A04C-A555A0509E92}"/>
          </ac:picMkLst>
        </pc:picChg>
        <pc:picChg chg="add del mod">
          <ac:chgData name="Zhang, Jingjie  (ALCS)" userId="307a116a-1d5d-49cc-b678-15954391a5a0" providerId="ADAL" clId="{383887C0-5E6C-4945-B142-25B2620F4B66}" dt="2022-09-08T18:17:50.908" v="2005" actId="478"/>
          <ac:picMkLst>
            <pc:docMk/>
            <pc:sldMk cId="3324463465" sldId="36566"/>
            <ac:picMk id="11" creationId="{9AF14EE7-DF14-4028-B525-A26EC7BDF3F5}"/>
          </ac:picMkLst>
        </pc:picChg>
        <pc:picChg chg="add del mod">
          <ac:chgData name="Zhang, Jingjie  (ALCS)" userId="307a116a-1d5d-49cc-b678-15954391a5a0" providerId="ADAL" clId="{383887C0-5E6C-4945-B142-25B2620F4B66}" dt="2022-09-08T18:18:04.069" v="2012" actId="478"/>
          <ac:picMkLst>
            <pc:docMk/>
            <pc:sldMk cId="3324463465" sldId="36566"/>
            <ac:picMk id="14" creationId="{1D2A71AE-C1DF-489B-9B4C-E930409461B0}"/>
          </ac:picMkLst>
        </pc:picChg>
        <pc:picChg chg="add del mod">
          <ac:chgData name="Zhang, Jingjie  (ALCS)" userId="307a116a-1d5d-49cc-b678-15954391a5a0" providerId="ADAL" clId="{383887C0-5E6C-4945-B142-25B2620F4B66}" dt="2022-09-08T18:18:00.087" v="2009" actId="478"/>
          <ac:picMkLst>
            <pc:docMk/>
            <pc:sldMk cId="3324463465" sldId="36566"/>
            <ac:picMk id="16" creationId="{210963DC-9D20-4A7A-87EA-F3C005B60A4A}"/>
          </ac:picMkLst>
        </pc:picChg>
        <pc:picChg chg="add del mod">
          <ac:chgData name="Zhang, Jingjie  (ALCS)" userId="307a116a-1d5d-49cc-b678-15954391a5a0" providerId="ADAL" clId="{383887C0-5E6C-4945-B142-25B2620F4B66}" dt="2022-09-08T18:17:49.507" v="2004" actId="478"/>
          <ac:picMkLst>
            <pc:docMk/>
            <pc:sldMk cId="3324463465" sldId="36566"/>
            <ac:picMk id="20" creationId="{37D8F000-EBEE-4D7A-9EE6-3742E6AC8AC9}"/>
          </ac:picMkLst>
        </pc:picChg>
        <pc:picChg chg="add mod">
          <ac:chgData name="Zhang, Jingjie  (ALCS)" userId="307a116a-1d5d-49cc-b678-15954391a5a0" providerId="ADAL" clId="{383887C0-5E6C-4945-B142-25B2620F4B66}" dt="2022-09-08T19:27:48.498" v="2050" actId="164"/>
          <ac:picMkLst>
            <pc:docMk/>
            <pc:sldMk cId="3324463465" sldId="36566"/>
            <ac:picMk id="24" creationId="{FC73FD9A-FDA1-4ECB-AD00-79739D95BBFF}"/>
          </ac:picMkLst>
        </pc:picChg>
        <pc:cxnChg chg="mod">
          <ac:chgData name="Zhang, Jingjie  (ALCS)" userId="307a116a-1d5d-49cc-b678-15954391a5a0" providerId="ADAL" clId="{383887C0-5E6C-4945-B142-25B2620F4B66}" dt="2022-09-08T19:28:34.055" v="2059" actId="1076"/>
          <ac:cxnSpMkLst>
            <pc:docMk/>
            <pc:sldMk cId="3324463465" sldId="36566"/>
            <ac:cxnSpMk id="15" creationId="{AC0E6CEF-2055-4870-BAE1-19B50FEFBDA5}"/>
          </ac:cxnSpMkLst>
        </pc:cxnChg>
        <pc:cxnChg chg="mod">
          <ac:chgData name="Zhang, Jingjie  (ALCS)" userId="307a116a-1d5d-49cc-b678-15954391a5a0" providerId="ADAL" clId="{383887C0-5E6C-4945-B142-25B2620F4B66}" dt="2022-09-08T19:28:37.664" v="2064" actId="1036"/>
          <ac:cxnSpMkLst>
            <pc:docMk/>
            <pc:sldMk cId="3324463465" sldId="36566"/>
            <ac:cxnSpMk id="17" creationId="{30775B3F-9438-4EF2-9218-2989B0320C1B}"/>
          </ac:cxnSpMkLst>
        </pc:cxnChg>
        <pc:cxnChg chg="add mod">
          <ac:chgData name="Zhang, Jingjie  (ALCS)" userId="307a116a-1d5d-49cc-b678-15954391a5a0" providerId="ADAL" clId="{383887C0-5E6C-4945-B142-25B2620F4B66}" dt="2022-09-08T19:27:48.498" v="2050" actId="164"/>
          <ac:cxnSpMkLst>
            <pc:docMk/>
            <pc:sldMk cId="3324463465" sldId="36566"/>
            <ac:cxnSpMk id="27" creationId="{59124E11-22EA-4868-A3F1-10FF1F90A64C}"/>
          </ac:cxnSpMkLst>
        </pc:cxnChg>
        <pc:cxnChg chg="add mod">
          <ac:chgData name="Zhang, Jingjie  (ALCS)" userId="307a116a-1d5d-49cc-b678-15954391a5a0" providerId="ADAL" clId="{383887C0-5E6C-4945-B142-25B2620F4B66}" dt="2022-09-08T19:27:48.498" v="2050" actId="164"/>
          <ac:cxnSpMkLst>
            <pc:docMk/>
            <pc:sldMk cId="3324463465" sldId="36566"/>
            <ac:cxnSpMk id="28" creationId="{73576734-104D-4305-BE50-27210148CD9E}"/>
          </ac:cxnSpMkLst>
        </pc:cxnChg>
      </pc:sldChg>
      <pc:sldChg chg="addSp delSp modSp new mod modClrScheme chgLayout">
        <pc:chgData name="Zhang, Jingjie  (ALCS)" userId="307a116a-1d5d-49cc-b678-15954391a5a0" providerId="ADAL" clId="{383887C0-5E6C-4945-B142-25B2620F4B66}" dt="2022-09-08T19:51:59.806" v="2129" actId="1076"/>
        <pc:sldMkLst>
          <pc:docMk/>
          <pc:sldMk cId="865639588" sldId="36567"/>
        </pc:sldMkLst>
        <pc:spChg chg="del">
          <ac:chgData name="Zhang, Jingjie  (ALCS)" userId="307a116a-1d5d-49cc-b678-15954391a5a0" providerId="ADAL" clId="{383887C0-5E6C-4945-B142-25B2620F4B66}" dt="2022-09-08T19:44:00.817" v="2069" actId="700"/>
          <ac:spMkLst>
            <pc:docMk/>
            <pc:sldMk cId="865639588" sldId="36567"/>
            <ac:spMk id="2" creationId="{8CF2BA54-376F-4FFA-8062-E4D406F0D7C2}"/>
          </ac:spMkLst>
        </pc:spChg>
        <pc:spChg chg="del">
          <ac:chgData name="Zhang, Jingjie  (ALCS)" userId="307a116a-1d5d-49cc-b678-15954391a5a0" providerId="ADAL" clId="{383887C0-5E6C-4945-B142-25B2620F4B66}" dt="2022-09-08T19:44:00.817" v="2069" actId="700"/>
          <ac:spMkLst>
            <pc:docMk/>
            <pc:sldMk cId="865639588" sldId="36567"/>
            <ac:spMk id="3" creationId="{622E4080-5C14-4BB2-9A1B-E4F7F9F60CB1}"/>
          </ac:spMkLst>
        </pc:spChg>
        <pc:spChg chg="del">
          <ac:chgData name="Zhang, Jingjie  (ALCS)" userId="307a116a-1d5d-49cc-b678-15954391a5a0" providerId="ADAL" clId="{383887C0-5E6C-4945-B142-25B2620F4B66}" dt="2022-09-08T19:44:00.817" v="2069" actId="700"/>
          <ac:spMkLst>
            <pc:docMk/>
            <pc:sldMk cId="865639588" sldId="36567"/>
            <ac:spMk id="4" creationId="{BD5A7414-E5AF-45E9-8535-F0AE3C5D8E7C}"/>
          </ac:spMkLst>
        </pc:spChg>
        <pc:spChg chg="mod ord">
          <ac:chgData name="Zhang, Jingjie  (ALCS)" userId="307a116a-1d5d-49cc-b678-15954391a5a0" providerId="ADAL" clId="{383887C0-5E6C-4945-B142-25B2620F4B66}" dt="2022-09-08T19:44:00.817" v="2069" actId="700"/>
          <ac:spMkLst>
            <pc:docMk/>
            <pc:sldMk cId="865639588" sldId="36567"/>
            <ac:spMk id="5" creationId="{2CB6B4A8-4CC9-4E3C-BA1B-BA4461509533}"/>
          </ac:spMkLst>
        </pc:spChg>
        <pc:spChg chg="add del mod">
          <ac:chgData name="Zhang, Jingjie  (ALCS)" userId="307a116a-1d5d-49cc-b678-15954391a5a0" providerId="ADAL" clId="{383887C0-5E6C-4945-B142-25B2620F4B66}" dt="2022-09-08T19:45:41.195" v="2106" actId="478"/>
          <ac:spMkLst>
            <pc:docMk/>
            <pc:sldMk cId="865639588" sldId="36567"/>
            <ac:spMk id="6" creationId="{2AE2A4A8-6EF8-4F26-B1B0-0333596BFAA0}"/>
          </ac:spMkLst>
        </pc:spChg>
        <pc:spChg chg="add del mod">
          <ac:chgData name="Zhang, Jingjie  (ALCS)" userId="307a116a-1d5d-49cc-b678-15954391a5a0" providerId="ADAL" clId="{383887C0-5E6C-4945-B142-25B2620F4B66}" dt="2022-09-08T19:45:41.195" v="2106" actId="478"/>
          <ac:spMkLst>
            <pc:docMk/>
            <pc:sldMk cId="865639588" sldId="36567"/>
            <ac:spMk id="7" creationId="{EC394B8D-75E9-4BF2-8E0C-2B46A0B47B78}"/>
          </ac:spMkLst>
        </pc:spChg>
        <pc:spChg chg="add del mod">
          <ac:chgData name="Zhang, Jingjie  (ALCS)" userId="307a116a-1d5d-49cc-b678-15954391a5a0" providerId="ADAL" clId="{383887C0-5E6C-4945-B142-25B2620F4B66}" dt="2022-09-08T19:46:12.386" v="2112"/>
          <ac:spMkLst>
            <pc:docMk/>
            <pc:sldMk cId="865639588" sldId="36567"/>
            <ac:spMk id="10" creationId="{101DDCBF-7C41-46BF-80AE-C136DF37C535}"/>
          </ac:spMkLst>
        </pc:spChg>
        <pc:spChg chg="add del mod">
          <ac:chgData name="Zhang, Jingjie  (ALCS)" userId="307a116a-1d5d-49cc-b678-15954391a5a0" providerId="ADAL" clId="{383887C0-5E6C-4945-B142-25B2620F4B66}" dt="2022-09-08T19:46:12.386" v="2112"/>
          <ac:spMkLst>
            <pc:docMk/>
            <pc:sldMk cId="865639588" sldId="36567"/>
            <ac:spMk id="11" creationId="{CA6485FF-344E-4368-9890-96E80955F4D4}"/>
          </ac:spMkLst>
        </pc:spChg>
        <pc:picChg chg="add del mod">
          <ac:chgData name="Zhang, Jingjie  (ALCS)" userId="307a116a-1d5d-49cc-b678-15954391a5a0" providerId="ADAL" clId="{383887C0-5E6C-4945-B142-25B2620F4B66}" dt="2022-09-08T19:45:34.978" v="2105" actId="478"/>
          <ac:picMkLst>
            <pc:docMk/>
            <pc:sldMk cId="865639588" sldId="36567"/>
            <ac:picMk id="9" creationId="{88E0BECC-30A3-4C39-84B8-7463E0CDE0D9}"/>
          </ac:picMkLst>
        </pc:picChg>
        <pc:picChg chg="add mod">
          <ac:chgData name="Zhang, Jingjie  (ALCS)" userId="307a116a-1d5d-49cc-b678-15954391a5a0" providerId="ADAL" clId="{383887C0-5E6C-4945-B142-25B2620F4B66}" dt="2022-09-08T19:51:59.806" v="2129" actId="1076"/>
          <ac:picMkLst>
            <pc:docMk/>
            <pc:sldMk cId="865639588" sldId="36567"/>
            <ac:picMk id="12" creationId="{5717E631-6C5F-4BC4-9032-23EDC393441C}"/>
          </ac:picMkLst>
        </pc:picChg>
        <pc:picChg chg="add del mod">
          <ac:chgData name="Zhang, Jingjie  (ALCS)" userId="307a116a-1d5d-49cc-b678-15954391a5a0" providerId="ADAL" clId="{383887C0-5E6C-4945-B142-25B2620F4B66}" dt="2022-09-08T19:51:51.448" v="2126" actId="478"/>
          <ac:picMkLst>
            <pc:docMk/>
            <pc:sldMk cId="865639588" sldId="36567"/>
            <ac:picMk id="14" creationId="{C777391A-55DA-4375-9F10-244D42B39A11}"/>
          </ac:picMkLst>
        </pc:picChg>
        <pc:picChg chg="add del">
          <ac:chgData name="Zhang, Jingjie  (ALCS)" userId="307a116a-1d5d-49cc-b678-15954391a5a0" providerId="ADAL" clId="{383887C0-5E6C-4945-B142-25B2620F4B66}" dt="2022-09-08T19:51:16.707" v="2116" actId="22"/>
          <ac:picMkLst>
            <pc:docMk/>
            <pc:sldMk cId="865639588" sldId="36567"/>
            <ac:picMk id="16" creationId="{3EBA9767-4755-40B9-BB03-AA12B58F29AE}"/>
          </ac:picMkLst>
        </pc:picChg>
        <pc:picChg chg="add mod ord">
          <ac:chgData name="Zhang, Jingjie  (ALCS)" userId="307a116a-1d5d-49cc-b678-15954391a5a0" providerId="ADAL" clId="{383887C0-5E6C-4945-B142-25B2620F4B66}" dt="2022-09-08T19:51:55.026" v="2128" actId="167"/>
          <ac:picMkLst>
            <pc:docMk/>
            <pc:sldMk cId="865639588" sldId="36567"/>
            <ac:picMk id="17" creationId="{F9447F32-E654-4A52-AC16-D6DD116B8D5B}"/>
          </ac:picMkLst>
        </pc:picChg>
      </pc:sldChg>
      <pc:sldChg chg="addSp modSp new del mod modClrScheme chgLayout">
        <pc:chgData name="Zhang, Jingjie  (ALCS)" userId="307a116a-1d5d-49cc-b678-15954391a5a0" providerId="ADAL" clId="{383887C0-5E6C-4945-B142-25B2620F4B66}" dt="2022-09-08T19:54:37.194" v="2130" actId="47"/>
        <pc:sldMkLst>
          <pc:docMk/>
          <pc:sldMk cId="334673644" sldId="36568"/>
        </pc:sldMkLst>
        <pc:spChg chg="mod ord">
          <ac:chgData name="Zhang, Jingjie  (ALCS)" userId="307a116a-1d5d-49cc-b678-15954391a5a0" providerId="ADAL" clId="{383887C0-5E6C-4945-B142-25B2620F4B66}" dt="2022-09-08T19:44:19.704" v="2071" actId="700"/>
          <ac:spMkLst>
            <pc:docMk/>
            <pc:sldMk cId="334673644" sldId="36568"/>
            <ac:spMk id="2" creationId="{31F40C2C-C351-4092-A1AD-C6E91B00FA29}"/>
          </ac:spMkLst>
        </pc:spChg>
        <pc:spChg chg="add mod ord">
          <ac:chgData name="Zhang, Jingjie  (ALCS)" userId="307a116a-1d5d-49cc-b678-15954391a5a0" providerId="ADAL" clId="{383887C0-5E6C-4945-B142-25B2620F4B66}" dt="2022-09-08T19:44:37.676" v="2080" actId="20577"/>
          <ac:spMkLst>
            <pc:docMk/>
            <pc:sldMk cId="334673644" sldId="36568"/>
            <ac:spMk id="3" creationId="{3D9C2191-5612-4584-8E68-2355152DBE0A}"/>
          </ac:spMkLst>
        </pc:spChg>
        <pc:spChg chg="add mod ord">
          <ac:chgData name="Zhang, Jingjie  (ALCS)" userId="307a116a-1d5d-49cc-b678-15954391a5a0" providerId="ADAL" clId="{383887C0-5E6C-4945-B142-25B2620F4B66}" dt="2022-09-08T19:44:45.111" v="2096" actId="404"/>
          <ac:spMkLst>
            <pc:docMk/>
            <pc:sldMk cId="334673644" sldId="36568"/>
            <ac:spMk id="4" creationId="{75D2B5CD-27A7-4503-8BC1-7F10D03384E6}"/>
          </ac:spMkLst>
        </pc:spChg>
      </pc:sldChg>
      <pc:sldChg chg="modSp new del mod chgLayout">
        <pc:chgData name="Zhang, Jingjie  (ALCS)" userId="307a116a-1d5d-49cc-b678-15954391a5a0" providerId="ADAL" clId="{383887C0-5E6C-4945-B142-25B2620F4B66}" dt="2022-09-09T04:18:57.899" v="2181" actId="47"/>
        <pc:sldMkLst>
          <pc:docMk/>
          <pc:sldMk cId="1697167782" sldId="36568"/>
        </pc:sldMkLst>
        <pc:spChg chg="mod ord">
          <ac:chgData name="Zhang, Jingjie  (ALCS)" userId="307a116a-1d5d-49cc-b678-15954391a5a0" providerId="ADAL" clId="{383887C0-5E6C-4945-B142-25B2620F4B66}" dt="2022-09-09T04:17:20.813" v="2180" actId="700"/>
          <ac:spMkLst>
            <pc:docMk/>
            <pc:sldMk cId="1697167782" sldId="36568"/>
            <ac:spMk id="2" creationId="{E89597DD-A751-46DF-8851-046C9F055F68}"/>
          </ac:spMkLst>
        </pc:spChg>
      </pc:sldChg>
      <pc:sldChg chg="delSp modSp add del mod">
        <pc:chgData name="Zhang, Jingjie  (ALCS)" userId="307a116a-1d5d-49cc-b678-15954391a5a0" providerId="ADAL" clId="{383887C0-5E6C-4945-B142-25B2620F4B66}" dt="2022-09-08T00:22:49.367" v="1215" actId="47"/>
        <pc:sldMkLst>
          <pc:docMk/>
          <pc:sldMk cId="1443111440" sldId="2096905236"/>
        </pc:sldMkLst>
        <pc:spChg chg="del mod">
          <ac:chgData name="Zhang, Jingjie  (ALCS)" userId="307a116a-1d5d-49cc-b678-15954391a5a0" providerId="ADAL" clId="{383887C0-5E6C-4945-B142-25B2620F4B66}" dt="2022-09-08T00:22:37.957" v="1213" actId="478"/>
          <ac:spMkLst>
            <pc:docMk/>
            <pc:sldMk cId="1443111440" sldId="2096905236"/>
            <ac:spMk id="4" creationId="{361667E7-EE58-4D9B-95AF-77174E76A292}"/>
          </ac:spMkLst>
        </pc:spChg>
      </pc:sldChg>
      <pc:sldMasterChg chg="delSldLayout">
        <pc:chgData name="Zhang, Jingjie  (ALCS)" userId="307a116a-1d5d-49cc-b678-15954391a5a0" providerId="ADAL" clId="{383887C0-5E6C-4945-B142-25B2620F4B66}" dt="2022-09-08T00:21:54.381" v="1211" actId="47"/>
        <pc:sldMasterMkLst>
          <pc:docMk/>
          <pc:sldMasterMk cId="2670012584" sldId="2147483660"/>
        </pc:sldMasterMkLst>
        <pc:sldLayoutChg chg="del">
          <pc:chgData name="Zhang, Jingjie  (ALCS)" userId="307a116a-1d5d-49cc-b678-15954391a5a0" providerId="ADAL" clId="{383887C0-5E6C-4945-B142-25B2620F4B66}" dt="2022-09-08T00:21:54.381" v="1211" actId="47"/>
          <pc:sldLayoutMkLst>
            <pc:docMk/>
            <pc:sldMasterMk cId="2670012584" sldId="2147483660"/>
            <pc:sldLayoutMk cId="2013914556" sldId="2147483677"/>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2-09-06T09:30:07.396" idx="5">
    <p:pos x="18196" y="1257"/>
    <p:text>Where is this IQOS - add IQOS reference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31F42-1905-4976-B592-D2A2A60D042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EC1B057-7986-4DBA-BDAE-D2FDB9D2529B}">
      <dgm:prSet phldrT="[Text]" custT="1"/>
      <dgm:spPr/>
      <dgm:t>
        <a:bodyPr/>
        <a:lstStyle/>
        <a:p>
          <a:r>
            <a:rPr lang="en-US" sz="6600" kern="1200" dirty="0"/>
            <a:t>Select PBPK Models: US EPA’s high-throughput toxicokinetics package </a:t>
          </a:r>
          <a:r>
            <a:rPr lang="en-US" sz="6600" kern="1200" dirty="0">
              <a:solidFill>
                <a:srgbClr val="000000">
                  <a:hueOff val="0"/>
                  <a:satOff val="0"/>
                  <a:lumOff val="0"/>
                  <a:alphaOff val="0"/>
                </a:srgbClr>
              </a:solidFill>
              <a:latin typeface="Stag Book"/>
              <a:ea typeface="+mn-ea"/>
              <a:cs typeface="+mn-cs"/>
            </a:rPr>
            <a:t>(HTTK) </a:t>
          </a:r>
          <a:r>
            <a:rPr lang="en-US" sz="6600" kern="1200" baseline="30000" dirty="0">
              <a:solidFill>
                <a:srgbClr val="000000">
                  <a:hueOff val="0"/>
                  <a:satOff val="0"/>
                  <a:lumOff val="0"/>
                  <a:alphaOff val="0"/>
                </a:srgbClr>
              </a:solidFill>
              <a:latin typeface="Stag Book"/>
              <a:ea typeface="+mn-ea"/>
              <a:cs typeface="+mn-cs"/>
            </a:rPr>
            <a:t>1</a:t>
          </a:r>
        </a:p>
      </dgm:t>
    </dgm:pt>
    <dgm:pt modelId="{EF0CD867-4B27-42A0-9E2D-2FC630CB6FC8}" type="parTrans" cxnId="{AFC826E9-6E7E-411D-A9F5-2C8A7907E2DF}">
      <dgm:prSet/>
      <dgm:spPr/>
      <dgm:t>
        <a:bodyPr/>
        <a:lstStyle/>
        <a:p>
          <a:endParaRPr lang="en-US" sz="2400"/>
        </a:p>
      </dgm:t>
    </dgm:pt>
    <dgm:pt modelId="{A8AE332B-2698-49DB-BC01-43F04C9750D3}" type="sibTrans" cxnId="{AFC826E9-6E7E-411D-A9F5-2C8A7907E2DF}">
      <dgm:prSet/>
      <dgm:spPr/>
      <dgm:t>
        <a:bodyPr/>
        <a:lstStyle/>
        <a:p>
          <a:endParaRPr lang="en-US" sz="2400"/>
        </a:p>
      </dgm:t>
    </dgm:pt>
    <dgm:pt modelId="{488FA555-A9D2-405C-BD50-E59B889D7BCB}">
      <dgm:prSet phldrT="[Text]" custT="1"/>
      <dgm:spPr/>
      <dgm:t>
        <a:bodyPr/>
        <a:lstStyle/>
        <a:p>
          <a:r>
            <a:rPr lang="en-US" sz="6600" dirty="0"/>
            <a:t>Evaluate the suitability of the model for 93 HPHCs</a:t>
          </a:r>
        </a:p>
      </dgm:t>
    </dgm:pt>
    <dgm:pt modelId="{E648763D-CC24-4025-85E9-52E12FFF32EE}" type="parTrans" cxnId="{86806100-6DB0-4AE8-8871-2532C3529A23}">
      <dgm:prSet/>
      <dgm:spPr/>
      <dgm:t>
        <a:bodyPr/>
        <a:lstStyle/>
        <a:p>
          <a:endParaRPr lang="en-US" sz="2400"/>
        </a:p>
      </dgm:t>
    </dgm:pt>
    <dgm:pt modelId="{AE09466A-AE01-411A-B795-2DB05DB06BBB}" type="sibTrans" cxnId="{86806100-6DB0-4AE8-8871-2532C3529A23}">
      <dgm:prSet/>
      <dgm:spPr/>
      <dgm:t>
        <a:bodyPr/>
        <a:lstStyle/>
        <a:p>
          <a:endParaRPr lang="en-US" sz="2400"/>
        </a:p>
      </dgm:t>
    </dgm:pt>
    <dgm:pt modelId="{3DBD383B-A10F-4A1A-8B7B-7D81786E51C3}">
      <dgm:prSet phldrT="[Text]" custT="1"/>
      <dgm:spPr/>
      <dgm:t>
        <a:bodyPr/>
        <a:lstStyle/>
        <a:p>
          <a:r>
            <a:rPr lang="en-US" sz="6600" dirty="0"/>
            <a:t>Obtain parameters for PBPK models</a:t>
          </a:r>
        </a:p>
      </dgm:t>
    </dgm:pt>
    <dgm:pt modelId="{8F5A99FA-A7A5-490D-BA07-768FF0DC01C9}" type="parTrans" cxnId="{E4C6E75D-BAF4-4EE0-AC0A-8280BC07F2D0}">
      <dgm:prSet/>
      <dgm:spPr/>
      <dgm:t>
        <a:bodyPr/>
        <a:lstStyle/>
        <a:p>
          <a:endParaRPr lang="en-US" sz="2400"/>
        </a:p>
      </dgm:t>
    </dgm:pt>
    <dgm:pt modelId="{E076266F-6446-4197-9097-DFEB8A0215BF}" type="sibTrans" cxnId="{E4C6E75D-BAF4-4EE0-AC0A-8280BC07F2D0}">
      <dgm:prSet/>
      <dgm:spPr/>
      <dgm:t>
        <a:bodyPr/>
        <a:lstStyle/>
        <a:p>
          <a:endParaRPr lang="en-US" sz="2400"/>
        </a:p>
      </dgm:t>
    </dgm:pt>
    <dgm:pt modelId="{7E345A24-EF1C-4234-92ED-8DD2C055600E}">
      <dgm:prSet custT="1"/>
      <dgm:spPr/>
      <dgm:t>
        <a:bodyPr/>
        <a:lstStyle/>
        <a:p>
          <a:r>
            <a:rPr lang="en-US" sz="5400" kern="1200" dirty="0"/>
            <a:t>Generic model</a:t>
          </a:r>
        </a:p>
      </dgm:t>
    </dgm:pt>
    <dgm:pt modelId="{7B5BF046-EC45-4E4E-A004-247529FA2B19}" type="parTrans" cxnId="{B381F564-587E-4AE9-878C-FDDCC85A646B}">
      <dgm:prSet/>
      <dgm:spPr/>
      <dgm:t>
        <a:bodyPr/>
        <a:lstStyle/>
        <a:p>
          <a:endParaRPr lang="en-US" sz="2400"/>
        </a:p>
      </dgm:t>
    </dgm:pt>
    <dgm:pt modelId="{22E16592-0D6C-4FDB-9B6B-B168847D7008}" type="sibTrans" cxnId="{B381F564-587E-4AE9-878C-FDDCC85A646B}">
      <dgm:prSet/>
      <dgm:spPr/>
      <dgm:t>
        <a:bodyPr/>
        <a:lstStyle/>
        <a:p>
          <a:endParaRPr lang="en-US" sz="2400"/>
        </a:p>
      </dgm:t>
    </dgm:pt>
    <dgm:pt modelId="{528FAA46-E2B5-451B-A2C1-D00AAC4FA06F}">
      <dgm:prSet custT="1"/>
      <dgm:spPr/>
      <dgm:t>
        <a:bodyPr/>
        <a:lstStyle/>
        <a:p>
          <a:r>
            <a:rPr lang="en-US" sz="5400" kern="1200" dirty="0"/>
            <a:t>Open source </a:t>
          </a:r>
        </a:p>
      </dgm:t>
    </dgm:pt>
    <dgm:pt modelId="{AD11600C-65FE-41A9-87D3-AF64E0CDD91C}" type="sibTrans" cxnId="{3B35326E-46A7-4DE6-9B35-8460E4C6869D}">
      <dgm:prSet/>
      <dgm:spPr/>
      <dgm:t>
        <a:bodyPr/>
        <a:lstStyle/>
        <a:p>
          <a:endParaRPr lang="en-US" sz="2400"/>
        </a:p>
      </dgm:t>
    </dgm:pt>
    <dgm:pt modelId="{8697046F-E3FF-4981-AB1A-97F33B26818D}" type="parTrans" cxnId="{3B35326E-46A7-4DE6-9B35-8460E4C6869D}">
      <dgm:prSet/>
      <dgm:spPr/>
      <dgm:t>
        <a:bodyPr/>
        <a:lstStyle/>
        <a:p>
          <a:endParaRPr lang="en-US" sz="2400"/>
        </a:p>
      </dgm:t>
    </dgm:pt>
    <dgm:pt modelId="{1A54B33F-9BCE-41C4-8D63-AFD1B8822B7A}">
      <dgm:prSet custT="1"/>
      <dgm:spPr/>
      <dgm:t>
        <a:bodyPr/>
        <a:lstStyle/>
        <a:p>
          <a:r>
            <a:rPr lang="en-US" sz="5400" strike="noStrike" dirty="0">
              <a:solidFill>
                <a:schemeClr val="tx1"/>
              </a:solidFill>
            </a:rPr>
            <a:t>Nine</a:t>
          </a:r>
          <a:r>
            <a:rPr lang="en-US" sz="5400" dirty="0">
              <a:solidFill>
                <a:schemeClr val="tx1"/>
              </a:solidFill>
            </a:rPr>
            <a:t> metals and two small molecules (</a:t>
          </a:r>
          <a:r>
            <a:rPr lang="en-US" sz="5400" strike="noStrike" dirty="0">
              <a:solidFill>
                <a:schemeClr val="tx1"/>
              </a:solidFill>
            </a:rPr>
            <a:t>ammonium </a:t>
          </a:r>
          <a:r>
            <a:rPr lang="en-US" sz="5400" dirty="0">
              <a:solidFill>
                <a:schemeClr val="tx1"/>
              </a:solidFill>
            </a:rPr>
            <a:t>and hydrazine) are excluded.</a:t>
          </a:r>
        </a:p>
      </dgm:t>
    </dgm:pt>
    <dgm:pt modelId="{61173BB1-2D5F-4EA9-A025-2A58E77C9739}" type="parTrans" cxnId="{6F195282-8649-44C7-A33B-19816533702F}">
      <dgm:prSet/>
      <dgm:spPr/>
      <dgm:t>
        <a:bodyPr/>
        <a:lstStyle/>
        <a:p>
          <a:endParaRPr lang="en-US" sz="2400"/>
        </a:p>
      </dgm:t>
    </dgm:pt>
    <dgm:pt modelId="{C013F160-9097-408D-BAF7-C0D9C9396297}" type="sibTrans" cxnId="{6F195282-8649-44C7-A33B-19816533702F}">
      <dgm:prSet/>
      <dgm:spPr/>
      <dgm:t>
        <a:bodyPr/>
        <a:lstStyle/>
        <a:p>
          <a:endParaRPr lang="en-US" sz="2400"/>
        </a:p>
      </dgm:t>
    </dgm:pt>
    <dgm:pt modelId="{179225AD-3BE4-4AC8-B1C6-5BB9BAEF9184}">
      <dgm:prSet custT="1"/>
      <dgm:spPr/>
      <dgm:t>
        <a:bodyPr/>
        <a:lstStyle/>
        <a:p>
          <a:r>
            <a:rPr lang="en-US" sz="5400" dirty="0">
              <a:solidFill>
                <a:schemeClr val="tx1"/>
              </a:solidFill>
            </a:rPr>
            <a:t>The current </a:t>
          </a:r>
          <a:r>
            <a:rPr lang="en-US" sz="5400" strike="noStrike" dirty="0">
              <a:solidFill>
                <a:schemeClr val="tx1"/>
              </a:solidFill>
            </a:rPr>
            <a:t>HTTK </a:t>
          </a:r>
          <a:r>
            <a:rPr lang="en-US" sz="5400" dirty="0">
              <a:solidFill>
                <a:schemeClr val="tx1"/>
              </a:solidFill>
            </a:rPr>
            <a:t>models are not suitable for metals and small molecules.</a:t>
          </a:r>
        </a:p>
      </dgm:t>
    </dgm:pt>
    <dgm:pt modelId="{30C93D42-9CC3-43BD-9009-685804A7C388}" type="sibTrans" cxnId="{68538E6D-6CE6-4274-861E-CBBB0229CAF1}">
      <dgm:prSet/>
      <dgm:spPr/>
      <dgm:t>
        <a:bodyPr/>
        <a:lstStyle/>
        <a:p>
          <a:endParaRPr lang="en-US" sz="2400"/>
        </a:p>
      </dgm:t>
    </dgm:pt>
    <dgm:pt modelId="{324D6506-208B-4EBE-9338-08805D86D8AA}" type="parTrans" cxnId="{68538E6D-6CE6-4274-861E-CBBB0229CAF1}">
      <dgm:prSet/>
      <dgm:spPr/>
      <dgm:t>
        <a:bodyPr/>
        <a:lstStyle/>
        <a:p>
          <a:endParaRPr lang="en-US" sz="2400"/>
        </a:p>
      </dgm:t>
    </dgm:pt>
    <dgm:pt modelId="{698C456A-3F38-468F-B930-11C694F55247}">
      <dgm:prSet custT="1"/>
      <dgm:spPr/>
      <dgm:t>
        <a:bodyPr/>
        <a:lstStyle/>
        <a:p>
          <a:r>
            <a:rPr lang="en-US" sz="4800" dirty="0"/>
            <a:t>Intrinsic clearance (CLint)</a:t>
          </a:r>
        </a:p>
      </dgm:t>
    </dgm:pt>
    <dgm:pt modelId="{30127E3C-F067-48B0-9C27-391709E2BB9C}" type="parTrans" cxnId="{F2022339-E392-4C4A-8BD8-E580B94AA7A7}">
      <dgm:prSet/>
      <dgm:spPr/>
      <dgm:t>
        <a:bodyPr/>
        <a:lstStyle/>
        <a:p>
          <a:endParaRPr lang="en-US" sz="2400"/>
        </a:p>
      </dgm:t>
    </dgm:pt>
    <dgm:pt modelId="{49ECE0A1-F00B-40CC-8CE6-BA9D3689B1D7}" type="sibTrans" cxnId="{F2022339-E392-4C4A-8BD8-E580B94AA7A7}">
      <dgm:prSet/>
      <dgm:spPr/>
      <dgm:t>
        <a:bodyPr/>
        <a:lstStyle/>
        <a:p>
          <a:endParaRPr lang="en-US" sz="2400"/>
        </a:p>
      </dgm:t>
    </dgm:pt>
    <dgm:pt modelId="{61A75739-3A3F-44BF-AC07-15D4515829EC}">
      <dgm:prSet custT="1"/>
      <dgm:spPr/>
      <dgm:t>
        <a:bodyPr/>
        <a:lstStyle/>
        <a:p>
          <a:endParaRPr lang="en-US" sz="5400" dirty="0"/>
        </a:p>
      </dgm:t>
    </dgm:pt>
    <dgm:pt modelId="{AC3BC7F7-C7D0-43EC-AD3F-17E226DC1D95}" type="parTrans" cxnId="{E6E079E3-805E-479A-940B-97F09C9E4329}">
      <dgm:prSet/>
      <dgm:spPr/>
      <dgm:t>
        <a:bodyPr/>
        <a:lstStyle/>
        <a:p>
          <a:endParaRPr lang="en-US" sz="2400"/>
        </a:p>
      </dgm:t>
    </dgm:pt>
    <dgm:pt modelId="{02E28B81-846A-477D-9295-E686E7C21D7B}" type="sibTrans" cxnId="{E6E079E3-805E-479A-940B-97F09C9E4329}">
      <dgm:prSet/>
      <dgm:spPr/>
      <dgm:t>
        <a:bodyPr/>
        <a:lstStyle/>
        <a:p>
          <a:endParaRPr lang="en-US" sz="2400"/>
        </a:p>
      </dgm:t>
    </dgm:pt>
    <dgm:pt modelId="{FF9F321C-D919-49C4-9647-0DDA29140054}">
      <dgm:prSet custT="1"/>
      <dgm:spPr/>
      <dgm:t>
        <a:bodyPr/>
        <a:lstStyle/>
        <a:p>
          <a:r>
            <a:rPr lang="en-US" sz="4800" dirty="0"/>
            <a:t>Fraction unbound in the plasma (fu)</a:t>
          </a:r>
        </a:p>
      </dgm:t>
    </dgm:pt>
    <dgm:pt modelId="{AEFF6593-899B-4D7A-8258-1487E004852F}" type="parTrans" cxnId="{18484987-B3CF-43B1-AB0C-B7E22317A275}">
      <dgm:prSet/>
      <dgm:spPr/>
      <dgm:t>
        <a:bodyPr/>
        <a:lstStyle/>
        <a:p>
          <a:endParaRPr lang="en-US" sz="2400"/>
        </a:p>
      </dgm:t>
    </dgm:pt>
    <dgm:pt modelId="{76F481A2-FA6E-410C-814C-E0BCE61AB9D2}" type="sibTrans" cxnId="{18484987-B3CF-43B1-AB0C-B7E22317A275}">
      <dgm:prSet/>
      <dgm:spPr/>
      <dgm:t>
        <a:bodyPr/>
        <a:lstStyle/>
        <a:p>
          <a:endParaRPr lang="en-US" sz="2400"/>
        </a:p>
      </dgm:t>
    </dgm:pt>
    <dgm:pt modelId="{E541944B-EDE8-43C1-BAAB-3133636141D6}">
      <dgm:prSet custT="1"/>
      <dgm:spPr/>
      <dgm:t>
        <a:bodyPr/>
        <a:lstStyle/>
        <a:p>
          <a:r>
            <a:rPr lang="en-US" sz="4800" dirty="0"/>
            <a:t>Lipophilicity (pKa)</a:t>
          </a:r>
        </a:p>
      </dgm:t>
    </dgm:pt>
    <dgm:pt modelId="{ADA0D897-3CF0-4052-9C1A-AB0BC0856F03}" type="parTrans" cxnId="{1D23F6E5-1207-4DEE-BD81-CD04D0C5F497}">
      <dgm:prSet/>
      <dgm:spPr/>
      <dgm:t>
        <a:bodyPr/>
        <a:lstStyle/>
        <a:p>
          <a:endParaRPr lang="en-US" sz="2400"/>
        </a:p>
      </dgm:t>
    </dgm:pt>
    <dgm:pt modelId="{377179C6-BB62-4788-802E-81426D78C65D}" type="sibTrans" cxnId="{1D23F6E5-1207-4DEE-BD81-CD04D0C5F497}">
      <dgm:prSet/>
      <dgm:spPr/>
      <dgm:t>
        <a:bodyPr/>
        <a:lstStyle/>
        <a:p>
          <a:endParaRPr lang="en-US" sz="2400"/>
        </a:p>
      </dgm:t>
    </dgm:pt>
    <dgm:pt modelId="{4D369481-7109-4656-87E0-AF1D6BE1D0F3}">
      <dgm:prSet custT="1"/>
      <dgm:spPr/>
      <dgm:t>
        <a:bodyPr/>
        <a:lstStyle/>
        <a:p>
          <a:r>
            <a:rPr lang="en-US" sz="4800" dirty="0"/>
            <a:t>Acidity (pH)</a:t>
          </a:r>
        </a:p>
      </dgm:t>
    </dgm:pt>
    <dgm:pt modelId="{8341A046-919D-48B6-8EE5-8A80E82C280C}" type="parTrans" cxnId="{699E9787-FC6E-4E06-8F7E-294D01C92CCD}">
      <dgm:prSet/>
      <dgm:spPr/>
      <dgm:t>
        <a:bodyPr/>
        <a:lstStyle/>
        <a:p>
          <a:endParaRPr lang="en-US" sz="2400"/>
        </a:p>
      </dgm:t>
    </dgm:pt>
    <dgm:pt modelId="{468E1D63-E623-4C71-807A-F828B70BE760}" type="sibTrans" cxnId="{699E9787-FC6E-4E06-8F7E-294D01C92CCD}">
      <dgm:prSet/>
      <dgm:spPr/>
      <dgm:t>
        <a:bodyPr/>
        <a:lstStyle/>
        <a:p>
          <a:endParaRPr lang="en-US" sz="2400"/>
        </a:p>
      </dgm:t>
    </dgm:pt>
    <dgm:pt modelId="{FE719D29-B7A1-402F-A8B2-265D62718009}">
      <dgm:prSet custT="1"/>
      <dgm:spPr/>
      <dgm:t>
        <a:bodyPr/>
        <a:lstStyle/>
        <a:p>
          <a:r>
            <a:rPr lang="en-US" sz="4800" dirty="0"/>
            <a:t>Henry’s Law constant (HL)</a:t>
          </a:r>
        </a:p>
      </dgm:t>
    </dgm:pt>
    <dgm:pt modelId="{7B968D90-C552-459C-B233-86594DC2C928}" type="parTrans" cxnId="{0B83E1D4-C25D-493F-B86A-16F79D25DE53}">
      <dgm:prSet/>
      <dgm:spPr/>
      <dgm:t>
        <a:bodyPr/>
        <a:lstStyle/>
        <a:p>
          <a:endParaRPr lang="en-US" sz="2400"/>
        </a:p>
      </dgm:t>
    </dgm:pt>
    <dgm:pt modelId="{D24EB1A0-1854-4953-B280-5535FA58E0D3}" type="sibTrans" cxnId="{0B83E1D4-C25D-493F-B86A-16F79D25DE53}">
      <dgm:prSet/>
      <dgm:spPr/>
      <dgm:t>
        <a:bodyPr/>
        <a:lstStyle/>
        <a:p>
          <a:endParaRPr lang="en-US" sz="2400"/>
        </a:p>
      </dgm:t>
    </dgm:pt>
    <dgm:pt modelId="{C6D4D208-8C7E-47E0-AB06-7C45FF79409F}">
      <dgm:prSet custT="1"/>
      <dgm:spPr/>
      <dgm:t>
        <a:bodyPr/>
        <a:lstStyle/>
        <a:p>
          <a:r>
            <a:rPr lang="en-US" sz="5400" dirty="0"/>
            <a:t>Parameters</a:t>
          </a:r>
        </a:p>
      </dgm:t>
    </dgm:pt>
    <dgm:pt modelId="{69A6D6D0-63BB-43ED-944B-4708D052E19A}" type="parTrans" cxnId="{95B9DBC7-BC9F-4AE6-B41D-0E83A05BE245}">
      <dgm:prSet/>
      <dgm:spPr/>
      <dgm:t>
        <a:bodyPr/>
        <a:lstStyle/>
        <a:p>
          <a:endParaRPr lang="en-US" sz="2400"/>
        </a:p>
      </dgm:t>
    </dgm:pt>
    <dgm:pt modelId="{FC8CA1CD-B340-42F9-BADF-C445774FF14A}" type="sibTrans" cxnId="{95B9DBC7-BC9F-4AE6-B41D-0E83A05BE245}">
      <dgm:prSet/>
      <dgm:spPr/>
      <dgm:t>
        <a:bodyPr/>
        <a:lstStyle/>
        <a:p>
          <a:endParaRPr lang="en-US" sz="2400"/>
        </a:p>
      </dgm:t>
    </dgm:pt>
    <dgm:pt modelId="{A8AFD466-D8BF-42FA-8A7D-6B5804470FDB}">
      <dgm:prSet custT="1"/>
      <dgm:spPr/>
      <dgm:t>
        <a:bodyPr/>
        <a:lstStyle/>
        <a:p>
          <a:pPr marL="0" lvl="0" defTabSz="2667000">
            <a:lnSpc>
              <a:spcPct val="90000"/>
            </a:lnSpc>
            <a:spcBef>
              <a:spcPct val="0"/>
            </a:spcBef>
            <a:spcAft>
              <a:spcPct val="35000"/>
            </a:spcAft>
            <a:buNone/>
          </a:pPr>
          <a:r>
            <a:rPr lang="en-US" sz="6600" dirty="0">
              <a:solidFill>
                <a:schemeClr val="tx1"/>
              </a:solidFill>
            </a:rPr>
            <a:t>Verify PBPK models with experimental data (Literature)</a:t>
          </a:r>
        </a:p>
      </dgm:t>
    </dgm:pt>
    <dgm:pt modelId="{FC10915E-8746-47DC-B3E4-F2E3499EF46C}" type="parTrans" cxnId="{08EFAC19-3CBD-4EF5-8E8F-F9EFB0687E5A}">
      <dgm:prSet/>
      <dgm:spPr/>
      <dgm:t>
        <a:bodyPr/>
        <a:lstStyle/>
        <a:p>
          <a:endParaRPr lang="en-US" sz="2400"/>
        </a:p>
      </dgm:t>
    </dgm:pt>
    <dgm:pt modelId="{4D2E6B6E-B159-47F9-8308-5566C3F60333}" type="sibTrans" cxnId="{08EFAC19-3CBD-4EF5-8E8F-F9EFB0687E5A}">
      <dgm:prSet/>
      <dgm:spPr/>
      <dgm:t>
        <a:bodyPr/>
        <a:lstStyle/>
        <a:p>
          <a:endParaRPr lang="en-US" sz="2400"/>
        </a:p>
      </dgm:t>
    </dgm:pt>
    <dgm:pt modelId="{96AF0D51-4FF2-4D88-9345-18C70163A457}">
      <dgm:prSet custT="1"/>
      <dgm:spPr/>
      <dgm:t>
        <a:bodyPr/>
        <a:lstStyle/>
        <a:p>
          <a:pPr marL="285750" lvl="1" indent="0" defTabSz="2133600">
            <a:lnSpc>
              <a:spcPct val="90000"/>
            </a:lnSpc>
            <a:spcBef>
              <a:spcPct val="0"/>
            </a:spcBef>
            <a:spcAft>
              <a:spcPct val="15000"/>
            </a:spcAft>
          </a:pPr>
          <a:r>
            <a:rPr lang="en-US" sz="5400" dirty="0"/>
            <a:t>Nicotine</a:t>
          </a:r>
        </a:p>
      </dgm:t>
    </dgm:pt>
    <dgm:pt modelId="{8618464D-5406-4E05-8A42-55AF1D62152C}" type="parTrans" cxnId="{609B2EF3-AEB7-43B2-9849-F27B785445C3}">
      <dgm:prSet/>
      <dgm:spPr/>
      <dgm:t>
        <a:bodyPr/>
        <a:lstStyle/>
        <a:p>
          <a:endParaRPr lang="en-US" sz="2400"/>
        </a:p>
      </dgm:t>
    </dgm:pt>
    <dgm:pt modelId="{75EF1967-2B97-4B03-A276-97064E131E1A}" type="sibTrans" cxnId="{609B2EF3-AEB7-43B2-9849-F27B785445C3}">
      <dgm:prSet/>
      <dgm:spPr/>
      <dgm:t>
        <a:bodyPr/>
        <a:lstStyle/>
        <a:p>
          <a:endParaRPr lang="en-US" sz="2400"/>
        </a:p>
      </dgm:t>
    </dgm:pt>
    <dgm:pt modelId="{8099ED06-033B-4930-8E18-161FD7245D34}">
      <dgm:prSet custT="1"/>
      <dgm:spPr/>
      <dgm:t>
        <a:bodyPr/>
        <a:lstStyle/>
        <a:p>
          <a:pPr marL="285750" lvl="1" indent="0" defTabSz="2133600">
            <a:lnSpc>
              <a:spcPct val="90000"/>
            </a:lnSpc>
            <a:spcBef>
              <a:spcPct val="0"/>
            </a:spcBef>
            <a:spcAft>
              <a:spcPct val="15000"/>
            </a:spcAft>
          </a:pPr>
          <a:endParaRPr lang="en-US" sz="5400" dirty="0"/>
        </a:p>
      </dgm:t>
    </dgm:pt>
    <dgm:pt modelId="{4B273582-7BD9-4AC8-B84E-03670EF448B8}" type="parTrans" cxnId="{DCA8B0DB-AEDE-4498-A9AD-E3405230DE6D}">
      <dgm:prSet/>
      <dgm:spPr/>
      <dgm:t>
        <a:bodyPr/>
        <a:lstStyle/>
        <a:p>
          <a:endParaRPr lang="en-US" sz="2400"/>
        </a:p>
      </dgm:t>
    </dgm:pt>
    <dgm:pt modelId="{E2795C49-BF2A-4831-B138-719744DD6249}" type="sibTrans" cxnId="{DCA8B0DB-AEDE-4498-A9AD-E3405230DE6D}">
      <dgm:prSet/>
      <dgm:spPr/>
      <dgm:t>
        <a:bodyPr/>
        <a:lstStyle/>
        <a:p>
          <a:endParaRPr lang="en-US" sz="2400"/>
        </a:p>
      </dgm:t>
    </dgm:pt>
    <dgm:pt modelId="{473226EC-6340-4615-8BF8-E61F775AA402}">
      <dgm:prSet custT="1"/>
      <dgm:spPr/>
      <dgm:t>
        <a:bodyPr/>
        <a:lstStyle/>
        <a:p>
          <a:pPr marL="285750" lvl="1" indent="0" defTabSz="2133600">
            <a:lnSpc>
              <a:spcPct val="90000"/>
            </a:lnSpc>
            <a:spcBef>
              <a:spcPct val="0"/>
            </a:spcBef>
            <a:spcAft>
              <a:spcPct val="15000"/>
            </a:spcAft>
          </a:pPr>
          <a:endParaRPr lang="en-US" sz="5400" dirty="0"/>
        </a:p>
      </dgm:t>
    </dgm:pt>
    <dgm:pt modelId="{8B1C10FD-B58C-48E8-8001-C7733A18A964}" type="parTrans" cxnId="{0A8F23C1-B3FD-442C-A1D7-7D262815CEF6}">
      <dgm:prSet/>
      <dgm:spPr/>
      <dgm:t>
        <a:bodyPr/>
        <a:lstStyle/>
        <a:p>
          <a:endParaRPr lang="en-US" sz="2400"/>
        </a:p>
      </dgm:t>
    </dgm:pt>
    <dgm:pt modelId="{9CAC7B94-C1AC-4C69-888E-D8E3A3D657C0}" type="sibTrans" cxnId="{0A8F23C1-B3FD-442C-A1D7-7D262815CEF6}">
      <dgm:prSet/>
      <dgm:spPr/>
      <dgm:t>
        <a:bodyPr/>
        <a:lstStyle/>
        <a:p>
          <a:endParaRPr lang="en-US" sz="2400"/>
        </a:p>
      </dgm:t>
    </dgm:pt>
    <dgm:pt modelId="{17CA8B44-AC61-4CA7-849A-DBAD821116FC}">
      <dgm:prSet custT="1"/>
      <dgm:spPr/>
      <dgm:t>
        <a:bodyPr/>
        <a:lstStyle/>
        <a:p>
          <a:r>
            <a:rPr lang="en-US" sz="6600" dirty="0">
              <a:solidFill>
                <a:schemeClr val="tx1"/>
              </a:solidFill>
            </a:rPr>
            <a:t>Estimate PK profiles and tissue levels</a:t>
          </a:r>
        </a:p>
      </dgm:t>
    </dgm:pt>
    <dgm:pt modelId="{D58B4AB9-C96A-4BE7-BAD9-C73F3AF9B80B}" type="parTrans" cxnId="{FB78022B-F4C3-4830-920B-5DFCB5F975EE}">
      <dgm:prSet/>
      <dgm:spPr/>
      <dgm:t>
        <a:bodyPr/>
        <a:lstStyle/>
        <a:p>
          <a:endParaRPr lang="en-US" sz="2400"/>
        </a:p>
      </dgm:t>
    </dgm:pt>
    <dgm:pt modelId="{32812CEF-87D2-4CAF-B546-448D9323F3A2}" type="sibTrans" cxnId="{FB78022B-F4C3-4830-920B-5DFCB5F975EE}">
      <dgm:prSet/>
      <dgm:spPr/>
      <dgm:t>
        <a:bodyPr/>
        <a:lstStyle/>
        <a:p>
          <a:endParaRPr lang="en-US" sz="2400"/>
        </a:p>
      </dgm:t>
    </dgm:pt>
    <dgm:pt modelId="{4A98E70C-FDB3-4703-8B56-3C5855C46A83}">
      <dgm:prSet custT="1"/>
      <dgm:spPr/>
      <dgm:t>
        <a:bodyPr/>
        <a:lstStyle/>
        <a:p>
          <a:r>
            <a:rPr lang="en-US" sz="5400" dirty="0"/>
            <a:t>Cmax for repeat-dose via inhalation: 3R4F vs. a heated tobacco product</a:t>
          </a:r>
        </a:p>
      </dgm:t>
    </dgm:pt>
    <dgm:pt modelId="{6CC24CCE-5EB9-4DDA-83E2-68581C0CF2A2}" type="parTrans" cxnId="{D1146760-10C8-4A89-AFF7-9096B6360496}">
      <dgm:prSet/>
      <dgm:spPr/>
      <dgm:t>
        <a:bodyPr/>
        <a:lstStyle/>
        <a:p>
          <a:endParaRPr lang="en-US"/>
        </a:p>
      </dgm:t>
    </dgm:pt>
    <dgm:pt modelId="{DEF13AFE-3CF3-42A9-B75A-4E3EE8330707}" type="sibTrans" cxnId="{D1146760-10C8-4A89-AFF7-9096B6360496}">
      <dgm:prSet/>
      <dgm:spPr/>
      <dgm:t>
        <a:bodyPr/>
        <a:lstStyle/>
        <a:p>
          <a:endParaRPr lang="en-US"/>
        </a:p>
      </dgm:t>
    </dgm:pt>
    <dgm:pt modelId="{1E09703A-B31F-48CF-8127-C481DF8F7693}">
      <dgm:prSet custT="1"/>
      <dgm:spPr/>
      <dgm:t>
        <a:bodyPr/>
        <a:lstStyle/>
        <a:p>
          <a:r>
            <a:rPr lang="en-US" sz="5400" dirty="0"/>
            <a:t>PK profile for a single dose: inhalation vs. oral ingestion</a:t>
          </a:r>
        </a:p>
      </dgm:t>
    </dgm:pt>
    <dgm:pt modelId="{613E5947-8DD8-4256-A8B4-05B33692639B}" type="parTrans" cxnId="{5F1D52B3-E226-4E05-A4DB-8CE112C9D7EC}">
      <dgm:prSet/>
      <dgm:spPr/>
      <dgm:t>
        <a:bodyPr/>
        <a:lstStyle/>
        <a:p>
          <a:endParaRPr lang="en-US"/>
        </a:p>
      </dgm:t>
    </dgm:pt>
    <dgm:pt modelId="{5F920831-87B7-43D2-9418-2791E47D63CF}" type="sibTrans" cxnId="{5F1D52B3-E226-4E05-A4DB-8CE112C9D7EC}">
      <dgm:prSet/>
      <dgm:spPr/>
      <dgm:t>
        <a:bodyPr/>
        <a:lstStyle/>
        <a:p>
          <a:endParaRPr lang="en-US"/>
        </a:p>
      </dgm:t>
    </dgm:pt>
    <dgm:pt modelId="{443E2FCA-8409-4BBD-93EC-7640BF63EA4F}">
      <dgm:prSet custT="1"/>
      <dgm:spPr/>
      <dgm:t>
        <a:bodyPr/>
        <a:lstStyle/>
        <a:p>
          <a:r>
            <a:rPr lang="en-US" sz="5400" kern="1200" dirty="0"/>
            <a:t>Supported by database</a:t>
          </a:r>
        </a:p>
      </dgm:t>
    </dgm:pt>
    <dgm:pt modelId="{712370F3-8AED-43A5-A101-790652DC86F7}" type="parTrans" cxnId="{6889D24C-293D-4B25-AF80-5E2078EE0F3E}">
      <dgm:prSet/>
      <dgm:spPr/>
      <dgm:t>
        <a:bodyPr/>
        <a:lstStyle/>
        <a:p>
          <a:endParaRPr lang="en-US"/>
        </a:p>
      </dgm:t>
    </dgm:pt>
    <dgm:pt modelId="{D5470ACF-4065-496F-99E3-88C5ACBE58F8}" type="sibTrans" cxnId="{6889D24C-293D-4B25-AF80-5E2078EE0F3E}">
      <dgm:prSet/>
      <dgm:spPr/>
      <dgm:t>
        <a:bodyPr/>
        <a:lstStyle/>
        <a:p>
          <a:endParaRPr lang="en-US"/>
        </a:p>
      </dgm:t>
    </dgm:pt>
    <dgm:pt modelId="{B7EFEB34-E5B3-4281-A7A6-F6C14804237D}">
      <dgm:prSet custT="1"/>
      <dgm:spPr/>
      <dgm:t>
        <a:bodyPr/>
        <a:lstStyle/>
        <a:p>
          <a:r>
            <a:rPr lang="en-US" sz="5400" dirty="0">
              <a:solidFill>
                <a:schemeClr val="tx1"/>
              </a:solidFill>
            </a:rPr>
            <a:t>Compounds amenable = 82</a:t>
          </a:r>
        </a:p>
      </dgm:t>
    </dgm:pt>
    <dgm:pt modelId="{16D38A54-FAF7-47D9-A13F-6854BEFDB48F}" type="parTrans" cxnId="{20680C37-6245-4201-8772-AAB71B1452FB}">
      <dgm:prSet/>
      <dgm:spPr/>
      <dgm:t>
        <a:bodyPr/>
        <a:lstStyle/>
        <a:p>
          <a:endParaRPr lang="en-US"/>
        </a:p>
      </dgm:t>
    </dgm:pt>
    <dgm:pt modelId="{C03ACA4A-B0D6-4422-894A-647DB841B2F2}" type="sibTrans" cxnId="{20680C37-6245-4201-8772-AAB71B1452FB}">
      <dgm:prSet/>
      <dgm:spPr/>
      <dgm:t>
        <a:bodyPr/>
        <a:lstStyle/>
        <a:p>
          <a:endParaRPr lang="en-US"/>
        </a:p>
      </dgm:t>
    </dgm:pt>
    <dgm:pt modelId="{DBCF5987-D150-4749-B1B0-4EC0DEAA8113}">
      <dgm:prSet custT="1"/>
      <dgm:spPr/>
      <dgm:t>
        <a:bodyPr/>
        <a:lstStyle/>
        <a:p>
          <a:r>
            <a:rPr lang="en-US" sz="5400" dirty="0"/>
            <a:t>Source: experimental data and QSAR (quantitative structure activity relationship) prediction</a:t>
          </a:r>
        </a:p>
      </dgm:t>
    </dgm:pt>
    <dgm:pt modelId="{98631217-3969-4826-8C73-B7A8F4076B76}" type="sibTrans" cxnId="{5760139D-D81A-41BA-B395-8FEAADB5C4E6}">
      <dgm:prSet/>
      <dgm:spPr/>
      <dgm:t>
        <a:bodyPr/>
        <a:lstStyle/>
        <a:p>
          <a:endParaRPr lang="en-US" sz="2400"/>
        </a:p>
      </dgm:t>
    </dgm:pt>
    <dgm:pt modelId="{586222EE-78D6-4BC6-9D22-32DFE99EDE25}" type="parTrans" cxnId="{5760139D-D81A-41BA-B395-8FEAADB5C4E6}">
      <dgm:prSet/>
      <dgm:spPr/>
      <dgm:t>
        <a:bodyPr/>
        <a:lstStyle/>
        <a:p>
          <a:endParaRPr lang="en-US" sz="2400"/>
        </a:p>
      </dgm:t>
    </dgm:pt>
    <dgm:pt modelId="{157267B5-8B05-459B-943E-F9BB608C7AE7}">
      <dgm:prSet custT="1"/>
      <dgm:spPr/>
      <dgm:t>
        <a:bodyPr/>
        <a:lstStyle/>
        <a:p>
          <a:pPr marL="285750" lvl="1" indent="0" defTabSz="2133600">
            <a:lnSpc>
              <a:spcPct val="90000"/>
            </a:lnSpc>
            <a:spcBef>
              <a:spcPct val="0"/>
            </a:spcBef>
            <a:spcAft>
              <a:spcPct val="15000"/>
            </a:spcAft>
          </a:pPr>
          <a:r>
            <a:rPr lang="en-US" sz="5400" dirty="0"/>
            <a:t>NNK</a:t>
          </a:r>
        </a:p>
      </dgm:t>
    </dgm:pt>
    <dgm:pt modelId="{19D141DE-B4F4-4506-BFDA-921D6503DB6A}" type="parTrans" cxnId="{59131FBC-CF87-43B4-837D-4C51BC899A13}">
      <dgm:prSet/>
      <dgm:spPr/>
      <dgm:t>
        <a:bodyPr/>
        <a:lstStyle/>
        <a:p>
          <a:endParaRPr lang="en-US"/>
        </a:p>
      </dgm:t>
    </dgm:pt>
    <dgm:pt modelId="{1B43B29C-9E34-4147-9C49-D6B0BAA46DD7}" type="sibTrans" cxnId="{59131FBC-CF87-43B4-837D-4C51BC899A13}">
      <dgm:prSet/>
      <dgm:spPr/>
      <dgm:t>
        <a:bodyPr/>
        <a:lstStyle/>
        <a:p>
          <a:endParaRPr lang="en-US"/>
        </a:p>
      </dgm:t>
    </dgm:pt>
    <dgm:pt modelId="{31084971-B834-4C9A-B516-80BCC0269EAD}">
      <dgm:prSet custT="1"/>
      <dgm:spPr/>
      <dgm:t>
        <a:bodyPr/>
        <a:lstStyle/>
        <a:p>
          <a:pPr marL="285750" lvl="1" indent="0" defTabSz="2133600">
            <a:lnSpc>
              <a:spcPct val="90000"/>
            </a:lnSpc>
            <a:spcBef>
              <a:spcPct val="0"/>
            </a:spcBef>
            <a:spcAft>
              <a:spcPct val="15000"/>
            </a:spcAft>
          </a:pPr>
          <a:r>
            <a:rPr lang="en-US" sz="5400" dirty="0"/>
            <a:t>Formaldehyde</a:t>
          </a:r>
        </a:p>
      </dgm:t>
    </dgm:pt>
    <dgm:pt modelId="{4A409370-E73D-4815-85BD-A39DBA7126D8}" type="parTrans" cxnId="{DA19359B-92F1-4AA4-8186-511D0A75EEBB}">
      <dgm:prSet/>
      <dgm:spPr/>
      <dgm:t>
        <a:bodyPr/>
        <a:lstStyle/>
        <a:p>
          <a:endParaRPr lang="en-US"/>
        </a:p>
      </dgm:t>
    </dgm:pt>
    <dgm:pt modelId="{01FCDCD9-9693-4CFD-85DE-BC8D41181250}" type="sibTrans" cxnId="{DA19359B-92F1-4AA4-8186-511D0A75EEBB}">
      <dgm:prSet/>
      <dgm:spPr/>
      <dgm:t>
        <a:bodyPr/>
        <a:lstStyle/>
        <a:p>
          <a:endParaRPr lang="en-US"/>
        </a:p>
      </dgm:t>
    </dgm:pt>
    <dgm:pt modelId="{66B8F80B-E424-49A7-9968-EE9698A9A608}">
      <dgm:prSet custT="1"/>
      <dgm:spPr/>
      <dgm:t>
        <a:bodyPr/>
        <a:lstStyle/>
        <a:p>
          <a:endParaRPr lang="en-US" sz="5400" dirty="0"/>
        </a:p>
      </dgm:t>
    </dgm:pt>
    <dgm:pt modelId="{E1F1A5DF-64F0-44D2-8BC7-CAE91F21AC46}" type="parTrans" cxnId="{D92C54D2-5655-4085-A3A4-397B21EB195D}">
      <dgm:prSet/>
      <dgm:spPr/>
      <dgm:t>
        <a:bodyPr/>
        <a:lstStyle/>
        <a:p>
          <a:endParaRPr lang="en-US"/>
        </a:p>
      </dgm:t>
    </dgm:pt>
    <dgm:pt modelId="{9F6D35E0-4744-47E6-9BC1-4189BD4DB61C}" type="sibTrans" cxnId="{D92C54D2-5655-4085-A3A4-397B21EB195D}">
      <dgm:prSet/>
      <dgm:spPr/>
      <dgm:t>
        <a:bodyPr/>
        <a:lstStyle/>
        <a:p>
          <a:endParaRPr lang="en-US"/>
        </a:p>
      </dgm:t>
    </dgm:pt>
    <dgm:pt modelId="{BBA113F7-0EA0-4BCA-A34F-A8EBB2790F55}">
      <dgm:prSet custT="1"/>
      <dgm:spPr/>
      <dgm:t>
        <a:bodyPr/>
        <a:lstStyle/>
        <a:p>
          <a:endParaRPr lang="en-US" sz="5400" dirty="0"/>
        </a:p>
      </dgm:t>
    </dgm:pt>
    <dgm:pt modelId="{952CA160-B40C-46A8-9446-0FE760A2EE5D}" type="parTrans" cxnId="{44C41A2F-3D83-4EBF-A630-31E9517FE6C4}">
      <dgm:prSet/>
      <dgm:spPr/>
      <dgm:t>
        <a:bodyPr/>
        <a:lstStyle/>
        <a:p>
          <a:endParaRPr lang="en-US"/>
        </a:p>
      </dgm:t>
    </dgm:pt>
    <dgm:pt modelId="{20B2095D-13D4-4D8D-A93A-C6C20FFE6AA2}" type="sibTrans" cxnId="{44C41A2F-3D83-4EBF-A630-31E9517FE6C4}">
      <dgm:prSet/>
      <dgm:spPr/>
      <dgm:t>
        <a:bodyPr/>
        <a:lstStyle/>
        <a:p>
          <a:endParaRPr lang="en-US"/>
        </a:p>
      </dgm:t>
    </dgm:pt>
    <dgm:pt modelId="{775666EE-CBA5-43AD-BCF7-5F984F3DE251}">
      <dgm:prSet custT="1"/>
      <dgm:spPr/>
      <dgm:t>
        <a:bodyPr/>
        <a:lstStyle/>
        <a:p>
          <a:endParaRPr lang="en-US" sz="5400" dirty="0">
            <a:solidFill>
              <a:schemeClr val="tx1"/>
            </a:solidFill>
          </a:endParaRPr>
        </a:p>
      </dgm:t>
    </dgm:pt>
    <dgm:pt modelId="{6260FAA3-8FDE-4B43-9C9D-4F0131C57FF7}" type="parTrans" cxnId="{115CEC5F-9464-4BF9-9795-E6F549B1C466}">
      <dgm:prSet/>
      <dgm:spPr/>
      <dgm:t>
        <a:bodyPr/>
        <a:lstStyle/>
        <a:p>
          <a:endParaRPr lang="en-US"/>
        </a:p>
      </dgm:t>
    </dgm:pt>
    <dgm:pt modelId="{18503BB3-4B13-4CA4-B58E-D5C661E21C19}" type="sibTrans" cxnId="{115CEC5F-9464-4BF9-9795-E6F549B1C466}">
      <dgm:prSet/>
      <dgm:spPr/>
      <dgm:t>
        <a:bodyPr/>
        <a:lstStyle/>
        <a:p>
          <a:endParaRPr lang="en-US"/>
        </a:p>
      </dgm:t>
    </dgm:pt>
    <dgm:pt modelId="{D097FB54-9EA8-4367-9ECF-9F132073E49D}">
      <dgm:prSet custT="1"/>
      <dgm:spPr/>
      <dgm:t>
        <a:bodyPr/>
        <a:lstStyle/>
        <a:p>
          <a:endParaRPr lang="en-US" sz="5400" kern="1200" dirty="0"/>
        </a:p>
      </dgm:t>
    </dgm:pt>
    <dgm:pt modelId="{D654AD2B-2F2E-419B-8549-502AE5C84D2F}" type="parTrans" cxnId="{44E07860-7C90-45F4-9949-48D399B4F184}">
      <dgm:prSet/>
      <dgm:spPr/>
      <dgm:t>
        <a:bodyPr/>
        <a:lstStyle/>
        <a:p>
          <a:endParaRPr lang="en-US"/>
        </a:p>
      </dgm:t>
    </dgm:pt>
    <dgm:pt modelId="{9CE77DB2-BB01-40EA-9630-D9A7860FD3DA}" type="sibTrans" cxnId="{44E07860-7C90-45F4-9949-48D399B4F184}">
      <dgm:prSet/>
      <dgm:spPr/>
      <dgm:t>
        <a:bodyPr/>
        <a:lstStyle/>
        <a:p>
          <a:endParaRPr lang="en-US"/>
        </a:p>
      </dgm:t>
    </dgm:pt>
    <dgm:pt modelId="{48CC9039-15A9-4608-BC46-0D6F28C2DCB8}" type="pres">
      <dgm:prSet presAssocID="{22431F42-1905-4976-B592-D2A2A60D042B}" presName="rootnode" presStyleCnt="0">
        <dgm:presLayoutVars>
          <dgm:chMax/>
          <dgm:chPref/>
          <dgm:dir/>
          <dgm:animLvl val="lvl"/>
        </dgm:presLayoutVars>
      </dgm:prSet>
      <dgm:spPr/>
    </dgm:pt>
    <dgm:pt modelId="{E51409D7-32EB-4640-89E5-36F1154427DC}" type="pres">
      <dgm:prSet presAssocID="{8EC1B057-7986-4DBA-BDAE-D2FDB9D2529B}" presName="composite" presStyleCnt="0"/>
      <dgm:spPr/>
    </dgm:pt>
    <dgm:pt modelId="{1FBC2B69-D2CA-42CF-82CB-6F16867FBE43}" type="pres">
      <dgm:prSet presAssocID="{8EC1B057-7986-4DBA-BDAE-D2FDB9D2529B}" presName="LShape" presStyleLbl="alignNode1" presStyleIdx="0" presStyleCnt="9"/>
      <dgm:spPr/>
    </dgm:pt>
    <dgm:pt modelId="{0C45AF06-8D9F-4540-A91B-0643F0B564C6}" type="pres">
      <dgm:prSet presAssocID="{8EC1B057-7986-4DBA-BDAE-D2FDB9D2529B}" presName="ParentText" presStyleLbl="revTx" presStyleIdx="0" presStyleCnt="5">
        <dgm:presLayoutVars>
          <dgm:chMax val="0"/>
          <dgm:chPref val="0"/>
          <dgm:bulletEnabled val="1"/>
        </dgm:presLayoutVars>
      </dgm:prSet>
      <dgm:spPr/>
    </dgm:pt>
    <dgm:pt modelId="{9D1E9512-FB92-43F0-901E-B73A3486BBF3}" type="pres">
      <dgm:prSet presAssocID="{8EC1B057-7986-4DBA-BDAE-D2FDB9D2529B}" presName="Triangle" presStyleLbl="alignNode1" presStyleIdx="1" presStyleCnt="9"/>
      <dgm:spPr/>
    </dgm:pt>
    <dgm:pt modelId="{4BEB7070-C5CA-4338-A476-DEF9A65870D6}" type="pres">
      <dgm:prSet presAssocID="{A8AE332B-2698-49DB-BC01-43F04C9750D3}" presName="sibTrans" presStyleCnt="0"/>
      <dgm:spPr/>
    </dgm:pt>
    <dgm:pt modelId="{8F7DCA15-A6B7-470F-8005-134C03BA829F}" type="pres">
      <dgm:prSet presAssocID="{A8AE332B-2698-49DB-BC01-43F04C9750D3}" presName="space" presStyleCnt="0"/>
      <dgm:spPr/>
    </dgm:pt>
    <dgm:pt modelId="{C8123E09-22E8-4CCD-89A1-630C1E87840A}" type="pres">
      <dgm:prSet presAssocID="{488FA555-A9D2-405C-BD50-E59B889D7BCB}" presName="composite" presStyleCnt="0"/>
      <dgm:spPr/>
    </dgm:pt>
    <dgm:pt modelId="{5AE4D0D2-DDBD-4C8A-9C7D-26A74CA2ED6C}" type="pres">
      <dgm:prSet presAssocID="{488FA555-A9D2-405C-BD50-E59B889D7BCB}" presName="LShape" presStyleLbl="alignNode1" presStyleIdx="2" presStyleCnt="9"/>
      <dgm:spPr/>
    </dgm:pt>
    <dgm:pt modelId="{B17F3A38-02E0-4152-81FA-B4A893A0690E}" type="pres">
      <dgm:prSet presAssocID="{488FA555-A9D2-405C-BD50-E59B889D7BCB}" presName="ParentText" presStyleLbl="revTx" presStyleIdx="1" presStyleCnt="5">
        <dgm:presLayoutVars>
          <dgm:chMax val="0"/>
          <dgm:chPref val="0"/>
          <dgm:bulletEnabled val="1"/>
        </dgm:presLayoutVars>
      </dgm:prSet>
      <dgm:spPr/>
    </dgm:pt>
    <dgm:pt modelId="{4384F952-2161-4C74-A169-0AC07F8106FC}" type="pres">
      <dgm:prSet presAssocID="{488FA555-A9D2-405C-BD50-E59B889D7BCB}" presName="Triangle" presStyleLbl="alignNode1" presStyleIdx="3" presStyleCnt="9"/>
      <dgm:spPr/>
    </dgm:pt>
    <dgm:pt modelId="{8E068B14-815E-48C0-9ACE-C7282D33C21C}" type="pres">
      <dgm:prSet presAssocID="{AE09466A-AE01-411A-B795-2DB05DB06BBB}" presName="sibTrans" presStyleCnt="0"/>
      <dgm:spPr/>
    </dgm:pt>
    <dgm:pt modelId="{5BD0CDC8-05F5-4316-B29F-B1573F7760D0}" type="pres">
      <dgm:prSet presAssocID="{AE09466A-AE01-411A-B795-2DB05DB06BBB}" presName="space" presStyleCnt="0"/>
      <dgm:spPr/>
    </dgm:pt>
    <dgm:pt modelId="{4D8521BE-949A-4F37-8903-2856035D576B}" type="pres">
      <dgm:prSet presAssocID="{3DBD383B-A10F-4A1A-8B7B-7D81786E51C3}" presName="composite" presStyleCnt="0"/>
      <dgm:spPr/>
    </dgm:pt>
    <dgm:pt modelId="{1B27CAF1-4B12-4F62-9870-B42E5CD5CF4C}" type="pres">
      <dgm:prSet presAssocID="{3DBD383B-A10F-4A1A-8B7B-7D81786E51C3}" presName="LShape" presStyleLbl="alignNode1" presStyleIdx="4" presStyleCnt="9"/>
      <dgm:spPr/>
    </dgm:pt>
    <dgm:pt modelId="{AB70921B-A7A3-4E4E-80F0-FCB12705641F}" type="pres">
      <dgm:prSet presAssocID="{3DBD383B-A10F-4A1A-8B7B-7D81786E51C3}" presName="ParentText" presStyleLbl="revTx" presStyleIdx="2" presStyleCnt="5">
        <dgm:presLayoutVars>
          <dgm:chMax val="0"/>
          <dgm:chPref val="0"/>
          <dgm:bulletEnabled val="1"/>
        </dgm:presLayoutVars>
      </dgm:prSet>
      <dgm:spPr/>
    </dgm:pt>
    <dgm:pt modelId="{5FCCDBA7-4989-498F-976B-D602D4B40515}" type="pres">
      <dgm:prSet presAssocID="{3DBD383B-A10F-4A1A-8B7B-7D81786E51C3}" presName="Triangle" presStyleLbl="alignNode1" presStyleIdx="5" presStyleCnt="9"/>
      <dgm:spPr/>
    </dgm:pt>
    <dgm:pt modelId="{1B7EFCF2-5BE6-4768-A0D2-C5E1BDFFECA2}" type="pres">
      <dgm:prSet presAssocID="{E076266F-6446-4197-9097-DFEB8A0215BF}" presName="sibTrans" presStyleCnt="0"/>
      <dgm:spPr/>
    </dgm:pt>
    <dgm:pt modelId="{B67A6B25-320D-4BB7-9DC9-51C9D18E1258}" type="pres">
      <dgm:prSet presAssocID="{E076266F-6446-4197-9097-DFEB8A0215BF}" presName="space" presStyleCnt="0"/>
      <dgm:spPr/>
    </dgm:pt>
    <dgm:pt modelId="{4CFAE068-61AA-4F5C-81B9-6EA13A89A3B2}" type="pres">
      <dgm:prSet presAssocID="{A8AFD466-D8BF-42FA-8A7D-6B5804470FDB}" presName="composite" presStyleCnt="0"/>
      <dgm:spPr/>
    </dgm:pt>
    <dgm:pt modelId="{53F09AEF-EEBF-42B0-8013-59F1C3F22358}" type="pres">
      <dgm:prSet presAssocID="{A8AFD466-D8BF-42FA-8A7D-6B5804470FDB}" presName="LShape" presStyleLbl="alignNode1" presStyleIdx="6" presStyleCnt="9"/>
      <dgm:spPr/>
    </dgm:pt>
    <dgm:pt modelId="{A13ED7EA-BA3F-4544-875A-CDC694BC8BF5}" type="pres">
      <dgm:prSet presAssocID="{A8AFD466-D8BF-42FA-8A7D-6B5804470FDB}" presName="ParentText" presStyleLbl="revTx" presStyleIdx="3" presStyleCnt="5">
        <dgm:presLayoutVars>
          <dgm:chMax val="0"/>
          <dgm:chPref val="0"/>
          <dgm:bulletEnabled val="1"/>
        </dgm:presLayoutVars>
      </dgm:prSet>
      <dgm:spPr/>
    </dgm:pt>
    <dgm:pt modelId="{C7E7EB9C-0933-48FA-86BD-C30E93D4E40C}" type="pres">
      <dgm:prSet presAssocID="{A8AFD466-D8BF-42FA-8A7D-6B5804470FDB}" presName="Triangle" presStyleLbl="alignNode1" presStyleIdx="7" presStyleCnt="9"/>
      <dgm:spPr/>
    </dgm:pt>
    <dgm:pt modelId="{980D5231-4161-4B79-90DA-803C0BDB64B2}" type="pres">
      <dgm:prSet presAssocID="{4D2E6B6E-B159-47F9-8308-5566C3F60333}" presName="sibTrans" presStyleCnt="0"/>
      <dgm:spPr/>
    </dgm:pt>
    <dgm:pt modelId="{8A582DCB-1309-4EED-86EE-CAA73F2B258A}" type="pres">
      <dgm:prSet presAssocID="{4D2E6B6E-B159-47F9-8308-5566C3F60333}" presName="space" presStyleCnt="0"/>
      <dgm:spPr/>
    </dgm:pt>
    <dgm:pt modelId="{2C9A8077-B537-419B-B777-DB18BBA5B32C}" type="pres">
      <dgm:prSet presAssocID="{17CA8B44-AC61-4CA7-849A-DBAD821116FC}" presName="composite" presStyleCnt="0"/>
      <dgm:spPr/>
    </dgm:pt>
    <dgm:pt modelId="{7BB7A62F-659F-405E-94E8-1BE1F1301271}" type="pres">
      <dgm:prSet presAssocID="{17CA8B44-AC61-4CA7-849A-DBAD821116FC}" presName="LShape" presStyleLbl="alignNode1" presStyleIdx="8" presStyleCnt="9"/>
      <dgm:spPr/>
    </dgm:pt>
    <dgm:pt modelId="{DF2B5AC1-ED5F-46C5-A97E-240931781C7E}" type="pres">
      <dgm:prSet presAssocID="{17CA8B44-AC61-4CA7-849A-DBAD821116FC}" presName="ParentText" presStyleLbl="revTx" presStyleIdx="4" presStyleCnt="5">
        <dgm:presLayoutVars>
          <dgm:chMax val="0"/>
          <dgm:chPref val="0"/>
          <dgm:bulletEnabled val="1"/>
        </dgm:presLayoutVars>
      </dgm:prSet>
      <dgm:spPr/>
    </dgm:pt>
  </dgm:ptLst>
  <dgm:cxnLst>
    <dgm:cxn modelId="{86806100-6DB0-4AE8-8871-2532C3529A23}" srcId="{22431F42-1905-4976-B592-D2A2A60D042B}" destId="{488FA555-A9D2-405C-BD50-E59B889D7BCB}" srcOrd="1" destOrd="0" parTransId="{E648763D-CC24-4025-85E9-52E12FFF32EE}" sibTransId="{AE09466A-AE01-411A-B795-2DB05DB06BBB}"/>
    <dgm:cxn modelId="{CB8D4D08-2EE5-41B1-BE77-AB13D4157AB1}" type="presOf" srcId="{FF9F321C-D919-49C4-9647-0DDA29140054}" destId="{AB70921B-A7A3-4E4E-80F0-FCB12705641F}" srcOrd="0" destOrd="5" presId="urn:microsoft.com/office/officeart/2009/3/layout/StepUpProcess"/>
    <dgm:cxn modelId="{BC8F9B18-893F-41C0-891D-D5975FCC977A}" type="presOf" srcId="{31084971-B834-4C9A-B516-80BCC0269EAD}" destId="{A13ED7EA-BA3F-4544-875A-CDC694BC8BF5}" srcOrd="0" destOrd="4" presId="urn:microsoft.com/office/officeart/2009/3/layout/StepUpProcess"/>
    <dgm:cxn modelId="{08EFAC19-3CBD-4EF5-8E8F-F9EFB0687E5A}" srcId="{22431F42-1905-4976-B592-D2A2A60D042B}" destId="{A8AFD466-D8BF-42FA-8A7D-6B5804470FDB}" srcOrd="3" destOrd="0" parTransId="{FC10915E-8746-47DC-B3E4-F2E3499EF46C}" sibTransId="{4D2E6B6E-B159-47F9-8308-5566C3F60333}"/>
    <dgm:cxn modelId="{69240D22-7B42-46F0-B349-6D4411139A26}" type="presOf" srcId="{A8AFD466-D8BF-42FA-8A7D-6B5804470FDB}" destId="{A13ED7EA-BA3F-4544-875A-CDC694BC8BF5}" srcOrd="0" destOrd="0" presId="urn:microsoft.com/office/officeart/2009/3/layout/StepUpProcess"/>
    <dgm:cxn modelId="{5FAB9B2A-6F5B-493A-906B-EBCAD77BADB8}" type="presOf" srcId="{DBCF5987-D150-4749-B1B0-4EC0DEAA8113}" destId="{AB70921B-A7A3-4E4E-80F0-FCB12705641F}" srcOrd="0" destOrd="2" presId="urn:microsoft.com/office/officeart/2009/3/layout/StepUpProcess"/>
    <dgm:cxn modelId="{FB78022B-F4C3-4830-920B-5DFCB5F975EE}" srcId="{22431F42-1905-4976-B592-D2A2A60D042B}" destId="{17CA8B44-AC61-4CA7-849A-DBAD821116FC}" srcOrd="4" destOrd="0" parTransId="{D58B4AB9-C96A-4BE7-BAD9-C73F3AF9B80B}" sibTransId="{32812CEF-87D2-4CAF-B546-448D9323F3A2}"/>
    <dgm:cxn modelId="{44C41A2F-3D83-4EBF-A630-31E9517FE6C4}" srcId="{3DBD383B-A10F-4A1A-8B7B-7D81786E51C3}" destId="{BBA113F7-0EA0-4BCA-A34F-A8EBB2790F55}" srcOrd="0" destOrd="0" parTransId="{952CA160-B40C-46A8-9446-0FE760A2EE5D}" sibTransId="{20B2095D-13D4-4D8D-A93A-C6C20FFE6AA2}"/>
    <dgm:cxn modelId="{5F8C7531-18B7-4AB6-B86B-C8BB06333E40}" type="presOf" srcId="{4A98E70C-FDB3-4703-8B56-3C5855C46A83}" destId="{DF2B5AC1-ED5F-46C5-A97E-240931781C7E}" srcOrd="0" destOrd="3" presId="urn:microsoft.com/office/officeart/2009/3/layout/StepUpProcess"/>
    <dgm:cxn modelId="{D8CA9136-81DB-4E23-82AB-204ADFE59AF4}" type="presOf" srcId="{17CA8B44-AC61-4CA7-849A-DBAD821116FC}" destId="{DF2B5AC1-ED5F-46C5-A97E-240931781C7E}" srcOrd="0" destOrd="0" presId="urn:microsoft.com/office/officeart/2009/3/layout/StepUpProcess"/>
    <dgm:cxn modelId="{20680C37-6245-4201-8772-AAB71B1452FB}" srcId="{488FA555-A9D2-405C-BD50-E59B889D7BCB}" destId="{B7EFEB34-E5B3-4281-A7A6-F6C14804237D}" srcOrd="3" destOrd="0" parTransId="{16D38A54-FAF7-47D9-A13F-6854BEFDB48F}" sibTransId="{C03ACA4A-B0D6-4422-894A-647DB841B2F2}"/>
    <dgm:cxn modelId="{99436338-CB61-43AC-8A69-C4CCA05F126A}" type="presOf" srcId="{8EC1B057-7986-4DBA-BDAE-D2FDB9D2529B}" destId="{0C45AF06-8D9F-4540-A91B-0643F0B564C6}" srcOrd="0" destOrd="0" presId="urn:microsoft.com/office/officeart/2009/3/layout/StepUpProcess"/>
    <dgm:cxn modelId="{F2022339-E392-4C4A-8BD8-E580B94AA7A7}" srcId="{C6D4D208-8C7E-47E0-AB06-7C45FF79409F}" destId="{698C456A-3F38-468F-B930-11C694F55247}" srcOrd="0" destOrd="0" parTransId="{30127E3C-F067-48B0-9C27-391709E2BB9C}" sibTransId="{49ECE0A1-F00B-40CC-8CE6-BA9D3689B1D7}"/>
    <dgm:cxn modelId="{E4C6E75D-BAF4-4EE0-AC0A-8280BC07F2D0}" srcId="{22431F42-1905-4976-B592-D2A2A60D042B}" destId="{3DBD383B-A10F-4A1A-8B7B-7D81786E51C3}" srcOrd="2" destOrd="0" parTransId="{8F5A99FA-A7A5-490D-BA07-768FF0DC01C9}" sibTransId="{E076266F-6446-4197-9097-DFEB8A0215BF}"/>
    <dgm:cxn modelId="{115CEC5F-9464-4BF9-9795-E6F549B1C466}" srcId="{488FA555-A9D2-405C-BD50-E59B889D7BCB}" destId="{775666EE-CBA5-43AD-BCF7-5F984F3DE251}" srcOrd="0" destOrd="0" parTransId="{6260FAA3-8FDE-4B43-9C9D-4F0131C57FF7}" sibTransId="{18503BB3-4B13-4CA4-B58E-D5C661E21C19}"/>
    <dgm:cxn modelId="{D1146760-10C8-4A89-AFF7-9096B6360496}" srcId="{17CA8B44-AC61-4CA7-849A-DBAD821116FC}" destId="{4A98E70C-FDB3-4703-8B56-3C5855C46A83}" srcOrd="2" destOrd="0" parTransId="{6CC24CCE-5EB9-4DDA-83E2-68581C0CF2A2}" sibTransId="{DEF13AFE-3CF3-42A9-B75A-4E3EE8330707}"/>
    <dgm:cxn modelId="{44E07860-7C90-45F4-9949-48D399B4F184}" srcId="{8EC1B057-7986-4DBA-BDAE-D2FDB9D2529B}" destId="{D097FB54-9EA8-4367-9ECF-9F132073E49D}" srcOrd="0" destOrd="0" parTransId="{D654AD2B-2F2E-419B-8549-502AE5C84D2F}" sibTransId="{9CE77DB2-BB01-40EA-9630-D9A7860FD3DA}"/>
    <dgm:cxn modelId="{B381F564-587E-4AE9-878C-FDDCC85A646B}" srcId="{8EC1B057-7986-4DBA-BDAE-D2FDB9D2529B}" destId="{7E345A24-EF1C-4234-92ED-8DD2C055600E}" srcOrd="2" destOrd="0" parTransId="{7B5BF046-EC45-4E4E-A004-247529FA2B19}" sibTransId="{22E16592-0D6C-4FDB-9B6B-B168847D7008}"/>
    <dgm:cxn modelId="{6889D24C-293D-4B25-AF80-5E2078EE0F3E}" srcId="{8EC1B057-7986-4DBA-BDAE-D2FDB9D2529B}" destId="{443E2FCA-8409-4BBD-93EC-7640BF63EA4F}" srcOrd="3" destOrd="0" parTransId="{712370F3-8AED-43A5-A101-790652DC86F7}" sibTransId="{D5470ACF-4065-496F-99E3-88C5ACBE58F8}"/>
    <dgm:cxn modelId="{68538E6D-6CE6-4274-861E-CBBB0229CAF1}" srcId="{488FA555-A9D2-405C-BD50-E59B889D7BCB}" destId="{179225AD-3BE4-4AC8-B1C6-5BB9BAEF9184}" srcOrd="1" destOrd="0" parTransId="{324D6506-208B-4EBE-9338-08805D86D8AA}" sibTransId="{30C93D42-9CC3-43BD-9009-685804A7C388}"/>
    <dgm:cxn modelId="{4F33BA6D-D5A2-4378-A923-1BFDB19C4E5A}" type="presOf" srcId="{8099ED06-033B-4930-8E18-161FD7245D34}" destId="{A13ED7EA-BA3F-4544-875A-CDC694BC8BF5}" srcOrd="0" destOrd="5" presId="urn:microsoft.com/office/officeart/2009/3/layout/StepUpProcess"/>
    <dgm:cxn modelId="{3B35326E-46A7-4DE6-9B35-8460E4C6869D}" srcId="{8EC1B057-7986-4DBA-BDAE-D2FDB9D2529B}" destId="{528FAA46-E2B5-451B-A2C1-D00AAC4FA06F}" srcOrd="1" destOrd="0" parTransId="{8697046F-E3FF-4981-AB1A-97F33B26818D}" sibTransId="{AD11600C-65FE-41A9-87D3-AF64E0CDD91C}"/>
    <dgm:cxn modelId="{552B7A70-0729-4B20-B3C6-6E15271BE8F3}" type="presOf" srcId="{22431F42-1905-4976-B592-D2A2A60D042B}" destId="{48CC9039-15A9-4608-BC46-0D6F28C2DCB8}" srcOrd="0" destOrd="0" presId="urn:microsoft.com/office/officeart/2009/3/layout/StepUpProcess"/>
    <dgm:cxn modelId="{F37AE87A-DE3E-4ED3-876B-BC7ACC1B17CC}" type="presOf" srcId="{FE719D29-B7A1-402F-A8B2-265D62718009}" destId="{AB70921B-A7A3-4E4E-80F0-FCB12705641F}" srcOrd="0" destOrd="8" presId="urn:microsoft.com/office/officeart/2009/3/layout/StepUpProcess"/>
    <dgm:cxn modelId="{6F195282-8649-44C7-A33B-19816533702F}" srcId="{488FA555-A9D2-405C-BD50-E59B889D7BCB}" destId="{1A54B33F-9BCE-41C4-8D63-AFD1B8822B7A}" srcOrd="2" destOrd="0" parTransId="{61173BB1-2D5F-4EA9-A025-2A58E77C9739}" sibTransId="{C013F160-9097-408D-BAF7-C0D9C9396297}"/>
    <dgm:cxn modelId="{AD24B285-5C72-41B6-A147-D7705D8F2DFF}" type="presOf" srcId="{3DBD383B-A10F-4A1A-8B7B-7D81786E51C3}" destId="{AB70921B-A7A3-4E4E-80F0-FCB12705641F}" srcOrd="0" destOrd="0" presId="urn:microsoft.com/office/officeart/2009/3/layout/StepUpProcess"/>
    <dgm:cxn modelId="{AB6DF985-5308-4743-BC4C-CC9EE6FB83AF}" type="presOf" srcId="{775666EE-CBA5-43AD-BCF7-5F984F3DE251}" destId="{B17F3A38-02E0-4152-81FA-B4A893A0690E}" srcOrd="0" destOrd="1" presId="urn:microsoft.com/office/officeart/2009/3/layout/StepUpProcess"/>
    <dgm:cxn modelId="{18484987-B3CF-43B1-AB0C-B7E22317A275}" srcId="{C6D4D208-8C7E-47E0-AB06-7C45FF79409F}" destId="{FF9F321C-D919-49C4-9647-0DDA29140054}" srcOrd="1" destOrd="0" parTransId="{AEFF6593-899B-4D7A-8258-1487E004852F}" sibTransId="{76F481A2-FA6E-410C-814C-E0BCE61AB9D2}"/>
    <dgm:cxn modelId="{699E9787-FC6E-4E06-8F7E-294D01C92CCD}" srcId="{C6D4D208-8C7E-47E0-AB06-7C45FF79409F}" destId="{4D369481-7109-4656-87E0-AF1D6BE1D0F3}" srcOrd="3" destOrd="0" parTransId="{8341A046-919D-48B6-8EE5-8A80E82C280C}" sibTransId="{468E1D63-E623-4C71-807A-F828B70BE760}"/>
    <dgm:cxn modelId="{F237698E-71DD-4630-965A-1B103F9097F4}" type="presOf" srcId="{443E2FCA-8409-4BBD-93EC-7640BF63EA4F}" destId="{0C45AF06-8D9F-4540-A91B-0643F0B564C6}" srcOrd="0" destOrd="4" presId="urn:microsoft.com/office/officeart/2009/3/layout/StepUpProcess"/>
    <dgm:cxn modelId="{5C37F591-7471-4622-979C-916E588D469C}" type="presOf" srcId="{698C456A-3F38-468F-B930-11C694F55247}" destId="{AB70921B-A7A3-4E4E-80F0-FCB12705641F}" srcOrd="0" destOrd="4" presId="urn:microsoft.com/office/officeart/2009/3/layout/StepUpProcess"/>
    <dgm:cxn modelId="{27E14F98-6932-4ECF-9662-978C5127BBC2}" type="presOf" srcId="{1A54B33F-9BCE-41C4-8D63-AFD1B8822B7A}" destId="{B17F3A38-02E0-4152-81FA-B4A893A0690E}" srcOrd="0" destOrd="3" presId="urn:microsoft.com/office/officeart/2009/3/layout/StepUpProcess"/>
    <dgm:cxn modelId="{DA19359B-92F1-4AA4-8186-511D0A75EEBB}" srcId="{A8AFD466-D8BF-42FA-8A7D-6B5804470FDB}" destId="{31084971-B834-4C9A-B516-80BCC0269EAD}" srcOrd="3" destOrd="0" parTransId="{4A409370-E73D-4815-85BD-A39DBA7126D8}" sibTransId="{01FCDCD9-9693-4CFD-85DE-BC8D41181250}"/>
    <dgm:cxn modelId="{5760139D-D81A-41BA-B395-8FEAADB5C4E6}" srcId="{3DBD383B-A10F-4A1A-8B7B-7D81786E51C3}" destId="{DBCF5987-D150-4749-B1B0-4EC0DEAA8113}" srcOrd="1" destOrd="0" parTransId="{586222EE-78D6-4BC6-9D22-32DFE99EDE25}" sibTransId="{98631217-3969-4826-8C73-B7A8F4076B76}"/>
    <dgm:cxn modelId="{D18944AD-966A-435D-A3B3-71565B43EED8}" type="presOf" srcId="{1E09703A-B31F-48CF-8127-C481DF8F7693}" destId="{DF2B5AC1-ED5F-46C5-A97E-240931781C7E}" srcOrd="0" destOrd="2" presId="urn:microsoft.com/office/officeart/2009/3/layout/StepUpProcess"/>
    <dgm:cxn modelId="{77197AAF-CE03-4E31-AFEE-3BE633FB0DCD}" type="presOf" srcId="{96AF0D51-4FF2-4D88-9345-18C70163A457}" destId="{A13ED7EA-BA3F-4544-875A-CDC694BC8BF5}" srcOrd="0" destOrd="2" presId="urn:microsoft.com/office/officeart/2009/3/layout/StepUpProcess"/>
    <dgm:cxn modelId="{5F1D52B3-E226-4E05-A4DB-8CE112C9D7EC}" srcId="{17CA8B44-AC61-4CA7-849A-DBAD821116FC}" destId="{1E09703A-B31F-48CF-8127-C481DF8F7693}" srcOrd="1" destOrd="0" parTransId="{613E5947-8DD8-4256-A8B4-05B33692639B}" sibTransId="{5F920831-87B7-43D2-9418-2791E47D63CF}"/>
    <dgm:cxn modelId="{A3F0E0B4-1FFC-45C9-BFD6-97C7AB5E2FD4}" type="presOf" srcId="{E541944B-EDE8-43C1-BAAB-3133636141D6}" destId="{AB70921B-A7A3-4E4E-80F0-FCB12705641F}" srcOrd="0" destOrd="6" presId="urn:microsoft.com/office/officeart/2009/3/layout/StepUpProcess"/>
    <dgm:cxn modelId="{59131FBC-CF87-43B4-837D-4C51BC899A13}" srcId="{A8AFD466-D8BF-42FA-8A7D-6B5804470FDB}" destId="{157267B5-8B05-459B-943E-F9BB608C7AE7}" srcOrd="2" destOrd="0" parTransId="{19D141DE-B4F4-4506-BFDA-921D6503DB6A}" sibTransId="{1B43B29C-9E34-4147-9C49-D6B0BAA46DD7}"/>
    <dgm:cxn modelId="{502A3BC0-A4F2-48E9-8D72-EAE384675CB2}" type="presOf" srcId="{B7EFEB34-E5B3-4281-A7A6-F6C14804237D}" destId="{B17F3A38-02E0-4152-81FA-B4A893A0690E}" srcOrd="0" destOrd="4" presId="urn:microsoft.com/office/officeart/2009/3/layout/StepUpProcess"/>
    <dgm:cxn modelId="{0A8F23C1-B3FD-442C-A1D7-7D262815CEF6}" srcId="{A8AFD466-D8BF-42FA-8A7D-6B5804470FDB}" destId="{473226EC-6340-4615-8BF8-E61F775AA402}" srcOrd="0" destOrd="0" parTransId="{8B1C10FD-B58C-48E8-8001-C7733A18A964}" sibTransId="{9CAC7B94-C1AC-4C69-888E-D8E3A3D657C0}"/>
    <dgm:cxn modelId="{520C64C1-3ADA-4A95-BACD-E1EBDAF1F16D}" type="presOf" srcId="{157267B5-8B05-459B-943E-F9BB608C7AE7}" destId="{A13ED7EA-BA3F-4544-875A-CDC694BC8BF5}" srcOrd="0" destOrd="3" presId="urn:microsoft.com/office/officeart/2009/3/layout/StepUpProcess"/>
    <dgm:cxn modelId="{D8CCB1C1-44B5-40E7-B7AA-2124151A7F01}" type="presOf" srcId="{179225AD-3BE4-4AC8-B1C6-5BB9BAEF9184}" destId="{B17F3A38-02E0-4152-81FA-B4A893A0690E}" srcOrd="0" destOrd="2" presId="urn:microsoft.com/office/officeart/2009/3/layout/StepUpProcess"/>
    <dgm:cxn modelId="{95B9DBC7-BC9F-4AE6-B41D-0E83A05BE245}" srcId="{3DBD383B-A10F-4A1A-8B7B-7D81786E51C3}" destId="{C6D4D208-8C7E-47E0-AB06-7C45FF79409F}" srcOrd="2" destOrd="0" parTransId="{69A6D6D0-63BB-43ED-944B-4708D052E19A}" sibTransId="{FC8CA1CD-B340-42F9-BADF-C445774FF14A}"/>
    <dgm:cxn modelId="{D6E7ECCA-B9E3-464E-80D9-27EA2E9DD07A}" type="presOf" srcId="{61A75739-3A3F-44BF-AC07-15D4515829EC}" destId="{AB70921B-A7A3-4E4E-80F0-FCB12705641F}" srcOrd="0" destOrd="9" presId="urn:microsoft.com/office/officeart/2009/3/layout/StepUpProcess"/>
    <dgm:cxn modelId="{0EB962CF-644E-4E9C-88A9-F5BD011DAACE}" type="presOf" srcId="{D097FB54-9EA8-4367-9ECF-9F132073E49D}" destId="{0C45AF06-8D9F-4540-A91B-0643F0B564C6}" srcOrd="0" destOrd="1" presId="urn:microsoft.com/office/officeart/2009/3/layout/StepUpProcess"/>
    <dgm:cxn modelId="{D92C54D2-5655-4085-A3A4-397B21EB195D}" srcId="{17CA8B44-AC61-4CA7-849A-DBAD821116FC}" destId="{66B8F80B-E424-49A7-9968-EE9698A9A608}" srcOrd="0" destOrd="0" parTransId="{E1F1A5DF-64F0-44D2-8BC7-CAE91F21AC46}" sibTransId="{9F6D35E0-4744-47E6-9BC1-4189BD4DB61C}"/>
    <dgm:cxn modelId="{512598D2-54C7-4B4B-AE51-078472B1B4FA}" type="presOf" srcId="{528FAA46-E2B5-451B-A2C1-D00AAC4FA06F}" destId="{0C45AF06-8D9F-4540-A91B-0643F0B564C6}" srcOrd="0" destOrd="2" presId="urn:microsoft.com/office/officeart/2009/3/layout/StepUpProcess"/>
    <dgm:cxn modelId="{0B83E1D4-C25D-493F-B86A-16F79D25DE53}" srcId="{C6D4D208-8C7E-47E0-AB06-7C45FF79409F}" destId="{FE719D29-B7A1-402F-A8B2-265D62718009}" srcOrd="4" destOrd="0" parTransId="{7B968D90-C552-459C-B233-86594DC2C928}" sibTransId="{D24EB1A0-1854-4953-B280-5535FA58E0D3}"/>
    <dgm:cxn modelId="{23EFADD5-4D95-4398-8A27-B98CDB40CD66}" type="presOf" srcId="{473226EC-6340-4615-8BF8-E61F775AA402}" destId="{A13ED7EA-BA3F-4544-875A-CDC694BC8BF5}" srcOrd="0" destOrd="1" presId="urn:microsoft.com/office/officeart/2009/3/layout/StepUpProcess"/>
    <dgm:cxn modelId="{DCA8B0DB-AEDE-4498-A9AD-E3405230DE6D}" srcId="{A8AFD466-D8BF-42FA-8A7D-6B5804470FDB}" destId="{8099ED06-033B-4930-8E18-161FD7245D34}" srcOrd="4" destOrd="0" parTransId="{4B273582-7BD9-4AC8-B84E-03670EF448B8}" sibTransId="{E2795C49-BF2A-4831-B138-719744DD6249}"/>
    <dgm:cxn modelId="{CF006BDE-9EC7-4CF3-8179-461ECED6B2B9}" type="presOf" srcId="{66B8F80B-E424-49A7-9968-EE9698A9A608}" destId="{DF2B5AC1-ED5F-46C5-A97E-240931781C7E}" srcOrd="0" destOrd="1" presId="urn:microsoft.com/office/officeart/2009/3/layout/StepUpProcess"/>
    <dgm:cxn modelId="{E6E079E3-805E-479A-940B-97F09C9E4329}" srcId="{3DBD383B-A10F-4A1A-8B7B-7D81786E51C3}" destId="{61A75739-3A3F-44BF-AC07-15D4515829EC}" srcOrd="3" destOrd="0" parTransId="{AC3BC7F7-C7D0-43EC-AD3F-17E226DC1D95}" sibTransId="{02E28B81-846A-477D-9295-E686E7C21D7B}"/>
    <dgm:cxn modelId="{723D57E4-BDD1-4525-8D6E-03082F3F2759}" type="presOf" srcId="{BBA113F7-0EA0-4BCA-A34F-A8EBB2790F55}" destId="{AB70921B-A7A3-4E4E-80F0-FCB12705641F}" srcOrd="0" destOrd="1" presId="urn:microsoft.com/office/officeart/2009/3/layout/StepUpProcess"/>
    <dgm:cxn modelId="{1D23F6E5-1207-4DEE-BD81-CD04D0C5F497}" srcId="{C6D4D208-8C7E-47E0-AB06-7C45FF79409F}" destId="{E541944B-EDE8-43C1-BAAB-3133636141D6}" srcOrd="2" destOrd="0" parTransId="{ADA0D897-3CF0-4052-9C1A-AB0BC0856F03}" sibTransId="{377179C6-BB62-4788-802E-81426D78C65D}"/>
    <dgm:cxn modelId="{AFC826E9-6E7E-411D-A9F5-2C8A7907E2DF}" srcId="{22431F42-1905-4976-B592-D2A2A60D042B}" destId="{8EC1B057-7986-4DBA-BDAE-D2FDB9D2529B}" srcOrd="0" destOrd="0" parTransId="{EF0CD867-4B27-42A0-9E2D-2FC630CB6FC8}" sibTransId="{A8AE332B-2698-49DB-BC01-43F04C9750D3}"/>
    <dgm:cxn modelId="{4C56F0E9-51F3-4606-891F-44A221E4D37B}" type="presOf" srcId="{488FA555-A9D2-405C-BD50-E59B889D7BCB}" destId="{B17F3A38-02E0-4152-81FA-B4A893A0690E}" srcOrd="0" destOrd="0" presId="urn:microsoft.com/office/officeart/2009/3/layout/StepUpProcess"/>
    <dgm:cxn modelId="{609B2EF3-AEB7-43B2-9849-F27B785445C3}" srcId="{A8AFD466-D8BF-42FA-8A7D-6B5804470FDB}" destId="{96AF0D51-4FF2-4D88-9345-18C70163A457}" srcOrd="1" destOrd="0" parTransId="{8618464D-5406-4E05-8A42-55AF1D62152C}" sibTransId="{75EF1967-2B97-4B03-A276-97064E131E1A}"/>
    <dgm:cxn modelId="{FECE73F5-BC05-4997-A6B4-A85BB37A9354}" type="presOf" srcId="{7E345A24-EF1C-4234-92ED-8DD2C055600E}" destId="{0C45AF06-8D9F-4540-A91B-0643F0B564C6}" srcOrd="0" destOrd="3" presId="urn:microsoft.com/office/officeart/2009/3/layout/StepUpProcess"/>
    <dgm:cxn modelId="{591B7AF9-DC16-497C-ABBD-AE524F7B51B6}" type="presOf" srcId="{C6D4D208-8C7E-47E0-AB06-7C45FF79409F}" destId="{AB70921B-A7A3-4E4E-80F0-FCB12705641F}" srcOrd="0" destOrd="3" presId="urn:microsoft.com/office/officeart/2009/3/layout/StepUpProcess"/>
    <dgm:cxn modelId="{6D3096FE-207A-4F58-8512-8B39CFD71486}" type="presOf" srcId="{4D369481-7109-4656-87E0-AF1D6BE1D0F3}" destId="{AB70921B-A7A3-4E4E-80F0-FCB12705641F}" srcOrd="0" destOrd="7" presId="urn:microsoft.com/office/officeart/2009/3/layout/StepUpProcess"/>
    <dgm:cxn modelId="{7D91AFA1-F33D-4780-BDA8-464AEB5FF1C9}" type="presParOf" srcId="{48CC9039-15A9-4608-BC46-0D6F28C2DCB8}" destId="{E51409D7-32EB-4640-89E5-36F1154427DC}" srcOrd="0" destOrd="0" presId="urn:microsoft.com/office/officeart/2009/3/layout/StepUpProcess"/>
    <dgm:cxn modelId="{DDDEFA8A-CF58-494D-A5E4-8FF896993528}" type="presParOf" srcId="{E51409D7-32EB-4640-89E5-36F1154427DC}" destId="{1FBC2B69-D2CA-42CF-82CB-6F16867FBE43}" srcOrd="0" destOrd="0" presId="urn:microsoft.com/office/officeart/2009/3/layout/StepUpProcess"/>
    <dgm:cxn modelId="{86E89B0A-AF7F-480A-8F5B-F4B402900940}" type="presParOf" srcId="{E51409D7-32EB-4640-89E5-36F1154427DC}" destId="{0C45AF06-8D9F-4540-A91B-0643F0B564C6}" srcOrd="1" destOrd="0" presId="urn:microsoft.com/office/officeart/2009/3/layout/StepUpProcess"/>
    <dgm:cxn modelId="{203CD112-B31E-473E-9258-76B72DEE7D1A}" type="presParOf" srcId="{E51409D7-32EB-4640-89E5-36F1154427DC}" destId="{9D1E9512-FB92-43F0-901E-B73A3486BBF3}" srcOrd="2" destOrd="0" presId="urn:microsoft.com/office/officeart/2009/3/layout/StepUpProcess"/>
    <dgm:cxn modelId="{E3DDA9F5-01BA-47FA-886F-22DE82609F86}" type="presParOf" srcId="{48CC9039-15A9-4608-BC46-0D6F28C2DCB8}" destId="{4BEB7070-C5CA-4338-A476-DEF9A65870D6}" srcOrd="1" destOrd="0" presId="urn:microsoft.com/office/officeart/2009/3/layout/StepUpProcess"/>
    <dgm:cxn modelId="{5C6CECE2-1B4A-43F1-BA15-E7CBBB7887DA}" type="presParOf" srcId="{4BEB7070-C5CA-4338-A476-DEF9A65870D6}" destId="{8F7DCA15-A6B7-470F-8005-134C03BA829F}" srcOrd="0" destOrd="0" presId="urn:microsoft.com/office/officeart/2009/3/layout/StepUpProcess"/>
    <dgm:cxn modelId="{B8F65685-2DBE-4F71-A385-B665AA356CFF}" type="presParOf" srcId="{48CC9039-15A9-4608-BC46-0D6F28C2DCB8}" destId="{C8123E09-22E8-4CCD-89A1-630C1E87840A}" srcOrd="2" destOrd="0" presId="urn:microsoft.com/office/officeart/2009/3/layout/StepUpProcess"/>
    <dgm:cxn modelId="{2B63E537-EC68-49D0-83BC-69B7442C3A08}" type="presParOf" srcId="{C8123E09-22E8-4CCD-89A1-630C1E87840A}" destId="{5AE4D0D2-DDBD-4C8A-9C7D-26A74CA2ED6C}" srcOrd="0" destOrd="0" presId="urn:microsoft.com/office/officeart/2009/3/layout/StepUpProcess"/>
    <dgm:cxn modelId="{DBD814B4-F44E-4169-A25D-E85CC8F6F123}" type="presParOf" srcId="{C8123E09-22E8-4CCD-89A1-630C1E87840A}" destId="{B17F3A38-02E0-4152-81FA-B4A893A0690E}" srcOrd="1" destOrd="0" presId="urn:microsoft.com/office/officeart/2009/3/layout/StepUpProcess"/>
    <dgm:cxn modelId="{9646D577-A5F4-42DB-ACA3-4B834D4F159A}" type="presParOf" srcId="{C8123E09-22E8-4CCD-89A1-630C1E87840A}" destId="{4384F952-2161-4C74-A169-0AC07F8106FC}" srcOrd="2" destOrd="0" presId="urn:microsoft.com/office/officeart/2009/3/layout/StepUpProcess"/>
    <dgm:cxn modelId="{90355571-1AF8-4513-8DE3-AFF578082A08}" type="presParOf" srcId="{48CC9039-15A9-4608-BC46-0D6F28C2DCB8}" destId="{8E068B14-815E-48C0-9ACE-C7282D33C21C}" srcOrd="3" destOrd="0" presId="urn:microsoft.com/office/officeart/2009/3/layout/StepUpProcess"/>
    <dgm:cxn modelId="{C3C8267E-F768-4493-9F85-CFC3362FFB58}" type="presParOf" srcId="{8E068B14-815E-48C0-9ACE-C7282D33C21C}" destId="{5BD0CDC8-05F5-4316-B29F-B1573F7760D0}" srcOrd="0" destOrd="0" presId="urn:microsoft.com/office/officeart/2009/3/layout/StepUpProcess"/>
    <dgm:cxn modelId="{BAD225C4-72AA-4D28-8AD3-8169632E790A}" type="presParOf" srcId="{48CC9039-15A9-4608-BC46-0D6F28C2DCB8}" destId="{4D8521BE-949A-4F37-8903-2856035D576B}" srcOrd="4" destOrd="0" presId="urn:microsoft.com/office/officeart/2009/3/layout/StepUpProcess"/>
    <dgm:cxn modelId="{8AB49C55-FF86-48EE-80D8-B7C72A012EC7}" type="presParOf" srcId="{4D8521BE-949A-4F37-8903-2856035D576B}" destId="{1B27CAF1-4B12-4F62-9870-B42E5CD5CF4C}" srcOrd="0" destOrd="0" presId="urn:microsoft.com/office/officeart/2009/3/layout/StepUpProcess"/>
    <dgm:cxn modelId="{57BD7762-C016-436B-B48C-D46E5027D84D}" type="presParOf" srcId="{4D8521BE-949A-4F37-8903-2856035D576B}" destId="{AB70921B-A7A3-4E4E-80F0-FCB12705641F}" srcOrd="1" destOrd="0" presId="urn:microsoft.com/office/officeart/2009/3/layout/StepUpProcess"/>
    <dgm:cxn modelId="{BF7DB20E-5A85-42A3-9477-41F11DEF367E}" type="presParOf" srcId="{4D8521BE-949A-4F37-8903-2856035D576B}" destId="{5FCCDBA7-4989-498F-976B-D602D4B40515}" srcOrd="2" destOrd="0" presId="urn:microsoft.com/office/officeart/2009/3/layout/StepUpProcess"/>
    <dgm:cxn modelId="{DAE00E63-CA34-4185-ACDC-762B8A8B8F5F}" type="presParOf" srcId="{48CC9039-15A9-4608-BC46-0D6F28C2DCB8}" destId="{1B7EFCF2-5BE6-4768-A0D2-C5E1BDFFECA2}" srcOrd="5" destOrd="0" presId="urn:microsoft.com/office/officeart/2009/3/layout/StepUpProcess"/>
    <dgm:cxn modelId="{311948F9-179A-462D-A247-2F8072A8A3F7}" type="presParOf" srcId="{1B7EFCF2-5BE6-4768-A0D2-C5E1BDFFECA2}" destId="{B67A6B25-320D-4BB7-9DC9-51C9D18E1258}" srcOrd="0" destOrd="0" presId="urn:microsoft.com/office/officeart/2009/3/layout/StepUpProcess"/>
    <dgm:cxn modelId="{2DEAD122-77C4-49B1-8201-B70B6EC4BF8A}" type="presParOf" srcId="{48CC9039-15A9-4608-BC46-0D6F28C2DCB8}" destId="{4CFAE068-61AA-4F5C-81B9-6EA13A89A3B2}" srcOrd="6" destOrd="0" presId="urn:microsoft.com/office/officeart/2009/3/layout/StepUpProcess"/>
    <dgm:cxn modelId="{8DA323AA-187B-4F28-8380-A9EDE0006A45}" type="presParOf" srcId="{4CFAE068-61AA-4F5C-81B9-6EA13A89A3B2}" destId="{53F09AEF-EEBF-42B0-8013-59F1C3F22358}" srcOrd="0" destOrd="0" presId="urn:microsoft.com/office/officeart/2009/3/layout/StepUpProcess"/>
    <dgm:cxn modelId="{E71D5642-75C7-47B4-81A9-2C8CA1506689}" type="presParOf" srcId="{4CFAE068-61AA-4F5C-81B9-6EA13A89A3B2}" destId="{A13ED7EA-BA3F-4544-875A-CDC694BC8BF5}" srcOrd="1" destOrd="0" presId="urn:microsoft.com/office/officeart/2009/3/layout/StepUpProcess"/>
    <dgm:cxn modelId="{91ECB2B0-F093-45E9-A4C6-17719AAF5B95}" type="presParOf" srcId="{4CFAE068-61AA-4F5C-81B9-6EA13A89A3B2}" destId="{C7E7EB9C-0933-48FA-86BD-C30E93D4E40C}" srcOrd="2" destOrd="0" presId="urn:microsoft.com/office/officeart/2009/3/layout/StepUpProcess"/>
    <dgm:cxn modelId="{4807062C-492E-42AB-B646-C2A196E9FF5B}" type="presParOf" srcId="{48CC9039-15A9-4608-BC46-0D6F28C2DCB8}" destId="{980D5231-4161-4B79-90DA-803C0BDB64B2}" srcOrd="7" destOrd="0" presId="urn:microsoft.com/office/officeart/2009/3/layout/StepUpProcess"/>
    <dgm:cxn modelId="{76CD2965-2B55-4A79-AEB4-CFA6EC40913B}" type="presParOf" srcId="{980D5231-4161-4B79-90DA-803C0BDB64B2}" destId="{8A582DCB-1309-4EED-86EE-CAA73F2B258A}" srcOrd="0" destOrd="0" presId="urn:microsoft.com/office/officeart/2009/3/layout/StepUpProcess"/>
    <dgm:cxn modelId="{1DD18697-E1C9-48E6-9367-60D49B1E091C}" type="presParOf" srcId="{48CC9039-15A9-4608-BC46-0D6F28C2DCB8}" destId="{2C9A8077-B537-419B-B777-DB18BBA5B32C}" srcOrd="8" destOrd="0" presId="urn:microsoft.com/office/officeart/2009/3/layout/StepUpProcess"/>
    <dgm:cxn modelId="{C9BCD7EC-C40B-42F8-97F7-6EE1C692F285}" type="presParOf" srcId="{2C9A8077-B537-419B-B777-DB18BBA5B32C}" destId="{7BB7A62F-659F-405E-94E8-1BE1F1301271}" srcOrd="0" destOrd="0" presId="urn:microsoft.com/office/officeart/2009/3/layout/StepUpProcess"/>
    <dgm:cxn modelId="{88C976AF-3F38-49AF-BDAF-B5C20F27BCFE}" type="presParOf" srcId="{2C9A8077-B537-419B-B777-DB18BBA5B32C}" destId="{DF2B5AC1-ED5F-46C5-A97E-240931781C7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C2B69-D2CA-42CF-82CB-6F16867FBE43}">
      <dsp:nvSpPr>
        <dsp:cNvPr id="0" name=""/>
        <dsp:cNvSpPr/>
      </dsp:nvSpPr>
      <dsp:spPr>
        <a:xfrm rot="5400000">
          <a:off x="1701416" y="14507477"/>
          <a:ext cx="5088952" cy="846790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5AF06-8D9F-4540-A91B-0643F0B564C6}">
      <dsp:nvSpPr>
        <dsp:cNvPr id="0" name=""/>
        <dsp:cNvSpPr/>
      </dsp:nvSpPr>
      <dsp:spPr>
        <a:xfrm>
          <a:off x="851943" y="17037556"/>
          <a:ext cx="7644870" cy="670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t>Select PBPK Models: US EPA’s high-throughput toxicokinetics package </a:t>
          </a:r>
          <a:r>
            <a:rPr lang="en-US" sz="6600" kern="1200" dirty="0">
              <a:solidFill>
                <a:srgbClr val="000000">
                  <a:hueOff val="0"/>
                  <a:satOff val="0"/>
                  <a:lumOff val="0"/>
                  <a:alphaOff val="0"/>
                </a:srgbClr>
              </a:solidFill>
              <a:latin typeface="Stag Book"/>
              <a:ea typeface="+mn-ea"/>
              <a:cs typeface="+mn-cs"/>
            </a:rPr>
            <a:t>(HTTK) </a:t>
          </a:r>
          <a:r>
            <a:rPr lang="en-US" sz="6600" kern="1200" baseline="30000" dirty="0">
              <a:solidFill>
                <a:srgbClr val="000000">
                  <a:hueOff val="0"/>
                  <a:satOff val="0"/>
                  <a:lumOff val="0"/>
                  <a:alphaOff val="0"/>
                </a:srgbClr>
              </a:solidFill>
              <a:latin typeface="Stag Book"/>
              <a:ea typeface="+mn-ea"/>
              <a:cs typeface="+mn-cs"/>
            </a:rPr>
            <a:t>1</a:t>
          </a:r>
        </a:p>
        <a:p>
          <a:pPr marL="285750" lvl="1" indent="-285750" algn="l" defTabSz="2400300">
            <a:lnSpc>
              <a:spcPct val="90000"/>
            </a:lnSpc>
            <a:spcBef>
              <a:spcPct val="0"/>
            </a:spcBef>
            <a:spcAft>
              <a:spcPct val="15000"/>
            </a:spcAft>
            <a:buChar char="•"/>
          </a:pPr>
          <a:endParaRPr lang="en-US" sz="5400" kern="1200" dirty="0"/>
        </a:p>
        <a:p>
          <a:pPr marL="285750" lvl="1" indent="-285750" algn="l" defTabSz="2400300">
            <a:lnSpc>
              <a:spcPct val="90000"/>
            </a:lnSpc>
            <a:spcBef>
              <a:spcPct val="0"/>
            </a:spcBef>
            <a:spcAft>
              <a:spcPct val="15000"/>
            </a:spcAft>
            <a:buChar char="•"/>
          </a:pPr>
          <a:r>
            <a:rPr lang="en-US" sz="5400" kern="1200" dirty="0"/>
            <a:t>Open source </a:t>
          </a:r>
        </a:p>
        <a:p>
          <a:pPr marL="285750" lvl="1" indent="-285750" algn="l" defTabSz="2400300">
            <a:lnSpc>
              <a:spcPct val="90000"/>
            </a:lnSpc>
            <a:spcBef>
              <a:spcPct val="0"/>
            </a:spcBef>
            <a:spcAft>
              <a:spcPct val="15000"/>
            </a:spcAft>
            <a:buChar char="•"/>
          </a:pPr>
          <a:r>
            <a:rPr lang="en-US" sz="5400" kern="1200" dirty="0"/>
            <a:t>Generic model</a:t>
          </a:r>
        </a:p>
        <a:p>
          <a:pPr marL="285750" lvl="1" indent="-285750" algn="l" defTabSz="2400300">
            <a:lnSpc>
              <a:spcPct val="90000"/>
            </a:lnSpc>
            <a:spcBef>
              <a:spcPct val="0"/>
            </a:spcBef>
            <a:spcAft>
              <a:spcPct val="15000"/>
            </a:spcAft>
            <a:buChar char="•"/>
          </a:pPr>
          <a:r>
            <a:rPr lang="en-US" sz="5400" kern="1200" dirty="0"/>
            <a:t>Supported by database</a:t>
          </a:r>
        </a:p>
      </dsp:txBody>
      <dsp:txXfrm>
        <a:off x="851943" y="17037556"/>
        <a:ext cx="7644870" cy="6701177"/>
      </dsp:txXfrm>
    </dsp:sp>
    <dsp:sp modelId="{9D1E9512-FB92-43F0-901E-B73A3486BBF3}">
      <dsp:nvSpPr>
        <dsp:cNvPr id="0" name=""/>
        <dsp:cNvSpPr/>
      </dsp:nvSpPr>
      <dsp:spPr>
        <a:xfrm>
          <a:off x="7054385" y="13884060"/>
          <a:ext cx="1442428" cy="144242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4D0D2-DDBD-4C8A-9C7D-26A74CA2ED6C}">
      <dsp:nvSpPr>
        <dsp:cNvPr id="0" name=""/>
        <dsp:cNvSpPr/>
      </dsp:nvSpPr>
      <dsp:spPr>
        <a:xfrm rot="5400000">
          <a:off x="11060231" y="12191629"/>
          <a:ext cx="5088952" cy="846790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F3A38-02E0-4152-81FA-B4A893A0690E}">
      <dsp:nvSpPr>
        <dsp:cNvPr id="0" name=""/>
        <dsp:cNvSpPr/>
      </dsp:nvSpPr>
      <dsp:spPr>
        <a:xfrm>
          <a:off x="10210758" y="14721708"/>
          <a:ext cx="7644870" cy="670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t>Evaluate the suitability of the model for 93 HPHCs</a:t>
          </a:r>
        </a:p>
        <a:p>
          <a:pPr marL="285750" lvl="1" indent="-285750" algn="l" defTabSz="2400300">
            <a:lnSpc>
              <a:spcPct val="90000"/>
            </a:lnSpc>
            <a:spcBef>
              <a:spcPct val="0"/>
            </a:spcBef>
            <a:spcAft>
              <a:spcPct val="15000"/>
            </a:spcAft>
            <a:buChar char="•"/>
          </a:pPr>
          <a:endParaRPr lang="en-US" sz="5400" kern="1200" dirty="0">
            <a:solidFill>
              <a:schemeClr val="tx1"/>
            </a:solidFill>
          </a:endParaRPr>
        </a:p>
        <a:p>
          <a:pPr marL="285750" lvl="1" indent="-285750" algn="l" defTabSz="2400300">
            <a:lnSpc>
              <a:spcPct val="90000"/>
            </a:lnSpc>
            <a:spcBef>
              <a:spcPct val="0"/>
            </a:spcBef>
            <a:spcAft>
              <a:spcPct val="15000"/>
            </a:spcAft>
            <a:buChar char="•"/>
          </a:pPr>
          <a:r>
            <a:rPr lang="en-US" sz="5400" kern="1200" dirty="0">
              <a:solidFill>
                <a:schemeClr val="tx1"/>
              </a:solidFill>
            </a:rPr>
            <a:t>The current </a:t>
          </a:r>
          <a:r>
            <a:rPr lang="en-US" sz="5400" strike="noStrike" kern="1200" dirty="0">
              <a:solidFill>
                <a:schemeClr val="tx1"/>
              </a:solidFill>
            </a:rPr>
            <a:t>HTTK </a:t>
          </a:r>
          <a:r>
            <a:rPr lang="en-US" sz="5400" kern="1200" dirty="0">
              <a:solidFill>
                <a:schemeClr val="tx1"/>
              </a:solidFill>
            </a:rPr>
            <a:t>models are not suitable for metals and small molecules.</a:t>
          </a:r>
        </a:p>
        <a:p>
          <a:pPr marL="285750" lvl="1" indent="-285750" algn="l" defTabSz="2400300">
            <a:lnSpc>
              <a:spcPct val="90000"/>
            </a:lnSpc>
            <a:spcBef>
              <a:spcPct val="0"/>
            </a:spcBef>
            <a:spcAft>
              <a:spcPct val="15000"/>
            </a:spcAft>
            <a:buChar char="•"/>
          </a:pPr>
          <a:r>
            <a:rPr lang="en-US" sz="5400" strike="noStrike" kern="1200" dirty="0">
              <a:solidFill>
                <a:schemeClr val="tx1"/>
              </a:solidFill>
            </a:rPr>
            <a:t>Nine</a:t>
          </a:r>
          <a:r>
            <a:rPr lang="en-US" sz="5400" kern="1200" dirty="0">
              <a:solidFill>
                <a:schemeClr val="tx1"/>
              </a:solidFill>
            </a:rPr>
            <a:t> metals and two small molecules (</a:t>
          </a:r>
          <a:r>
            <a:rPr lang="en-US" sz="5400" strike="noStrike" kern="1200" dirty="0">
              <a:solidFill>
                <a:schemeClr val="tx1"/>
              </a:solidFill>
            </a:rPr>
            <a:t>ammonium </a:t>
          </a:r>
          <a:r>
            <a:rPr lang="en-US" sz="5400" kern="1200" dirty="0">
              <a:solidFill>
                <a:schemeClr val="tx1"/>
              </a:solidFill>
            </a:rPr>
            <a:t>and hydrazine) are excluded.</a:t>
          </a:r>
        </a:p>
        <a:p>
          <a:pPr marL="285750" lvl="1" indent="-285750" algn="l" defTabSz="2400300">
            <a:lnSpc>
              <a:spcPct val="90000"/>
            </a:lnSpc>
            <a:spcBef>
              <a:spcPct val="0"/>
            </a:spcBef>
            <a:spcAft>
              <a:spcPct val="15000"/>
            </a:spcAft>
            <a:buChar char="•"/>
          </a:pPr>
          <a:r>
            <a:rPr lang="en-US" sz="5400" kern="1200" dirty="0">
              <a:solidFill>
                <a:schemeClr val="tx1"/>
              </a:solidFill>
            </a:rPr>
            <a:t>Compounds amenable = 82</a:t>
          </a:r>
        </a:p>
      </dsp:txBody>
      <dsp:txXfrm>
        <a:off x="10210758" y="14721708"/>
        <a:ext cx="7644870" cy="6701177"/>
      </dsp:txXfrm>
    </dsp:sp>
    <dsp:sp modelId="{4384F952-2161-4C74-A169-0AC07F8106FC}">
      <dsp:nvSpPr>
        <dsp:cNvPr id="0" name=""/>
        <dsp:cNvSpPr/>
      </dsp:nvSpPr>
      <dsp:spPr>
        <a:xfrm>
          <a:off x="16413200" y="11568212"/>
          <a:ext cx="1442428" cy="144242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7CAF1-4B12-4F62-9870-B42E5CD5CF4C}">
      <dsp:nvSpPr>
        <dsp:cNvPr id="0" name=""/>
        <dsp:cNvSpPr/>
      </dsp:nvSpPr>
      <dsp:spPr>
        <a:xfrm rot="5400000">
          <a:off x="20419046" y="9875781"/>
          <a:ext cx="5088952" cy="846790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0921B-A7A3-4E4E-80F0-FCB12705641F}">
      <dsp:nvSpPr>
        <dsp:cNvPr id="0" name=""/>
        <dsp:cNvSpPr/>
      </dsp:nvSpPr>
      <dsp:spPr>
        <a:xfrm>
          <a:off x="19569573" y="12405860"/>
          <a:ext cx="7644870" cy="670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t>Obtain parameters for PBPK models</a:t>
          </a:r>
        </a:p>
        <a:p>
          <a:pPr marL="285750" lvl="1" indent="-285750" algn="l" defTabSz="2400300">
            <a:lnSpc>
              <a:spcPct val="90000"/>
            </a:lnSpc>
            <a:spcBef>
              <a:spcPct val="0"/>
            </a:spcBef>
            <a:spcAft>
              <a:spcPct val="15000"/>
            </a:spcAft>
            <a:buChar char="•"/>
          </a:pPr>
          <a:endParaRPr lang="en-US" sz="5400" kern="1200" dirty="0"/>
        </a:p>
        <a:p>
          <a:pPr marL="285750" lvl="1" indent="-285750" algn="l" defTabSz="2400300">
            <a:lnSpc>
              <a:spcPct val="90000"/>
            </a:lnSpc>
            <a:spcBef>
              <a:spcPct val="0"/>
            </a:spcBef>
            <a:spcAft>
              <a:spcPct val="15000"/>
            </a:spcAft>
            <a:buChar char="•"/>
          </a:pPr>
          <a:r>
            <a:rPr lang="en-US" sz="5400" kern="1200" dirty="0"/>
            <a:t>Source: experimental data and QSAR (quantitative structure activity relationship) prediction</a:t>
          </a:r>
        </a:p>
        <a:p>
          <a:pPr marL="285750" lvl="1" indent="-285750" algn="l" defTabSz="2400300">
            <a:lnSpc>
              <a:spcPct val="90000"/>
            </a:lnSpc>
            <a:spcBef>
              <a:spcPct val="0"/>
            </a:spcBef>
            <a:spcAft>
              <a:spcPct val="15000"/>
            </a:spcAft>
            <a:buChar char="•"/>
          </a:pPr>
          <a:r>
            <a:rPr lang="en-US" sz="5400" kern="1200" dirty="0"/>
            <a:t>Parameters</a:t>
          </a:r>
        </a:p>
        <a:p>
          <a:pPr marL="571500" lvl="2" indent="-285750" algn="l" defTabSz="2133600">
            <a:lnSpc>
              <a:spcPct val="90000"/>
            </a:lnSpc>
            <a:spcBef>
              <a:spcPct val="0"/>
            </a:spcBef>
            <a:spcAft>
              <a:spcPct val="15000"/>
            </a:spcAft>
            <a:buChar char="•"/>
          </a:pPr>
          <a:r>
            <a:rPr lang="en-US" sz="4800" kern="1200" dirty="0"/>
            <a:t>Intrinsic clearance (CLint)</a:t>
          </a:r>
        </a:p>
        <a:p>
          <a:pPr marL="571500" lvl="2" indent="-285750" algn="l" defTabSz="2133600">
            <a:lnSpc>
              <a:spcPct val="90000"/>
            </a:lnSpc>
            <a:spcBef>
              <a:spcPct val="0"/>
            </a:spcBef>
            <a:spcAft>
              <a:spcPct val="15000"/>
            </a:spcAft>
            <a:buChar char="•"/>
          </a:pPr>
          <a:r>
            <a:rPr lang="en-US" sz="4800" kern="1200" dirty="0"/>
            <a:t>Fraction unbound in the plasma (fu)</a:t>
          </a:r>
        </a:p>
        <a:p>
          <a:pPr marL="571500" lvl="2" indent="-285750" algn="l" defTabSz="2133600">
            <a:lnSpc>
              <a:spcPct val="90000"/>
            </a:lnSpc>
            <a:spcBef>
              <a:spcPct val="0"/>
            </a:spcBef>
            <a:spcAft>
              <a:spcPct val="15000"/>
            </a:spcAft>
            <a:buChar char="•"/>
          </a:pPr>
          <a:r>
            <a:rPr lang="en-US" sz="4800" kern="1200" dirty="0"/>
            <a:t>Lipophilicity (pKa)</a:t>
          </a:r>
        </a:p>
        <a:p>
          <a:pPr marL="571500" lvl="2" indent="-285750" algn="l" defTabSz="2133600">
            <a:lnSpc>
              <a:spcPct val="90000"/>
            </a:lnSpc>
            <a:spcBef>
              <a:spcPct val="0"/>
            </a:spcBef>
            <a:spcAft>
              <a:spcPct val="15000"/>
            </a:spcAft>
            <a:buChar char="•"/>
          </a:pPr>
          <a:r>
            <a:rPr lang="en-US" sz="4800" kern="1200" dirty="0"/>
            <a:t>Acidity (pH)</a:t>
          </a:r>
        </a:p>
        <a:p>
          <a:pPr marL="571500" lvl="2" indent="-285750" algn="l" defTabSz="2133600">
            <a:lnSpc>
              <a:spcPct val="90000"/>
            </a:lnSpc>
            <a:spcBef>
              <a:spcPct val="0"/>
            </a:spcBef>
            <a:spcAft>
              <a:spcPct val="15000"/>
            </a:spcAft>
            <a:buChar char="•"/>
          </a:pPr>
          <a:r>
            <a:rPr lang="en-US" sz="4800" kern="1200" dirty="0"/>
            <a:t>Henry’s Law constant (HL)</a:t>
          </a:r>
        </a:p>
        <a:p>
          <a:pPr marL="285750" lvl="1" indent="-285750" algn="l" defTabSz="2400300">
            <a:lnSpc>
              <a:spcPct val="90000"/>
            </a:lnSpc>
            <a:spcBef>
              <a:spcPct val="0"/>
            </a:spcBef>
            <a:spcAft>
              <a:spcPct val="15000"/>
            </a:spcAft>
            <a:buChar char="•"/>
          </a:pPr>
          <a:endParaRPr lang="en-US" sz="5400" kern="1200" dirty="0"/>
        </a:p>
      </dsp:txBody>
      <dsp:txXfrm>
        <a:off x="19569573" y="12405860"/>
        <a:ext cx="7644870" cy="6701177"/>
      </dsp:txXfrm>
    </dsp:sp>
    <dsp:sp modelId="{5FCCDBA7-4989-498F-976B-D602D4B40515}">
      <dsp:nvSpPr>
        <dsp:cNvPr id="0" name=""/>
        <dsp:cNvSpPr/>
      </dsp:nvSpPr>
      <dsp:spPr>
        <a:xfrm>
          <a:off x="25772015" y="9252364"/>
          <a:ext cx="1442428" cy="144242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09AEF-EEBF-42B0-8013-59F1C3F22358}">
      <dsp:nvSpPr>
        <dsp:cNvPr id="0" name=""/>
        <dsp:cNvSpPr/>
      </dsp:nvSpPr>
      <dsp:spPr>
        <a:xfrm rot="5400000">
          <a:off x="29777861" y="7559933"/>
          <a:ext cx="5088952" cy="846790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ED7EA-BA3F-4544-875A-CDC694BC8BF5}">
      <dsp:nvSpPr>
        <dsp:cNvPr id="0" name=""/>
        <dsp:cNvSpPr/>
      </dsp:nvSpPr>
      <dsp:spPr>
        <a:xfrm>
          <a:off x="28928388" y="10090012"/>
          <a:ext cx="7644870" cy="670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667000">
            <a:lnSpc>
              <a:spcPct val="90000"/>
            </a:lnSpc>
            <a:spcBef>
              <a:spcPct val="0"/>
            </a:spcBef>
            <a:spcAft>
              <a:spcPct val="35000"/>
            </a:spcAft>
            <a:buNone/>
          </a:pPr>
          <a:r>
            <a:rPr lang="en-US" sz="6600" kern="1200" dirty="0">
              <a:solidFill>
                <a:schemeClr val="tx1"/>
              </a:solidFill>
            </a:rPr>
            <a:t>Verify PBPK models with experimental data (Literature)</a:t>
          </a:r>
        </a:p>
        <a:p>
          <a:pPr marL="285750" lvl="1" indent="0" algn="l" defTabSz="2133600">
            <a:lnSpc>
              <a:spcPct val="90000"/>
            </a:lnSpc>
            <a:spcBef>
              <a:spcPct val="0"/>
            </a:spcBef>
            <a:spcAft>
              <a:spcPct val="15000"/>
            </a:spcAft>
            <a:buChar char="•"/>
          </a:pPr>
          <a:endParaRPr lang="en-US" sz="5400" kern="1200" dirty="0"/>
        </a:p>
        <a:p>
          <a:pPr marL="285750" lvl="1" indent="0" algn="l" defTabSz="2133600">
            <a:lnSpc>
              <a:spcPct val="90000"/>
            </a:lnSpc>
            <a:spcBef>
              <a:spcPct val="0"/>
            </a:spcBef>
            <a:spcAft>
              <a:spcPct val="15000"/>
            </a:spcAft>
            <a:buChar char="•"/>
          </a:pPr>
          <a:r>
            <a:rPr lang="en-US" sz="5400" kern="1200" dirty="0"/>
            <a:t>Nicotine</a:t>
          </a:r>
        </a:p>
        <a:p>
          <a:pPr marL="285750" lvl="1" indent="0" algn="l" defTabSz="2133600">
            <a:lnSpc>
              <a:spcPct val="90000"/>
            </a:lnSpc>
            <a:spcBef>
              <a:spcPct val="0"/>
            </a:spcBef>
            <a:spcAft>
              <a:spcPct val="15000"/>
            </a:spcAft>
            <a:buChar char="•"/>
          </a:pPr>
          <a:r>
            <a:rPr lang="en-US" sz="5400" kern="1200" dirty="0"/>
            <a:t>NNK</a:t>
          </a:r>
        </a:p>
        <a:p>
          <a:pPr marL="285750" lvl="1" indent="0" algn="l" defTabSz="2133600">
            <a:lnSpc>
              <a:spcPct val="90000"/>
            </a:lnSpc>
            <a:spcBef>
              <a:spcPct val="0"/>
            </a:spcBef>
            <a:spcAft>
              <a:spcPct val="15000"/>
            </a:spcAft>
            <a:buChar char="•"/>
          </a:pPr>
          <a:r>
            <a:rPr lang="en-US" sz="5400" kern="1200" dirty="0"/>
            <a:t>Formaldehyde</a:t>
          </a:r>
        </a:p>
        <a:p>
          <a:pPr marL="285750" lvl="1" indent="0" algn="l" defTabSz="2133600">
            <a:lnSpc>
              <a:spcPct val="90000"/>
            </a:lnSpc>
            <a:spcBef>
              <a:spcPct val="0"/>
            </a:spcBef>
            <a:spcAft>
              <a:spcPct val="15000"/>
            </a:spcAft>
            <a:buChar char="•"/>
          </a:pPr>
          <a:endParaRPr lang="en-US" sz="5400" kern="1200" dirty="0"/>
        </a:p>
      </dsp:txBody>
      <dsp:txXfrm>
        <a:off x="28928388" y="10090012"/>
        <a:ext cx="7644870" cy="6701177"/>
      </dsp:txXfrm>
    </dsp:sp>
    <dsp:sp modelId="{C7E7EB9C-0933-48FA-86BD-C30E93D4E40C}">
      <dsp:nvSpPr>
        <dsp:cNvPr id="0" name=""/>
        <dsp:cNvSpPr/>
      </dsp:nvSpPr>
      <dsp:spPr>
        <a:xfrm>
          <a:off x="35130830" y="6936516"/>
          <a:ext cx="1442428" cy="144242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7A62F-659F-405E-94E8-1BE1F1301271}">
      <dsp:nvSpPr>
        <dsp:cNvPr id="0" name=""/>
        <dsp:cNvSpPr/>
      </dsp:nvSpPr>
      <dsp:spPr>
        <a:xfrm rot="5400000">
          <a:off x="39136676" y="5244085"/>
          <a:ext cx="5088952" cy="846790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B5AC1-ED5F-46C5-A97E-240931781C7E}">
      <dsp:nvSpPr>
        <dsp:cNvPr id="0" name=""/>
        <dsp:cNvSpPr/>
      </dsp:nvSpPr>
      <dsp:spPr>
        <a:xfrm>
          <a:off x="38287203" y="7774163"/>
          <a:ext cx="7644870" cy="670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solidFill>
                <a:schemeClr val="tx1"/>
              </a:solidFill>
            </a:rPr>
            <a:t>Estimate PK profiles and tissue levels</a:t>
          </a:r>
        </a:p>
        <a:p>
          <a:pPr marL="285750" lvl="1" indent="-285750" algn="l" defTabSz="2400300">
            <a:lnSpc>
              <a:spcPct val="90000"/>
            </a:lnSpc>
            <a:spcBef>
              <a:spcPct val="0"/>
            </a:spcBef>
            <a:spcAft>
              <a:spcPct val="15000"/>
            </a:spcAft>
            <a:buChar char="•"/>
          </a:pPr>
          <a:endParaRPr lang="en-US" sz="5400" kern="1200" dirty="0"/>
        </a:p>
        <a:p>
          <a:pPr marL="285750" lvl="1" indent="-285750" algn="l" defTabSz="2400300">
            <a:lnSpc>
              <a:spcPct val="90000"/>
            </a:lnSpc>
            <a:spcBef>
              <a:spcPct val="0"/>
            </a:spcBef>
            <a:spcAft>
              <a:spcPct val="15000"/>
            </a:spcAft>
            <a:buChar char="•"/>
          </a:pPr>
          <a:r>
            <a:rPr lang="en-US" sz="5400" kern="1200" dirty="0"/>
            <a:t>PK profile for a single dose: inhalation vs. oral ingestion</a:t>
          </a:r>
        </a:p>
        <a:p>
          <a:pPr marL="285750" lvl="1" indent="-285750" algn="l" defTabSz="2400300">
            <a:lnSpc>
              <a:spcPct val="90000"/>
            </a:lnSpc>
            <a:spcBef>
              <a:spcPct val="0"/>
            </a:spcBef>
            <a:spcAft>
              <a:spcPct val="15000"/>
            </a:spcAft>
            <a:buChar char="•"/>
          </a:pPr>
          <a:r>
            <a:rPr lang="en-US" sz="5400" kern="1200" dirty="0"/>
            <a:t>Cmax for repeat-dose via inhalation: 3R4F vs. a heated tobacco product</a:t>
          </a:r>
        </a:p>
      </dsp:txBody>
      <dsp:txXfrm>
        <a:off x="38287203" y="7774163"/>
        <a:ext cx="7644870" cy="670117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95318-AB42-4A09-B50C-3BD573E3B6EB}" type="datetimeFigureOut">
              <a:rPr lang="en-US" smtClean="0"/>
              <a:t>9/9/2022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483B7-5DD8-4998-84CC-39F8C449E553}" type="slidenum">
              <a:rPr lang="en-US" smtClean="0"/>
              <a:t>‹#›</a:t>
            </a:fld>
            <a:endParaRPr lang="en-US" dirty="0"/>
          </a:p>
        </p:txBody>
      </p:sp>
    </p:spTree>
    <p:extLst>
      <p:ext uri="{BB962C8B-B14F-4D97-AF65-F5344CB8AC3E}">
        <p14:creationId xmlns:p14="http://schemas.microsoft.com/office/powerpoint/2010/main" val="2786840192"/>
      </p:ext>
    </p:extLst>
  </p:cSld>
  <p:clrMap bg1="lt1" tx1="dk1" bg2="lt2" tx2="dk2" accent1="accent1" accent2="accent2" accent3="accent3" accent4="accent4" accent5="accent5" accent6="accent6" hlink="hlink" folHlink="folHlink"/>
  <p:notesStyle>
    <a:lvl1pPr marL="0" algn="l" defTabSz="3840480" rtl="0" eaLnBrk="1" latinLnBrk="0" hangingPunct="1">
      <a:defRPr sz="5040" kern="1200">
        <a:solidFill>
          <a:schemeClr val="tx1"/>
        </a:solidFill>
        <a:latin typeface="+mn-lt"/>
        <a:ea typeface="+mn-ea"/>
        <a:cs typeface="+mn-cs"/>
      </a:defRPr>
    </a:lvl1pPr>
    <a:lvl2pPr marL="1920240" algn="l" defTabSz="3840480" rtl="0" eaLnBrk="1" latinLnBrk="0" hangingPunct="1">
      <a:defRPr sz="5040" kern="1200">
        <a:solidFill>
          <a:schemeClr val="tx1"/>
        </a:solidFill>
        <a:latin typeface="+mn-lt"/>
        <a:ea typeface="+mn-ea"/>
        <a:cs typeface="+mn-cs"/>
      </a:defRPr>
    </a:lvl2pPr>
    <a:lvl3pPr marL="3840480" algn="l" defTabSz="3840480" rtl="0" eaLnBrk="1" latinLnBrk="0" hangingPunct="1">
      <a:defRPr sz="5040" kern="1200">
        <a:solidFill>
          <a:schemeClr val="tx1"/>
        </a:solidFill>
        <a:latin typeface="+mn-lt"/>
        <a:ea typeface="+mn-ea"/>
        <a:cs typeface="+mn-cs"/>
      </a:defRPr>
    </a:lvl3pPr>
    <a:lvl4pPr marL="5760720" algn="l" defTabSz="3840480" rtl="0" eaLnBrk="1" latinLnBrk="0" hangingPunct="1">
      <a:defRPr sz="5040" kern="1200">
        <a:solidFill>
          <a:schemeClr val="tx1"/>
        </a:solidFill>
        <a:latin typeface="+mn-lt"/>
        <a:ea typeface="+mn-ea"/>
        <a:cs typeface="+mn-cs"/>
      </a:defRPr>
    </a:lvl4pPr>
    <a:lvl5pPr marL="7680960" algn="l" defTabSz="3840480" rtl="0" eaLnBrk="1" latinLnBrk="0" hangingPunct="1">
      <a:defRPr sz="5040" kern="1200">
        <a:solidFill>
          <a:schemeClr val="tx1"/>
        </a:solidFill>
        <a:latin typeface="+mn-lt"/>
        <a:ea typeface="+mn-ea"/>
        <a:cs typeface="+mn-cs"/>
      </a:defRPr>
    </a:lvl5pPr>
    <a:lvl6pPr marL="9601200" algn="l" defTabSz="3840480" rtl="0" eaLnBrk="1" latinLnBrk="0" hangingPunct="1">
      <a:defRPr sz="5040" kern="1200">
        <a:solidFill>
          <a:schemeClr val="tx1"/>
        </a:solidFill>
        <a:latin typeface="+mn-lt"/>
        <a:ea typeface="+mn-ea"/>
        <a:cs typeface="+mn-cs"/>
      </a:defRPr>
    </a:lvl6pPr>
    <a:lvl7pPr marL="11521440" algn="l" defTabSz="3840480" rtl="0" eaLnBrk="1" latinLnBrk="0" hangingPunct="1">
      <a:defRPr sz="5040" kern="1200">
        <a:solidFill>
          <a:schemeClr val="tx1"/>
        </a:solidFill>
        <a:latin typeface="+mn-lt"/>
        <a:ea typeface="+mn-ea"/>
        <a:cs typeface="+mn-cs"/>
      </a:defRPr>
    </a:lvl7pPr>
    <a:lvl8pPr marL="13441680" algn="l" defTabSz="3840480" rtl="0" eaLnBrk="1" latinLnBrk="0" hangingPunct="1">
      <a:defRPr sz="5040" kern="1200">
        <a:solidFill>
          <a:schemeClr val="tx1"/>
        </a:solidFill>
        <a:latin typeface="+mn-lt"/>
        <a:ea typeface="+mn-ea"/>
        <a:cs typeface="+mn-cs"/>
      </a:defRPr>
    </a:lvl8pPr>
    <a:lvl9pPr marL="15361920" algn="l" defTabSz="3840480" rtl="0" eaLnBrk="1" latinLnBrk="0" hangingPunct="1">
      <a:defRPr sz="50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6FFBC-E790-0D45-9905-4EF2E124DF52}" type="slidenum">
              <a:rPr lang="en-US" smtClean="0"/>
              <a:t>1</a:t>
            </a:fld>
            <a:endParaRPr lang="en-US" dirty="0"/>
          </a:p>
        </p:txBody>
      </p:sp>
    </p:spTree>
    <p:extLst>
      <p:ext uri="{BB962C8B-B14F-4D97-AF65-F5344CB8AC3E}">
        <p14:creationId xmlns:p14="http://schemas.microsoft.com/office/powerpoint/2010/main" val="395713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US" sz="5400" dirty="0"/>
              <a:t>Levels are often quantitated in cigarettes and emerging smoke-free tobacco products as a proxy for evaluating the potential toxicity of the product.</a:t>
            </a:r>
          </a:p>
          <a:p>
            <a:pPr marL="685800" indent="-685800">
              <a:buFont typeface="Arial" panose="020B0604020202020204" pitchFamily="34" charset="0"/>
              <a:buChar char="•"/>
            </a:pPr>
            <a:r>
              <a:rPr lang="en-US" sz="5400" dirty="0"/>
              <a:t>However, the internal dose, such as levels of HPHCs in human target tissues is rarely quantitated due to methodological complexities, e.g., high reactivity, low concentrations, and lack of suitable analytical methods.</a:t>
            </a:r>
          </a:p>
          <a:p>
            <a:endParaRPr lang="en-US" dirty="0"/>
          </a:p>
        </p:txBody>
      </p:sp>
      <p:sp>
        <p:nvSpPr>
          <p:cNvPr id="4" name="Slide Number Placeholder 3"/>
          <p:cNvSpPr>
            <a:spLocks noGrp="1"/>
          </p:cNvSpPr>
          <p:nvPr>
            <p:ph type="sldNum" sz="quarter" idx="5"/>
          </p:nvPr>
        </p:nvSpPr>
        <p:spPr/>
        <p:txBody>
          <a:bodyPr/>
          <a:lstStyle/>
          <a:p>
            <a:fld id="{05F483B7-5DD8-4998-84CC-39F8C449E553}" type="slidenum">
              <a:rPr lang="en-US" smtClean="0"/>
              <a:t>2</a:t>
            </a:fld>
            <a:endParaRPr lang="en-US" dirty="0"/>
          </a:p>
        </p:txBody>
      </p:sp>
    </p:spTree>
    <p:extLst>
      <p:ext uri="{BB962C8B-B14F-4D97-AF65-F5344CB8AC3E}">
        <p14:creationId xmlns:p14="http://schemas.microsoft.com/office/powerpoint/2010/main" val="128661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US" sz="5400" dirty="0"/>
              <a:t>Levels are often quantitated in cigarettes and emerging smoke-free tobacco products as a proxy for evaluating the potential toxicity of the product.</a:t>
            </a:r>
          </a:p>
          <a:p>
            <a:pPr marL="685800" indent="-685800">
              <a:buFont typeface="Arial" panose="020B0604020202020204" pitchFamily="34" charset="0"/>
              <a:buChar char="•"/>
            </a:pPr>
            <a:r>
              <a:rPr lang="en-US" sz="5400" dirty="0"/>
              <a:t>However, the internal dose, such as levels of HPHCs in human target tissues is rarely quantitated due to methodological complexities, e.g., high reactivity, low concentrations, and lack of suitable analytical methods.</a:t>
            </a:r>
          </a:p>
          <a:p>
            <a:pPr marL="685800" indent="-685800">
              <a:buFont typeface="Arial" panose="020B0604020202020204" pitchFamily="34" charset="0"/>
              <a:buChar char="•"/>
            </a:pPr>
            <a:endParaRPr lang="en-US" sz="5400" dirty="0"/>
          </a:p>
          <a:p>
            <a:pPr marL="685800" indent="-685800">
              <a:buFont typeface="Arial" panose="020B0604020202020204" pitchFamily="34" charset="0"/>
              <a:buChar char="•"/>
            </a:pPr>
            <a:endParaRPr lang="en-US" sz="5400" dirty="0"/>
          </a:p>
          <a:p>
            <a:pPr marL="685800" indent="-685800">
              <a:buFont typeface="Arial" panose="020B0604020202020204" pitchFamily="34" charset="0"/>
              <a:buChar char="•"/>
            </a:pPr>
            <a:r>
              <a:rPr lang="en-US" sz="5400" dirty="0"/>
              <a:t>Baby pict</a:t>
            </a:r>
          </a:p>
          <a:p>
            <a:endParaRPr lang="en-US" dirty="0"/>
          </a:p>
        </p:txBody>
      </p:sp>
      <p:sp>
        <p:nvSpPr>
          <p:cNvPr id="4" name="Slide Number Placeholder 3"/>
          <p:cNvSpPr>
            <a:spLocks noGrp="1"/>
          </p:cNvSpPr>
          <p:nvPr>
            <p:ph type="sldNum" sz="quarter" idx="5"/>
          </p:nvPr>
        </p:nvSpPr>
        <p:spPr/>
        <p:txBody>
          <a:bodyPr/>
          <a:lstStyle/>
          <a:p>
            <a:fld id="{05F483B7-5DD8-4998-84CC-39F8C449E553}" type="slidenum">
              <a:rPr lang="en-US" smtClean="0"/>
              <a:t>3</a:t>
            </a:fld>
            <a:endParaRPr lang="en-US" dirty="0"/>
          </a:p>
        </p:txBody>
      </p:sp>
    </p:spTree>
    <p:extLst>
      <p:ext uri="{BB962C8B-B14F-4D97-AF65-F5344CB8AC3E}">
        <p14:creationId xmlns:p14="http://schemas.microsoft.com/office/powerpoint/2010/main" val="403750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a:t>
            </a:r>
          </a:p>
          <a:p>
            <a:endParaRPr lang="en-US" dirty="0"/>
          </a:p>
          <a:p>
            <a:r>
              <a:rPr lang="en-US" dirty="0"/>
              <a:t>Metabolites</a:t>
            </a:r>
          </a:p>
          <a:p>
            <a:endParaRPr lang="en-US" dirty="0"/>
          </a:p>
          <a:p>
            <a:endParaRPr lang="en-US" dirty="0"/>
          </a:p>
        </p:txBody>
      </p:sp>
      <p:sp>
        <p:nvSpPr>
          <p:cNvPr id="4" name="Slide Number Placeholder 3"/>
          <p:cNvSpPr>
            <a:spLocks noGrp="1"/>
          </p:cNvSpPr>
          <p:nvPr>
            <p:ph type="sldNum" sz="quarter" idx="5"/>
          </p:nvPr>
        </p:nvSpPr>
        <p:spPr/>
        <p:txBody>
          <a:bodyPr/>
          <a:lstStyle/>
          <a:p>
            <a:fld id="{05F483B7-5DD8-4998-84CC-39F8C449E553}" type="slidenum">
              <a:rPr lang="en-US" smtClean="0"/>
              <a:t>4</a:t>
            </a:fld>
            <a:endParaRPr lang="en-US" dirty="0"/>
          </a:p>
        </p:txBody>
      </p:sp>
    </p:spTree>
    <p:extLst>
      <p:ext uri="{BB962C8B-B14F-4D97-AF65-F5344CB8AC3E}">
        <p14:creationId xmlns:p14="http://schemas.microsoft.com/office/powerpoint/2010/main" val="173070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F483B7-5DD8-4998-84CC-39F8C449E553}" type="slidenum">
              <a:rPr lang="en-US" smtClean="0"/>
              <a:t>5</a:t>
            </a:fld>
            <a:endParaRPr lang="en-US" dirty="0"/>
          </a:p>
        </p:txBody>
      </p:sp>
    </p:spTree>
    <p:extLst>
      <p:ext uri="{BB962C8B-B14F-4D97-AF65-F5344CB8AC3E}">
        <p14:creationId xmlns:p14="http://schemas.microsoft.com/office/powerpoint/2010/main" val="30778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PaDEL needs to be defined</a:t>
            </a:r>
          </a:p>
          <a:p>
            <a:endParaRPr lang="en-US" dirty="0"/>
          </a:p>
          <a:p>
            <a:r>
              <a:rPr lang="en-US" dirty="0"/>
              <a:t>brief</a:t>
            </a:r>
          </a:p>
        </p:txBody>
      </p:sp>
      <p:sp>
        <p:nvSpPr>
          <p:cNvPr id="4" name="Slide Number Placeholder 3"/>
          <p:cNvSpPr>
            <a:spLocks noGrp="1"/>
          </p:cNvSpPr>
          <p:nvPr>
            <p:ph type="sldNum" sz="quarter" idx="5"/>
          </p:nvPr>
        </p:nvSpPr>
        <p:spPr/>
        <p:txBody>
          <a:bodyPr/>
          <a:lstStyle/>
          <a:p>
            <a:fld id="{05F483B7-5DD8-4998-84CC-39F8C449E553}" type="slidenum">
              <a:rPr lang="en-US" smtClean="0"/>
              <a:t>6</a:t>
            </a:fld>
            <a:endParaRPr lang="en-US" dirty="0"/>
          </a:p>
        </p:txBody>
      </p:sp>
    </p:spTree>
    <p:extLst>
      <p:ext uri="{BB962C8B-B14F-4D97-AF65-F5344CB8AC3E}">
        <p14:creationId xmlns:p14="http://schemas.microsoft.com/office/powerpoint/2010/main" val="154114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a:t>
            </a:r>
          </a:p>
          <a:p>
            <a:endParaRPr lang="en-US" dirty="0"/>
          </a:p>
          <a:p>
            <a:r>
              <a:rPr lang="en-US" dirty="0"/>
              <a:t>Adjust the x axis on nicotine </a:t>
            </a:r>
          </a:p>
          <a:p>
            <a:endParaRPr lang="en-US" dirty="0"/>
          </a:p>
          <a:p>
            <a:r>
              <a:rPr lang="en-US" dirty="0"/>
              <a:t>Gas to inhalation</a:t>
            </a:r>
          </a:p>
        </p:txBody>
      </p:sp>
      <p:sp>
        <p:nvSpPr>
          <p:cNvPr id="4" name="Slide Number Placeholder 3"/>
          <p:cNvSpPr>
            <a:spLocks noGrp="1"/>
          </p:cNvSpPr>
          <p:nvPr>
            <p:ph type="sldNum" sz="quarter" idx="5"/>
          </p:nvPr>
        </p:nvSpPr>
        <p:spPr/>
        <p:txBody>
          <a:bodyPr/>
          <a:lstStyle/>
          <a:p>
            <a:fld id="{05F483B7-5DD8-4998-84CC-39F8C449E553}" type="slidenum">
              <a:rPr lang="en-US" smtClean="0"/>
              <a:t>8</a:t>
            </a:fld>
            <a:endParaRPr lang="en-US" dirty="0"/>
          </a:p>
        </p:txBody>
      </p:sp>
    </p:spTree>
    <p:extLst>
      <p:ext uri="{BB962C8B-B14F-4D97-AF65-F5344CB8AC3E}">
        <p14:creationId xmlns:p14="http://schemas.microsoft.com/office/powerpoint/2010/main" val="42703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heat map</a:t>
            </a:r>
          </a:p>
        </p:txBody>
      </p:sp>
      <p:sp>
        <p:nvSpPr>
          <p:cNvPr id="4" name="Slide Number Placeholder 3"/>
          <p:cNvSpPr>
            <a:spLocks noGrp="1"/>
          </p:cNvSpPr>
          <p:nvPr>
            <p:ph type="sldNum" sz="quarter" idx="5"/>
          </p:nvPr>
        </p:nvSpPr>
        <p:spPr/>
        <p:txBody>
          <a:bodyPr/>
          <a:lstStyle/>
          <a:p>
            <a:fld id="{05F483B7-5DD8-4998-84CC-39F8C449E553}" type="slidenum">
              <a:rPr lang="en-US" smtClean="0"/>
              <a:t>9</a:t>
            </a:fld>
            <a:endParaRPr lang="en-US" dirty="0"/>
          </a:p>
        </p:txBody>
      </p:sp>
    </p:spTree>
    <p:extLst>
      <p:ext uri="{BB962C8B-B14F-4D97-AF65-F5344CB8AC3E}">
        <p14:creationId xmlns:p14="http://schemas.microsoft.com/office/powerpoint/2010/main" val="3539833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 more model verification</a:t>
            </a:r>
          </a:p>
          <a:p>
            <a:endParaRPr lang="en-US" dirty="0"/>
          </a:p>
        </p:txBody>
      </p:sp>
      <p:sp>
        <p:nvSpPr>
          <p:cNvPr id="4" name="Slide Number Placeholder 3"/>
          <p:cNvSpPr>
            <a:spLocks noGrp="1"/>
          </p:cNvSpPr>
          <p:nvPr>
            <p:ph type="sldNum" sz="quarter" idx="5"/>
          </p:nvPr>
        </p:nvSpPr>
        <p:spPr/>
        <p:txBody>
          <a:bodyPr/>
          <a:lstStyle/>
          <a:p>
            <a:fld id="{05F483B7-5DD8-4998-84CC-39F8C449E553}" type="slidenum">
              <a:rPr lang="en-US" smtClean="0"/>
              <a:t>10</a:t>
            </a:fld>
            <a:endParaRPr lang="en-US" dirty="0"/>
          </a:p>
        </p:txBody>
      </p:sp>
    </p:spTree>
    <p:extLst>
      <p:ext uri="{BB962C8B-B14F-4D97-AF65-F5344CB8AC3E}">
        <p14:creationId xmlns:p14="http://schemas.microsoft.com/office/powerpoint/2010/main" val="348981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539249"/>
      </p:ext>
    </p:extLst>
  </p:cSld>
  <p:clrMapOvr>
    <a:masterClrMapping/>
  </p:clrMapOvr>
  <p:extLst>
    <p:ext uri="{DCECCB84-F9BA-43D5-87BE-67443E8EF086}">
      <p15:sldGuideLst xmlns:p15="http://schemas.microsoft.com/office/powerpoint/2012/main">
        <p15:guide id="1" orient="horz" pos="9072">
          <p15:clr>
            <a:srgbClr val="FBAE40"/>
          </p15:clr>
        </p15:guide>
        <p15:guide id="2" pos="161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BED2DB-25F3-4BE0-93C4-161BE59B1BB4}"/>
              </a:ext>
            </a:extLst>
          </p:cNvPr>
          <p:cNvSpPr>
            <a:spLocks noGrp="1"/>
          </p:cNvSpPr>
          <p:nvPr>
            <p:ph type="sldNum" sz="quarter" idx="10"/>
          </p:nvPr>
        </p:nvSpPr>
        <p:spPr/>
        <p:txBody>
          <a:bodyPr/>
          <a:lstStyle/>
          <a:p>
            <a:fld id="{8C10B06E-E499-43B2-92EF-BF495FDE9F45}" type="slidenum">
              <a:rPr lang="en-US" smtClean="0"/>
              <a:pPr/>
              <a:t>‹#›</a:t>
            </a:fld>
            <a:endParaRPr lang="en-US" sz="3920" dirty="0">
              <a:solidFill>
                <a:srgbClr val="868686"/>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2A3A2EF-972A-477D-94A4-A7A4549CCED8}"/>
              </a:ext>
            </a:extLst>
          </p:cNvPr>
          <p:cNvSpPr/>
          <p:nvPr userDrawn="1"/>
        </p:nvSpPr>
        <p:spPr>
          <a:xfrm>
            <a:off x="0" y="3"/>
            <a:ext cx="51206400" cy="19992689"/>
          </a:xfrm>
          <a:prstGeom prst="rect">
            <a:avLst/>
          </a:prstGeom>
          <a:gradFill flip="none" rotWithShape="1">
            <a:gsLst>
              <a:gs pos="18000">
                <a:srgbClr val="57B0DD"/>
              </a:gs>
              <a:gs pos="230">
                <a:schemeClr val="bg1"/>
              </a:gs>
              <a:gs pos="4000">
                <a:srgbClr val="65CCFC"/>
              </a:gs>
              <a:gs pos="13000">
                <a:srgbClr val="65CCFC"/>
              </a:gs>
              <a:gs pos="43000">
                <a:srgbClr val="204376">
                  <a:lumMod val="78000"/>
                </a:srgbClr>
              </a:gs>
              <a:gs pos="35000">
                <a:srgbClr val="113266">
                  <a:lumMod val="82000"/>
                </a:srgbClr>
              </a:gs>
              <a:gs pos="100000">
                <a:srgbClr val="1132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448" dirty="0"/>
          </a:p>
        </p:txBody>
      </p:sp>
      <p:sp>
        <p:nvSpPr>
          <p:cNvPr id="14" name="Title Placeholder 66">
            <a:extLst>
              <a:ext uri="{FF2B5EF4-FFF2-40B4-BE49-F238E27FC236}">
                <a16:creationId xmlns:a16="http://schemas.microsoft.com/office/drawing/2014/main" id="{D0F9775A-1A93-4E81-AB7D-525FEDEFD1B8}"/>
              </a:ext>
            </a:extLst>
          </p:cNvPr>
          <p:cNvSpPr>
            <a:spLocks noGrp="1"/>
          </p:cNvSpPr>
          <p:nvPr>
            <p:ph type="title"/>
          </p:nvPr>
        </p:nvSpPr>
        <p:spPr>
          <a:xfrm>
            <a:off x="1706880" y="1537979"/>
            <a:ext cx="47792640" cy="2355494"/>
          </a:xfrm>
          <a:prstGeom prst="rect">
            <a:avLst/>
          </a:prstGeom>
        </p:spPr>
        <p:txBody>
          <a:bodyPr vert="horz" lIns="91440" tIns="45720" rIns="91440" bIns="45720" rtlCol="0" anchor="b" anchorCtr="0">
            <a:normAutofit/>
          </a:bodyPr>
          <a:lstStyle>
            <a:lvl1pPr algn="ctr">
              <a:defRPr sz="13440"/>
            </a:lvl1pPr>
          </a:lstStyle>
          <a:p>
            <a:r>
              <a:rPr lang="en-US" dirty="0"/>
              <a:t>Click to edit Master title style</a:t>
            </a:r>
          </a:p>
        </p:txBody>
      </p:sp>
      <p:sp>
        <p:nvSpPr>
          <p:cNvPr id="15" name="Text Placeholder 2">
            <a:extLst>
              <a:ext uri="{FF2B5EF4-FFF2-40B4-BE49-F238E27FC236}">
                <a16:creationId xmlns:a16="http://schemas.microsoft.com/office/drawing/2014/main" id="{0ACCC1C0-4060-4A69-89A0-9E83FEB72D30}"/>
              </a:ext>
            </a:extLst>
          </p:cNvPr>
          <p:cNvSpPr>
            <a:spLocks noGrp="1"/>
          </p:cNvSpPr>
          <p:nvPr>
            <p:ph type="body" sz="quarter" idx="18"/>
          </p:nvPr>
        </p:nvSpPr>
        <p:spPr>
          <a:xfrm>
            <a:off x="1778000" y="3942081"/>
            <a:ext cx="47721520" cy="1849120"/>
          </a:xfrm>
          <a:prstGeom prst="rect">
            <a:avLst/>
          </a:prstGeom>
        </p:spPr>
        <p:txBody>
          <a:bodyPr lIns="0" rIns="0"/>
          <a:lstStyle>
            <a:lvl1pPr marL="0" indent="0" algn="ctr">
              <a:buNone/>
              <a:tabLst/>
              <a:defRPr lang="en-US" sz="7840" kern="0" dirty="0">
                <a:solidFill>
                  <a:srgbClr val="67C5EF"/>
                </a:solidFill>
                <a:latin typeface="Stag Medium" panose="02000603060000020004" pitchFamily="50" charset="0"/>
                <a:ea typeface="ＭＳ Ｐゴシック" pitchFamily="76" charset="-128"/>
                <a:cs typeface="+mj-cs"/>
              </a:defRPr>
            </a:lvl1pPr>
          </a:lstStyle>
          <a:p>
            <a:pPr lvl="0"/>
            <a:r>
              <a:rPr lang="en-US" dirty="0"/>
              <a:t>Click to edit Master text styles</a:t>
            </a:r>
          </a:p>
        </p:txBody>
      </p:sp>
      <p:sp>
        <p:nvSpPr>
          <p:cNvPr id="12" name="Footer Placeholder 2">
            <a:extLst>
              <a:ext uri="{FF2B5EF4-FFF2-40B4-BE49-F238E27FC236}">
                <a16:creationId xmlns:a16="http://schemas.microsoft.com/office/drawing/2014/main" id="{31B12427-4AC2-4177-8CC9-F3A7E352C96C}"/>
              </a:ext>
            </a:extLst>
          </p:cNvPr>
          <p:cNvSpPr>
            <a:spLocks noGrp="1"/>
          </p:cNvSpPr>
          <p:nvPr>
            <p:ph type="ftr" sz="quarter" idx="19"/>
          </p:nvPr>
        </p:nvSpPr>
        <p:spPr>
          <a:xfrm>
            <a:off x="6266741" y="27827507"/>
            <a:ext cx="32394091" cy="695575"/>
          </a:xfr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167759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A2EF-972A-477D-94A4-A7A4549CCED8}"/>
              </a:ext>
            </a:extLst>
          </p:cNvPr>
          <p:cNvSpPr/>
          <p:nvPr userDrawn="1"/>
        </p:nvSpPr>
        <p:spPr>
          <a:xfrm>
            <a:off x="0" y="-3"/>
            <a:ext cx="51206400" cy="26839215"/>
          </a:xfrm>
          <a:prstGeom prst="rect">
            <a:avLst/>
          </a:prstGeom>
          <a:gradFill flip="none" rotWithShape="1">
            <a:gsLst>
              <a:gs pos="18000">
                <a:srgbClr val="57B0DD"/>
              </a:gs>
              <a:gs pos="230">
                <a:schemeClr val="bg1"/>
              </a:gs>
              <a:gs pos="4000">
                <a:srgbClr val="65CCFC"/>
              </a:gs>
              <a:gs pos="13000">
                <a:srgbClr val="65CCFC"/>
              </a:gs>
              <a:gs pos="43000">
                <a:srgbClr val="204376">
                  <a:lumMod val="78000"/>
                </a:srgbClr>
              </a:gs>
              <a:gs pos="35000">
                <a:srgbClr val="113266">
                  <a:lumMod val="82000"/>
                </a:srgbClr>
              </a:gs>
              <a:gs pos="100000">
                <a:srgbClr val="1132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448" dirty="0"/>
          </a:p>
        </p:txBody>
      </p:sp>
      <p:sp>
        <p:nvSpPr>
          <p:cNvPr id="3" name="Slide Number Placeholder 2">
            <a:extLst>
              <a:ext uri="{FF2B5EF4-FFF2-40B4-BE49-F238E27FC236}">
                <a16:creationId xmlns:a16="http://schemas.microsoft.com/office/drawing/2014/main" id="{E0BED2DB-25F3-4BE0-93C4-161BE59B1BB4}"/>
              </a:ext>
            </a:extLst>
          </p:cNvPr>
          <p:cNvSpPr>
            <a:spLocks noGrp="1"/>
          </p:cNvSpPr>
          <p:nvPr>
            <p:ph type="sldNum" sz="quarter" idx="10"/>
          </p:nvPr>
        </p:nvSpPr>
        <p:spPr/>
        <p:txBody>
          <a:bodyPr/>
          <a:lstStyle/>
          <a:p>
            <a:fld id="{8C10B06E-E499-43B2-92EF-BF495FDE9F45}" type="slidenum">
              <a:rPr lang="en-US" smtClean="0"/>
              <a:pPr/>
              <a:t>‹#›</a:t>
            </a:fld>
            <a:endParaRPr lang="en-US" sz="3920" dirty="0">
              <a:solidFill>
                <a:srgbClr val="868686"/>
              </a:solidFill>
              <a:latin typeface="Arial" panose="020B0604020202020204" pitchFamily="34" charset="0"/>
              <a:cs typeface="Arial" panose="020B0604020202020204" pitchFamily="34" charset="0"/>
            </a:endParaRPr>
          </a:p>
        </p:txBody>
      </p:sp>
      <p:sp>
        <p:nvSpPr>
          <p:cNvPr id="14" name="Title Placeholder 66">
            <a:extLst>
              <a:ext uri="{FF2B5EF4-FFF2-40B4-BE49-F238E27FC236}">
                <a16:creationId xmlns:a16="http://schemas.microsoft.com/office/drawing/2014/main" id="{D0F9775A-1A93-4E81-AB7D-525FEDEFD1B8}"/>
              </a:ext>
            </a:extLst>
          </p:cNvPr>
          <p:cNvSpPr>
            <a:spLocks noGrp="1"/>
          </p:cNvSpPr>
          <p:nvPr>
            <p:ph type="title"/>
          </p:nvPr>
        </p:nvSpPr>
        <p:spPr>
          <a:xfrm>
            <a:off x="1706880" y="1537979"/>
            <a:ext cx="47792640" cy="2355494"/>
          </a:xfrm>
          <a:prstGeom prst="rect">
            <a:avLst/>
          </a:prstGeom>
        </p:spPr>
        <p:txBody>
          <a:bodyPr vert="horz" lIns="91440" tIns="45720" rIns="91440" bIns="45720" rtlCol="0" anchor="b" anchorCtr="0">
            <a:normAutofit/>
          </a:bodyPr>
          <a:lstStyle>
            <a:lvl1pPr algn="ctr">
              <a:defRPr sz="13440"/>
            </a:lvl1pPr>
          </a:lstStyle>
          <a:p>
            <a:r>
              <a:rPr lang="en-US" dirty="0"/>
              <a:t>Click to edit Master title style</a:t>
            </a:r>
          </a:p>
        </p:txBody>
      </p:sp>
      <p:sp>
        <p:nvSpPr>
          <p:cNvPr id="15" name="Text Placeholder 2">
            <a:extLst>
              <a:ext uri="{FF2B5EF4-FFF2-40B4-BE49-F238E27FC236}">
                <a16:creationId xmlns:a16="http://schemas.microsoft.com/office/drawing/2014/main" id="{0ACCC1C0-4060-4A69-89A0-9E83FEB72D30}"/>
              </a:ext>
            </a:extLst>
          </p:cNvPr>
          <p:cNvSpPr>
            <a:spLocks noGrp="1"/>
          </p:cNvSpPr>
          <p:nvPr>
            <p:ph type="body" sz="quarter" idx="18"/>
          </p:nvPr>
        </p:nvSpPr>
        <p:spPr>
          <a:xfrm>
            <a:off x="1778000" y="3942081"/>
            <a:ext cx="47721520" cy="1849120"/>
          </a:xfrm>
          <a:prstGeom prst="rect">
            <a:avLst/>
          </a:prstGeom>
        </p:spPr>
        <p:txBody>
          <a:bodyPr lIns="0" rIns="0"/>
          <a:lstStyle>
            <a:lvl1pPr marL="0" indent="0" algn="ctr">
              <a:buNone/>
              <a:tabLst/>
              <a:defRPr lang="en-US" sz="7840" kern="0" dirty="0">
                <a:solidFill>
                  <a:srgbClr val="67C5EF"/>
                </a:solidFill>
                <a:latin typeface="Stag Book" panose="02000503060000020004" pitchFamily="50" charset="0"/>
                <a:ea typeface="ＭＳ Ｐゴシック" pitchFamily="76" charset="-128"/>
                <a:cs typeface="+mj-cs"/>
              </a:defRPr>
            </a:lvl1pPr>
          </a:lstStyle>
          <a:p>
            <a:pPr lvl="0"/>
            <a:r>
              <a:rPr lang="en-US" dirty="0"/>
              <a:t>Click to edit Master text styles</a:t>
            </a:r>
          </a:p>
        </p:txBody>
      </p:sp>
      <p:sp>
        <p:nvSpPr>
          <p:cNvPr id="2" name="Rectangle 1">
            <a:extLst>
              <a:ext uri="{FF2B5EF4-FFF2-40B4-BE49-F238E27FC236}">
                <a16:creationId xmlns:a16="http://schemas.microsoft.com/office/drawing/2014/main" id="{D2A13FD9-2E5C-4671-96DE-3DC0D1EA581A}"/>
              </a:ext>
            </a:extLst>
          </p:cNvPr>
          <p:cNvSpPr/>
          <p:nvPr userDrawn="1"/>
        </p:nvSpPr>
        <p:spPr>
          <a:xfrm>
            <a:off x="1706880" y="26839212"/>
            <a:ext cx="3875773" cy="1683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sign&#10;&#10;Description automatically generated">
            <a:extLst>
              <a:ext uri="{FF2B5EF4-FFF2-40B4-BE49-F238E27FC236}">
                <a16:creationId xmlns:a16="http://schemas.microsoft.com/office/drawing/2014/main" id="{103A3DB6-AB1B-4EE3-BA4D-90919683A668}"/>
              </a:ext>
            </a:extLst>
          </p:cNvPr>
          <p:cNvPicPr>
            <a:picLocks noChangeAspect="1"/>
          </p:cNvPicPr>
          <p:nvPr userDrawn="1"/>
        </p:nvPicPr>
        <p:blipFill>
          <a:blip r:embed="rId2"/>
          <a:stretch>
            <a:fillRect/>
          </a:stretch>
        </p:blipFill>
        <p:spPr>
          <a:xfrm>
            <a:off x="45476157" y="26162870"/>
            <a:ext cx="2743200" cy="1919391"/>
          </a:xfrm>
          <a:prstGeom prst="rect">
            <a:avLst/>
          </a:prstGeom>
        </p:spPr>
      </p:pic>
    </p:spTree>
    <p:extLst>
      <p:ext uri="{BB962C8B-B14F-4D97-AF65-F5344CB8AC3E}">
        <p14:creationId xmlns:p14="http://schemas.microsoft.com/office/powerpoint/2010/main" val="407566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D284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8C9377-62A0-46F4-8FFC-88ED9815C9F3}"/>
              </a:ext>
            </a:extLst>
          </p:cNvPr>
          <p:cNvGrpSpPr>
            <a:grpSpLocks noChangeAspect="1"/>
          </p:cNvGrpSpPr>
          <p:nvPr userDrawn="1"/>
        </p:nvGrpSpPr>
        <p:grpSpPr>
          <a:xfrm>
            <a:off x="43225098" y="21980880"/>
            <a:ext cx="6238635" cy="5296071"/>
            <a:chOff x="45245396" y="25572764"/>
            <a:chExt cx="2734087" cy="2321009"/>
          </a:xfrm>
        </p:grpSpPr>
        <p:pic>
          <p:nvPicPr>
            <p:cNvPr id="4" name="Picture 3" descr="A picture containing drawing&#10;&#10;Description automatically generated">
              <a:extLst>
                <a:ext uri="{FF2B5EF4-FFF2-40B4-BE49-F238E27FC236}">
                  <a16:creationId xmlns:a16="http://schemas.microsoft.com/office/drawing/2014/main" id="{5BAC5498-ECCD-436F-AA02-372974168C3D}"/>
                </a:ext>
              </a:extLst>
            </p:cNvPr>
            <p:cNvPicPr>
              <a:picLocks noChangeAspect="1"/>
            </p:cNvPicPr>
            <p:nvPr userDrawn="1"/>
          </p:nvPicPr>
          <p:blipFill>
            <a:blip r:embed="rId2"/>
            <a:stretch>
              <a:fillRect/>
            </a:stretch>
          </p:blipFill>
          <p:spPr>
            <a:xfrm>
              <a:off x="45245396" y="25959301"/>
              <a:ext cx="2734087" cy="1934472"/>
            </a:xfrm>
            <a:prstGeom prst="rect">
              <a:avLst/>
            </a:prstGeom>
          </p:spPr>
        </p:pic>
        <p:pic>
          <p:nvPicPr>
            <p:cNvPr id="5" name="Picture 4" descr="A close up of a screen&#10;&#10;Description automatically generated">
              <a:extLst>
                <a:ext uri="{FF2B5EF4-FFF2-40B4-BE49-F238E27FC236}">
                  <a16:creationId xmlns:a16="http://schemas.microsoft.com/office/drawing/2014/main" id="{2E267617-61E2-4D06-AD27-948378DB129A}"/>
                </a:ext>
              </a:extLst>
            </p:cNvPr>
            <p:cNvPicPr>
              <a:picLocks noChangeAspect="1"/>
            </p:cNvPicPr>
            <p:nvPr userDrawn="1"/>
          </p:nvPicPr>
          <p:blipFill>
            <a:blip r:embed="rId3"/>
            <a:stretch>
              <a:fillRect/>
            </a:stretch>
          </p:blipFill>
          <p:spPr>
            <a:xfrm rot="5400000" flipH="1">
              <a:off x="45980640" y="25624059"/>
              <a:ext cx="2022842" cy="1920251"/>
            </a:xfrm>
            <a:prstGeom prst="rect">
              <a:avLst/>
            </a:prstGeom>
          </p:spPr>
        </p:pic>
      </p:grpSp>
    </p:spTree>
    <p:extLst>
      <p:ext uri="{BB962C8B-B14F-4D97-AF65-F5344CB8AC3E}">
        <p14:creationId xmlns:p14="http://schemas.microsoft.com/office/powerpoint/2010/main" val="197236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Landscape">
    <p:bg>
      <p:bgPr>
        <a:solidFill>
          <a:srgbClr val="113266"/>
        </a:solidFill>
        <a:effectLst/>
      </p:bgPr>
    </p:bg>
    <p:spTree>
      <p:nvGrpSpPr>
        <p:cNvPr id="1" name=""/>
        <p:cNvGrpSpPr/>
        <p:nvPr/>
      </p:nvGrpSpPr>
      <p:grpSpPr>
        <a:xfrm>
          <a:off x="0" y="0"/>
          <a:ext cx="0" cy="0"/>
          <a:chOff x="0" y="0"/>
          <a:chExt cx="0" cy="0"/>
        </a:xfrm>
      </p:grpSpPr>
      <p:pic>
        <p:nvPicPr>
          <p:cNvPr id="3" name="Picture 2" descr="A picture containing nature, rock&#10;&#10;Description automatically generated">
            <a:extLst>
              <a:ext uri="{FF2B5EF4-FFF2-40B4-BE49-F238E27FC236}">
                <a16:creationId xmlns:a16="http://schemas.microsoft.com/office/drawing/2014/main" id="{33234B03-C514-4B52-92E5-FF95470A0C4A}"/>
              </a:ext>
            </a:extLst>
          </p:cNvPr>
          <p:cNvPicPr>
            <a:picLocks noChangeAspect="1"/>
          </p:cNvPicPr>
          <p:nvPr userDrawn="1"/>
        </p:nvPicPr>
        <p:blipFill rotWithShape="1">
          <a:blip r:embed="rId2">
            <a:alphaModFix amt="35000"/>
          </a:blip>
          <a:srcRect b="2527"/>
          <a:stretch/>
        </p:blipFill>
        <p:spPr>
          <a:xfrm>
            <a:off x="0" y="0"/>
            <a:ext cx="51210309" cy="28803600"/>
          </a:xfrm>
          <a:prstGeom prst="rect">
            <a:avLst/>
          </a:prstGeom>
        </p:spPr>
      </p:pic>
      <p:sp>
        <p:nvSpPr>
          <p:cNvPr id="9" name="Slide Number Placeholder 3">
            <a:extLst>
              <a:ext uri="{FF2B5EF4-FFF2-40B4-BE49-F238E27FC236}">
                <a16:creationId xmlns:a16="http://schemas.microsoft.com/office/drawing/2014/main" id="{3C8C83F7-30E6-4F28-80A2-B04AC8377721}"/>
              </a:ext>
            </a:extLst>
          </p:cNvPr>
          <p:cNvSpPr>
            <a:spLocks noGrp="1"/>
          </p:cNvSpPr>
          <p:nvPr>
            <p:ph type="sldNum" sz="quarter" idx="4"/>
          </p:nvPr>
        </p:nvSpPr>
        <p:spPr>
          <a:xfrm>
            <a:off x="48219357" y="27426059"/>
            <a:ext cx="2279844" cy="1120308"/>
          </a:xfrm>
          <a:prstGeom prst="rect">
            <a:avLst/>
          </a:prstGeom>
        </p:spPr>
        <p:txBody>
          <a:bodyPr vert="horz" wrap="square" lIns="0" tIns="45720" rIns="0" bIns="45720" rtlCol="0" anchor="ctr">
            <a:noAutofit/>
          </a:bodyPr>
          <a:lstStyle>
            <a:lvl1pPr algn="r">
              <a:defRPr lang="en-US" sz="3920" smtClean="0">
                <a:solidFill>
                  <a:srgbClr val="868686"/>
                </a:solidFill>
                <a:latin typeface="Arial" panose="020B0604020202020204" pitchFamily="34" charset="0"/>
                <a:cs typeface="Arial" panose="020B0604020202020204" pitchFamily="34" charset="0"/>
              </a:defRPr>
            </a:lvl1pPr>
          </a:lstStyle>
          <a:p>
            <a:fld id="{8C10B06E-E499-43B2-92EF-BF495FDE9F45}" type="slidenum">
              <a:rPr lang="en-US" smtClean="0"/>
              <a:pPr/>
              <a:t>‹#›</a:t>
            </a:fld>
            <a:endParaRPr lang="en-US" sz="3920" dirty="0">
              <a:solidFill>
                <a:srgbClr val="868686"/>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4FC2404-E612-43EB-8DBA-C8960FC2A5D7}"/>
              </a:ext>
            </a:extLst>
          </p:cNvPr>
          <p:cNvGrpSpPr>
            <a:grpSpLocks noChangeAspect="1"/>
          </p:cNvGrpSpPr>
          <p:nvPr userDrawn="1"/>
        </p:nvGrpSpPr>
        <p:grpSpPr>
          <a:xfrm>
            <a:off x="41980722" y="21872755"/>
            <a:ext cx="6238635" cy="5296071"/>
            <a:chOff x="45245396" y="25572764"/>
            <a:chExt cx="2734087" cy="2321009"/>
          </a:xfrm>
        </p:grpSpPr>
        <p:pic>
          <p:nvPicPr>
            <p:cNvPr id="6" name="Picture 5" descr="A picture containing drawing&#10;&#10;Description automatically generated">
              <a:extLst>
                <a:ext uri="{FF2B5EF4-FFF2-40B4-BE49-F238E27FC236}">
                  <a16:creationId xmlns:a16="http://schemas.microsoft.com/office/drawing/2014/main" id="{63E535B4-6AC4-4C56-9980-103F2B3F0C28}"/>
                </a:ext>
              </a:extLst>
            </p:cNvPr>
            <p:cNvPicPr>
              <a:picLocks noChangeAspect="1"/>
            </p:cNvPicPr>
            <p:nvPr userDrawn="1"/>
          </p:nvPicPr>
          <p:blipFill>
            <a:blip r:embed="rId3"/>
            <a:stretch>
              <a:fillRect/>
            </a:stretch>
          </p:blipFill>
          <p:spPr>
            <a:xfrm>
              <a:off x="45245396" y="25959301"/>
              <a:ext cx="2734087" cy="1934472"/>
            </a:xfrm>
            <a:prstGeom prst="rect">
              <a:avLst/>
            </a:prstGeom>
          </p:spPr>
        </p:pic>
        <p:pic>
          <p:nvPicPr>
            <p:cNvPr id="7" name="Picture 6" descr="A close up of a screen&#10;&#10;Description automatically generated">
              <a:extLst>
                <a:ext uri="{FF2B5EF4-FFF2-40B4-BE49-F238E27FC236}">
                  <a16:creationId xmlns:a16="http://schemas.microsoft.com/office/drawing/2014/main" id="{10DF1804-8187-42B8-A0B3-66E078418DE1}"/>
                </a:ext>
              </a:extLst>
            </p:cNvPr>
            <p:cNvPicPr>
              <a:picLocks noChangeAspect="1"/>
            </p:cNvPicPr>
            <p:nvPr userDrawn="1"/>
          </p:nvPicPr>
          <p:blipFill>
            <a:blip r:embed="rId4"/>
            <a:stretch>
              <a:fillRect/>
            </a:stretch>
          </p:blipFill>
          <p:spPr>
            <a:xfrm rot="5400000" flipH="1">
              <a:off x="45980640" y="25624059"/>
              <a:ext cx="2022842" cy="1920251"/>
            </a:xfrm>
            <a:prstGeom prst="rect">
              <a:avLst/>
            </a:prstGeom>
          </p:spPr>
        </p:pic>
      </p:grpSp>
      <p:sp>
        <p:nvSpPr>
          <p:cNvPr id="10" name="Footer Placeholder 2">
            <a:extLst>
              <a:ext uri="{FF2B5EF4-FFF2-40B4-BE49-F238E27FC236}">
                <a16:creationId xmlns:a16="http://schemas.microsoft.com/office/drawing/2014/main" id="{4EB7068D-E8A5-4832-88BE-2C5A9D982989}"/>
              </a:ext>
            </a:extLst>
          </p:cNvPr>
          <p:cNvSpPr>
            <a:spLocks noGrp="1"/>
          </p:cNvSpPr>
          <p:nvPr>
            <p:ph type="ftr" sz="quarter" idx="10"/>
          </p:nvPr>
        </p:nvSpPr>
        <p:spPr>
          <a:xfrm>
            <a:off x="6266741" y="27827507"/>
            <a:ext cx="32214259" cy="718860"/>
          </a:xfr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220484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enter Card">
    <p:bg>
      <p:bgPr>
        <a:solidFill>
          <a:srgbClr val="113266"/>
        </a:solidFill>
        <a:effectLst/>
      </p:bgPr>
    </p:bg>
    <p:spTree>
      <p:nvGrpSpPr>
        <p:cNvPr id="1" name=""/>
        <p:cNvGrpSpPr/>
        <p:nvPr/>
      </p:nvGrpSpPr>
      <p:grpSpPr>
        <a:xfrm>
          <a:off x="0" y="0"/>
          <a:ext cx="0" cy="0"/>
          <a:chOff x="0" y="0"/>
          <a:chExt cx="0" cy="0"/>
        </a:xfrm>
      </p:grpSpPr>
      <p:pic>
        <p:nvPicPr>
          <p:cNvPr id="10" name="Picture 9" descr="A picture containing nature, rock&#10;&#10;Description automatically generated">
            <a:extLst>
              <a:ext uri="{FF2B5EF4-FFF2-40B4-BE49-F238E27FC236}">
                <a16:creationId xmlns:a16="http://schemas.microsoft.com/office/drawing/2014/main" id="{076D1E32-7930-4DDC-AAA7-80E1AEA78617}"/>
              </a:ext>
            </a:extLst>
          </p:cNvPr>
          <p:cNvPicPr>
            <a:picLocks noChangeAspect="1"/>
          </p:cNvPicPr>
          <p:nvPr userDrawn="1"/>
        </p:nvPicPr>
        <p:blipFill rotWithShape="1">
          <a:blip r:embed="rId2">
            <a:alphaModFix amt="35000"/>
          </a:blip>
          <a:srcRect b="2527"/>
          <a:stretch/>
        </p:blipFill>
        <p:spPr>
          <a:xfrm>
            <a:off x="0" y="0"/>
            <a:ext cx="51210309" cy="28803600"/>
          </a:xfrm>
          <a:prstGeom prst="rect">
            <a:avLst/>
          </a:prstGeom>
        </p:spPr>
      </p:pic>
      <p:sp>
        <p:nvSpPr>
          <p:cNvPr id="6" name="Rectangle 5">
            <a:extLst>
              <a:ext uri="{FF2B5EF4-FFF2-40B4-BE49-F238E27FC236}">
                <a16:creationId xmlns:a16="http://schemas.microsoft.com/office/drawing/2014/main" id="{3AAA5A57-B51C-BA40-A748-D293B59D3BD9}"/>
              </a:ext>
            </a:extLst>
          </p:cNvPr>
          <p:cNvSpPr/>
          <p:nvPr userDrawn="1"/>
        </p:nvSpPr>
        <p:spPr>
          <a:xfrm>
            <a:off x="11021122" y="4973780"/>
            <a:ext cx="29092487" cy="1450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448" dirty="0"/>
          </a:p>
        </p:txBody>
      </p:sp>
      <p:sp>
        <p:nvSpPr>
          <p:cNvPr id="8" name="Freeform: Shape 3">
            <a:extLst>
              <a:ext uri="{FF2B5EF4-FFF2-40B4-BE49-F238E27FC236}">
                <a16:creationId xmlns:a16="http://schemas.microsoft.com/office/drawing/2014/main" id="{02C70477-34DF-ED41-AEF2-134F57AEE003}"/>
              </a:ext>
            </a:extLst>
          </p:cNvPr>
          <p:cNvSpPr/>
          <p:nvPr/>
        </p:nvSpPr>
        <p:spPr>
          <a:xfrm>
            <a:off x="14222628" y="7854507"/>
            <a:ext cx="3383251" cy="3354618"/>
          </a:xfrm>
          <a:custGeom>
            <a:avLst/>
            <a:gdLst>
              <a:gd name="connsiteX0" fmla="*/ 0 w 819386"/>
              <a:gd name="connsiteY0" fmla="*/ 0 h 819387"/>
              <a:gd name="connsiteX1" fmla="*/ 819386 w 819386"/>
              <a:gd name="connsiteY1" fmla="*/ 0 h 819387"/>
              <a:gd name="connsiteX2" fmla="*/ 819386 w 819386"/>
              <a:gd name="connsiteY2" fmla="*/ 182358 h 819387"/>
              <a:gd name="connsiteX3" fmla="*/ 182358 w 819386"/>
              <a:gd name="connsiteY3" fmla="*/ 182358 h 819387"/>
              <a:gd name="connsiteX4" fmla="*/ 182358 w 819386"/>
              <a:gd name="connsiteY4" fmla="*/ 819387 h 819387"/>
              <a:gd name="connsiteX5" fmla="*/ 0 w 819386"/>
              <a:gd name="connsiteY5" fmla="*/ 819387 h 819387"/>
              <a:gd name="connsiteX6" fmla="*/ 0 w 819386"/>
              <a:gd name="connsiteY6" fmla="*/ 182358 h 819387"/>
              <a:gd name="connsiteX7" fmla="*/ 0 w 819386"/>
              <a:gd name="connsiteY7" fmla="*/ 1 h 8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386" h="819387">
                <a:moveTo>
                  <a:pt x="0" y="0"/>
                </a:moveTo>
                <a:lnTo>
                  <a:pt x="819386" y="0"/>
                </a:lnTo>
                <a:lnTo>
                  <a:pt x="819386" y="182358"/>
                </a:lnTo>
                <a:lnTo>
                  <a:pt x="182358" y="182358"/>
                </a:lnTo>
                <a:lnTo>
                  <a:pt x="182358" y="819387"/>
                </a:lnTo>
                <a:lnTo>
                  <a:pt x="0" y="819387"/>
                </a:lnTo>
                <a:lnTo>
                  <a:pt x="0" y="182358"/>
                </a:lnTo>
                <a:lnTo>
                  <a:pt x="0" y="1"/>
                </a:lnTo>
                <a:close/>
              </a:path>
            </a:pathLst>
          </a:custGeom>
          <a:solidFill>
            <a:srgbClr val="65CC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448" dirty="0"/>
          </a:p>
        </p:txBody>
      </p:sp>
      <p:sp>
        <p:nvSpPr>
          <p:cNvPr id="7" name="Text Placeholder 4">
            <a:extLst>
              <a:ext uri="{FF2B5EF4-FFF2-40B4-BE49-F238E27FC236}">
                <a16:creationId xmlns:a16="http://schemas.microsoft.com/office/drawing/2014/main" id="{909E0FC0-E03A-834E-9734-ABB85E8F2EB3}"/>
              </a:ext>
            </a:extLst>
          </p:cNvPr>
          <p:cNvSpPr>
            <a:spLocks noGrp="1"/>
          </p:cNvSpPr>
          <p:nvPr>
            <p:ph type="body" sz="quarter" idx="10" hasCustomPrompt="1"/>
          </p:nvPr>
        </p:nvSpPr>
        <p:spPr>
          <a:xfrm>
            <a:off x="16570677" y="9686384"/>
            <a:ext cx="21051806" cy="3032630"/>
          </a:xfrm>
          <a:prstGeom prst="rect">
            <a:avLst/>
          </a:prstGeom>
        </p:spPr>
        <p:txBody>
          <a:bodyPr lIns="0"/>
          <a:lstStyle>
            <a:lvl1pPr marL="0" indent="0">
              <a:buNone/>
              <a:tabLst/>
              <a:defRPr lang="en-US" sz="17920" kern="1200" dirty="0" smtClean="0">
                <a:solidFill>
                  <a:srgbClr val="65CCFC"/>
                </a:solidFill>
                <a:latin typeface="Stag Book" panose="02000503060000020004" pitchFamily="50" charset="0"/>
                <a:ea typeface="+mn-ea"/>
                <a:cs typeface="+mn-cs"/>
              </a:defRPr>
            </a:lvl1pPr>
            <a:lvl2pPr>
              <a:defRPr lang="en-US" sz="17920" kern="1200" dirty="0" smtClean="0">
                <a:solidFill>
                  <a:srgbClr val="65CCFC"/>
                </a:solidFill>
                <a:latin typeface="+mn-lt"/>
                <a:ea typeface="+mn-ea"/>
                <a:cs typeface="+mn-cs"/>
              </a:defRPr>
            </a:lvl2pPr>
            <a:lvl3pPr>
              <a:defRPr lang="en-US" sz="17920" kern="1200" dirty="0" smtClean="0">
                <a:solidFill>
                  <a:srgbClr val="65CCFC"/>
                </a:solidFill>
                <a:latin typeface="+mn-lt"/>
                <a:ea typeface="+mn-ea"/>
                <a:cs typeface="+mn-cs"/>
              </a:defRPr>
            </a:lvl3pPr>
            <a:lvl4pPr>
              <a:defRPr lang="en-US" sz="17920" kern="1200" dirty="0" smtClean="0">
                <a:solidFill>
                  <a:srgbClr val="65CCFC"/>
                </a:solidFill>
                <a:latin typeface="+mn-lt"/>
                <a:ea typeface="+mn-ea"/>
                <a:cs typeface="+mn-cs"/>
              </a:defRPr>
            </a:lvl4pPr>
          </a:lstStyle>
          <a:p>
            <a:pPr lvl="0"/>
            <a:r>
              <a:rPr lang="en-US" dirty="0"/>
              <a:t>Text</a:t>
            </a:r>
          </a:p>
        </p:txBody>
      </p:sp>
      <p:sp>
        <p:nvSpPr>
          <p:cNvPr id="9" name="Text Placeholder 4">
            <a:extLst>
              <a:ext uri="{FF2B5EF4-FFF2-40B4-BE49-F238E27FC236}">
                <a16:creationId xmlns:a16="http://schemas.microsoft.com/office/drawing/2014/main" id="{8DB5360A-C083-2048-A3DB-5251B329C2CB}"/>
              </a:ext>
            </a:extLst>
          </p:cNvPr>
          <p:cNvSpPr>
            <a:spLocks noGrp="1"/>
          </p:cNvSpPr>
          <p:nvPr>
            <p:ph type="body" sz="quarter" idx="11" hasCustomPrompt="1"/>
          </p:nvPr>
        </p:nvSpPr>
        <p:spPr>
          <a:xfrm>
            <a:off x="16570680" y="11979136"/>
            <a:ext cx="20980680" cy="3032630"/>
          </a:xfrm>
          <a:prstGeom prst="rect">
            <a:avLst/>
          </a:prstGeom>
        </p:spPr>
        <p:txBody>
          <a:bodyPr lIns="0"/>
          <a:lstStyle>
            <a:lvl1pPr marL="0" indent="0">
              <a:buNone/>
              <a:tabLst/>
              <a:defRPr lang="en-US" sz="26880" b="1" kern="1200" dirty="0" smtClean="0">
                <a:solidFill>
                  <a:schemeClr val="tx1"/>
                </a:solidFill>
                <a:latin typeface="Stag Semibold" panose="02000703060000020004" pitchFamily="50" charset="0"/>
                <a:ea typeface="+mn-ea"/>
                <a:cs typeface="+mn-cs"/>
              </a:defRPr>
            </a:lvl1pPr>
            <a:lvl2pPr>
              <a:defRPr lang="en-US" sz="17920" kern="1200" dirty="0" smtClean="0">
                <a:solidFill>
                  <a:srgbClr val="65CCFC"/>
                </a:solidFill>
                <a:latin typeface="+mn-lt"/>
                <a:ea typeface="+mn-ea"/>
                <a:cs typeface="+mn-cs"/>
              </a:defRPr>
            </a:lvl2pPr>
            <a:lvl3pPr>
              <a:defRPr lang="en-US" sz="17920" kern="1200" dirty="0" smtClean="0">
                <a:solidFill>
                  <a:srgbClr val="65CCFC"/>
                </a:solidFill>
                <a:latin typeface="+mn-lt"/>
                <a:ea typeface="+mn-ea"/>
                <a:cs typeface="+mn-cs"/>
              </a:defRPr>
            </a:lvl3pPr>
            <a:lvl4pPr>
              <a:defRPr lang="en-US" sz="17920" kern="1200" dirty="0" smtClean="0">
                <a:solidFill>
                  <a:srgbClr val="65CCFC"/>
                </a:solidFill>
                <a:latin typeface="+mn-lt"/>
                <a:ea typeface="+mn-ea"/>
                <a:cs typeface="+mn-cs"/>
              </a:defRPr>
            </a:lvl4pPr>
          </a:lstStyle>
          <a:p>
            <a:pPr lvl="0"/>
            <a:r>
              <a:rPr lang="en-US" dirty="0"/>
              <a:t>Text</a:t>
            </a:r>
          </a:p>
        </p:txBody>
      </p:sp>
      <p:sp>
        <p:nvSpPr>
          <p:cNvPr id="13" name="Slide Number Placeholder 3">
            <a:extLst>
              <a:ext uri="{FF2B5EF4-FFF2-40B4-BE49-F238E27FC236}">
                <a16:creationId xmlns:a16="http://schemas.microsoft.com/office/drawing/2014/main" id="{49E54B01-F436-4520-B38D-3DAFCE73A67E}"/>
              </a:ext>
            </a:extLst>
          </p:cNvPr>
          <p:cNvSpPr>
            <a:spLocks noGrp="1"/>
          </p:cNvSpPr>
          <p:nvPr>
            <p:ph type="sldNum" sz="quarter" idx="4"/>
          </p:nvPr>
        </p:nvSpPr>
        <p:spPr>
          <a:xfrm>
            <a:off x="48219357" y="27426059"/>
            <a:ext cx="2279844" cy="1120308"/>
          </a:xfrm>
          <a:prstGeom prst="rect">
            <a:avLst/>
          </a:prstGeom>
        </p:spPr>
        <p:txBody>
          <a:bodyPr vert="horz" wrap="square" lIns="0" tIns="45720" rIns="0" bIns="45720" rtlCol="0" anchor="ctr">
            <a:noAutofit/>
          </a:bodyPr>
          <a:lstStyle>
            <a:lvl1pPr algn="r">
              <a:defRPr lang="en-US" sz="3920" smtClean="0">
                <a:solidFill>
                  <a:srgbClr val="868686"/>
                </a:solidFill>
                <a:latin typeface="Arial" panose="020B0604020202020204" pitchFamily="34" charset="0"/>
                <a:cs typeface="Arial" panose="020B0604020202020204" pitchFamily="34" charset="0"/>
              </a:defRPr>
            </a:lvl1pPr>
          </a:lstStyle>
          <a:p>
            <a:fld id="{8C10B06E-E499-43B2-92EF-BF495FDE9F45}" type="slidenum">
              <a:rPr lang="en-US" smtClean="0"/>
              <a:pPr/>
              <a:t>‹#›</a:t>
            </a:fld>
            <a:endParaRPr lang="en-US" sz="3920" dirty="0">
              <a:solidFill>
                <a:srgbClr val="868686"/>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2DAA784D-7452-4695-9597-93ED8A72E7E1}"/>
              </a:ext>
            </a:extLst>
          </p:cNvPr>
          <p:cNvGrpSpPr>
            <a:grpSpLocks noChangeAspect="1"/>
          </p:cNvGrpSpPr>
          <p:nvPr userDrawn="1"/>
        </p:nvGrpSpPr>
        <p:grpSpPr>
          <a:xfrm>
            <a:off x="41980722" y="22129988"/>
            <a:ext cx="6238635" cy="5296071"/>
            <a:chOff x="45245396" y="25572764"/>
            <a:chExt cx="2734087" cy="2321009"/>
          </a:xfrm>
        </p:grpSpPr>
        <p:pic>
          <p:nvPicPr>
            <p:cNvPr id="14" name="Picture 13" descr="A picture containing drawing&#10;&#10;Description automatically generated">
              <a:extLst>
                <a:ext uri="{FF2B5EF4-FFF2-40B4-BE49-F238E27FC236}">
                  <a16:creationId xmlns:a16="http://schemas.microsoft.com/office/drawing/2014/main" id="{4207EECB-16F4-4ECA-81EB-C8CEE0E288D4}"/>
                </a:ext>
              </a:extLst>
            </p:cNvPr>
            <p:cNvPicPr>
              <a:picLocks noChangeAspect="1"/>
            </p:cNvPicPr>
            <p:nvPr userDrawn="1"/>
          </p:nvPicPr>
          <p:blipFill>
            <a:blip r:embed="rId3"/>
            <a:stretch>
              <a:fillRect/>
            </a:stretch>
          </p:blipFill>
          <p:spPr>
            <a:xfrm>
              <a:off x="45245396" y="25959301"/>
              <a:ext cx="2734087" cy="1934472"/>
            </a:xfrm>
            <a:prstGeom prst="rect">
              <a:avLst/>
            </a:prstGeom>
          </p:spPr>
        </p:pic>
        <p:pic>
          <p:nvPicPr>
            <p:cNvPr id="15" name="Picture 14" descr="A close up of a screen&#10;&#10;Description automatically generated">
              <a:extLst>
                <a:ext uri="{FF2B5EF4-FFF2-40B4-BE49-F238E27FC236}">
                  <a16:creationId xmlns:a16="http://schemas.microsoft.com/office/drawing/2014/main" id="{48A71DA9-A46D-426F-9D76-FE8962953014}"/>
                </a:ext>
              </a:extLst>
            </p:cNvPr>
            <p:cNvPicPr>
              <a:picLocks noChangeAspect="1"/>
            </p:cNvPicPr>
            <p:nvPr userDrawn="1"/>
          </p:nvPicPr>
          <p:blipFill>
            <a:blip r:embed="rId4"/>
            <a:stretch>
              <a:fillRect/>
            </a:stretch>
          </p:blipFill>
          <p:spPr>
            <a:xfrm rot="5400000" flipH="1">
              <a:off x="45980640" y="25624059"/>
              <a:ext cx="2022842" cy="1920251"/>
            </a:xfrm>
            <a:prstGeom prst="rect">
              <a:avLst/>
            </a:prstGeom>
          </p:spPr>
        </p:pic>
      </p:grpSp>
      <p:sp>
        <p:nvSpPr>
          <p:cNvPr id="17" name="Footer Placeholder 2">
            <a:extLst>
              <a:ext uri="{FF2B5EF4-FFF2-40B4-BE49-F238E27FC236}">
                <a16:creationId xmlns:a16="http://schemas.microsoft.com/office/drawing/2014/main" id="{AD79AB4C-D9B2-4ACC-8FF8-4E96FC151224}"/>
              </a:ext>
            </a:extLst>
          </p:cNvPr>
          <p:cNvSpPr txBox="1">
            <a:spLocks/>
          </p:cNvSpPr>
          <p:nvPr userDrawn="1"/>
        </p:nvSpPr>
        <p:spPr>
          <a:xfrm>
            <a:off x="6266741" y="27827507"/>
            <a:ext cx="32214259" cy="718860"/>
          </a:xfrm>
          <a:prstGeom prst="rect">
            <a:avLst/>
          </a:prstGeom>
        </p:spPr>
        <p:txBody>
          <a:bodyPr/>
          <a:lstStyle>
            <a:defPPr>
              <a:defRPr lang="en-US"/>
            </a:defPPr>
            <a:lvl1pPr marL="0" algn="l" defTabSz="3840480" rtl="0" eaLnBrk="1" latinLnBrk="0" hangingPunct="1">
              <a:defRPr sz="4400" kern="1200">
                <a:solidFill>
                  <a:schemeClr val="tx1">
                    <a:lumMod val="50000"/>
                    <a:lumOff val="50000"/>
                  </a:schemeClr>
                </a:solidFill>
                <a:latin typeface="Stag Light" panose="02000603060000020004" pitchFamily="50" charset="0"/>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a:lstStyle>
          <a:p>
            <a:r>
              <a:rPr lang="en-US" dirty="0"/>
              <a:t>First Name Last Name   |  Department  |  Altria Client Services  |   Conference Name Month XX, YYYY   |   Presentation Number</a:t>
            </a:r>
          </a:p>
        </p:txBody>
      </p:sp>
    </p:spTree>
    <p:extLst>
      <p:ext uri="{BB962C8B-B14F-4D97-AF65-F5344CB8AC3E}">
        <p14:creationId xmlns:p14="http://schemas.microsoft.com/office/powerpoint/2010/main" val="2680771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_0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14E8C-D443-4731-BC32-A0BD09198600}"/>
              </a:ext>
            </a:extLst>
          </p:cNvPr>
          <p:cNvSpPr/>
          <p:nvPr userDrawn="1"/>
        </p:nvSpPr>
        <p:spPr>
          <a:xfrm>
            <a:off x="0" y="0"/>
            <a:ext cx="51206400" cy="28803600"/>
          </a:xfrm>
          <a:prstGeom prst="rect">
            <a:avLst/>
          </a:prstGeom>
          <a:gradFill>
            <a:gsLst>
              <a:gs pos="11000">
                <a:srgbClr val="0D284F"/>
              </a:gs>
              <a:gs pos="74000">
                <a:srgbClr val="65CCF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2336" dirty="0"/>
          </a:p>
        </p:txBody>
      </p:sp>
      <p:sp>
        <p:nvSpPr>
          <p:cNvPr id="11" name="Freeform: Shape 20">
            <a:extLst>
              <a:ext uri="{FF2B5EF4-FFF2-40B4-BE49-F238E27FC236}">
                <a16:creationId xmlns:a16="http://schemas.microsoft.com/office/drawing/2014/main" id="{05B386AD-01B9-4DEC-AD34-5BA74C2D4E55}"/>
              </a:ext>
            </a:extLst>
          </p:cNvPr>
          <p:cNvSpPr/>
          <p:nvPr userDrawn="1"/>
        </p:nvSpPr>
        <p:spPr>
          <a:xfrm>
            <a:off x="28766629" y="0"/>
            <a:ext cx="22439771" cy="28831454"/>
          </a:xfrm>
          <a:custGeom>
            <a:avLst/>
            <a:gdLst>
              <a:gd name="connsiteX0" fmla="*/ 2124087 w 4007102"/>
              <a:gd name="connsiteY0" fmla="*/ 0 h 5181021"/>
              <a:gd name="connsiteX1" fmla="*/ 4007102 w 4007102"/>
              <a:gd name="connsiteY1" fmla="*/ 0 h 5181021"/>
              <a:gd name="connsiteX2" fmla="*/ 4007102 w 4007102"/>
              <a:gd name="connsiteY2" fmla="*/ 1998663 h 5181021"/>
              <a:gd name="connsiteX3" fmla="*/ 2896663 w 4007102"/>
              <a:gd name="connsiteY3" fmla="*/ 1998663 h 5181021"/>
              <a:gd name="connsiteX4" fmla="*/ 2896663 w 4007102"/>
              <a:gd name="connsiteY4" fmla="*/ 3606032 h 5181021"/>
              <a:gd name="connsiteX5" fmla="*/ 1883015 w 4007102"/>
              <a:gd name="connsiteY5" fmla="*/ 3606032 h 5181021"/>
              <a:gd name="connsiteX6" fmla="*/ 1883015 w 4007102"/>
              <a:gd name="connsiteY6" fmla="*/ 5181021 h 5181021"/>
              <a:gd name="connsiteX7" fmla="*/ 0 w 4007102"/>
              <a:gd name="connsiteY7" fmla="*/ 5181021 h 5181021"/>
              <a:gd name="connsiteX8" fmla="*/ 0 w 4007102"/>
              <a:gd name="connsiteY8" fmla="*/ 3232669 h 5181021"/>
              <a:gd name="connsiteX9" fmla="*/ 1013648 w 4007102"/>
              <a:gd name="connsiteY9" fmla="*/ 3232669 h 5181021"/>
              <a:gd name="connsiteX10" fmla="*/ 1013648 w 4007102"/>
              <a:gd name="connsiteY10" fmla="*/ 1607369 h 5181021"/>
              <a:gd name="connsiteX11" fmla="*/ 2124087 w 4007102"/>
              <a:gd name="connsiteY11" fmla="*/ 1607369 h 5181021"/>
              <a:gd name="connsiteX0" fmla="*/ 2124087 w 4007102"/>
              <a:gd name="connsiteY0" fmla="*/ 9190 h 5181021"/>
              <a:gd name="connsiteX1" fmla="*/ 4007102 w 4007102"/>
              <a:gd name="connsiteY1" fmla="*/ 0 h 5181021"/>
              <a:gd name="connsiteX2" fmla="*/ 4007102 w 4007102"/>
              <a:gd name="connsiteY2" fmla="*/ 1998663 h 5181021"/>
              <a:gd name="connsiteX3" fmla="*/ 2896663 w 4007102"/>
              <a:gd name="connsiteY3" fmla="*/ 1998663 h 5181021"/>
              <a:gd name="connsiteX4" fmla="*/ 2896663 w 4007102"/>
              <a:gd name="connsiteY4" fmla="*/ 3606032 h 5181021"/>
              <a:gd name="connsiteX5" fmla="*/ 1883015 w 4007102"/>
              <a:gd name="connsiteY5" fmla="*/ 3606032 h 5181021"/>
              <a:gd name="connsiteX6" fmla="*/ 1883015 w 4007102"/>
              <a:gd name="connsiteY6" fmla="*/ 5181021 h 5181021"/>
              <a:gd name="connsiteX7" fmla="*/ 0 w 4007102"/>
              <a:gd name="connsiteY7" fmla="*/ 5181021 h 5181021"/>
              <a:gd name="connsiteX8" fmla="*/ 0 w 4007102"/>
              <a:gd name="connsiteY8" fmla="*/ 3232669 h 5181021"/>
              <a:gd name="connsiteX9" fmla="*/ 1013648 w 4007102"/>
              <a:gd name="connsiteY9" fmla="*/ 3232669 h 5181021"/>
              <a:gd name="connsiteX10" fmla="*/ 1013648 w 4007102"/>
              <a:gd name="connsiteY10" fmla="*/ 1607369 h 5181021"/>
              <a:gd name="connsiteX11" fmla="*/ 2124087 w 4007102"/>
              <a:gd name="connsiteY11" fmla="*/ 1607369 h 5181021"/>
              <a:gd name="connsiteX12" fmla="*/ 2124087 w 4007102"/>
              <a:gd name="connsiteY12" fmla="*/ 9190 h 5181021"/>
              <a:gd name="connsiteX0" fmla="*/ 2124087 w 4007102"/>
              <a:gd name="connsiteY0" fmla="*/ 0 h 5171831"/>
              <a:gd name="connsiteX1" fmla="*/ 4002507 w 4007102"/>
              <a:gd name="connsiteY1" fmla="*/ 13785 h 5171831"/>
              <a:gd name="connsiteX2" fmla="*/ 4007102 w 4007102"/>
              <a:gd name="connsiteY2" fmla="*/ 1989473 h 5171831"/>
              <a:gd name="connsiteX3" fmla="*/ 2896663 w 4007102"/>
              <a:gd name="connsiteY3" fmla="*/ 1989473 h 5171831"/>
              <a:gd name="connsiteX4" fmla="*/ 2896663 w 4007102"/>
              <a:gd name="connsiteY4" fmla="*/ 3596842 h 5171831"/>
              <a:gd name="connsiteX5" fmla="*/ 1883015 w 4007102"/>
              <a:gd name="connsiteY5" fmla="*/ 3596842 h 5171831"/>
              <a:gd name="connsiteX6" fmla="*/ 1883015 w 4007102"/>
              <a:gd name="connsiteY6" fmla="*/ 5171831 h 5171831"/>
              <a:gd name="connsiteX7" fmla="*/ 0 w 4007102"/>
              <a:gd name="connsiteY7" fmla="*/ 5171831 h 5171831"/>
              <a:gd name="connsiteX8" fmla="*/ 0 w 4007102"/>
              <a:gd name="connsiteY8" fmla="*/ 3223479 h 5171831"/>
              <a:gd name="connsiteX9" fmla="*/ 1013648 w 4007102"/>
              <a:gd name="connsiteY9" fmla="*/ 3223479 h 5171831"/>
              <a:gd name="connsiteX10" fmla="*/ 1013648 w 4007102"/>
              <a:gd name="connsiteY10" fmla="*/ 1598179 h 5171831"/>
              <a:gd name="connsiteX11" fmla="*/ 2124087 w 4007102"/>
              <a:gd name="connsiteY11" fmla="*/ 1598179 h 5171831"/>
              <a:gd name="connsiteX12" fmla="*/ 2124087 w 4007102"/>
              <a:gd name="connsiteY12" fmla="*/ 0 h 5171831"/>
              <a:gd name="connsiteX0" fmla="*/ 2124087 w 4007102"/>
              <a:gd name="connsiteY0" fmla="*/ 0 h 5167236"/>
              <a:gd name="connsiteX1" fmla="*/ 4002507 w 4007102"/>
              <a:gd name="connsiteY1" fmla="*/ 9190 h 5167236"/>
              <a:gd name="connsiteX2" fmla="*/ 4007102 w 4007102"/>
              <a:gd name="connsiteY2" fmla="*/ 1984878 h 5167236"/>
              <a:gd name="connsiteX3" fmla="*/ 2896663 w 4007102"/>
              <a:gd name="connsiteY3" fmla="*/ 1984878 h 5167236"/>
              <a:gd name="connsiteX4" fmla="*/ 2896663 w 4007102"/>
              <a:gd name="connsiteY4" fmla="*/ 3592247 h 5167236"/>
              <a:gd name="connsiteX5" fmla="*/ 1883015 w 4007102"/>
              <a:gd name="connsiteY5" fmla="*/ 3592247 h 5167236"/>
              <a:gd name="connsiteX6" fmla="*/ 1883015 w 4007102"/>
              <a:gd name="connsiteY6" fmla="*/ 5167236 h 5167236"/>
              <a:gd name="connsiteX7" fmla="*/ 0 w 4007102"/>
              <a:gd name="connsiteY7" fmla="*/ 5167236 h 5167236"/>
              <a:gd name="connsiteX8" fmla="*/ 0 w 4007102"/>
              <a:gd name="connsiteY8" fmla="*/ 3218884 h 5167236"/>
              <a:gd name="connsiteX9" fmla="*/ 1013648 w 4007102"/>
              <a:gd name="connsiteY9" fmla="*/ 3218884 h 5167236"/>
              <a:gd name="connsiteX10" fmla="*/ 1013648 w 4007102"/>
              <a:gd name="connsiteY10" fmla="*/ 1593584 h 5167236"/>
              <a:gd name="connsiteX11" fmla="*/ 2124087 w 4007102"/>
              <a:gd name="connsiteY11" fmla="*/ 1593584 h 5167236"/>
              <a:gd name="connsiteX12" fmla="*/ 2124087 w 4007102"/>
              <a:gd name="connsiteY12" fmla="*/ 0 h 51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7102" h="5167236">
                <a:moveTo>
                  <a:pt x="2124087" y="0"/>
                </a:moveTo>
                <a:lnTo>
                  <a:pt x="4002507" y="9190"/>
                </a:lnTo>
                <a:cubicBezTo>
                  <a:pt x="4004039" y="667753"/>
                  <a:pt x="4005570" y="1326315"/>
                  <a:pt x="4007102" y="1984878"/>
                </a:cubicBezTo>
                <a:lnTo>
                  <a:pt x="2896663" y="1984878"/>
                </a:lnTo>
                <a:lnTo>
                  <a:pt x="2896663" y="3592247"/>
                </a:lnTo>
                <a:lnTo>
                  <a:pt x="1883015" y="3592247"/>
                </a:lnTo>
                <a:lnTo>
                  <a:pt x="1883015" y="5167236"/>
                </a:lnTo>
                <a:lnTo>
                  <a:pt x="0" y="5167236"/>
                </a:lnTo>
                <a:lnTo>
                  <a:pt x="0" y="3218884"/>
                </a:lnTo>
                <a:lnTo>
                  <a:pt x="1013648" y="3218884"/>
                </a:lnTo>
                <a:lnTo>
                  <a:pt x="1013648" y="1593584"/>
                </a:lnTo>
                <a:lnTo>
                  <a:pt x="2124087" y="1593584"/>
                </a:lnTo>
                <a:lnTo>
                  <a:pt x="2124087"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2336" dirty="0"/>
          </a:p>
        </p:txBody>
      </p:sp>
      <p:pic>
        <p:nvPicPr>
          <p:cNvPr id="12" name="Picture 11" descr="A picture containing building, outdoor, sky, bridge&#10;&#10;Description automatically generated">
            <a:extLst>
              <a:ext uri="{FF2B5EF4-FFF2-40B4-BE49-F238E27FC236}">
                <a16:creationId xmlns:a16="http://schemas.microsoft.com/office/drawing/2014/main" id="{28A6CD27-1FAF-410E-8F99-95477FBF65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105"/>
          <a:stretch/>
        </p:blipFill>
        <p:spPr>
          <a:xfrm>
            <a:off x="35256175" y="9794109"/>
            <a:ext cx="15950228" cy="19009491"/>
          </a:xfrm>
          <a:prstGeom prst="rect">
            <a:avLst/>
          </a:prstGeom>
        </p:spPr>
      </p:pic>
      <p:sp>
        <p:nvSpPr>
          <p:cNvPr id="15" name="Freeform: Shape 11">
            <a:extLst>
              <a:ext uri="{FF2B5EF4-FFF2-40B4-BE49-F238E27FC236}">
                <a16:creationId xmlns:a16="http://schemas.microsoft.com/office/drawing/2014/main" id="{D763D75B-DBBC-40F9-A7AB-85687EAC509D}"/>
              </a:ext>
            </a:extLst>
          </p:cNvPr>
          <p:cNvSpPr/>
          <p:nvPr userDrawn="1"/>
        </p:nvSpPr>
        <p:spPr>
          <a:xfrm>
            <a:off x="2818990" y="3854539"/>
            <a:ext cx="3383251" cy="3354618"/>
          </a:xfrm>
          <a:custGeom>
            <a:avLst/>
            <a:gdLst>
              <a:gd name="connsiteX0" fmla="*/ 0 w 819386"/>
              <a:gd name="connsiteY0" fmla="*/ 0 h 819387"/>
              <a:gd name="connsiteX1" fmla="*/ 819386 w 819386"/>
              <a:gd name="connsiteY1" fmla="*/ 0 h 819387"/>
              <a:gd name="connsiteX2" fmla="*/ 819386 w 819386"/>
              <a:gd name="connsiteY2" fmla="*/ 182358 h 819387"/>
              <a:gd name="connsiteX3" fmla="*/ 182358 w 819386"/>
              <a:gd name="connsiteY3" fmla="*/ 182358 h 819387"/>
              <a:gd name="connsiteX4" fmla="*/ 182358 w 819386"/>
              <a:gd name="connsiteY4" fmla="*/ 819387 h 819387"/>
              <a:gd name="connsiteX5" fmla="*/ 0 w 819386"/>
              <a:gd name="connsiteY5" fmla="*/ 819387 h 819387"/>
              <a:gd name="connsiteX6" fmla="*/ 0 w 819386"/>
              <a:gd name="connsiteY6" fmla="*/ 182358 h 819387"/>
              <a:gd name="connsiteX7" fmla="*/ 0 w 819386"/>
              <a:gd name="connsiteY7" fmla="*/ 1 h 8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386" h="819387">
                <a:moveTo>
                  <a:pt x="0" y="0"/>
                </a:moveTo>
                <a:lnTo>
                  <a:pt x="819386" y="0"/>
                </a:lnTo>
                <a:lnTo>
                  <a:pt x="819386" y="182358"/>
                </a:lnTo>
                <a:lnTo>
                  <a:pt x="182358" y="182358"/>
                </a:lnTo>
                <a:lnTo>
                  <a:pt x="182358" y="819387"/>
                </a:lnTo>
                <a:lnTo>
                  <a:pt x="0" y="819387"/>
                </a:lnTo>
                <a:lnTo>
                  <a:pt x="0" y="182358"/>
                </a:lnTo>
                <a:lnTo>
                  <a:pt x="0" y="1"/>
                </a:lnTo>
                <a:close/>
              </a:path>
            </a:pathLst>
          </a:custGeom>
          <a:solidFill>
            <a:srgbClr val="65CC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2336" dirty="0"/>
          </a:p>
        </p:txBody>
      </p:sp>
      <p:sp>
        <p:nvSpPr>
          <p:cNvPr id="20" name="Slide Number Placeholder 5">
            <a:extLst>
              <a:ext uri="{FF2B5EF4-FFF2-40B4-BE49-F238E27FC236}">
                <a16:creationId xmlns:a16="http://schemas.microsoft.com/office/drawing/2014/main" id="{FD2CB121-A779-4E0B-AF5E-F68CAE9DF1D3}"/>
              </a:ext>
            </a:extLst>
          </p:cNvPr>
          <p:cNvSpPr txBox="1">
            <a:spLocks/>
          </p:cNvSpPr>
          <p:nvPr userDrawn="1"/>
        </p:nvSpPr>
        <p:spPr>
          <a:xfrm>
            <a:off x="48139675" y="27411056"/>
            <a:ext cx="2359532" cy="1120307"/>
          </a:xfrm>
          <a:prstGeom prst="rect">
            <a:avLst/>
          </a:prstGeom>
        </p:spPr>
        <p:txBody>
          <a:bodyPr vert="horz" wrap="square" lIns="0" tIns="256032" rIns="0" bIns="256032" rtlCol="0" anchor="ctr">
            <a:spAutoFit/>
          </a:bodyPr>
          <a:lstStyle>
            <a:defPPr>
              <a:defRPr lang="en-US"/>
            </a:defPPr>
            <a:lvl1pPr marL="0" algn="r" defTabSz="457200" rtl="0" eaLnBrk="1" latinLnBrk="0" hangingPunct="1">
              <a:defRPr sz="7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124EA1-F570-624C-BEF0-4D13DF197210}" type="slidenum">
              <a:rPr lang="en-US" sz="3920" smtClean="0">
                <a:solidFill>
                  <a:schemeClr val="bg1"/>
                </a:solidFill>
              </a:rPr>
              <a:pPr/>
              <a:t>‹#›</a:t>
            </a:fld>
            <a:endParaRPr lang="en-US" sz="3920" dirty="0">
              <a:solidFill>
                <a:schemeClr val="bg1"/>
              </a:solidFill>
            </a:endParaRPr>
          </a:p>
        </p:txBody>
      </p:sp>
      <p:sp>
        <p:nvSpPr>
          <p:cNvPr id="2" name="Title 1"/>
          <p:cNvSpPr>
            <a:spLocks noGrp="1"/>
          </p:cNvSpPr>
          <p:nvPr userDrawn="1">
            <p:ph type="ctrTitle" hasCustomPrompt="1"/>
          </p:nvPr>
        </p:nvSpPr>
        <p:spPr>
          <a:xfrm>
            <a:off x="5154108" y="5639192"/>
            <a:ext cx="27138905" cy="4343343"/>
          </a:xfrm>
        </p:spPr>
        <p:txBody>
          <a:bodyPr lIns="0" tIns="0" rIns="0" bIns="0" anchor="t" anchorCtr="0"/>
          <a:lstStyle>
            <a:lvl1pPr algn="l">
              <a:lnSpc>
                <a:spcPct val="90000"/>
              </a:lnSpc>
              <a:defRPr lang="en-US" sz="15680" b="1" kern="1200" dirty="0">
                <a:solidFill>
                  <a:schemeClr val="bg1"/>
                </a:solidFill>
                <a:latin typeface="Stag Semibold" panose="02000703060000020004" pitchFamily="50" charset="0"/>
                <a:ea typeface="+mj-ea"/>
                <a:cs typeface="+mj-cs"/>
              </a:defRPr>
            </a:lvl1pPr>
          </a:lstStyle>
          <a:p>
            <a:pPr marL="53340" lvl="0" indent="0" algn="l" defTabSz="3840480" rtl="0" eaLnBrk="1" latinLnBrk="0" hangingPunct="1">
              <a:lnSpc>
                <a:spcPct val="90000"/>
              </a:lnSpc>
              <a:spcBef>
                <a:spcPts val="0"/>
              </a:spcBef>
              <a:spcAft>
                <a:spcPts val="3920"/>
              </a:spcAft>
              <a:buFont typeface="Arial" panose="020B0604020202020204" pitchFamily="34" charset="0"/>
              <a:buNone/>
              <a:tabLst/>
            </a:pPr>
            <a:r>
              <a:rPr lang="en-US" dirty="0"/>
              <a:t>The Title </a:t>
            </a:r>
            <a:br>
              <a:rPr lang="en-US" dirty="0"/>
            </a:br>
            <a:r>
              <a:rPr lang="en-US" dirty="0"/>
              <a:t>Goes Here</a:t>
            </a:r>
          </a:p>
        </p:txBody>
      </p:sp>
      <p:sp>
        <p:nvSpPr>
          <p:cNvPr id="23" name="Text Placeholder 35">
            <a:extLst>
              <a:ext uri="{FF2B5EF4-FFF2-40B4-BE49-F238E27FC236}">
                <a16:creationId xmlns:a16="http://schemas.microsoft.com/office/drawing/2014/main" id="{47A792DC-9BF6-46F6-ABBF-E953B516CC63}"/>
              </a:ext>
            </a:extLst>
          </p:cNvPr>
          <p:cNvSpPr>
            <a:spLocks noGrp="1"/>
          </p:cNvSpPr>
          <p:nvPr>
            <p:ph type="body" sz="quarter" idx="13" hasCustomPrompt="1"/>
          </p:nvPr>
        </p:nvSpPr>
        <p:spPr>
          <a:xfrm>
            <a:off x="5225226" y="14210392"/>
            <a:ext cx="19970496" cy="1215099"/>
          </a:xfrm>
          <a:prstGeom prst="rect">
            <a:avLst/>
          </a:prstGeom>
        </p:spPr>
        <p:txBody>
          <a:bodyPr lIns="0"/>
          <a:lstStyle>
            <a:lvl1pPr marL="0" indent="0">
              <a:buNone/>
              <a:tabLst/>
              <a:defRPr lang="en-US" sz="5040" kern="1200" dirty="0">
                <a:solidFill>
                  <a:schemeClr val="bg1"/>
                </a:solidFill>
                <a:latin typeface="Stag Book" panose="02000503060000020004" pitchFamily="50" charset="0"/>
                <a:ea typeface="+mn-ea"/>
                <a:cs typeface="+mn-cs"/>
              </a:defRPr>
            </a:lvl1pPr>
          </a:lstStyle>
          <a:p>
            <a:pPr lvl="0"/>
            <a:r>
              <a:rPr lang="en-US" dirty="0"/>
              <a:t>Date XX, XXXX</a:t>
            </a:r>
          </a:p>
        </p:txBody>
      </p:sp>
      <p:sp>
        <p:nvSpPr>
          <p:cNvPr id="5" name="Text Placeholder 4">
            <a:extLst>
              <a:ext uri="{FF2B5EF4-FFF2-40B4-BE49-F238E27FC236}">
                <a16:creationId xmlns:a16="http://schemas.microsoft.com/office/drawing/2014/main" id="{36CD9C7A-56E2-4D5F-8031-35FBC903863C}"/>
              </a:ext>
            </a:extLst>
          </p:cNvPr>
          <p:cNvSpPr>
            <a:spLocks noGrp="1"/>
          </p:cNvSpPr>
          <p:nvPr>
            <p:ph type="body" sz="quarter" idx="14" hasCustomPrompt="1"/>
          </p:nvPr>
        </p:nvSpPr>
        <p:spPr>
          <a:xfrm>
            <a:off x="5225226" y="11825097"/>
            <a:ext cx="27219046" cy="1723551"/>
          </a:xfrm>
        </p:spPr>
        <p:txBody>
          <a:bodyPr vert="horz" wrap="square" lIns="0" tIns="45720" rIns="0" bIns="45720" rtlCol="0" anchor="b">
            <a:noAutofit/>
          </a:bodyPr>
          <a:lstStyle>
            <a:lvl1pPr>
              <a:buNone/>
              <a:defRPr lang="en-US" sz="7840" dirty="0">
                <a:solidFill>
                  <a:schemeClr val="bg1"/>
                </a:solidFill>
              </a:defRPr>
            </a:lvl1pPr>
          </a:lstStyle>
          <a:p>
            <a:pPr marL="0" lvl="0" indent="0">
              <a:lnSpc>
                <a:spcPct val="100000"/>
              </a:lnSpc>
              <a:buNone/>
              <a:tabLst/>
            </a:pPr>
            <a:r>
              <a:rPr lang="en-US" dirty="0"/>
              <a:t>Subtitle goes here</a:t>
            </a:r>
          </a:p>
        </p:txBody>
      </p:sp>
      <p:pic>
        <p:nvPicPr>
          <p:cNvPr id="19" name="Picture 18" descr="A close up of a leaf&#10;&#10;Description automatically generated">
            <a:extLst>
              <a:ext uri="{FF2B5EF4-FFF2-40B4-BE49-F238E27FC236}">
                <a16:creationId xmlns:a16="http://schemas.microsoft.com/office/drawing/2014/main" id="{39D518CC-E86C-45BE-8E5D-7CC9F104FF3B}"/>
              </a:ext>
            </a:extLst>
          </p:cNvPr>
          <p:cNvPicPr>
            <a:picLocks noChangeAspect="1"/>
          </p:cNvPicPr>
          <p:nvPr userDrawn="1"/>
        </p:nvPicPr>
        <p:blipFill rotWithShape="1">
          <a:blip r:embed="rId3"/>
          <a:srcRect l="18328" r="35883"/>
          <a:stretch/>
        </p:blipFill>
        <p:spPr>
          <a:xfrm>
            <a:off x="41554027" y="678933"/>
            <a:ext cx="9652373" cy="9705819"/>
          </a:xfrm>
          <a:prstGeom prst="rect">
            <a:avLst/>
          </a:prstGeom>
        </p:spPr>
      </p:pic>
      <p:pic>
        <p:nvPicPr>
          <p:cNvPr id="21" name="Picture 20">
            <a:extLst>
              <a:ext uri="{FF2B5EF4-FFF2-40B4-BE49-F238E27FC236}">
                <a16:creationId xmlns:a16="http://schemas.microsoft.com/office/drawing/2014/main" id="{227EB18C-DDAE-40D0-860E-AAB190101CB0}"/>
              </a:ext>
            </a:extLst>
          </p:cNvPr>
          <p:cNvPicPr>
            <a:picLocks noChangeAspect="1"/>
          </p:cNvPicPr>
          <p:nvPr userDrawn="1"/>
        </p:nvPicPr>
        <p:blipFill rotWithShape="1">
          <a:blip r:embed="rId4"/>
          <a:srcRect l="21043" r="10155"/>
          <a:stretch/>
        </p:blipFill>
        <p:spPr>
          <a:xfrm>
            <a:off x="29552647" y="18780619"/>
            <a:ext cx="10433870" cy="10050835"/>
          </a:xfrm>
          <a:prstGeom prst="rect">
            <a:avLst/>
          </a:prstGeom>
        </p:spPr>
      </p:pic>
      <p:grpSp>
        <p:nvGrpSpPr>
          <p:cNvPr id="3" name="Group 2">
            <a:extLst>
              <a:ext uri="{FF2B5EF4-FFF2-40B4-BE49-F238E27FC236}">
                <a16:creationId xmlns:a16="http://schemas.microsoft.com/office/drawing/2014/main" id="{A9C57F51-28B6-4FCA-9EDE-C2E6DA24EC34}"/>
              </a:ext>
            </a:extLst>
          </p:cNvPr>
          <p:cNvGrpSpPr>
            <a:grpSpLocks noChangeAspect="1"/>
          </p:cNvGrpSpPr>
          <p:nvPr userDrawn="1"/>
        </p:nvGrpSpPr>
        <p:grpSpPr>
          <a:xfrm>
            <a:off x="35906477" y="343122"/>
            <a:ext cx="4136360" cy="3511418"/>
            <a:chOff x="45245396" y="25572764"/>
            <a:chExt cx="2734087" cy="2321009"/>
          </a:xfrm>
        </p:grpSpPr>
        <p:pic>
          <p:nvPicPr>
            <p:cNvPr id="26" name="Picture 25" descr="A picture containing drawing&#10;&#10;Description automatically generated">
              <a:extLst>
                <a:ext uri="{FF2B5EF4-FFF2-40B4-BE49-F238E27FC236}">
                  <a16:creationId xmlns:a16="http://schemas.microsoft.com/office/drawing/2014/main" id="{8B5FF256-B241-404F-A02C-7D2101F15FE1}"/>
                </a:ext>
              </a:extLst>
            </p:cNvPr>
            <p:cNvPicPr>
              <a:picLocks noChangeAspect="1"/>
            </p:cNvPicPr>
            <p:nvPr userDrawn="1"/>
          </p:nvPicPr>
          <p:blipFill>
            <a:blip r:embed="rId5"/>
            <a:stretch>
              <a:fillRect/>
            </a:stretch>
          </p:blipFill>
          <p:spPr>
            <a:xfrm>
              <a:off x="45245396" y="25959301"/>
              <a:ext cx="2734087" cy="1934472"/>
            </a:xfrm>
            <a:prstGeom prst="rect">
              <a:avLst/>
            </a:prstGeom>
          </p:spPr>
        </p:pic>
        <p:pic>
          <p:nvPicPr>
            <p:cNvPr id="27" name="Picture 26" descr="A close up of a screen&#10;&#10;Description automatically generated">
              <a:extLst>
                <a:ext uri="{FF2B5EF4-FFF2-40B4-BE49-F238E27FC236}">
                  <a16:creationId xmlns:a16="http://schemas.microsoft.com/office/drawing/2014/main" id="{2BD0E576-BAF5-421F-9836-9C6BFF3AAAC0}"/>
                </a:ext>
              </a:extLst>
            </p:cNvPr>
            <p:cNvPicPr>
              <a:picLocks noChangeAspect="1"/>
            </p:cNvPicPr>
            <p:nvPr userDrawn="1"/>
          </p:nvPicPr>
          <p:blipFill>
            <a:blip r:embed="rId6"/>
            <a:stretch>
              <a:fillRect/>
            </a:stretch>
          </p:blipFill>
          <p:spPr>
            <a:xfrm rot="5400000" flipH="1">
              <a:off x="45980640" y="25624059"/>
              <a:ext cx="2022842" cy="1920251"/>
            </a:xfrm>
            <a:prstGeom prst="rect">
              <a:avLst/>
            </a:prstGeom>
          </p:spPr>
        </p:pic>
      </p:grpSp>
      <p:sp>
        <p:nvSpPr>
          <p:cNvPr id="16" name="Footer Placeholder 2">
            <a:extLst>
              <a:ext uri="{FF2B5EF4-FFF2-40B4-BE49-F238E27FC236}">
                <a16:creationId xmlns:a16="http://schemas.microsoft.com/office/drawing/2014/main" id="{9339560F-EAC6-48C3-9CD9-4AF89B10AECB}"/>
              </a:ext>
            </a:extLst>
          </p:cNvPr>
          <p:cNvSpPr>
            <a:spLocks noGrp="1"/>
          </p:cNvSpPr>
          <p:nvPr>
            <p:ph type="ftr" sz="quarter" idx="10"/>
          </p:nvPr>
        </p:nvSpPr>
        <p:spPr>
          <a:xfrm>
            <a:off x="707193" y="27623421"/>
            <a:ext cx="28059433" cy="907942"/>
          </a:xfrm>
        </p:spPr>
        <p:txBody>
          <a:bodyPr/>
          <a:lstStyle>
            <a:lvl1pPr>
              <a:defRPr sz="3200">
                <a:solidFill>
                  <a:schemeClr val="accent2">
                    <a:lumMod val="20000"/>
                    <a:lumOff val="80000"/>
                  </a:schemeClr>
                </a:solidFill>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34526904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0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687511"/>
      </p:ext>
    </p:extLst>
  </p:cSld>
  <p:clrMapOvr>
    <a:masterClrMapping/>
  </p:clrMapOvr>
  <p:extLst>
    <p:ext uri="{DCECCB84-F9BA-43D5-87BE-67443E8EF086}">
      <p15:sldGuideLst xmlns:p15="http://schemas.microsoft.com/office/powerpoint/2012/main">
        <p15:guide id="1" orient="horz" pos="9072">
          <p15:clr>
            <a:srgbClr val="FBAE40"/>
          </p15:clr>
        </p15:guide>
        <p15:guide id="2" pos="161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F8BC-F290-4990-A2EC-28824CD307A4}"/>
              </a:ext>
            </a:extLst>
          </p:cNvPr>
          <p:cNvSpPr>
            <a:spLocks noGrp="1"/>
          </p:cNvSpPr>
          <p:nvPr>
            <p:ph type="title" hasCustomPrompt="1"/>
          </p:nvPr>
        </p:nvSpPr>
        <p:spPr>
          <a:xfrm>
            <a:off x="2794148" y="998458"/>
            <a:ext cx="46617894" cy="3584448"/>
          </a:xfrm>
        </p:spPr>
        <p:txBody>
          <a:bodyPr/>
          <a:lstStyle>
            <a:lvl1pPr>
              <a:defRPr/>
            </a:lvl1pPr>
          </a:lstStyle>
          <a:p>
            <a:r>
              <a:rPr lang="en-US" dirty="0"/>
              <a:t>Enter Title</a:t>
            </a:r>
          </a:p>
        </p:txBody>
      </p:sp>
      <p:sp>
        <p:nvSpPr>
          <p:cNvPr id="5" name="Text Placeholder 4">
            <a:extLst>
              <a:ext uri="{FF2B5EF4-FFF2-40B4-BE49-F238E27FC236}">
                <a16:creationId xmlns:a16="http://schemas.microsoft.com/office/drawing/2014/main" id="{E69C1D52-F9A8-4490-96FC-92E372265601}"/>
              </a:ext>
            </a:extLst>
          </p:cNvPr>
          <p:cNvSpPr>
            <a:spLocks noGrp="1"/>
          </p:cNvSpPr>
          <p:nvPr>
            <p:ph type="body" sz="quarter" idx="11"/>
          </p:nvPr>
        </p:nvSpPr>
        <p:spPr>
          <a:xfrm>
            <a:off x="2794148" y="5680338"/>
            <a:ext cx="46619160" cy="189463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88BA0BF5-A937-49B1-AF21-E52FBA16031B}"/>
              </a:ext>
            </a:extLst>
          </p:cNvPr>
          <p:cNvSpPr>
            <a:spLocks noGrp="1"/>
          </p:cNvSpPr>
          <p:nvPr>
            <p:ph type="sldNum" sz="quarter" idx="4"/>
          </p:nvPr>
        </p:nvSpPr>
        <p:spPr>
          <a:xfrm>
            <a:off x="48219357" y="27349434"/>
            <a:ext cx="2279844" cy="1120308"/>
          </a:xfrm>
          <a:prstGeom prst="rect">
            <a:avLst/>
          </a:prstGeom>
        </p:spPr>
        <p:txBody>
          <a:bodyPr vert="horz" wrap="square" lIns="0" tIns="45720" rIns="0" bIns="45720" rtlCol="0" anchor="ctr">
            <a:noAutofit/>
          </a:bodyPr>
          <a:lstStyle>
            <a:lvl1pPr algn="r">
              <a:defRPr lang="en-US" sz="3920" smtClean="0">
                <a:solidFill>
                  <a:srgbClr val="868686"/>
                </a:solidFill>
                <a:latin typeface="Stag Book" panose="02000503060000020004" pitchFamily="50" charset="0"/>
                <a:cs typeface="Arial" panose="020B0604020202020204" pitchFamily="34" charset="0"/>
              </a:defRPr>
            </a:lvl1pPr>
          </a:lstStyle>
          <a:p>
            <a:fld id="{8C10B06E-E499-43B2-92EF-BF495FDE9F45}" type="slidenum">
              <a:rPr lang="en-US" smtClean="0"/>
              <a:pPr/>
              <a:t>‹#›</a:t>
            </a:fld>
            <a:endParaRPr lang="en-US" dirty="0"/>
          </a:p>
        </p:txBody>
      </p:sp>
      <p:sp>
        <p:nvSpPr>
          <p:cNvPr id="7" name="Text Placeholder 27">
            <a:extLst>
              <a:ext uri="{FF2B5EF4-FFF2-40B4-BE49-F238E27FC236}">
                <a16:creationId xmlns:a16="http://schemas.microsoft.com/office/drawing/2014/main" id="{99E0AB61-6635-469A-B6D2-5A9F8301206E}"/>
              </a:ext>
            </a:extLst>
          </p:cNvPr>
          <p:cNvSpPr>
            <a:spLocks noGrp="1"/>
          </p:cNvSpPr>
          <p:nvPr>
            <p:ph type="body" sz="quarter" idx="12" hasCustomPrompt="1"/>
          </p:nvPr>
        </p:nvSpPr>
        <p:spPr>
          <a:xfrm>
            <a:off x="5448299" y="24944192"/>
            <a:ext cx="39448741" cy="1527688"/>
          </a:xfrm>
          <a:prstGeom prst="rect">
            <a:avLst/>
          </a:prstGeom>
        </p:spPr>
        <p:txBody>
          <a:bodyPr lIns="0" tIns="0" bIns="0" anchor="b"/>
          <a:lstStyle>
            <a:lvl1pPr marL="0" indent="0">
              <a:lnSpc>
                <a:spcPct val="100000"/>
              </a:lnSpc>
              <a:spcAft>
                <a:spcPts val="0"/>
              </a:spcAft>
              <a:buNone/>
              <a:defRPr lang="en-US" sz="3920" kern="1200" dirty="0" smtClean="0">
                <a:solidFill>
                  <a:srgbClr val="868686"/>
                </a:solidFill>
                <a:latin typeface="Stag Light" panose="02000603060000020004" pitchFamily="50" charset="0"/>
                <a:ea typeface="+mn-ea"/>
                <a:cs typeface="Arial" panose="020B0604020202020204" pitchFamily="34" charset="0"/>
              </a:defRPr>
            </a:lvl1pPr>
            <a:lvl2pPr>
              <a:defRPr lang="en-US" sz="3920" kern="1200" dirty="0" smtClean="0">
                <a:solidFill>
                  <a:srgbClr val="A6A6A6"/>
                </a:solidFill>
                <a:latin typeface="Arial" panose="020B0604020202020204" pitchFamily="34" charset="0"/>
                <a:ea typeface="+mn-ea"/>
                <a:cs typeface="Arial" panose="020B0604020202020204" pitchFamily="34" charset="0"/>
              </a:defRPr>
            </a:lvl2pPr>
            <a:lvl3pPr>
              <a:defRPr lang="en-US" sz="3920" kern="1200" dirty="0" smtClean="0">
                <a:solidFill>
                  <a:srgbClr val="A6A6A6"/>
                </a:solidFill>
                <a:latin typeface="Arial" panose="020B0604020202020204" pitchFamily="34" charset="0"/>
                <a:ea typeface="+mn-ea"/>
                <a:cs typeface="Arial" panose="020B0604020202020204" pitchFamily="34" charset="0"/>
              </a:defRPr>
            </a:lvl3pPr>
            <a:lvl4pPr>
              <a:defRPr lang="en-US" sz="3920" kern="1200" dirty="0" smtClean="0">
                <a:solidFill>
                  <a:srgbClr val="A6A6A6"/>
                </a:solidFill>
                <a:latin typeface="Arial" panose="020B0604020202020204" pitchFamily="34" charset="0"/>
                <a:ea typeface="+mn-ea"/>
                <a:cs typeface="Arial" panose="020B0604020202020204" pitchFamily="34" charset="0"/>
              </a:defRPr>
            </a:lvl4pPr>
            <a:lvl5pPr>
              <a:defRPr lang="en-US" sz="3920" kern="1200" dirty="0">
                <a:solidFill>
                  <a:srgbClr val="A6A6A6"/>
                </a:solidFill>
                <a:latin typeface="Arial" panose="020B0604020202020204" pitchFamily="34" charset="0"/>
                <a:ea typeface="+mn-ea"/>
                <a:cs typeface="Arial" panose="020B0604020202020204" pitchFamily="34" charset="0"/>
              </a:defRPr>
            </a:lvl5pPr>
          </a:lstStyle>
          <a:p>
            <a:pPr lvl="0"/>
            <a:r>
              <a:rPr lang="en-US" dirty="0"/>
              <a:t>Click to add footnotes</a:t>
            </a:r>
          </a:p>
        </p:txBody>
      </p:sp>
      <p:sp>
        <p:nvSpPr>
          <p:cNvPr id="8" name="Footer Placeholder 2">
            <a:extLst>
              <a:ext uri="{FF2B5EF4-FFF2-40B4-BE49-F238E27FC236}">
                <a16:creationId xmlns:a16="http://schemas.microsoft.com/office/drawing/2014/main" id="{DE4C0B13-EC7D-4FAD-8A05-5FD07C48E3A5}"/>
              </a:ext>
            </a:extLst>
          </p:cNvPr>
          <p:cNvSpPr>
            <a:spLocks noGrp="1"/>
          </p:cNvSpPr>
          <p:nvPr>
            <p:ph type="ftr" sz="quarter" idx="10"/>
          </p:nvPr>
        </p:nvSpPr>
        <p:spPr>
          <a:xfrm>
            <a:off x="6266741" y="27827507"/>
            <a:ext cx="31185559" cy="642235"/>
          </a:xfr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82751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F8BC-F290-4990-A2EC-28824CD307A4}"/>
              </a:ext>
            </a:extLst>
          </p:cNvPr>
          <p:cNvSpPr>
            <a:spLocks noGrp="1"/>
          </p:cNvSpPr>
          <p:nvPr>
            <p:ph type="title" hasCustomPrompt="1"/>
          </p:nvPr>
        </p:nvSpPr>
        <p:spPr>
          <a:xfrm>
            <a:off x="2794148" y="998458"/>
            <a:ext cx="46617894" cy="3584448"/>
          </a:xfrm>
        </p:spPr>
        <p:txBody>
          <a:bodyPr/>
          <a:lstStyle>
            <a:lvl1pPr>
              <a:defRPr/>
            </a:lvl1pPr>
          </a:lstStyle>
          <a:p>
            <a:r>
              <a:rPr lang="en-US" dirty="0"/>
              <a:t>Enter Title</a:t>
            </a:r>
          </a:p>
        </p:txBody>
      </p:sp>
      <p:sp>
        <p:nvSpPr>
          <p:cNvPr id="5" name="Text Placeholder 4">
            <a:extLst>
              <a:ext uri="{FF2B5EF4-FFF2-40B4-BE49-F238E27FC236}">
                <a16:creationId xmlns:a16="http://schemas.microsoft.com/office/drawing/2014/main" id="{E69C1D52-F9A8-4490-96FC-92E372265601}"/>
              </a:ext>
            </a:extLst>
          </p:cNvPr>
          <p:cNvSpPr>
            <a:spLocks noGrp="1"/>
          </p:cNvSpPr>
          <p:nvPr>
            <p:ph type="body" sz="quarter" idx="11"/>
          </p:nvPr>
        </p:nvSpPr>
        <p:spPr>
          <a:xfrm>
            <a:off x="2794148" y="5680338"/>
            <a:ext cx="21688912" cy="189463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88BA0BF5-A937-49B1-AF21-E52FBA16031B}"/>
              </a:ext>
            </a:extLst>
          </p:cNvPr>
          <p:cNvSpPr>
            <a:spLocks noGrp="1"/>
          </p:cNvSpPr>
          <p:nvPr>
            <p:ph type="sldNum" sz="quarter" idx="4"/>
          </p:nvPr>
        </p:nvSpPr>
        <p:spPr>
          <a:xfrm>
            <a:off x="48219357" y="27377507"/>
            <a:ext cx="2279844" cy="1120308"/>
          </a:xfrm>
          <a:prstGeom prst="rect">
            <a:avLst/>
          </a:prstGeom>
        </p:spPr>
        <p:txBody>
          <a:bodyPr vert="horz" wrap="square" lIns="0" tIns="45720" rIns="0" bIns="45720" rtlCol="0" anchor="ctr">
            <a:noAutofit/>
          </a:bodyPr>
          <a:lstStyle>
            <a:lvl1pPr algn="r">
              <a:defRPr lang="en-US" sz="3920" smtClean="0">
                <a:solidFill>
                  <a:srgbClr val="868686"/>
                </a:solidFill>
                <a:latin typeface="Stag Book" panose="02000503060000020004" pitchFamily="50" charset="0"/>
                <a:cs typeface="Arial" panose="020B0604020202020204" pitchFamily="34" charset="0"/>
              </a:defRPr>
            </a:lvl1pPr>
          </a:lstStyle>
          <a:p>
            <a:fld id="{8C10B06E-E499-43B2-92EF-BF495FDE9F45}" type="slidenum">
              <a:rPr lang="en-US" smtClean="0"/>
              <a:pPr/>
              <a:t>‹#›</a:t>
            </a:fld>
            <a:endParaRPr lang="en-US" dirty="0"/>
          </a:p>
        </p:txBody>
      </p:sp>
      <p:sp>
        <p:nvSpPr>
          <p:cNvPr id="7" name="Text Placeholder 27">
            <a:extLst>
              <a:ext uri="{FF2B5EF4-FFF2-40B4-BE49-F238E27FC236}">
                <a16:creationId xmlns:a16="http://schemas.microsoft.com/office/drawing/2014/main" id="{99E0AB61-6635-469A-B6D2-5A9F8301206E}"/>
              </a:ext>
            </a:extLst>
          </p:cNvPr>
          <p:cNvSpPr>
            <a:spLocks noGrp="1"/>
          </p:cNvSpPr>
          <p:nvPr>
            <p:ph type="body" sz="quarter" idx="12" hasCustomPrompt="1"/>
          </p:nvPr>
        </p:nvSpPr>
        <p:spPr>
          <a:xfrm>
            <a:off x="6266741" y="24981964"/>
            <a:ext cx="38858899" cy="1535636"/>
          </a:xfrm>
          <a:prstGeom prst="rect">
            <a:avLst/>
          </a:prstGeom>
        </p:spPr>
        <p:txBody>
          <a:bodyPr lIns="0" tIns="0" bIns="0" anchor="b"/>
          <a:lstStyle>
            <a:lvl1pPr marL="0" indent="0">
              <a:lnSpc>
                <a:spcPct val="100000"/>
              </a:lnSpc>
              <a:spcAft>
                <a:spcPts val="0"/>
              </a:spcAft>
              <a:buNone/>
              <a:defRPr lang="en-US" sz="3920" kern="1200" dirty="0" smtClean="0">
                <a:solidFill>
                  <a:srgbClr val="868686"/>
                </a:solidFill>
                <a:latin typeface="Arial" panose="020B0604020202020204" pitchFamily="34" charset="0"/>
                <a:ea typeface="+mn-ea"/>
                <a:cs typeface="Arial" panose="020B0604020202020204" pitchFamily="34" charset="0"/>
              </a:defRPr>
            </a:lvl1pPr>
            <a:lvl2pPr>
              <a:defRPr lang="en-US" sz="3920" kern="1200" dirty="0" smtClean="0">
                <a:solidFill>
                  <a:srgbClr val="A6A6A6"/>
                </a:solidFill>
                <a:latin typeface="Arial" panose="020B0604020202020204" pitchFamily="34" charset="0"/>
                <a:ea typeface="+mn-ea"/>
                <a:cs typeface="Arial" panose="020B0604020202020204" pitchFamily="34" charset="0"/>
              </a:defRPr>
            </a:lvl2pPr>
            <a:lvl3pPr>
              <a:defRPr lang="en-US" sz="3920" kern="1200" dirty="0" smtClean="0">
                <a:solidFill>
                  <a:srgbClr val="A6A6A6"/>
                </a:solidFill>
                <a:latin typeface="Arial" panose="020B0604020202020204" pitchFamily="34" charset="0"/>
                <a:ea typeface="+mn-ea"/>
                <a:cs typeface="Arial" panose="020B0604020202020204" pitchFamily="34" charset="0"/>
              </a:defRPr>
            </a:lvl3pPr>
            <a:lvl4pPr>
              <a:defRPr lang="en-US" sz="3920" kern="1200" dirty="0" smtClean="0">
                <a:solidFill>
                  <a:srgbClr val="A6A6A6"/>
                </a:solidFill>
                <a:latin typeface="Arial" panose="020B0604020202020204" pitchFamily="34" charset="0"/>
                <a:ea typeface="+mn-ea"/>
                <a:cs typeface="Arial" panose="020B0604020202020204" pitchFamily="34" charset="0"/>
              </a:defRPr>
            </a:lvl4pPr>
            <a:lvl5pPr>
              <a:defRPr lang="en-US" sz="3920" kern="1200" dirty="0">
                <a:solidFill>
                  <a:srgbClr val="A6A6A6"/>
                </a:solidFill>
                <a:latin typeface="Arial" panose="020B0604020202020204" pitchFamily="34" charset="0"/>
                <a:ea typeface="+mn-ea"/>
                <a:cs typeface="Arial" panose="020B0604020202020204" pitchFamily="34" charset="0"/>
              </a:defRPr>
            </a:lvl5pPr>
          </a:lstStyle>
          <a:p>
            <a:pPr lvl="0"/>
            <a:r>
              <a:rPr lang="en-US" dirty="0"/>
              <a:t>Click to add footnotes</a:t>
            </a:r>
          </a:p>
        </p:txBody>
      </p:sp>
      <p:sp>
        <p:nvSpPr>
          <p:cNvPr id="8" name="Text Placeholder 4">
            <a:extLst>
              <a:ext uri="{FF2B5EF4-FFF2-40B4-BE49-F238E27FC236}">
                <a16:creationId xmlns:a16="http://schemas.microsoft.com/office/drawing/2014/main" id="{7B9F8907-95D1-42A4-A0F0-DADB8EBB58A8}"/>
              </a:ext>
            </a:extLst>
          </p:cNvPr>
          <p:cNvSpPr>
            <a:spLocks noGrp="1"/>
          </p:cNvSpPr>
          <p:nvPr>
            <p:ph type="body" sz="quarter" idx="13"/>
          </p:nvPr>
        </p:nvSpPr>
        <p:spPr>
          <a:xfrm>
            <a:off x="26830020" y="5680338"/>
            <a:ext cx="21688912" cy="189463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a:extLst>
              <a:ext uri="{FF2B5EF4-FFF2-40B4-BE49-F238E27FC236}">
                <a16:creationId xmlns:a16="http://schemas.microsoft.com/office/drawing/2014/main" id="{21BFA3F2-743B-4447-A764-7F4A8F1E2C6D}"/>
              </a:ext>
            </a:extLst>
          </p:cNvPr>
          <p:cNvSpPr>
            <a:spLocks noGrp="1"/>
          </p:cNvSpPr>
          <p:nvPr>
            <p:ph type="ftr" sz="quarter" idx="10"/>
          </p:nvPr>
        </p:nvSpPr>
        <p:spPr>
          <a:xfrm>
            <a:off x="6266741" y="27827507"/>
            <a:ext cx="29356759" cy="695575"/>
          </a:xfrm>
          <a:prstGeom prst="rect">
            <a:avLst/>
          </a:prstGeo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35157031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F8BC-F290-4990-A2EC-28824CD307A4}"/>
              </a:ext>
            </a:extLst>
          </p:cNvPr>
          <p:cNvSpPr>
            <a:spLocks noGrp="1"/>
          </p:cNvSpPr>
          <p:nvPr>
            <p:ph type="title" hasCustomPrompt="1"/>
          </p:nvPr>
        </p:nvSpPr>
        <p:spPr>
          <a:xfrm>
            <a:off x="2794148" y="998458"/>
            <a:ext cx="46617894" cy="3584448"/>
          </a:xfrm>
        </p:spPr>
        <p:txBody>
          <a:bodyPr/>
          <a:lstStyle>
            <a:lvl1pPr>
              <a:defRPr/>
            </a:lvl1pPr>
          </a:lstStyle>
          <a:p>
            <a:r>
              <a:rPr lang="en-US" dirty="0"/>
              <a:t>Enter Title</a:t>
            </a:r>
          </a:p>
        </p:txBody>
      </p:sp>
      <p:sp>
        <p:nvSpPr>
          <p:cNvPr id="5" name="Text Placeholder 4">
            <a:extLst>
              <a:ext uri="{FF2B5EF4-FFF2-40B4-BE49-F238E27FC236}">
                <a16:creationId xmlns:a16="http://schemas.microsoft.com/office/drawing/2014/main" id="{E69C1D52-F9A8-4490-96FC-92E372265601}"/>
              </a:ext>
            </a:extLst>
          </p:cNvPr>
          <p:cNvSpPr>
            <a:spLocks noGrp="1"/>
          </p:cNvSpPr>
          <p:nvPr>
            <p:ph type="body" sz="quarter" idx="11"/>
          </p:nvPr>
        </p:nvSpPr>
        <p:spPr>
          <a:xfrm>
            <a:off x="2794145" y="5680338"/>
            <a:ext cx="25156012" cy="189463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88BA0BF5-A937-49B1-AF21-E52FBA16031B}"/>
              </a:ext>
            </a:extLst>
          </p:cNvPr>
          <p:cNvSpPr>
            <a:spLocks noGrp="1"/>
          </p:cNvSpPr>
          <p:nvPr>
            <p:ph type="sldNum" sz="quarter" idx="4"/>
          </p:nvPr>
        </p:nvSpPr>
        <p:spPr>
          <a:xfrm>
            <a:off x="48219357" y="27377507"/>
            <a:ext cx="2279844" cy="1120308"/>
          </a:xfrm>
          <a:prstGeom prst="rect">
            <a:avLst/>
          </a:prstGeom>
        </p:spPr>
        <p:txBody>
          <a:bodyPr vert="horz" wrap="square" lIns="0" tIns="45720" rIns="0" bIns="45720" rtlCol="0" anchor="ctr">
            <a:noAutofit/>
          </a:bodyPr>
          <a:lstStyle>
            <a:lvl1pPr algn="r">
              <a:defRPr lang="en-US" sz="3920" smtClean="0">
                <a:solidFill>
                  <a:srgbClr val="868686"/>
                </a:solidFill>
                <a:latin typeface="Stag Book" panose="02000503060000020004" pitchFamily="50" charset="0"/>
                <a:cs typeface="Arial" panose="020B0604020202020204" pitchFamily="34" charset="0"/>
              </a:defRPr>
            </a:lvl1pPr>
          </a:lstStyle>
          <a:p>
            <a:fld id="{8C10B06E-E499-43B2-92EF-BF495FDE9F45}" type="slidenum">
              <a:rPr lang="en-US" smtClean="0"/>
              <a:pPr/>
              <a:t>‹#›</a:t>
            </a:fld>
            <a:endParaRPr lang="en-US" dirty="0"/>
          </a:p>
        </p:txBody>
      </p:sp>
      <p:sp>
        <p:nvSpPr>
          <p:cNvPr id="7" name="Text Placeholder 27">
            <a:extLst>
              <a:ext uri="{FF2B5EF4-FFF2-40B4-BE49-F238E27FC236}">
                <a16:creationId xmlns:a16="http://schemas.microsoft.com/office/drawing/2014/main" id="{99E0AB61-6635-469A-B6D2-5A9F8301206E}"/>
              </a:ext>
            </a:extLst>
          </p:cNvPr>
          <p:cNvSpPr>
            <a:spLocks noGrp="1"/>
          </p:cNvSpPr>
          <p:nvPr>
            <p:ph type="body" sz="quarter" idx="12" hasCustomPrompt="1"/>
          </p:nvPr>
        </p:nvSpPr>
        <p:spPr>
          <a:xfrm>
            <a:off x="5486399" y="24944192"/>
            <a:ext cx="39730681" cy="1939168"/>
          </a:xfrm>
          <a:prstGeom prst="rect">
            <a:avLst/>
          </a:prstGeom>
        </p:spPr>
        <p:txBody>
          <a:bodyPr lIns="0" tIns="0" bIns="0" anchor="b"/>
          <a:lstStyle>
            <a:lvl1pPr marL="0" indent="0">
              <a:lnSpc>
                <a:spcPct val="100000"/>
              </a:lnSpc>
              <a:spcAft>
                <a:spcPts val="0"/>
              </a:spcAft>
              <a:buNone/>
              <a:defRPr lang="en-US" sz="3920" kern="1200" dirty="0" smtClean="0">
                <a:solidFill>
                  <a:srgbClr val="868686"/>
                </a:solidFill>
                <a:latin typeface="Stag Light" panose="02000603060000020004" pitchFamily="50" charset="0"/>
                <a:ea typeface="+mn-ea"/>
                <a:cs typeface="Arial" panose="020B0604020202020204" pitchFamily="34" charset="0"/>
              </a:defRPr>
            </a:lvl1pPr>
            <a:lvl2pPr>
              <a:defRPr lang="en-US" sz="3920" kern="1200" dirty="0" smtClean="0">
                <a:solidFill>
                  <a:srgbClr val="A6A6A6"/>
                </a:solidFill>
                <a:latin typeface="Arial" panose="020B0604020202020204" pitchFamily="34" charset="0"/>
                <a:ea typeface="+mn-ea"/>
                <a:cs typeface="Arial" panose="020B0604020202020204" pitchFamily="34" charset="0"/>
              </a:defRPr>
            </a:lvl2pPr>
            <a:lvl3pPr>
              <a:defRPr lang="en-US" sz="3920" kern="1200" dirty="0" smtClean="0">
                <a:solidFill>
                  <a:srgbClr val="A6A6A6"/>
                </a:solidFill>
                <a:latin typeface="Arial" panose="020B0604020202020204" pitchFamily="34" charset="0"/>
                <a:ea typeface="+mn-ea"/>
                <a:cs typeface="Arial" panose="020B0604020202020204" pitchFamily="34" charset="0"/>
              </a:defRPr>
            </a:lvl3pPr>
            <a:lvl4pPr>
              <a:defRPr lang="en-US" sz="3920" kern="1200" dirty="0" smtClean="0">
                <a:solidFill>
                  <a:srgbClr val="A6A6A6"/>
                </a:solidFill>
                <a:latin typeface="Arial" panose="020B0604020202020204" pitchFamily="34" charset="0"/>
                <a:ea typeface="+mn-ea"/>
                <a:cs typeface="Arial" panose="020B0604020202020204" pitchFamily="34" charset="0"/>
              </a:defRPr>
            </a:lvl4pPr>
            <a:lvl5pPr>
              <a:defRPr lang="en-US" sz="3920" kern="1200" dirty="0">
                <a:solidFill>
                  <a:srgbClr val="A6A6A6"/>
                </a:solidFill>
                <a:latin typeface="Arial" panose="020B0604020202020204" pitchFamily="34" charset="0"/>
                <a:ea typeface="+mn-ea"/>
                <a:cs typeface="Arial" panose="020B0604020202020204" pitchFamily="34" charset="0"/>
              </a:defRPr>
            </a:lvl5pPr>
          </a:lstStyle>
          <a:p>
            <a:pPr lvl="0"/>
            <a:r>
              <a:rPr lang="en-US" dirty="0"/>
              <a:t>Click to add footnotes</a:t>
            </a:r>
          </a:p>
        </p:txBody>
      </p:sp>
      <p:sp>
        <p:nvSpPr>
          <p:cNvPr id="9" name="Content Placeholder 6">
            <a:extLst>
              <a:ext uri="{FF2B5EF4-FFF2-40B4-BE49-F238E27FC236}">
                <a16:creationId xmlns:a16="http://schemas.microsoft.com/office/drawing/2014/main" id="{FE85A392-F911-463D-B9DB-4F789917AA9A}"/>
              </a:ext>
            </a:extLst>
          </p:cNvPr>
          <p:cNvSpPr>
            <a:spLocks noGrp="1"/>
          </p:cNvSpPr>
          <p:nvPr>
            <p:ph sz="quarter" idx="13" hasCustomPrompt="1"/>
          </p:nvPr>
        </p:nvSpPr>
        <p:spPr>
          <a:xfrm>
            <a:off x="29230320" y="5704843"/>
            <a:ext cx="20098176" cy="19076792"/>
          </a:xfrm>
        </p:spPr>
        <p:txBody>
          <a:bodyPr anchor="ctr"/>
          <a:lstStyle>
            <a:lvl1pPr marL="0" indent="0" algn="ctr">
              <a:buNone/>
              <a:defRPr/>
            </a:lvl1pPr>
          </a:lstStyle>
          <a:p>
            <a:pPr lvl="0"/>
            <a:r>
              <a:rPr lang="en-US" dirty="0"/>
              <a:t>Use this space to add images, graphics, tables, charts, etc.</a:t>
            </a:r>
          </a:p>
        </p:txBody>
      </p:sp>
      <p:sp>
        <p:nvSpPr>
          <p:cNvPr id="8" name="Footer Placeholder 2">
            <a:extLst>
              <a:ext uri="{FF2B5EF4-FFF2-40B4-BE49-F238E27FC236}">
                <a16:creationId xmlns:a16="http://schemas.microsoft.com/office/drawing/2014/main" id="{B871EAE4-F255-444E-A507-9F5A6A8C2AAF}"/>
              </a:ext>
            </a:extLst>
          </p:cNvPr>
          <p:cNvSpPr>
            <a:spLocks noGrp="1"/>
          </p:cNvSpPr>
          <p:nvPr>
            <p:ph type="ftr" sz="quarter" idx="10"/>
          </p:nvPr>
        </p:nvSpPr>
        <p:spPr>
          <a:xfrm>
            <a:off x="6266741" y="27827507"/>
            <a:ext cx="29356759" cy="695575"/>
          </a:xfrm>
          <a:prstGeom prst="rect">
            <a:avLst/>
          </a:prstGeo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7643277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00D6-AA17-49C9-B0D1-926DAE231C3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2F5CB5B-8B8C-4EEE-81D4-8E125C850058}"/>
              </a:ext>
            </a:extLst>
          </p:cNvPr>
          <p:cNvSpPr>
            <a:spLocks noGrp="1"/>
          </p:cNvSpPr>
          <p:nvPr>
            <p:ph type="sldNum" sz="quarter" idx="10"/>
          </p:nvPr>
        </p:nvSpPr>
        <p:spPr/>
        <p:txBody>
          <a:bodyPr/>
          <a:lstStyle>
            <a:lvl1pPr>
              <a:defRPr>
                <a:latin typeface="Stag Book" panose="02000503060000020004" pitchFamily="50" charset="0"/>
              </a:defRPr>
            </a:lvl1pPr>
          </a:lstStyle>
          <a:p>
            <a:fld id="{8C10B06E-E499-43B2-92EF-BF495FDE9F45}" type="slidenum">
              <a:rPr lang="en-US" smtClean="0"/>
              <a:pPr/>
              <a:t>‹#›</a:t>
            </a:fld>
            <a:endParaRPr lang="en-US" dirty="0"/>
          </a:p>
        </p:txBody>
      </p:sp>
      <p:sp>
        <p:nvSpPr>
          <p:cNvPr id="6" name="Text Placeholder 27">
            <a:extLst>
              <a:ext uri="{FF2B5EF4-FFF2-40B4-BE49-F238E27FC236}">
                <a16:creationId xmlns:a16="http://schemas.microsoft.com/office/drawing/2014/main" id="{1F0AFDD7-02DA-457B-8B14-D1715A15348F}"/>
              </a:ext>
            </a:extLst>
          </p:cNvPr>
          <p:cNvSpPr>
            <a:spLocks noGrp="1"/>
          </p:cNvSpPr>
          <p:nvPr>
            <p:ph type="body" sz="quarter" idx="12" hasCustomPrompt="1"/>
          </p:nvPr>
        </p:nvSpPr>
        <p:spPr>
          <a:xfrm>
            <a:off x="6266742" y="24944192"/>
            <a:ext cx="38584578" cy="1527688"/>
          </a:xfrm>
          <a:prstGeom prst="rect">
            <a:avLst/>
          </a:prstGeom>
        </p:spPr>
        <p:txBody>
          <a:bodyPr lIns="0" tIns="0" bIns="0" anchor="b"/>
          <a:lstStyle>
            <a:lvl1pPr marL="0" indent="0">
              <a:lnSpc>
                <a:spcPct val="100000"/>
              </a:lnSpc>
              <a:spcAft>
                <a:spcPts val="0"/>
              </a:spcAft>
              <a:buNone/>
              <a:defRPr lang="en-US" sz="3920" kern="1200" dirty="0" smtClean="0">
                <a:solidFill>
                  <a:srgbClr val="868686"/>
                </a:solidFill>
                <a:latin typeface="Stag Light" panose="02000603060000020004" pitchFamily="50" charset="0"/>
                <a:ea typeface="+mn-ea"/>
                <a:cs typeface="Arial" panose="020B0604020202020204" pitchFamily="34" charset="0"/>
              </a:defRPr>
            </a:lvl1pPr>
            <a:lvl2pPr>
              <a:defRPr lang="en-US" sz="3920" kern="1200" dirty="0" smtClean="0">
                <a:solidFill>
                  <a:srgbClr val="A6A6A6"/>
                </a:solidFill>
                <a:latin typeface="Arial" panose="020B0604020202020204" pitchFamily="34" charset="0"/>
                <a:ea typeface="+mn-ea"/>
                <a:cs typeface="Arial" panose="020B0604020202020204" pitchFamily="34" charset="0"/>
              </a:defRPr>
            </a:lvl2pPr>
            <a:lvl3pPr>
              <a:defRPr lang="en-US" sz="3920" kern="1200" dirty="0" smtClean="0">
                <a:solidFill>
                  <a:srgbClr val="A6A6A6"/>
                </a:solidFill>
                <a:latin typeface="Arial" panose="020B0604020202020204" pitchFamily="34" charset="0"/>
                <a:ea typeface="+mn-ea"/>
                <a:cs typeface="Arial" panose="020B0604020202020204" pitchFamily="34" charset="0"/>
              </a:defRPr>
            </a:lvl3pPr>
            <a:lvl4pPr>
              <a:defRPr lang="en-US" sz="3920" kern="1200" dirty="0" smtClean="0">
                <a:solidFill>
                  <a:srgbClr val="A6A6A6"/>
                </a:solidFill>
                <a:latin typeface="Arial" panose="020B0604020202020204" pitchFamily="34" charset="0"/>
                <a:ea typeface="+mn-ea"/>
                <a:cs typeface="Arial" panose="020B0604020202020204" pitchFamily="34" charset="0"/>
              </a:defRPr>
            </a:lvl4pPr>
            <a:lvl5pPr>
              <a:defRPr lang="en-US" sz="3920" kern="1200" dirty="0">
                <a:solidFill>
                  <a:srgbClr val="A6A6A6"/>
                </a:solidFill>
                <a:latin typeface="Arial" panose="020B0604020202020204" pitchFamily="34" charset="0"/>
                <a:ea typeface="+mn-ea"/>
                <a:cs typeface="Arial" panose="020B0604020202020204" pitchFamily="34" charset="0"/>
              </a:defRPr>
            </a:lvl5pPr>
          </a:lstStyle>
          <a:p>
            <a:pPr lvl="0"/>
            <a:r>
              <a:rPr lang="en-US" dirty="0"/>
              <a:t>Click to add footnotes</a:t>
            </a:r>
          </a:p>
        </p:txBody>
      </p:sp>
      <p:sp>
        <p:nvSpPr>
          <p:cNvPr id="7" name="Footer Placeholder 2">
            <a:extLst>
              <a:ext uri="{FF2B5EF4-FFF2-40B4-BE49-F238E27FC236}">
                <a16:creationId xmlns:a16="http://schemas.microsoft.com/office/drawing/2014/main" id="{39AD0AB7-4CCD-4902-8BAC-4014B786A1A6}"/>
              </a:ext>
            </a:extLst>
          </p:cNvPr>
          <p:cNvSpPr>
            <a:spLocks noGrp="1"/>
          </p:cNvSpPr>
          <p:nvPr>
            <p:ph type="ftr" sz="quarter" idx="13"/>
          </p:nvPr>
        </p:nvSpPr>
        <p:spPr>
          <a:xfrm>
            <a:off x="6266741" y="27827507"/>
            <a:ext cx="32557159" cy="695575"/>
          </a:xfr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355800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_grad bk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15459A-5960-40B8-8413-0DC36D89A0D9}"/>
              </a:ext>
            </a:extLst>
          </p:cNvPr>
          <p:cNvSpPr/>
          <p:nvPr userDrawn="1"/>
        </p:nvSpPr>
        <p:spPr>
          <a:xfrm>
            <a:off x="0" y="0"/>
            <a:ext cx="51206400" cy="28803600"/>
          </a:xfrm>
          <a:prstGeom prst="rect">
            <a:avLst/>
          </a:prstGeom>
          <a:gradFill>
            <a:gsLst>
              <a:gs pos="11000">
                <a:srgbClr val="0D284F"/>
              </a:gs>
              <a:gs pos="100000">
                <a:srgbClr val="65CCF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6448" dirty="0"/>
          </a:p>
        </p:txBody>
      </p:sp>
      <p:sp>
        <p:nvSpPr>
          <p:cNvPr id="2" name="Title 1">
            <a:extLst>
              <a:ext uri="{FF2B5EF4-FFF2-40B4-BE49-F238E27FC236}">
                <a16:creationId xmlns:a16="http://schemas.microsoft.com/office/drawing/2014/main" id="{EBDA00D6-AA17-49C9-B0D1-926DAE231C3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2F5CB5B-8B8C-4EEE-81D4-8E125C850058}"/>
              </a:ext>
            </a:extLst>
          </p:cNvPr>
          <p:cNvSpPr>
            <a:spLocks noGrp="1"/>
          </p:cNvSpPr>
          <p:nvPr>
            <p:ph type="sldNum" sz="quarter" idx="10"/>
          </p:nvPr>
        </p:nvSpPr>
        <p:spPr/>
        <p:txBody>
          <a:bodyPr/>
          <a:lstStyle/>
          <a:p>
            <a:fld id="{8C10B06E-E499-43B2-92EF-BF495FDE9F45}" type="slidenum">
              <a:rPr lang="en-US" smtClean="0"/>
              <a:pPr/>
              <a:t>‹#›</a:t>
            </a:fld>
            <a:endParaRPr lang="en-US" sz="3920" dirty="0">
              <a:solidFill>
                <a:srgbClr val="868686"/>
              </a:solidFill>
              <a:latin typeface="Arial" panose="020B0604020202020204" pitchFamily="34" charset="0"/>
              <a:cs typeface="Arial" panose="020B0604020202020204" pitchFamily="34" charset="0"/>
            </a:endParaRPr>
          </a:p>
        </p:txBody>
      </p:sp>
      <p:sp>
        <p:nvSpPr>
          <p:cNvPr id="6" name="Text Placeholder 27">
            <a:extLst>
              <a:ext uri="{FF2B5EF4-FFF2-40B4-BE49-F238E27FC236}">
                <a16:creationId xmlns:a16="http://schemas.microsoft.com/office/drawing/2014/main" id="{1F0AFDD7-02DA-457B-8B14-D1715A15348F}"/>
              </a:ext>
            </a:extLst>
          </p:cNvPr>
          <p:cNvSpPr>
            <a:spLocks noGrp="1"/>
          </p:cNvSpPr>
          <p:nvPr>
            <p:ph type="body" sz="quarter" idx="12" hasCustomPrompt="1"/>
          </p:nvPr>
        </p:nvSpPr>
        <p:spPr>
          <a:xfrm>
            <a:off x="6266742" y="24944192"/>
            <a:ext cx="39178938" cy="1854976"/>
          </a:xfrm>
          <a:prstGeom prst="rect">
            <a:avLst/>
          </a:prstGeom>
        </p:spPr>
        <p:txBody>
          <a:bodyPr lIns="0" tIns="0" bIns="0" anchor="b"/>
          <a:lstStyle>
            <a:lvl1pPr marL="0" indent="0">
              <a:lnSpc>
                <a:spcPct val="100000"/>
              </a:lnSpc>
              <a:spcAft>
                <a:spcPts val="0"/>
              </a:spcAft>
              <a:buNone/>
              <a:defRPr lang="en-US" sz="3920" kern="1200" dirty="0" smtClean="0">
                <a:solidFill>
                  <a:schemeClr val="bg1"/>
                </a:solidFill>
                <a:latin typeface="Stag Light" panose="02000603060000020004" pitchFamily="50" charset="0"/>
                <a:ea typeface="+mn-ea"/>
                <a:cs typeface="Arial" panose="020B0604020202020204" pitchFamily="34" charset="0"/>
              </a:defRPr>
            </a:lvl1pPr>
            <a:lvl2pPr>
              <a:defRPr lang="en-US" sz="3920" kern="1200" dirty="0" smtClean="0">
                <a:solidFill>
                  <a:srgbClr val="A6A6A6"/>
                </a:solidFill>
                <a:latin typeface="Arial" panose="020B0604020202020204" pitchFamily="34" charset="0"/>
                <a:ea typeface="+mn-ea"/>
                <a:cs typeface="Arial" panose="020B0604020202020204" pitchFamily="34" charset="0"/>
              </a:defRPr>
            </a:lvl2pPr>
            <a:lvl3pPr>
              <a:defRPr lang="en-US" sz="3920" kern="1200" dirty="0" smtClean="0">
                <a:solidFill>
                  <a:srgbClr val="A6A6A6"/>
                </a:solidFill>
                <a:latin typeface="Arial" panose="020B0604020202020204" pitchFamily="34" charset="0"/>
                <a:ea typeface="+mn-ea"/>
                <a:cs typeface="Arial" panose="020B0604020202020204" pitchFamily="34" charset="0"/>
              </a:defRPr>
            </a:lvl3pPr>
            <a:lvl4pPr>
              <a:defRPr lang="en-US" sz="3920" kern="1200" dirty="0" smtClean="0">
                <a:solidFill>
                  <a:srgbClr val="A6A6A6"/>
                </a:solidFill>
                <a:latin typeface="Arial" panose="020B0604020202020204" pitchFamily="34" charset="0"/>
                <a:ea typeface="+mn-ea"/>
                <a:cs typeface="Arial" panose="020B0604020202020204" pitchFamily="34" charset="0"/>
              </a:defRPr>
            </a:lvl4pPr>
            <a:lvl5pPr>
              <a:defRPr lang="en-US" sz="3920" kern="1200" dirty="0">
                <a:solidFill>
                  <a:srgbClr val="A6A6A6"/>
                </a:solidFill>
                <a:latin typeface="Arial" panose="020B0604020202020204" pitchFamily="34" charset="0"/>
                <a:ea typeface="+mn-ea"/>
                <a:cs typeface="Arial" panose="020B0604020202020204" pitchFamily="34" charset="0"/>
              </a:defRPr>
            </a:lvl5pPr>
          </a:lstStyle>
          <a:p>
            <a:pPr lvl="0"/>
            <a:r>
              <a:rPr lang="en-US" dirty="0"/>
              <a:t>Click to add footnotes</a:t>
            </a:r>
          </a:p>
        </p:txBody>
      </p:sp>
      <p:sp>
        <p:nvSpPr>
          <p:cNvPr id="8" name="Freeform: Shape 91">
            <a:extLst>
              <a:ext uri="{FF2B5EF4-FFF2-40B4-BE49-F238E27FC236}">
                <a16:creationId xmlns:a16="http://schemas.microsoft.com/office/drawing/2014/main" id="{C216E63F-1FAC-4EEF-B407-8AFB6FE86D49}"/>
              </a:ext>
            </a:extLst>
          </p:cNvPr>
          <p:cNvSpPr/>
          <p:nvPr userDrawn="1"/>
        </p:nvSpPr>
        <p:spPr>
          <a:xfrm>
            <a:off x="1704763" y="697234"/>
            <a:ext cx="1178979" cy="1169000"/>
          </a:xfrm>
          <a:custGeom>
            <a:avLst/>
            <a:gdLst>
              <a:gd name="connsiteX0" fmla="*/ 0 w 819386"/>
              <a:gd name="connsiteY0" fmla="*/ 0 h 819387"/>
              <a:gd name="connsiteX1" fmla="*/ 819386 w 819386"/>
              <a:gd name="connsiteY1" fmla="*/ 0 h 819387"/>
              <a:gd name="connsiteX2" fmla="*/ 819386 w 819386"/>
              <a:gd name="connsiteY2" fmla="*/ 182358 h 819387"/>
              <a:gd name="connsiteX3" fmla="*/ 182358 w 819386"/>
              <a:gd name="connsiteY3" fmla="*/ 182358 h 819387"/>
              <a:gd name="connsiteX4" fmla="*/ 182358 w 819386"/>
              <a:gd name="connsiteY4" fmla="*/ 819387 h 819387"/>
              <a:gd name="connsiteX5" fmla="*/ 0 w 819386"/>
              <a:gd name="connsiteY5" fmla="*/ 819387 h 819387"/>
              <a:gd name="connsiteX6" fmla="*/ 0 w 819386"/>
              <a:gd name="connsiteY6" fmla="*/ 182358 h 819387"/>
              <a:gd name="connsiteX7" fmla="*/ 0 w 819386"/>
              <a:gd name="connsiteY7" fmla="*/ 1 h 8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386" h="819387">
                <a:moveTo>
                  <a:pt x="0" y="0"/>
                </a:moveTo>
                <a:lnTo>
                  <a:pt x="819386" y="0"/>
                </a:lnTo>
                <a:lnTo>
                  <a:pt x="819386" y="182358"/>
                </a:lnTo>
                <a:lnTo>
                  <a:pt x="182358" y="182358"/>
                </a:lnTo>
                <a:lnTo>
                  <a:pt x="182358" y="819387"/>
                </a:lnTo>
                <a:lnTo>
                  <a:pt x="0" y="819387"/>
                </a:lnTo>
                <a:lnTo>
                  <a:pt x="0" y="182358"/>
                </a:lnTo>
                <a:lnTo>
                  <a:pt x="0" y="1"/>
                </a:lnTo>
                <a:close/>
              </a:path>
            </a:pathLst>
          </a:custGeom>
          <a:solidFill>
            <a:srgbClr val="65CC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448" dirty="0"/>
          </a:p>
        </p:txBody>
      </p:sp>
      <p:grpSp>
        <p:nvGrpSpPr>
          <p:cNvPr id="10" name="Group 9">
            <a:extLst>
              <a:ext uri="{FF2B5EF4-FFF2-40B4-BE49-F238E27FC236}">
                <a16:creationId xmlns:a16="http://schemas.microsoft.com/office/drawing/2014/main" id="{FB33C801-5FBE-4A07-9F37-43B5620BE4C2}"/>
              </a:ext>
            </a:extLst>
          </p:cNvPr>
          <p:cNvGrpSpPr>
            <a:grpSpLocks noChangeAspect="1"/>
          </p:cNvGrpSpPr>
          <p:nvPr userDrawn="1"/>
        </p:nvGrpSpPr>
        <p:grpSpPr>
          <a:xfrm>
            <a:off x="45909054" y="24607257"/>
            <a:ext cx="2962604" cy="2514999"/>
            <a:chOff x="45245396" y="25572764"/>
            <a:chExt cx="2734087" cy="2321009"/>
          </a:xfrm>
        </p:grpSpPr>
        <p:pic>
          <p:nvPicPr>
            <p:cNvPr id="11" name="Picture 10" descr="A picture containing drawing&#10;&#10;Description automatically generated">
              <a:extLst>
                <a:ext uri="{FF2B5EF4-FFF2-40B4-BE49-F238E27FC236}">
                  <a16:creationId xmlns:a16="http://schemas.microsoft.com/office/drawing/2014/main" id="{A3995A84-A6CD-45FD-BC0F-D9B6951B5243}"/>
                </a:ext>
              </a:extLst>
            </p:cNvPr>
            <p:cNvPicPr>
              <a:picLocks noChangeAspect="1"/>
            </p:cNvPicPr>
            <p:nvPr userDrawn="1"/>
          </p:nvPicPr>
          <p:blipFill>
            <a:blip r:embed="rId2"/>
            <a:stretch>
              <a:fillRect/>
            </a:stretch>
          </p:blipFill>
          <p:spPr>
            <a:xfrm>
              <a:off x="45245396" y="25959301"/>
              <a:ext cx="2734087" cy="1934472"/>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56EB85B4-1107-49BE-9F6E-0BCE8F2C386E}"/>
                </a:ext>
              </a:extLst>
            </p:cNvPr>
            <p:cNvPicPr>
              <a:picLocks noChangeAspect="1"/>
            </p:cNvPicPr>
            <p:nvPr userDrawn="1"/>
          </p:nvPicPr>
          <p:blipFill>
            <a:blip r:embed="rId3"/>
            <a:stretch>
              <a:fillRect/>
            </a:stretch>
          </p:blipFill>
          <p:spPr>
            <a:xfrm rot="5400000" flipH="1">
              <a:off x="45980640" y="25624059"/>
              <a:ext cx="2022842" cy="1920251"/>
            </a:xfrm>
            <a:prstGeom prst="rect">
              <a:avLst/>
            </a:prstGeom>
          </p:spPr>
        </p:pic>
      </p:grpSp>
      <p:sp>
        <p:nvSpPr>
          <p:cNvPr id="13" name="Footer Placeholder 2">
            <a:extLst>
              <a:ext uri="{FF2B5EF4-FFF2-40B4-BE49-F238E27FC236}">
                <a16:creationId xmlns:a16="http://schemas.microsoft.com/office/drawing/2014/main" id="{E6E35714-8C07-469A-8584-96199B31D109}"/>
              </a:ext>
            </a:extLst>
          </p:cNvPr>
          <p:cNvSpPr>
            <a:spLocks noGrp="1"/>
          </p:cNvSpPr>
          <p:nvPr>
            <p:ph type="ftr" sz="quarter" idx="13"/>
          </p:nvPr>
        </p:nvSpPr>
        <p:spPr>
          <a:xfrm>
            <a:off x="6266741" y="27482055"/>
            <a:ext cx="35224159" cy="1041028"/>
          </a:xfrm>
        </p:spPr>
        <p:txBody>
          <a:bodyPr/>
          <a:lstStyle>
            <a:lvl1pPr>
              <a:defRPr>
                <a:solidFill>
                  <a:schemeClr val="bg1"/>
                </a:solidFill>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72499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_white bk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EE56A5-A58E-422C-92CF-958E583D445F}"/>
              </a:ext>
            </a:extLst>
          </p:cNvPr>
          <p:cNvSpPr/>
          <p:nvPr userDrawn="1"/>
        </p:nvSpPr>
        <p:spPr>
          <a:xfrm>
            <a:off x="0" y="3"/>
            <a:ext cx="51206400" cy="4853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448" dirty="0"/>
          </a:p>
        </p:txBody>
      </p:sp>
      <p:sp>
        <p:nvSpPr>
          <p:cNvPr id="2" name="Title 1">
            <a:extLst>
              <a:ext uri="{FF2B5EF4-FFF2-40B4-BE49-F238E27FC236}">
                <a16:creationId xmlns:a16="http://schemas.microsoft.com/office/drawing/2014/main" id="{EBDA00D6-AA17-49C9-B0D1-926DAE231C37}"/>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42F5CB5B-8B8C-4EEE-81D4-8E125C850058}"/>
              </a:ext>
            </a:extLst>
          </p:cNvPr>
          <p:cNvSpPr>
            <a:spLocks noGrp="1"/>
          </p:cNvSpPr>
          <p:nvPr>
            <p:ph type="sldNum" sz="quarter" idx="10"/>
          </p:nvPr>
        </p:nvSpPr>
        <p:spPr/>
        <p:txBody>
          <a:bodyPr/>
          <a:lstStyle/>
          <a:p>
            <a:fld id="{8C10B06E-E499-43B2-92EF-BF495FDE9F45}" type="slidenum">
              <a:rPr lang="en-US" smtClean="0"/>
              <a:pPr/>
              <a:t>‹#›</a:t>
            </a:fld>
            <a:endParaRPr lang="en-US" sz="3920" dirty="0">
              <a:solidFill>
                <a:srgbClr val="868686"/>
              </a:solidFill>
              <a:latin typeface="Arial" panose="020B0604020202020204" pitchFamily="34" charset="0"/>
              <a:cs typeface="Arial" panose="020B0604020202020204" pitchFamily="34" charset="0"/>
            </a:endParaRPr>
          </a:p>
        </p:txBody>
      </p:sp>
      <p:sp>
        <p:nvSpPr>
          <p:cNvPr id="6" name="Text Placeholder 27">
            <a:extLst>
              <a:ext uri="{FF2B5EF4-FFF2-40B4-BE49-F238E27FC236}">
                <a16:creationId xmlns:a16="http://schemas.microsoft.com/office/drawing/2014/main" id="{1F0AFDD7-02DA-457B-8B14-D1715A15348F}"/>
              </a:ext>
            </a:extLst>
          </p:cNvPr>
          <p:cNvSpPr>
            <a:spLocks noGrp="1"/>
          </p:cNvSpPr>
          <p:nvPr>
            <p:ph type="body" sz="quarter" idx="12" hasCustomPrompt="1"/>
          </p:nvPr>
        </p:nvSpPr>
        <p:spPr>
          <a:xfrm>
            <a:off x="6266742" y="24509150"/>
            <a:ext cx="38858898" cy="1919390"/>
          </a:xfrm>
          <a:prstGeom prst="rect">
            <a:avLst/>
          </a:prstGeom>
        </p:spPr>
        <p:txBody>
          <a:bodyPr lIns="0" tIns="0" bIns="0" anchor="b"/>
          <a:lstStyle>
            <a:lvl1pPr marL="0" indent="0">
              <a:lnSpc>
                <a:spcPct val="100000"/>
              </a:lnSpc>
              <a:spcAft>
                <a:spcPts val="0"/>
              </a:spcAft>
              <a:buNone/>
              <a:defRPr lang="en-US" sz="3920" kern="1200" dirty="0" smtClean="0">
                <a:solidFill>
                  <a:srgbClr val="868686"/>
                </a:solidFill>
                <a:latin typeface="Stag Light" panose="02000603060000020004" pitchFamily="50" charset="0"/>
                <a:ea typeface="+mn-ea"/>
                <a:cs typeface="Arial" panose="020B0604020202020204" pitchFamily="34" charset="0"/>
              </a:defRPr>
            </a:lvl1pPr>
            <a:lvl2pPr>
              <a:defRPr lang="en-US" sz="3920" kern="1200" dirty="0" smtClean="0">
                <a:solidFill>
                  <a:srgbClr val="A6A6A6"/>
                </a:solidFill>
                <a:latin typeface="Arial" panose="020B0604020202020204" pitchFamily="34" charset="0"/>
                <a:ea typeface="+mn-ea"/>
                <a:cs typeface="Arial" panose="020B0604020202020204" pitchFamily="34" charset="0"/>
              </a:defRPr>
            </a:lvl2pPr>
            <a:lvl3pPr>
              <a:defRPr lang="en-US" sz="3920" kern="1200" dirty="0" smtClean="0">
                <a:solidFill>
                  <a:srgbClr val="A6A6A6"/>
                </a:solidFill>
                <a:latin typeface="Arial" panose="020B0604020202020204" pitchFamily="34" charset="0"/>
                <a:ea typeface="+mn-ea"/>
                <a:cs typeface="Arial" panose="020B0604020202020204" pitchFamily="34" charset="0"/>
              </a:defRPr>
            </a:lvl3pPr>
            <a:lvl4pPr>
              <a:defRPr lang="en-US" sz="3920" kern="1200" dirty="0" smtClean="0">
                <a:solidFill>
                  <a:srgbClr val="A6A6A6"/>
                </a:solidFill>
                <a:latin typeface="Arial" panose="020B0604020202020204" pitchFamily="34" charset="0"/>
                <a:ea typeface="+mn-ea"/>
                <a:cs typeface="Arial" panose="020B0604020202020204" pitchFamily="34" charset="0"/>
              </a:defRPr>
            </a:lvl4pPr>
            <a:lvl5pPr>
              <a:defRPr lang="en-US" sz="3920" kern="1200" dirty="0">
                <a:solidFill>
                  <a:srgbClr val="A6A6A6"/>
                </a:solidFill>
                <a:latin typeface="Arial" panose="020B0604020202020204" pitchFamily="34" charset="0"/>
                <a:ea typeface="+mn-ea"/>
                <a:cs typeface="Arial" panose="020B0604020202020204" pitchFamily="34" charset="0"/>
              </a:defRPr>
            </a:lvl5pPr>
          </a:lstStyle>
          <a:p>
            <a:pPr lvl="0"/>
            <a:r>
              <a:rPr lang="en-US" dirty="0"/>
              <a:t>Click to add footnotes</a:t>
            </a:r>
          </a:p>
        </p:txBody>
      </p:sp>
      <p:sp>
        <p:nvSpPr>
          <p:cNvPr id="7" name="Freeform: Shape 91">
            <a:extLst>
              <a:ext uri="{FF2B5EF4-FFF2-40B4-BE49-F238E27FC236}">
                <a16:creationId xmlns:a16="http://schemas.microsoft.com/office/drawing/2014/main" id="{BA5981B4-2012-46BF-841F-DE4C9F9E3B04}"/>
              </a:ext>
            </a:extLst>
          </p:cNvPr>
          <p:cNvSpPr/>
          <p:nvPr userDrawn="1"/>
        </p:nvSpPr>
        <p:spPr>
          <a:xfrm>
            <a:off x="1704763" y="697234"/>
            <a:ext cx="1178979" cy="1169000"/>
          </a:xfrm>
          <a:custGeom>
            <a:avLst/>
            <a:gdLst>
              <a:gd name="connsiteX0" fmla="*/ 0 w 819386"/>
              <a:gd name="connsiteY0" fmla="*/ 0 h 819387"/>
              <a:gd name="connsiteX1" fmla="*/ 819386 w 819386"/>
              <a:gd name="connsiteY1" fmla="*/ 0 h 819387"/>
              <a:gd name="connsiteX2" fmla="*/ 819386 w 819386"/>
              <a:gd name="connsiteY2" fmla="*/ 182358 h 819387"/>
              <a:gd name="connsiteX3" fmla="*/ 182358 w 819386"/>
              <a:gd name="connsiteY3" fmla="*/ 182358 h 819387"/>
              <a:gd name="connsiteX4" fmla="*/ 182358 w 819386"/>
              <a:gd name="connsiteY4" fmla="*/ 819387 h 819387"/>
              <a:gd name="connsiteX5" fmla="*/ 0 w 819386"/>
              <a:gd name="connsiteY5" fmla="*/ 819387 h 819387"/>
              <a:gd name="connsiteX6" fmla="*/ 0 w 819386"/>
              <a:gd name="connsiteY6" fmla="*/ 182358 h 819387"/>
              <a:gd name="connsiteX7" fmla="*/ 0 w 819386"/>
              <a:gd name="connsiteY7" fmla="*/ 1 h 8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386" h="819387">
                <a:moveTo>
                  <a:pt x="0" y="0"/>
                </a:moveTo>
                <a:lnTo>
                  <a:pt x="819386" y="0"/>
                </a:lnTo>
                <a:lnTo>
                  <a:pt x="819386" y="182358"/>
                </a:lnTo>
                <a:lnTo>
                  <a:pt x="182358" y="182358"/>
                </a:lnTo>
                <a:lnTo>
                  <a:pt x="182358" y="819387"/>
                </a:lnTo>
                <a:lnTo>
                  <a:pt x="0" y="819387"/>
                </a:lnTo>
                <a:lnTo>
                  <a:pt x="0" y="182358"/>
                </a:lnTo>
                <a:lnTo>
                  <a:pt x="0" y="1"/>
                </a:lnTo>
                <a:close/>
              </a:path>
            </a:pathLst>
          </a:custGeom>
          <a:solidFill>
            <a:srgbClr val="65CC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448" dirty="0"/>
          </a:p>
        </p:txBody>
      </p:sp>
      <p:sp>
        <p:nvSpPr>
          <p:cNvPr id="8" name="Footer Placeholder 2">
            <a:extLst>
              <a:ext uri="{FF2B5EF4-FFF2-40B4-BE49-F238E27FC236}">
                <a16:creationId xmlns:a16="http://schemas.microsoft.com/office/drawing/2014/main" id="{EEC36727-BBA0-446A-A736-6AAEF76215F5}"/>
              </a:ext>
            </a:extLst>
          </p:cNvPr>
          <p:cNvSpPr>
            <a:spLocks noGrp="1"/>
          </p:cNvSpPr>
          <p:nvPr>
            <p:ph type="ftr" sz="quarter" idx="13"/>
          </p:nvPr>
        </p:nvSpPr>
        <p:spPr>
          <a:xfrm>
            <a:off x="6266741" y="27827507"/>
            <a:ext cx="33166759" cy="1120308"/>
          </a:xfr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421757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F5CB5B-8B8C-4EEE-81D4-8E125C850058}"/>
              </a:ext>
            </a:extLst>
          </p:cNvPr>
          <p:cNvSpPr>
            <a:spLocks noGrp="1"/>
          </p:cNvSpPr>
          <p:nvPr>
            <p:ph type="sldNum" sz="quarter" idx="10"/>
          </p:nvPr>
        </p:nvSpPr>
        <p:spPr/>
        <p:txBody>
          <a:bodyPr/>
          <a:lstStyle/>
          <a:p>
            <a:fld id="{8C10B06E-E499-43B2-92EF-BF495FDE9F45}" type="slidenum">
              <a:rPr lang="en-US" smtClean="0"/>
              <a:pPr/>
              <a:t>‹#›</a:t>
            </a:fld>
            <a:endParaRPr lang="en-US" sz="3920" dirty="0">
              <a:solidFill>
                <a:srgbClr val="868686"/>
              </a:solidFill>
              <a:latin typeface="Arial" panose="020B0604020202020204" pitchFamily="34" charset="0"/>
              <a:cs typeface="Arial" panose="020B0604020202020204" pitchFamily="34" charset="0"/>
            </a:endParaRPr>
          </a:p>
        </p:txBody>
      </p:sp>
      <p:sp>
        <p:nvSpPr>
          <p:cNvPr id="6" name="Text Placeholder 27">
            <a:extLst>
              <a:ext uri="{FF2B5EF4-FFF2-40B4-BE49-F238E27FC236}">
                <a16:creationId xmlns:a16="http://schemas.microsoft.com/office/drawing/2014/main" id="{1F0AFDD7-02DA-457B-8B14-D1715A15348F}"/>
              </a:ext>
            </a:extLst>
          </p:cNvPr>
          <p:cNvSpPr>
            <a:spLocks noGrp="1"/>
          </p:cNvSpPr>
          <p:nvPr>
            <p:ph type="body" sz="quarter" idx="12" hasCustomPrompt="1"/>
          </p:nvPr>
        </p:nvSpPr>
        <p:spPr>
          <a:xfrm>
            <a:off x="6266742" y="24944192"/>
            <a:ext cx="38813178" cy="1919391"/>
          </a:xfrm>
          <a:prstGeom prst="rect">
            <a:avLst/>
          </a:prstGeom>
        </p:spPr>
        <p:txBody>
          <a:bodyPr lIns="0" tIns="0" bIns="0" anchor="b"/>
          <a:lstStyle>
            <a:lvl1pPr marL="0" indent="0">
              <a:lnSpc>
                <a:spcPct val="100000"/>
              </a:lnSpc>
              <a:spcAft>
                <a:spcPts val="0"/>
              </a:spcAft>
              <a:buNone/>
              <a:defRPr lang="en-US" sz="3920" kern="1200" dirty="0" smtClean="0">
                <a:solidFill>
                  <a:srgbClr val="868686"/>
                </a:solidFill>
                <a:latin typeface="Stag Light" panose="02000603060000020004" pitchFamily="50" charset="0"/>
                <a:ea typeface="+mn-ea"/>
                <a:cs typeface="Arial" panose="020B0604020202020204" pitchFamily="34" charset="0"/>
              </a:defRPr>
            </a:lvl1pPr>
            <a:lvl2pPr>
              <a:defRPr lang="en-US" sz="3920" kern="1200" dirty="0" smtClean="0">
                <a:solidFill>
                  <a:srgbClr val="A6A6A6"/>
                </a:solidFill>
                <a:latin typeface="Arial" panose="020B0604020202020204" pitchFamily="34" charset="0"/>
                <a:ea typeface="+mn-ea"/>
                <a:cs typeface="Arial" panose="020B0604020202020204" pitchFamily="34" charset="0"/>
              </a:defRPr>
            </a:lvl2pPr>
            <a:lvl3pPr>
              <a:defRPr lang="en-US" sz="3920" kern="1200" dirty="0" smtClean="0">
                <a:solidFill>
                  <a:srgbClr val="A6A6A6"/>
                </a:solidFill>
                <a:latin typeface="Arial" panose="020B0604020202020204" pitchFamily="34" charset="0"/>
                <a:ea typeface="+mn-ea"/>
                <a:cs typeface="Arial" panose="020B0604020202020204" pitchFamily="34" charset="0"/>
              </a:defRPr>
            </a:lvl3pPr>
            <a:lvl4pPr>
              <a:defRPr lang="en-US" sz="3920" kern="1200" dirty="0" smtClean="0">
                <a:solidFill>
                  <a:srgbClr val="A6A6A6"/>
                </a:solidFill>
                <a:latin typeface="Arial" panose="020B0604020202020204" pitchFamily="34" charset="0"/>
                <a:ea typeface="+mn-ea"/>
                <a:cs typeface="Arial" panose="020B0604020202020204" pitchFamily="34" charset="0"/>
              </a:defRPr>
            </a:lvl4pPr>
            <a:lvl5pPr>
              <a:defRPr lang="en-US" sz="3920" kern="1200" dirty="0">
                <a:solidFill>
                  <a:srgbClr val="A6A6A6"/>
                </a:solidFill>
                <a:latin typeface="Arial" panose="020B0604020202020204" pitchFamily="34" charset="0"/>
                <a:ea typeface="+mn-ea"/>
                <a:cs typeface="Arial" panose="020B0604020202020204" pitchFamily="34" charset="0"/>
              </a:defRPr>
            </a:lvl5pPr>
          </a:lstStyle>
          <a:p>
            <a:pPr lvl="0"/>
            <a:r>
              <a:rPr lang="en-US" dirty="0"/>
              <a:t>Click to add footnotes</a:t>
            </a:r>
          </a:p>
        </p:txBody>
      </p:sp>
      <p:sp>
        <p:nvSpPr>
          <p:cNvPr id="8" name="Footer Placeholder 2">
            <a:extLst>
              <a:ext uri="{FF2B5EF4-FFF2-40B4-BE49-F238E27FC236}">
                <a16:creationId xmlns:a16="http://schemas.microsoft.com/office/drawing/2014/main" id="{F2405995-C3C2-4CEA-824E-D221328B2481}"/>
              </a:ext>
            </a:extLst>
          </p:cNvPr>
          <p:cNvSpPr>
            <a:spLocks noGrp="1"/>
          </p:cNvSpPr>
          <p:nvPr>
            <p:ph type="ftr" sz="quarter" idx="13"/>
          </p:nvPr>
        </p:nvSpPr>
        <p:spPr>
          <a:xfrm>
            <a:off x="6266741" y="27827507"/>
            <a:ext cx="31604659" cy="695575"/>
          </a:xfrm>
        </p:spPr>
        <p:txBody>
          <a:bodyPr/>
          <a:lstStyle>
            <a:lvl1pPr>
              <a:defRPr>
                <a:latin typeface="Stag Light" panose="02000603060000020004" pitchFamily="50" charset="0"/>
              </a:defRPr>
            </a:lvl1pPr>
          </a:lstStyle>
          <a:p>
            <a:r>
              <a:rPr lang="en-US"/>
              <a:t>Jingjie Zhang   |  Regulatory Sciences  |  Altria Client Services  |   TSRC Sep 14th, 2022   |   Presentation 123</a:t>
            </a:r>
            <a:endParaRPr lang="en-US" dirty="0"/>
          </a:p>
        </p:txBody>
      </p:sp>
      <p:pic>
        <p:nvPicPr>
          <p:cNvPr id="9" name="Picture 8" descr="A close up of a sign&#10;&#10;Description automatically generated">
            <a:extLst>
              <a:ext uri="{FF2B5EF4-FFF2-40B4-BE49-F238E27FC236}">
                <a16:creationId xmlns:a16="http://schemas.microsoft.com/office/drawing/2014/main" id="{EDC11E39-8BFE-490B-A438-66B5D372F3CF}"/>
              </a:ext>
            </a:extLst>
          </p:cNvPr>
          <p:cNvPicPr>
            <a:picLocks noChangeAspect="1"/>
          </p:cNvPicPr>
          <p:nvPr userDrawn="1"/>
        </p:nvPicPr>
        <p:blipFill>
          <a:blip r:embed="rId2"/>
          <a:stretch>
            <a:fillRect/>
          </a:stretch>
        </p:blipFill>
        <p:spPr>
          <a:xfrm>
            <a:off x="45476157" y="25968205"/>
            <a:ext cx="2743200" cy="1919391"/>
          </a:xfrm>
          <a:prstGeom prst="rect">
            <a:avLst/>
          </a:prstGeom>
        </p:spPr>
      </p:pic>
    </p:spTree>
    <p:extLst>
      <p:ext uri="{BB962C8B-B14F-4D97-AF65-F5344CB8AC3E}">
        <p14:creationId xmlns:p14="http://schemas.microsoft.com/office/powerpoint/2010/main" val="97274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294F0A-8F18-47EF-814D-7ABB85138F05}"/>
              </a:ext>
            </a:extLst>
          </p:cNvPr>
          <p:cNvSpPr>
            <a:spLocks noGrp="1"/>
          </p:cNvSpPr>
          <p:nvPr>
            <p:ph type="sldNum" sz="quarter" idx="4"/>
          </p:nvPr>
        </p:nvSpPr>
        <p:spPr>
          <a:xfrm>
            <a:off x="48219357" y="27402774"/>
            <a:ext cx="2279844" cy="1120308"/>
          </a:xfrm>
          <a:prstGeom prst="rect">
            <a:avLst/>
          </a:prstGeom>
        </p:spPr>
        <p:txBody>
          <a:bodyPr vert="horz" wrap="square" lIns="0" tIns="45720" rIns="0" bIns="45720" rtlCol="0" anchor="ctr">
            <a:noAutofit/>
          </a:bodyPr>
          <a:lstStyle>
            <a:lvl1pPr algn="r">
              <a:defRPr lang="en-US" sz="3920" smtClean="0">
                <a:solidFill>
                  <a:srgbClr val="868686"/>
                </a:solidFill>
                <a:latin typeface="Stag Book" panose="02000503060000020004" pitchFamily="50" charset="0"/>
                <a:cs typeface="Arial" panose="020B0604020202020204" pitchFamily="34" charset="0"/>
              </a:defRPr>
            </a:lvl1pPr>
          </a:lstStyle>
          <a:p>
            <a:fld id="{8C10B06E-E499-43B2-92EF-BF495FDE9F45}" type="slidenum">
              <a:rPr lang="en-US" smtClean="0"/>
              <a:pPr/>
              <a:t>‹#›</a:t>
            </a:fld>
            <a:endParaRPr lang="en-US" dirty="0"/>
          </a:p>
        </p:txBody>
      </p:sp>
      <p:sp>
        <p:nvSpPr>
          <p:cNvPr id="13" name="Rectangle 12">
            <a:extLst>
              <a:ext uri="{FF2B5EF4-FFF2-40B4-BE49-F238E27FC236}">
                <a16:creationId xmlns:a16="http://schemas.microsoft.com/office/drawing/2014/main" id="{2968AA37-E106-4B46-9640-4E4D79786DBE}"/>
              </a:ext>
            </a:extLst>
          </p:cNvPr>
          <p:cNvSpPr/>
          <p:nvPr userDrawn="1"/>
        </p:nvSpPr>
        <p:spPr>
          <a:xfrm>
            <a:off x="0" y="3"/>
            <a:ext cx="51206400" cy="4608582"/>
          </a:xfrm>
          <a:prstGeom prst="rect">
            <a:avLst/>
          </a:prstGeom>
          <a:gradFill>
            <a:gsLst>
              <a:gs pos="65000">
                <a:srgbClr val="326E99"/>
              </a:gs>
              <a:gs pos="11000">
                <a:srgbClr val="0D284F"/>
              </a:gs>
              <a:gs pos="100000">
                <a:srgbClr val="65CCF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448" dirty="0"/>
          </a:p>
        </p:txBody>
      </p:sp>
      <p:sp>
        <p:nvSpPr>
          <p:cNvPr id="14" name="Freeform: Shape 91">
            <a:extLst>
              <a:ext uri="{FF2B5EF4-FFF2-40B4-BE49-F238E27FC236}">
                <a16:creationId xmlns:a16="http://schemas.microsoft.com/office/drawing/2014/main" id="{52BA9DDB-9B08-4E81-988D-7EE1445B2380}"/>
              </a:ext>
            </a:extLst>
          </p:cNvPr>
          <p:cNvSpPr/>
          <p:nvPr userDrawn="1"/>
        </p:nvSpPr>
        <p:spPr>
          <a:xfrm>
            <a:off x="1704763" y="697234"/>
            <a:ext cx="1178979" cy="1169000"/>
          </a:xfrm>
          <a:custGeom>
            <a:avLst/>
            <a:gdLst>
              <a:gd name="connsiteX0" fmla="*/ 0 w 819386"/>
              <a:gd name="connsiteY0" fmla="*/ 0 h 819387"/>
              <a:gd name="connsiteX1" fmla="*/ 819386 w 819386"/>
              <a:gd name="connsiteY1" fmla="*/ 0 h 819387"/>
              <a:gd name="connsiteX2" fmla="*/ 819386 w 819386"/>
              <a:gd name="connsiteY2" fmla="*/ 182358 h 819387"/>
              <a:gd name="connsiteX3" fmla="*/ 182358 w 819386"/>
              <a:gd name="connsiteY3" fmla="*/ 182358 h 819387"/>
              <a:gd name="connsiteX4" fmla="*/ 182358 w 819386"/>
              <a:gd name="connsiteY4" fmla="*/ 819387 h 819387"/>
              <a:gd name="connsiteX5" fmla="*/ 0 w 819386"/>
              <a:gd name="connsiteY5" fmla="*/ 819387 h 819387"/>
              <a:gd name="connsiteX6" fmla="*/ 0 w 819386"/>
              <a:gd name="connsiteY6" fmla="*/ 182358 h 819387"/>
              <a:gd name="connsiteX7" fmla="*/ 0 w 819386"/>
              <a:gd name="connsiteY7" fmla="*/ 1 h 8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386" h="819387">
                <a:moveTo>
                  <a:pt x="0" y="0"/>
                </a:moveTo>
                <a:lnTo>
                  <a:pt x="819386" y="0"/>
                </a:lnTo>
                <a:lnTo>
                  <a:pt x="819386" y="182358"/>
                </a:lnTo>
                <a:lnTo>
                  <a:pt x="182358" y="182358"/>
                </a:lnTo>
                <a:lnTo>
                  <a:pt x="182358" y="819387"/>
                </a:lnTo>
                <a:lnTo>
                  <a:pt x="0" y="819387"/>
                </a:lnTo>
                <a:lnTo>
                  <a:pt x="0" y="182358"/>
                </a:lnTo>
                <a:lnTo>
                  <a:pt x="0" y="1"/>
                </a:lnTo>
                <a:close/>
              </a:path>
            </a:pathLst>
          </a:custGeom>
          <a:solidFill>
            <a:srgbClr val="65CC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6448" dirty="0"/>
          </a:p>
        </p:txBody>
      </p:sp>
      <p:sp>
        <p:nvSpPr>
          <p:cNvPr id="2" name="Title Placeholder 1"/>
          <p:cNvSpPr>
            <a:spLocks noGrp="1"/>
          </p:cNvSpPr>
          <p:nvPr>
            <p:ph type="title"/>
          </p:nvPr>
        </p:nvSpPr>
        <p:spPr>
          <a:xfrm>
            <a:off x="2795918" y="998458"/>
            <a:ext cx="46617894" cy="3584448"/>
          </a:xfrm>
          <a:prstGeom prst="rect">
            <a:avLst/>
          </a:prstGeom>
        </p:spPr>
        <p:txBody>
          <a:bodyPr vert="horz" wrap="square" lIns="0" tIns="45720" rIns="0" bIns="45720" rtlCol="0" anchor="ctr" anchorCtr="0">
            <a:noAutofit/>
          </a:bodyPr>
          <a:lstStyle/>
          <a:p>
            <a:r>
              <a:rPr lang="en-US" dirty="0"/>
              <a:t>Enter Title</a:t>
            </a:r>
          </a:p>
        </p:txBody>
      </p:sp>
      <p:sp>
        <p:nvSpPr>
          <p:cNvPr id="3" name="Text Placeholder 2"/>
          <p:cNvSpPr>
            <a:spLocks noGrp="1"/>
          </p:cNvSpPr>
          <p:nvPr>
            <p:ph type="body" idx="1"/>
          </p:nvPr>
        </p:nvSpPr>
        <p:spPr>
          <a:xfrm>
            <a:off x="2795918" y="5671742"/>
            <a:ext cx="46617894" cy="18946368"/>
          </a:xfrm>
          <a:prstGeom prst="rect">
            <a:avLst/>
          </a:prstGeom>
        </p:spPr>
        <p:txBody>
          <a:bodyPr vert="horz" wrap="square" lIns="0" tIns="45720" rIns="0" bIns="45720" rtlCol="0">
            <a:noAutofit/>
          </a:bodyPr>
          <a:lstStyle/>
          <a:p>
            <a:pPr lvl="0"/>
            <a:r>
              <a:rPr lang="en-US" dirty="0"/>
              <a:t>Text can go here</a:t>
            </a:r>
          </a:p>
          <a:p>
            <a:pPr lvl="1"/>
            <a:r>
              <a:rPr lang="en-US" dirty="0"/>
              <a:t>Text can go here</a:t>
            </a:r>
          </a:p>
          <a:p>
            <a:pPr lvl="2"/>
            <a:r>
              <a:rPr lang="en-US" dirty="0"/>
              <a:t>Text can go here</a:t>
            </a:r>
          </a:p>
          <a:p>
            <a:pPr lvl="3"/>
            <a:r>
              <a:rPr lang="en-US" dirty="0"/>
              <a:t>Text can go here</a:t>
            </a:r>
          </a:p>
          <a:p>
            <a:pPr lvl="4"/>
            <a:r>
              <a:rPr lang="en-US" dirty="0"/>
              <a:t>Text can go here</a:t>
            </a:r>
          </a:p>
        </p:txBody>
      </p:sp>
      <p:pic>
        <p:nvPicPr>
          <p:cNvPr id="17" name="Picture 16">
            <a:extLst>
              <a:ext uri="{FF2B5EF4-FFF2-40B4-BE49-F238E27FC236}">
                <a16:creationId xmlns:a16="http://schemas.microsoft.com/office/drawing/2014/main" id="{FF6E954C-8FFA-4F18-BC8D-20B6AD730DD8}"/>
              </a:ext>
            </a:extLst>
          </p:cNvPr>
          <p:cNvPicPr>
            <a:picLocks noChangeAspect="1"/>
          </p:cNvPicPr>
          <p:nvPr userDrawn="1"/>
        </p:nvPicPr>
        <p:blipFill>
          <a:blip r:embed="rId17"/>
          <a:stretch>
            <a:fillRect/>
          </a:stretch>
        </p:blipFill>
        <p:spPr>
          <a:xfrm>
            <a:off x="1706880" y="27053527"/>
            <a:ext cx="3712464" cy="1402486"/>
          </a:xfrm>
          <a:prstGeom prst="rect">
            <a:avLst/>
          </a:prstGeom>
        </p:spPr>
      </p:pic>
      <p:sp>
        <p:nvSpPr>
          <p:cNvPr id="15" name="Footer Placeholder 2">
            <a:extLst>
              <a:ext uri="{FF2B5EF4-FFF2-40B4-BE49-F238E27FC236}">
                <a16:creationId xmlns:a16="http://schemas.microsoft.com/office/drawing/2014/main" id="{01ADD670-CC4F-442F-8D9C-2BFE4143DFA1}"/>
              </a:ext>
            </a:extLst>
          </p:cNvPr>
          <p:cNvSpPr>
            <a:spLocks noGrp="1"/>
          </p:cNvSpPr>
          <p:nvPr>
            <p:ph type="ftr" sz="quarter" idx="3"/>
          </p:nvPr>
        </p:nvSpPr>
        <p:spPr>
          <a:xfrm>
            <a:off x="6266741" y="27827508"/>
            <a:ext cx="38615059" cy="628506"/>
          </a:xfrm>
          <a:prstGeom prst="rect">
            <a:avLst/>
          </a:prstGeom>
        </p:spPr>
        <p:txBody>
          <a:bodyPr/>
          <a:lstStyle>
            <a:lvl1pPr>
              <a:defRPr sz="4400">
                <a:solidFill>
                  <a:schemeClr val="tx1">
                    <a:lumMod val="50000"/>
                    <a:lumOff val="50000"/>
                  </a:schemeClr>
                </a:solidFill>
                <a:latin typeface="Stag Light" panose="02000603060000020004" pitchFamily="50" charset="0"/>
              </a:defRPr>
            </a:lvl1pPr>
          </a:lstStyle>
          <a:p>
            <a:r>
              <a:rPr lang="en-US"/>
              <a:t>Jingjie Zhang   |  Regulatory Sciences  |  Altria Client Services  |   TSRC Sep 14th, 2022   |   Presentation 123</a:t>
            </a:r>
            <a:endParaRPr lang="en-US" dirty="0"/>
          </a:p>
        </p:txBody>
      </p:sp>
      <p:sp>
        <p:nvSpPr>
          <p:cNvPr id="5" name="Rectangle 4">
            <a:extLst>
              <a:ext uri="{FF2B5EF4-FFF2-40B4-BE49-F238E27FC236}">
                <a16:creationId xmlns:a16="http://schemas.microsoft.com/office/drawing/2014/main" id="{7CAEBA4E-31CD-433F-816F-694F23E7E0C6}"/>
              </a:ext>
            </a:extLst>
          </p:cNvPr>
          <p:cNvSpPr/>
          <p:nvPr userDrawn="1"/>
        </p:nvSpPr>
        <p:spPr>
          <a:xfrm>
            <a:off x="1188720" y="26426160"/>
            <a:ext cx="4663440" cy="237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lose up of a sign&#10;&#10;Description automatically generated">
            <a:extLst>
              <a:ext uri="{FF2B5EF4-FFF2-40B4-BE49-F238E27FC236}">
                <a16:creationId xmlns:a16="http://schemas.microsoft.com/office/drawing/2014/main" id="{5ED16A34-B3E7-439E-864C-44CE5237A46B}"/>
              </a:ext>
            </a:extLst>
          </p:cNvPr>
          <p:cNvPicPr>
            <a:picLocks noChangeAspect="1"/>
          </p:cNvPicPr>
          <p:nvPr userDrawn="1"/>
        </p:nvPicPr>
        <p:blipFill>
          <a:blip r:embed="rId18"/>
          <a:stretch>
            <a:fillRect/>
          </a:stretch>
        </p:blipFill>
        <p:spPr>
          <a:xfrm>
            <a:off x="45476157" y="26151085"/>
            <a:ext cx="2743200" cy="1919391"/>
          </a:xfrm>
          <a:prstGeom prst="rect">
            <a:avLst/>
          </a:prstGeom>
        </p:spPr>
      </p:pic>
    </p:spTree>
    <p:extLst>
      <p:ext uri="{BB962C8B-B14F-4D97-AF65-F5344CB8AC3E}">
        <p14:creationId xmlns:p14="http://schemas.microsoft.com/office/powerpoint/2010/main" val="2670012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3840480" rtl="0" eaLnBrk="1" latinLnBrk="0" hangingPunct="1">
        <a:lnSpc>
          <a:spcPct val="90000"/>
        </a:lnSpc>
        <a:spcBef>
          <a:spcPct val="0"/>
        </a:spcBef>
        <a:buNone/>
        <a:defRPr sz="11200" b="0" kern="1200">
          <a:solidFill>
            <a:schemeClr val="bg1"/>
          </a:solidFill>
          <a:latin typeface="Stag Semibold" panose="02000703060000020004" pitchFamily="50" charset="0"/>
          <a:ea typeface="+mj-ea"/>
          <a:cs typeface="+mj-cs"/>
        </a:defRPr>
      </a:lvl1pPr>
    </p:titleStyle>
    <p:bodyStyle>
      <a:lvl1pPr marL="960120" indent="-960120" algn="l" defTabSz="3840480" rtl="0" eaLnBrk="1" latinLnBrk="0" hangingPunct="1">
        <a:lnSpc>
          <a:spcPct val="90000"/>
        </a:lnSpc>
        <a:spcBef>
          <a:spcPts val="0"/>
        </a:spcBef>
        <a:spcAft>
          <a:spcPts val="3360"/>
        </a:spcAft>
        <a:buFont typeface="Arial" panose="020B0604020202020204" pitchFamily="34" charset="0"/>
        <a:buChar char="•"/>
        <a:defRPr sz="10080" kern="1200">
          <a:solidFill>
            <a:schemeClr val="tx1"/>
          </a:solidFill>
          <a:latin typeface="Stag Book" panose="02000503060000020004" pitchFamily="50" charset="0"/>
          <a:ea typeface="+mn-ea"/>
          <a:cs typeface="+mn-cs"/>
        </a:defRPr>
      </a:lvl1pPr>
      <a:lvl2pPr marL="2880360" indent="-960120" algn="l" defTabSz="3840480" rtl="0" eaLnBrk="1" latinLnBrk="0" hangingPunct="1">
        <a:lnSpc>
          <a:spcPct val="90000"/>
        </a:lnSpc>
        <a:spcBef>
          <a:spcPts val="0"/>
        </a:spcBef>
        <a:spcAft>
          <a:spcPts val="3360"/>
        </a:spcAft>
        <a:buFont typeface="Wingdings" pitchFamily="2" charset="2"/>
        <a:buChar char="§"/>
        <a:defRPr sz="7840" kern="1200">
          <a:solidFill>
            <a:schemeClr val="tx1"/>
          </a:solidFill>
          <a:latin typeface="Stag Book" panose="02000503060000020004" pitchFamily="50" charset="0"/>
          <a:ea typeface="+mn-ea"/>
          <a:cs typeface="+mn-cs"/>
        </a:defRPr>
      </a:lvl2pPr>
      <a:lvl3pPr marL="4800600" indent="-960120" algn="l" defTabSz="3840480" rtl="0" eaLnBrk="1" latinLnBrk="0" hangingPunct="1">
        <a:lnSpc>
          <a:spcPct val="90000"/>
        </a:lnSpc>
        <a:spcBef>
          <a:spcPts val="0"/>
        </a:spcBef>
        <a:spcAft>
          <a:spcPts val="3360"/>
        </a:spcAft>
        <a:buFont typeface="Arial" panose="020B0604020202020204" pitchFamily="34" charset="0"/>
        <a:buChar char="•"/>
        <a:defRPr sz="7840" kern="1200">
          <a:solidFill>
            <a:schemeClr val="tx1"/>
          </a:solidFill>
          <a:latin typeface="Stag Book" panose="02000503060000020004" pitchFamily="50" charset="0"/>
          <a:ea typeface="+mn-ea"/>
          <a:cs typeface="+mn-cs"/>
        </a:defRPr>
      </a:lvl3pPr>
      <a:lvl4pPr marL="6720840" indent="-960120" algn="l" defTabSz="3840480" rtl="0" eaLnBrk="1" latinLnBrk="0" hangingPunct="1">
        <a:lnSpc>
          <a:spcPct val="90000"/>
        </a:lnSpc>
        <a:spcBef>
          <a:spcPts val="0"/>
        </a:spcBef>
        <a:spcAft>
          <a:spcPts val="3360"/>
        </a:spcAft>
        <a:buFont typeface="Arial" panose="020B0604020202020204" pitchFamily="34" charset="0"/>
        <a:buChar char="•"/>
        <a:defRPr sz="7840" kern="1200">
          <a:solidFill>
            <a:schemeClr val="tx1"/>
          </a:solidFill>
          <a:latin typeface="Stag Book" panose="02000503060000020004" pitchFamily="50" charset="0"/>
          <a:ea typeface="+mn-ea"/>
          <a:cs typeface="+mn-cs"/>
        </a:defRPr>
      </a:lvl4pPr>
      <a:lvl5pPr marL="8641080" indent="-960120" algn="l" defTabSz="3840480" rtl="0" eaLnBrk="1" latinLnBrk="0" hangingPunct="1">
        <a:lnSpc>
          <a:spcPct val="90000"/>
        </a:lnSpc>
        <a:spcBef>
          <a:spcPts val="0"/>
        </a:spcBef>
        <a:spcAft>
          <a:spcPts val="3360"/>
        </a:spcAft>
        <a:buFont typeface="Arial" panose="020B0604020202020204" pitchFamily="34" charset="0"/>
        <a:buChar char="•"/>
        <a:defRPr sz="7840" kern="1200">
          <a:solidFill>
            <a:schemeClr val="tx1"/>
          </a:solidFill>
          <a:latin typeface="Stag Book" panose="02000503060000020004" pitchFamily="50" charset="0"/>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075">
          <p15:clr>
            <a:srgbClr val="F26B43"/>
          </p15:clr>
        </p15:guide>
        <p15:guide id="3" pos="31181">
          <p15:clr>
            <a:srgbClr val="F26B43"/>
          </p15:clr>
        </p15:guide>
        <p15:guide id="4" orient="horz" pos="16598">
          <p15:clr>
            <a:srgbClr val="F26B43"/>
          </p15:clr>
        </p15:guide>
        <p15:guide id="5" orient="horz" pos="3562">
          <p15:clr>
            <a:srgbClr val="F26B43"/>
          </p15:clr>
        </p15:guide>
        <p15:guide id="6" orient="horz" pos="2890">
          <p15:clr>
            <a:srgbClr val="F26B43"/>
          </p15:clr>
        </p15:guide>
        <p15:guide id="7" pos="17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Jingjie.Zhang@altria.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fda.gov/tobacco-products/rules-regulations-and-guidance/harmful-and-potentially-harmful-constituents-tobacco-products-and-tobacco-smoke-established-lis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epa.gov/expobox/exposure-assessment-tools-routes-ingestio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epa.gov/expobox/exposure-assessment-tools-routes-ingestion"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doi.org/10.3390/metabo11020075" TargetMode="External"/><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chemical-research/httk-epas-tool-high-throughput-toxicokinetic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pubmed.ncbi.nlm.nih.gov/3022088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tp.niehs.nih.gov/whatwestudy/niceatm/comptox/ct-opera/opera.html"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76D177-7509-344F-A972-EA8AFC0806AB}"/>
              </a:ext>
            </a:extLst>
          </p:cNvPr>
          <p:cNvSpPr>
            <a:spLocks noGrp="1"/>
          </p:cNvSpPr>
          <p:nvPr>
            <p:ph type="ctrTitle"/>
          </p:nvPr>
        </p:nvSpPr>
        <p:spPr>
          <a:xfrm>
            <a:off x="4572000" y="5639189"/>
            <a:ext cx="29858208" cy="13155999"/>
          </a:xfrm>
        </p:spPr>
        <p:txBody>
          <a:bodyPr/>
          <a:lstStyle/>
          <a:p>
            <a:r>
              <a:rPr lang="en-US" sz="13440" b="0" dirty="0">
                <a:latin typeface="+mn-lt"/>
              </a:rPr>
              <a:t>Forward dosimetry modeling of cigarette smoke HPHCs in humans using open-source PBPK modeling</a:t>
            </a:r>
          </a:p>
        </p:txBody>
      </p:sp>
      <p:sp>
        <p:nvSpPr>
          <p:cNvPr id="7" name="Content Placeholder 6">
            <a:extLst>
              <a:ext uri="{FF2B5EF4-FFF2-40B4-BE49-F238E27FC236}">
                <a16:creationId xmlns:a16="http://schemas.microsoft.com/office/drawing/2014/main" id="{C00E5D56-6409-964F-B3FE-0E89A9D0ABF0}"/>
              </a:ext>
            </a:extLst>
          </p:cNvPr>
          <p:cNvSpPr>
            <a:spLocks noGrp="1"/>
          </p:cNvSpPr>
          <p:nvPr>
            <p:ph type="body" sz="quarter" idx="13"/>
          </p:nvPr>
        </p:nvSpPr>
        <p:spPr>
          <a:xfrm>
            <a:off x="5134242" y="20806296"/>
            <a:ext cx="19970496" cy="1215099"/>
          </a:xfrm>
        </p:spPr>
        <p:txBody>
          <a:bodyPr/>
          <a:lstStyle/>
          <a:p>
            <a:r>
              <a:rPr lang="en-US" sz="4480" dirty="0"/>
              <a:t>September 14, 2022 </a:t>
            </a:r>
          </a:p>
        </p:txBody>
      </p:sp>
      <p:sp>
        <p:nvSpPr>
          <p:cNvPr id="2" name="Text Placeholder 1">
            <a:extLst>
              <a:ext uri="{FF2B5EF4-FFF2-40B4-BE49-F238E27FC236}">
                <a16:creationId xmlns:a16="http://schemas.microsoft.com/office/drawing/2014/main" id="{DC80851C-4D93-448A-B3C9-8C488DE5107B}"/>
              </a:ext>
            </a:extLst>
          </p:cNvPr>
          <p:cNvSpPr>
            <a:spLocks noGrp="1"/>
          </p:cNvSpPr>
          <p:nvPr>
            <p:ph type="body" sz="quarter" idx="14"/>
          </p:nvPr>
        </p:nvSpPr>
        <p:spPr>
          <a:xfrm>
            <a:off x="5154108" y="18795188"/>
            <a:ext cx="23619014" cy="1723551"/>
          </a:xfrm>
        </p:spPr>
        <p:txBody>
          <a:bodyPr/>
          <a:lstStyle/>
          <a:p>
            <a:r>
              <a:rPr lang="en-US" dirty="0"/>
              <a:t>Zhang, J. </a:t>
            </a:r>
            <a:r>
              <a:rPr lang="en-US" baseline="30000" dirty="0"/>
              <a:t>(1)</a:t>
            </a:r>
            <a:r>
              <a:rPr lang="en-US" dirty="0"/>
              <a:t>, Hines, D.</a:t>
            </a:r>
            <a:r>
              <a:rPr lang="en-US" baseline="30000" dirty="0"/>
              <a:t> (2*)</a:t>
            </a:r>
            <a:r>
              <a:rPr lang="en-US" dirty="0"/>
              <a:t>, Cook, B.</a:t>
            </a:r>
            <a:r>
              <a:rPr lang="en-US" baseline="30000" dirty="0"/>
              <a:t> (2*)</a:t>
            </a:r>
            <a:r>
              <a:rPr lang="en-US" dirty="0"/>
              <a:t>, Bell, S.</a:t>
            </a:r>
            <a:r>
              <a:rPr lang="en-US" baseline="30000" dirty="0"/>
              <a:t> (2*)</a:t>
            </a:r>
            <a:r>
              <a:rPr lang="en-US" dirty="0"/>
              <a:t>, </a:t>
            </a:r>
          </a:p>
          <a:p>
            <a:r>
              <a:rPr lang="en-US" dirty="0"/>
              <a:t>Lee, K.M.</a:t>
            </a:r>
            <a:r>
              <a:rPr lang="en-US" baseline="30000" dirty="0"/>
              <a:t> (1)</a:t>
            </a:r>
            <a:endParaRPr lang="en-US" dirty="0"/>
          </a:p>
          <a:p>
            <a:pPr>
              <a:lnSpc>
                <a:spcPct val="100000"/>
              </a:lnSpc>
              <a:spcAft>
                <a:spcPts val="0"/>
              </a:spcAft>
            </a:pPr>
            <a:r>
              <a:rPr lang="en-US" sz="4400" i="1" baseline="30000" dirty="0"/>
              <a:t>1 </a:t>
            </a:r>
            <a:r>
              <a:rPr lang="en-US" sz="4400" i="1" dirty="0"/>
              <a:t>Altria Client Services LLC, Center for Research and Technology,</a:t>
            </a:r>
          </a:p>
          <a:p>
            <a:pPr>
              <a:lnSpc>
                <a:spcPct val="100000"/>
              </a:lnSpc>
              <a:spcAft>
                <a:spcPts val="0"/>
              </a:spcAft>
            </a:pPr>
            <a:r>
              <a:rPr lang="en-US" sz="4400" i="1" dirty="0"/>
              <a:t>Richmond, VA 23219</a:t>
            </a:r>
          </a:p>
          <a:p>
            <a:pPr>
              <a:lnSpc>
                <a:spcPct val="100000"/>
              </a:lnSpc>
              <a:spcAft>
                <a:spcPts val="0"/>
              </a:spcAft>
            </a:pPr>
            <a:r>
              <a:rPr lang="en-US" sz="4400" i="1" baseline="30000" dirty="0"/>
              <a:t>2</a:t>
            </a:r>
            <a:r>
              <a:rPr lang="en-US" sz="4400" i="1" dirty="0"/>
              <a:t> Integrated Laboratory Systems, Morrisville, NC</a:t>
            </a:r>
          </a:p>
          <a:p>
            <a:pPr>
              <a:lnSpc>
                <a:spcPct val="100000"/>
              </a:lnSpc>
              <a:spcAft>
                <a:spcPts val="0"/>
              </a:spcAft>
            </a:pPr>
            <a:r>
              <a:rPr lang="en-US" sz="4400" i="1" dirty="0"/>
              <a:t>* Former Employees</a:t>
            </a:r>
          </a:p>
          <a:p>
            <a:pPr>
              <a:lnSpc>
                <a:spcPct val="100000"/>
              </a:lnSpc>
              <a:spcAft>
                <a:spcPts val="0"/>
              </a:spcAft>
            </a:pPr>
            <a:endParaRPr lang="en-US" sz="6720" i="1" dirty="0"/>
          </a:p>
          <a:p>
            <a:pPr>
              <a:lnSpc>
                <a:spcPct val="100000"/>
              </a:lnSpc>
              <a:spcAft>
                <a:spcPts val="0"/>
              </a:spcAft>
            </a:pPr>
            <a:r>
              <a:rPr lang="en-US" sz="6720" b="1" dirty="0"/>
              <a:t>TSRC 2022</a:t>
            </a:r>
          </a:p>
        </p:txBody>
      </p:sp>
      <p:pic>
        <p:nvPicPr>
          <p:cNvPr id="9" name="Picture 5" descr="A picture containing lot, drawing&#10;&#10;Description automatically generated">
            <a:extLst>
              <a:ext uri="{FF2B5EF4-FFF2-40B4-BE49-F238E27FC236}">
                <a16:creationId xmlns:a16="http://schemas.microsoft.com/office/drawing/2014/main" id="{4E049A1B-4014-40AD-9271-4EE19039D76E}"/>
              </a:ext>
            </a:extLst>
          </p:cNvPr>
          <p:cNvPicPr>
            <a:picLocks noChangeAspect="1"/>
          </p:cNvPicPr>
          <p:nvPr/>
        </p:nvPicPr>
        <p:blipFill>
          <a:blip r:embed="rId3"/>
          <a:stretch>
            <a:fillRect/>
          </a:stretch>
        </p:blipFill>
        <p:spPr>
          <a:xfrm>
            <a:off x="25643206" y="25902773"/>
            <a:ext cx="2416224" cy="2416224"/>
          </a:xfrm>
          <a:prstGeom prst="rect">
            <a:avLst/>
          </a:prstGeom>
        </p:spPr>
      </p:pic>
      <p:sp>
        <p:nvSpPr>
          <p:cNvPr id="3" name="Footer Placeholder 2">
            <a:extLst>
              <a:ext uri="{FF2B5EF4-FFF2-40B4-BE49-F238E27FC236}">
                <a16:creationId xmlns:a16="http://schemas.microsoft.com/office/drawing/2014/main" id="{781D6E61-8C7C-4D2A-8A1C-FCBA19521A8E}"/>
              </a:ext>
            </a:extLst>
          </p:cNvPr>
          <p:cNvSpPr>
            <a:spLocks noGrp="1"/>
          </p:cNvSpPr>
          <p:nvPr>
            <p:ph type="ftr" sz="quarter" idx="10"/>
          </p:nvPr>
        </p:nvSpPr>
        <p:spPr/>
        <p:txBody>
          <a:body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79737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4CD6-3D1C-4F6F-9134-F50ADE1A4027}"/>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C92F41A0-BF12-4090-A498-260FCC85F4C8}"/>
              </a:ext>
            </a:extLst>
          </p:cNvPr>
          <p:cNvSpPr>
            <a:spLocks noGrp="1"/>
          </p:cNvSpPr>
          <p:nvPr>
            <p:ph type="body" sz="quarter" idx="11"/>
          </p:nvPr>
        </p:nvSpPr>
        <p:spPr/>
        <p:txBody>
          <a:bodyPr/>
          <a:lstStyle/>
          <a:p>
            <a:r>
              <a:rPr lang="en-US" sz="11500" dirty="0"/>
              <a:t>We demonstrated the feasibility of using a publicly available, generic PBPK model to estimate the internal dose of selected HPHCs via different routes (inhalation vs. oral ingestion) and from different tobacco products (cigarettes vs. HTPs).</a:t>
            </a:r>
          </a:p>
          <a:p>
            <a:pPr lvl="1"/>
            <a:r>
              <a:rPr lang="en-US" sz="8000" dirty="0"/>
              <a:t>We verified the PBPK model with three select compounds (nicotine, formaldehyde, and NNK) with experimental data from literature and showed consistent results.</a:t>
            </a:r>
          </a:p>
          <a:p>
            <a:pPr lvl="1"/>
            <a:r>
              <a:rPr lang="en-US" sz="8000" dirty="0"/>
              <a:t>We estimated the internal exposure of 82 out of the 93 FDA’s listed HPHCs using a generic PBPK model.</a:t>
            </a:r>
          </a:p>
          <a:p>
            <a:pPr lvl="1"/>
            <a:r>
              <a:rPr lang="en-US" sz="8000" dirty="0"/>
              <a:t>The model results showed the impact of route of exposure on the PK profiles.</a:t>
            </a:r>
          </a:p>
          <a:p>
            <a:pPr lvl="1"/>
            <a:r>
              <a:rPr lang="en-US" sz="8000" dirty="0"/>
              <a:t>With HPHC level data in the products (37 out of 82), the target tissue level (Cmax) can also be estimated and compared for various products and use patterns.</a:t>
            </a:r>
          </a:p>
          <a:p>
            <a:endParaRPr lang="en-US" sz="11500" dirty="0"/>
          </a:p>
        </p:txBody>
      </p:sp>
      <p:sp>
        <p:nvSpPr>
          <p:cNvPr id="6" name="Footer Placeholder 5">
            <a:extLst>
              <a:ext uri="{FF2B5EF4-FFF2-40B4-BE49-F238E27FC236}">
                <a16:creationId xmlns:a16="http://schemas.microsoft.com/office/drawing/2014/main" id="{922437F1-1F24-4C69-8E0F-0E2D774D87D3}"/>
              </a:ext>
            </a:extLst>
          </p:cNvPr>
          <p:cNvSpPr>
            <a:spLocks noGrp="1"/>
          </p:cNvSpPr>
          <p:nvPr>
            <p:ph type="ftr" sz="quarter" idx="10"/>
          </p:nvPr>
        </p:nvSpPr>
        <p:spPr>
          <a:xfrm>
            <a:off x="6266741" y="27484024"/>
            <a:ext cx="31185559" cy="642235"/>
          </a:xfrm>
        </p:spPr>
        <p:txBody>
          <a:bodyPr/>
          <a:lstStyle/>
          <a:p>
            <a:pPr algn="ctr"/>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36279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E44C-DEBC-4873-BD50-F29EF4275DEA}"/>
              </a:ext>
            </a:extLst>
          </p:cNvPr>
          <p:cNvSpPr>
            <a:spLocks noGrp="1"/>
          </p:cNvSpPr>
          <p:nvPr>
            <p:ph type="title"/>
          </p:nvPr>
        </p:nvSpPr>
        <p:spPr/>
        <p:txBody>
          <a:bodyPr/>
          <a:lstStyle/>
          <a:p>
            <a:r>
              <a:rPr lang="en-US" dirty="0"/>
              <a:t>Strengths and Limitations</a:t>
            </a:r>
          </a:p>
        </p:txBody>
      </p:sp>
      <p:sp>
        <p:nvSpPr>
          <p:cNvPr id="3" name="Text Placeholder 2">
            <a:extLst>
              <a:ext uri="{FF2B5EF4-FFF2-40B4-BE49-F238E27FC236}">
                <a16:creationId xmlns:a16="http://schemas.microsoft.com/office/drawing/2014/main" id="{957BBDD9-06F0-48F4-BC35-A65F5C4B640E}"/>
              </a:ext>
            </a:extLst>
          </p:cNvPr>
          <p:cNvSpPr>
            <a:spLocks noGrp="1"/>
          </p:cNvSpPr>
          <p:nvPr>
            <p:ph type="body" sz="quarter" idx="11"/>
          </p:nvPr>
        </p:nvSpPr>
        <p:spPr/>
        <p:txBody>
          <a:bodyPr/>
          <a:lstStyle/>
          <a:p>
            <a:r>
              <a:rPr lang="en-US" sz="11500" dirty="0"/>
              <a:t>Strengths</a:t>
            </a:r>
          </a:p>
          <a:p>
            <a:pPr lvl="1"/>
            <a:r>
              <a:rPr lang="en-US" sz="8000" dirty="0"/>
              <a:t>The method provides an estimation of the </a:t>
            </a:r>
            <a:r>
              <a:rPr lang="en-US" sz="8000" i="1" dirty="0"/>
              <a:t>in vivo </a:t>
            </a:r>
            <a:r>
              <a:rPr lang="en-US" sz="8000" dirty="0"/>
              <a:t>dosimetry of compounds and is a critical step in the </a:t>
            </a:r>
            <a:r>
              <a:rPr lang="en-US" sz="8000" i="1" dirty="0"/>
              <a:t>in vitro </a:t>
            </a:r>
            <a:r>
              <a:rPr lang="en-US" sz="8000" dirty="0"/>
              <a:t>to </a:t>
            </a:r>
            <a:r>
              <a:rPr lang="en-US" sz="8000" i="1" dirty="0"/>
              <a:t>in vivo </a:t>
            </a:r>
            <a:r>
              <a:rPr lang="en-US" sz="8000" dirty="0"/>
              <a:t>extrapolation (IVIVE).</a:t>
            </a:r>
          </a:p>
          <a:p>
            <a:pPr lvl="1"/>
            <a:r>
              <a:rPr lang="en-US" sz="8000" dirty="0"/>
              <a:t>This is true especially if </a:t>
            </a:r>
            <a:r>
              <a:rPr lang="en-US" sz="8000" i="1" dirty="0"/>
              <a:t>in vitro </a:t>
            </a:r>
            <a:r>
              <a:rPr lang="en-US" sz="8000" dirty="0"/>
              <a:t>data is used for toxicity evaluation for compounds with limited </a:t>
            </a:r>
            <a:r>
              <a:rPr lang="en-US" sz="8000" i="1" dirty="0"/>
              <a:t>in vivo </a:t>
            </a:r>
            <a:r>
              <a:rPr lang="en-US" sz="8000" dirty="0"/>
              <a:t>data.</a:t>
            </a:r>
          </a:p>
          <a:p>
            <a:r>
              <a:rPr lang="en-US" sz="11500" dirty="0"/>
              <a:t>Limitations</a:t>
            </a:r>
          </a:p>
          <a:p>
            <a:pPr lvl="1"/>
            <a:r>
              <a:rPr lang="en-US" sz="8000" dirty="0"/>
              <a:t>Modeling is a useful tool but the suitability is dependent on the chemical nature of the compounds.</a:t>
            </a:r>
          </a:p>
          <a:p>
            <a:pPr lvl="1"/>
            <a:r>
              <a:rPr lang="en-US" sz="8000" dirty="0"/>
              <a:t>The generic model can be applied to a variety of compounds but may lack the specificity. </a:t>
            </a:r>
          </a:p>
          <a:p>
            <a:pPr lvl="1"/>
            <a:r>
              <a:rPr lang="en-US" sz="8000" dirty="0"/>
              <a:t>Physiological parameters for compounds could be estimated using QSAR prediction tools if experimental data are not available. However, the associated uncertainty needs to be taken into account.</a:t>
            </a:r>
          </a:p>
          <a:p>
            <a:endParaRPr lang="en-US" sz="17400" dirty="0"/>
          </a:p>
        </p:txBody>
      </p:sp>
      <p:sp>
        <p:nvSpPr>
          <p:cNvPr id="4" name="Text Placeholder 3">
            <a:extLst>
              <a:ext uri="{FF2B5EF4-FFF2-40B4-BE49-F238E27FC236}">
                <a16:creationId xmlns:a16="http://schemas.microsoft.com/office/drawing/2014/main" id="{CB4C4DC1-B5DA-40EC-A02F-524C0CC9C7D9}"/>
              </a:ext>
            </a:extLst>
          </p:cNvPr>
          <p:cNvSpPr>
            <a:spLocks noGrp="1"/>
          </p:cNvSpPr>
          <p:nvPr>
            <p:ph type="body" sz="quarter" idx="12"/>
          </p:nvPr>
        </p:nvSpPr>
        <p:spPr/>
        <p:txBody>
          <a:bodyPr/>
          <a:lstStyle/>
          <a:p>
            <a:endParaRPr lang="en-US" dirty="0"/>
          </a:p>
        </p:txBody>
      </p:sp>
      <p:sp>
        <p:nvSpPr>
          <p:cNvPr id="5" name="Footer Placeholder 4">
            <a:extLst>
              <a:ext uri="{FF2B5EF4-FFF2-40B4-BE49-F238E27FC236}">
                <a16:creationId xmlns:a16="http://schemas.microsoft.com/office/drawing/2014/main" id="{0C87EE62-F2E2-45DF-877D-3CD8F4E3D3CF}"/>
              </a:ext>
            </a:extLst>
          </p:cNvPr>
          <p:cNvSpPr>
            <a:spLocks noGrp="1"/>
          </p:cNvSpPr>
          <p:nvPr>
            <p:ph type="ftr" sz="quarter" idx="10"/>
          </p:nvPr>
        </p:nvSpPr>
        <p:spPr/>
        <p:txBody>
          <a:bodyPr/>
          <a:lstStyle/>
          <a:p>
            <a:r>
              <a:rPr lang="en-US"/>
              <a:t>Jingjie Zhang   |  Regulatory Sciences  |  Altria Client Services  |   TSRC Sep 14th, 2022   |   Presentation 123</a:t>
            </a:r>
            <a:endParaRPr lang="en-US" dirty="0"/>
          </a:p>
        </p:txBody>
      </p:sp>
    </p:spTree>
    <p:extLst>
      <p:ext uri="{BB962C8B-B14F-4D97-AF65-F5344CB8AC3E}">
        <p14:creationId xmlns:p14="http://schemas.microsoft.com/office/powerpoint/2010/main" val="183226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243D-8B94-48DF-ABF8-C4FD45B2EA3D}"/>
              </a:ext>
            </a:extLst>
          </p:cNvPr>
          <p:cNvSpPr>
            <a:spLocks noGrp="1"/>
          </p:cNvSpPr>
          <p:nvPr>
            <p:ph type="title"/>
          </p:nvPr>
        </p:nvSpPr>
        <p:spPr/>
        <p:txBody>
          <a:bodyPr/>
          <a:lstStyle/>
          <a:p>
            <a:r>
              <a:rPr lang="en-US" dirty="0"/>
              <a:t>Acknowledgement</a:t>
            </a:r>
          </a:p>
        </p:txBody>
      </p:sp>
      <p:sp>
        <p:nvSpPr>
          <p:cNvPr id="4" name="Text Placeholder 3">
            <a:extLst>
              <a:ext uri="{FF2B5EF4-FFF2-40B4-BE49-F238E27FC236}">
                <a16:creationId xmlns:a16="http://schemas.microsoft.com/office/drawing/2014/main" id="{4707F239-F1A3-4ECF-BAC3-11A05B6B18CD}"/>
              </a:ext>
            </a:extLst>
          </p:cNvPr>
          <p:cNvSpPr>
            <a:spLocks noGrp="1"/>
          </p:cNvSpPr>
          <p:nvPr>
            <p:ph type="body" sz="quarter" idx="12"/>
          </p:nvPr>
        </p:nvSpPr>
        <p:spPr/>
        <p:txBody>
          <a:bodyPr/>
          <a:lstStyle/>
          <a:p>
            <a:endParaRPr lang="en-US"/>
          </a:p>
        </p:txBody>
      </p:sp>
      <p:sp>
        <p:nvSpPr>
          <p:cNvPr id="5" name="Footer Placeholder 4">
            <a:extLst>
              <a:ext uri="{FF2B5EF4-FFF2-40B4-BE49-F238E27FC236}">
                <a16:creationId xmlns:a16="http://schemas.microsoft.com/office/drawing/2014/main" id="{5E868314-E2CB-4294-BDA2-B9745FA903DB}"/>
              </a:ext>
            </a:extLst>
          </p:cNvPr>
          <p:cNvSpPr>
            <a:spLocks noGrp="1"/>
          </p:cNvSpPr>
          <p:nvPr>
            <p:ph type="ftr" sz="quarter" idx="10"/>
          </p:nvPr>
        </p:nvSpPr>
        <p:spPr/>
        <p:txBody>
          <a:bodyPr/>
          <a:lstStyle/>
          <a:p>
            <a:r>
              <a:rPr lang="en-US"/>
              <a:t>Jingjie Zhang   |  Regulatory Sciences  |  Altria Client Services  |   TSRC Sep 14th, 2022   |   Presentation 123</a:t>
            </a:r>
            <a:endParaRPr lang="en-US" dirty="0"/>
          </a:p>
        </p:txBody>
      </p:sp>
      <p:sp>
        <p:nvSpPr>
          <p:cNvPr id="6" name="Text Placeholder 3">
            <a:extLst>
              <a:ext uri="{FF2B5EF4-FFF2-40B4-BE49-F238E27FC236}">
                <a16:creationId xmlns:a16="http://schemas.microsoft.com/office/drawing/2014/main" id="{8D73F433-7F00-4515-B654-19CAC6DF0552}"/>
              </a:ext>
            </a:extLst>
          </p:cNvPr>
          <p:cNvSpPr>
            <a:spLocks noGrp="1"/>
          </p:cNvSpPr>
          <p:nvPr>
            <p:ph type="body" sz="quarter" idx="11"/>
          </p:nvPr>
        </p:nvSpPr>
        <p:spPr>
          <a:xfrm>
            <a:off x="2794000" y="5680075"/>
            <a:ext cx="46618525" cy="18946813"/>
          </a:xfrm>
        </p:spPr>
        <p:txBody>
          <a:bodyPr/>
          <a:lstStyle/>
          <a:p>
            <a:pPr marL="0" indent="0" algn="ctr">
              <a:buNone/>
            </a:pPr>
            <a:endParaRPr lang="en-US" sz="8000" dirty="0"/>
          </a:p>
          <a:p>
            <a:pPr marL="0" indent="0" algn="ctr">
              <a:buNone/>
            </a:pPr>
            <a:endParaRPr lang="en-US" sz="8000" dirty="0"/>
          </a:p>
          <a:p>
            <a:pPr marL="0" indent="0" algn="ctr">
              <a:buNone/>
            </a:pPr>
            <a:r>
              <a:rPr lang="en-US" sz="9600" b="1" dirty="0"/>
              <a:t>Please contact me if you have any questions.</a:t>
            </a:r>
          </a:p>
          <a:p>
            <a:pPr marL="0" indent="0" algn="ctr">
              <a:buNone/>
            </a:pPr>
            <a:endParaRPr lang="en-US" sz="8000" dirty="0"/>
          </a:p>
          <a:p>
            <a:pPr marL="1920240" lvl="2" indent="0" algn="ctr">
              <a:buNone/>
            </a:pPr>
            <a:r>
              <a:rPr lang="en-US" sz="8000" dirty="0"/>
              <a:t>Jingjie Zhang, Principal Scientist (</a:t>
            </a:r>
            <a:r>
              <a:rPr lang="en-US" sz="8000" dirty="0">
                <a:hlinkClick r:id="rId2"/>
              </a:rPr>
              <a:t>Jingjie.Zhang@altria.com</a:t>
            </a:r>
            <a:r>
              <a:rPr lang="en-US" sz="8000" dirty="0"/>
              <a:t>)</a:t>
            </a:r>
          </a:p>
          <a:p>
            <a:pPr marL="1920240" lvl="2" indent="0" algn="ctr">
              <a:buNone/>
            </a:pPr>
            <a:endParaRPr lang="en-US" sz="8000" dirty="0"/>
          </a:p>
          <a:p>
            <a:pPr marL="1920240" lvl="2" indent="0" algn="ctr">
              <a:buNone/>
            </a:pPr>
            <a:r>
              <a:rPr lang="en-US" sz="8000" dirty="0"/>
              <a:t>Altria Client Services, LLC</a:t>
            </a:r>
          </a:p>
          <a:p>
            <a:pPr marL="1920240" lvl="2" indent="0" algn="ctr">
              <a:buNone/>
            </a:pPr>
            <a:r>
              <a:rPr lang="en-US" sz="8000" dirty="0"/>
              <a:t>601 E. Jackson St., Richmond, VA, 23219</a:t>
            </a:r>
          </a:p>
          <a:p>
            <a:pPr marL="0" lvl="1" indent="0" algn="ctr">
              <a:buNone/>
            </a:pPr>
            <a:endParaRPr lang="en-US" sz="8000" dirty="0"/>
          </a:p>
          <a:p>
            <a:pPr marL="0" lvl="1" indent="0">
              <a:buNone/>
            </a:pPr>
            <a:endParaRPr lang="en-US" sz="8000" dirty="0"/>
          </a:p>
          <a:p>
            <a:pPr marL="0" lvl="1" indent="0">
              <a:buNone/>
            </a:pPr>
            <a:r>
              <a:rPr lang="en-US" sz="8000" dirty="0"/>
              <a:t>Special acknowledgements to our co-authors, David Hines, Shannon Bell, Bethany Cook, K. </a:t>
            </a:r>
            <a:r>
              <a:rPr lang="en-US" sz="8000"/>
              <a:t>Monica Lee, and </a:t>
            </a:r>
            <a:r>
              <a:rPr lang="en-US" sz="8000" dirty="0"/>
              <a:t>reviewers, Sucharitha Iyer, Jason Flora, Mingda Zhang, Matt Melvin</a:t>
            </a:r>
          </a:p>
          <a:p>
            <a:pPr marL="960120" lvl="1">
              <a:buFont typeface="Arial" panose="020B0604020202020204" pitchFamily="34" charset="0"/>
              <a:buChar char="•"/>
            </a:pPr>
            <a:endParaRPr lang="en-US" sz="8000" dirty="0"/>
          </a:p>
        </p:txBody>
      </p:sp>
    </p:spTree>
    <p:extLst>
      <p:ext uri="{BB962C8B-B14F-4D97-AF65-F5344CB8AC3E}">
        <p14:creationId xmlns:p14="http://schemas.microsoft.com/office/powerpoint/2010/main" val="233475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9447F32-E654-4A52-AC16-D6DD116B8D5B}"/>
              </a:ext>
            </a:extLst>
          </p:cNvPr>
          <p:cNvPicPr>
            <a:picLocks noChangeAspect="1"/>
          </p:cNvPicPr>
          <p:nvPr/>
        </p:nvPicPr>
        <p:blipFill>
          <a:blip r:embed="rId2"/>
          <a:stretch>
            <a:fillRect/>
          </a:stretch>
        </p:blipFill>
        <p:spPr>
          <a:xfrm>
            <a:off x="10972800" y="5029200"/>
            <a:ext cx="29184600" cy="14545397"/>
          </a:xfrm>
          <a:prstGeom prst="rect">
            <a:avLst/>
          </a:prstGeom>
        </p:spPr>
      </p:pic>
      <p:sp>
        <p:nvSpPr>
          <p:cNvPr id="5" name="Footer Placeholder 4">
            <a:extLst>
              <a:ext uri="{FF2B5EF4-FFF2-40B4-BE49-F238E27FC236}">
                <a16:creationId xmlns:a16="http://schemas.microsoft.com/office/drawing/2014/main" id="{2CB6B4A8-4CC9-4E3C-BA1B-BA4461509533}"/>
              </a:ext>
            </a:extLst>
          </p:cNvPr>
          <p:cNvSpPr>
            <a:spLocks noGrp="1"/>
          </p:cNvSpPr>
          <p:nvPr>
            <p:ph type="ftr" sz="quarter" idx="10"/>
          </p:nvPr>
        </p:nvSpPr>
        <p:spPr/>
        <p:txBody>
          <a:bodyPr/>
          <a:lstStyle/>
          <a:p>
            <a:r>
              <a:rPr lang="en-US"/>
              <a:t>Jingjie Zhang   |  Regulatory Sciences  |  Altria Client Services  |   TSRC Sep 14th, 2022   |   Presentation 123</a:t>
            </a:r>
            <a:endParaRPr lang="en-US" dirty="0"/>
          </a:p>
        </p:txBody>
      </p:sp>
      <p:pic>
        <p:nvPicPr>
          <p:cNvPr id="12" name="Picture 11">
            <a:extLst>
              <a:ext uri="{FF2B5EF4-FFF2-40B4-BE49-F238E27FC236}">
                <a16:creationId xmlns:a16="http://schemas.microsoft.com/office/drawing/2014/main" id="{5717E631-6C5F-4BC4-9032-23EDC393441C}"/>
              </a:ext>
            </a:extLst>
          </p:cNvPr>
          <p:cNvPicPr>
            <a:picLocks noChangeAspect="1"/>
          </p:cNvPicPr>
          <p:nvPr/>
        </p:nvPicPr>
        <p:blipFill>
          <a:blip r:embed="rId3"/>
          <a:stretch>
            <a:fillRect/>
          </a:stretch>
        </p:blipFill>
        <p:spPr>
          <a:xfrm>
            <a:off x="15496584" y="9009772"/>
            <a:ext cx="22423031" cy="6584251"/>
          </a:xfrm>
          <a:prstGeom prst="rect">
            <a:avLst/>
          </a:prstGeom>
        </p:spPr>
      </p:pic>
    </p:spTree>
    <p:extLst>
      <p:ext uri="{BB962C8B-B14F-4D97-AF65-F5344CB8AC3E}">
        <p14:creationId xmlns:p14="http://schemas.microsoft.com/office/powerpoint/2010/main" val="86563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54D1-5D45-45A0-852D-D0DF2060FD37}"/>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7898C95E-B2F5-41D0-BBBC-B6532D375E07}"/>
              </a:ext>
            </a:extLst>
          </p:cNvPr>
          <p:cNvSpPr>
            <a:spLocks noGrp="1"/>
          </p:cNvSpPr>
          <p:nvPr>
            <p:ph type="body" sz="quarter" idx="12"/>
          </p:nvPr>
        </p:nvSpPr>
        <p:spPr>
          <a:xfrm>
            <a:off x="4625171" y="26249643"/>
            <a:ext cx="39448741" cy="1527688"/>
          </a:xfrm>
        </p:spPr>
        <p:txBody>
          <a:bodyPr/>
          <a:lstStyle/>
          <a:p>
            <a:pPr algn="r"/>
            <a:r>
              <a:rPr lang="en-US" sz="2400" baseline="30000" dirty="0">
                <a:hlinkClick r:id="rId3"/>
              </a:rPr>
              <a:t>1</a:t>
            </a:r>
            <a:r>
              <a:rPr lang="en-US" sz="2400" dirty="0">
                <a:hlinkClick r:id="rId3"/>
              </a:rPr>
              <a:t> https://www.fda.gov/tobacco-products/rules-regulations-and-guidance/harmful-and-potentially-harmful-constituents-tobacco-products-and-tobacco-smoke-established-list</a:t>
            </a:r>
            <a:endParaRPr lang="en-US" sz="2400" dirty="0"/>
          </a:p>
          <a:p>
            <a:pPr algn="r"/>
            <a:r>
              <a:rPr lang="en-US" sz="2400" dirty="0"/>
              <a:t>Diagram adopted from: </a:t>
            </a:r>
            <a:r>
              <a:rPr lang="en-US" sz="2400" dirty="0">
                <a:hlinkClick r:id="rId4"/>
              </a:rPr>
              <a:t>https://www.epa.gov/expobox/exposure-assessment-tools-routes-ingestion</a:t>
            </a:r>
            <a:r>
              <a:rPr lang="en-US" sz="2400" dirty="0"/>
              <a:t> </a:t>
            </a:r>
          </a:p>
        </p:txBody>
      </p:sp>
      <p:sp>
        <p:nvSpPr>
          <p:cNvPr id="6" name="Footer Placeholder 5">
            <a:extLst>
              <a:ext uri="{FF2B5EF4-FFF2-40B4-BE49-F238E27FC236}">
                <a16:creationId xmlns:a16="http://schemas.microsoft.com/office/drawing/2014/main" id="{8ABBECE0-4CF6-4016-8FDB-89CAB85A70C7}"/>
              </a:ext>
            </a:extLst>
          </p:cNvPr>
          <p:cNvSpPr>
            <a:spLocks noGrp="1"/>
          </p:cNvSpPr>
          <p:nvPr>
            <p:ph type="ftr" sz="quarter" idx="10"/>
          </p:nvPr>
        </p:nvSpPr>
        <p:spPr/>
        <p:txBody>
          <a:bodyPr/>
          <a:lstStyle/>
          <a:p>
            <a:pPr algn="ctr"/>
            <a:r>
              <a:rPr lang="en-US"/>
              <a:t>Jingjie Zhang   |  Regulatory Sciences  |  Altria Client Services  |   TSRC Sep 14th, 2022   |   Presentation 123</a:t>
            </a:r>
            <a:endParaRPr lang="en-US" dirty="0"/>
          </a:p>
        </p:txBody>
      </p:sp>
      <p:sp>
        <p:nvSpPr>
          <p:cNvPr id="76" name="TextBox 75">
            <a:extLst>
              <a:ext uri="{FF2B5EF4-FFF2-40B4-BE49-F238E27FC236}">
                <a16:creationId xmlns:a16="http://schemas.microsoft.com/office/drawing/2014/main" id="{3E4AFA0C-6F4A-42AE-AB98-9CFB305BE6B9}"/>
              </a:ext>
            </a:extLst>
          </p:cNvPr>
          <p:cNvSpPr txBox="1"/>
          <p:nvPr/>
        </p:nvSpPr>
        <p:spPr>
          <a:xfrm>
            <a:off x="2280098" y="5209056"/>
            <a:ext cx="46262615" cy="3582519"/>
          </a:xfrm>
          <a:prstGeom prst="rect">
            <a:avLst/>
          </a:prstGeom>
          <a:noFill/>
        </p:spPr>
        <p:txBody>
          <a:bodyPr wrap="square">
            <a:spAutoFit/>
          </a:bodyPr>
          <a:lstStyle/>
          <a:p>
            <a:pPr marL="1143000" indent="-1143000">
              <a:buFont typeface="Arial" panose="020B0604020202020204" pitchFamily="34" charset="0"/>
              <a:buChar char="•"/>
            </a:pPr>
            <a:r>
              <a:rPr lang="en-US" dirty="0"/>
              <a:t>Understanding and quantitating the biologically relevant dose is one of the keys in toxicological risk assessment.</a:t>
            </a:r>
          </a:p>
          <a:p>
            <a:pPr marL="3063240" lvl="1" indent="-1143000">
              <a:buFont typeface="Arial" panose="020B0604020202020204" pitchFamily="34" charset="0"/>
              <a:buChar char="•"/>
            </a:pPr>
            <a:r>
              <a:rPr lang="en-US" dirty="0"/>
              <a:t>Chemicals of interest: harmful and potentially harmful constituents (HPHCs) </a:t>
            </a:r>
            <a:r>
              <a:rPr lang="en-US" baseline="30000" dirty="0"/>
              <a:t>1</a:t>
            </a:r>
            <a:r>
              <a:rPr lang="en-US" dirty="0"/>
              <a:t> </a:t>
            </a:r>
          </a:p>
        </p:txBody>
      </p:sp>
      <p:sp>
        <p:nvSpPr>
          <p:cNvPr id="39" name="TextBox 38">
            <a:extLst>
              <a:ext uri="{FF2B5EF4-FFF2-40B4-BE49-F238E27FC236}">
                <a16:creationId xmlns:a16="http://schemas.microsoft.com/office/drawing/2014/main" id="{66EC2B90-4F5E-4B10-9833-15F3851B0903}"/>
              </a:ext>
            </a:extLst>
          </p:cNvPr>
          <p:cNvSpPr txBox="1"/>
          <p:nvPr/>
        </p:nvSpPr>
        <p:spPr>
          <a:xfrm>
            <a:off x="16642376" y="19797026"/>
            <a:ext cx="5394960" cy="1015663"/>
          </a:xfrm>
          <a:prstGeom prst="rect">
            <a:avLst/>
          </a:prstGeom>
          <a:solidFill>
            <a:schemeClr val="accent2">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6000" dirty="0"/>
              <a:t>Potential Dose</a:t>
            </a:r>
          </a:p>
        </p:txBody>
      </p:sp>
      <p:sp>
        <p:nvSpPr>
          <p:cNvPr id="40" name="TextBox 39">
            <a:extLst>
              <a:ext uri="{FF2B5EF4-FFF2-40B4-BE49-F238E27FC236}">
                <a16:creationId xmlns:a16="http://schemas.microsoft.com/office/drawing/2014/main" id="{2DBAA7DA-89C4-4FF9-8F26-5DA4591FC6A1}"/>
              </a:ext>
            </a:extLst>
          </p:cNvPr>
          <p:cNvSpPr txBox="1"/>
          <p:nvPr/>
        </p:nvSpPr>
        <p:spPr>
          <a:xfrm>
            <a:off x="22286656" y="19797026"/>
            <a:ext cx="5394960" cy="1015663"/>
          </a:xfrm>
          <a:prstGeom prst="rect">
            <a:avLst/>
          </a:pr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6000" dirty="0"/>
              <a:t>Applied Dose</a:t>
            </a:r>
          </a:p>
        </p:txBody>
      </p:sp>
      <p:sp>
        <p:nvSpPr>
          <p:cNvPr id="41" name="TextBox 40">
            <a:extLst>
              <a:ext uri="{FF2B5EF4-FFF2-40B4-BE49-F238E27FC236}">
                <a16:creationId xmlns:a16="http://schemas.microsoft.com/office/drawing/2014/main" id="{9770ED83-09D9-446C-897D-F03BB9FD0CCF}"/>
              </a:ext>
            </a:extLst>
          </p:cNvPr>
          <p:cNvSpPr txBox="1"/>
          <p:nvPr/>
        </p:nvSpPr>
        <p:spPr>
          <a:xfrm>
            <a:off x="29276262" y="19797026"/>
            <a:ext cx="5394960" cy="1015663"/>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6000" dirty="0"/>
              <a:t>Internal Dose</a:t>
            </a:r>
          </a:p>
        </p:txBody>
      </p:sp>
      <p:cxnSp>
        <p:nvCxnSpPr>
          <p:cNvPr id="11" name="Straight Arrow Connector 10">
            <a:extLst>
              <a:ext uri="{FF2B5EF4-FFF2-40B4-BE49-F238E27FC236}">
                <a16:creationId xmlns:a16="http://schemas.microsoft.com/office/drawing/2014/main" id="{4528FA06-7F67-4FF0-80C1-7852B8223E35}"/>
              </a:ext>
            </a:extLst>
          </p:cNvPr>
          <p:cNvCxnSpPr>
            <a:cxnSpLocks/>
          </p:cNvCxnSpPr>
          <p:nvPr/>
        </p:nvCxnSpPr>
        <p:spPr>
          <a:xfrm>
            <a:off x="8369080" y="21954435"/>
            <a:ext cx="38130480"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EC88ED-9C0C-4B68-A520-9FB8C6FE060C}"/>
              </a:ext>
            </a:extLst>
          </p:cNvPr>
          <p:cNvCxnSpPr>
            <a:cxnSpLocks/>
          </p:cNvCxnSpPr>
          <p:nvPr/>
        </p:nvCxnSpPr>
        <p:spPr>
          <a:xfrm>
            <a:off x="28414539" y="20544335"/>
            <a:ext cx="0" cy="2820201"/>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0801FB5-AC2C-498D-B9AA-E3F7E4930E7B}"/>
              </a:ext>
            </a:extLst>
          </p:cNvPr>
          <p:cNvSpPr txBox="1"/>
          <p:nvPr/>
        </p:nvSpPr>
        <p:spPr>
          <a:xfrm>
            <a:off x="40591412" y="21400438"/>
            <a:ext cx="3387953" cy="1107996"/>
          </a:xfrm>
          <a:prstGeom prst="rect">
            <a:avLst/>
          </a:prstGeom>
          <a:solidFill>
            <a:schemeClr val="bg1"/>
          </a:solidFill>
          <a:ln w="101600">
            <a:solidFill>
              <a:schemeClr val="accent1"/>
            </a:solidFill>
          </a:ln>
        </p:spPr>
        <p:txBody>
          <a:bodyPr wrap="square" rtlCol="0" anchor="ctr">
            <a:spAutoFit/>
          </a:bodyPr>
          <a:lstStyle/>
          <a:p>
            <a:pPr algn="ctr"/>
            <a:r>
              <a:rPr lang="en-US" sz="6600" dirty="0"/>
              <a:t>Organ</a:t>
            </a:r>
          </a:p>
        </p:txBody>
      </p:sp>
      <p:cxnSp>
        <p:nvCxnSpPr>
          <p:cNvPr id="29" name="Straight Connector 28">
            <a:extLst>
              <a:ext uri="{FF2B5EF4-FFF2-40B4-BE49-F238E27FC236}">
                <a16:creationId xmlns:a16="http://schemas.microsoft.com/office/drawing/2014/main" id="{6B75CAB2-4FB9-4936-94E8-52BEBABEBBC9}"/>
              </a:ext>
            </a:extLst>
          </p:cNvPr>
          <p:cNvCxnSpPr>
            <a:cxnSpLocks/>
          </p:cNvCxnSpPr>
          <p:nvPr/>
        </p:nvCxnSpPr>
        <p:spPr>
          <a:xfrm>
            <a:off x="15478894" y="20544335"/>
            <a:ext cx="0" cy="2820201"/>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9CF6F0-859D-4ED4-880F-EC1696D45117}"/>
              </a:ext>
            </a:extLst>
          </p:cNvPr>
          <p:cNvSpPr txBox="1"/>
          <p:nvPr/>
        </p:nvSpPr>
        <p:spPr>
          <a:xfrm>
            <a:off x="3880610" y="21231161"/>
            <a:ext cx="3908023" cy="1446550"/>
          </a:xfrm>
          <a:prstGeom prst="rect">
            <a:avLst/>
          </a:prstGeom>
          <a:noFill/>
        </p:spPr>
        <p:txBody>
          <a:bodyPr wrap="square" rtlCol="0" anchor="ctr">
            <a:spAutoFit/>
          </a:bodyPr>
          <a:lstStyle/>
          <a:p>
            <a:pPr algn="ctr"/>
            <a:r>
              <a:rPr lang="en-US" sz="8800" b="1" dirty="0"/>
              <a:t>HPHCs</a:t>
            </a:r>
          </a:p>
        </p:txBody>
      </p:sp>
      <p:sp>
        <p:nvSpPr>
          <p:cNvPr id="32" name="TextBox 31">
            <a:extLst>
              <a:ext uri="{FF2B5EF4-FFF2-40B4-BE49-F238E27FC236}">
                <a16:creationId xmlns:a16="http://schemas.microsoft.com/office/drawing/2014/main" id="{898DA863-FA11-436B-8E4D-7A1123B7DC6C}"/>
              </a:ext>
            </a:extLst>
          </p:cNvPr>
          <p:cNvSpPr txBox="1"/>
          <p:nvPr/>
        </p:nvSpPr>
        <p:spPr>
          <a:xfrm>
            <a:off x="46683909" y="21400438"/>
            <a:ext cx="3215648" cy="1107996"/>
          </a:xfrm>
          <a:prstGeom prst="rect">
            <a:avLst/>
          </a:prstGeom>
          <a:noFill/>
        </p:spPr>
        <p:txBody>
          <a:bodyPr wrap="square" rtlCol="0" anchor="ctr">
            <a:spAutoFit/>
          </a:bodyPr>
          <a:lstStyle/>
          <a:p>
            <a:r>
              <a:rPr lang="en-US" sz="6600" dirty="0"/>
              <a:t>Effect</a:t>
            </a:r>
          </a:p>
        </p:txBody>
      </p:sp>
      <p:cxnSp>
        <p:nvCxnSpPr>
          <p:cNvPr id="26" name="Straight Arrow Connector 25">
            <a:extLst>
              <a:ext uri="{FF2B5EF4-FFF2-40B4-BE49-F238E27FC236}">
                <a16:creationId xmlns:a16="http://schemas.microsoft.com/office/drawing/2014/main" id="{94D4828C-618C-483A-86AD-99DE53FA2D5E}"/>
              </a:ext>
            </a:extLst>
          </p:cNvPr>
          <p:cNvCxnSpPr>
            <a:cxnSpLocks/>
          </p:cNvCxnSpPr>
          <p:nvPr/>
        </p:nvCxnSpPr>
        <p:spPr>
          <a:xfrm>
            <a:off x="14187221" y="20893344"/>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937A27C-2808-47C2-8500-F6F6BC72DF0C}"/>
              </a:ext>
            </a:extLst>
          </p:cNvPr>
          <p:cNvCxnSpPr>
            <a:cxnSpLocks/>
          </p:cNvCxnSpPr>
          <p:nvPr/>
        </p:nvCxnSpPr>
        <p:spPr>
          <a:xfrm>
            <a:off x="27038523" y="20777771"/>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451B2FB-A5EF-46C6-8EAA-947B687282FA}"/>
              </a:ext>
            </a:extLst>
          </p:cNvPr>
          <p:cNvCxnSpPr>
            <a:cxnSpLocks/>
          </p:cNvCxnSpPr>
          <p:nvPr/>
        </p:nvCxnSpPr>
        <p:spPr>
          <a:xfrm rot="5400000">
            <a:off x="28876070" y="20782693"/>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74B5C5BB-C334-4638-9C62-7F88481C053D}"/>
              </a:ext>
            </a:extLst>
          </p:cNvPr>
          <p:cNvCxnSpPr>
            <a:cxnSpLocks/>
          </p:cNvCxnSpPr>
          <p:nvPr/>
        </p:nvCxnSpPr>
        <p:spPr>
          <a:xfrm rot="5400000">
            <a:off x="15901855" y="20893344"/>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45313082-B413-40F4-B2F8-0D627E8816A1}"/>
              </a:ext>
            </a:extLst>
          </p:cNvPr>
          <p:cNvSpPr txBox="1"/>
          <p:nvPr/>
        </p:nvSpPr>
        <p:spPr>
          <a:xfrm>
            <a:off x="10534823" y="19797026"/>
            <a:ext cx="3595930" cy="1015663"/>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dirty="0"/>
              <a:t>Exposure</a:t>
            </a:r>
          </a:p>
        </p:txBody>
      </p:sp>
      <p:sp>
        <p:nvSpPr>
          <p:cNvPr id="42" name="TextBox 41">
            <a:extLst>
              <a:ext uri="{FF2B5EF4-FFF2-40B4-BE49-F238E27FC236}">
                <a16:creationId xmlns:a16="http://schemas.microsoft.com/office/drawing/2014/main" id="{822164D0-281A-4940-AFE3-AC639F1E06DA}"/>
              </a:ext>
            </a:extLst>
          </p:cNvPr>
          <p:cNvSpPr txBox="1"/>
          <p:nvPr/>
        </p:nvSpPr>
        <p:spPr>
          <a:xfrm>
            <a:off x="38783776" y="18765105"/>
            <a:ext cx="7003226" cy="1938992"/>
          </a:xfrm>
          <a:prstGeom prst="rect">
            <a:avLst/>
          </a:prstGeom>
          <a:solidFill>
            <a:schemeClr val="accent2">
              <a:lumMod val="75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6000" dirty="0"/>
              <a:t>Biologically Effective Dose</a:t>
            </a:r>
          </a:p>
        </p:txBody>
      </p:sp>
      <p:cxnSp>
        <p:nvCxnSpPr>
          <p:cNvPr id="43" name="Straight Arrow Connector 42">
            <a:extLst>
              <a:ext uri="{FF2B5EF4-FFF2-40B4-BE49-F238E27FC236}">
                <a16:creationId xmlns:a16="http://schemas.microsoft.com/office/drawing/2014/main" id="{D8DFD04F-C3EE-4E55-A249-309A79C30D54}"/>
              </a:ext>
            </a:extLst>
          </p:cNvPr>
          <p:cNvCxnSpPr>
            <a:cxnSpLocks/>
            <a:stCxn id="42" idx="2"/>
            <a:endCxn id="20" idx="0"/>
          </p:cNvCxnSpPr>
          <p:nvPr/>
        </p:nvCxnSpPr>
        <p:spPr>
          <a:xfrm>
            <a:off x="42285389" y="20704097"/>
            <a:ext cx="0" cy="69634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9155C762-6F34-48A3-B68C-A4B0F820A0A1}"/>
              </a:ext>
            </a:extLst>
          </p:cNvPr>
          <p:cNvCxnSpPr>
            <a:cxnSpLocks/>
          </p:cNvCxnSpPr>
          <p:nvPr/>
        </p:nvCxnSpPr>
        <p:spPr>
          <a:xfrm>
            <a:off x="20527085" y="22626850"/>
            <a:ext cx="5429795" cy="0"/>
          </a:xfrm>
          <a:prstGeom prst="straightConnector1">
            <a:avLst/>
          </a:prstGeom>
          <a:ln w="76200">
            <a:solidFill>
              <a:schemeClr val="accent1"/>
            </a:solidFill>
            <a:prstDash val="sysDot"/>
            <a:tailEnd type="triangle"/>
          </a:ln>
        </p:spPr>
        <p:style>
          <a:lnRef idx="1">
            <a:schemeClr val="accent4"/>
          </a:lnRef>
          <a:fillRef idx="0">
            <a:schemeClr val="accent4"/>
          </a:fillRef>
          <a:effectRef idx="0">
            <a:schemeClr val="accent4"/>
          </a:effectRef>
          <a:fontRef idx="minor">
            <a:schemeClr val="tx1"/>
          </a:fontRef>
        </p:style>
      </p:cxnSp>
      <p:cxnSp>
        <p:nvCxnSpPr>
          <p:cNvPr id="51" name="Straight Arrow Connector 50">
            <a:extLst>
              <a:ext uri="{FF2B5EF4-FFF2-40B4-BE49-F238E27FC236}">
                <a16:creationId xmlns:a16="http://schemas.microsoft.com/office/drawing/2014/main" id="{41F14E8F-7F3A-455D-B5BE-5026C6C3EF8F}"/>
              </a:ext>
            </a:extLst>
          </p:cNvPr>
          <p:cNvCxnSpPr>
            <a:cxnSpLocks/>
          </p:cNvCxnSpPr>
          <p:nvPr/>
        </p:nvCxnSpPr>
        <p:spPr>
          <a:xfrm>
            <a:off x="28532908" y="22626850"/>
            <a:ext cx="5429795" cy="0"/>
          </a:xfrm>
          <a:prstGeom prst="straightConnector1">
            <a:avLst/>
          </a:prstGeom>
          <a:ln w="76200">
            <a:solidFill>
              <a:schemeClr val="accent1"/>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7" name="TextBox 46">
            <a:extLst>
              <a:ext uri="{FF2B5EF4-FFF2-40B4-BE49-F238E27FC236}">
                <a16:creationId xmlns:a16="http://schemas.microsoft.com/office/drawing/2014/main" id="{9AF5ECCB-175B-4ADE-A895-94715EF00D91}"/>
              </a:ext>
            </a:extLst>
          </p:cNvPr>
          <p:cNvSpPr txBox="1"/>
          <p:nvPr/>
        </p:nvSpPr>
        <p:spPr>
          <a:xfrm>
            <a:off x="13994542" y="23704755"/>
            <a:ext cx="3145821" cy="1015663"/>
          </a:xfrm>
          <a:prstGeom prst="rect">
            <a:avLst/>
          </a:prstGeom>
          <a:noFill/>
        </p:spPr>
        <p:txBody>
          <a:bodyPr wrap="square" rtlCol="0">
            <a:spAutoFit/>
          </a:bodyPr>
          <a:lstStyle/>
          <a:p>
            <a:r>
              <a:rPr lang="en-US" sz="6000" dirty="0"/>
              <a:t>Mouth</a:t>
            </a:r>
          </a:p>
        </p:txBody>
      </p:sp>
      <p:sp>
        <p:nvSpPr>
          <p:cNvPr id="53" name="TextBox 52">
            <a:extLst>
              <a:ext uri="{FF2B5EF4-FFF2-40B4-BE49-F238E27FC236}">
                <a16:creationId xmlns:a16="http://schemas.microsoft.com/office/drawing/2014/main" id="{6CCC3BDB-CB63-4ECA-AC91-2830FFA4C955}"/>
              </a:ext>
            </a:extLst>
          </p:cNvPr>
          <p:cNvSpPr txBox="1"/>
          <p:nvPr/>
        </p:nvSpPr>
        <p:spPr>
          <a:xfrm>
            <a:off x="27026770" y="23583301"/>
            <a:ext cx="4367630" cy="1015663"/>
          </a:xfrm>
          <a:prstGeom prst="rect">
            <a:avLst/>
          </a:prstGeom>
          <a:noFill/>
        </p:spPr>
        <p:txBody>
          <a:bodyPr wrap="square" rtlCol="0">
            <a:spAutoFit/>
          </a:bodyPr>
          <a:lstStyle/>
          <a:p>
            <a:r>
              <a:rPr lang="en-US" sz="6000" dirty="0"/>
              <a:t>G.I Tract</a:t>
            </a:r>
          </a:p>
        </p:txBody>
      </p:sp>
      <p:sp>
        <p:nvSpPr>
          <p:cNvPr id="54" name="TextBox 53">
            <a:extLst>
              <a:ext uri="{FF2B5EF4-FFF2-40B4-BE49-F238E27FC236}">
                <a16:creationId xmlns:a16="http://schemas.microsoft.com/office/drawing/2014/main" id="{FAA1755F-AED9-4CDF-AB76-FD6CFDE53700}"/>
              </a:ext>
            </a:extLst>
          </p:cNvPr>
          <p:cNvSpPr txBox="1"/>
          <p:nvPr/>
        </p:nvSpPr>
        <p:spPr>
          <a:xfrm>
            <a:off x="27453682" y="24683084"/>
            <a:ext cx="3940717" cy="1015663"/>
          </a:xfrm>
          <a:prstGeom prst="rect">
            <a:avLst/>
          </a:prstGeom>
          <a:noFill/>
        </p:spPr>
        <p:txBody>
          <a:bodyPr wrap="square" rtlCol="0">
            <a:spAutoFit/>
          </a:bodyPr>
          <a:lstStyle/>
          <a:p>
            <a:r>
              <a:rPr lang="en-US" sz="6000" dirty="0"/>
              <a:t>Lung</a:t>
            </a:r>
          </a:p>
        </p:txBody>
      </p:sp>
      <p:sp>
        <p:nvSpPr>
          <p:cNvPr id="55" name="TextBox 54">
            <a:extLst>
              <a:ext uri="{FF2B5EF4-FFF2-40B4-BE49-F238E27FC236}">
                <a16:creationId xmlns:a16="http://schemas.microsoft.com/office/drawing/2014/main" id="{0D30A544-E8CD-41F3-A372-7A2155AF694A}"/>
              </a:ext>
            </a:extLst>
          </p:cNvPr>
          <p:cNvSpPr txBox="1"/>
          <p:nvPr/>
        </p:nvSpPr>
        <p:spPr>
          <a:xfrm>
            <a:off x="13205609" y="24804538"/>
            <a:ext cx="4966764" cy="1015663"/>
          </a:xfrm>
          <a:prstGeom prst="rect">
            <a:avLst/>
          </a:prstGeom>
          <a:noFill/>
        </p:spPr>
        <p:txBody>
          <a:bodyPr wrap="square" rtlCol="0">
            <a:spAutoFit/>
          </a:bodyPr>
          <a:lstStyle/>
          <a:p>
            <a:r>
              <a:rPr lang="en-US" sz="6000" dirty="0"/>
              <a:t>Nose/Mouth</a:t>
            </a:r>
          </a:p>
        </p:txBody>
      </p:sp>
      <p:sp>
        <p:nvSpPr>
          <p:cNvPr id="56" name="TextBox 55">
            <a:extLst>
              <a:ext uri="{FF2B5EF4-FFF2-40B4-BE49-F238E27FC236}">
                <a16:creationId xmlns:a16="http://schemas.microsoft.com/office/drawing/2014/main" id="{FA0B2B0A-1B37-4EA2-9991-AE772B81E140}"/>
              </a:ext>
            </a:extLst>
          </p:cNvPr>
          <p:cNvSpPr txBox="1"/>
          <p:nvPr/>
        </p:nvSpPr>
        <p:spPr>
          <a:xfrm>
            <a:off x="4134582" y="23583301"/>
            <a:ext cx="6000018" cy="1015663"/>
          </a:xfrm>
          <a:prstGeom prst="rect">
            <a:avLst/>
          </a:prstGeom>
          <a:noFill/>
        </p:spPr>
        <p:txBody>
          <a:bodyPr wrap="square" rtlCol="0">
            <a:spAutoFit/>
          </a:bodyPr>
          <a:lstStyle/>
          <a:p>
            <a:r>
              <a:rPr lang="en-US" sz="6000" dirty="0"/>
              <a:t>Ingestion Route</a:t>
            </a:r>
          </a:p>
        </p:txBody>
      </p:sp>
      <p:sp>
        <p:nvSpPr>
          <p:cNvPr id="58" name="TextBox 57">
            <a:extLst>
              <a:ext uri="{FF2B5EF4-FFF2-40B4-BE49-F238E27FC236}">
                <a16:creationId xmlns:a16="http://schemas.microsoft.com/office/drawing/2014/main" id="{F546F13A-D3A9-4113-8B37-E9F953BE2A86}"/>
              </a:ext>
            </a:extLst>
          </p:cNvPr>
          <p:cNvSpPr txBox="1"/>
          <p:nvPr/>
        </p:nvSpPr>
        <p:spPr>
          <a:xfrm>
            <a:off x="4022045" y="24683084"/>
            <a:ext cx="6512778" cy="1015663"/>
          </a:xfrm>
          <a:prstGeom prst="rect">
            <a:avLst/>
          </a:prstGeom>
          <a:noFill/>
        </p:spPr>
        <p:txBody>
          <a:bodyPr wrap="square" rtlCol="0">
            <a:spAutoFit/>
          </a:bodyPr>
          <a:lstStyle/>
          <a:p>
            <a:r>
              <a:rPr lang="en-US" sz="6000" dirty="0"/>
              <a:t>Inhalation Route</a:t>
            </a:r>
          </a:p>
        </p:txBody>
      </p:sp>
      <p:sp>
        <p:nvSpPr>
          <p:cNvPr id="60" name="TextBox 59">
            <a:extLst>
              <a:ext uri="{FF2B5EF4-FFF2-40B4-BE49-F238E27FC236}">
                <a16:creationId xmlns:a16="http://schemas.microsoft.com/office/drawing/2014/main" id="{DA0BE672-102F-4D2A-AD4D-6EEE8525EDC5}"/>
              </a:ext>
            </a:extLst>
          </p:cNvPr>
          <p:cNvSpPr txBox="1"/>
          <p:nvPr/>
        </p:nvSpPr>
        <p:spPr>
          <a:xfrm>
            <a:off x="21625621" y="22626850"/>
            <a:ext cx="2571688" cy="1015663"/>
          </a:xfrm>
          <a:prstGeom prst="rect">
            <a:avLst/>
          </a:prstGeom>
          <a:noFill/>
        </p:spPr>
        <p:txBody>
          <a:bodyPr wrap="square" rtlCol="0">
            <a:spAutoFit/>
          </a:bodyPr>
          <a:lstStyle/>
          <a:p>
            <a:pPr algn="ctr"/>
            <a:r>
              <a:rPr lang="en-US" sz="6000" dirty="0"/>
              <a:t>Intake</a:t>
            </a:r>
          </a:p>
        </p:txBody>
      </p:sp>
      <p:sp>
        <p:nvSpPr>
          <p:cNvPr id="61" name="TextBox 60">
            <a:extLst>
              <a:ext uri="{FF2B5EF4-FFF2-40B4-BE49-F238E27FC236}">
                <a16:creationId xmlns:a16="http://schemas.microsoft.com/office/drawing/2014/main" id="{7CAE037C-64AD-4D20-8C6B-570D3155FECB}"/>
              </a:ext>
            </a:extLst>
          </p:cNvPr>
          <p:cNvSpPr txBox="1"/>
          <p:nvPr/>
        </p:nvSpPr>
        <p:spPr>
          <a:xfrm>
            <a:off x="29430631" y="22626850"/>
            <a:ext cx="2891186" cy="1015663"/>
          </a:xfrm>
          <a:prstGeom prst="rect">
            <a:avLst/>
          </a:prstGeom>
          <a:noFill/>
        </p:spPr>
        <p:txBody>
          <a:bodyPr wrap="square" rtlCol="0">
            <a:spAutoFit/>
          </a:bodyPr>
          <a:lstStyle/>
          <a:p>
            <a:pPr algn="ctr"/>
            <a:r>
              <a:rPr lang="en-US" sz="6000" dirty="0"/>
              <a:t>Uptake</a:t>
            </a:r>
          </a:p>
        </p:txBody>
      </p:sp>
      <p:sp>
        <p:nvSpPr>
          <p:cNvPr id="49" name="Rectangle 48">
            <a:extLst>
              <a:ext uri="{FF2B5EF4-FFF2-40B4-BE49-F238E27FC236}">
                <a16:creationId xmlns:a16="http://schemas.microsoft.com/office/drawing/2014/main" id="{3BDC74A7-F438-415B-B1A5-AE8F159991E7}"/>
              </a:ext>
            </a:extLst>
          </p:cNvPr>
          <p:cNvSpPr/>
          <p:nvPr/>
        </p:nvSpPr>
        <p:spPr>
          <a:xfrm>
            <a:off x="12615388" y="23537288"/>
            <a:ext cx="18261377" cy="93357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b="1" dirty="0"/>
          </a:p>
        </p:txBody>
      </p:sp>
      <p:sp>
        <p:nvSpPr>
          <p:cNvPr id="63" name="Rectangle 62">
            <a:extLst>
              <a:ext uri="{FF2B5EF4-FFF2-40B4-BE49-F238E27FC236}">
                <a16:creationId xmlns:a16="http://schemas.microsoft.com/office/drawing/2014/main" id="{486BB3FD-B83E-45ED-A59E-512574C6BC57}"/>
              </a:ext>
            </a:extLst>
          </p:cNvPr>
          <p:cNvSpPr/>
          <p:nvPr/>
        </p:nvSpPr>
        <p:spPr>
          <a:xfrm>
            <a:off x="11979280" y="24641720"/>
            <a:ext cx="18261377" cy="93357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52" name="TextBox 51">
            <a:extLst>
              <a:ext uri="{FF2B5EF4-FFF2-40B4-BE49-F238E27FC236}">
                <a16:creationId xmlns:a16="http://schemas.microsoft.com/office/drawing/2014/main" id="{B9635C90-A5C3-4667-BB3F-DEFE1BA67DF0}"/>
              </a:ext>
            </a:extLst>
          </p:cNvPr>
          <p:cNvSpPr txBox="1"/>
          <p:nvPr/>
        </p:nvSpPr>
        <p:spPr>
          <a:xfrm>
            <a:off x="2746229" y="17433027"/>
            <a:ext cx="14394134" cy="1938992"/>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685800" indent="-685800">
              <a:buFont typeface="Arial" panose="020B0604020202020204" pitchFamily="34" charset="0"/>
              <a:buChar char="•"/>
            </a:pPr>
            <a:r>
              <a:rPr lang="en-US" sz="6000" dirty="0"/>
              <a:t>Often quantitated in cigarettes and emerging smoke-free tobacco products</a:t>
            </a:r>
          </a:p>
        </p:txBody>
      </p:sp>
      <p:sp>
        <p:nvSpPr>
          <p:cNvPr id="66" name="TextBox 65">
            <a:extLst>
              <a:ext uri="{FF2B5EF4-FFF2-40B4-BE49-F238E27FC236}">
                <a16:creationId xmlns:a16="http://schemas.microsoft.com/office/drawing/2014/main" id="{218D1735-082A-4628-9BC5-26B34AED77E0}"/>
              </a:ext>
            </a:extLst>
          </p:cNvPr>
          <p:cNvSpPr txBox="1"/>
          <p:nvPr/>
        </p:nvSpPr>
        <p:spPr>
          <a:xfrm>
            <a:off x="10534823" y="15321283"/>
            <a:ext cx="11441901" cy="1938992"/>
          </a:xfrm>
          <a:prstGeom prst="rect">
            <a:avLst/>
          </a:prstGeom>
          <a:solidFill>
            <a:schemeClr val="accent2">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685800" indent="-685800">
              <a:buFont typeface="Arial" panose="020B0604020202020204" pitchFamily="34" charset="0"/>
              <a:buChar char="•"/>
            </a:pPr>
            <a:r>
              <a:rPr lang="en-US" sz="6000" dirty="0"/>
              <a:t>Can be estimated with defined consumer use scenario</a:t>
            </a:r>
          </a:p>
        </p:txBody>
      </p:sp>
      <p:sp>
        <p:nvSpPr>
          <p:cNvPr id="67" name="TextBox 66">
            <a:extLst>
              <a:ext uri="{FF2B5EF4-FFF2-40B4-BE49-F238E27FC236}">
                <a16:creationId xmlns:a16="http://schemas.microsoft.com/office/drawing/2014/main" id="{D9FF2E37-227C-4F8B-9860-146E296A756D}"/>
              </a:ext>
            </a:extLst>
          </p:cNvPr>
          <p:cNvSpPr txBox="1"/>
          <p:nvPr/>
        </p:nvSpPr>
        <p:spPr>
          <a:xfrm>
            <a:off x="13205609" y="13063131"/>
            <a:ext cx="14403166" cy="1938992"/>
          </a:xfrm>
          <a:prstGeom prst="rect">
            <a:avLst/>
          </a:pr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685800" indent="-685800">
              <a:buFont typeface="Arial" panose="020B0604020202020204" pitchFamily="34" charset="0"/>
              <a:buChar char="•"/>
            </a:pPr>
            <a:r>
              <a:rPr lang="en-US" sz="6000" dirty="0"/>
              <a:t>Amount at absorption barrier (G.I. / Respiratory tract) that can be absorbed</a:t>
            </a:r>
          </a:p>
        </p:txBody>
      </p:sp>
      <p:sp>
        <p:nvSpPr>
          <p:cNvPr id="68" name="TextBox 67">
            <a:extLst>
              <a:ext uri="{FF2B5EF4-FFF2-40B4-BE49-F238E27FC236}">
                <a16:creationId xmlns:a16="http://schemas.microsoft.com/office/drawing/2014/main" id="{2F787945-C979-43AC-9A8B-4F0A6F64416E}"/>
              </a:ext>
            </a:extLst>
          </p:cNvPr>
          <p:cNvSpPr txBox="1"/>
          <p:nvPr/>
        </p:nvSpPr>
        <p:spPr>
          <a:xfrm>
            <a:off x="29276262" y="13063131"/>
            <a:ext cx="14271997" cy="378565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685800" indent="-685800">
              <a:buFont typeface="Arial" panose="020B0604020202020204" pitchFamily="34" charset="0"/>
              <a:buChar char="•"/>
            </a:pPr>
            <a:r>
              <a:rPr lang="en-US" sz="6000" dirty="0"/>
              <a:t>Amount that gets past the exchange boundary, and into the blood</a:t>
            </a:r>
          </a:p>
          <a:p>
            <a:pPr marL="685800" indent="-685800">
              <a:buFont typeface="Arial" panose="020B0604020202020204" pitchFamily="34" charset="0"/>
              <a:buChar char="•"/>
            </a:pPr>
            <a:r>
              <a:rPr lang="en-US" sz="6000" dirty="0"/>
              <a:t>Quantitated for very few select chemicals, e.g., nicotine</a:t>
            </a:r>
          </a:p>
        </p:txBody>
      </p:sp>
      <p:cxnSp>
        <p:nvCxnSpPr>
          <p:cNvPr id="69" name="Straight Arrow Connector 68">
            <a:extLst>
              <a:ext uri="{FF2B5EF4-FFF2-40B4-BE49-F238E27FC236}">
                <a16:creationId xmlns:a16="http://schemas.microsoft.com/office/drawing/2014/main" id="{30E6628F-9926-48D6-88E4-4DD095D2781F}"/>
              </a:ext>
            </a:extLst>
          </p:cNvPr>
          <p:cNvCxnSpPr>
            <a:cxnSpLocks/>
          </p:cNvCxnSpPr>
          <p:nvPr/>
        </p:nvCxnSpPr>
        <p:spPr>
          <a:xfrm flipV="1">
            <a:off x="30453381" y="17098531"/>
            <a:ext cx="0" cy="2468880"/>
          </a:xfrm>
          <a:prstGeom prst="straightConnector1">
            <a:avLst/>
          </a:prstGeom>
          <a:ln w="9525">
            <a:prstDash val="sysDash"/>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BD9A6F10-7DE1-4E19-8D82-7E985D44E2FA}"/>
              </a:ext>
            </a:extLst>
          </p:cNvPr>
          <p:cNvCxnSpPr>
            <a:cxnSpLocks/>
          </p:cNvCxnSpPr>
          <p:nvPr/>
        </p:nvCxnSpPr>
        <p:spPr>
          <a:xfrm flipV="1">
            <a:off x="26989297" y="15060667"/>
            <a:ext cx="0" cy="4632327"/>
          </a:xfrm>
          <a:prstGeom prst="straightConnector1">
            <a:avLst/>
          </a:prstGeom>
          <a:ln w="9525">
            <a:prstDash val="sysDash"/>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43F11A59-6F37-4D80-B7ED-43B6C80975F4}"/>
              </a:ext>
            </a:extLst>
          </p:cNvPr>
          <p:cNvCxnSpPr>
            <a:cxnSpLocks/>
          </p:cNvCxnSpPr>
          <p:nvPr/>
        </p:nvCxnSpPr>
        <p:spPr>
          <a:xfrm flipV="1">
            <a:off x="21164004" y="17318171"/>
            <a:ext cx="0" cy="2249240"/>
          </a:xfrm>
          <a:prstGeom prst="straightConnector1">
            <a:avLst/>
          </a:prstGeom>
          <a:ln w="9525">
            <a:prstDash val="sysDash"/>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AB8BC4FC-7AC6-4510-84DC-BE6E43A7E473}"/>
              </a:ext>
            </a:extLst>
          </p:cNvPr>
          <p:cNvCxnSpPr>
            <a:cxnSpLocks/>
          </p:cNvCxnSpPr>
          <p:nvPr/>
        </p:nvCxnSpPr>
        <p:spPr>
          <a:xfrm flipV="1">
            <a:off x="13597636" y="19342127"/>
            <a:ext cx="0" cy="457200"/>
          </a:xfrm>
          <a:prstGeom prst="straightConnector1">
            <a:avLst/>
          </a:prstGeom>
          <a:ln w="9525">
            <a:prstDash val="sysDash"/>
            <a:tailEnd type="triangle"/>
          </a:ln>
        </p:spPr>
        <p:style>
          <a:lnRef idx="1">
            <a:schemeClr val="dk1"/>
          </a:lnRef>
          <a:fillRef idx="0">
            <a:schemeClr val="dk1"/>
          </a:fillRef>
          <a:effectRef idx="0">
            <a:schemeClr val="dk1"/>
          </a:effectRef>
          <a:fontRef idx="minor">
            <a:schemeClr val="tx1"/>
          </a:fontRef>
        </p:style>
      </p:cxnSp>
      <p:sp>
        <p:nvSpPr>
          <p:cNvPr id="31" name="Right Triangle 30">
            <a:extLst>
              <a:ext uri="{FF2B5EF4-FFF2-40B4-BE49-F238E27FC236}">
                <a16:creationId xmlns:a16="http://schemas.microsoft.com/office/drawing/2014/main" id="{A133C389-DA42-4D32-9EE7-13FD520756DE}"/>
              </a:ext>
            </a:extLst>
          </p:cNvPr>
          <p:cNvSpPr/>
          <p:nvPr/>
        </p:nvSpPr>
        <p:spPr>
          <a:xfrm>
            <a:off x="13617665" y="10150144"/>
            <a:ext cx="23834632" cy="1965182"/>
          </a:xfrm>
          <a:prstGeom prst="rtTriangle">
            <a:avLst/>
          </a:prstGeom>
          <a:gradFill>
            <a:gsLst>
              <a:gs pos="0">
                <a:schemeClr val="accent2">
                  <a:lumMod val="20000"/>
                  <a:lumOff val="80000"/>
                </a:schemeClr>
              </a:gs>
              <a:gs pos="100000">
                <a:schemeClr val="accent2">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ight Triangle 70">
            <a:extLst>
              <a:ext uri="{FF2B5EF4-FFF2-40B4-BE49-F238E27FC236}">
                <a16:creationId xmlns:a16="http://schemas.microsoft.com/office/drawing/2014/main" id="{142FD73F-5B0D-400F-ABCD-839C31FA9BCC}"/>
              </a:ext>
            </a:extLst>
          </p:cNvPr>
          <p:cNvSpPr/>
          <p:nvPr/>
        </p:nvSpPr>
        <p:spPr>
          <a:xfrm rot="10800000">
            <a:off x="13617661" y="9993139"/>
            <a:ext cx="23834632" cy="1965182"/>
          </a:xfrm>
          <a:prstGeom prst="rtTriangle">
            <a:avLst/>
          </a:prstGeom>
          <a:gradFill flip="none" rotWithShape="1">
            <a:gsLst>
              <a:gs pos="0">
                <a:schemeClr val="accent2">
                  <a:lumMod val="20000"/>
                  <a:lumOff val="80000"/>
                </a:schemeClr>
              </a:gs>
              <a:gs pos="100000">
                <a:schemeClr val="accent2">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79291E3-0B7B-46FD-A396-532362C1195D}"/>
              </a:ext>
            </a:extLst>
          </p:cNvPr>
          <p:cNvSpPr txBox="1"/>
          <p:nvPr/>
        </p:nvSpPr>
        <p:spPr>
          <a:xfrm>
            <a:off x="37596322" y="10009726"/>
            <a:ext cx="11053695" cy="1938992"/>
          </a:xfrm>
          <a:prstGeom prst="rect">
            <a:avLst/>
          </a:prstGeom>
          <a:noFill/>
        </p:spPr>
        <p:txBody>
          <a:bodyPr wrap="square" rtlCol="0">
            <a:spAutoFit/>
          </a:bodyPr>
          <a:lstStyle/>
          <a:p>
            <a:r>
              <a:rPr lang="en-US" sz="6000" dirty="0"/>
              <a:t>Increased accuracy and relevance for risk assessment</a:t>
            </a:r>
          </a:p>
        </p:txBody>
      </p:sp>
      <p:sp>
        <p:nvSpPr>
          <p:cNvPr id="73" name="TextBox 72">
            <a:extLst>
              <a:ext uri="{FF2B5EF4-FFF2-40B4-BE49-F238E27FC236}">
                <a16:creationId xmlns:a16="http://schemas.microsoft.com/office/drawing/2014/main" id="{8399DA51-B502-4E83-94E9-8DB2D1566E7B}"/>
              </a:ext>
            </a:extLst>
          </p:cNvPr>
          <p:cNvSpPr txBox="1"/>
          <p:nvPr/>
        </p:nvSpPr>
        <p:spPr>
          <a:xfrm>
            <a:off x="2798274" y="10163239"/>
            <a:ext cx="10675362" cy="1938992"/>
          </a:xfrm>
          <a:prstGeom prst="rect">
            <a:avLst/>
          </a:prstGeom>
          <a:noFill/>
        </p:spPr>
        <p:txBody>
          <a:bodyPr wrap="square" rtlCol="0">
            <a:spAutoFit/>
          </a:bodyPr>
          <a:lstStyle/>
          <a:p>
            <a:pPr algn="r"/>
            <a:r>
              <a:rPr lang="en-US" sz="6000" dirty="0"/>
              <a:t>Better established methods for quantitation</a:t>
            </a:r>
          </a:p>
        </p:txBody>
      </p:sp>
    </p:spTree>
    <p:extLst>
      <p:ext uri="{BB962C8B-B14F-4D97-AF65-F5344CB8AC3E}">
        <p14:creationId xmlns:p14="http://schemas.microsoft.com/office/powerpoint/2010/main" val="164605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20" grpId="0" animBg="1"/>
      <p:bldP spid="23" grpId="0"/>
      <p:bldP spid="32" grpId="0"/>
      <p:bldP spid="28" grpId="0" animBg="1"/>
      <p:bldP spid="42" grpId="0" animBg="1"/>
      <p:bldP spid="47" grpId="0"/>
      <p:bldP spid="53" grpId="0"/>
      <p:bldP spid="54" grpId="0"/>
      <p:bldP spid="55" grpId="0"/>
      <p:bldP spid="56" grpId="0"/>
      <p:bldP spid="58" grpId="0"/>
      <p:bldP spid="60" grpId="0"/>
      <p:bldP spid="61" grpId="0"/>
      <p:bldP spid="49" grpId="0"/>
      <p:bldP spid="63" grpId="0"/>
      <p:bldP spid="52" grpId="0" animBg="1"/>
      <p:bldP spid="66" grpId="0" animBg="1"/>
      <p:bldP spid="67" grpId="0" animBg="1"/>
      <p:bldP spid="68" grpId="0" animBg="1"/>
      <p:bldP spid="31" grpId="0" animBg="1"/>
      <p:bldP spid="71" grpId="0" animBg="1"/>
      <p:bldP spid="33" grpId="0"/>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54D1-5D45-45A0-852D-D0DF2060FD37}"/>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7898C95E-B2F5-41D0-BBBC-B6532D375E07}"/>
              </a:ext>
            </a:extLst>
          </p:cNvPr>
          <p:cNvSpPr>
            <a:spLocks noGrp="1"/>
          </p:cNvSpPr>
          <p:nvPr>
            <p:ph type="body" sz="quarter" idx="12"/>
          </p:nvPr>
        </p:nvSpPr>
        <p:spPr>
          <a:xfrm>
            <a:off x="4625171" y="26249643"/>
            <a:ext cx="39448741" cy="1527688"/>
          </a:xfrm>
        </p:spPr>
        <p:txBody>
          <a:bodyPr/>
          <a:lstStyle/>
          <a:p>
            <a:pPr algn="r"/>
            <a:r>
              <a:rPr lang="en-US" sz="2400" dirty="0"/>
              <a:t>Diagram adopted from: </a:t>
            </a:r>
            <a:r>
              <a:rPr lang="en-US" sz="2400" dirty="0">
                <a:hlinkClick r:id="rId3"/>
              </a:rPr>
              <a:t>https://www.epa.gov/expobox/exposure-assessment-tools-routes-ingestion</a:t>
            </a:r>
            <a:endParaRPr lang="en-US" sz="2400" dirty="0"/>
          </a:p>
          <a:p>
            <a:pPr algn="r"/>
            <a:r>
              <a:rPr lang="en-US" sz="2400" dirty="0"/>
              <a:t>Kinetic modeling diagram adopted from: Peng Y, Cheng Z, Xie F. Metabolites. 2021; 11(2):75. </a:t>
            </a:r>
            <a:r>
              <a:rPr lang="en-US" sz="2400" dirty="0">
                <a:hlinkClick r:id="rId4"/>
              </a:rPr>
              <a:t>https://doi.org/10.3390/metabo11020075</a:t>
            </a:r>
            <a:r>
              <a:rPr lang="en-US" sz="2400" dirty="0"/>
              <a:t>  </a:t>
            </a:r>
          </a:p>
        </p:txBody>
      </p:sp>
      <p:sp>
        <p:nvSpPr>
          <p:cNvPr id="6" name="Footer Placeholder 5">
            <a:extLst>
              <a:ext uri="{FF2B5EF4-FFF2-40B4-BE49-F238E27FC236}">
                <a16:creationId xmlns:a16="http://schemas.microsoft.com/office/drawing/2014/main" id="{8ABBECE0-4CF6-4016-8FDB-89CAB85A70C7}"/>
              </a:ext>
            </a:extLst>
          </p:cNvPr>
          <p:cNvSpPr>
            <a:spLocks noGrp="1"/>
          </p:cNvSpPr>
          <p:nvPr>
            <p:ph type="ftr" sz="quarter" idx="10"/>
          </p:nvPr>
        </p:nvSpPr>
        <p:spPr/>
        <p:txBody>
          <a:bodyPr/>
          <a:lstStyle/>
          <a:p>
            <a:pPr algn="ctr"/>
            <a:r>
              <a:rPr lang="en-US"/>
              <a:t>Jingjie Zhang   |  Regulatory Sciences  |  Altria Client Services  |   TSRC Sep 14th, 2022   |   Presentation 123</a:t>
            </a:r>
            <a:endParaRPr lang="en-US" dirty="0"/>
          </a:p>
        </p:txBody>
      </p:sp>
      <p:sp>
        <p:nvSpPr>
          <p:cNvPr id="76" name="TextBox 75">
            <a:extLst>
              <a:ext uri="{FF2B5EF4-FFF2-40B4-BE49-F238E27FC236}">
                <a16:creationId xmlns:a16="http://schemas.microsoft.com/office/drawing/2014/main" id="{3E4AFA0C-6F4A-42AE-AB98-9CFB305BE6B9}"/>
              </a:ext>
            </a:extLst>
          </p:cNvPr>
          <p:cNvSpPr txBox="1"/>
          <p:nvPr/>
        </p:nvSpPr>
        <p:spPr>
          <a:xfrm>
            <a:off x="2280098" y="5192728"/>
            <a:ext cx="47403858" cy="2419124"/>
          </a:xfrm>
          <a:prstGeom prst="rect">
            <a:avLst/>
          </a:prstGeom>
          <a:noFill/>
        </p:spPr>
        <p:txBody>
          <a:bodyPr wrap="square">
            <a:spAutoFit/>
          </a:bodyPr>
          <a:lstStyle/>
          <a:p>
            <a:pPr marL="1143000" indent="-1143000">
              <a:buFont typeface="Arial" panose="020B0604020202020204" pitchFamily="34" charset="0"/>
              <a:buChar char="•"/>
            </a:pPr>
            <a:r>
              <a:rPr lang="en-US" dirty="0"/>
              <a:t>Understanding and quantitating the biologically relevant dose is one of the keys in toxicological risk assessment.</a:t>
            </a:r>
          </a:p>
        </p:txBody>
      </p:sp>
      <p:sp>
        <p:nvSpPr>
          <p:cNvPr id="39" name="TextBox 38">
            <a:extLst>
              <a:ext uri="{FF2B5EF4-FFF2-40B4-BE49-F238E27FC236}">
                <a16:creationId xmlns:a16="http://schemas.microsoft.com/office/drawing/2014/main" id="{66EC2B90-4F5E-4B10-9833-15F3851B0903}"/>
              </a:ext>
            </a:extLst>
          </p:cNvPr>
          <p:cNvSpPr txBox="1"/>
          <p:nvPr/>
        </p:nvSpPr>
        <p:spPr>
          <a:xfrm>
            <a:off x="16437233" y="16860936"/>
            <a:ext cx="3090234" cy="156966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800" dirty="0"/>
              <a:t>Potential Dose</a:t>
            </a:r>
          </a:p>
        </p:txBody>
      </p:sp>
      <p:sp>
        <p:nvSpPr>
          <p:cNvPr id="40" name="TextBox 39">
            <a:extLst>
              <a:ext uri="{FF2B5EF4-FFF2-40B4-BE49-F238E27FC236}">
                <a16:creationId xmlns:a16="http://schemas.microsoft.com/office/drawing/2014/main" id="{2DBAA7DA-89C4-4FF9-8F26-5DA4591FC6A1}"/>
              </a:ext>
            </a:extLst>
          </p:cNvPr>
          <p:cNvSpPr txBox="1"/>
          <p:nvPr/>
        </p:nvSpPr>
        <p:spPr>
          <a:xfrm>
            <a:off x="19974387" y="16860936"/>
            <a:ext cx="3090234" cy="156966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800" dirty="0"/>
              <a:t>Applied </a:t>
            </a:r>
          </a:p>
          <a:p>
            <a:pPr algn="ctr"/>
            <a:r>
              <a:rPr lang="en-US" sz="4800" dirty="0"/>
              <a:t>Dose</a:t>
            </a:r>
          </a:p>
        </p:txBody>
      </p:sp>
      <p:sp>
        <p:nvSpPr>
          <p:cNvPr id="41" name="TextBox 40">
            <a:extLst>
              <a:ext uri="{FF2B5EF4-FFF2-40B4-BE49-F238E27FC236}">
                <a16:creationId xmlns:a16="http://schemas.microsoft.com/office/drawing/2014/main" id="{9770ED83-09D9-446C-897D-F03BB9FD0CCF}"/>
              </a:ext>
            </a:extLst>
          </p:cNvPr>
          <p:cNvSpPr txBox="1"/>
          <p:nvPr/>
        </p:nvSpPr>
        <p:spPr>
          <a:xfrm>
            <a:off x="24697899" y="16860936"/>
            <a:ext cx="3090234" cy="156966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800" dirty="0"/>
              <a:t>Internal</a:t>
            </a:r>
          </a:p>
          <a:p>
            <a:pPr algn="ctr"/>
            <a:r>
              <a:rPr lang="en-US" sz="4800" dirty="0"/>
              <a:t>Dose</a:t>
            </a:r>
          </a:p>
        </p:txBody>
      </p:sp>
      <p:cxnSp>
        <p:nvCxnSpPr>
          <p:cNvPr id="11" name="Straight Arrow Connector 10">
            <a:extLst>
              <a:ext uri="{FF2B5EF4-FFF2-40B4-BE49-F238E27FC236}">
                <a16:creationId xmlns:a16="http://schemas.microsoft.com/office/drawing/2014/main" id="{4528FA06-7F67-4FF0-80C1-7852B8223E35}"/>
              </a:ext>
            </a:extLst>
          </p:cNvPr>
          <p:cNvCxnSpPr>
            <a:cxnSpLocks/>
          </p:cNvCxnSpPr>
          <p:nvPr/>
        </p:nvCxnSpPr>
        <p:spPr>
          <a:xfrm>
            <a:off x="12576915" y="19018345"/>
            <a:ext cx="21329945"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44F6F3-CA8B-4A28-8526-58476C91E518}"/>
              </a:ext>
            </a:extLst>
          </p:cNvPr>
          <p:cNvCxnSpPr>
            <a:cxnSpLocks/>
          </p:cNvCxnSpPr>
          <p:nvPr/>
        </p:nvCxnSpPr>
        <p:spPr>
          <a:xfrm>
            <a:off x="15835174" y="17608245"/>
            <a:ext cx="0" cy="282020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EC88ED-9C0C-4B68-A520-9FB8C6FE060C}"/>
              </a:ext>
            </a:extLst>
          </p:cNvPr>
          <p:cNvCxnSpPr>
            <a:cxnSpLocks/>
          </p:cNvCxnSpPr>
          <p:nvPr/>
        </p:nvCxnSpPr>
        <p:spPr>
          <a:xfrm>
            <a:off x="23836174" y="17608245"/>
            <a:ext cx="0" cy="2820201"/>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0801FB5-AC2C-498D-B9AA-E3F7E4930E7B}"/>
              </a:ext>
            </a:extLst>
          </p:cNvPr>
          <p:cNvSpPr txBox="1"/>
          <p:nvPr/>
        </p:nvSpPr>
        <p:spPr>
          <a:xfrm>
            <a:off x="29543735" y="18510514"/>
            <a:ext cx="2263761" cy="1015663"/>
          </a:xfrm>
          <a:prstGeom prst="rect">
            <a:avLst/>
          </a:prstGeom>
          <a:solidFill>
            <a:schemeClr val="bg1"/>
          </a:solidFill>
          <a:ln w="101600">
            <a:solidFill>
              <a:schemeClr val="accent1"/>
            </a:solidFill>
          </a:ln>
        </p:spPr>
        <p:txBody>
          <a:bodyPr wrap="none" rtlCol="0" anchor="ctr">
            <a:spAutoFit/>
          </a:bodyPr>
          <a:lstStyle/>
          <a:p>
            <a:r>
              <a:rPr lang="en-US" sz="6000" dirty="0"/>
              <a:t>Organ</a:t>
            </a:r>
          </a:p>
        </p:txBody>
      </p:sp>
      <p:cxnSp>
        <p:nvCxnSpPr>
          <p:cNvPr id="29" name="Straight Connector 28">
            <a:extLst>
              <a:ext uri="{FF2B5EF4-FFF2-40B4-BE49-F238E27FC236}">
                <a16:creationId xmlns:a16="http://schemas.microsoft.com/office/drawing/2014/main" id="{6B75CAB2-4FB9-4936-94E8-52BEBABEBBC9}"/>
              </a:ext>
            </a:extLst>
          </p:cNvPr>
          <p:cNvCxnSpPr>
            <a:cxnSpLocks/>
          </p:cNvCxnSpPr>
          <p:nvPr/>
        </p:nvCxnSpPr>
        <p:spPr>
          <a:xfrm>
            <a:off x="15830351" y="17608245"/>
            <a:ext cx="0" cy="2820201"/>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9CF6F0-859D-4ED4-880F-EC1696D45117}"/>
              </a:ext>
            </a:extLst>
          </p:cNvPr>
          <p:cNvSpPr txBox="1"/>
          <p:nvPr/>
        </p:nvSpPr>
        <p:spPr>
          <a:xfrm>
            <a:off x="7447320" y="18323211"/>
            <a:ext cx="4966744" cy="1323439"/>
          </a:xfrm>
          <a:prstGeom prst="rect">
            <a:avLst/>
          </a:prstGeom>
          <a:noFill/>
        </p:spPr>
        <p:txBody>
          <a:bodyPr wrap="none" rtlCol="0" anchor="ctr">
            <a:spAutoFit/>
          </a:bodyPr>
          <a:lstStyle/>
          <a:p>
            <a:r>
              <a:rPr lang="en-US" sz="8000" dirty="0"/>
              <a:t>Chemicals</a:t>
            </a:r>
          </a:p>
        </p:txBody>
      </p:sp>
      <p:sp>
        <p:nvSpPr>
          <p:cNvPr id="32" name="TextBox 31">
            <a:extLst>
              <a:ext uri="{FF2B5EF4-FFF2-40B4-BE49-F238E27FC236}">
                <a16:creationId xmlns:a16="http://schemas.microsoft.com/office/drawing/2014/main" id="{898DA863-FA11-436B-8E4D-7A1123B7DC6C}"/>
              </a:ext>
            </a:extLst>
          </p:cNvPr>
          <p:cNvSpPr txBox="1"/>
          <p:nvPr/>
        </p:nvSpPr>
        <p:spPr>
          <a:xfrm>
            <a:off x="33915690" y="18510514"/>
            <a:ext cx="2146742" cy="1015663"/>
          </a:xfrm>
          <a:prstGeom prst="rect">
            <a:avLst/>
          </a:prstGeom>
          <a:noFill/>
        </p:spPr>
        <p:txBody>
          <a:bodyPr wrap="none" rtlCol="0" anchor="ctr">
            <a:spAutoFit/>
          </a:bodyPr>
          <a:lstStyle/>
          <a:p>
            <a:r>
              <a:rPr lang="en-US" sz="6000" dirty="0"/>
              <a:t>Effect</a:t>
            </a:r>
          </a:p>
        </p:txBody>
      </p:sp>
      <p:cxnSp>
        <p:nvCxnSpPr>
          <p:cNvPr id="26" name="Straight Arrow Connector 25">
            <a:extLst>
              <a:ext uri="{FF2B5EF4-FFF2-40B4-BE49-F238E27FC236}">
                <a16:creationId xmlns:a16="http://schemas.microsoft.com/office/drawing/2014/main" id="{94D4828C-618C-483A-86AD-99DE53FA2D5E}"/>
              </a:ext>
            </a:extLst>
          </p:cNvPr>
          <p:cNvCxnSpPr/>
          <p:nvPr/>
        </p:nvCxnSpPr>
        <p:spPr>
          <a:xfrm>
            <a:off x="14459159" y="17957254"/>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937A27C-2808-47C2-8500-F6F6BC72DF0C}"/>
              </a:ext>
            </a:extLst>
          </p:cNvPr>
          <p:cNvCxnSpPr/>
          <p:nvPr/>
        </p:nvCxnSpPr>
        <p:spPr>
          <a:xfrm>
            <a:off x="22460158" y="17841681"/>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451B2FB-A5EF-46C6-8EAA-947B687282FA}"/>
              </a:ext>
            </a:extLst>
          </p:cNvPr>
          <p:cNvCxnSpPr>
            <a:cxnSpLocks/>
          </p:cNvCxnSpPr>
          <p:nvPr/>
        </p:nvCxnSpPr>
        <p:spPr>
          <a:xfrm rot="5400000">
            <a:off x="24297705" y="17846603"/>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74B5C5BB-C334-4638-9C62-7F88481C053D}"/>
              </a:ext>
            </a:extLst>
          </p:cNvPr>
          <p:cNvCxnSpPr>
            <a:cxnSpLocks/>
          </p:cNvCxnSpPr>
          <p:nvPr/>
        </p:nvCxnSpPr>
        <p:spPr>
          <a:xfrm rot="5400000">
            <a:off x="16253312" y="17957254"/>
            <a:ext cx="914400" cy="91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45313082-B413-40F4-B2F8-0D627E8816A1}"/>
              </a:ext>
            </a:extLst>
          </p:cNvPr>
          <p:cNvSpPr txBox="1"/>
          <p:nvPr/>
        </p:nvSpPr>
        <p:spPr>
          <a:xfrm>
            <a:off x="11524597" y="16860936"/>
            <a:ext cx="2788969"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800" dirty="0"/>
              <a:t>Exposure</a:t>
            </a:r>
          </a:p>
        </p:txBody>
      </p:sp>
      <p:sp>
        <p:nvSpPr>
          <p:cNvPr id="42" name="TextBox 41">
            <a:extLst>
              <a:ext uri="{FF2B5EF4-FFF2-40B4-BE49-F238E27FC236}">
                <a16:creationId xmlns:a16="http://schemas.microsoft.com/office/drawing/2014/main" id="{822164D0-281A-4940-AFE3-AC639F1E06DA}"/>
              </a:ext>
            </a:extLst>
          </p:cNvPr>
          <p:cNvSpPr txBox="1"/>
          <p:nvPr/>
        </p:nvSpPr>
        <p:spPr>
          <a:xfrm>
            <a:off x="28493577" y="15684803"/>
            <a:ext cx="4364077" cy="156966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800" dirty="0"/>
              <a:t>Biologically Effective Dose</a:t>
            </a:r>
          </a:p>
        </p:txBody>
      </p:sp>
      <p:cxnSp>
        <p:nvCxnSpPr>
          <p:cNvPr id="43" name="Straight Arrow Connector 42">
            <a:extLst>
              <a:ext uri="{FF2B5EF4-FFF2-40B4-BE49-F238E27FC236}">
                <a16:creationId xmlns:a16="http://schemas.microsoft.com/office/drawing/2014/main" id="{D8DFD04F-C3EE-4E55-A249-309A79C30D54}"/>
              </a:ext>
            </a:extLst>
          </p:cNvPr>
          <p:cNvCxnSpPr>
            <a:cxnSpLocks/>
            <a:stCxn id="42" idx="2"/>
            <a:endCxn id="20" idx="0"/>
          </p:cNvCxnSpPr>
          <p:nvPr/>
        </p:nvCxnSpPr>
        <p:spPr>
          <a:xfrm>
            <a:off x="30675616" y="17254463"/>
            <a:ext cx="0" cy="125605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9155C762-6F34-48A3-B68C-A4B0F820A0A1}"/>
              </a:ext>
            </a:extLst>
          </p:cNvPr>
          <p:cNvCxnSpPr>
            <a:cxnSpLocks/>
          </p:cNvCxnSpPr>
          <p:nvPr/>
        </p:nvCxnSpPr>
        <p:spPr>
          <a:xfrm>
            <a:off x="15979723" y="19804184"/>
            <a:ext cx="5429795" cy="0"/>
          </a:xfrm>
          <a:prstGeom prst="straightConnector1">
            <a:avLst/>
          </a:prstGeom>
          <a:ln w="76200">
            <a:solidFill>
              <a:srgbClr val="0070C0"/>
            </a:solidFill>
            <a:prstDash val="sysDot"/>
            <a:tailEnd type="triangle"/>
          </a:ln>
        </p:spPr>
        <p:style>
          <a:lnRef idx="1">
            <a:schemeClr val="accent4"/>
          </a:lnRef>
          <a:fillRef idx="0">
            <a:schemeClr val="accent4"/>
          </a:fillRef>
          <a:effectRef idx="0">
            <a:schemeClr val="accent4"/>
          </a:effectRef>
          <a:fontRef idx="minor">
            <a:schemeClr val="tx1"/>
          </a:fontRef>
        </p:style>
      </p:cxnSp>
      <p:cxnSp>
        <p:nvCxnSpPr>
          <p:cNvPr id="51" name="Straight Arrow Connector 50">
            <a:extLst>
              <a:ext uri="{FF2B5EF4-FFF2-40B4-BE49-F238E27FC236}">
                <a16:creationId xmlns:a16="http://schemas.microsoft.com/office/drawing/2014/main" id="{41F14E8F-7F3A-455D-B5BE-5026C6C3EF8F}"/>
              </a:ext>
            </a:extLst>
          </p:cNvPr>
          <p:cNvCxnSpPr>
            <a:cxnSpLocks/>
          </p:cNvCxnSpPr>
          <p:nvPr/>
        </p:nvCxnSpPr>
        <p:spPr>
          <a:xfrm>
            <a:off x="23985546" y="19804184"/>
            <a:ext cx="5429795" cy="0"/>
          </a:xfrm>
          <a:prstGeom prst="straightConnector1">
            <a:avLst/>
          </a:prstGeom>
          <a:ln w="76200">
            <a:solidFill>
              <a:srgbClr val="0070C0"/>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7" name="TextBox 46">
            <a:extLst>
              <a:ext uri="{FF2B5EF4-FFF2-40B4-BE49-F238E27FC236}">
                <a16:creationId xmlns:a16="http://schemas.microsoft.com/office/drawing/2014/main" id="{9AF5ECCB-175B-4ADE-A895-94715EF00D91}"/>
              </a:ext>
            </a:extLst>
          </p:cNvPr>
          <p:cNvSpPr txBox="1"/>
          <p:nvPr/>
        </p:nvSpPr>
        <p:spPr>
          <a:xfrm>
            <a:off x="14658508" y="20647211"/>
            <a:ext cx="2006318" cy="830997"/>
          </a:xfrm>
          <a:prstGeom prst="rect">
            <a:avLst/>
          </a:prstGeom>
          <a:noFill/>
        </p:spPr>
        <p:txBody>
          <a:bodyPr wrap="none" rtlCol="0">
            <a:spAutoFit/>
          </a:bodyPr>
          <a:lstStyle/>
          <a:p>
            <a:r>
              <a:rPr lang="en-US" sz="4800" dirty="0"/>
              <a:t>Mouth</a:t>
            </a:r>
          </a:p>
        </p:txBody>
      </p:sp>
      <p:sp>
        <p:nvSpPr>
          <p:cNvPr id="53" name="TextBox 52">
            <a:extLst>
              <a:ext uri="{FF2B5EF4-FFF2-40B4-BE49-F238E27FC236}">
                <a16:creationId xmlns:a16="http://schemas.microsoft.com/office/drawing/2014/main" id="{6CCC3BDB-CB63-4ECA-AC91-2830FFA4C955}"/>
              </a:ext>
            </a:extLst>
          </p:cNvPr>
          <p:cNvSpPr txBox="1"/>
          <p:nvPr/>
        </p:nvSpPr>
        <p:spPr>
          <a:xfrm>
            <a:off x="22448406" y="20647211"/>
            <a:ext cx="2438168" cy="830997"/>
          </a:xfrm>
          <a:prstGeom prst="rect">
            <a:avLst/>
          </a:prstGeom>
          <a:noFill/>
        </p:spPr>
        <p:txBody>
          <a:bodyPr wrap="none" rtlCol="0">
            <a:spAutoFit/>
          </a:bodyPr>
          <a:lstStyle/>
          <a:p>
            <a:r>
              <a:rPr lang="en-US" sz="4800" dirty="0"/>
              <a:t>G.I Tract</a:t>
            </a:r>
          </a:p>
        </p:txBody>
      </p:sp>
      <p:sp>
        <p:nvSpPr>
          <p:cNvPr id="54" name="TextBox 53">
            <a:extLst>
              <a:ext uri="{FF2B5EF4-FFF2-40B4-BE49-F238E27FC236}">
                <a16:creationId xmlns:a16="http://schemas.microsoft.com/office/drawing/2014/main" id="{FAA1755F-AED9-4CDF-AB76-FD6CFDE53700}"/>
              </a:ext>
            </a:extLst>
          </p:cNvPr>
          <p:cNvSpPr txBox="1"/>
          <p:nvPr/>
        </p:nvSpPr>
        <p:spPr>
          <a:xfrm>
            <a:off x="22875318" y="21746994"/>
            <a:ext cx="1584344" cy="830997"/>
          </a:xfrm>
          <a:prstGeom prst="rect">
            <a:avLst/>
          </a:prstGeom>
          <a:noFill/>
        </p:spPr>
        <p:txBody>
          <a:bodyPr wrap="none" rtlCol="0">
            <a:spAutoFit/>
          </a:bodyPr>
          <a:lstStyle/>
          <a:p>
            <a:r>
              <a:rPr lang="en-US" sz="4800" dirty="0"/>
              <a:t>Lung</a:t>
            </a:r>
          </a:p>
        </p:txBody>
      </p:sp>
      <p:sp>
        <p:nvSpPr>
          <p:cNvPr id="55" name="TextBox 54">
            <a:extLst>
              <a:ext uri="{FF2B5EF4-FFF2-40B4-BE49-F238E27FC236}">
                <a16:creationId xmlns:a16="http://schemas.microsoft.com/office/drawing/2014/main" id="{0D30A544-E8CD-41F3-A372-7A2155AF694A}"/>
              </a:ext>
            </a:extLst>
          </p:cNvPr>
          <p:cNvSpPr txBox="1"/>
          <p:nvPr/>
        </p:nvSpPr>
        <p:spPr>
          <a:xfrm>
            <a:off x="13869574" y="21746994"/>
            <a:ext cx="3584186" cy="830997"/>
          </a:xfrm>
          <a:prstGeom prst="rect">
            <a:avLst/>
          </a:prstGeom>
          <a:noFill/>
        </p:spPr>
        <p:txBody>
          <a:bodyPr wrap="none" rtlCol="0">
            <a:spAutoFit/>
          </a:bodyPr>
          <a:lstStyle/>
          <a:p>
            <a:r>
              <a:rPr lang="en-US" sz="4800" dirty="0"/>
              <a:t>Nose/Mouth</a:t>
            </a:r>
          </a:p>
        </p:txBody>
      </p:sp>
      <p:sp>
        <p:nvSpPr>
          <p:cNvPr id="56" name="TextBox 55">
            <a:extLst>
              <a:ext uri="{FF2B5EF4-FFF2-40B4-BE49-F238E27FC236}">
                <a16:creationId xmlns:a16="http://schemas.microsoft.com/office/drawing/2014/main" id="{FA0B2B0A-1B37-4EA2-9991-AE772B81E140}"/>
              </a:ext>
            </a:extLst>
          </p:cNvPr>
          <p:cNvSpPr txBox="1"/>
          <p:nvPr/>
        </p:nvSpPr>
        <p:spPr>
          <a:xfrm>
            <a:off x="8143630" y="20647211"/>
            <a:ext cx="4446282" cy="830997"/>
          </a:xfrm>
          <a:prstGeom prst="rect">
            <a:avLst/>
          </a:prstGeom>
          <a:noFill/>
        </p:spPr>
        <p:txBody>
          <a:bodyPr wrap="none" rtlCol="0">
            <a:spAutoFit/>
          </a:bodyPr>
          <a:lstStyle/>
          <a:p>
            <a:r>
              <a:rPr lang="en-US" sz="4800" dirty="0"/>
              <a:t>Ingestion Route</a:t>
            </a:r>
          </a:p>
        </p:txBody>
      </p:sp>
      <p:sp>
        <p:nvSpPr>
          <p:cNvPr id="58" name="TextBox 57">
            <a:extLst>
              <a:ext uri="{FF2B5EF4-FFF2-40B4-BE49-F238E27FC236}">
                <a16:creationId xmlns:a16="http://schemas.microsoft.com/office/drawing/2014/main" id="{F546F13A-D3A9-4113-8B37-E9F953BE2A86}"/>
              </a:ext>
            </a:extLst>
          </p:cNvPr>
          <p:cNvSpPr txBox="1"/>
          <p:nvPr/>
        </p:nvSpPr>
        <p:spPr>
          <a:xfrm>
            <a:off x="8031092" y="21746994"/>
            <a:ext cx="4735912" cy="830997"/>
          </a:xfrm>
          <a:prstGeom prst="rect">
            <a:avLst/>
          </a:prstGeom>
          <a:noFill/>
        </p:spPr>
        <p:txBody>
          <a:bodyPr wrap="none" rtlCol="0">
            <a:spAutoFit/>
          </a:bodyPr>
          <a:lstStyle/>
          <a:p>
            <a:r>
              <a:rPr lang="en-US" sz="4800" dirty="0"/>
              <a:t>Inhalation Route</a:t>
            </a:r>
          </a:p>
        </p:txBody>
      </p:sp>
      <p:sp>
        <p:nvSpPr>
          <p:cNvPr id="60" name="TextBox 59">
            <a:extLst>
              <a:ext uri="{FF2B5EF4-FFF2-40B4-BE49-F238E27FC236}">
                <a16:creationId xmlns:a16="http://schemas.microsoft.com/office/drawing/2014/main" id="{DA0BE672-102F-4D2A-AD4D-6EEE8525EDC5}"/>
              </a:ext>
            </a:extLst>
          </p:cNvPr>
          <p:cNvSpPr txBox="1"/>
          <p:nvPr/>
        </p:nvSpPr>
        <p:spPr>
          <a:xfrm>
            <a:off x="17739295" y="19804184"/>
            <a:ext cx="1910651" cy="830997"/>
          </a:xfrm>
          <a:prstGeom prst="rect">
            <a:avLst/>
          </a:prstGeom>
          <a:noFill/>
        </p:spPr>
        <p:txBody>
          <a:bodyPr wrap="none" rtlCol="0">
            <a:spAutoFit/>
          </a:bodyPr>
          <a:lstStyle/>
          <a:p>
            <a:r>
              <a:rPr lang="en-US" sz="4800" dirty="0"/>
              <a:t>Intake</a:t>
            </a:r>
          </a:p>
        </p:txBody>
      </p:sp>
      <p:sp>
        <p:nvSpPr>
          <p:cNvPr id="61" name="TextBox 60">
            <a:extLst>
              <a:ext uri="{FF2B5EF4-FFF2-40B4-BE49-F238E27FC236}">
                <a16:creationId xmlns:a16="http://schemas.microsoft.com/office/drawing/2014/main" id="{7CAE037C-64AD-4D20-8C6B-570D3155FECB}"/>
              </a:ext>
            </a:extLst>
          </p:cNvPr>
          <p:cNvSpPr txBox="1"/>
          <p:nvPr/>
        </p:nvSpPr>
        <p:spPr>
          <a:xfrm>
            <a:off x="25626431" y="19804184"/>
            <a:ext cx="2148024" cy="830997"/>
          </a:xfrm>
          <a:prstGeom prst="rect">
            <a:avLst/>
          </a:prstGeom>
          <a:noFill/>
        </p:spPr>
        <p:txBody>
          <a:bodyPr wrap="none" rtlCol="0">
            <a:spAutoFit/>
          </a:bodyPr>
          <a:lstStyle/>
          <a:p>
            <a:r>
              <a:rPr lang="en-US" sz="4800" dirty="0"/>
              <a:t>Uptake</a:t>
            </a:r>
          </a:p>
        </p:txBody>
      </p:sp>
      <p:sp>
        <p:nvSpPr>
          <p:cNvPr id="49" name="Rectangle 48">
            <a:extLst>
              <a:ext uri="{FF2B5EF4-FFF2-40B4-BE49-F238E27FC236}">
                <a16:creationId xmlns:a16="http://schemas.microsoft.com/office/drawing/2014/main" id="{3BDC74A7-F438-415B-B1A5-AE8F159991E7}"/>
              </a:ext>
            </a:extLst>
          </p:cNvPr>
          <p:cNvSpPr/>
          <p:nvPr/>
        </p:nvSpPr>
        <p:spPr>
          <a:xfrm>
            <a:off x="8037023" y="20601198"/>
            <a:ext cx="18261377" cy="93357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486BB3FD-B83E-45ED-A59E-512574C6BC57}"/>
              </a:ext>
            </a:extLst>
          </p:cNvPr>
          <p:cNvSpPr/>
          <p:nvPr/>
        </p:nvSpPr>
        <p:spPr>
          <a:xfrm>
            <a:off x="8037023" y="21705630"/>
            <a:ext cx="18261377" cy="93357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cxnSp>
        <p:nvCxnSpPr>
          <p:cNvPr id="80" name="Connector: Elbow 79">
            <a:extLst>
              <a:ext uri="{FF2B5EF4-FFF2-40B4-BE49-F238E27FC236}">
                <a16:creationId xmlns:a16="http://schemas.microsoft.com/office/drawing/2014/main" id="{91291B81-A00F-4EBB-BA54-E30C7B3C5FAE}"/>
              </a:ext>
            </a:extLst>
          </p:cNvPr>
          <p:cNvCxnSpPr>
            <a:cxnSpLocks/>
            <a:stCxn id="28" idx="1"/>
            <a:endCxn id="42" idx="3"/>
          </p:cNvCxnSpPr>
          <p:nvPr/>
        </p:nvCxnSpPr>
        <p:spPr>
          <a:xfrm rot="10800000" flipH="1">
            <a:off x="11524596" y="16469633"/>
            <a:ext cx="21333057" cy="806802"/>
          </a:xfrm>
          <a:prstGeom prst="bentConnector5">
            <a:avLst>
              <a:gd name="adj1" fmla="val -8394"/>
              <a:gd name="adj2" fmla="val 291723"/>
              <a:gd name="adj3" fmla="val 106430"/>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B840B8-1E83-44CD-984F-07F3BF6A8C21}"/>
              </a:ext>
            </a:extLst>
          </p:cNvPr>
          <p:cNvSpPr txBox="1"/>
          <p:nvPr/>
        </p:nvSpPr>
        <p:spPr>
          <a:xfrm>
            <a:off x="11014938" y="13184172"/>
            <a:ext cx="22014103" cy="1255728"/>
          </a:xfrm>
          <a:prstGeom prst="rect">
            <a:avLst/>
          </a:prstGeom>
          <a:noFill/>
        </p:spPr>
        <p:txBody>
          <a:bodyPr wrap="none" rtlCol="0">
            <a:spAutoFit/>
          </a:bodyPr>
          <a:lstStyle/>
          <a:p>
            <a:pPr algn="ctr"/>
            <a:r>
              <a:rPr lang="en-US" dirty="0"/>
              <a:t>physiologically based pharmacokinetic (PBPK) modeling</a:t>
            </a:r>
          </a:p>
        </p:txBody>
      </p:sp>
      <p:sp>
        <p:nvSpPr>
          <p:cNvPr id="9" name="Oval 8">
            <a:extLst>
              <a:ext uri="{FF2B5EF4-FFF2-40B4-BE49-F238E27FC236}">
                <a16:creationId xmlns:a16="http://schemas.microsoft.com/office/drawing/2014/main" id="{72059852-DF9A-4E37-9829-C0480BC2B836}"/>
              </a:ext>
            </a:extLst>
          </p:cNvPr>
          <p:cNvSpPr/>
          <p:nvPr/>
        </p:nvSpPr>
        <p:spPr>
          <a:xfrm>
            <a:off x="3656124" y="16094011"/>
            <a:ext cx="3595473" cy="116045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t>HPHCs</a:t>
            </a:r>
          </a:p>
        </p:txBody>
      </p:sp>
      <p:sp>
        <p:nvSpPr>
          <p:cNvPr id="62" name="Oval 61">
            <a:extLst>
              <a:ext uri="{FF2B5EF4-FFF2-40B4-BE49-F238E27FC236}">
                <a16:creationId xmlns:a16="http://schemas.microsoft.com/office/drawing/2014/main" id="{44B3CEA0-6DAC-4F3E-BE59-CAFBC07DA33B}"/>
              </a:ext>
            </a:extLst>
          </p:cNvPr>
          <p:cNvSpPr/>
          <p:nvPr/>
        </p:nvSpPr>
        <p:spPr>
          <a:xfrm>
            <a:off x="3653426" y="17628799"/>
            <a:ext cx="3595473" cy="116045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t>NTAs</a:t>
            </a:r>
          </a:p>
        </p:txBody>
      </p:sp>
      <p:sp>
        <p:nvSpPr>
          <p:cNvPr id="64" name="Oval 63">
            <a:extLst>
              <a:ext uri="{FF2B5EF4-FFF2-40B4-BE49-F238E27FC236}">
                <a16:creationId xmlns:a16="http://schemas.microsoft.com/office/drawing/2014/main" id="{579A7689-BC1C-40E7-92E0-F942E0187D02}"/>
              </a:ext>
            </a:extLst>
          </p:cNvPr>
          <p:cNvSpPr/>
          <p:nvPr/>
        </p:nvSpPr>
        <p:spPr>
          <a:xfrm>
            <a:off x="3706729" y="19107030"/>
            <a:ext cx="3595473" cy="116045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t>Flavors</a:t>
            </a:r>
          </a:p>
        </p:txBody>
      </p:sp>
      <p:sp>
        <p:nvSpPr>
          <p:cNvPr id="65" name="Oval 64">
            <a:extLst>
              <a:ext uri="{FF2B5EF4-FFF2-40B4-BE49-F238E27FC236}">
                <a16:creationId xmlns:a16="http://schemas.microsoft.com/office/drawing/2014/main" id="{F1F6C4D6-D2F7-46C0-B2BA-B155B7591FDF}"/>
              </a:ext>
            </a:extLst>
          </p:cNvPr>
          <p:cNvSpPr/>
          <p:nvPr/>
        </p:nvSpPr>
        <p:spPr>
          <a:xfrm>
            <a:off x="3399344" y="20512519"/>
            <a:ext cx="4022434" cy="211964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New Ingredients/Constituents</a:t>
            </a:r>
          </a:p>
        </p:txBody>
      </p:sp>
      <p:grpSp>
        <p:nvGrpSpPr>
          <p:cNvPr id="18" name="Group 17">
            <a:extLst>
              <a:ext uri="{FF2B5EF4-FFF2-40B4-BE49-F238E27FC236}">
                <a16:creationId xmlns:a16="http://schemas.microsoft.com/office/drawing/2014/main" id="{65F0769B-B4DC-4680-B5F2-1FE8730AFF99}"/>
              </a:ext>
            </a:extLst>
          </p:cNvPr>
          <p:cNvGrpSpPr/>
          <p:nvPr/>
        </p:nvGrpSpPr>
        <p:grpSpPr>
          <a:xfrm>
            <a:off x="36578838" y="11052020"/>
            <a:ext cx="12939039" cy="13039344"/>
            <a:chOff x="37150338" y="10023320"/>
            <a:chExt cx="12939039" cy="13039344"/>
          </a:xfrm>
        </p:grpSpPr>
        <p:pic>
          <p:nvPicPr>
            <p:cNvPr id="4" name="Picture 3">
              <a:extLst>
                <a:ext uri="{FF2B5EF4-FFF2-40B4-BE49-F238E27FC236}">
                  <a16:creationId xmlns:a16="http://schemas.microsoft.com/office/drawing/2014/main" id="{440BEB5B-EF60-4F25-A49A-4DAA64C835EB}"/>
                </a:ext>
              </a:extLst>
            </p:cNvPr>
            <p:cNvPicPr>
              <a:picLocks noChangeAspect="1"/>
            </p:cNvPicPr>
            <p:nvPr/>
          </p:nvPicPr>
          <p:blipFill>
            <a:blip r:embed="rId5"/>
            <a:stretch>
              <a:fillRect/>
            </a:stretch>
          </p:blipFill>
          <p:spPr>
            <a:xfrm>
              <a:off x="40880717" y="13167204"/>
              <a:ext cx="5429791" cy="7903720"/>
            </a:xfrm>
            <a:prstGeom prst="rect">
              <a:avLst/>
            </a:prstGeom>
          </p:spPr>
        </p:pic>
        <p:sp>
          <p:nvSpPr>
            <p:cNvPr id="8" name="Oval 7">
              <a:extLst>
                <a:ext uri="{FF2B5EF4-FFF2-40B4-BE49-F238E27FC236}">
                  <a16:creationId xmlns:a16="http://schemas.microsoft.com/office/drawing/2014/main" id="{39897284-47BB-455C-AC7E-48D2AEF86AC7}"/>
                </a:ext>
              </a:extLst>
            </p:cNvPr>
            <p:cNvSpPr>
              <a:spLocks noChangeAspect="1"/>
            </p:cNvSpPr>
            <p:nvPr/>
          </p:nvSpPr>
          <p:spPr>
            <a:xfrm>
              <a:off x="37652012" y="11175464"/>
              <a:ext cx="11887200" cy="1188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7B677A2F-62C4-460B-BE76-D3F2E208EC93}"/>
                </a:ext>
              </a:extLst>
            </p:cNvPr>
            <p:cNvSpPr>
              <a:spLocks noChangeAspect="1"/>
            </p:cNvSpPr>
            <p:nvPr/>
          </p:nvSpPr>
          <p:spPr>
            <a:xfrm>
              <a:off x="37880612" y="11404064"/>
              <a:ext cx="11430000" cy="1143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90435C65-2B95-49F2-9BCE-A7804ED14B41}"/>
                </a:ext>
              </a:extLst>
            </p:cNvPr>
            <p:cNvPicPr>
              <a:picLocks noChangeAspect="1"/>
            </p:cNvPicPr>
            <p:nvPr/>
          </p:nvPicPr>
          <p:blipFill>
            <a:blip r:embed="rId6"/>
            <a:stretch>
              <a:fillRect/>
            </a:stretch>
          </p:blipFill>
          <p:spPr>
            <a:xfrm>
              <a:off x="37150338" y="18577728"/>
              <a:ext cx="2758985" cy="2758985"/>
            </a:xfrm>
            <a:prstGeom prst="rect">
              <a:avLst/>
            </a:prstGeom>
          </p:spPr>
        </p:pic>
        <p:pic>
          <p:nvPicPr>
            <p:cNvPr id="57" name="Picture 56">
              <a:extLst>
                <a:ext uri="{FF2B5EF4-FFF2-40B4-BE49-F238E27FC236}">
                  <a16:creationId xmlns:a16="http://schemas.microsoft.com/office/drawing/2014/main" id="{85BD9DEC-2E41-4126-A7B2-4B964C26D53D}"/>
                </a:ext>
              </a:extLst>
            </p:cNvPr>
            <p:cNvPicPr>
              <a:picLocks noChangeAspect="1"/>
            </p:cNvPicPr>
            <p:nvPr/>
          </p:nvPicPr>
          <p:blipFill>
            <a:blip r:embed="rId7"/>
            <a:stretch>
              <a:fillRect/>
            </a:stretch>
          </p:blipFill>
          <p:spPr>
            <a:xfrm>
              <a:off x="47577134" y="18625730"/>
              <a:ext cx="2512243" cy="2662980"/>
            </a:xfrm>
            <a:prstGeom prst="rect">
              <a:avLst/>
            </a:prstGeom>
          </p:spPr>
        </p:pic>
        <p:grpSp>
          <p:nvGrpSpPr>
            <p:cNvPr id="17" name="Group 16">
              <a:extLst>
                <a:ext uri="{FF2B5EF4-FFF2-40B4-BE49-F238E27FC236}">
                  <a16:creationId xmlns:a16="http://schemas.microsoft.com/office/drawing/2014/main" id="{58AE6526-82DC-4889-AE88-0FF8B0259322}"/>
                </a:ext>
              </a:extLst>
            </p:cNvPr>
            <p:cNvGrpSpPr/>
            <p:nvPr/>
          </p:nvGrpSpPr>
          <p:grpSpPr>
            <a:xfrm>
              <a:off x="42214868" y="10023320"/>
              <a:ext cx="2761488" cy="2761488"/>
              <a:chOff x="32568813" y="10538387"/>
              <a:chExt cx="2761488" cy="2761488"/>
            </a:xfrm>
          </p:grpSpPr>
          <p:sp>
            <p:nvSpPr>
              <p:cNvPr id="12" name="Oval 11">
                <a:extLst>
                  <a:ext uri="{FF2B5EF4-FFF2-40B4-BE49-F238E27FC236}">
                    <a16:creationId xmlns:a16="http://schemas.microsoft.com/office/drawing/2014/main" id="{C080A3CA-B850-448F-9F84-1118B7F82013}"/>
                  </a:ext>
                </a:extLst>
              </p:cNvPr>
              <p:cNvSpPr/>
              <p:nvPr/>
            </p:nvSpPr>
            <p:spPr>
              <a:xfrm>
                <a:off x="32568813" y="10538387"/>
                <a:ext cx="2761488" cy="276148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1B4132B-2186-46CC-87F3-025716BEC20A}"/>
                  </a:ext>
                </a:extLst>
              </p:cNvPr>
              <p:cNvSpPr txBox="1"/>
              <p:nvPr/>
            </p:nvSpPr>
            <p:spPr>
              <a:xfrm>
                <a:off x="32876187" y="10845990"/>
                <a:ext cx="2146741" cy="769441"/>
              </a:xfrm>
              <a:prstGeom prst="rect">
                <a:avLst/>
              </a:prstGeom>
              <a:noFill/>
            </p:spPr>
            <p:txBody>
              <a:bodyPr wrap="square" rtlCol="0">
                <a:spAutoFit/>
              </a:bodyPr>
              <a:lstStyle/>
              <a:p>
                <a:pPr algn="ctr"/>
                <a:r>
                  <a:rPr lang="en-US" sz="4400" dirty="0">
                    <a:solidFill>
                      <a:schemeClr val="bg1"/>
                    </a:solidFill>
                  </a:rPr>
                  <a:t>Clinical</a:t>
                </a:r>
              </a:p>
            </p:txBody>
          </p:sp>
        </p:grpSp>
      </p:grpSp>
      <p:pic>
        <p:nvPicPr>
          <p:cNvPr id="10" name="Graphic 9" descr="Man and woman with solid fill">
            <a:extLst>
              <a:ext uri="{FF2B5EF4-FFF2-40B4-BE49-F238E27FC236}">
                <a16:creationId xmlns:a16="http://schemas.microsoft.com/office/drawing/2014/main" id="{4E5B72CF-8966-49FA-A5F3-B77D453A07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09712" y="11904837"/>
            <a:ext cx="1828800" cy="1828800"/>
          </a:xfrm>
          <a:prstGeom prst="rect">
            <a:avLst/>
          </a:prstGeom>
        </p:spPr>
      </p:pic>
      <p:sp>
        <p:nvSpPr>
          <p:cNvPr id="3" name="TextBox 2">
            <a:extLst>
              <a:ext uri="{FF2B5EF4-FFF2-40B4-BE49-F238E27FC236}">
                <a16:creationId xmlns:a16="http://schemas.microsoft.com/office/drawing/2014/main" id="{3AAB0BB2-94F3-4220-A7DD-083CC03F885C}"/>
              </a:ext>
            </a:extLst>
          </p:cNvPr>
          <p:cNvSpPr txBox="1"/>
          <p:nvPr/>
        </p:nvSpPr>
        <p:spPr>
          <a:xfrm>
            <a:off x="2284033" y="7770512"/>
            <a:ext cx="47233844" cy="3582519"/>
          </a:xfrm>
          <a:prstGeom prst="rect">
            <a:avLst/>
          </a:prstGeom>
          <a:noFill/>
        </p:spPr>
        <p:txBody>
          <a:bodyPr wrap="square" rtlCol="0">
            <a:spAutoFit/>
          </a:bodyPr>
          <a:lstStyle/>
          <a:p>
            <a:pPr marL="1143000" indent="-1143000">
              <a:buFont typeface="Arial" panose="020B0604020202020204" pitchFamily="34" charset="0"/>
              <a:buChar char="•"/>
            </a:pPr>
            <a:r>
              <a:rPr lang="en-US" dirty="0"/>
              <a:t>This work used PBPK modeling to estimate human internal exposure to HPHCs with various exposure scenarios.</a:t>
            </a:r>
          </a:p>
          <a:p>
            <a:pPr marL="1143000" indent="-1143000">
              <a:buFont typeface="Arial" panose="020B0604020202020204" pitchFamily="34" charset="0"/>
              <a:buChar char="•"/>
            </a:pPr>
            <a:endParaRPr lang="en-US" dirty="0"/>
          </a:p>
        </p:txBody>
      </p:sp>
    </p:spTree>
    <p:extLst>
      <p:ext uri="{BB962C8B-B14F-4D97-AF65-F5344CB8AC3E}">
        <p14:creationId xmlns:p14="http://schemas.microsoft.com/office/powerpoint/2010/main" val="21231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C79D0DC7-F087-4A4C-9372-B79C240A4165}"/>
              </a:ext>
            </a:extLst>
          </p:cNvPr>
          <p:cNvGraphicFramePr/>
          <p:nvPr>
            <p:extLst>
              <p:ext uri="{D42A27DB-BD31-4B8C-83A1-F6EECF244321}">
                <p14:modId xmlns:p14="http://schemas.microsoft.com/office/powerpoint/2010/main" val="3173193950"/>
              </p:ext>
            </p:extLst>
          </p:nvPr>
        </p:nvGraphicFramePr>
        <p:xfrm>
          <a:off x="2631193" y="-986251"/>
          <a:ext cx="45944015" cy="3067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C595B15-D3E0-408A-9672-A9881788B2C3}"/>
              </a:ext>
            </a:extLst>
          </p:cNvPr>
          <p:cNvSpPr>
            <a:spLocks noGrp="1"/>
          </p:cNvSpPr>
          <p:nvPr>
            <p:ph type="title"/>
          </p:nvPr>
        </p:nvSpPr>
        <p:spPr/>
        <p:txBody>
          <a:bodyPr/>
          <a:lstStyle/>
          <a:p>
            <a:r>
              <a:rPr lang="en-US" dirty="0"/>
              <a:t>Methods</a:t>
            </a:r>
          </a:p>
        </p:txBody>
      </p:sp>
      <p:sp>
        <p:nvSpPr>
          <p:cNvPr id="3" name="Text Placeholder 2">
            <a:extLst>
              <a:ext uri="{FF2B5EF4-FFF2-40B4-BE49-F238E27FC236}">
                <a16:creationId xmlns:a16="http://schemas.microsoft.com/office/drawing/2014/main" id="{C2F2AF49-C553-473C-9E6A-D3AFED60F419}"/>
              </a:ext>
            </a:extLst>
          </p:cNvPr>
          <p:cNvSpPr>
            <a:spLocks noGrp="1"/>
          </p:cNvSpPr>
          <p:nvPr>
            <p:ph type="body" sz="quarter" idx="11"/>
          </p:nvPr>
        </p:nvSpPr>
        <p:spPr>
          <a:xfrm>
            <a:off x="2794148" y="5680338"/>
            <a:ext cx="24256852" cy="18946368"/>
          </a:xfrm>
        </p:spPr>
        <p:txBody>
          <a:bodyPr/>
          <a:lstStyle/>
          <a:p>
            <a:r>
              <a:rPr lang="en-US" dirty="0"/>
              <a:t>Key steps of verification and utilization of a PBPK model for HPHC forward dosimetry</a:t>
            </a:r>
          </a:p>
        </p:txBody>
      </p:sp>
      <p:sp>
        <p:nvSpPr>
          <p:cNvPr id="6" name="Footer Placeholder 5">
            <a:extLst>
              <a:ext uri="{FF2B5EF4-FFF2-40B4-BE49-F238E27FC236}">
                <a16:creationId xmlns:a16="http://schemas.microsoft.com/office/drawing/2014/main" id="{2006DA5B-DFBB-48E1-B8D8-A60A291289C5}"/>
              </a:ext>
            </a:extLst>
          </p:cNvPr>
          <p:cNvSpPr>
            <a:spLocks noGrp="1"/>
          </p:cNvSpPr>
          <p:nvPr>
            <p:ph type="ftr" sz="quarter" idx="10"/>
          </p:nvPr>
        </p:nvSpPr>
        <p:spPr/>
        <p:txBody>
          <a:bodyPr/>
          <a:lstStyle/>
          <a:p>
            <a:pPr algn="ctr"/>
            <a:r>
              <a:rPr lang="en-US"/>
              <a:t>Jingjie Zhang   |  Regulatory Sciences  |  Altria Client Services  |   TSRC Sep 14th, 2022   |   Presentation 123</a:t>
            </a:r>
            <a:endParaRPr lang="en-US" dirty="0"/>
          </a:p>
        </p:txBody>
      </p:sp>
      <p:sp>
        <p:nvSpPr>
          <p:cNvPr id="7" name="Text Placeholder 4">
            <a:extLst>
              <a:ext uri="{FF2B5EF4-FFF2-40B4-BE49-F238E27FC236}">
                <a16:creationId xmlns:a16="http://schemas.microsoft.com/office/drawing/2014/main" id="{07920432-9F6B-42D2-B00F-CDCBAC72A264}"/>
              </a:ext>
            </a:extLst>
          </p:cNvPr>
          <p:cNvSpPr>
            <a:spLocks noGrp="1"/>
          </p:cNvSpPr>
          <p:nvPr>
            <p:ph type="body" sz="quarter" idx="12"/>
          </p:nvPr>
        </p:nvSpPr>
        <p:spPr>
          <a:xfrm>
            <a:off x="4625171" y="26249643"/>
            <a:ext cx="39448741" cy="1527688"/>
          </a:xfrm>
        </p:spPr>
        <p:txBody>
          <a:bodyPr/>
          <a:lstStyle/>
          <a:p>
            <a:pPr algn="r"/>
            <a:r>
              <a:rPr lang="en-US" sz="4000" baseline="30000" dirty="0"/>
              <a:t>1 </a:t>
            </a:r>
            <a:r>
              <a:rPr lang="en-US" sz="4000" dirty="0"/>
              <a:t>EPA: Environmental Protection Agency</a:t>
            </a:r>
          </a:p>
        </p:txBody>
      </p:sp>
    </p:spTree>
    <p:extLst>
      <p:ext uri="{BB962C8B-B14F-4D97-AF65-F5344CB8AC3E}">
        <p14:creationId xmlns:p14="http://schemas.microsoft.com/office/powerpoint/2010/main" val="6659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graphicEl>
                                              <a:dgm id="{9D1E9512-FB92-43F0-901E-B73A3486BBF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graphicEl>
                                              <a:dgm id="{1FBC2B69-D2CA-42CF-82CB-6F16867FBE4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graphicEl>
                                              <a:dgm id="{0C45AF06-8D9F-4540-A91B-0643F0B564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graphicEl>
                                              <a:dgm id="{4384F952-2161-4C74-A169-0AC07F8106F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graphicEl>
                                              <a:dgm id="{5AE4D0D2-DDBD-4C8A-9C7D-26A74CA2ED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graphicEl>
                                              <a:dgm id="{B17F3A38-02E0-4152-81FA-B4A893A0690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graphicEl>
                                              <a:dgm id="{5FCCDBA7-4989-498F-976B-D602D4B4051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graphicEl>
                                              <a:dgm id="{1B27CAF1-4B12-4F62-9870-B42E5CD5CF4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graphicEl>
                                              <a:dgm id="{AB70921B-A7A3-4E4E-80F0-FCB12705641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graphicEl>
                                              <a:dgm id="{C7E7EB9C-0933-48FA-86BD-C30E93D4E40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graphicEl>
                                              <a:dgm id="{53F09AEF-EEBF-42B0-8013-59F1C3F2235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graphicEl>
                                              <a:dgm id="{A13ED7EA-BA3F-4544-875A-CDC694BC8BF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graphicEl>
                                              <a:dgm id="{7BB7A62F-659F-405E-94E8-1BE1F1301271}"/>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graphicEl>
                                              <a:dgm id="{DF2B5AC1-ED5F-46C5-A97E-240931781C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DA2FA5-06CF-4820-9EAB-60592B79155A}"/>
              </a:ext>
            </a:extLst>
          </p:cNvPr>
          <p:cNvSpPr>
            <a:spLocks noGrp="1"/>
          </p:cNvSpPr>
          <p:nvPr>
            <p:ph type="body" sz="quarter" idx="12"/>
          </p:nvPr>
        </p:nvSpPr>
        <p:spPr>
          <a:xfrm>
            <a:off x="5486399" y="25619791"/>
            <a:ext cx="39730681" cy="1939168"/>
          </a:xfrm>
        </p:spPr>
        <p:txBody>
          <a:bodyPr/>
          <a:lstStyle/>
          <a:p>
            <a:pPr algn="r"/>
            <a:r>
              <a:rPr lang="en-US" sz="2800" dirty="0">
                <a:hlinkClick r:id="rId3"/>
              </a:rPr>
              <a:t>PBPK model diagram is adopted from: https://www.epa.gov/chemical-research/httk-epas-tool-high-throughput-toxicokinetics</a:t>
            </a:r>
            <a:endParaRPr lang="en-US" sz="2800" dirty="0"/>
          </a:p>
          <a:p>
            <a:pPr algn="r"/>
            <a:r>
              <a:rPr lang="en-US" sz="2800" dirty="0">
                <a:hlinkClick r:id="rId4"/>
              </a:rPr>
              <a:t>https://pubmed.ncbi.nlm.nih.gov/30220889/</a:t>
            </a:r>
            <a:r>
              <a:rPr lang="en-US" sz="2800" dirty="0"/>
              <a:t> </a:t>
            </a:r>
          </a:p>
          <a:p>
            <a:pPr algn="r"/>
            <a:endParaRPr lang="en-US" sz="2800" dirty="0"/>
          </a:p>
        </p:txBody>
      </p:sp>
      <p:sp>
        <p:nvSpPr>
          <p:cNvPr id="2" name="Title 1">
            <a:extLst>
              <a:ext uri="{FF2B5EF4-FFF2-40B4-BE49-F238E27FC236}">
                <a16:creationId xmlns:a16="http://schemas.microsoft.com/office/drawing/2014/main" id="{128E28D3-77EB-4DB2-8381-C0F4DDFA5CB3}"/>
              </a:ext>
            </a:extLst>
          </p:cNvPr>
          <p:cNvSpPr>
            <a:spLocks noGrp="1"/>
          </p:cNvSpPr>
          <p:nvPr>
            <p:ph type="title"/>
          </p:nvPr>
        </p:nvSpPr>
        <p:spPr/>
        <p:txBody>
          <a:bodyPr/>
          <a:lstStyle/>
          <a:p>
            <a:r>
              <a:rPr lang="en-US" dirty="0"/>
              <a:t> HTTK Package: Open-Source PBPK Models </a:t>
            </a:r>
          </a:p>
        </p:txBody>
      </p:sp>
      <p:sp>
        <p:nvSpPr>
          <p:cNvPr id="9" name="Text Placeholder 8">
            <a:extLst>
              <a:ext uri="{FF2B5EF4-FFF2-40B4-BE49-F238E27FC236}">
                <a16:creationId xmlns:a16="http://schemas.microsoft.com/office/drawing/2014/main" id="{53867727-FBF3-49F1-B8D0-E583F6005DB0}"/>
              </a:ext>
            </a:extLst>
          </p:cNvPr>
          <p:cNvSpPr>
            <a:spLocks noGrp="1"/>
          </p:cNvSpPr>
          <p:nvPr>
            <p:ph type="body" sz="quarter" idx="11"/>
          </p:nvPr>
        </p:nvSpPr>
        <p:spPr>
          <a:xfrm>
            <a:off x="1816175" y="5983177"/>
            <a:ext cx="32892925" cy="20382023"/>
          </a:xfrm>
        </p:spPr>
        <p:txBody>
          <a:bodyPr/>
          <a:lstStyle/>
          <a:p>
            <a:pPr marL="3063240" lvl="1" indent="-1143000">
              <a:buFont typeface="Arial" panose="020B0604020202020204" pitchFamily="34" charset="0"/>
              <a:buChar char="•"/>
            </a:pPr>
            <a:r>
              <a:rPr lang="en-US" sz="9600" dirty="0"/>
              <a:t>EPA’s High-throughput Toxicokinetics (HTTK) Package</a:t>
            </a:r>
            <a:endParaRPr lang="en-US" sz="6600" dirty="0"/>
          </a:p>
          <a:p>
            <a:pPr marL="4983480" lvl="2" indent="-1143000"/>
            <a:r>
              <a:rPr lang="en-US" sz="6600" dirty="0"/>
              <a:t>A generic </a:t>
            </a:r>
            <a:r>
              <a:rPr lang="en-US" altLang="zh-CN" sz="6600" dirty="0"/>
              <a:t>PBPK Model</a:t>
            </a:r>
          </a:p>
          <a:p>
            <a:pPr marL="4983480" lvl="2" indent="-1143000"/>
            <a:r>
              <a:rPr lang="en-US" sz="6600" dirty="0"/>
              <a:t>Constant partitioning is applied</a:t>
            </a:r>
          </a:p>
          <a:p>
            <a:pPr marL="4983480" lvl="2" indent="-1143000"/>
            <a:r>
              <a:rPr lang="en-US" sz="6600" dirty="0"/>
              <a:t>Lung, kidney, gut and liver are modeled explicitly, others (e.g., fat, brain, bones) are lumped into “the Rest of Body” compartment</a:t>
            </a:r>
          </a:p>
          <a:p>
            <a:pPr marL="4983480" lvl="2" indent="-1143000"/>
            <a:r>
              <a:rPr lang="en-US" sz="6600" dirty="0"/>
              <a:t>The only ways chemicals “leave” the body are either through metabolism in the liver or excretion by the kidney </a:t>
            </a:r>
          </a:p>
          <a:p>
            <a:pPr marL="3063240" lvl="1" indent="-1143000"/>
            <a:r>
              <a:rPr lang="en-US" sz="9600" dirty="0"/>
              <a:t>Input Parameters</a:t>
            </a:r>
          </a:p>
          <a:p>
            <a:pPr lvl="2"/>
            <a:r>
              <a:rPr lang="en-US" sz="6600" dirty="0"/>
              <a:t>Source: experimental data and QSAR (quantitative structure activity relationship) prediction</a:t>
            </a:r>
          </a:p>
          <a:p>
            <a:pPr lvl="3"/>
            <a:r>
              <a:rPr lang="en-US" sz="6600" dirty="0"/>
              <a:t>Intrinsic clearance (CLint)</a:t>
            </a:r>
          </a:p>
          <a:p>
            <a:pPr lvl="3"/>
            <a:r>
              <a:rPr lang="en-US" sz="6600" dirty="0"/>
              <a:t>Fraction unbound in the plasma (fu)</a:t>
            </a:r>
          </a:p>
          <a:p>
            <a:pPr lvl="3"/>
            <a:r>
              <a:rPr lang="en-US" sz="6600" dirty="0"/>
              <a:t>Lipophilicity (pKa)</a:t>
            </a:r>
          </a:p>
          <a:p>
            <a:pPr lvl="3"/>
            <a:r>
              <a:rPr lang="en-US" sz="6600" dirty="0"/>
              <a:t>Acidity (pH)</a:t>
            </a:r>
          </a:p>
          <a:p>
            <a:pPr lvl="3"/>
            <a:r>
              <a:rPr lang="en-US" sz="6600" dirty="0"/>
              <a:t>Henry’s Law constant (HL)</a:t>
            </a:r>
          </a:p>
          <a:p>
            <a:pPr marL="3840480" lvl="2" indent="0">
              <a:buNone/>
            </a:pPr>
            <a:endParaRPr lang="en-US" sz="6600" dirty="0"/>
          </a:p>
          <a:p>
            <a:pPr marL="4983480" lvl="2" indent="-1143000"/>
            <a:endParaRPr lang="en-US" sz="9600" dirty="0"/>
          </a:p>
          <a:p>
            <a:pPr marL="1143000" indent="-1143000">
              <a:buFont typeface="Arial" panose="020B0604020202020204" pitchFamily="34" charset="0"/>
              <a:buChar char="•"/>
            </a:pPr>
            <a:endParaRPr lang="en-US" sz="9600" dirty="0"/>
          </a:p>
        </p:txBody>
      </p:sp>
      <p:sp>
        <p:nvSpPr>
          <p:cNvPr id="5" name="Footer Placeholder 4">
            <a:extLst>
              <a:ext uri="{FF2B5EF4-FFF2-40B4-BE49-F238E27FC236}">
                <a16:creationId xmlns:a16="http://schemas.microsoft.com/office/drawing/2014/main" id="{E92F9229-CCD5-4DD2-9A82-C42992EE1FB1}"/>
              </a:ext>
            </a:extLst>
          </p:cNvPr>
          <p:cNvSpPr>
            <a:spLocks noGrp="1"/>
          </p:cNvSpPr>
          <p:nvPr>
            <p:ph type="ftr" sz="quarter" idx="10"/>
          </p:nvPr>
        </p:nvSpPr>
        <p:spPr/>
        <p:txBody>
          <a:bodyPr/>
          <a:lstStyle/>
          <a:p>
            <a:r>
              <a:rPr lang="en-US" dirty="0"/>
              <a:t>Jingjie Zhang   |  Regulatory Sciences  |  Altria Client Services  |   TSRC Sep 14th, 2022   |   Presentation 123</a:t>
            </a:r>
          </a:p>
        </p:txBody>
      </p:sp>
      <p:pic>
        <p:nvPicPr>
          <p:cNvPr id="12" name="Content Placeholder 11">
            <a:extLst>
              <a:ext uri="{FF2B5EF4-FFF2-40B4-BE49-F238E27FC236}">
                <a16:creationId xmlns:a16="http://schemas.microsoft.com/office/drawing/2014/main" id="{CAB2621B-1A77-4ECA-8571-7C0D23962043}"/>
              </a:ext>
            </a:extLst>
          </p:cNvPr>
          <p:cNvPicPr>
            <a:picLocks noGrp="1" noChangeAspect="1"/>
          </p:cNvPicPr>
          <p:nvPr>
            <p:ph sz="quarter" idx="13"/>
          </p:nvPr>
        </p:nvPicPr>
        <p:blipFill>
          <a:blip r:embed="rId5"/>
          <a:stretch>
            <a:fillRect/>
          </a:stretch>
        </p:blipFill>
        <p:spPr>
          <a:xfrm>
            <a:off x="35623500" y="5983177"/>
            <a:ext cx="10961750" cy="16837245"/>
          </a:xfrm>
          <a:prstGeom prst="rect">
            <a:avLst/>
          </a:prstGeom>
        </p:spPr>
      </p:pic>
    </p:spTree>
    <p:extLst>
      <p:ext uri="{BB962C8B-B14F-4D97-AF65-F5344CB8AC3E}">
        <p14:creationId xmlns:p14="http://schemas.microsoft.com/office/powerpoint/2010/main" val="27559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C6416FB-A711-445D-B754-2B042F51D5FA}"/>
              </a:ext>
            </a:extLst>
          </p:cNvPr>
          <p:cNvPicPr>
            <a:picLocks noChangeAspect="1"/>
          </p:cNvPicPr>
          <p:nvPr/>
        </p:nvPicPr>
        <p:blipFill>
          <a:blip r:embed="rId3"/>
          <a:stretch>
            <a:fillRect/>
          </a:stretch>
        </p:blipFill>
        <p:spPr>
          <a:xfrm>
            <a:off x="31819100" y="4582906"/>
            <a:ext cx="19387300" cy="21693426"/>
          </a:xfrm>
          <a:prstGeom prst="rect">
            <a:avLst/>
          </a:prstGeom>
        </p:spPr>
      </p:pic>
      <p:sp>
        <p:nvSpPr>
          <p:cNvPr id="2" name="Title 1">
            <a:extLst>
              <a:ext uri="{FF2B5EF4-FFF2-40B4-BE49-F238E27FC236}">
                <a16:creationId xmlns:a16="http://schemas.microsoft.com/office/drawing/2014/main" id="{128E28D3-77EB-4DB2-8381-C0F4DDFA5CB3}"/>
              </a:ext>
            </a:extLst>
          </p:cNvPr>
          <p:cNvSpPr>
            <a:spLocks noGrp="1"/>
          </p:cNvSpPr>
          <p:nvPr>
            <p:ph type="title"/>
          </p:nvPr>
        </p:nvSpPr>
        <p:spPr>
          <a:xfrm>
            <a:off x="2794148" y="998458"/>
            <a:ext cx="40487452" cy="3584448"/>
          </a:xfrm>
        </p:spPr>
        <p:txBody>
          <a:bodyPr/>
          <a:lstStyle/>
          <a:p>
            <a:r>
              <a:rPr lang="en-US" dirty="0"/>
              <a:t>Evaluation of the Model’s Suitability for FDA’s 93 Listed HPHCs</a:t>
            </a:r>
          </a:p>
        </p:txBody>
      </p:sp>
      <p:sp>
        <p:nvSpPr>
          <p:cNvPr id="5" name="Footer Placeholder 4">
            <a:extLst>
              <a:ext uri="{FF2B5EF4-FFF2-40B4-BE49-F238E27FC236}">
                <a16:creationId xmlns:a16="http://schemas.microsoft.com/office/drawing/2014/main" id="{E92F9229-CCD5-4DD2-9A82-C42992EE1FB1}"/>
              </a:ext>
            </a:extLst>
          </p:cNvPr>
          <p:cNvSpPr>
            <a:spLocks noGrp="1"/>
          </p:cNvSpPr>
          <p:nvPr>
            <p:ph type="ftr" sz="quarter" idx="10"/>
          </p:nvPr>
        </p:nvSpPr>
        <p:spPr/>
        <p:txBody>
          <a:bodyPr/>
          <a:lstStyle/>
          <a:p>
            <a:r>
              <a:rPr lang="en-US"/>
              <a:t>Jingjie Zhang   |  Regulatory Sciences  |  Altria Client Services  |   TSRC Sep 14th, 2022   |   Presentation 123</a:t>
            </a:r>
            <a:endParaRPr lang="en-US" dirty="0"/>
          </a:p>
        </p:txBody>
      </p:sp>
      <p:sp>
        <p:nvSpPr>
          <p:cNvPr id="16" name="Text Placeholder 8">
            <a:extLst>
              <a:ext uri="{FF2B5EF4-FFF2-40B4-BE49-F238E27FC236}">
                <a16:creationId xmlns:a16="http://schemas.microsoft.com/office/drawing/2014/main" id="{E34BF2C6-35AA-456D-8608-8919F3EB9D04}"/>
              </a:ext>
            </a:extLst>
          </p:cNvPr>
          <p:cNvSpPr txBox="1">
            <a:spLocks/>
          </p:cNvSpPr>
          <p:nvPr/>
        </p:nvSpPr>
        <p:spPr>
          <a:xfrm>
            <a:off x="2421963" y="5323541"/>
            <a:ext cx="30695217" cy="9573559"/>
          </a:xfrm>
          <a:prstGeom prst="rect">
            <a:avLst/>
          </a:prstGeom>
        </p:spPr>
        <p:txBody>
          <a:bodyPr vert="horz" wrap="square" lIns="0" tIns="45720" rIns="0" bIns="45720" rtlCol="0">
            <a:noAutofit/>
          </a:bodyPr>
          <a:lstStyle>
            <a:lvl1pPr marL="960120" indent="-960120" algn="l" defTabSz="3840480" rtl="0" eaLnBrk="1" latinLnBrk="0" hangingPunct="1">
              <a:lnSpc>
                <a:spcPct val="90000"/>
              </a:lnSpc>
              <a:spcBef>
                <a:spcPts val="0"/>
              </a:spcBef>
              <a:spcAft>
                <a:spcPts val="3360"/>
              </a:spcAft>
              <a:buFont typeface="Arial" panose="020B0604020202020204" pitchFamily="34" charset="0"/>
              <a:buChar char="•"/>
              <a:defRPr sz="10080" kern="1200">
                <a:solidFill>
                  <a:schemeClr val="tx1"/>
                </a:solidFill>
                <a:latin typeface="Stag Book" panose="02000503060000020004" pitchFamily="50" charset="0"/>
                <a:ea typeface="+mn-ea"/>
                <a:cs typeface="+mn-cs"/>
              </a:defRPr>
            </a:lvl1pPr>
            <a:lvl2pPr marL="2880360" indent="-960120" algn="l" defTabSz="3840480" rtl="0" eaLnBrk="1" latinLnBrk="0" hangingPunct="1">
              <a:lnSpc>
                <a:spcPct val="90000"/>
              </a:lnSpc>
              <a:spcBef>
                <a:spcPts val="0"/>
              </a:spcBef>
              <a:spcAft>
                <a:spcPts val="3360"/>
              </a:spcAft>
              <a:buFont typeface="Wingdings" pitchFamily="2" charset="2"/>
              <a:buChar char="§"/>
              <a:defRPr sz="7840" kern="1200">
                <a:solidFill>
                  <a:schemeClr val="tx1"/>
                </a:solidFill>
                <a:latin typeface="Stag Book" panose="02000503060000020004" pitchFamily="50" charset="0"/>
                <a:ea typeface="+mn-ea"/>
                <a:cs typeface="+mn-cs"/>
              </a:defRPr>
            </a:lvl2pPr>
            <a:lvl3pPr marL="4800600" indent="-960120" algn="l" defTabSz="3840480" rtl="0" eaLnBrk="1" latinLnBrk="0" hangingPunct="1">
              <a:lnSpc>
                <a:spcPct val="90000"/>
              </a:lnSpc>
              <a:spcBef>
                <a:spcPts val="0"/>
              </a:spcBef>
              <a:spcAft>
                <a:spcPts val="3360"/>
              </a:spcAft>
              <a:buFont typeface="Arial" panose="020B0604020202020204" pitchFamily="34" charset="0"/>
              <a:buChar char="•"/>
              <a:defRPr sz="7840" kern="1200">
                <a:solidFill>
                  <a:schemeClr val="tx1"/>
                </a:solidFill>
                <a:latin typeface="Stag Book" panose="02000503060000020004" pitchFamily="50" charset="0"/>
                <a:ea typeface="+mn-ea"/>
                <a:cs typeface="+mn-cs"/>
              </a:defRPr>
            </a:lvl3pPr>
            <a:lvl4pPr marL="6720840" indent="-960120" algn="l" defTabSz="3840480" rtl="0" eaLnBrk="1" latinLnBrk="0" hangingPunct="1">
              <a:lnSpc>
                <a:spcPct val="90000"/>
              </a:lnSpc>
              <a:spcBef>
                <a:spcPts val="0"/>
              </a:spcBef>
              <a:spcAft>
                <a:spcPts val="3360"/>
              </a:spcAft>
              <a:buFont typeface="Arial" panose="020B0604020202020204" pitchFamily="34" charset="0"/>
              <a:buChar char="•"/>
              <a:defRPr sz="7840" kern="1200">
                <a:solidFill>
                  <a:schemeClr val="tx1"/>
                </a:solidFill>
                <a:latin typeface="Stag Book" panose="02000503060000020004" pitchFamily="50" charset="0"/>
                <a:ea typeface="+mn-ea"/>
                <a:cs typeface="+mn-cs"/>
              </a:defRPr>
            </a:lvl4pPr>
            <a:lvl5pPr marL="8641080" indent="-960120" algn="l" defTabSz="3840480" rtl="0" eaLnBrk="1" latinLnBrk="0" hangingPunct="1">
              <a:lnSpc>
                <a:spcPct val="90000"/>
              </a:lnSpc>
              <a:spcBef>
                <a:spcPts val="0"/>
              </a:spcBef>
              <a:spcAft>
                <a:spcPts val="3360"/>
              </a:spcAft>
              <a:buFont typeface="Arial" panose="020B0604020202020204" pitchFamily="34" charset="0"/>
              <a:buChar char="•"/>
              <a:defRPr sz="7840" kern="1200">
                <a:solidFill>
                  <a:schemeClr val="tx1"/>
                </a:solidFill>
                <a:latin typeface="Stag Book" panose="02000503060000020004" pitchFamily="50" charset="0"/>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1143000" indent="-1143000">
              <a:spcAft>
                <a:spcPts val="3000"/>
              </a:spcAft>
            </a:pPr>
            <a:r>
              <a:rPr lang="en-US" sz="8000" dirty="0"/>
              <a:t>Availability of the input parameters</a:t>
            </a:r>
          </a:p>
          <a:p>
            <a:pPr marL="3063240" lvl="1" indent="-1143000">
              <a:spcAft>
                <a:spcPts val="3000"/>
              </a:spcAft>
            </a:pPr>
            <a:r>
              <a:rPr lang="en-US" sz="5400" dirty="0"/>
              <a:t>9 metals and 2 small molecules (ammonium and hydrazine) are excluded</a:t>
            </a:r>
          </a:p>
          <a:p>
            <a:pPr marL="3063240" lvl="1" indent="-1143000">
              <a:spcAft>
                <a:spcPts val="3000"/>
              </a:spcAft>
            </a:pPr>
            <a:r>
              <a:rPr lang="en-US" sz="5400" dirty="0"/>
              <a:t>Compounds amenable: 82</a:t>
            </a:r>
          </a:p>
          <a:p>
            <a:pPr marL="1143000" indent="-1143000">
              <a:spcAft>
                <a:spcPts val="3000"/>
              </a:spcAft>
            </a:pPr>
            <a:r>
              <a:rPr lang="en-US" sz="8000" dirty="0"/>
              <a:t>Structural grouping of the 82 HPHCs</a:t>
            </a:r>
          </a:p>
          <a:p>
            <a:pPr marL="3063240" lvl="1" indent="-1143000">
              <a:spcAft>
                <a:spcPts val="3000"/>
              </a:spcAft>
            </a:pPr>
            <a:r>
              <a:rPr lang="en-US" sz="5400" dirty="0"/>
              <a:t>16 groups based on similar functional groups and molecular descriptors and fingerprints</a:t>
            </a:r>
          </a:p>
          <a:p>
            <a:pPr marL="3063240" lvl="1" indent="-1143000">
              <a:spcAft>
                <a:spcPts val="3000"/>
              </a:spcAft>
            </a:pPr>
            <a:r>
              <a:rPr lang="en-US" sz="5400" dirty="0"/>
              <a:t>3 chemicals from three groups were selected for model verification</a:t>
            </a:r>
          </a:p>
          <a:p>
            <a:pPr marL="1143000" indent="-1143000">
              <a:spcAft>
                <a:spcPts val="3000"/>
              </a:spcAft>
            </a:pPr>
            <a:r>
              <a:rPr lang="en-US" sz="8000" dirty="0"/>
              <a:t>Availability of the product analytical data:  37 constituents for 3R4F and a heated tobacco product (HTP)</a:t>
            </a:r>
          </a:p>
        </p:txBody>
      </p:sp>
      <p:grpSp>
        <p:nvGrpSpPr>
          <p:cNvPr id="6" name="Group 5">
            <a:extLst>
              <a:ext uri="{FF2B5EF4-FFF2-40B4-BE49-F238E27FC236}">
                <a16:creationId xmlns:a16="http://schemas.microsoft.com/office/drawing/2014/main" id="{FDC1A1E2-5CAB-4CCE-92C5-912A65CFDAA6}"/>
              </a:ext>
            </a:extLst>
          </p:cNvPr>
          <p:cNvGrpSpPr/>
          <p:nvPr/>
        </p:nvGrpSpPr>
        <p:grpSpPr>
          <a:xfrm>
            <a:off x="-197129" y="21393252"/>
            <a:ext cx="33314309" cy="5046115"/>
            <a:chOff x="-38100" y="21393252"/>
            <a:chExt cx="32651700" cy="5046115"/>
          </a:xfrm>
        </p:grpSpPr>
        <p:pic>
          <p:nvPicPr>
            <p:cNvPr id="17" name="Picture 16">
              <a:extLst>
                <a:ext uri="{FF2B5EF4-FFF2-40B4-BE49-F238E27FC236}">
                  <a16:creationId xmlns:a16="http://schemas.microsoft.com/office/drawing/2014/main" id="{492C294D-B167-48F0-904D-7BC1BF590607}"/>
                </a:ext>
              </a:extLst>
            </p:cNvPr>
            <p:cNvPicPr>
              <a:picLocks noChangeAspect="1"/>
            </p:cNvPicPr>
            <p:nvPr/>
          </p:nvPicPr>
          <p:blipFill rotWithShape="1">
            <a:blip r:embed="rId4"/>
            <a:srcRect l="2305" t="26695" r="6278" b="24271"/>
            <a:stretch/>
          </p:blipFill>
          <p:spPr>
            <a:xfrm>
              <a:off x="-38100" y="21393252"/>
              <a:ext cx="32651700" cy="5046115"/>
            </a:xfrm>
            <a:prstGeom prst="rect">
              <a:avLst/>
            </a:prstGeom>
          </p:spPr>
        </p:pic>
        <p:sp>
          <p:nvSpPr>
            <p:cNvPr id="18" name="Rectangle 17">
              <a:extLst>
                <a:ext uri="{FF2B5EF4-FFF2-40B4-BE49-F238E27FC236}">
                  <a16:creationId xmlns:a16="http://schemas.microsoft.com/office/drawing/2014/main" id="{701ABD92-7CBD-4A28-A0A1-3437C9A891E4}"/>
                </a:ext>
              </a:extLst>
            </p:cNvPr>
            <p:cNvSpPr/>
            <p:nvPr/>
          </p:nvSpPr>
          <p:spPr>
            <a:xfrm>
              <a:off x="22598900" y="21404744"/>
              <a:ext cx="9372600" cy="187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rPr>
                <a:t>Black: Product data not available</a:t>
              </a:r>
            </a:p>
            <a:p>
              <a:r>
                <a:rPr lang="en-US" sz="4800" dirty="0">
                  <a:solidFill>
                    <a:srgbClr val="FF0000"/>
                  </a:solidFill>
                </a:rPr>
                <a:t>Red</a:t>
              </a:r>
              <a:r>
                <a:rPr lang="en-US" sz="4800" dirty="0">
                  <a:solidFill>
                    <a:schemeClr val="tx1"/>
                  </a:solidFill>
                </a:rPr>
                <a:t>: Product data available</a:t>
              </a:r>
            </a:p>
          </p:txBody>
        </p:sp>
      </p:grpSp>
      <p:grpSp>
        <p:nvGrpSpPr>
          <p:cNvPr id="4" name="Group 3">
            <a:extLst>
              <a:ext uri="{FF2B5EF4-FFF2-40B4-BE49-F238E27FC236}">
                <a16:creationId xmlns:a16="http://schemas.microsoft.com/office/drawing/2014/main" id="{DAC49FC7-299F-4633-965A-18DE0FBD0A36}"/>
              </a:ext>
            </a:extLst>
          </p:cNvPr>
          <p:cNvGrpSpPr>
            <a:grpSpLocks noChangeAspect="1"/>
          </p:cNvGrpSpPr>
          <p:nvPr/>
        </p:nvGrpSpPr>
        <p:grpSpPr>
          <a:xfrm>
            <a:off x="2522158" y="14828614"/>
            <a:ext cx="30281942" cy="6349968"/>
            <a:chOff x="9773922" y="14431290"/>
            <a:chExt cx="32764042" cy="6870452"/>
          </a:xfrm>
        </p:grpSpPr>
        <p:pic>
          <p:nvPicPr>
            <p:cNvPr id="15" name="Picture 14">
              <a:extLst>
                <a:ext uri="{FF2B5EF4-FFF2-40B4-BE49-F238E27FC236}">
                  <a16:creationId xmlns:a16="http://schemas.microsoft.com/office/drawing/2014/main" id="{FE6B0906-3BA8-4172-9B06-E660C7C67E4C}"/>
                </a:ext>
              </a:extLst>
            </p:cNvPr>
            <p:cNvPicPr>
              <a:picLocks noChangeAspect="1"/>
            </p:cNvPicPr>
            <p:nvPr/>
          </p:nvPicPr>
          <p:blipFill rotWithShape="1">
            <a:blip r:embed="rId5"/>
            <a:srcRect b="37502"/>
            <a:stretch/>
          </p:blipFill>
          <p:spPr>
            <a:xfrm>
              <a:off x="9773922" y="14431290"/>
              <a:ext cx="32764042" cy="6870452"/>
            </a:xfrm>
            <a:prstGeom prst="rect">
              <a:avLst/>
            </a:prstGeom>
          </p:spPr>
        </p:pic>
        <p:sp>
          <p:nvSpPr>
            <p:cNvPr id="3" name="TextBox 2">
              <a:extLst>
                <a:ext uri="{FF2B5EF4-FFF2-40B4-BE49-F238E27FC236}">
                  <a16:creationId xmlns:a16="http://schemas.microsoft.com/office/drawing/2014/main" id="{A3F4E7E8-4D62-4770-9B00-BE0E5EBF0692}"/>
                </a:ext>
              </a:extLst>
            </p:cNvPr>
            <p:cNvSpPr txBox="1"/>
            <p:nvPr/>
          </p:nvSpPr>
          <p:spPr>
            <a:xfrm>
              <a:off x="24698996" y="15124425"/>
              <a:ext cx="622995" cy="599407"/>
            </a:xfrm>
            <a:prstGeom prst="rect">
              <a:avLst/>
            </a:prstGeom>
            <a:solidFill>
              <a:schemeClr val="bg1"/>
            </a:solidFill>
          </p:spPr>
          <p:txBody>
            <a:bodyPr wrap="none" rtlCol="0">
              <a:spAutoFit/>
            </a:bodyPr>
            <a:lstStyle/>
            <a:p>
              <a:r>
                <a:rPr lang="en-US" sz="3000" dirty="0"/>
                <a:t>93</a:t>
              </a:r>
            </a:p>
          </p:txBody>
        </p:sp>
      </p:grpSp>
      <p:sp>
        <p:nvSpPr>
          <p:cNvPr id="11" name="Text Placeholder 10">
            <a:extLst>
              <a:ext uri="{FF2B5EF4-FFF2-40B4-BE49-F238E27FC236}">
                <a16:creationId xmlns:a16="http://schemas.microsoft.com/office/drawing/2014/main" id="{3A25EB7E-9AB2-4814-84D8-8A558FB6D133}"/>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74979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D6BA-1ACE-478C-B92D-67B27255471C}"/>
              </a:ext>
            </a:extLst>
          </p:cNvPr>
          <p:cNvSpPr>
            <a:spLocks noGrp="1"/>
          </p:cNvSpPr>
          <p:nvPr>
            <p:ph type="title"/>
          </p:nvPr>
        </p:nvSpPr>
        <p:spPr/>
        <p:txBody>
          <a:bodyPr/>
          <a:lstStyle/>
          <a:p>
            <a:r>
              <a:rPr lang="en-US" dirty="0"/>
              <a:t>Verification of the PBPK Models with Experimental Measurements</a:t>
            </a:r>
          </a:p>
        </p:txBody>
      </p:sp>
      <p:sp>
        <p:nvSpPr>
          <p:cNvPr id="5" name="Text Placeholder 4">
            <a:extLst>
              <a:ext uri="{FF2B5EF4-FFF2-40B4-BE49-F238E27FC236}">
                <a16:creationId xmlns:a16="http://schemas.microsoft.com/office/drawing/2014/main" id="{0D05E107-B17B-4E19-A011-5061C1EBB521}"/>
              </a:ext>
            </a:extLst>
          </p:cNvPr>
          <p:cNvSpPr>
            <a:spLocks noGrp="1"/>
          </p:cNvSpPr>
          <p:nvPr>
            <p:ph type="body" sz="quarter" idx="12"/>
          </p:nvPr>
        </p:nvSpPr>
        <p:spPr>
          <a:xfrm>
            <a:off x="3042304" y="24865203"/>
            <a:ext cx="41819543" cy="3179390"/>
          </a:xfrm>
        </p:spPr>
        <p:txBody>
          <a:bodyPr/>
          <a:lstStyle/>
          <a:p>
            <a:r>
              <a:rPr lang="en-US" sz="2400" dirty="0">
                <a:solidFill>
                  <a:schemeClr val="tx1"/>
                </a:solidFill>
              </a:rPr>
              <a:t> </a:t>
            </a:r>
            <a:r>
              <a:rPr lang="en-US" sz="2400" b="1" baseline="30000" dirty="0">
                <a:solidFill>
                  <a:schemeClr val="tx1"/>
                </a:solidFill>
              </a:rPr>
              <a:t>1  </a:t>
            </a:r>
            <a:r>
              <a:rPr lang="en-US" sz="2400" dirty="0">
                <a:solidFill>
                  <a:schemeClr val="tx1"/>
                </a:solidFill>
              </a:rPr>
              <a:t>Brossard, Patrick, Rolf Weitkunat, Valerie Poux, Nicola Lama, Christelle Haziza, Patrick Picavet, Gizelle Baker, and Frank Lüdicke. 2017. “Nicotine Pharmacokinetic Profiles of the Tobacco Heating System 2.2, Cigarettes and Nicotine Gum in Japanese Smokers.” Regulatory Toxicology and Pharmacology 89: 193–199.</a:t>
            </a:r>
          </a:p>
          <a:p>
            <a:r>
              <a:rPr lang="en-US" sz="2400" dirty="0">
                <a:solidFill>
                  <a:schemeClr val="tx1"/>
                </a:solidFill>
              </a:rPr>
              <a:t> </a:t>
            </a:r>
            <a:r>
              <a:rPr lang="en-US" sz="2400" b="1" baseline="30000" dirty="0">
                <a:solidFill>
                  <a:schemeClr val="tx1"/>
                </a:solidFill>
              </a:rPr>
              <a:t>2</a:t>
            </a:r>
            <a:r>
              <a:rPr lang="en-US" sz="2400" dirty="0">
                <a:solidFill>
                  <a:schemeClr val="tx1"/>
                </a:solidFill>
              </a:rPr>
              <a:t> Hu, Shu-</a:t>
            </a:r>
            <a:r>
              <a:rPr lang="en-US" sz="2400" dirty="0" err="1">
                <a:solidFill>
                  <a:schemeClr val="tx1"/>
                </a:solidFill>
              </a:rPr>
              <a:t>Chieh</a:t>
            </a:r>
            <a:r>
              <a:rPr lang="en-US" sz="2400" dirty="0">
                <a:solidFill>
                  <a:schemeClr val="tx1"/>
                </a:solidFill>
              </a:rPr>
              <a:t>, Matthew S. Bryant, </a:t>
            </a:r>
            <a:r>
              <a:rPr lang="en-US" sz="2400" dirty="0" err="1">
                <a:solidFill>
                  <a:schemeClr val="tx1"/>
                </a:solidFill>
              </a:rPr>
              <a:t>Estatira</a:t>
            </a:r>
            <a:r>
              <a:rPr lang="en-US" sz="2400" dirty="0">
                <a:solidFill>
                  <a:schemeClr val="tx1"/>
                </a:solidFill>
              </a:rPr>
              <a:t> </a:t>
            </a:r>
            <a:r>
              <a:rPr lang="en-US" sz="2400" dirty="0" err="1">
                <a:solidFill>
                  <a:schemeClr val="tx1"/>
                </a:solidFill>
              </a:rPr>
              <a:t>Sepehr</a:t>
            </a:r>
            <a:r>
              <a:rPr lang="en-US" sz="2400" dirty="0">
                <a:solidFill>
                  <a:schemeClr val="tx1"/>
                </a:solidFill>
              </a:rPr>
              <a:t>, Hyun-Ki Kang, Raul </a:t>
            </a:r>
            <a:r>
              <a:rPr lang="en-US" sz="2400" dirty="0" err="1">
                <a:solidFill>
                  <a:schemeClr val="tx1"/>
                </a:solidFill>
              </a:rPr>
              <a:t>Trbojevich</a:t>
            </a:r>
            <a:r>
              <a:rPr lang="en-US" sz="2400" dirty="0">
                <a:solidFill>
                  <a:schemeClr val="tx1"/>
                </a:solidFill>
              </a:rPr>
              <a:t>, Guy </a:t>
            </a:r>
            <a:r>
              <a:rPr lang="en-US" sz="2400" dirty="0" err="1">
                <a:solidFill>
                  <a:schemeClr val="tx1"/>
                </a:solidFill>
              </a:rPr>
              <a:t>Lagaud</a:t>
            </a:r>
            <a:r>
              <a:rPr lang="en-US" sz="2400" dirty="0">
                <a:solidFill>
                  <a:schemeClr val="tx1"/>
                </a:solidFill>
              </a:rPr>
              <a:t>, Darshan Mehta, Wei Ding, Roberta A. </a:t>
            </a:r>
            <a:r>
              <a:rPr lang="en-US" sz="2400" dirty="0" err="1">
                <a:solidFill>
                  <a:schemeClr val="tx1"/>
                </a:solidFill>
              </a:rPr>
              <a:t>Mittelstaedt</a:t>
            </a:r>
            <a:r>
              <a:rPr lang="en-US" sz="2400" dirty="0">
                <a:solidFill>
                  <a:schemeClr val="tx1"/>
                </a:solidFill>
              </a:rPr>
              <a:t>, and Mason G. Pearce. 2021. “Toxicokinetic and Genotoxicity Study of NNK in Male Sprague Dawley Rats Following Nose-Only Inhalation Exposure, Intraperitoneal Injection, and Oral Gavage.” Toxicological Sciences 182 (1): 10–28.</a:t>
            </a:r>
          </a:p>
          <a:p>
            <a:r>
              <a:rPr lang="en-US" sz="2400" dirty="0">
                <a:solidFill>
                  <a:schemeClr val="tx1"/>
                </a:solidFill>
              </a:rPr>
              <a:t> </a:t>
            </a:r>
            <a:r>
              <a:rPr lang="en-US" sz="2400" b="1" baseline="30000" dirty="0">
                <a:solidFill>
                  <a:schemeClr val="tx1"/>
                </a:solidFill>
              </a:rPr>
              <a:t>3 </a:t>
            </a:r>
            <a:r>
              <a:rPr lang="en-US" sz="2400" dirty="0">
                <a:solidFill>
                  <a:schemeClr val="tx1"/>
                </a:solidFill>
              </a:rPr>
              <a:t>Heck, Henry,  Mercedes Casanova-Schmitz, Parker B. Dodd, E. Neil Schachter, Theodore J. </a:t>
            </a:r>
            <a:r>
              <a:rPr lang="en-US" sz="2400" dirty="0" err="1">
                <a:solidFill>
                  <a:schemeClr val="tx1"/>
                </a:solidFill>
              </a:rPr>
              <a:t>Witek</a:t>
            </a:r>
            <a:r>
              <a:rPr lang="en-US" sz="2400" dirty="0">
                <a:solidFill>
                  <a:schemeClr val="tx1"/>
                </a:solidFill>
              </a:rPr>
              <a:t>, and Tarik </a:t>
            </a:r>
            <a:r>
              <a:rPr lang="en-US" sz="2400" dirty="0" err="1">
                <a:solidFill>
                  <a:schemeClr val="tx1"/>
                </a:solidFill>
              </a:rPr>
              <a:t>Tosun</a:t>
            </a:r>
            <a:r>
              <a:rPr lang="en-US" sz="2400" dirty="0">
                <a:solidFill>
                  <a:schemeClr val="tx1"/>
                </a:solidFill>
              </a:rPr>
              <a:t>. 1985. “Formaldehyde (CH2O) Concentrations in the Blood of Humans and Fischer-344 Rats Exposed to CH2O under Controlled Conditions.” American Industrial Hygiene Association Journal 46 (1): 1–3.</a:t>
            </a:r>
          </a:p>
          <a:p>
            <a:r>
              <a:rPr lang="en-US" sz="2400" baseline="30000" dirty="0">
                <a:hlinkClick r:id="rId2"/>
              </a:rPr>
              <a:t>4</a:t>
            </a:r>
            <a:r>
              <a:rPr lang="en-US" sz="2400" dirty="0">
                <a:hlinkClick r:id="rId2"/>
              </a:rPr>
              <a:t> https://ntp.niehs.nih.gov/whatwestudy/niceatm/comptox/ct-opera/opera.html</a:t>
            </a:r>
            <a:endParaRPr lang="en-US" sz="2400" dirty="0">
              <a:solidFill>
                <a:schemeClr val="tx1"/>
              </a:solidFill>
            </a:endParaRPr>
          </a:p>
        </p:txBody>
      </p:sp>
      <p:sp>
        <p:nvSpPr>
          <p:cNvPr id="6" name="Footer Placeholder 5">
            <a:extLst>
              <a:ext uri="{FF2B5EF4-FFF2-40B4-BE49-F238E27FC236}">
                <a16:creationId xmlns:a16="http://schemas.microsoft.com/office/drawing/2014/main" id="{1DF40379-709D-49CD-AB67-A044D4412C29}"/>
              </a:ext>
            </a:extLst>
          </p:cNvPr>
          <p:cNvSpPr>
            <a:spLocks noGrp="1"/>
          </p:cNvSpPr>
          <p:nvPr>
            <p:ph type="ftr" sz="quarter" idx="10"/>
          </p:nvPr>
        </p:nvSpPr>
        <p:spPr>
          <a:xfrm>
            <a:off x="6266741" y="28058793"/>
            <a:ext cx="31185559" cy="642235"/>
          </a:xfrm>
        </p:spPr>
        <p:txBody>
          <a:bodyPr/>
          <a:lstStyle/>
          <a:p>
            <a:pPr algn="ctr"/>
            <a:r>
              <a:rPr lang="en-US"/>
              <a:t>Jingjie Zhang   |  Regulatory Sciences  |  Altria Client Services  |   TSRC Sep 14th, 2022   |   Presentation 123</a:t>
            </a:r>
            <a:endParaRPr lang="en-US" dirty="0"/>
          </a:p>
        </p:txBody>
      </p:sp>
      <p:pic>
        <p:nvPicPr>
          <p:cNvPr id="8" name="Picture 7">
            <a:extLst>
              <a:ext uri="{FF2B5EF4-FFF2-40B4-BE49-F238E27FC236}">
                <a16:creationId xmlns:a16="http://schemas.microsoft.com/office/drawing/2014/main" id="{8A264638-E90B-4783-A4C8-33C1489E9077}"/>
              </a:ext>
            </a:extLst>
          </p:cNvPr>
          <p:cNvPicPr>
            <a:picLocks noChangeAspect="1"/>
          </p:cNvPicPr>
          <p:nvPr/>
        </p:nvPicPr>
        <p:blipFill>
          <a:blip r:embed="rId3"/>
          <a:stretch>
            <a:fillRect/>
          </a:stretch>
        </p:blipFill>
        <p:spPr>
          <a:xfrm>
            <a:off x="2223720" y="10114419"/>
            <a:ext cx="14870397" cy="9177159"/>
          </a:xfrm>
          <a:prstGeom prst="rect">
            <a:avLst/>
          </a:prstGeom>
        </p:spPr>
      </p:pic>
      <p:pic>
        <p:nvPicPr>
          <p:cNvPr id="9" name="Picture 8">
            <a:extLst>
              <a:ext uri="{FF2B5EF4-FFF2-40B4-BE49-F238E27FC236}">
                <a16:creationId xmlns:a16="http://schemas.microsoft.com/office/drawing/2014/main" id="{7273449C-DD98-4086-B547-2A8A08D52C07}"/>
              </a:ext>
            </a:extLst>
          </p:cNvPr>
          <p:cNvPicPr>
            <a:picLocks noChangeAspect="1"/>
          </p:cNvPicPr>
          <p:nvPr/>
        </p:nvPicPr>
        <p:blipFill>
          <a:blip r:embed="rId4"/>
          <a:stretch>
            <a:fillRect/>
          </a:stretch>
        </p:blipFill>
        <p:spPr>
          <a:xfrm>
            <a:off x="17849190" y="9809619"/>
            <a:ext cx="16285824" cy="10050680"/>
          </a:xfrm>
          <a:prstGeom prst="rect">
            <a:avLst/>
          </a:prstGeom>
        </p:spPr>
      </p:pic>
      <p:sp>
        <p:nvSpPr>
          <p:cNvPr id="11" name="TextBox 10">
            <a:extLst>
              <a:ext uri="{FF2B5EF4-FFF2-40B4-BE49-F238E27FC236}">
                <a16:creationId xmlns:a16="http://schemas.microsoft.com/office/drawing/2014/main" id="{297BFD0E-C88A-4C38-B87B-740B3A0DDD6C}"/>
              </a:ext>
            </a:extLst>
          </p:cNvPr>
          <p:cNvSpPr txBox="1"/>
          <p:nvPr/>
        </p:nvSpPr>
        <p:spPr>
          <a:xfrm>
            <a:off x="19796022" y="19687115"/>
            <a:ext cx="13362039" cy="4985980"/>
          </a:xfrm>
          <a:prstGeom prst="rect">
            <a:avLst/>
          </a:prstGeom>
          <a:noFill/>
        </p:spPr>
        <p:txBody>
          <a:bodyPr wrap="square">
            <a:spAutoFit/>
          </a:bodyPr>
          <a:lstStyle/>
          <a:p>
            <a:r>
              <a:rPr lang="en-US" sz="5400" dirty="0"/>
              <a:t>NNK (Nitrosamine)</a:t>
            </a:r>
          </a:p>
          <a:p>
            <a:endParaRPr lang="en-US" sz="4400" dirty="0"/>
          </a:p>
          <a:p>
            <a:pPr marL="571500" indent="-571500">
              <a:buFont typeface="Arial" panose="020B0604020202020204" pitchFamily="34" charset="0"/>
              <a:buChar char="•"/>
            </a:pPr>
            <a:r>
              <a:rPr lang="en-US" sz="4400" dirty="0"/>
              <a:t>Hu et al. (2021) </a:t>
            </a:r>
            <a:r>
              <a:rPr lang="en-US" sz="4400" b="1" baseline="30000" dirty="0"/>
              <a:t>2</a:t>
            </a:r>
          </a:p>
          <a:p>
            <a:pPr marL="571500" indent="-571500">
              <a:buFont typeface="Arial" panose="020B0604020202020204" pitchFamily="34" charset="0"/>
              <a:buChar char="•"/>
            </a:pPr>
            <a:r>
              <a:rPr lang="en-US" sz="4400" dirty="0"/>
              <a:t>Non-clinical study in rats</a:t>
            </a:r>
          </a:p>
          <a:p>
            <a:pPr marL="571500" indent="-571500">
              <a:buFont typeface="Arial" panose="020B0604020202020204" pitchFamily="34" charset="0"/>
              <a:buChar char="•"/>
            </a:pPr>
            <a:r>
              <a:rPr lang="en-US" sz="4400" dirty="0"/>
              <a:t>Exposure: 1-hour exposure to 1.7 mg/L NNK in rat</a:t>
            </a:r>
          </a:p>
          <a:p>
            <a:pPr marL="571500" indent="-571500">
              <a:buFont typeface="Arial" panose="020B0604020202020204" pitchFamily="34" charset="0"/>
              <a:buChar char="•"/>
            </a:pPr>
            <a:r>
              <a:rPr lang="en-US" sz="4400" dirty="0"/>
              <a:t>Cmax and Tmax are compared between the measured and the predicted</a:t>
            </a:r>
          </a:p>
        </p:txBody>
      </p:sp>
      <p:sp>
        <p:nvSpPr>
          <p:cNvPr id="13" name="TextBox 12">
            <a:extLst>
              <a:ext uri="{FF2B5EF4-FFF2-40B4-BE49-F238E27FC236}">
                <a16:creationId xmlns:a16="http://schemas.microsoft.com/office/drawing/2014/main" id="{EFF90E13-DF96-4FED-9132-FC91853ADF6D}"/>
              </a:ext>
            </a:extLst>
          </p:cNvPr>
          <p:cNvSpPr txBox="1"/>
          <p:nvPr/>
        </p:nvSpPr>
        <p:spPr>
          <a:xfrm>
            <a:off x="3808068" y="19687115"/>
            <a:ext cx="12579230" cy="5139869"/>
          </a:xfrm>
          <a:prstGeom prst="rect">
            <a:avLst/>
          </a:prstGeom>
          <a:noFill/>
        </p:spPr>
        <p:txBody>
          <a:bodyPr wrap="square">
            <a:spAutoFit/>
          </a:bodyPr>
          <a:lstStyle/>
          <a:p>
            <a:r>
              <a:rPr lang="en-US" sz="5400" dirty="0"/>
              <a:t>Nicotine (Alkaloid) </a:t>
            </a:r>
          </a:p>
          <a:p>
            <a:endParaRPr lang="en-US" sz="5400" dirty="0"/>
          </a:p>
          <a:p>
            <a:pPr marL="571500" indent="-571500">
              <a:buFont typeface="Arial" panose="020B0604020202020204" pitchFamily="34" charset="0"/>
              <a:buChar char="•"/>
            </a:pPr>
            <a:r>
              <a:rPr lang="en-US" sz="4400" dirty="0"/>
              <a:t>Brossard et al. (2017) </a:t>
            </a:r>
            <a:r>
              <a:rPr lang="en-US" sz="4400" b="1" baseline="30000" dirty="0"/>
              <a:t>1</a:t>
            </a:r>
            <a:endParaRPr lang="en-US" sz="4400" dirty="0"/>
          </a:p>
          <a:p>
            <a:pPr marL="571500" indent="-571500">
              <a:buFont typeface="Arial" panose="020B0604020202020204" pitchFamily="34" charset="0"/>
              <a:buChar char="•"/>
            </a:pPr>
            <a:r>
              <a:rPr lang="en-US" sz="4400" dirty="0"/>
              <a:t>Clinical study</a:t>
            </a:r>
          </a:p>
          <a:p>
            <a:pPr marL="571500" indent="-571500">
              <a:buFont typeface="Arial" panose="020B0604020202020204" pitchFamily="34" charset="0"/>
              <a:buChar char="•"/>
            </a:pPr>
            <a:r>
              <a:rPr lang="en-US" sz="4400" dirty="0"/>
              <a:t>Exposure: one stick of THS 2.2 reduced risk</a:t>
            </a:r>
          </a:p>
          <a:p>
            <a:pPr marL="571500" indent="-571500">
              <a:buFont typeface="Arial" panose="020B0604020202020204" pitchFamily="34" charset="0"/>
              <a:buChar char="•"/>
            </a:pPr>
            <a:r>
              <a:rPr lang="en-US" sz="4400" dirty="0"/>
              <a:t>The PK profile is compared between the measured and the predicted</a:t>
            </a:r>
          </a:p>
        </p:txBody>
      </p:sp>
      <p:sp>
        <p:nvSpPr>
          <p:cNvPr id="17" name="TextBox 16">
            <a:extLst>
              <a:ext uri="{FF2B5EF4-FFF2-40B4-BE49-F238E27FC236}">
                <a16:creationId xmlns:a16="http://schemas.microsoft.com/office/drawing/2014/main" id="{17A1DE88-EC72-4087-BE72-1BAC3E6C5718}"/>
              </a:ext>
            </a:extLst>
          </p:cNvPr>
          <p:cNvSpPr txBox="1"/>
          <p:nvPr/>
        </p:nvSpPr>
        <p:spPr>
          <a:xfrm>
            <a:off x="2223720" y="5250180"/>
            <a:ext cx="46617894" cy="3416320"/>
          </a:xfrm>
          <a:prstGeom prst="rect">
            <a:avLst/>
          </a:prstGeom>
          <a:noFill/>
        </p:spPr>
        <p:txBody>
          <a:bodyPr wrap="square">
            <a:spAutoFit/>
          </a:bodyPr>
          <a:lstStyle/>
          <a:p>
            <a:pPr marL="857250" indent="-857250">
              <a:buFont typeface="Arial" panose="020B0604020202020204" pitchFamily="34" charset="0"/>
              <a:buChar char="•"/>
            </a:pPr>
            <a:r>
              <a:rPr lang="en-US" sz="7200" dirty="0"/>
              <a:t>Three HPHCs of varying characteristics and PK data availability are tested.</a:t>
            </a:r>
          </a:p>
          <a:p>
            <a:pPr marL="857250" indent="-857250">
              <a:buFont typeface="Arial" panose="020B0604020202020204" pitchFamily="34" charset="0"/>
              <a:buChar char="•"/>
            </a:pPr>
            <a:r>
              <a:rPr lang="en-US" sz="7200" dirty="0"/>
              <a:t>Model predictions generally matched </a:t>
            </a:r>
            <a:r>
              <a:rPr lang="en-US" sz="7200" i="1" dirty="0"/>
              <a:t>in vivo </a:t>
            </a:r>
            <a:r>
              <a:rPr lang="en-US" sz="7200" dirty="0"/>
              <a:t>data well with the data points falling within the prediction range.</a:t>
            </a:r>
          </a:p>
          <a:p>
            <a:pPr marL="857250" indent="-857250">
              <a:buFont typeface="Arial" panose="020B0604020202020204" pitchFamily="34" charset="0"/>
              <a:buChar char="•"/>
            </a:pPr>
            <a:r>
              <a:rPr lang="en-US" sz="7200" dirty="0"/>
              <a:t>Uncertainty of the prediction is associated with the uncertainty of the parameter prediction with a QSAR tool (OPERA</a:t>
            </a:r>
            <a:r>
              <a:rPr lang="en-US" sz="7200" baseline="30000" dirty="0"/>
              <a:t>4</a:t>
            </a:r>
            <a:r>
              <a:rPr lang="en-US" sz="7200" dirty="0"/>
              <a:t>).</a:t>
            </a:r>
          </a:p>
        </p:txBody>
      </p:sp>
      <p:pic>
        <p:nvPicPr>
          <p:cNvPr id="12" name="Picture 11">
            <a:extLst>
              <a:ext uri="{FF2B5EF4-FFF2-40B4-BE49-F238E27FC236}">
                <a16:creationId xmlns:a16="http://schemas.microsoft.com/office/drawing/2014/main" id="{242EF8CB-18BD-4D54-854C-A7B3032424BE}"/>
              </a:ext>
            </a:extLst>
          </p:cNvPr>
          <p:cNvPicPr/>
          <p:nvPr/>
        </p:nvPicPr>
        <p:blipFill>
          <a:blip r:embed="rId5"/>
          <a:stretch>
            <a:fillRect/>
          </a:stretch>
        </p:blipFill>
        <p:spPr>
          <a:xfrm>
            <a:off x="34890087" y="9809619"/>
            <a:ext cx="13917931" cy="9883741"/>
          </a:xfrm>
          <a:prstGeom prst="rect">
            <a:avLst/>
          </a:prstGeom>
        </p:spPr>
      </p:pic>
      <p:sp>
        <p:nvSpPr>
          <p:cNvPr id="14" name="TextBox 13">
            <a:extLst>
              <a:ext uri="{FF2B5EF4-FFF2-40B4-BE49-F238E27FC236}">
                <a16:creationId xmlns:a16="http://schemas.microsoft.com/office/drawing/2014/main" id="{51272251-B1D4-4F75-8274-C8FAE209AB04}"/>
              </a:ext>
            </a:extLst>
          </p:cNvPr>
          <p:cNvSpPr txBox="1"/>
          <p:nvPr/>
        </p:nvSpPr>
        <p:spPr>
          <a:xfrm>
            <a:off x="36566785" y="19687115"/>
            <a:ext cx="11047854" cy="4985980"/>
          </a:xfrm>
          <a:prstGeom prst="rect">
            <a:avLst/>
          </a:prstGeom>
          <a:noFill/>
        </p:spPr>
        <p:txBody>
          <a:bodyPr wrap="square">
            <a:spAutoFit/>
          </a:bodyPr>
          <a:lstStyle/>
          <a:p>
            <a:r>
              <a:rPr lang="en-US" sz="5400" dirty="0"/>
              <a:t>Formaldehyde (Aldehyde)</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Heck et al. (1985)</a:t>
            </a:r>
            <a:r>
              <a:rPr lang="en-US" sz="4400" b="1" baseline="30000" dirty="0"/>
              <a:t> 3</a:t>
            </a:r>
            <a:endParaRPr lang="en-US" sz="4400" dirty="0"/>
          </a:p>
          <a:p>
            <a:pPr marL="571500" indent="-571500">
              <a:buFont typeface="Arial" panose="020B0604020202020204" pitchFamily="34" charset="0"/>
              <a:buChar char="•"/>
            </a:pPr>
            <a:r>
              <a:rPr lang="en-US" sz="4400" dirty="0"/>
              <a:t>Clinical study</a:t>
            </a:r>
          </a:p>
          <a:p>
            <a:pPr marL="571500" indent="-571500">
              <a:buFont typeface="Arial" panose="020B0604020202020204" pitchFamily="34" charset="0"/>
              <a:buChar char="•"/>
            </a:pPr>
            <a:r>
              <a:rPr lang="en-US" sz="4400" dirty="0"/>
              <a:t>Exposure: 40-min inhalation exposure to 1.9 ppm formaldehyde</a:t>
            </a:r>
          </a:p>
          <a:p>
            <a:pPr marL="571500" indent="-571500">
              <a:buFont typeface="Arial" panose="020B0604020202020204" pitchFamily="34" charset="0"/>
              <a:buChar char="•"/>
            </a:pPr>
            <a:r>
              <a:rPr lang="en-US" sz="4400" dirty="0"/>
              <a:t>No significant accumulation in the blood</a:t>
            </a:r>
          </a:p>
        </p:txBody>
      </p:sp>
    </p:spTree>
    <p:extLst>
      <p:ext uri="{BB962C8B-B14F-4D97-AF65-F5344CB8AC3E}">
        <p14:creationId xmlns:p14="http://schemas.microsoft.com/office/powerpoint/2010/main" val="366857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3FD015C-070E-4123-9BD3-05701A01C3D7}"/>
              </a:ext>
            </a:extLst>
          </p:cNvPr>
          <p:cNvSpPr>
            <a:spLocks noGrp="1"/>
          </p:cNvSpPr>
          <p:nvPr>
            <p:ph type="body" sz="quarter" idx="11"/>
          </p:nvPr>
        </p:nvSpPr>
        <p:spPr>
          <a:xfrm>
            <a:off x="2794148" y="5143500"/>
            <a:ext cx="46619160" cy="19483206"/>
          </a:xfrm>
        </p:spPr>
        <p:txBody>
          <a:bodyPr/>
          <a:lstStyle/>
          <a:p>
            <a:r>
              <a:rPr lang="en-US" sz="8800" dirty="0"/>
              <a:t>Oral ingestion vs. Inhalation (One Single Dose of 1 mg/kg body weight)</a:t>
            </a:r>
          </a:p>
          <a:p>
            <a:pPr lvl="1"/>
            <a:r>
              <a:rPr lang="en-US" sz="6560" dirty="0"/>
              <a:t>The route of exposure has varying impacts on the PK profiles of different compounds as they go through different adsorption, distribution, metabolism and excretion pathways. </a:t>
            </a:r>
          </a:p>
        </p:txBody>
      </p:sp>
      <p:sp>
        <p:nvSpPr>
          <p:cNvPr id="2" name="Title 1">
            <a:extLst>
              <a:ext uri="{FF2B5EF4-FFF2-40B4-BE49-F238E27FC236}">
                <a16:creationId xmlns:a16="http://schemas.microsoft.com/office/drawing/2014/main" id="{0D11772B-B066-4132-B44C-F42B42ECCECC}"/>
              </a:ext>
            </a:extLst>
          </p:cNvPr>
          <p:cNvSpPr>
            <a:spLocks noGrp="1"/>
          </p:cNvSpPr>
          <p:nvPr>
            <p:ph type="title"/>
          </p:nvPr>
        </p:nvSpPr>
        <p:spPr/>
        <p:txBody>
          <a:bodyPr/>
          <a:lstStyle/>
          <a:p>
            <a:r>
              <a:rPr lang="en-US" dirty="0"/>
              <a:t>Results: Impact of Route of Exposure on the PK Profiles</a:t>
            </a:r>
          </a:p>
        </p:txBody>
      </p:sp>
      <p:sp>
        <p:nvSpPr>
          <p:cNvPr id="6" name="Footer Placeholder 5">
            <a:extLst>
              <a:ext uri="{FF2B5EF4-FFF2-40B4-BE49-F238E27FC236}">
                <a16:creationId xmlns:a16="http://schemas.microsoft.com/office/drawing/2014/main" id="{12116789-BACF-46E2-B9D1-7177A389A2AC}"/>
              </a:ext>
            </a:extLst>
          </p:cNvPr>
          <p:cNvSpPr>
            <a:spLocks noGrp="1"/>
          </p:cNvSpPr>
          <p:nvPr>
            <p:ph type="ftr" sz="quarter" idx="10"/>
          </p:nvPr>
        </p:nvSpPr>
        <p:spPr/>
        <p:txBody>
          <a:bodyPr/>
          <a:lstStyle/>
          <a:p>
            <a:pPr algn="ctr"/>
            <a:r>
              <a:rPr lang="en-US"/>
              <a:t>Jingjie Zhang   |  Regulatory Sciences  |  Altria Client Services  |   TSRC Sep 14th, 2022   |   Presentation 123</a:t>
            </a:r>
            <a:endParaRPr lang="en-US" dirty="0"/>
          </a:p>
        </p:txBody>
      </p:sp>
      <p:grpSp>
        <p:nvGrpSpPr>
          <p:cNvPr id="18" name="Group 17">
            <a:extLst>
              <a:ext uri="{FF2B5EF4-FFF2-40B4-BE49-F238E27FC236}">
                <a16:creationId xmlns:a16="http://schemas.microsoft.com/office/drawing/2014/main" id="{1B06464E-AF6A-458D-AE61-EF44AAD89DAF}"/>
              </a:ext>
            </a:extLst>
          </p:cNvPr>
          <p:cNvGrpSpPr>
            <a:grpSpLocks noChangeAspect="1"/>
          </p:cNvGrpSpPr>
          <p:nvPr/>
        </p:nvGrpSpPr>
        <p:grpSpPr>
          <a:xfrm>
            <a:off x="4800600" y="10751651"/>
            <a:ext cx="20386309" cy="12911328"/>
            <a:chOff x="5537882" y="10706099"/>
            <a:chExt cx="26384996" cy="16710497"/>
          </a:xfrm>
        </p:grpSpPr>
        <p:pic>
          <p:nvPicPr>
            <p:cNvPr id="4" name="Picture 3" descr="Chart&#10;&#10;Description automatically generated">
              <a:extLst>
                <a:ext uri="{FF2B5EF4-FFF2-40B4-BE49-F238E27FC236}">
                  <a16:creationId xmlns:a16="http://schemas.microsoft.com/office/drawing/2014/main" id="{1C3A1843-BAD6-44F5-95B7-7A3AEBA72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82" y="10706099"/>
              <a:ext cx="26384996" cy="16710497"/>
            </a:xfrm>
            <a:prstGeom prst="rect">
              <a:avLst/>
            </a:prstGeom>
          </p:spPr>
        </p:pic>
        <p:sp>
          <p:nvSpPr>
            <p:cNvPr id="5" name="TextBox 4">
              <a:extLst>
                <a:ext uri="{FF2B5EF4-FFF2-40B4-BE49-F238E27FC236}">
                  <a16:creationId xmlns:a16="http://schemas.microsoft.com/office/drawing/2014/main" id="{E6F3EDEF-33BF-42EB-99C4-8EE245BC3A09}"/>
                </a:ext>
              </a:extLst>
            </p:cNvPr>
            <p:cNvSpPr txBox="1"/>
            <p:nvPr/>
          </p:nvSpPr>
          <p:spPr>
            <a:xfrm>
              <a:off x="8077199" y="11665604"/>
              <a:ext cx="22214782" cy="1314523"/>
            </a:xfrm>
            <a:prstGeom prst="rect">
              <a:avLst/>
            </a:prstGeom>
            <a:solidFill>
              <a:schemeClr val="bg1"/>
            </a:solidFill>
          </p:spPr>
          <p:txBody>
            <a:bodyPr wrap="square" rtlCol="0">
              <a:spAutoFit/>
            </a:bodyPr>
            <a:lstStyle/>
            <a:p>
              <a:pPr algn="ctr"/>
              <a:r>
                <a:rPr lang="en-US" sz="6000" dirty="0"/>
                <a:t>Nicotine Inhalation vs. Oral Ingestion</a:t>
              </a:r>
            </a:p>
          </p:txBody>
        </p:sp>
        <p:sp>
          <p:nvSpPr>
            <p:cNvPr id="13" name="TextBox 12">
              <a:extLst>
                <a:ext uri="{FF2B5EF4-FFF2-40B4-BE49-F238E27FC236}">
                  <a16:creationId xmlns:a16="http://schemas.microsoft.com/office/drawing/2014/main" id="{0A288702-F948-47CC-B19A-E47BA807A28A}"/>
                </a:ext>
              </a:extLst>
            </p:cNvPr>
            <p:cNvSpPr txBox="1"/>
            <p:nvPr/>
          </p:nvSpPr>
          <p:spPr>
            <a:xfrm>
              <a:off x="25005968" y="14801409"/>
              <a:ext cx="4743898" cy="1872199"/>
            </a:xfrm>
            <a:prstGeom prst="rect">
              <a:avLst/>
            </a:prstGeom>
            <a:solidFill>
              <a:schemeClr val="bg1"/>
            </a:solidFill>
          </p:spPr>
          <p:txBody>
            <a:bodyPr wrap="none" rtlCol="0">
              <a:spAutoFit/>
            </a:bodyPr>
            <a:lstStyle/>
            <a:p>
              <a:r>
                <a:rPr lang="en-US" sz="4400" dirty="0"/>
                <a:t>Inhalation</a:t>
              </a:r>
            </a:p>
            <a:p>
              <a:r>
                <a:rPr lang="en-US" sz="4400" dirty="0"/>
                <a:t>Oral Ingestion</a:t>
              </a:r>
            </a:p>
          </p:txBody>
        </p:sp>
        <p:cxnSp>
          <p:nvCxnSpPr>
            <p:cNvPr id="15" name="Straight Connector 14">
              <a:extLst>
                <a:ext uri="{FF2B5EF4-FFF2-40B4-BE49-F238E27FC236}">
                  <a16:creationId xmlns:a16="http://schemas.microsoft.com/office/drawing/2014/main" id="{AC0E6CEF-2055-4870-BAE1-19B50FEFBDA5}"/>
                </a:ext>
              </a:extLst>
            </p:cNvPr>
            <p:cNvCxnSpPr>
              <a:cxnSpLocks/>
            </p:cNvCxnSpPr>
            <p:nvPr/>
          </p:nvCxnSpPr>
          <p:spPr>
            <a:xfrm>
              <a:off x="23308612" y="15238905"/>
              <a:ext cx="137811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0775B3F-9438-4EF2-9218-2989B0320C1B}"/>
                </a:ext>
              </a:extLst>
            </p:cNvPr>
            <p:cNvCxnSpPr>
              <a:cxnSpLocks/>
            </p:cNvCxnSpPr>
            <p:nvPr/>
          </p:nvCxnSpPr>
          <p:spPr>
            <a:xfrm>
              <a:off x="23308610" y="16143930"/>
              <a:ext cx="1378110" cy="0"/>
            </a:xfrm>
            <a:prstGeom prst="line">
              <a:avLst/>
            </a:prstGeom>
            <a:ln w="76200">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41285FA8-634C-42FB-9CA8-217062FF5D75}"/>
              </a:ext>
            </a:extLst>
          </p:cNvPr>
          <p:cNvGrpSpPr/>
          <p:nvPr/>
        </p:nvGrpSpPr>
        <p:grpSpPr>
          <a:xfrm>
            <a:off x="26024038" y="10751651"/>
            <a:ext cx="20381762" cy="12908449"/>
            <a:chOff x="20537638" y="11249528"/>
            <a:chExt cx="20381762" cy="12908449"/>
          </a:xfrm>
        </p:grpSpPr>
        <p:pic>
          <p:nvPicPr>
            <p:cNvPr id="24" name="Picture 23" descr="Chart, histogram&#10;&#10;Description automatically generated">
              <a:extLst>
                <a:ext uri="{FF2B5EF4-FFF2-40B4-BE49-F238E27FC236}">
                  <a16:creationId xmlns:a16="http://schemas.microsoft.com/office/drawing/2014/main" id="{FC73FD9A-FDA1-4ECB-AD00-79739D95B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7638" y="11249528"/>
              <a:ext cx="20381762" cy="12908449"/>
            </a:xfrm>
            <a:prstGeom prst="rect">
              <a:avLst/>
            </a:prstGeom>
          </p:spPr>
        </p:pic>
        <p:sp>
          <p:nvSpPr>
            <p:cNvPr id="25" name="TextBox 24">
              <a:extLst>
                <a:ext uri="{FF2B5EF4-FFF2-40B4-BE49-F238E27FC236}">
                  <a16:creationId xmlns:a16="http://schemas.microsoft.com/office/drawing/2014/main" id="{1C907734-EF40-4FDA-A830-64A43A7F8E9D}"/>
                </a:ext>
              </a:extLst>
            </p:cNvPr>
            <p:cNvSpPr txBox="1"/>
            <p:nvPr/>
          </p:nvSpPr>
          <p:spPr>
            <a:xfrm>
              <a:off x="22443351" y="12117728"/>
              <a:ext cx="16841630" cy="1015663"/>
            </a:xfrm>
            <a:prstGeom prst="rect">
              <a:avLst/>
            </a:prstGeom>
            <a:solidFill>
              <a:schemeClr val="bg1"/>
            </a:solidFill>
          </p:spPr>
          <p:txBody>
            <a:bodyPr wrap="square" rtlCol="0">
              <a:spAutoFit/>
            </a:bodyPr>
            <a:lstStyle/>
            <a:p>
              <a:pPr algn="ctr"/>
              <a:r>
                <a:rPr lang="en-US" sz="6000" dirty="0"/>
                <a:t>NNK Inhalation vs. Oral Ingestion</a:t>
              </a:r>
            </a:p>
          </p:txBody>
        </p:sp>
        <p:sp>
          <p:nvSpPr>
            <p:cNvPr id="26" name="TextBox 25">
              <a:extLst>
                <a:ext uri="{FF2B5EF4-FFF2-40B4-BE49-F238E27FC236}">
                  <a16:creationId xmlns:a16="http://schemas.microsoft.com/office/drawing/2014/main" id="{24E2583A-A68B-44FD-9232-A54134EEC8EE}"/>
                </a:ext>
              </a:extLst>
            </p:cNvPr>
            <p:cNvSpPr txBox="1"/>
            <p:nvPr/>
          </p:nvSpPr>
          <p:spPr>
            <a:xfrm>
              <a:off x="35619619" y="14255074"/>
              <a:ext cx="3665362" cy="1446550"/>
            </a:xfrm>
            <a:prstGeom prst="rect">
              <a:avLst/>
            </a:prstGeom>
            <a:solidFill>
              <a:schemeClr val="bg1"/>
            </a:solidFill>
          </p:spPr>
          <p:txBody>
            <a:bodyPr wrap="none" rtlCol="0">
              <a:spAutoFit/>
            </a:bodyPr>
            <a:lstStyle/>
            <a:p>
              <a:r>
                <a:rPr lang="en-US" sz="4400" dirty="0"/>
                <a:t>Inhalation</a:t>
              </a:r>
            </a:p>
            <a:p>
              <a:r>
                <a:rPr lang="en-US" sz="4400" dirty="0"/>
                <a:t>Oral Ingestion</a:t>
              </a:r>
            </a:p>
          </p:txBody>
        </p:sp>
        <p:cxnSp>
          <p:nvCxnSpPr>
            <p:cNvPr id="27" name="Straight Connector 26">
              <a:extLst>
                <a:ext uri="{FF2B5EF4-FFF2-40B4-BE49-F238E27FC236}">
                  <a16:creationId xmlns:a16="http://schemas.microsoft.com/office/drawing/2014/main" id="{59124E11-22EA-4868-A3F1-10FF1F90A64C}"/>
                </a:ext>
              </a:extLst>
            </p:cNvPr>
            <p:cNvCxnSpPr>
              <a:cxnSpLocks/>
            </p:cNvCxnSpPr>
            <p:nvPr/>
          </p:nvCxnSpPr>
          <p:spPr>
            <a:xfrm>
              <a:off x="34247410" y="14656046"/>
              <a:ext cx="1064794"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3576734-104D-4305-BE50-27210148CD9E}"/>
                </a:ext>
              </a:extLst>
            </p:cNvPr>
            <p:cNvCxnSpPr>
              <a:cxnSpLocks/>
            </p:cNvCxnSpPr>
            <p:nvPr/>
          </p:nvCxnSpPr>
          <p:spPr>
            <a:xfrm>
              <a:off x="34247409" y="15164812"/>
              <a:ext cx="1064794" cy="0"/>
            </a:xfrm>
            <a:prstGeom prst="line">
              <a:avLst/>
            </a:prstGeom>
            <a:ln w="762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244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61652E1-E886-452C-9EE9-09EA0FBA9993}"/>
              </a:ext>
            </a:extLst>
          </p:cNvPr>
          <p:cNvGrpSpPr/>
          <p:nvPr/>
        </p:nvGrpSpPr>
        <p:grpSpPr>
          <a:xfrm>
            <a:off x="23876827" y="11678621"/>
            <a:ext cx="25780681" cy="14251136"/>
            <a:chOff x="23511067" y="12044381"/>
            <a:chExt cx="25780681" cy="14251136"/>
          </a:xfrm>
        </p:grpSpPr>
        <p:grpSp>
          <p:nvGrpSpPr>
            <p:cNvPr id="18" name="Group 17">
              <a:extLst>
                <a:ext uri="{FF2B5EF4-FFF2-40B4-BE49-F238E27FC236}">
                  <a16:creationId xmlns:a16="http://schemas.microsoft.com/office/drawing/2014/main" id="{AD99D698-CECB-4412-9BD1-709F8C81A721}"/>
                </a:ext>
              </a:extLst>
            </p:cNvPr>
            <p:cNvGrpSpPr>
              <a:grpSpLocks noChangeAspect="1"/>
            </p:cNvGrpSpPr>
            <p:nvPr/>
          </p:nvGrpSpPr>
          <p:grpSpPr>
            <a:xfrm>
              <a:off x="23511067" y="12044381"/>
              <a:ext cx="25780681" cy="14206328"/>
              <a:chOff x="21859519" y="7783708"/>
              <a:chExt cx="29903129" cy="16477984"/>
            </a:xfrm>
          </p:grpSpPr>
          <p:grpSp>
            <p:nvGrpSpPr>
              <p:cNvPr id="7" name="Group 6">
                <a:extLst>
                  <a:ext uri="{FF2B5EF4-FFF2-40B4-BE49-F238E27FC236}">
                    <a16:creationId xmlns:a16="http://schemas.microsoft.com/office/drawing/2014/main" id="{5122F5A6-52A9-4147-993F-2707C4CCC890}"/>
                  </a:ext>
                </a:extLst>
              </p:cNvPr>
              <p:cNvGrpSpPr/>
              <p:nvPr/>
            </p:nvGrpSpPr>
            <p:grpSpPr>
              <a:xfrm rot="5400000">
                <a:off x="27807912" y="1835315"/>
                <a:ext cx="16477984" cy="28374769"/>
                <a:chOff x="33204416" y="226888"/>
                <a:chExt cx="16477984" cy="28374769"/>
              </a:xfrm>
            </p:grpSpPr>
            <p:pic>
              <p:nvPicPr>
                <p:cNvPr id="9" name="Picture 8">
                  <a:extLst>
                    <a:ext uri="{FF2B5EF4-FFF2-40B4-BE49-F238E27FC236}">
                      <a16:creationId xmlns:a16="http://schemas.microsoft.com/office/drawing/2014/main" id="{AA407EAA-F5BD-4016-B1D1-16088E9BDD74}"/>
                    </a:ext>
                  </a:extLst>
                </p:cNvPr>
                <p:cNvPicPr>
                  <a:picLocks noChangeAspect="1"/>
                </p:cNvPicPr>
                <p:nvPr/>
              </p:nvPicPr>
              <p:blipFill rotWithShape="1">
                <a:blip r:embed="rId3"/>
                <a:srcRect r="41762" b="9764"/>
                <a:stretch/>
              </p:blipFill>
              <p:spPr>
                <a:xfrm>
                  <a:off x="33204416" y="226889"/>
                  <a:ext cx="12208784" cy="28374768"/>
                </a:xfrm>
                <a:prstGeom prst="rect">
                  <a:avLst/>
                </a:prstGeom>
              </p:spPr>
            </p:pic>
            <p:pic>
              <p:nvPicPr>
                <p:cNvPr id="16" name="Picture 15">
                  <a:extLst>
                    <a:ext uri="{FF2B5EF4-FFF2-40B4-BE49-F238E27FC236}">
                      <a16:creationId xmlns:a16="http://schemas.microsoft.com/office/drawing/2014/main" id="{40041F02-5727-4C23-9B38-BCA014863F73}"/>
                    </a:ext>
                  </a:extLst>
                </p:cNvPr>
                <p:cNvPicPr>
                  <a:picLocks noChangeAspect="1"/>
                </p:cNvPicPr>
                <p:nvPr/>
              </p:nvPicPr>
              <p:blipFill rotWithShape="1">
                <a:blip r:embed="rId3"/>
                <a:srcRect l="79635" b="9764"/>
                <a:stretch/>
              </p:blipFill>
              <p:spPr>
                <a:xfrm>
                  <a:off x="45413199" y="226888"/>
                  <a:ext cx="4269201" cy="28374769"/>
                </a:xfrm>
                <a:prstGeom prst="rect">
                  <a:avLst/>
                </a:prstGeom>
              </p:spPr>
            </p:pic>
          </p:grpSp>
          <p:pic>
            <p:nvPicPr>
              <p:cNvPr id="15" name="Picture 14">
                <a:extLst>
                  <a:ext uri="{FF2B5EF4-FFF2-40B4-BE49-F238E27FC236}">
                    <a16:creationId xmlns:a16="http://schemas.microsoft.com/office/drawing/2014/main" id="{BEE76231-A8FF-4390-8056-41CF9012C56A}"/>
                  </a:ext>
                </a:extLst>
              </p:cNvPr>
              <p:cNvPicPr>
                <a:picLocks noChangeAspect="1"/>
              </p:cNvPicPr>
              <p:nvPr/>
            </p:nvPicPr>
            <p:blipFill rotWithShape="1">
              <a:blip r:embed="rId3"/>
              <a:srcRect l="50760" t="89330" r="11406"/>
              <a:stretch/>
            </p:blipFill>
            <p:spPr>
              <a:xfrm>
                <a:off x="43952005" y="9683607"/>
                <a:ext cx="7810643" cy="3304070"/>
              </a:xfrm>
              <a:prstGeom prst="rect">
                <a:avLst/>
              </a:prstGeom>
            </p:spPr>
          </p:pic>
        </p:grpSp>
        <p:sp>
          <p:nvSpPr>
            <p:cNvPr id="17" name="Rectangle 16">
              <a:extLst>
                <a:ext uri="{FF2B5EF4-FFF2-40B4-BE49-F238E27FC236}">
                  <a16:creationId xmlns:a16="http://schemas.microsoft.com/office/drawing/2014/main" id="{31AC652A-8310-419B-92D2-28581C3B48E0}"/>
                </a:ext>
              </a:extLst>
            </p:cNvPr>
            <p:cNvSpPr/>
            <p:nvPr/>
          </p:nvSpPr>
          <p:spPr>
            <a:xfrm rot="16200000">
              <a:off x="20373051" y="20443357"/>
              <a:ext cx="10972800" cy="731520"/>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6915E22-643F-4A6D-9566-9AFC650C183C}"/>
                </a:ext>
              </a:extLst>
            </p:cNvPr>
            <p:cNvSpPr/>
            <p:nvPr/>
          </p:nvSpPr>
          <p:spPr>
            <a:xfrm rot="16200000">
              <a:off x="32361497" y="20395813"/>
              <a:ext cx="10972800" cy="731520"/>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080271C-D565-44BE-AE70-EAAC0E81CC34}"/>
                </a:ext>
              </a:extLst>
            </p:cNvPr>
            <p:cNvSpPr/>
            <p:nvPr/>
          </p:nvSpPr>
          <p:spPr>
            <a:xfrm rot="16200000">
              <a:off x="38997900" y="20993858"/>
              <a:ext cx="9770579" cy="731520"/>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E9DDD7C-EE40-4B78-982E-8D96498BD0AE}"/>
              </a:ext>
            </a:extLst>
          </p:cNvPr>
          <p:cNvSpPr>
            <a:spLocks noGrp="1"/>
          </p:cNvSpPr>
          <p:nvPr>
            <p:ph type="title"/>
          </p:nvPr>
        </p:nvSpPr>
        <p:spPr/>
        <p:txBody>
          <a:bodyPr/>
          <a:lstStyle/>
          <a:p>
            <a:r>
              <a:rPr lang="en-US" dirty="0"/>
              <a:t>Results: Target Tissue Levels after Repeat Dose </a:t>
            </a:r>
          </a:p>
        </p:txBody>
      </p:sp>
      <p:sp>
        <p:nvSpPr>
          <p:cNvPr id="10" name="Text Placeholder 9">
            <a:extLst>
              <a:ext uri="{FF2B5EF4-FFF2-40B4-BE49-F238E27FC236}">
                <a16:creationId xmlns:a16="http://schemas.microsoft.com/office/drawing/2014/main" id="{909F396D-B9ED-4976-9461-A6A3AE22964B}"/>
              </a:ext>
            </a:extLst>
          </p:cNvPr>
          <p:cNvSpPr>
            <a:spLocks noGrp="1"/>
          </p:cNvSpPr>
          <p:nvPr>
            <p:ph type="body" sz="quarter" idx="11"/>
          </p:nvPr>
        </p:nvSpPr>
        <p:spPr>
          <a:xfrm>
            <a:off x="2909909" y="5503581"/>
            <a:ext cx="19649257" cy="8544539"/>
          </a:xfrm>
        </p:spPr>
        <p:txBody>
          <a:bodyPr/>
          <a:lstStyle/>
          <a:p>
            <a:pPr marL="0" indent="0">
              <a:buNone/>
            </a:pPr>
            <a:r>
              <a:rPr lang="en-US" sz="7200" b="1" dirty="0"/>
              <a:t>Cigarettes vs. HTP </a:t>
            </a:r>
            <a:r>
              <a:rPr lang="en-US" sz="7200" b="1" baseline="30000" dirty="0"/>
              <a:t>1, 2, 3</a:t>
            </a:r>
          </a:p>
          <a:p>
            <a:r>
              <a:rPr lang="en-US" sz="6600" dirty="0"/>
              <a:t>For the selected HPHCs, comparisons of </a:t>
            </a:r>
            <a:r>
              <a:rPr lang="en-US" sz="6600" b="1" dirty="0"/>
              <a:t>Cmax</a:t>
            </a:r>
            <a:r>
              <a:rPr lang="en-US" sz="6600" dirty="0"/>
              <a:t> between plasma and liver showed similar patterns.  </a:t>
            </a:r>
          </a:p>
          <a:p>
            <a:r>
              <a:rPr lang="en-US" sz="6600" dirty="0"/>
              <a:t>Tissue concentrations were reduced in the HTP  product compared to the 3R4F as expected due to substantial differences in the exposure levels and were typically in the ng/mL range.  </a:t>
            </a:r>
          </a:p>
        </p:txBody>
      </p:sp>
      <p:sp>
        <p:nvSpPr>
          <p:cNvPr id="6" name="Footer Placeholder 5">
            <a:extLst>
              <a:ext uri="{FF2B5EF4-FFF2-40B4-BE49-F238E27FC236}">
                <a16:creationId xmlns:a16="http://schemas.microsoft.com/office/drawing/2014/main" id="{87B7DC94-8CB5-4663-8344-5EF26E99950A}"/>
              </a:ext>
            </a:extLst>
          </p:cNvPr>
          <p:cNvSpPr>
            <a:spLocks noGrp="1"/>
          </p:cNvSpPr>
          <p:nvPr>
            <p:ph type="ftr" sz="quarter" idx="10"/>
          </p:nvPr>
        </p:nvSpPr>
        <p:spPr/>
        <p:txBody>
          <a:bodyPr/>
          <a:lstStyle/>
          <a:p>
            <a:pPr algn="ctr"/>
            <a:r>
              <a:rPr lang="en-US"/>
              <a:t>Jingjie Zhang   |  Regulatory Sciences  |  Altria Client Services  |   TSRC Sep 14th, 2022   |   Presentation 123</a:t>
            </a:r>
            <a:endParaRPr lang="en-US" dirty="0"/>
          </a:p>
        </p:txBody>
      </p:sp>
      <p:sp>
        <p:nvSpPr>
          <p:cNvPr id="22" name="TextBox 21">
            <a:extLst>
              <a:ext uri="{FF2B5EF4-FFF2-40B4-BE49-F238E27FC236}">
                <a16:creationId xmlns:a16="http://schemas.microsoft.com/office/drawing/2014/main" id="{ABF6D4A5-D58A-4CB3-9A34-336E1D850144}"/>
              </a:ext>
            </a:extLst>
          </p:cNvPr>
          <p:cNvSpPr txBox="1"/>
          <p:nvPr/>
        </p:nvSpPr>
        <p:spPr>
          <a:xfrm>
            <a:off x="2909909" y="13621400"/>
            <a:ext cx="23681062" cy="6186309"/>
          </a:xfrm>
          <a:prstGeom prst="rect">
            <a:avLst/>
          </a:prstGeom>
          <a:noFill/>
        </p:spPr>
        <p:txBody>
          <a:bodyPr wrap="square">
            <a:spAutoFit/>
          </a:bodyPr>
          <a:lstStyle/>
          <a:p>
            <a:r>
              <a:rPr lang="en-US" sz="6600" b="1" dirty="0"/>
              <a:t>Assumptions of Consumer Use Pattern</a:t>
            </a:r>
          </a:p>
          <a:p>
            <a:pPr marL="857250" indent="-857250">
              <a:buFont typeface="Arial" panose="020B0604020202020204" pitchFamily="34" charset="0"/>
              <a:buChar char="•"/>
            </a:pPr>
            <a:r>
              <a:rPr lang="en-US" sz="6600" dirty="0"/>
              <a:t>Inhalation</a:t>
            </a:r>
          </a:p>
          <a:p>
            <a:pPr marL="857250" indent="-857250">
              <a:buFont typeface="Arial" panose="020B0604020202020204" pitchFamily="34" charset="0"/>
              <a:buChar char="•"/>
            </a:pPr>
            <a:r>
              <a:rPr lang="en-US" sz="6600" dirty="0"/>
              <a:t>Seven consecutive days</a:t>
            </a:r>
          </a:p>
          <a:p>
            <a:pPr marL="857250" indent="-857250">
              <a:buFont typeface="Arial" panose="020B0604020202020204" pitchFamily="34" charset="0"/>
              <a:buChar char="•"/>
            </a:pPr>
            <a:r>
              <a:rPr lang="en-US" sz="6600" dirty="0"/>
              <a:t>Use over 18 hours with six hours of abstinence</a:t>
            </a:r>
          </a:p>
          <a:p>
            <a:pPr marL="2777490" lvl="1" indent="-857250">
              <a:buFont typeface="Arial" panose="020B0604020202020204" pitchFamily="34" charset="0"/>
              <a:buChar char="•"/>
            </a:pPr>
            <a:r>
              <a:rPr lang="en-US" sz="6600" dirty="0"/>
              <a:t>Five sticks of 3R4F per day</a:t>
            </a:r>
          </a:p>
          <a:p>
            <a:pPr marL="2777490" lvl="1" indent="-857250">
              <a:buFont typeface="Arial" panose="020B0604020202020204" pitchFamily="34" charset="0"/>
              <a:buChar char="•"/>
            </a:pPr>
            <a:r>
              <a:rPr lang="en-US" sz="6600" dirty="0"/>
              <a:t>Five sticks / Eight sticks of HTP per day</a:t>
            </a:r>
          </a:p>
        </p:txBody>
      </p:sp>
      <p:sp>
        <p:nvSpPr>
          <p:cNvPr id="3" name="TextBox 2">
            <a:extLst>
              <a:ext uri="{FF2B5EF4-FFF2-40B4-BE49-F238E27FC236}">
                <a16:creationId xmlns:a16="http://schemas.microsoft.com/office/drawing/2014/main" id="{47E5692D-9F2A-4155-92E9-43C6A8C19F42}"/>
              </a:ext>
            </a:extLst>
          </p:cNvPr>
          <p:cNvSpPr txBox="1"/>
          <p:nvPr/>
        </p:nvSpPr>
        <p:spPr>
          <a:xfrm>
            <a:off x="48479853" y="19916552"/>
            <a:ext cx="2438232" cy="923330"/>
          </a:xfrm>
          <a:prstGeom prst="rect">
            <a:avLst/>
          </a:prstGeom>
          <a:noFill/>
        </p:spPr>
        <p:txBody>
          <a:bodyPr wrap="none" rtlCol="0">
            <a:spAutoFit/>
          </a:bodyPr>
          <a:lstStyle/>
          <a:p>
            <a:r>
              <a:rPr lang="en-US" sz="5400" dirty="0"/>
              <a:t>Plasma</a:t>
            </a:r>
          </a:p>
        </p:txBody>
      </p:sp>
      <p:sp>
        <p:nvSpPr>
          <p:cNvPr id="19" name="TextBox 18">
            <a:extLst>
              <a:ext uri="{FF2B5EF4-FFF2-40B4-BE49-F238E27FC236}">
                <a16:creationId xmlns:a16="http://schemas.microsoft.com/office/drawing/2014/main" id="{1CEABFB3-3A09-4012-940F-75E9CE877B49}"/>
              </a:ext>
            </a:extLst>
          </p:cNvPr>
          <p:cNvSpPr txBox="1"/>
          <p:nvPr/>
        </p:nvSpPr>
        <p:spPr>
          <a:xfrm>
            <a:off x="48630418" y="23789758"/>
            <a:ext cx="1763753" cy="923330"/>
          </a:xfrm>
          <a:prstGeom prst="rect">
            <a:avLst/>
          </a:prstGeom>
          <a:noFill/>
        </p:spPr>
        <p:txBody>
          <a:bodyPr wrap="none" rtlCol="0">
            <a:spAutoFit/>
          </a:bodyPr>
          <a:lstStyle/>
          <a:p>
            <a:r>
              <a:rPr lang="en-US" sz="5400" dirty="0"/>
              <a:t>Liver</a:t>
            </a:r>
          </a:p>
        </p:txBody>
      </p:sp>
      <p:sp>
        <p:nvSpPr>
          <p:cNvPr id="25" name="Text Placeholder 9">
            <a:extLst>
              <a:ext uri="{FF2B5EF4-FFF2-40B4-BE49-F238E27FC236}">
                <a16:creationId xmlns:a16="http://schemas.microsoft.com/office/drawing/2014/main" id="{8521128E-DF6A-4273-8966-B3B5E89FCAB1}"/>
              </a:ext>
            </a:extLst>
          </p:cNvPr>
          <p:cNvSpPr>
            <a:spLocks noGrp="1"/>
          </p:cNvSpPr>
          <p:nvPr>
            <p:ph type="body" sz="quarter" idx="12"/>
          </p:nvPr>
        </p:nvSpPr>
        <p:spPr>
          <a:xfrm>
            <a:off x="2205256" y="26019586"/>
            <a:ext cx="39730363" cy="1938337"/>
          </a:xfrm>
        </p:spPr>
        <p:txBody>
          <a:bodyPr/>
          <a:lstStyle/>
          <a:p>
            <a:pPr algn="r"/>
            <a:r>
              <a:rPr lang="en-US" sz="2800" baseline="30000" dirty="0"/>
              <a:t>1 </a:t>
            </a:r>
            <a:r>
              <a:rPr lang="en-US" sz="2800" dirty="0"/>
              <a:t>Uchiyama, Shigehisa, Mayumi Noguchi, Nao Takagi, Hideki Hayashida, Yohei Inaba, Hironao Ogura, and Naoki Kunugita. 2018. Chemical Research in Toxicology 31 (7): 585–593.</a:t>
            </a:r>
          </a:p>
          <a:p>
            <a:pPr algn="r"/>
            <a:r>
              <a:rPr lang="en-US" sz="2800" baseline="30000" dirty="0"/>
              <a:t>2 </a:t>
            </a:r>
            <a:r>
              <a:rPr lang="en-US" sz="2800" dirty="0"/>
              <a:t>Www.Pmiscience.Com. June 22, 2022. https://www.pmiscience.com/content/pmiscience/language-master/en/research/product-assessment-approach/platform-development/ths-mainstream-aerosol-compared-to-reference-cigarette-smoke.html. </a:t>
            </a:r>
          </a:p>
          <a:p>
            <a:pPr algn="r"/>
            <a:r>
              <a:rPr lang="en-US" sz="2800" baseline="30000" dirty="0"/>
              <a:t>3</a:t>
            </a:r>
            <a:r>
              <a:rPr lang="en-US" sz="2800" dirty="0"/>
              <a:t> Helen, Gideon St, Peyton Jacob Iii, Natalie Nardone, and Neal L. Benowitz. 2018. Tobacco Control 27 (Suppl 1): s30–s36.</a:t>
            </a:r>
          </a:p>
          <a:p>
            <a:pPr algn="r"/>
            <a:endParaRPr lang="en-US" sz="2800" dirty="0"/>
          </a:p>
        </p:txBody>
      </p:sp>
      <p:pic>
        <p:nvPicPr>
          <p:cNvPr id="20" name="Picture 19">
            <a:extLst>
              <a:ext uri="{FF2B5EF4-FFF2-40B4-BE49-F238E27FC236}">
                <a16:creationId xmlns:a16="http://schemas.microsoft.com/office/drawing/2014/main" id="{088DADAA-5060-41EB-8D52-AA8CB8624BEC}"/>
              </a:ext>
            </a:extLst>
          </p:cNvPr>
          <p:cNvPicPr>
            <a:picLocks noChangeAspect="1"/>
          </p:cNvPicPr>
          <p:nvPr/>
        </p:nvPicPr>
        <p:blipFill rotWithShape="1">
          <a:blip r:embed="rId4">
            <a:extLst>
              <a:ext uri="{28A0092B-C50C-407E-A947-70E740481C1C}">
                <a14:useLocalDpi xmlns:a14="http://schemas.microsoft.com/office/drawing/2010/main" val="0"/>
              </a:ext>
            </a:extLst>
          </a:blip>
          <a:srcRect b="66854"/>
          <a:stretch/>
        </p:blipFill>
        <p:spPr bwMode="auto">
          <a:xfrm>
            <a:off x="23159115" y="5291411"/>
            <a:ext cx="13855139" cy="8188966"/>
          </a:xfrm>
          <a:prstGeom prst="rect">
            <a:avLst/>
          </a:prstGeom>
          <a:noFill/>
        </p:spPr>
      </p:pic>
      <p:pic>
        <p:nvPicPr>
          <p:cNvPr id="21" name="Picture 20">
            <a:extLst>
              <a:ext uri="{FF2B5EF4-FFF2-40B4-BE49-F238E27FC236}">
                <a16:creationId xmlns:a16="http://schemas.microsoft.com/office/drawing/2014/main" id="{2EB46514-4B59-40F0-8C9E-F05E10B6622B}"/>
              </a:ext>
            </a:extLst>
          </p:cNvPr>
          <p:cNvPicPr>
            <a:picLocks noChangeAspect="1"/>
          </p:cNvPicPr>
          <p:nvPr/>
        </p:nvPicPr>
        <p:blipFill rotWithShape="1">
          <a:blip r:embed="rId4">
            <a:extLst>
              <a:ext uri="{28A0092B-C50C-407E-A947-70E740481C1C}">
                <a14:useLocalDpi xmlns:a14="http://schemas.microsoft.com/office/drawing/2010/main" val="0"/>
              </a:ext>
            </a:extLst>
          </a:blip>
          <a:srcRect t="65466"/>
          <a:stretch/>
        </p:blipFill>
        <p:spPr bwMode="auto">
          <a:xfrm>
            <a:off x="36662303" y="5013842"/>
            <a:ext cx="13710252" cy="8442048"/>
          </a:xfrm>
          <a:prstGeom prst="rect">
            <a:avLst/>
          </a:prstGeom>
          <a:noFill/>
        </p:spPr>
      </p:pic>
      <p:grpSp>
        <p:nvGrpSpPr>
          <p:cNvPr id="8" name="Group 7">
            <a:extLst>
              <a:ext uri="{FF2B5EF4-FFF2-40B4-BE49-F238E27FC236}">
                <a16:creationId xmlns:a16="http://schemas.microsoft.com/office/drawing/2014/main" id="{A51E2881-F503-4F9A-8DF3-AB2B62D398CE}"/>
              </a:ext>
            </a:extLst>
          </p:cNvPr>
          <p:cNvGrpSpPr/>
          <p:nvPr/>
        </p:nvGrpSpPr>
        <p:grpSpPr>
          <a:xfrm>
            <a:off x="2704793" y="19950277"/>
            <a:ext cx="9981531" cy="6321636"/>
            <a:chOff x="2704793" y="19683577"/>
            <a:chExt cx="9981531" cy="6321636"/>
          </a:xfrm>
        </p:grpSpPr>
        <p:pic>
          <p:nvPicPr>
            <p:cNvPr id="27" name="Picture 26" descr="A picture containing text&#10;&#10;Description automatically generated">
              <a:extLst>
                <a:ext uri="{FF2B5EF4-FFF2-40B4-BE49-F238E27FC236}">
                  <a16:creationId xmlns:a16="http://schemas.microsoft.com/office/drawing/2014/main" id="{7F255E57-4A8A-401D-9A83-D647498CF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793" y="19683577"/>
              <a:ext cx="9981531" cy="6321636"/>
            </a:xfrm>
            <a:prstGeom prst="rect">
              <a:avLst/>
            </a:prstGeom>
          </p:spPr>
        </p:pic>
        <p:sp>
          <p:nvSpPr>
            <p:cNvPr id="5" name="Rectangle 4">
              <a:extLst>
                <a:ext uri="{FF2B5EF4-FFF2-40B4-BE49-F238E27FC236}">
                  <a16:creationId xmlns:a16="http://schemas.microsoft.com/office/drawing/2014/main" id="{2464C05D-E953-4AF9-B929-C1DC62421849}"/>
                </a:ext>
              </a:extLst>
            </p:cNvPr>
            <p:cNvSpPr/>
            <p:nvPr/>
          </p:nvSpPr>
          <p:spPr>
            <a:xfrm>
              <a:off x="8763000" y="20030852"/>
              <a:ext cx="1028700" cy="61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327AA3B-4C37-483C-AB79-4F526918EA61}"/>
              </a:ext>
            </a:extLst>
          </p:cNvPr>
          <p:cNvGrpSpPr/>
          <p:nvPr/>
        </p:nvGrpSpPr>
        <p:grpSpPr>
          <a:xfrm>
            <a:off x="13121641" y="19950277"/>
            <a:ext cx="9981532" cy="6321637"/>
            <a:chOff x="13121641" y="19683577"/>
            <a:chExt cx="9981532" cy="6321637"/>
          </a:xfrm>
        </p:grpSpPr>
        <p:pic>
          <p:nvPicPr>
            <p:cNvPr id="29" name="Picture 28" descr="Chart, line chart, histogram&#10;&#10;Description automatically generated">
              <a:extLst>
                <a:ext uri="{FF2B5EF4-FFF2-40B4-BE49-F238E27FC236}">
                  <a16:creationId xmlns:a16="http://schemas.microsoft.com/office/drawing/2014/main" id="{1E775554-73D6-4C72-BBB2-E360FCFF51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21641" y="19683577"/>
              <a:ext cx="9981532" cy="6321637"/>
            </a:xfrm>
            <a:prstGeom prst="rect">
              <a:avLst/>
            </a:prstGeom>
          </p:spPr>
        </p:pic>
        <p:sp>
          <p:nvSpPr>
            <p:cNvPr id="26" name="Rectangle 25">
              <a:extLst>
                <a:ext uri="{FF2B5EF4-FFF2-40B4-BE49-F238E27FC236}">
                  <a16:creationId xmlns:a16="http://schemas.microsoft.com/office/drawing/2014/main" id="{94408070-8ED2-41A7-AF3C-1C4B89D6095F}"/>
                </a:ext>
              </a:extLst>
            </p:cNvPr>
            <p:cNvSpPr/>
            <p:nvPr/>
          </p:nvSpPr>
          <p:spPr>
            <a:xfrm>
              <a:off x="18744531" y="20030852"/>
              <a:ext cx="1028700" cy="61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84736"/>
      </p:ext>
    </p:extLst>
  </p:cSld>
  <p:clrMapOvr>
    <a:masterClrMapping/>
  </p:clrMapOvr>
</p:sld>
</file>

<file path=ppt/theme/theme1.xml><?xml version="1.0" encoding="utf-8"?>
<a:theme xmlns:a="http://schemas.openxmlformats.org/drawingml/2006/main" name="Altria 2020 Theme">
  <a:themeElements>
    <a:clrScheme name="Altria_1">
      <a:dk1>
        <a:srgbClr val="000000"/>
      </a:dk1>
      <a:lt1>
        <a:srgbClr val="FFFFFF"/>
      </a:lt1>
      <a:dk2>
        <a:srgbClr val="004F7E"/>
      </a:dk2>
      <a:lt2>
        <a:srgbClr val="CACBCA"/>
      </a:lt2>
      <a:accent1>
        <a:srgbClr val="058DCF"/>
      </a:accent1>
      <a:accent2>
        <a:srgbClr val="65CCFB"/>
      </a:accent2>
      <a:accent3>
        <a:srgbClr val="00B2C1"/>
      </a:accent3>
      <a:accent4>
        <a:srgbClr val="74BE44"/>
      </a:accent4>
      <a:accent5>
        <a:srgbClr val="F8A419"/>
      </a:accent5>
      <a:accent6>
        <a:srgbClr val="8D1819"/>
      </a:accent6>
      <a:hlink>
        <a:srgbClr val="004F7E"/>
      </a:hlink>
      <a:folHlink>
        <a:srgbClr val="00B3C2"/>
      </a:folHlink>
    </a:clrScheme>
    <a:fontScheme name="Custom 2">
      <a:majorFont>
        <a:latin typeface="Stag Medium"/>
        <a:ea typeface=""/>
        <a:cs typeface=""/>
      </a:majorFont>
      <a:minorFont>
        <a:latin typeface="Stag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ria Corporate PowerPoint_8.24.20-1.potx" id="{7E361A3C-D2C3-FF40-9116-91A164F06E23}" vid="{142C0765-696D-E94C-8B55-BBDC6A2D05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410A29C03C7F45A54D55133055F968" ma:contentTypeVersion="12" ma:contentTypeDescription="Create a new document." ma:contentTypeScope="" ma:versionID="0e9b447dd3aebe3d3f0e14a691b997f9">
  <xsd:schema xmlns:xsd="http://www.w3.org/2001/XMLSchema" xmlns:xs="http://www.w3.org/2001/XMLSchema" xmlns:p="http://schemas.microsoft.com/office/2006/metadata/properties" xmlns:ns3="95ee8ddc-d885-4612-a8fb-101391799c4b" xmlns:ns4="2704d5af-4ee8-4f24-8e4a-79ff01380114" targetNamespace="http://schemas.microsoft.com/office/2006/metadata/properties" ma:root="true" ma:fieldsID="cbc944a7976b538f7dcafa3a182db6d6" ns3:_="" ns4:_="">
    <xsd:import namespace="95ee8ddc-d885-4612-a8fb-101391799c4b"/>
    <xsd:import namespace="2704d5af-4ee8-4f24-8e4a-79ff013801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e8ddc-d885-4612-a8fb-101391799c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04d5af-4ee8-4f24-8e4a-79ff0138011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BA8835-FB3F-4428-9210-887B2D04A01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526BEE4-8A65-43BB-BA51-B1B353E67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e8ddc-d885-4612-a8fb-101391799c4b"/>
    <ds:schemaRef ds:uri="2704d5af-4ee8-4f24-8e4a-79ff01380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4D327-E30B-4CE1-949D-965B7DFB88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10053</TotalTime>
  <Words>2162</Words>
  <Application>Microsoft Office PowerPoint</Application>
  <PresentationFormat>Custom</PresentationFormat>
  <Paragraphs>238</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Stag Medium</vt:lpstr>
      <vt:lpstr>Stag Semibold</vt:lpstr>
      <vt:lpstr>Stag Light</vt:lpstr>
      <vt:lpstr>Calibri</vt:lpstr>
      <vt:lpstr>Stag Book</vt:lpstr>
      <vt:lpstr>Wingdings</vt:lpstr>
      <vt:lpstr>Altria 2020 Theme</vt:lpstr>
      <vt:lpstr>Forward dosimetry modeling of cigarette smoke HPHCs in humans using open-source PBPK modeling</vt:lpstr>
      <vt:lpstr>Background</vt:lpstr>
      <vt:lpstr>Background</vt:lpstr>
      <vt:lpstr>Methods</vt:lpstr>
      <vt:lpstr> HTTK Package: Open-Source PBPK Models </vt:lpstr>
      <vt:lpstr>Evaluation of the Model’s Suitability for FDA’s 93 Listed HPHCs</vt:lpstr>
      <vt:lpstr>Verification of the PBPK Models with Experimental Measurements</vt:lpstr>
      <vt:lpstr>Results: Impact of Route of Exposure on the PK Profiles</vt:lpstr>
      <vt:lpstr>Results: Target Tissue Levels after Repeat Dose </vt:lpstr>
      <vt:lpstr>Summary</vt:lpstr>
      <vt:lpstr>Strengths and Limitations</vt:lpstr>
      <vt:lpstr>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Meghan L. (ALCS)</dc:creator>
  <cp:lastModifiedBy>Zhang, Jingjie  (ALCS)</cp:lastModifiedBy>
  <cp:revision>132</cp:revision>
  <dcterms:created xsi:type="dcterms:W3CDTF">2021-04-14T15:44:38Z</dcterms:created>
  <dcterms:modified xsi:type="dcterms:W3CDTF">2022-09-09T04:19:01Z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0x01010048410A29C03C7F45A54D55133055F968</vt:lpwstr>
  </property>
</Properties>
</file>