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8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1pPr>
    <a:lvl2pPr marL="418950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2pPr>
    <a:lvl3pPr marL="837901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3pPr>
    <a:lvl4pPr marL="1256851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4pPr>
    <a:lvl5pPr marL="1675801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5pPr>
    <a:lvl6pPr marL="2094751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6pPr>
    <a:lvl7pPr marL="2513702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7pPr>
    <a:lvl8pPr marL="2932652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8pPr>
    <a:lvl9pPr marL="3351602" algn="l" defTabSz="837901" rtl="0" eaLnBrk="1" latinLnBrk="0" hangingPunct="1">
      <a:defRPr sz="16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9" userDrawn="1">
          <p15:clr>
            <a:srgbClr val="A4A3A4"/>
          </p15:clr>
        </p15:guide>
        <p15:guide id="2" pos="7304" userDrawn="1">
          <p15:clr>
            <a:srgbClr val="A4A3A4"/>
          </p15:clr>
        </p15:guide>
        <p15:guide id="3" pos="584" userDrawn="1">
          <p15:clr>
            <a:srgbClr val="547EBF"/>
          </p15:clr>
        </p15:guide>
        <p15:guide id="4" orient="horz" pos="1522" userDrawn="1">
          <p15:clr>
            <a:srgbClr val="547EBF"/>
          </p15:clr>
        </p15:guide>
        <p15:guide id="5" orient="horz" pos="2078" userDrawn="1">
          <p15:clr>
            <a:srgbClr val="547EBF"/>
          </p15:clr>
        </p15:guide>
        <p15:guide id="6" pos="1562" userDrawn="1">
          <p15:clr>
            <a:srgbClr val="A4A3A4"/>
          </p15:clr>
        </p15:guide>
        <p15:guide id="8" orient="horz" pos="900" userDrawn="1">
          <p15:clr>
            <a:srgbClr val="547EBF"/>
          </p15:clr>
        </p15:guide>
        <p15:guide id="10" orient="horz" pos="2324" userDrawn="1">
          <p15:clr>
            <a:srgbClr val="547EBF"/>
          </p15:clr>
        </p15:guide>
        <p15:guide id="11" orient="horz" pos="3535" userDrawn="1">
          <p15:clr>
            <a:srgbClr val="547EBF"/>
          </p15:clr>
        </p15:guide>
        <p15:guide id="12" pos="5666" userDrawn="1">
          <p15:clr>
            <a:srgbClr val="A4A3A4"/>
          </p15:clr>
        </p15:guide>
        <p15:guide id="13" orient="horz" pos="3387" userDrawn="1">
          <p15:clr>
            <a:srgbClr val="547EBF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F5B651-23B1-B2E8-0DBF-66C468AD2916}" name="Joe Donnelly" initials="JD" userId="S::joe.donnelly@hotironbrands.com::80491731-2954-4f08-a9f4-16902cd830c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E4"/>
    <a:srgbClr val="1A1847"/>
    <a:srgbClr val="598AF8"/>
    <a:srgbClr val="1A1648"/>
    <a:srgbClr val="CDCDCD"/>
    <a:srgbClr val="5687FB"/>
    <a:srgbClr val="0070C0"/>
    <a:srgbClr val="6C1D45"/>
    <a:srgbClr val="00833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C7FC10-4A99-40CA-A721-28C2A835CEFB}" v="7" dt="2025-07-22T18:35:46.527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/>
    <p:restoredTop sz="96190"/>
  </p:normalViewPr>
  <p:slideViewPr>
    <p:cSldViewPr snapToGrid="0">
      <p:cViewPr varScale="1">
        <p:scale>
          <a:sx n="106" d="100"/>
          <a:sy n="106" d="100"/>
        </p:scale>
        <p:origin x="456" y="114"/>
      </p:cViewPr>
      <p:guideLst>
        <p:guide orient="horz" pos="4189"/>
        <p:guide pos="7304"/>
        <p:guide pos="584"/>
        <p:guide orient="horz" pos="1522"/>
        <p:guide orient="horz" pos="2078"/>
        <p:guide pos="1562"/>
        <p:guide orient="horz" pos="900"/>
        <p:guide orient="horz" pos="2324"/>
        <p:guide orient="horz" pos="3535"/>
        <p:guide pos="5666"/>
        <p:guide orient="horz" pos="33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es, Brendon" userId="df9efbb8-1f20-4255-a5f2-4488f05ee892" providerId="ADAL" clId="{C9C7FC10-4A99-40CA-A721-28C2A835CEFB}"/>
    <pc:docChg chg="undo custSel modSld">
      <pc:chgData name="Alves, Brendon" userId="df9efbb8-1f20-4255-a5f2-4488f05ee892" providerId="ADAL" clId="{C9C7FC10-4A99-40CA-A721-28C2A835CEFB}" dt="2025-07-22T18:35:46.527" v="276"/>
      <pc:docMkLst>
        <pc:docMk/>
      </pc:docMkLst>
      <pc:sldChg chg="modSp mod">
        <pc:chgData name="Alves, Brendon" userId="df9efbb8-1f20-4255-a5f2-4488f05ee892" providerId="ADAL" clId="{C9C7FC10-4A99-40CA-A721-28C2A835CEFB}" dt="2025-07-22T18:35:46.527" v="276"/>
        <pc:sldMkLst>
          <pc:docMk/>
          <pc:sldMk cId="1906615232" sldId="259"/>
        </pc:sldMkLst>
        <pc:graphicFrameChg chg="mod modGraphic">
          <ac:chgData name="Alves, Brendon" userId="df9efbb8-1f20-4255-a5f2-4488f05ee892" providerId="ADAL" clId="{C9C7FC10-4A99-40CA-A721-28C2A835CEFB}" dt="2025-07-22T18:35:46.527" v="276"/>
          <ac:graphicFrameMkLst>
            <pc:docMk/>
            <pc:sldMk cId="1906615232" sldId="259"/>
            <ac:graphicFrameMk id="5" creationId="{E7E170E6-7D81-0AA3-FF6E-1B0F03244C7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795D49-5922-DE6B-372F-48724D1B4F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056C09-BAD9-C791-8087-B3FDC7D7ED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54078-2F5A-EA4C-B0B4-5A629DDF8B2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7B435-0A01-5033-0E8F-7C409ED309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935F5-F221-2205-0835-56A8139DB4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8FC51-F227-7542-B95A-4432407AA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62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740FC-7403-4453-8860-977CF5FE24A6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1163A-1A87-447B-B83A-BF586E0140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7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8950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7901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56851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75801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94751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3702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2652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1602" algn="l" defTabSz="8379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www.acr.org/" TargetMode="Externa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c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4">
            <a:extLst>
              <a:ext uri="{FF2B5EF4-FFF2-40B4-BE49-F238E27FC236}">
                <a16:creationId xmlns:a16="http://schemas.microsoft.com/office/drawing/2014/main" id="{395D1838-9420-C671-11FC-BD7F3B5CD030}"/>
              </a:ext>
            </a:extLst>
          </p:cNvPr>
          <p:cNvSpPr/>
          <p:nvPr userDrawn="1"/>
        </p:nvSpPr>
        <p:spPr>
          <a:xfrm>
            <a:off x="1" y="1483648"/>
            <a:ext cx="11835552" cy="5366478"/>
          </a:xfrm>
          <a:prstGeom prst="round1Rect">
            <a:avLst>
              <a:gd name="adj" fmla="val 1968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2" name="Picture 11" descr="Logo, icon&#10;&#10;Description automatically generated">
            <a:extLst>
              <a:ext uri="{FF2B5EF4-FFF2-40B4-BE49-F238E27FC236}">
                <a16:creationId xmlns:a16="http://schemas.microsoft.com/office/drawing/2014/main" id="{7BE4954A-E0EF-078F-4C99-85BA071E27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964" t="4611" b="11317"/>
          <a:stretch/>
        </p:blipFill>
        <p:spPr>
          <a:xfrm>
            <a:off x="1" y="1483648"/>
            <a:ext cx="5063724" cy="5357132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E3E09FC-5842-A6CC-B235-5B3409E5EB9D}"/>
              </a:ext>
            </a:extLst>
          </p:cNvPr>
          <p:cNvSpPr txBox="1">
            <a:spLocks/>
          </p:cNvSpPr>
          <p:nvPr userDrawn="1"/>
        </p:nvSpPr>
        <p:spPr>
          <a:xfrm>
            <a:off x="1410450" y="737349"/>
            <a:ext cx="10236907" cy="8501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accent1"/>
                </a:solidFill>
                <a:latin typeface="Public Sans Medium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Focused. Forward. </a:t>
            </a:r>
            <a:r>
              <a:rPr lang="en-US" sz="1600" b="1" i="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Together.</a:t>
            </a:r>
            <a:r>
              <a:rPr lang="en-US" sz="1200" b="0" i="0" baseline="30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US" sz="1200" b="0" i="0" baseline="30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hlinkClick r:id="rId4"/>
            <a:extLst>
              <a:ext uri="{FF2B5EF4-FFF2-40B4-BE49-F238E27FC236}">
                <a16:creationId xmlns:a16="http://schemas.microsoft.com/office/drawing/2014/main" id="{4D9F646E-6BAB-7C51-48D2-A5FBCEC1D5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785" y="430308"/>
            <a:ext cx="2880525" cy="732134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59B7EFF-7616-6915-2F29-97B9BF675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785" y="4314347"/>
            <a:ext cx="9002193" cy="14229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AEB1AA3-C833-DFF2-4B1E-D4BB3D562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785" y="2100031"/>
            <a:ext cx="9002193" cy="205186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5AF6F4-1582-5731-29EB-20577ECFD9A7}"/>
              </a:ext>
            </a:extLst>
          </p:cNvPr>
          <p:cNvSpPr txBox="1"/>
          <p:nvPr userDrawn="1"/>
        </p:nvSpPr>
        <p:spPr>
          <a:xfrm>
            <a:off x="6863483" y="6353621"/>
            <a:ext cx="4783874" cy="31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0" i="0" u="none" strike="noStrike" baseline="30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acr.org</a:t>
            </a:r>
            <a:endParaRPr lang="en-US" sz="2200" b="0" i="0" baseline="30000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3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9A4238-C762-87A7-0EB8-98586DB4CE1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4200948" cy="6858000"/>
          </a:xfrm>
          <a:custGeom>
            <a:avLst/>
            <a:gdLst>
              <a:gd name="connsiteX0" fmla="*/ 0 w 4200948"/>
              <a:gd name="connsiteY0" fmla="*/ 0 h 6858000"/>
              <a:gd name="connsiteX1" fmla="*/ 3338697 w 4200948"/>
              <a:gd name="connsiteY1" fmla="*/ 0 h 6858000"/>
              <a:gd name="connsiteX2" fmla="*/ 4200948 w 4200948"/>
              <a:gd name="connsiteY2" fmla="*/ 862251 h 6858000"/>
              <a:gd name="connsiteX3" fmla="*/ 4200948 w 4200948"/>
              <a:gd name="connsiteY3" fmla="*/ 6858000 h 6858000"/>
              <a:gd name="connsiteX4" fmla="*/ 0 w 420094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0948" h="6858000">
                <a:moveTo>
                  <a:pt x="0" y="0"/>
                </a:moveTo>
                <a:lnTo>
                  <a:pt x="3338697" y="0"/>
                </a:lnTo>
                <a:cubicBezTo>
                  <a:pt x="3814905" y="0"/>
                  <a:pt x="4200948" y="386043"/>
                  <a:pt x="4200948" y="862251"/>
                </a:cubicBezTo>
                <a:lnTo>
                  <a:pt x="420094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22960" bIns="548640" rtlCol="0" anchor="ctr">
            <a:no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dirty="0">
              <a:latin typeface="+mn-lt"/>
            </a:endParaRPr>
          </a:p>
        </p:txBody>
      </p:sp>
      <p:sp>
        <p:nvSpPr>
          <p:cNvPr id="5" name="Chart Placeholder 5">
            <a:extLst>
              <a:ext uri="{FF2B5EF4-FFF2-40B4-BE49-F238E27FC236}">
                <a16:creationId xmlns:a16="http://schemas.microsoft.com/office/drawing/2014/main" id="{AA9286B0-F1D4-0D04-2EAD-D314B21C1BF2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7623175" y="1112838"/>
            <a:ext cx="3730625" cy="505936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13EF2D8D-A7B6-28A9-297C-4C480289BAC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452730" y="1112837"/>
            <a:ext cx="2938670" cy="246524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DD3C588B-78CB-706B-2C1A-8711EE97451B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52730" y="3786809"/>
            <a:ext cx="2938670" cy="239533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E322A9-4EBE-44C2-220F-64BD51305D7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42145" y="1411357"/>
            <a:ext cx="3145436" cy="47656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bg2"/>
              </a:buClr>
              <a:defRPr sz="1600">
                <a:solidFill>
                  <a:schemeClr val="bg1"/>
                </a:solidFill>
              </a:defRPr>
            </a:lvl1pPr>
            <a:lvl2pPr>
              <a:buClr>
                <a:schemeClr val="accent6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C3E1A3-714D-C617-8376-32AAC0F110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2" name="Title 15">
            <a:extLst>
              <a:ext uri="{FF2B5EF4-FFF2-40B4-BE49-F238E27FC236}">
                <a16:creationId xmlns:a16="http://schemas.microsoft.com/office/drawing/2014/main" id="{B70AA27F-4559-5F94-D578-4703903FA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56" y="558188"/>
            <a:ext cx="3145436" cy="614284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45EA71B0-7BE5-AF21-F4BF-E53FECF44D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52938" y="368300"/>
            <a:ext cx="6900862" cy="635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 Bullets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C91F02C-7563-8C64-A6A7-3F9DFDAE4F7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4200948" cy="6858000"/>
          </a:xfrm>
          <a:custGeom>
            <a:avLst/>
            <a:gdLst>
              <a:gd name="connsiteX0" fmla="*/ 0 w 4200948"/>
              <a:gd name="connsiteY0" fmla="*/ 0 h 6858000"/>
              <a:gd name="connsiteX1" fmla="*/ 3338697 w 4200948"/>
              <a:gd name="connsiteY1" fmla="*/ 0 h 6858000"/>
              <a:gd name="connsiteX2" fmla="*/ 4200948 w 4200948"/>
              <a:gd name="connsiteY2" fmla="*/ 862251 h 6858000"/>
              <a:gd name="connsiteX3" fmla="*/ 4200948 w 4200948"/>
              <a:gd name="connsiteY3" fmla="*/ 6858000 h 6858000"/>
              <a:gd name="connsiteX4" fmla="*/ 0 w 420094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0948" h="6858000">
                <a:moveTo>
                  <a:pt x="0" y="0"/>
                </a:moveTo>
                <a:lnTo>
                  <a:pt x="3338697" y="0"/>
                </a:lnTo>
                <a:cubicBezTo>
                  <a:pt x="3814905" y="0"/>
                  <a:pt x="4200948" y="386043"/>
                  <a:pt x="4200948" y="862251"/>
                </a:cubicBezTo>
                <a:lnTo>
                  <a:pt x="420094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22960" bIns="548640" rtlCol="0" anchor="ctr">
            <a:no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A7DC8B-A41F-3276-2048-55940075F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079" y="1246909"/>
            <a:ext cx="6901721" cy="4930054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C7D06C-6AF3-BD9C-2B92-BDA8683C34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D83194F-F9BB-6576-4DE3-97889A55413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42145" y="1411357"/>
            <a:ext cx="3145436" cy="47656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bg2"/>
              </a:buClr>
              <a:defRPr sz="1600">
                <a:solidFill>
                  <a:schemeClr val="bg1"/>
                </a:solidFill>
              </a:defRPr>
            </a:lvl1pPr>
            <a:lvl2pPr>
              <a:buClr>
                <a:schemeClr val="accent6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4" name="Title 15">
            <a:extLst>
              <a:ext uri="{FF2B5EF4-FFF2-40B4-BE49-F238E27FC236}">
                <a16:creationId xmlns:a16="http://schemas.microsoft.com/office/drawing/2014/main" id="{555D6F24-83B0-AB47-96AA-28182E11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56" y="558188"/>
            <a:ext cx="3145436" cy="614284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ext Placeholder 20">
            <a:extLst>
              <a:ext uri="{FF2B5EF4-FFF2-40B4-BE49-F238E27FC236}">
                <a16:creationId xmlns:a16="http://schemas.microsoft.com/office/drawing/2014/main" id="{64C179AE-BFA8-C9E6-AE5D-65F42F165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52938" y="368300"/>
            <a:ext cx="6900862" cy="635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01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4C4A6A-F89F-38B4-BAE9-89B8D09DF6E0}"/>
              </a:ext>
            </a:extLst>
          </p:cNvPr>
          <p:cNvSpPr txBox="1"/>
          <p:nvPr userDrawn="1"/>
        </p:nvSpPr>
        <p:spPr>
          <a:xfrm>
            <a:off x="4045349" y="5125125"/>
            <a:ext cx="3904207" cy="637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73" b="1" i="0" u="none" strike="noStrike" dirty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Focused. Forward. Together.</a:t>
            </a:r>
            <a:endParaRPr lang="en-US" sz="1773" b="1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412A01-5E82-B3E6-3A93-3E1C0E0BDF9B}"/>
              </a:ext>
            </a:extLst>
          </p:cNvPr>
          <p:cNvSpPr txBox="1"/>
          <p:nvPr userDrawn="1"/>
        </p:nvSpPr>
        <p:spPr>
          <a:xfrm>
            <a:off x="0" y="425569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i="0" u="none" strike="noStrike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Focused. Forward. </a:t>
            </a:r>
            <a:r>
              <a:rPr lang="en-US" sz="2300" b="1" i="0" u="none" strike="noStrike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Together.</a:t>
            </a:r>
            <a:r>
              <a:rPr lang="en-US" sz="1600" b="0" i="0" u="none" strike="noStrike" baseline="300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US" sz="1600" b="0" i="0" baseline="30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5C809A1-B9BF-A966-9DE8-04875AB916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71606" y="2213567"/>
            <a:ext cx="1575411" cy="157541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12669-337E-588C-F40C-4709BCC68E5D}"/>
              </a:ext>
            </a:extLst>
          </p:cNvPr>
          <p:cNvSpPr/>
          <p:nvPr userDrawn="1"/>
        </p:nvSpPr>
        <p:spPr>
          <a:xfrm>
            <a:off x="8980428" y="6408685"/>
            <a:ext cx="2939969" cy="347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12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&quot;R&quot;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A77CD5A-EFDF-80AF-1258-8820BB5FF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088"/>
            <a:ext cx="10515600" cy="614284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94FAD2-FB43-8E0F-4026-AD3F84C01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05D117-21D1-837B-3509-7C7AD17AC6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112838"/>
            <a:ext cx="10515600" cy="5059362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Shape, rectangle&#10;&#10;Description automatically generated">
            <a:extLst>
              <a:ext uri="{FF2B5EF4-FFF2-40B4-BE49-F238E27FC236}">
                <a16:creationId xmlns:a16="http://schemas.microsoft.com/office/drawing/2014/main" id="{58B84F8E-EC83-2F72-4BFD-943B8D062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"/>
          <a:stretch/>
        </p:blipFill>
        <p:spPr>
          <a:xfrm>
            <a:off x="14760" y="3414605"/>
            <a:ext cx="3611301" cy="34931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E61646-0604-0C88-970D-74C3A5301269}"/>
              </a:ext>
            </a:extLst>
          </p:cNvPr>
          <p:cNvSpPr txBox="1"/>
          <p:nvPr userDrawn="1"/>
        </p:nvSpPr>
        <p:spPr>
          <a:xfrm>
            <a:off x="9334919" y="6631912"/>
            <a:ext cx="0" cy="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none" rtlCol="0">
            <a:noAutofit/>
          </a:bodyPr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3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 Single Corner Rectangle 4">
            <a:extLst>
              <a:ext uri="{FF2B5EF4-FFF2-40B4-BE49-F238E27FC236}">
                <a16:creationId xmlns:a16="http://schemas.microsoft.com/office/drawing/2014/main" id="{A21D89B2-6BE6-31D9-33EC-0282B538E906}"/>
              </a:ext>
            </a:extLst>
          </p:cNvPr>
          <p:cNvSpPr/>
          <p:nvPr userDrawn="1"/>
        </p:nvSpPr>
        <p:spPr>
          <a:xfrm>
            <a:off x="-9938" y="365125"/>
            <a:ext cx="11835552" cy="6492875"/>
          </a:xfrm>
          <a:prstGeom prst="round1Rect">
            <a:avLst>
              <a:gd name="adj" fmla="val 196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A9D3058-3BC6-2D37-4F7F-5C6C7D8C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30" y="706206"/>
            <a:ext cx="10515600" cy="614284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F003B6D2-5822-F4B2-C861-B8CEE1E4F9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5530" y="1498956"/>
            <a:ext cx="10515600" cy="491465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D462B1-9185-63A3-36BD-CF008E41E6CD}"/>
              </a:ext>
            </a:extLst>
          </p:cNvPr>
          <p:cNvSpPr txBox="1"/>
          <p:nvPr userDrawn="1"/>
        </p:nvSpPr>
        <p:spPr>
          <a:xfrm>
            <a:off x="-357809" y="1043609"/>
            <a:ext cx="0" cy="0"/>
          </a:xfrm>
          <a:prstGeom prst="rect">
            <a:avLst/>
          </a:prstGeom>
          <a:solidFill>
            <a:srgbClr val="FF00DF"/>
          </a:solidFill>
        </p:spPr>
        <p:txBody>
          <a:bodyPr wrap="none" rtlCol="0">
            <a:noAutofit/>
          </a:bodyPr>
          <a:lstStyle/>
          <a:p>
            <a:pPr algn="l"/>
            <a:endParaRPr lang="en-US" sz="1200" dirty="0" err="1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018165-4109-0FF7-505E-8DA4BF3755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85E8A80D-476B-061F-4AC9-8C4B9E9010CA}"/>
              </a:ext>
            </a:extLst>
          </p:cNvPr>
          <p:cNvSpPr txBox="1">
            <a:spLocks/>
          </p:cNvSpPr>
          <p:nvPr userDrawn="1"/>
        </p:nvSpPr>
        <p:spPr>
          <a:xfrm>
            <a:off x="11131320" y="6490715"/>
            <a:ext cx="717177" cy="311727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B78093-24C5-8447-934A-7E37BD6DAF23}" type="slidenum">
              <a:rPr lang="en-US" sz="682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682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9B69A-B872-97AC-9606-D38FFC05B928}"/>
              </a:ext>
            </a:extLst>
          </p:cNvPr>
          <p:cNvSpPr/>
          <p:nvPr userDrawn="1"/>
        </p:nvSpPr>
        <p:spPr>
          <a:xfrm>
            <a:off x="7353883" y="6583897"/>
            <a:ext cx="4104084" cy="10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682" b="0" i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2025 American College of Radiology® |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0188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BFFE1C-AE5C-4A55-BF69-93AD0D8159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EE451E5-086C-BB8A-49D3-8D9E3D8C4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088"/>
            <a:ext cx="10515600" cy="614284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3651B3A0-07C1-B1B7-6BD1-89CC88BA0B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112838"/>
            <a:ext cx="10515600" cy="5059362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756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icon&#10;&#10;Description automatically generated">
            <a:extLst>
              <a:ext uri="{FF2B5EF4-FFF2-40B4-BE49-F238E27FC236}">
                <a16:creationId xmlns:a16="http://schemas.microsoft.com/office/drawing/2014/main" id="{0D293E9A-F058-D422-7680-11D68369EF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6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794" t="4611" b="11317"/>
          <a:stretch/>
        </p:blipFill>
        <p:spPr>
          <a:xfrm>
            <a:off x="0" y="0"/>
            <a:ext cx="4962348" cy="6858000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06240-8E6A-8B8B-FFB2-7CAEA4CC5C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2021" y="2295940"/>
            <a:ext cx="5910157" cy="10237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73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11719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FD506-18E0-FAF6-E3C8-9B92863EBFF4}"/>
              </a:ext>
            </a:extLst>
          </p:cNvPr>
          <p:cNvSpPr txBox="1"/>
          <p:nvPr userDrawn="1"/>
        </p:nvSpPr>
        <p:spPr>
          <a:xfrm>
            <a:off x="1801091" y="2909455"/>
            <a:ext cx="0" cy="0"/>
          </a:xfrm>
          <a:prstGeom prst="rect">
            <a:avLst/>
          </a:prstGeom>
          <a:solidFill>
            <a:srgbClr val="FF00DF"/>
          </a:solidFill>
        </p:spPr>
        <p:txBody>
          <a:bodyPr wrap="none" rtlCol="0">
            <a:noAutofit/>
          </a:bodyPr>
          <a:lstStyle/>
          <a:p>
            <a:pPr algn="l"/>
            <a:endParaRPr lang="en-US" sz="818" dirty="0" err="1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5B70B-7218-D45E-885C-3B1B6B00EF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28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3 Picture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EA6E-0981-A3D8-1BA2-B8EB6D54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67" y="323883"/>
            <a:ext cx="10516466" cy="501065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85BF16-98C3-5572-3395-C2448B1662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A06F7AA8-1C49-0D20-E718-E4A6E88828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88017" y="1"/>
            <a:ext cx="2866216" cy="187849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21173080-A1FE-D9B9-BB71-05E9AFC93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112838"/>
            <a:ext cx="6785113" cy="5059362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4BB2F4D1-CBDB-ED4E-1E47-3884D6D67C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87584" y="2011018"/>
            <a:ext cx="2866216" cy="187849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81E6C82B-C8E0-16D9-6889-A5248D0CFE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87584" y="4002157"/>
            <a:ext cx="2866216" cy="187849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7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icture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EA6E-0981-A3D8-1BA2-B8EB6D54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67" y="323883"/>
            <a:ext cx="10516466" cy="501065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85BF16-98C3-5572-3395-C2448B1662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A06F7AA8-1C49-0D20-E718-E4A6E88828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46461" y="1090490"/>
            <a:ext cx="3772816" cy="247267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21173080-A1FE-D9B9-BB71-05E9AFC93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112838"/>
            <a:ext cx="6511724" cy="5059362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CD3E2907-0B79-70BE-6C2D-57D4F0B9235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46461" y="3694794"/>
            <a:ext cx="3772816" cy="247267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3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1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EA6E-0981-A3D8-1BA2-B8EB6D54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67" y="323883"/>
            <a:ext cx="10516466" cy="501065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85BF16-98C3-5572-3395-C2448B1662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A06F7AA8-1C49-0D20-E718-E4A6E88828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7767" y="1090490"/>
            <a:ext cx="10516466" cy="504409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0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BF85B2C-C9B4-9D6D-FE59-7DBD8C6A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67" y="323883"/>
            <a:ext cx="10516466" cy="501065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3D850F81-0EE8-2C40-10D8-5C504F8855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112838"/>
            <a:ext cx="6511724" cy="5059362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hart Placeholder 5">
            <a:extLst>
              <a:ext uri="{FF2B5EF4-FFF2-40B4-BE49-F238E27FC236}">
                <a16:creationId xmlns:a16="http://schemas.microsoft.com/office/drawing/2014/main" id="{4F1A95DD-AE32-5087-E408-B80F0155DDAC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7623175" y="1112838"/>
            <a:ext cx="3730625" cy="505936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D85BB28-33AE-AADB-065D-AD18C7FB7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875" y="6243622"/>
            <a:ext cx="629393" cy="62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6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45BC4635-5140-466F-5BBD-5093E0379354}"/>
              </a:ext>
            </a:extLst>
          </p:cNvPr>
          <p:cNvSpPr txBox="1">
            <a:spLocks/>
          </p:cNvSpPr>
          <p:nvPr userDrawn="1"/>
        </p:nvSpPr>
        <p:spPr>
          <a:xfrm>
            <a:off x="11131320" y="6490715"/>
            <a:ext cx="717177" cy="311727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B78093-24C5-8447-934A-7E37BD6DAF23}" type="slidenum">
              <a:rPr lang="en-US" sz="682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682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2C041-C078-ABC0-EA41-262CB73FA460}"/>
              </a:ext>
            </a:extLst>
          </p:cNvPr>
          <p:cNvSpPr/>
          <p:nvPr userDrawn="1"/>
        </p:nvSpPr>
        <p:spPr>
          <a:xfrm>
            <a:off x="7353883" y="6583897"/>
            <a:ext cx="4104084" cy="10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682" b="0" i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2025 American College of Radiology® |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347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7" r:id="rId2"/>
    <p:sldLayoutId id="2147483708" r:id="rId3"/>
    <p:sldLayoutId id="2147483705" r:id="rId4"/>
    <p:sldLayoutId id="2147483694" r:id="rId5"/>
    <p:sldLayoutId id="2147483709" r:id="rId6"/>
    <p:sldLayoutId id="2147483714" r:id="rId7"/>
    <p:sldLayoutId id="2147483715" r:id="rId8"/>
    <p:sldLayoutId id="2147483716" r:id="rId9"/>
    <p:sldLayoutId id="2147483717" r:id="rId10"/>
    <p:sldLayoutId id="2147483689" r:id="rId11"/>
    <p:sldLayoutId id="2147483711" r:id="rId12"/>
  </p:sldLayoutIdLst>
  <p:hf hdr="0" ftr="0" dt="0"/>
  <p:txStyles>
    <p:titleStyle>
      <a:lvl1pPr algn="l" defTabSz="623438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859" indent="-155859" algn="l" defTabSz="623438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67578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779297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3pPr>
      <a:lvl4pPr marL="1091016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402735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4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2026173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337892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649611" indent="-155859" algn="l" defTabSz="62343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9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8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7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6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95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14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33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52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E32ED-0B80-74EC-3A7D-7021D173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Neuroradiology Quality Measurement Technical Expert Panel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D9851-6480-E8BE-AB6F-8AB19CFD53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E170E6-7D81-0AA3-FF6E-1B0F03244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936503"/>
              </p:ext>
            </p:extLst>
          </p:nvPr>
        </p:nvGraphicFramePr>
        <p:xfrm>
          <a:off x="625530" y="1485983"/>
          <a:ext cx="10515600" cy="49146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743033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22620416"/>
                    </a:ext>
                  </a:extLst>
                </a:gridCol>
              </a:tblGrid>
              <a:tr h="476033">
                <a:tc>
                  <a:txBody>
                    <a:bodyPr/>
                    <a:lstStyle/>
                    <a:p>
                      <a:r>
                        <a:rPr lang="en-US" sz="2400" dirty="0"/>
                        <a:t>Panelist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Expertise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828948"/>
                  </a:ext>
                </a:extLst>
              </a:tr>
              <a:tr h="61730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Radiologist (TEP Chair)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Measure development and 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20931"/>
                  </a:ext>
                </a:extLst>
              </a:tr>
              <a:tr h="65056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Radiologist (Metrics Committee Member)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Measure development and 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62449"/>
                  </a:ext>
                </a:extLst>
              </a:tr>
              <a:tr h="866331"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Radiologist (Metrics Committee Member)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Diagnostic Radiology, Neuroradiology, and Biomedical Imaging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72325"/>
                  </a:ext>
                </a:extLst>
              </a:tr>
              <a:tr h="650561"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Radiologist (Metrics Committee Member)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Diagnostic Radiology &amp; Neuroradiology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68936"/>
                  </a:ext>
                </a:extLst>
              </a:tr>
              <a:tr h="650561"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Radiologist (Metrics Committee Member)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Diagnostic Radiology &amp; Neuroradiology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59035"/>
                  </a:ext>
                </a:extLst>
              </a:tr>
              <a:tr h="650561"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Radiologist (Metrics Committee Member)</a:t>
                      </a:r>
                    </a:p>
                    <a:p>
                      <a:endParaRPr lang="en-US" sz="16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Diagnostic Radiology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5677"/>
                  </a:ext>
                </a:extLst>
              </a:tr>
              <a:tr h="352742">
                <a:tc>
                  <a:txBody>
                    <a:bodyPr/>
                    <a:lstStyle/>
                    <a:p>
                      <a:pPr marL="0" marR="0" lvl="0" indent="0" algn="l" defTabSz="6234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Radiologist (Metrics Committee Member)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Internal Medicine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704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615232"/>
      </p:ext>
    </p:extLst>
  </p:cSld>
  <p:clrMapOvr>
    <a:masterClrMapping/>
  </p:clrMapOvr>
</p:sld>
</file>

<file path=ppt/theme/theme1.xml><?xml version="1.0" encoding="utf-8"?>
<a:theme xmlns:a="http://schemas.openxmlformats.org/drawingml/2006/main" name="TBC 2022">
  <a:themeElements>
    <a:clrScheme name="ACR COLOR THEME">
      <a:dk1>
        <a:srgbClr val="000000"/>
      </a:dk1>
      <a:lt1>
        <a:srgbClr val="FFFFFF"/>
      </a:lt1>
      <a:dk2>
        <a:srgbClr val="FEFFFF"/>
      </a:dk2>
      <a:lt2>
        <a:srgbClr val="B6B6B6"/>
      </a:lt2>
      <a:accent1>
        <a:srgbClr val="00F900"/>
      </a:accent1>
      <a:accent2>
        <a:srgbClr val="1B144B"/>
      </a:accent2>
      <a:accent3>
        <a:srgbClr val="8054F0"/>
      </a:accent3>
      <a:accent4>
        <a:srgbClr val="7FB5FC"/>
      </a:accent4>
      <a:accent5>
        <a:srgbClr val="A0F9FB"/>
      </a:accent5>
      <a:accent6>
        <a:srgbClr val="70BFB0"/>
      </a:accent6>
      <a:hlink>
        <a:srgbClr val="1B144B"/>
      </a:hlink>
      <a:folHlink>
        <a:srgbClr val="BEBEB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t"/>
      <a:lstStyle>
        <a:defPPr algn="l">
          <a:defRPr sz="12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0"/>
          </a:schemeClr>
        </a:solidFill>
      </a:spPr>
      <a:bodyPr wrap="square" rtlCol="0">
        <a:noAutofit/>
      </a:bodyPr>
      <a:lstStyle>
        <a:defPPr algn="l">
          <a:defRPr sz="1200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14A4CA9C-3DE1-1944-B392-1C04C49888A5}" vid="{F433BE9B-4641-A24B-909D-47F67C48A8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  <wetp:taskpane dockstate="right" visibility="0" width="875" row="0">
    <wetp:webextensionref xmlns:r="http://schemas.openxmlformats.org/officeDocument/2006/relationships" r:id="rId2"/>
  </wetp:taskpane>
  <wetp:taskpane dockstate="right" visibility="0" width="875" row="0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2CE27793-646B-4580-9637-01437EB3C277}">
  <we:reference id="wa200002582" version="1.1.0.0" store="en-US" storeType="OMEX"/>
  <we:alternateReferences>
    <we:reference id="wa200002582" version="1.1.0.0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CBB9025A-7C93-4BB2-9267-25D48894FE6E}">
  <we:reference id="wa104380050" version="3.1.0.0" store="en-US" storeType="OMEX"/>
  <we:alternateReferences>
    <we:reference id="WA104380050" version="3.1.0.0" store="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96D5FF50-3ADA-483C-86AB-8E9A52A62F5C}">
  <we:reference id="ea375709-5511-4a7d-9ad9-0150d03e7fbe" version="3.1.0.0" store="EXCatalog" storeType="EXCatalog"/>
  <we:alternateReferences>
    <we:reference id="WA104380602" version="3.1.0.0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7d6698-c0ef-40e1-83e6-51b7a3d83f17" xsi:nil="true"/>
    <lcf76f155ced4ddcb4097134ff3c332f xmlns="119c0619-def6-43da-84e3-f690777b8b5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C186C109FE746AF098B6041F3A3BD" ma:contentTypeVersion="14" ma:contentTypeDescription="Create a new document." ma:contentTypeScope="" ma:versionID="ae536bb80ee7ceba253c0719cb909c68">
  <xsd:schema xmlns:xsd="http://www.w3.org/2001/XMLSchema" xmlns:xs="http://www.w3.org/2001/XMLSchema" xmlns:p="http://schemas.microsoft.com/office/2006/metadata/properties" xmlns:ns2="119c0619-def6-43da-84e3-f690777b8b5d" xmlns:ns3="b47d6698-c0ef-40e1-83e6-51b7a3d83f17" targetNamespace="http://schemas.microsoft.com/office/2006/metadata/properties" ma:root="true" ma:fieldsID="7fcd520fcc935d4cb39069ad04968dee" ns2:_="" ns3:_="">
    <xsd:import namespace="119c0619-def6-43da-84e3-f690777b8b5d"/>
    <xsd:import namespace="b47d6698-c0ef-40e1-83e6-51b7a3d83f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c0619-def6-43da-84e3-f690777b8b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4c50dc-b368-4971-8d9a-8bf2b85251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d6698-c0ef-40e1-83e6-51b7a3d83f1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fa71be1-36b8-413d-88e8-e6db8b5669f3}" ma:internalName="TaxCatchAll" ma:showField="CatchAllData" ma:web="b47d6698-c0ef-40e1-83e6-51b7a3d83f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B9C207-9174-49AB-8AEC-88279A554E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7E1312-11C8-44EC-AEC9-ADD6D8AD1E33}">
  <ds:schemaRefs>
    <ds:schemaRef ds:uri="119c0619-def6-43da-84e3-f690777b8b5d"/>
    <ds:schemaRef ds:uri="b47d6698-c0ef-40e1-83e6-51b7a3d83f1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977E4C0-B93B-4981-B5D4-41826BD121F6}">
  <ds:schemaRefs>
    <ds:schemaRef ds:uri="119c0619-def6-43da-84e3-f690777b8b5d"/>
    <ds:schemaRef ds:uri="b47d6698-c0ef-40e1-83e6-51b7a3d83f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18422</TotalTime>
  <Words>77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TBC 2022</vt:lpstr>
      <vt:lpstr>Neuroradiology Quality Measurement Technical Expert Panel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Donnelly</dc:creator>
  <cp:lastModifiedBy>Alves, Brendon</cp:lastModifiedBy>
  <cp:revision>437</cp:revision>
  <cp:lastPrinted>2022-08-19T01:14:08Z</cp:lastPrinted>
  <dcterms:created xsi:type="dcterms:W3CDTF">2022-07-06T20:06:21Z</dcterms:created>
  <dcterms:modified xsi:type="dcterms:W3CDTF">2025-07-22T18:35:52Z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0x010100A08C186C109FE746AF098B6041F3A3BD</vt:lpwstr>
  </property>
  <property fmtid="{D5CDD505-2E9C-101B-9397-08002B2CF9AE}" pid="3" name="MediaServiceImageTags">
    <vt:lpwstr/>
  </property>
</Properties>
</file>