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4"/>
  </p:sldMasterIdLst>
  <p:notesMasterIdLst>
    <p:notesMasterId r:id="rId48"/>
  </p:notesMasterIdLst>
  <p:sldIdLst>
    <p:sldId id="256" r:id="rId5"/>
    <p:sldId id="257" r:id="rId6"/>
    <p:sldId id="258" r:id="rId7"/>
    <p:sldId id="259" r:id="rId8"/>
    <p:sldId id="260" r:id="rId9"/>
    <p:sldId id="261" r:id="rId10"/>
    <p:sldId id="262" r:id="rId11"/>
    <p:sldId id="516" r:id="rId12"/>
    <p:sldId id="345" r:id="rId13"/>
    <p:sldId id="442" r:id="rId14"/>
    <p:sldId id="346" r:id="rId15"/>
    <p:sldId id="443" r:id="rId16"/>
    <p:sldId id="517" r:id="rId17"/>
    <p:sldId id="363" r:id="rId18"/>
    <p:sldId id="490" r:id="rId19"/>
    <p:sldId id="488" r:id="rId20"/>
    <p:sldId id="491" r:id="rId21"/>
    <p:sldId id="518" r:id="rId22"/>
    <p:sldId id="492" r:id="rId23"/>
    <p:sldId id="493" r:id="rId24"/>
    <p:sldId id="347" r:id="rId25"/>
    <p:sldId id="494" r:id="rId26"/>
    <p:sldId id="349" r:id="rId27"/>
    <p:sldId id="348" r:id="rId28"/>
    <p:sldId id="354" r:id="rId29"/>
    <p:sldId id="357" r:id="rId30"/>
    <p:sldId id="358" r:id="rId31"/>
    <p:sldId id="325" r:id="rId32"/>
    <p:sldId id="338" r:id="rId33"/>
    <p:sldId id="513" r:id="rId34"/>
    <p:sldId id="519" r:id="rId35"/>
    <p:sldId id="496" r:id="rId36"/>
    <p:sldId id="498" r:id="rId37"/>
    <p:sldId id="497" r:id="rId38"/>
    <p:sldId id="514" r:id="rId39"/>
    <p:sldId id="520" r:id="rId40"/>
    <p:sldId id="504" r:id="rId41"/>
    <p:sldId id="506" r:id="rId42"/>
    <p:sldId id="327" r:id="rId43"/>
    <p:sldId id="515" r:id="rId44"/>
    <p:sldId id="521" r:id="rId45"/>
    <p:sldId id="522" r:id="rId46"/>
    <p:sldId id="302" r:id="rId4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C47B6E-8D26-498C-B73B-46F7613DC080}" v="7" dt="2021-10-25T19:43:27.7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5065" autoAdjust="0"/>
  </p:normalViewPr>
  <p:slideViewPr>
    <p:cSldViewPr showGuides="1">
      <p:cViewPr varScale="1">
        <p:scale>
          <a:sx n="74" d="100"/>
          <a:sy n="74" d="100"/>
        </p:scale>
        <p:origin x="1090"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ye Armstrong" userId="f1927dad-6ddd-48eb-8a3b-1fbcff129af8" providerId="ADAL" clId="{ECC47B6E-8D26-498C-B73B-46F7613DC080}"/>
    <pc:docChg chg="undo custSel addSld delSld modSld">
      <pc:chgData name="Carlye Armstrong" userId="f1927dad-6ddd-48eb-8a3b-1fbcff129af8" providerId="ADAL" clId="{ECC47B6E-8D26-498C-B73B-46F7613DC080}" dt="2021-10-26T17:47:24.679" v="5439" actId="113"/>
      <pc:docMkLst>
        <pc:docMk/>
      </pc:docMkLst>
      <pc:sldChg chg="modSp mod">
        <pc:chgData name="Carlye Armstrong" userId="f1927dad-6ddd-48eb-8a3b-1fbcff129af8" providerId="ADAL" clId="{ECC47B6E-8D26-498C-B73B-46F7613DC080}" dt="2021-10-25T19:13:26.602" v="73" actId="27636"/>
        <pc:sldMkLst>
          <pc:docMk/>
          <pc:sldMk cId="1925946348" sldId="257"/>
        </pc:sldMkLst>
        <pc:spChg chg="mod">
          <ac:chgData name="Carlye Armstrong" userId="f1927dad-6ddd-48eb-8a3b-1fbcff129af8" providerId="ADAL" clId="{ECC47B6E-8D26-498C-B73B-46F7613DC080}" dt="2021-10-25T19:13:26.602" v="73" actId="27636"/>
          <ac:spMkLst>
            <pc:docMk/>
            <pc:sldMk cId="1925946348" sldId="257"/>
            <ac:spMk id="3" creationId="{00000000-0000-0000-0000-000000000000}"/>
          </ac:spMkLst>
        </pc:spChg>
      </pc:sldChg>
      <pc:sldChg chg="modSp mod">
        <pc:chgData name="Carlye Armstrong" userId="f1927dad-6ddd-48eb-8a3b-1fbcff129af8" providerId="ADAL" clId="{ECC47B6E-8D26-498C-B73B-46F7613DC080}" dt="2021-10-25T19:13:40.882" v="75" actId="1076"/>
        <pc:sldMkLst>
          <pc:docMk/>
          <pc:sldMk cId="1267595366" sldId="258"/>
        </pc:sldMkLst>
        <pc:spChg chg="mod">
          <ac:chgData name="Carlye Armstrong" userId="f1927dad-6ddd-48eb-8a3b-1fbcff129af8" providerId="ADAL" clId="{ECC47B6E-8D26-498C-B73B-46F7613DC080}" dt="2021-10-25T19:13:38.463" v="74" actId="1076"/>
          <ac:spMkLst>
            <pc:docMk/>
            <pc:sldMk cId="1267595366" sldId="258"/>
            <ac:spMk id="2" creationId="{00000000-0000-0000-0000-000000000000}"/>
          </ac:spMkLst>
        </pc:spChg>
        <pc:spChg chg="mod">
          <ac:chgData name="Carlye Armstrong" userId="f1927dad-6ddd-48eb-8a3b-1fbcff129af8" providerId="ADAL" clId="{ECC47B6E-8D26-498C-B73B-46F7613DC080}" dt="2021-10-25T19:13:40.882" v="75" actId="1076"/>
          <ac:spMkLst>
            <pc:docMk/>
            <pc:sldMk cId="1267595366" sldId="258"/>
            <ac:spMk id="3" creationId="{00000000-0000-0000-0000-000000000000}"/>
          </ac:spMkLst>
        </pc:spChg>
      </pc:sldChg>
      <pc:sldChg chg="modSp mod">
        <pc:chgData name="Carlye Armstrong" userId="f1927dad-6ddd-48eb-8a3b-1fbcff129af8" providerId="ADAL" clId="{ECC47B6E-8D26-498C-B73B-46F7613DC080}" dt="2021-10-26T17:47:24.679" v="5439" actId="113"/>
        <pc:sldMkLst>
          <pc:docMk/>
          <pc:sldMk cId="2202928010" sldId="302"/>
        </pc:sldMkLst>
        <pc:spChg chg="mod">
          <ac:chgData name="Carlye Armstrong" userId="f1927dad-6ddd-48eb-8a3b-1fbcff129af8" providerId="ADAL" clId="{ECC47B6E-8D26-498C-B73B-46F7613DC080}" dt="2021-10-26T17:47:24.679" v="5439" actId="113"/>
          <ac:spMkLst>
            <pc:docMk/>
            <pc:sldMk cId="2202928010" sldId="302"/>
            <ac:spMk id="2" creationId="{00000000-0000-0000-0000-000000000000}"/>
          </ac:spMkLst>
        </pc:spChg>
      </pc:sldChg>
      <pc:sldChg chg="del">
        <pc:chgData name="Carlye Armstrong" userId="f1927dad-6ddd-48eb-8a3b-1fbcff129af8" providerId="ADAL" clId="{ECC47B6E-8D26-498C-B73B-46F7613DC080}" dt="2021-10-22T20:30:56.273" v="6" actId="47"/>
        <pc:sldMkLst>
          <pc:docMk/>
          <pc:sldMk cId="3019843007" sldId="319"/>
        </pc:sldMkLst>
      </pc:sldChg>
      <pc:sldChg chg="modSp mod">
        <pc:chgData name="Carlye Armstrong" userId="f1927dad-6ddd-48eb-8a3b-1fbcff129af8" providerId="ADAL" clId="{ECC47B6E-8D26-498C-B73B-46F7613DC080}" dt="2021-10-25T19:27:25.563" v="1357" actId="113"/>
        <pc:sldMkLst>
          <pc:docMk/>
          <pc:sldMk cId="1164486837" sldId="325"/>
        </pc:sldMkLst>
        <pc:spChg chg="mod">
          <ac:chgData name="Carlye Armstrong" userId="f1927dad-6ddd-48eb-8a3b-1fbcff129af8" providerId="ADAL" clId="{ECC47B6E-8D26-498C-B73B-46F7613DC080}" dt="2021-10-25T19:27:25.563" v="1357" actId="113"/>
          <ac:spMkLst>
            <pc:docMk/>
            <pc:sldMk cId="1164486837" sldId="325"/>
            <ac:spMk id="2" creationId="{84A3BB47-64EC-4D9F-A0D1-183BDC4DC955}"/>
          </ac:spMkLst>
        </pc:spChg>
      </pc:sldChg>
      <pc:sldChg chg="modSp mod">
        <pc:chgData name="Carlye Armstrong" userId="f1927dad-6ddd-48eb-8a3b-1fbcff129af8" providerId="ADAL" clId="{ECC47B6E-8D26-498C-B73B-46F7613DC080}" dt="2021-10-25T19:30:02.939" v="1723" actId="27636"/>
        <pc:sldMkLst>
          <pc:docMk/>
          <pc:sldMk cId="1846497967" sldId="327"/>
        </pc:sldMkLst>
        <pc:spChg chg="mod">
          <ac:chgData name="Carlye Armstrong" userId="f1927dad-6ddd-48eb-8a3b-1fbcff129af8" providerId="ADAL" clId="{ECC47B6E-8D26-498C-B73B-46F7613DC080}" dt="2021-10-25T19:29:57.449" v="1721" actId="255"/>
          <ac:spMkLst>
            <pc:docMk/>
            <pc:sldMk cId="1846497967" sldId="327"/>
            <ac:spMk id="2" creationId="{05078620-4C89-4849-A4F1-B8321E53B8FB}"/>
          </ac:spMkLst>
        </pc:spChg>
        <pc:spChg chg="mod">
          <ac:chgData name="Carlye Armstrong" userId="f1927dad-6ddd-48eb-8a3b-1fbcff129af8" providerId="ADAL" clId="{ECC47B6E-8D26-498C-B73B-46F7613DC080}" dt="2021-10-25T19:30:02.939" v="1723" actId="27636"/>
          <ac:spMkLst>
            <pc:docMk/>
            <pc:sldMk cId="1846497967" sldId="327"/>
            <ac:spMk id="3" creationId="{27AC8337-5C6A-4E19-802A-2F81EE38A4C3}"/>
          </ac:spMkLst>
        </pc:spChg>
      </pc:sldChg>
      <pc:sldChg chg="del">
        <pc:chgData name="Carlye Armstrong" userId="f1927dad-6ddd-48eb-8a3b-1fbcff129af8" providerId="ADAL" clId="{ECC47B6E-8D26-498C-B73B-46F7613DC080}" dt="2021-10-25T19:33:26.730" v="2146" actId="47"/>
        <pc:sldMkLst>
          <pc:docMk/>
          <pc:sldMk cId="2131853859" sldId="328"/>
        </pc:sldMkLst>
      </pc:sldChg>
      <pc:sldChg chg="modSp mod">
        <pc:chgData name="Carlye Armstrong" userId="f1927dad-6ddd-48eb-8a3b-1fbcff129af8" providerId="ADAL" clId="{ECC47B6E-8D26-498C-B73B-46F7613DC080}" dt="2021-10-25T19:27:30.147" v="1358" actId="113"/>
        <pc:sldMkLst>
          <pc:docMk/>
          <pc:sldMk cId="3945445770" sldId="338"/>
        </pc:sldMkLst>
        <pc:spChg chg="mod">
          <ac:chgData name="Carlye Armstrong" userId="f1927dad-6ddd-48eb-8a3b-1fbcff129af8" providerId="ADAL" clId="{ECC47B6E-8D26-498C-B73B-46F7613DC080}" dt="2021-10-25T19:27:30.147" v="1358" actId="113"/>
          <ac:spMkLst>
            <pc:docMk/>
            <pc:sldMk cId="3945445770" sldId="338"/>
            <ac:spMk id="2" creationId="{4BABC6FD-5FDF-46F9-B506-0C0FAEC2D2E4}"/>
          </ac:spMkLst>
        </pc:spChg>
      </pc:sldChg>
      <pc:sldChg chg="del">
        <pc:chgData name="Carlye Armstrong" userId="f1927dad-6ddd-48eb-8a3b-1fbcff129af8" providerId="ADAL" clId="{ECC47B6E-8D26-498C-B73B-46F7613DC080}" dt="2021-10-25T19:33:28.256" v="2147" actId="47"/>
        <pc:sldMkLst>
          <pc:docMk/>
          <pc:sldMk cId="433316239" sldId="340"/>
        </pc:sldMkLst>
      </pc:sldChg>
      <pc:sldChg chg="del">
        <pc:chgData name="Carlye Armstrong" userId="f1927dad-6ddd-48eb-8a3b-1fbcff129af8" providerId="ADAL" clId="{ECC47B6E-8D26-498C-B73B-46F7613DC080}" dt="2021-10-25T19:33:29.199" v="2148" actId="47"/>
        <pc:sldMkLst>
          <pc:docMk/>
          <pc:sldMk cId="3346926690" sldId="343"/>
        </pc:sldMkLst>
      </pc:sldChg>
      <pc:sldChg chg="modSp mod">
        <pc:chgData name="Carlye Armstrong" userId="f1927dad-6ddd-48eb-8a3b-1fbcff129af8" providerId="ADAL" clId="{ECC47B6E-8D26-498C-B73B-46F7613DC080}" dt="2021-10-25T21:32:43.390" v="5390" actId="20577"/>
        <pc:sldMkLst>
          <pc:docMk/>
          <pc:sldMk cId="3955980017" sldId="346"/>
        </pc:sldMkLst>
        <pc:spChg chg="mod">
          <ac:chgData name="Carlye Armstrong" userId="f1927dad-6ddd-48eb-8a3b-1fbcff129af8" providerId="ADAL" clId="{ECC47B6E-8D26-498C-B73B-46F7613DC080}" dt="2021-10-25T21:32:43.390" v="5390" actId="20577"/>
          <ac:spMkLst>
            <pc:docMk/>
            <pc:sldMk cId="3955980017" sldId="346"/>
            <ac:spMk id="3" creationId="{3F18CB4A-CF52-4002-9706-0D3105161A47}"/>
          </ac:spMkLst>
        </pc:spChg>
      </pc:sldChg>
      <pc:sldChg chg="modSp mod modNotesTx">
        <pc:chgData name="Carlye Armstrong" userId="f1927dad-6ddd-48eb-8a3b-1fbcff129af8" providerId="ADAL" clId="{ECC47B6E-8D26-498C-B73B-46F7613DC080}" dt="2021-10-25T21:34:31.247" v="5415" actId="6549"/>
        <pc:sldMkLst>
          <pc:docMk/>
          <pc:sldMk cId="2096241199" sldId="347"/>
        </pc:sldMkLst>
        <pc:spChg chg="mod">
          <ac:chgData name="Carlye Armstrong" userId="f1927dad-6ddd-48eb-8a3b-1fbcff129af8" providerId="ADAL" clId="{ECC47B6E-8D26-498C-B73B-46F7613DC080}" dt="2021-10-25T19:26:34.618" v="1344" actId="113"/>
          <ac:spMkLst>
            <pc:docMk/>
            <pc:sldMk cId="2096241199" sldId="347"/>
            <ac:spMk id="2" creationId="{C4B4D2E1-2C58-492E-8BB9-7EC8055A5B97}"/>
          </ac:spMkLst>
        </pc:spChg>
        <pc:spChg chg="mod">
          <ac:chgData name="Carlye Armstrong" userId="f1927dad-6ddd-48eb-8a3b-1fbcff129af8" providerId="ADAL" clId="{ECC47B6E-8D26-498C-B73B-46F7613DC080}" dt="2021-10-25T21:34:31.247" v="5415" actId="6549"/>
          <ac:spMkLst>
            <pc:docMk/>
            <pc:sldMk cId="2096241199" sldId="347"/>
            <ac:spMk id="3" creationId="{B9E0FCF9-C9D6-447E-A653-F0767B054663}"/>
          </ac:spMkLst>
        </pc:spChg>
      </pc:sldChg>
      <pc:sldChg chg="modSp mod modNotesTx">
        <pc:chgData name="Carlye Armstrong" userId="f1927dad-6ddd-48eb-8a3b-1fbcff129af8" providerId="ADAL" clId="{ECC47B6E-8D26-498C-B73B-46F7613DC080}" dt="2021-10-25T19:27:06.957" v="1353" actId="14100"/>
        <pc:sldMkLst>
          <pc:docMk/>
          <pc:sldMk cId="1527977130" sldId="348"/>
        </pc:sldMkLst>
        <pc:spChg chg="mod">
          <ac:chgData name="Carlye Armstrong" userId="f1927dad-6ddd-48eb-8a3b-1fbcff129af8" providerId="ADAL" clId="{ECC47B6E-8D26-498C-B73B-46F7613DC080}" dt="2021-10-25T19:27:06.957" v="1353" actId="14100"/>
          <ac:spMkLst>
            <pc:docMk/>
            <pc:sldMk cId="1527977130" sldId="348"/>
            <ac:spMk id="2" creationId="{84A3BB47-64EC-4D9F-A0D1-183BDC4DC955}"/>
          </ac:spMkLst>
        </pc:spChg>
        <pc:spChg chg="mod">
          <ac:chgData name="Carlye Armstrong" userId="f1927dad-6ddd-48eb-8a3b-1fbcff129af8" providerId="ADAL" clId="{ECC47B6E-8D26-498C-B73B-46F7613DC080}" dt="2021-10-25T19:20:09.103" v="987" actId="20577"/>
          <ac:spMkLst>
            <pc:docMk/>
            <pc:sldMk cId="1527977130" sldId="348"/>
            <ac:spMk id="3" creationId="{C6CD4FEF-CC86-4A82-839B-9D38E63CE9C9}"/>
          </ac:spMkLst>
        </pc:spChg>
      </pc:sldChg>
      <pc:sldChg chg="modSp mod">
        <pc:chgData name="Carlye Armstrong" userId="f1927dad-6ddd-48eb-8a3b-1fbcff129af8" providerId="ADAL" clId="{ECC47B6E-8D26-498C-B73B-46F7613DC080}" dt="2021-10-25T21:35:43.009" v="5418" actId="6549"/>
        <pc:sldMkLst>
          <pc:docMk/>
          <pc:sldMk cId="591873142" sldId="349"/>
        </pc:sldMkLst>
        <pc:spChg chg="mod">
          <ac:chgData name="Carlye Armstrong" userId="f1927dad-6ddd-48eb-8a3b-1fbcff129af8" providerId="ADAL" clId="{ECC47B6E-8D26-498C-B73B-46F7613DC080}" dt="2021-10-25T19:26:53.506" v="1350" actId="1076"/>
          <ac:spMkLst>
            <pc:docMk/>
            <pc:sldMk cId="591873142" sldId="349"/>
            <ac:spMk id="2" creationId="{84A3BB47-64EC-4D9F-A0D1-183BDC4DC955}"/>
          </ac:spMkLst>
        </pc:spChg>
        <pc:spChg chg="mod">
          <ac:chgData name="Carlye Armstrong" userId="f1927dad-6ddd-48eb-8a3b-1fbcff129af8" providerId="ADAL" clId="{ECC47B6E-8D26-498C-B73B-46F7613DC080}" dt="2021-10-25T21:35:43.009" v="5418" actId="6549"/>
          <ac:spMkLst>
            <pc:docMk/>
            <pc:sldMk cId="591873142" sldId="349"/>
            <ac:spMk id="3" creationId="{C6CD4FEF-CC86-4A82-839B-9D38E63CE9C9}"/>
          </ac:spMkLst>
        </pc:spChg>
      </pc:sldChg>
      <pc:sldChg chg="modSp mod">
        <pc:chgData name="Carlye Armstrong" userId="f1927dad-6ddd-48eb-8a3b-1fbcff129af8" providerId="ADAL" clId="{ECC47B6E-8D26-498C-B73B-46F7613DC080}" dt="2021-10-25T19:27:11.429" v="1354" actId="113"/>
        <pc:sldMkLst>
          <pc:docMk/>
          <pc:sldMk cId="1086157457" sldId="354"/>
        </pc:sldMkLst>
        <pc:spChg chg="mod">
          <ac:chgData name="Carlye Armstrong" userId="f1927dad-6ddd-48eb-8a3b-1fbcff129af8" providerId="ADAL" clId="{ECC47B6E-8D26-498C-B73B-46F7613DC080}" dt="2021-10-25T19:27:11.429" v="1354" actId="113"/>
          <ac:spMkLst>
            <pc:docMk/>
            <pc:sldMk cId="1086157457" sldId="354"/>
            <ac:spMk id="2" creationId="{84A3BB47-64EC-4D9F-A0D1-183BDC4DC955}"/>
          </ac:spMkLst>
        </pc:spChg>
        <pc:spChg chg="mod">
          <ac:chgData name="Carlye Armstrong" userId="f1927dad-6ddd-48eb-8a3b-1fbcff129af8" providerId="ADAL" clId="{ECC47B6E-8D26-498C-B73B-46F7613DC080}" dt="2021-10-25T19:24:56.191" v="1318" actId="1076"/>
          <ac:spMkLst>
            <pc:docMk/>
            <pc:sldMk cId="1086157457" sldId="354"/>
            <ac:spMk id="3" creationId="{C6CD4FEF-CC86-4A82-839B-9D38E63CE9C9}"/>
          </ac:spMkLst>
        </pc:spChg>
      </pc:sldChg>
      <pc:sldChg chg="del">
        <pc:chgData name="Carlye Armstrong" userId="f1927dad-6ddd-48eb-8a3b-1fbcff129af8" providerId="ADAL" clId="{ECC47B6E-8D26-498C-B73B-46F7613DC080}" dt="2021-10-25T19:16:45.212" v="334" actId="47"/>
        <pc:sldMkLst>
          <pc:docMk/>
          <pc:sldMk cId="1093326012" sldId="355"/>
        </pc:sldMkLst>
      </pc:sldChg>
      <pc:sldChg chg="modSp mod">
        <pc:chgData name="Carlye Armstrong" userId="f1927dad-6ddd-48eb-8a3b-1fbcff129af8" providerId="ADAL" clId="{ECC47B6E-8D26-498C-B73B-46F7613DC080}" dt="2021-10-25T19:27:15.841" v="1355" actId="113"/>
        <pc:sldMkLst>
          <pc:docMk/>
          <pc:sldMk cId="3029079801" sldId="357"/>
        </pc:sldMkLst>
        <pc:spChg chg="mod">
          <ac:chgData name="Carlye Armstrong" userId="f1927dad-6ddd-48eb-8a3b-1fbcff129af8" providerId="ADAL" clId="{ECC47B6E-8D26-498C-B73B-46F7613DC080}" dt="2021-10-25T19:27:15.841" v="1355" actId="113"/>
          <ac:spMkLst>
            <pc:docMk/>
            <pc:sldMk cId="3029079801" sldId="357"/>
            <ac:spMk id="2" creationId="{84A3BB47-64EC-4D9F-A0D1-183BDC4DC955}"/>
          </ac:spMkLst>
        </pc:spChg>
        <pc:spChg chg="mod">
          <ac:chgData name="Carlye Armstrong" userId="f1927dad-6ddd-48eb-8a3b-1fbcff129af8" providerId="ADAL" clId="{ECC47B6E-8D26-498C-B73B-46F7613DC080}" dt="2021-10-25T19:25:16.477" v="1322" actId="1076"/>
          <ac:spMkLst>
            <pc:docMk/>
            <pc:sldMk cId="3029079801" sldId="357"/>
            <ac:spMk id="3" creationId="{C6CD4FEF-CC86-4A82-839B-9D38E63CE9C9}"/>
          </ac:spMkLst>
        </pc:spChg>
      </pc:sldChg>
      <pc:sldChg chg="modSp mod">
        <pc:chgData name="Carlye Armstrong" userId="f1927dad-6ddd-48eb-8a3b-1fbcff129af8" providerId="ADAL" clId="{ECC47B6E-8D26-498C-B73B-46F7613DC080}" dt="2021-10-25T21:34:37.844" v="5416" actId="6549"/>
        <pc:sldMkLst>
          <pc:docMk/>
          <pc:sldMk cId="87303511" sldId="358"/>
        </pc:sldMkLst>
        <pc:spChg chg="mod">
          <ac:chgData name="Carlye Armstrong" userId="f1927dad-6ddd-48eb-8a3b-1fbcff129af8" providerId="ADAL" clId="{ECC47B6E-8D26-498C-B73B-46F7613DC080}" dt="2021-10-25T19:27:21.635" v="1356" actId="113"/>
          <ac:spMkLst>
            <pc:docMk/>
            <pc:sldMk cId="87303511" sldId="358"/>
            <ac:spMk id="2" creationId="{84A3BB47-64EC-4D9F-A0D1-183BDC4DC955}"/>
          </ac:spMkLst>
        </pc:spChg>
        <pc:spChg chg="mod">
          <ac:chgData name="Carlye Armstrong" userId="f1927dad-6ddd-48eb-8a3b-1fbcff129af8" providerId="ADAL" clId="{ECC47B6E-8D26-498C-B73B-46F7613DC080}" dt="2021-10-25T21:34:37.844" v="5416" actId="6549"/>
          <ac:spMkLst>
            <pc:docMk/>
            <pc:sldMk cId="87303511" sldId="358"/>
            <ac:spMk id="3" creationId="{C6CD4FEF-CC86-4A82-839B-9D38E63CE9C9}"/>
          </ac:spMkLst>
        </pc:spChg>
      </pc:sldChg>
      <pc:sldChg chg="modSp del mod">
        <pc:chgData name="Carlye Armstrong" userId="f1927dad-6ddd-48eb-8a3b-1fbcff129af8" providerId="ADAL" clId="{ECC47B6E-8D26-498C-B73B-46F7613DC080}" dt="2021-10-25T19:21:19.553" v="1036" actId="47"/>
        <pc:sldMkLst>
          <pc:docMk/>
          <pc:sldMk cId="3035583058" sldId="360"/>
        </pc:sldMkLst>
        <pc:spChg chg="mod">
          <ac:chgData name="Carlye Armstrong" userId="f1927dad-6ddd-48eb-8a3b-1fbcff129af8" providerId="ADAL" clId="{ECC47B6E-8D26-498C-B73B-46F7613DC080}" dt="2021-10-25T19:21:15.176" v="1035" actId="1076"/>
          <ac:spMkLst>
            <pc:docMk/>
            <pc:sldMk cId="3035583058" sldId="360"/>
            <ac:spMk id="2" creationId="{84A3BB47-64EC-4D9F-A0D1-183BDC4DC955}"/>
          </ac:spMkLst>
        </pc:spChg>
        <pc:spChg chg="mod">
          <ac:chgData name="Carlye Armstrong" userId="f1927dad-6ddd-48eb-8a3b-1fbcff129af8" providerId="ADAL" clId="{ECC47B6E-8D26-498C-B73B-46F7613DC080}" dt="2021-10-25T19:21:10.606" v="1034" actId="1076"/>
          <ac:spMkLst>
            <pc:docMk/>
            <pc:sldMk cId="3035583058" sldId="360"/>
            <ac:spMk id="3" creationId="{C6CD4FEF-CC86-4A82-839B-9D38E63CE9C9}"/>
          </ac:spMkLst>
        </pc:spChg>
      </pc:sldChg>
      <pc:sldChg chg="modNotesTx">
        <pc:chgData name="Carlye Armstrong" userId="f1927dad-6ddd-48eb-8a3b-1fbcff129af8" providerId="ADAL" clId="{ECC47B6E-8D26-498C-B73B-46F7613DC080}" dt="2021-10-25T19:15:25.712" v="292" actId="20577"/>
        <pc:sldMkLst>
          <pc:docMk/>
          <pc:sldMk cId="2461778993" sldId="442"/>
        </pc:sldMkLst>
      </pc:sldChg>
      <pc:sldChg chg="modSp mod modNotesTx">
        <pc:chgData name="Carlye Armstrong" userId="f1927dad-6ddd-48eb-8a3b-1fbcff129af8" providerId="ADAL" clId="{ECC47B6E-8D26-498C-B73B-46F7613DC080}" dt="2021-10-25T21:33:02.629" v="5403" actId="6549"/>
        <pc:sldMkLst>
          <pc:docMk/>
          <pc:sldMk cId="3669931870" sldId="443"/>
        </pc:sldMkLst>
        <pc:spChg chg="mod">
          <ac:chgData name="Carlye Armstrong" userId="f1927dad-6ddd-48eb-8a3b-1fbcff129af8" providerId="ADAL" clId="{ECC47B6E-8D26-498C-B73B-46F7613DC080}" dt="2021-10-25T21:33:02.629" v="5403" actId="6549"/>
          <ac:spMkLst>
            <pc:docMk/>
            <pc:sldMk cId="3669931870" sldId="443"/>
            <ac:spMk id="3" creationId="{C07D10CC-8B49-4EB4-961D-7B3177204AD6}"/>
          </ac:spMkLst>
        </pc:spChg>
      </pc:sldChg>
      <pc:sldChg chg="modSp mod">
        <pc:chgData name="Carlye Armstrong" userId="f1927dad-6ddd-48eb-8a3b-1fbcff129af8" providerId="ADAL" clId="{ECC47B6E-8D26-498C-B73B-46F7613DC080}" dt="2021-10-25T21:33:36.872" v="5409" actId="20577"/>
        <pc:sldMkLst>
          <pc:docMk/>
          <pc:sldMk cId="732924814" sldId="488"/>
        </pc:sldMkLst>
        <pc:spChg chg="mod">
          <ac:chgData name="Carlye Armstrong" userId="f1927dad-6ddd-48eb-8a3b-1fbcff129af8" providerId="ADAL" clId="{ECC47B6E-8D26-498C-B73B-46F7613DC080}" dt="2021-10-25T21:33:36.872" v="5409" actId="20577"/>
          <ac:spMkLst>
            <pc:docMk/>
            <pc:sldMk cId="732924814" sldId="488"/>
            <ac:spMk id="3" creationId="{9AD9D64E-3196-44D1-9868-167A4E827995}"/>
          </ac:spMkLst>
        </pc:spChg>
      </pc:sldChg>
      <pc:sldChg chg="modSp mod">
        <pc:chgData name="Carlye Armstrong" userId="f1927dad-6ddd-48eb-8a3b-1fbcff129af8" providerId="ADAL" clId="{ECC47B6E-8D26-498C-B73B-46F7613DC080}" dt="2021-10-25T19:16:26.086" v="333" actId="13926"/>
        <pc:sldMkLst>
          <pc:docMk/>
          <pc:sldMk cId="2012927756" sldId="492"/>
        </pc:sldMkLst>
        <pc:spChg chg="mod">
          <ac:chgData name="Carlye Armstrong" userId="f1927dad-6ddd-48eb-8a3b-1fbcff129af8" providerId="ADAL" clId="{ECC47B6E-8D26-498C-B73B-46F7613DC080}" dt="2021-10-25T19:16:26.086" v="333" actId="13926"/>
          <ac:spMkLst>
            <pc:docMk/>
            <pc:sldMk cId="2012927756" sldId="492"/>
            <ac:spMk id="2" creationId="{C0AD8617-30C9-4A80-95B0-EB27E321E1FB}"/>
          </ac:spMkLst>
        </pc:spChg>
      </pc:sldChg>
      <pc:sldChg chg="modSp mod">
        <pc:chgData name="Carlye Armstrong" userId="f1927dad-6ddd-48eb-8a3b-1fbcff129af8" providerId="ADAL" clId="{ECC47B6E-8D26-498C-B73B-46F7613DC080}" dt="2021-10-25T21:34:28.214" v="5414" actId="6549"/>
        <pc:sldMkLst>
          <pc:docMk/>
          <pc:sldMk cId="247542586" sldId="493"/>
        </pc:sldMkLst>
        <pc:spChg chg="mod">
          <ac:chgData name="Carlye Armstrong" userId="f1927dad-6ddd-48eb-8a3b-1fbcff129af8" providerId="ADAL" clId="{ECC47B6E-8D26-498C-B73B-46F7613DC080}" dt="2021-10-25T19:26:30.680" v="1343" actId="113"/>
          <ac:spMkLst>
            <pc:docMk/>
            <pc:sldMk cId="247542586" sldId="493"/>
            <ac:spMk id="2" creationId="{C4B4D2E1-2C58-492E-8BB9-7EC8055A5B97}"/>
          </ac:spMkLst>
        </pc:spChg>
        <pc:spChg chg="mod">
          <ac:chgData name="Carlye Armstrong" userId="f1927dad-6ddd-48eb-8a3b-1fbcff129af8" providerId="ADAL" clId="{ECC47B6E-8D26-498C-B73B-46F7613DC080}" dt="2021-10-25T21:34:28.214" v="5414" actId="6549"/>
          <ac:spMkLst>
            <pc:docMk/>
            <pc:sldMk cId="247542586" sldId="493"/>
            <ac:spMk id="3" creationId="{B9E0FCF9-C9D6-447E-A653-F0767B054663}"/>
          </ac:spMkLst>
        </pc:spChg>
      </pc:sldChg>
      <pc:sldChg chg="modSp mod">
        <pc:chgData name="Carlye Armstrong" userId="f1927dad-6ddd-48eb-8a3b-1fbcff129af8" providerId="ADAL" clId="{ECC47B6E-8D26-498C-B73B-46F7613DC080}" dt="2021-10-25T19:26:42.425" v="1347" actId="14100"/>
        <pc:sldMkLst>
          <pc:docMk/>
          <pc:sldMk cId="426386161" sldId="494"/>
        </pc:sldMkLst>
        <pc:spChg chg="mod">
          <ac:chgData name="Carlye Armstrong" userId="f1927dad-6ddd-48eb-8a3b-1fbcff129af8" providerId="ADAL" clId="{ECC47B6E-8D26-498C-B73B-46F7613DC080}" dt="2021-10-25T19:26:42.425" v="1347" actId="14100"/>
          <ac:spMkLst>
            <pc:docMk/>
            <pc:sldMk cId="426386161" sldId="494"/>
            <ac:spMk id="2" creationId="{84A3BB47-64EC-4D9F-A0D1-183BDC4DC955}"/>
          </ac:spMkLst>
        </pc:spChg>
      </pc:sldChg>
      <pc:sldChg chg="modSp mod">
        <pc:chgData name="Carlye Armstrong" userId="f1927dad-6ddd-48eb-8a3b-1fbcff129af8" providerId="ADAL" clId="{ECC47B6E-8D26-498C-B73B-46F7613DC080}" dt="2021-10-22T20:29:57.910" v="0" actId="27636"/>
        <pc:sldMkLst>
          <pc:docMk/>
          <pc:sldMk cId="203316247" sldId="496"/>
        </pc:sldMkLst>
        <pc:spChg chg="mod">
          <ac:chgData name="Carlye Armstrong" userId="f1927dad-6ddd-48eb-8a3b-1fbcff129af8" providerId="ADAL" clId="{ECC47B6E-8D26-498C-B73B-46F7613DC080}" dt="2021-10-22T20:29:57.910" v="0" actId="27636"/>
          <ac:spMkLst>
            <pc:docMk/>
            <pc:sldMk cId="203316247" sldId="496"/>
            <ac:spMk id="2" creationId="{C0AD8617-30C9-4A80-95B0-EB27E321E1FB}"/>
          </ac:spMkLst>
        </pc:spChg>
      </pc:sldChg>
      <pc:sldChg chg="modSp mod">
        <pc:chgData name="Carlye Armstrong" userId="f1927dad-6ddd-48eb-8a3b-1fbcff129af8" providerId="ADAL" clId="{ECC47B6E-8D26-498C-B73B-46F7613DC080}" dt="2021-10-25T19:28:12.467" v="1366" actId="20577"/>
        <pc:sldMkLst>
          <pc:docMk/>
          <pc:sldMk cId="2465075152" sldId="497"/>
        </pc:sldMkLst>
        <pc:spChg chg="mod">
          <ac:chgData name="Carlye Armstrong" userId="f1927dad-6ddd-48eb-8a3b-1fbcff129af8" providerId="ADAL" clId="{ECC47B6E-8D26-498C-B73B-46F7613DC080}" dt="2021-10-25T19:28:12.467" v="1366" actId="20577"/>
          <ac:spMkLst>
            <pc:docMk/>
            <pc:sldMk cId="2465075152" sldId="497"/>
            <ac:spMk id="3" creationId="{3F18CB4A-CF52-4002-9706-0D3105161A47}"/>
          </ac:spMkLst>
        </pc:spChg>
      </pc:sldChg>
      <pc:sldChg chg="modNotesTx">
        <pc:chgData name="Carlye Armstrong" userId="f1927dad-6ddd-48eb-8a3b-1fbcff129af8" providerId="ADAL" clId="{ECC47B6E-8D26-498C-B73B-46F7613DC080}" dt="2021-10-25T19:27:46.878" v="1360" actId="6549"/>
        <pc:sldMkLst>
          <pc:docMk/>
          <pc:sldMk cId="1344993512" sldId="498"/>
        </pc:sldMkLst>
      </pc:sldChg>
      <pc:sldChg chg="modSp del mod">
        <pc:chgData name="Carlye Armstrong" userId="f1927dad-6ddd-48eb-8a3b-1fbcff129af8" providerId="ADAL" clId="{ECC47B6E-8D26-498C-B73B-46F7613DC080}" dt="2021-10-25T19:27:53.556" v="1361" actId="47"/>
        <pc:sldMkLst>
          <pc:docMk/>
          <pc:sldMk cId="3348035858" sldId="499"/>
        </pc:sldMkLst>
        <pc:spChg chg="mod">
          <ac:chgData name="Carlye Armstrong" userId="f1927dad-6ddd-48eb-8a3b-1fbcff129af8" providerId="ADAL" clId="{ECC47B6E-8D26-498C-B73B-46F7613DC080}" dt="2021-10-22T20:29:57.964" v="1" actId="27636"/>
          <ac:spMkLst>
            <pc:docMk/>
            <pc:sldMk cId="3348035858" sldId="499"/>
            <ac:spMk id="3" creationId="{3F18CB4A-CF52-4002-9706-0D3105161A47}"/>
          </ac:spMkLst>
        </pc:spChg>
      </pc:sldChg>
      <pc:sldChg chg="del">
        <pc:chgData name="Carlye Armstrong" userId="f1927dad-6ddd-48eb-8a3b-1fbcff129af8" providerId="ADAL" clId="{ECC47B6E-8D26-498C-B73B-46F7613DC080}" dt="2021-10-25T19:27:54.964" v="1362" actId="47"/>
        <pc:sldMkLst>
          <pc:docMk/>
          <pc:sldMk cId="2208417079" sldId="500"/>
        </pc:sldMkLst>
      </pc:sldChg>
      <pc:sldChg chg="del">
        <pc:chgData name="Carlye Armstrong" userId="f1927dad-6ddd-48eb-8a3b-1fbcff129af8" providerId="ADAL" clId="{ECC47B6E-8D26-498C-B73B-46F7613DC080}" dt="2021-10-25T19:27:56.185" v="1363" actId="47"/>
        <pc:sldMkLst>
          <pc:docMk/>
          <pc:sldMk cId="3657807104" sldId="501"/>
        </pc:sldMkLst>
      </pc:sldChg>
      <pc:sldChg chg="modSp del mod">
        <pc:chgData name="Carlye Armstrong" userId="f1927dad-6ddd-48eb-8a3b-1fbcff129af8" providerId="ADAL" clId="{ECC47B6E-8D26-498C-B73B-46F7613DC080}" dt="2021-10-25T19:27:58.109" v="1364" actId="47"/>
        <pc:sldMkLst>
          <pc:docMk/>
          <pc:sldMk cId="4208863005" sldId="502"/>
        </pc:sldMkLst>
        <pc:spChg chg="mod">
          <ac:chgData name="Carlye Armstrong" userId="f1927dad-6ddd-48eb-8a3b-1fbcff129af8" providerId="ADAL" clId="{ECC47B6E-8D26-498C-B73B-46F7613DC080}" dt="2021-10-22T20:29:57.971" v="2" actId="27636"/>
          <ac:spMkLst>
            <pc:docMk/>
            <pc:sldMk cId="4208863005" sldId="502"/>
            <ac:spMk id="3" creationId="{3F18CB4A-CF52-4002-9706-0D3105161A47}"/>
          </ac:spMkLst>
        </pc:spChg>
      </pc:sldChg>
      <pc:sldChg chg="del">
        <pc:chgData name="Carlye Armstrong" userId="f1927dad-6ddd-48eb-8a3b-1fbcff129af8" providerId="ADAL" clId="{ECC47B6E-8D26-498C-B73B-46F7613DC080}" dt="2021-10-25T19:29:39.041" v="1714" actId="47"/>
        <pc:sldMkLst>
          <pc:docMk/>
          <pc:sldMk cId="3297865254" sldId="507"/>
        </pc:sldMkLst>
      </pc:sldChg>
      <pc:sldChg chg="del">
        <pc:chgData name="Carlye Armstrong" userId="f1927dad-6ddd-48eb-8a3b-1fbcff129af8" providerId="ADAL" clId="{ECC47B6E-8D26-498C-B73B-46F7613DC080}" dt="2021-10-25T19:29:42.287" v="1715" actId="47"/>
        <pc:sldMkLst>
          <pc:docMk/>
          <pc:sldMk cId="4265782606" sldId="508"/>
        </pc:sldMkLst>
      </pc:sldChg>
      <pc:sldChg chg="modSp del mod">
        <pc:chgData name="Carlye Armstrong" userId="f1927dad-6ddd-48eb-8a3b-1fbcff129af8" providerId="ADAL" clId="{ECC47B6E-8D26-498C-B73B-46F7613DC080}" dt="2021-10-25T19:29:45.739" v="1716" actId="47"/>
        <pc:sldMkLst>
          <pc:docMk/>
          <pc:sldMk cId="3046604555" sldId="509"/>
        </pc:sldMkLst>
        <pc:spChg chg="mod">
          <ac:chgData name="Carlye Armstrong" userId="f1927dad-6ddd-48eb-8a3b-1fbcff129af8" providerId="ADAL" clId="{ECC47B6E-8D26-498C-B73B-46F7613DC080}" dt="2021-10-22T20:29:57.981" v="3" actId="27636"/>
          <ac:spMkLst>
            <pc:docMk/>
            <pc:sldMk cId="3046604555" sldId="509"/>
            <ac:spMk id="3" creationId="{9AD9D64E-3196-44D1-9868-167A4E827995}"/>
          </ac:spMkLst>
        </pc:spChg>
      </pc:sldChg>
      <pc:sldChg chg="modSp del mod">
        <pc:chgData name="Carlye Armstrong" userId="f1927dad-6ddd-48eb-8a3b-1fbcff129af8" providerId="ADAL" clId="{ECC47B6E-8D26-498C-B73B-46F7613DC080}" dt="2021-10-25T19:29:47.220" v="1717" actId="47"/>
        <pc:sldMkLst>
          <pc:docMk/>
          <pc:sldMk cId="187680002" sldId="510"/>
        </pc:sldMkLst>
        <pc:spChg chg="mod">
          <ac:chgData name="Carlye Armstrong" userId="f1927dad-6ddd-48eb-8a3b-1fbcff129af8" providerId="ADAL" clId="{ECC47B6E-8D26-498C-B73B-46F7613DC080}" dt="2021-10-22T20:29:57.986" v="4" actId="27636"/>
          <ac:spMkLst>
            <pc:docMk/>
            <pc:sldMk cId="187680002" sldId="510"/>
            <ac:spMk id="2" creationId="{5932DA14-9964-45AF-8ED4-65F3624BEA80}"/>
          </ac:spMkLst>
        </pc:spChg>
      </pc:sldChg>
      <pc:sldChg chg="del">
        <pc:chgData name="Carlye Armstrong" userId="f1927dad-6ddd-48eb-8a3b-1fbcff129af8" providerId="ADAL" clId="{ECC47B6E-8D26-498C-B73B-46F7613DC080}" dt="2021-10-25T19:29:48.185" v="1718" actId="47"/>
        <pc:sldMkLst>
          <pc:docMk/>
          <pc:sldMk cId="3154900365" sldId="511"/>
        </pc:sldMkLst>
      </pc:sldChg>
      <pc:sldChg chg="del">
        <pc:chgData name="Carlye Armstrong" userId="f1927dad-6ddd-48eb-8a3b-1fbcff129af8" providerId="ADAL" clId="{ECC47B6E-8D26-498C-B73B-46F7613DC080}" dt="2021-10-25T19:29:50.066" v="1719" actId="47"/>
        <pc:sldMkLst>
          <pc:docMk/>
          <pc:sldMk cId="3003078833" sldId="512"/>
        </pc:sldMkLst>
      </pc:sldChg>
      <pc:sldChg chg="modSp mod">
        <pc:chgData name="Carlye Armstrong" userId="f1927dad-6ddd-48eb-8a3b-1fbcff129af8" providerId="ADAL" clId="{ECC47B6E-8D26-498C-B73B-46F7613DC080}" dt="2021-10-25T19:23:24.173" v="1304" actId="20577"/>
        <pc:sldMkLst>
          <pc:docMk/>
          <pc:sldMk cId="584483569" sldId="513"/>
        </pc:sldMkLst>
        <pc:spChg chg="mod">
          <ac:chgData name="Carlye Armstrong" userId="f1927dad-6ddd-48eb-8a3b-1fbcff129af8" providerId="ADAL" clId="{ECC47B6E-8D26-498C-B73B-46F7613DC080}" dt="2021-10-25T19:21:57.458" v="1038" actId="20577"/>
          <ac:spMkLst>
            <pc:docMk/>
            <pc:sldMk cId="584483569" sldId="513"/>
            <ac:spMk id="2" creationId="{9D858761-E10E-4BCA-8D51-757966FC750A}"/>
          </ac:spMkLst>
        </pc:spChg>
        <pc:spChg chg="mod">
          <ac:chgData name="Carlye Armstrong" userId="f1927dad-6ddd-48eb-8a3b-1fbcff129af8" providerId="ADAL" clId="{ECC47B6E-8D26-498C-B73B-46F7613DC080}" dt="2021-10-25T19:23:24.173" v="1304" actId="20577"/>
          <ac:spMkLst>
            <pc:docMk/>
            <pc:sldMk cId="584483569" sldId="513"/>
            <ac:spMk id="3" creationId="{C07D10CC-8B49-4EB4-961D-7B3177204AD6}"/>
          </ac:spMkLst>
        </pc:spChg>
      </pc:sldChg>
      <pc:sldChg chg="modSp mod">
        <pc:chgData name="Carlye Armstrong" userId="f1927dad-6ddd-48eb-8a3b-1fbcff129af8" providerId="ADAL" clId="{ECC47B6E-8D26-498C-B73B-46F7613DC080}" dt="2021-10-25T21:37:02.142" v="5432" actId="6549"/>
        <pc:sldMkLst>
          <pc:docMk/>
          <pc:sldMk cId="3359784782" sldId="514"/>
        </pc:sldMkLst>
        <pc:spChg chg="mod">
          <ac:chgData name="Carlye Armstrong" userId="f1927dad-6ddd-48eb-8a3b-1fbcff129af8" providerId="ADAL" clId="{ECC47B6E-8D26-498C-B73B-46F7613DC080}" dt="2021-10-25T19:30:18.709" v="1725" actId="20577"/>
          <ac:spMkLst>
            <pc:docMk/>
            <pc:sldMk cId="3359784782" sldId="514"/>
            <ac:spMk id="2" creationId="{9D858761-E10E-4BCA-8D51-757966FC750A}"/>
          </ac:spMkLst>
        </pc:spChg>
        <pc:spChg chg="mod">
          <ac:chgData name="Carlye Armstrong" userId="f1927dad-6ddd-48eb-8a3b-1fbcff129af8" providerId="ADAL" clId="{ECC47B6E-8D26-498C-B73B-46F7613DC080}" dt="2021-10-25T21:37:02.142" v="5432" actId="6549"/>
          <ac:spMkLst>
            <pc:docMk/>
            <pc:sldMk cId="3359784782" sldId="514"/>
            <ac:spMk id="3" creationId="{C07D10CC-8B49-4EB4-961D-7B3177204AD6}"/>
          </ac:spMkLst>
        </pc:spChg>
      </pc:sldChg>
      <pc:sldChg chg="modSp mod">
        <pc:chgData name="Carlye Armstrong" userId="f1927dad-6ddd-48eb-8a3b-1fbcff129af8" providerId="ADAL" clId="{ECC47B6E-8D26-498C-B73B-46F7613DC080}" dt="2021-10-25T21:36:52.957" v="5431" actId="6549"/>
        <pc:sldMkLst>
          <pc:docMk/>
          <pc:sldMk cId="3051789589" sldId="515"/>
        </pc:sldMkLst>
        <pc:spChg chg="mod">
          <ac:chgData name="Carlye Armstrong" userId="f1927dad-6ddd-48eb-8a3b-1fbcff129af8" providerId="ADAL" clId="{ECC47B6E-8D26-498C-B73B-46F7613DC080}" dt="2021-10-25T19:30:27.202" v="1727" actId="20577"/>
          <ac:spMkLst>
            <pc:docMk/>
            <pc:sldMk cId="3051789589" sldId="515"/>
            <ac:spMk id="2" creationId="{9D858761-E10E-4BCA-8D51-757966FC750A}"/>
          </ac:spMkLst>
        </pc:spChg>
        <pc:spChg chg="mod">
          <ac:chgData name="Carlye Armstrong" userId="f1927dad-6ddd-48eb-8a3b-1fbcff129af8" providerId="ADAL" clId="{ECC47B6E-8D26-498C-B73B-46F7613DC080}" dt="2021-10-25T21:36:52.957" v="5431" actId="6549"/>
          <ac:spMkLst>
            <pc:docMk/>
            <pc:sldMk cId="3051789589" sldId="515"/>
            <ac:spMk id="3" creationId="{C07D10CC-8B49-4EB4-961D-7B3177204AD6}"/>
          </ac:spMkLst>
        </pc:spChg>
      </pc:sldChg>
      <pc:sldChg chg="addSp delSp modSp new mod">
        <pc:chgData name="Carlye Armstrong" userId="f1927dad-6ddd-48eb-8a3b-1fbcff129af8" providerId="ADAL" clId="{ECC47B6E-8D26-498C-B73B-46F7613DC080}" dt="2021-10-25T19:43:51.014" v="3061" actId="20577"/>
        <pc:sldMkLst>
          <pc:docMk/>
          <pc:sldMk cId="1891570464" sldId="516"/>
        </pc:sldMkLst>
        <pc:spChg chg="mod">
          <ac:chgData name="Carlye Armstrong" userId="f1927dad-6ddd-48eb-8a3b-1fbcff129af8" providerId="ADAL" clId="{ECC47B6E-8D26-498C-B73B-46F7613DC080}" dt="2021-10-25T19:37:21.989" v="2153" actId="20577"/>
          <ac:spMkLst>
            <pc:docMk/>
            <pc:sldMk cId="1891570464" sldId="516"/>
            <ac:spMk id="2" creationId="{B3D5A5E8-C560-436E-B06E-59988B0A6B65}"/>
          </ac:spMkLst>
        </pc:spChg>
        <pc:spChg chg="add del mod">
          <ac:chgData name="Carlye Armstrong" userId="f1927dad-6ddd-48eb-8a3b-1fbcff129af8" providerId="ADAL" clId="{ECC47B6E-8D26-498C-B73B-46F7613DC080}" dt="2021-10-25T19:43:51.014" v="3061" actId="20577"/>
          <ac:spMkLst>
            <pc:docMk/>
            <pc:sldMk cId="1891570464" sldId="516"/>
            <ac:spMk id="3" creationId="{83ACAFA2-301E-4D11-810D-9DAB0F629D28}"/>
          </ac:spMkLst>
        </pc:spChg>
        <pc:graphicFrameChg chg="add del mod">
          <ac:chgData name="Carlye Armstrong" userId="f1927dad-6ddd-48eb-8a3b-1fbcff129af8" providerId="ADAL" clId="{ECC47B6E-8D26-498C-B73B-46F7613DC080}" dt="2021-10-25T19:43:27.790" v="3032" actId="12084"/>
          <ac:graphicFrameMkLst>
            <pc:docMk/>
            <pc:sldMk cId="1891570464" sldId="516"/>
            <ac:graphicFrameMk id="4" creationId="{5E5044F1-2B50-45A6-8786-8AF623E69A0B}"/>
          </ac:graphicFrameMkLst>
        </pc:graphicFrameChg>
      </pc:sldChg>
      <pc:sldChg chg="modSp new mod">
        <pc:chgData name="Carlye Armstrong" userId="f1927dad-6ddd-48eb-8a3b-1fbcff129af8" providerId="ADAL" clId="{ECC47B6E-8D26-498C-B73B-46F7613DC080}" dt="2021-10-26T17:44:32.239" v="5433" actId="113"/>
        <pc:sldMkLst>
          <pc:docMk/>
          <pc:sldMk cId="3678326220" sldId="517"/>
        </pc:sldMkLst>
        <pc:spChg chg="mod">
          <ac:chgData name="Carlye Armstrong" userId="f1927dad-6ddd-48eb-8a3b-1fbcff129af8" providerId="ADAL" clId="{ECC47B6E-8D26-498C-B73B-46F7613DC080}" dt="2021-10-26T17:44:32.239" v="5433" actId="113"/>
          <ac:spMkLst>
            <pc:docMk/>
            <pc:sldMk cId="3678326220" sldId="517"/>
            <ac:spMk id="2" creationId="{25BA5C94-1B3C-4B01-93ED-126D382ED49A}"/>
          </ac:spMkLst>
        </pc:spChg>
        <pc:spChg chg="mod">
          <ac:chgData name="Carlye Armstrong" userId="f1927dad-6ddd-48eb-8a3b-1fbcff129af8" providerId="ADAL" clId="{ECC47B6E-8D26-498C-B73B-46F7613DC080}" dt="2021-10-25T21:33:21.724" v="5405" actId="20577"/>
          <ac:spMkLst>
            <pc:docMk/>
            <pc:sldMk cId="3678326220" sldId="517"/>
            <ac:spMk id="3" creationId="{EE5A6FB0-97F9-4C6C-B5C7-CA443D9B383A}"/>
          </ac:spMkLst>
        </pc:spChg>
      </pc:sldChg>
      <pc:sldChg chg="modSp new mod">
        <pc:chgData name="Carlye Armstrong" userId="f1927dad-6ddd-48eb-8a3b-1fbcff129af8" providerId="ADAL" clId="{ECC47B6E-8D26-498C-B73B-46F7613DC080}" dt="2021-10-26T17:46:53.109" v="5434" actId="113"/>
        <pc:sldMkLst>
          <pc:docMk/>
          <pc:sldMk cId="4265040580" sldId="518"/>
        </pc:sldMkLst>
        <pc:spChg chg="mod">
          <ac:chgData name="Carlye Armstrong" userId="f1927dad-6ddd-48eb-8a3b-1fbcff129af8" providerId="ADAL" clId="{ECC47B6E-8D26-498C-B73B-46F7613DC080}" dt="2021-10-26T17:46:53.109" v="5434" actId="113"/>
          <ac:spMkLst>
            <pc:docMk/>
            <pc:sldMk cId="4265040580" sldId="518"/>
            <ac:spMk id="2" creationId="{B64FB28E-FB3B-44BD-AD97-89916476E12C}"/>
          </ac:spMkLst>
        </pc:spChg>
        <pc:spChg chg="mod">
          <ac:chgData name="Carlye Armstrong" userId="f1927dad-6ddd-48eb-8a3b-1fbcff129af8" providerId="ADAL" clId="{ECC47B6E-8D26-498C-B73B-46F7613DC080}" dt="2021-10-25T19:48:50.073" v="3715" actId="14"/>
          <ac:spMkLst>
            <pc:docMk/>
            <pc:sldMk cId="4265040580" sldId="518"/>
            <ac:spMk id="3" creationId="{0AA7C861-A4AB-4FEA-A632-F9F3E958C18E}"/>
          </ac:spMkLst>
        </pc:spChg>
      </pc:sldChg>
      <pc:sldChg chg="modSp new mod">
        <pc:chgData name="Carlye Armstrong" userId="f1927dad-6ddd-48eb-8a3b-1fbcff129af8" providerId="ADAL" clId="{ECC47B6E-8D26-498C-B73B-46F7613DC080}" dt="2021-10-26T17:47:01.099" v="5435" actId="113"/>
        <pc:sldMkLst>
          <pc:docMk/>
          <pc:sldMk cId="210009718" sldId="519"/>
        </pc:sldMkLst>
        <pc:spChg chg="mod">
          <ac:chgData name="Carlye Armstrong" userId="f1927dad-6ddd-48eb-8a3b-1fbcff129af8" providerId="ADAL" clId="{ECC47B6E-8D26-498C-B73B-46F7613DC080}" dt="2021-10-26T17:47:01.099" v="5435" actId="113"/>
          <ac:spMkLst>
            <pc:docMk/>
            <pc:sldMk cId="210009718" sldId="519"/>
            <ac:spMk id="2" creationId="{AA0D3793-8604-454F-8BCF-40D452DCFECC}"/>
          </ac:spMkLst>
        </pc:spChg>
        <pc:spChg chg="mod">
          <ac:chgData name="Carlye Armstrong" userId="f1927dad-6ddd-48eb-8a3b-1fbcff129af8" providerId="ADAL" clId="{ECC47B6E-8D26-498C-B73B-46F7613DC080}" dt="2021-10-25T19:52:40.007" v="4286" actId="313"/>
          <ac:spMkLst>
            <pc:docMk/>
            <pc:sldMk cId="210009718" sldId="519"/>
            <ac:spMk id="3" creationId="{70F5899C-6A61-4CF4-AEB9-B7F8CBA57FA7}"/>
          </ac:spMkLst>
        </pc:spChg>
      </pc:sldChg>
      <pc:sldChg chg="modSp new mod">
        <pc:chgData name="Carlye Armstrong" userId="f1927dad-6ddd-48eb-8a3b-1fbcff129af8" providerId="ADAL" clId="{ECC47B6E-8D26-498C-B73B-46F7613DC080}" dt="2021-10-26T17:47:09.619" v="5436" actId="113"/>
        <pc:sldMkLst>
          <pc:docMk/>
          <pc:sldMk cId="251454136" sldId="520"/>
        </pc:sldMkLst>
        <pc:spChg chg="mod">
          <ac:chgData name="Carlye Armstrong" userId="f1927dad-6ddd-48eb-8a3b-1fbcff129af8" providerId="ADAL" clId="{ECC47B6E-8D26-498C-B73B-46F7613DC080}" dt="2021-10-26T17:47:09.619" v="5436" actId="113"/>
          <ac:spMkLst>
            <pc:docMk/>
            <pc:sldMk cId="251454136" sldId="520"/>
            <ac:spMk id="2" creationId="{7216D274-A4E7-4B33-9B0C-38F2D9DA64C2}"/>
          </ac:spMkLst>
        </pc:spChg>
        <pc:spChg chg="mod">
          <ac:chgData name="Carlye Armstrong" userId="f1927dad-6ddd-48eb-8a3b-1fbcff129af8" providerId="ADAL" clId="{ECC47B6E-8D26-498C-B73B-46F7613DC080}" dt="2021-10-25T21:36:35.569" v="5430" actId="20577"/>
          <ac:spMkLst>
            <pc:docMk/>
            <pc:sldMk cId="251454136" sldId="520"/>
            <ac:spMk id="3" creationId="{0F15EAA2-FB32-47D6-80DA-49A0AB499FDB}"/>
          </ac:spMkLst>
        </pc:spChg>
      </pc:sldChg>
      <pc:sldChg chg="modSp new mod">
        <pc:chgData name="Carlye Armstrong" userId="f1927dad-6ddd-48eb-8a3b-1fbcff129af8" providerId="ADAL" clId="{ECC47B6E-8D26-498C-B73B-46F7613DC080}" dt="2021-10-26T17:47:15.219" v="5437" actId="113"/>
        <pc:sldMkLst>
          <pc:docMk/>
          <pc:sldMk cId="993641525" sldId="521"/>
        </pc:sldMkLst>
        <pc:spChg chg="mod">
          <ac:chgData name="Carlye Armstrong" userId="f1927dad-6ddd-48eb-8a3b-1fbcff129af8" providerId="ADAL" clId="{ECC47B6E-8D26-498C-B73B-46F7613DC080}" dt="2021-10-26T17:47:15.219" v="5437" actId="113"/>
          <ac:spMkLst>
            <pc:docMk/>
            <pc:sldMk cId="993641525" sldId="521"/>
            <ac:spMk id="2" creationId="{38D1B10B-8C22-46F4-8059-AFF9EB8E1C76}"/>
          </ac:spMkLst>
        </pc:spChg>
        <pc:spChg chg="mod">
          <ac:chgData name="Carlye Armstrong" userId="f1927dad-6ddd-48eb-8a3b-1fbcff129af8" providerId="ADAL" clId="{ECC47B6E-8D26-498C-B73B-46F7613DC080}" dt="2021-10-25T19:59:08.958" v="5141" actId="20577"/>
          <ac:spMkLst>
            <pc:docMk/>
            <pc:sldMk cId="993641525" sldId="521"/>
            <ac:spMk id="3" creationId="{CB6CC3FB-5C55-44BE-A9F5-9C0A242FC4C5}"/>
          </ac:spMkLst>
        </pc:spChg>
      </pc:sldChg>
      <pc:sldChg chg="modSp new mod">
        <pc:chgData name="Carlye Armstrong" userId="f1927dad-6ddd-48eb-8a3b-1fbcff129af8" providerId="ADAL" clId="{ECC47B6E-8D26-498C-B73B-46F7613DC080}" dt="2021-10-26T17:47:20.709" v="5438" actId="113"/>
        <pc:sldMkLst>
          <pc:docMk/>
          <pc:sldMk cId="3322939973" sldId="522"/>
        </pc:sldMkLst>
        <pc:spChg chg="mod">
          <ac:chgData name="Carlye Armstrong" userId="f1927dad-6ddd-48eb-8a3b-1fbcff129af8" providerId="ADAL" clId="{ECC47B6E-8D26-498C-B73B-46F7613DC080}" dt="2021-10-26T17:47:20.709" v="5438" actId="113"/>
          <ac:spMkLst>
            <pc:docMk/>
            <pc:sldMk cId="3322939973" sldId="522"/>
            <ac:spMk id="2" creationId="{5C776790-18AF-4093-BAB8-A62C4694A424}"/>
          </ac:spMkLst>
        </pc:spChg>
        <pc:spChg chg="mod">
          <ac:chgData name="Carlye Armstrong" userId="f1927dad-6ddd-48eb-8a3b-1fbcff129af8" providerId="ADAL" clId="{ECC47B6E-8D26-498C-B73B-46F7613DC080}" dt="2021-10-25T21:31:43.715" v="5387"/>
          <ac:spMkLst>
            <pc:docMk/>
            <pc:sldMk cId="3322939973" sldId="522"/>
            <ac:spMk id="3" creationId="{389C3D82-6664-4170-A4BA-4D54A4D66B9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F3C8B1-CF27-41C4-B8FD-C5B07153F96D}" type="datetimeFigureOut">
              <a:rPr lang="en-US" smtClean="0"/>
              <a:t>10/26/2021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C4B04A-322F-40D5-9427-7151A69C3E6F}" type="slidenum">
              <a:rPr lang="en-US" smtClean="0"/>
              <a:t>‹#›</a:t>
            </a:fld>
            <a:endParaRPr lang="en-US" dirty="0"/>
          </a:p>
        </p:txBody>
      </p:sp>
    </p:spTree>
    <p:extLst>
      <p:ext uri="{BB962C8B-B14F-4D97-AF65-F5344CB8AC3E}">
        <p14:creationId xmlns:p14="http://schemas.microsoft.com/office/powerpoint/2010/main" val="3077112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C5C8033-9F8B-4AD9-95AC-1FA42309C79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4541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Renewal activities – this will be a point of emphasis.  Ensure you have documentation that the content is still current and relevant for physicians.  Particularly for multi-renewed activities.</a:t>
            </a:r>
          </a:p>
        </p:txBody>
      </p:sp>
      <p:sp>
        <p:nvSpPr>
          <p:cNvPr id="4" name="Slide Number Placeholder 3"/>
          <p:cNvSpPr>
            <a:spLocks noGrp="1"/>
          </p:cNvSpPr>
          <p:nvPr>
            <p:ph type="sldNum" sz="quarter" idx="5"/>
          </p:nvPr>
        </p:nvSpPr>
        <p:spPr/>
        <p:txBody>
          <a:bodyPr/>
          <a:lstStyle/>
          <a:p>
            <a:fld id="{63C4B04A-322F-40D5-9427-7151A69C3E6F}" type="slidenum">
              <a:rPr lang="en-US" smtClean="0"/>
              <a:t>12</a:t>
            </a:fld>
            <a:endParaRPr lang="en-US" dirty="0"/>
          </a:p>
        </p:txBody>
      </p:sp>
    </p:spTree>
    <p:extLst>
      <p:ext uri="{BB962C8B-B14F-4D97-AF65-F5344CB8AC3E}">
        <p14:creationId xmlns:p14="http://schemas.microsoft.com/office/powerpoint/2010/main" val="168659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 related to the business lines or products of the ineligible company</a:t>
            </a:r>
          </a:p>
          <a:p>
            <a:r>
              <a:rPr lang="en-US" dirty="0"/>
              <a:t>Example:  I did research on drug X for Pharma XYZ, I’m not talking about it in my talk, however they are talking about drugs in the same class, therefore relevant.</a:t>
            </a:r>
          </a:p>
        </p:txBody>
      </p:sp>
      <p:sp>
        <p:nvSpPr>
          <p:cNvPr id="4" name="Slide Number Placeholder 3"/>
          <p:cNvSpPr>
            <a:spLocks noGrp="1"/>
          </p:cNvSpPr>
          <p:nvPr>
            <p:ph type="sldNum" sz="quarter" idx="5"/>
          </p:nvPr>
        </p:nvSpPr>
        <p:spPr/>
        <p:txBody>
          <a:bodyPr/>
          <a:lstStyle/>
          <a:p>
            <a:fld id="{63C4B04A-322F-40D5-9427-7151A69C3E6F}" type="slidenum">
              <a:rPr lang="en-US" smtClean="0"/>
              <a:t>21</a:t>
            </a:fld>
            <a:endParaRPr lang="en-US" dirty="0"/>
          </a:p>
        </p:txBody>
      </p:sp>
    </p:spTree>
    <p:extLst>
      <p:ext uri="{BB962C8B-B14F-4D97-AF65-F5344CB8AC3E}">
        <p14:creationId xmlns:p14="http://schemas.microsoft.com/office/powerpoint/2010/main" val="579432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Stocks vs. Stock Options</a:t>
            </a:r>
          </a:p>
          <a:p>
            <a:r>
              <a:rPr lang="en-US" dirty="0"/>
              <a:t>Private vs. Public</a:t>
            </a:r>
          </a:p>
          <a:p>
            <a:endParaRPr lang="en-US" dirty="0"/>
          </a:p>
        </p:txBody>
      </p:sp>
      <p:sp>
        <p:nvSpPr>
          <p:cNvPr id="4" name="Slide Number Placeholder 3"/>
          <p:cNvSpPr>
            <a:spLocks noGrp="1"/>
          </p:cNvSpPr>
          <p:nvPr>
            <p:ph type="sldNum" sz="quarter" idx="5"/>
          </p:nvPr>
        </p:nvSpPr>
        <p:spPr/>
        <p:txBody>
          <a:bodyPr/>
          <a:lstStyle/>
          <a:p>
            <a:fld id="{63C4B04A-322F-40D5-9427-7151A69C3E6F}" type="slidenum">
              <a:rPr lang="en-US" smtClean="0"/>
              <a:t>24</a:t>
            </a:fld>
            <a:endParaRPr lang="en-US" dirty="0"/>
          </a:p>
        </p:txBody>
      </p:sp>
    </p:spTree>
    <p:extLst>
      <p:ext uri="{BB962C8B-B14F-4D97-AF65-F5344CB8AC3E}">
        <p14:creationId xmlns:p14="http://schemas.microsoft.com/office/powerpoint/2010/main" val="3384357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C5C8033-9F8B-4AD9-95AC-1FA42309C79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4541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D4EEA2-7094-4231-8365-FC2D8D312A26}" type="slidenum">
              <a:rPr lang="en-US" smtClean="0"/>
              <a:t>43</a:t>
            </a:fld>
            <a:endParaRPr lang="en-US" dirty="0"/>
          </a:p>
        </p:txBody>
      </p:sp>
    </p:spTree>
    <p:extLst>
      <p:ext uri="{BB962C8B-B14F-4D97-AF65-F5344CB8AC3E}">
        <p14:creationId xmlns:p14="http://schemas.microsoft.com/office/powerpoint/2010/main" val="35752634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2"/>
        </a:solidFill>
        <a:effectLst/>
      </p:bgPr>
    </p:bg>
    <p:spTree>
      <p:nvGrpSpPr>
        <p:cNvPr id="1" name=""/>
        <p:cNvGrpSpPr/>
        <p:nvPr/>
      </p:nvGrpSpPr>
      <p:grpSpPr>
        <a:xfrm>
          <a:off x="0" y="0"/>
          <a:ext cx="0" cy="0"/>
          <a:chOff x="0" y="0"/>
          <a:chExt cx="0" cy="0"/>
        </a:xfrm>
      </p:grpSpPr>
      <p:pic>
        <p:nvPicPr>
          <p:cNvPr id="6" name="Picture 5" descr="ACR_PPT_Regular_Page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60264" cy="5149982"/>
          </a:xfrm>
          <a:prstGeom prst="rect">
            <a:avLst/>
          </a:prstGeom>
        </p:spPr>
      </p:pic>
      <p:sp>
        <p:nvSpPr>
          <p:cNvPr id="2" name="Title 1"/>
          <p:cNvSpPr>
            <a:spLocks noGrp="1"/>
          </p:cNvSpPr>
          <p:nvPr>
            <p:ph type="ctrTitle" hasCustomPrompt="1"/>
          </p:nvPr>
        </p:nvSpPr>
        <p:spPr>
          <a:xfrm>
            <a:off x="685800" y="1597822"/>
            <a:ext cx="7772400" cy="1102519"/>
          </a:xfrm>
        </p:spPr>
        <p:txBody>
          <a:bodyPr>
            <a:normAutofit/>
          </a:bodyPr>
          <a:lstStyle>
            <a:lvl1pPr>
              <a:defRPr sz="3200">
                <a:latin typeface="+mn-lt"/>
              </a:defRPr>
            </a:lvl1pPr>
          </a:lstStyle>
          <a:p>
            <a:r>
              <a:rPr lang="en-US" dirty="0"/>
              <a:t>Click to add presentation title</a:t>
            </a:r>
          </a:p>
        </p:txBody>
      </p:sp>
      <p:sp>
        <p:nvSpPr>
          <p:cNvPr id="3" name="Subtitle 2"/>
          <p:cNvSpPr>
            <a:spLocks noGrp="1"/>
          </p:cNvSpPr>
          <p:nvPr>
            <p:ph type="subTitle" idx="1" hasCustomPrompt="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Tree>
    <p:extLst>
      <p:ext uri="{BB962C8B-B14F-4D97-AF65-F5344CB8AC3E}">
        <p14:creationId xmlns:p14="http://schemas.microsoft.com/office/powerpoint/2010/main" val="183308487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09550"/>
            <a:ext cx="8229600" cy="857250"/>
          </a:xfrm>
        </p:spPr>
        <p:txBody>
          <a:bodyPr>
            <a:normAutofit/>
          </a:bodyPr>
          <a:lstStyle>
            <a:lvl1pPr algn="l">
              <a:defRPr sz="3200">
                <a:latin typeface="Arial" pitchFamily="34" charset="0"/>
                <a:cs typeface="Arial" pitchFamily="34" charset="0"/>
              </a:defRPr>
            </a:lvl1pPr>
          </a:lstStyle>
          <a:p>
            <a:r>
              <a:rPr lang="en-US" dirty="0"/>
              <a:t>Click to add headline</a:t>
            </a:r>
          </a:p>
        </p:txBody>
      </p:sp>
      <p:sp>
        <p:nvSpPr>
          <p:cNvPr id="3" name="Content Placeholder 2"/>
          <p:cNvSpPr>
            <a:spLocks noGrp="1"/>
          </p:cNvSpPr>
          <p:nvPr>
            <p:ph idx="1" hasCustomPrompt="1"/>
          </p:nvPr>
        </p:nvSpPr>
        <p:spPr>
          <a:xfrm>
            <a:off x="457200" y="1078706"/>
            <a:ext cx="8229600" cy="3626644"/>
          </a:xfrm>
        </p:spPr>
        <p:txBody>
          <a:bodyPr/>
          <a:lstStyle>
            <a:lvl1pPr marL="342900" indent="-342900">
              <a:buClr>
                <a:schemeClr val="accent1"/>
              </a:buClr>
              <a:buFont typeface="Wingdings" pitchFamily="2" charset="2"/>
              <a:buChar char="§"/>
              <a:defRPr sz="2800"/>
            </a:lvl1pPr>
            <a:lvl2pPr marL="742950" indent="-285750">
              <a:buClr>
                <a:schemeClr val="accent1"/>
              </a:buClr>
              <a:buFont typeface="Wingdings" pitchFamily="2" charset="2"/>
              <a:buChar char="§"/>
              <a:defRPr sz="2400"/>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400437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85750"/>
            <a:ext cx="8229600" cy="857250"/>
          </a:xfrm>
        </p:spPr>
        <p:txBody>
          <a:bodyPr/>
          <a:lstStyle/>
          <a:p>
            <a:r>
              <a:rPr lang="en-US" dirty="0"/>
              <a:t>Click to add headline</a:t>
            </a:r>
          </a:p>
        </p:txBody>
      </p:sp>
      <p:sp>
        <p:nvSpPr>
          <p:cNvPr id="3" name="Content Placeholder 2"/>
          <p:cNvSpPr>
            <a:spLocks noGrp="1"/>
          </p:cNvSpPr>
          <p:nvPr>
            <p:ph sz="half" idx="1" hasCustomPrompt="1"/>
          </p:nvPr>
        </p:nvSpPr>
        <p:spPr>
          <a:xfrm>
            <a:off x="457200" y="116919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48200" y="116919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29010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85750"/>
            <a:ext cx="8229600" cy="857250"/>
          </a:xfrm>
        </p:spPr>
        <p:txBody>
          <a:bodyPr/>
          <a:lstStyle>
            <a:lvl1pPr>
              <a:defRPr/>
            </a:lvl1pPr>
          </a:lstStyle>
          <a:p>
            <a:r>
              <a:rPr lang="en-US" dirty="0"/>
              <a:t>Click to add headline</a:t>
            </a:r>
          </a:p>
        </p:txBody>
      </p:sp>
      <p:sp>
        <p:nvSpPr>
          <p:cNvPr id="3" name="Text Placeholder 2"/>
          <p:cNvSpPr>
            <a:spLocks noGrp="1"/>
          </p:cNvSpPr>
          <p:nvPr>
            <p:ph type="body" idx="1" hasCustomPrompt="1"/>
          </p:nvPr>
        </p:nvSpPr>
        <p:spPr>
          <a:xfrm>
            <a:off x="457200" y="1123950"/>
            <a:ext cx="4040188" cy="47982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4" name="Content Placeholder 3"/>
          <p:cNvSpPr>
            <a:spLocks noGrp="1"/>
          </p:cNvSpPr>
          <p:nvPr>
            <p:ph sz="half" idx="2" hasCustomPrompt="1"/>
          </p:nvPr>
        </p:nvSpPr>
        <p:spPr>
          <a:xfrm>
            <a:off x="457200" y="1657350"/>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32" y="1123950"/>
            <a:ext cx="4041775" cy="47982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6" name="Content Placeholder 5"/>
          <p:cNvSpPr>
            <a:spLocks noGrp="1"/>
          </p:cNvSpPr>
          <p:nvPr>
            <p:ph sz="quarter" idx="4" hasCustomPrompt="1"/>
          </p:nvPr>
        </p:nvSpPr>
        <p:spPr>
          <a:xfrm>
            <a:off x="4645032" y="1657350"/>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39807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85750"/>
            <a:ext cx="8229600" cy="857250"/>
          </a:xfrm>
        </p:spPr>
        <p:txBody>
          <a:bodyPr/>
          <a:lstStyle/>
          <a:p>
            <a:r>
              <a:rPr lang="en-US" dirty="0"/>
              <a:t>Click to add headline</a:t>
            </a:r>
          </a:p>
        </p:txBody>
      </p:sp>
    </p:spTree>
    <p:extLst>
      <p:ext uri="{BB962C8B-B14F-4D97-AF65-F5344CB8AC3E}">
        <p14:creationId xmlns:p14="http://schemas.microsoft.com/office/powerpoint/2010/main" val="21357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t="-1000" r="-1000" b="-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007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7" y="204787"/>
            <a:ext cx="3008313" cy="871538"/>
          </a:xfrm>
        </p:spPr>
        <p:txBody>
          <a:bodyPr anchor="b"/>
          <a:lstStyle>
            <a:lvl1pPr algn="l">
              <a:defRPr sz="2000" b="1"/>
            </a:lvl1pPr>
          </a:lstStyle>
          <a:p>
            <a:r>
              <a:rPr lang="en-US" dirty="0"/>
              <a:t>Click to add text</a:t>
            </a:r>
          </a:p>
        </p:txBody>
      </p:sp>
      <p:sp>
        <p:nvSpPr>
          <p:cNvPr id="3" name="Content Placeholder 2"/>
          <p:cNvSpPr>
            <a:spLocks noGrp="1"/>
          </p:cNvSpPr>
          <p:nvPr>
            <p:ph idx="1" hasCustomPrompt="1"/>
          </p:nvPr>
        </p:nvSpPr>
        <p:spPr>
          <a:xfrm>
            <a:off x="3575050" y="438150"/>
            <a:ext cx="5111750" cy="41564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457207"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text</a:t>
            </a:r>
          </a:p>
        </p:txBody>
      </p:sp>
    </p:spTree>
    <p:extLst>
      <p:ext uri="{BB962C8B-B14F-4D97-AF65-F5344CB8AC3E}">
        <p14:creationId xmlns:p14="http://schemas.microsoft.com/office/powerpoint/2010/main" val="7598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3600451"/>
            <a:ext cx="5486400" cy="425054"/>
          </a:xfrm>
        </p:spPr>
        <p:txBody>
          <a:bodyPr anchor="b"/>
          <a:lstStyle>
            <a:lvl1pPr algn="l">
              <a:defRPr sz="2000" b="1"/>
            </a:lvl1pPr>
          </a:lstStyle>
          <a:p>
            <a:r>
              <a:rPr lang="en-US" dirty="0"/>
              <a:t>Click to add headline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hasCustomPrompt="1"/>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text</a:t>
            </a:r>
          </a:p>
        </p:txBody>
      </p:sp>
    </p:spTree>
    <p:extLst>
      <p:ext uri="{BB962C8B-B14F-4D97-AF65-F5344CB8AC3E}">
        <p14:creationId xmlns:p14="http://schemas.microsoft.com/office/powerpoint/2010/main" val="805236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E0376A-C08B-A04E-9BAB-C6A58B7082AB}" type="datetimeFigureOut">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090B14-B11F-9549-A2A9-9B2893C3C13C}" type="slidenum">
              <a:rPr lang="en-US" smtClean="0"/>
              <a:t>‹#›</a:t>
            </a:fld>
            <a:endParaRPr lang="en-US" dirty="0"/>
          </a:p>
        </p:txBody>
      </p:sp>
    </p:spTree>
    <p:extLst>
      <p:ext uri="{BB962C8B-B14F-4D97-AF65-F5344CB8AC3E}">
        <p14:creationId xmlns:p14="http://schemas.microsoft.com/office/powerpoint/2010/main" val="2808030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t="-1000" r="-1000" b="-1000"/>
          </a:stretch>
        </a:blipFill>
        <a:effectLst/>
      </p:bgPr>
    </p:bg>
    <p:spTree>
      <p:nvGrpSpPr>
        <p:cNvPr id="1" name=""/>
        <p:cNvGrpSpPr/>
        <p:nvPr/>
      </p:nvGrpSpPr>
      <p:grpSpPr>
        <a:xfrm>
          <a:off x="0" y="0"/>
          <a:ext cx="0" cy="0"/>
          <a:chOff x="0" y="0"/>
          <a:chExt cx="0" cy="0"/>
        </a:xfrm>
      </p:grpSpPr>
      <p:pic>
        <p:nvPicPr>
          <p:cNvPr id="6" name="Picture 5" descr="ACR_PPT_Regular_Pages.pn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60264" cy="5149982"/>
          </a:xfrm>
          <a:prstGeom prst="rect">
            <a:avLst/>
          </a:prstGeom>
        </p:spPr>
      </p:pic>
      <p:sp>
        <p:nvSpPr>
          <p:cNvPr id="2" name="Title Placeholder 1"/>
          <p:cNvSpPr>
            <a:spLocks noGrp="1"/>
          </p:cNvSpPr>
          <p:nvPr>
            <p:ph type="title"/>
          </p:nvPr>
        </p:nvSpPr>
        <p:spPr>
          <a:xfrm>
            <a:off x="457200" y="1581150"/>
            <a:ext cx="8229600" cy="857250"/>
          </a:xfrm>
          <a:prstGeom prst="rect">
            <a:avLst/>
          </a:prstGeom>
        </p:spPr>
        <p:txBody>
          <a:bodyPr vert="horz" lIns="91440" tIns="45720" rIns="91440" bIns="45720" rtlCol="0" anchor="ctr">
            <a:normAutofit/>
          </a:bodyPr>
          <a:lstStyle/>
          <a:p>
            <a:r>
              <a:rPr lang="en-US" dirty="0"/>
              <a:t>Click to add headline</a:t>
            </a:r>
          </a:p>
        </p:txBody>
      </p:sp>
      <p:sp>
        <p:nvSpPr>
          <p:cNvPr id="3" name="Text Placeholder 2"/>
          <p:cNvSpPr>
            <a:spLocks noGrp="1"/>
          </p:cNvSpPr>
          <p:nvPr>
            <p:ph type="body" idx="1"/>
          </p:nvPr>
        </p:nvSpPr>
        <p:spPr>
          <a:xfrm>
            <a:off x="457200" y="2575322"/>
            <a:ext cx="8229600" cy="22824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7972744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1" r:id="rId3"/>
    <p:sldLayoutId id="2147483702" r:id="rId4"/>
    <p:sldLayoutId id="2147483703" r:id="rId5"/>
    <p:sldLayoutId id="2147483704" r:id="rId6"/>
    <p:sldLayoutId id="2147483705" r:id="rId7"/>
    <p:sldLayoutId id="2147483706" r:id="rId8"/>
    <p:sldLayoutId id="2147483707" r:id="rId9"/>
  </p:sldLayoutIdLst>
  <p:hf hdr="0" ftr="0" dt="0"/>
  <p:txStyles>
    <p:titleStyle>
      <a:lvl1pPr algn="ctr" defTabSz="914400" rtl="0" eaLnBrk="1" latinLnBrk="0" hangingPunct="1">
        <a:spcBef>
          <a:spcPct val="0"/>
        </a:spcBef>
        <a:buNone/>
        <a:defRPr sz="3600" kern="1200">
          <a:solidFill>
            <a:srgbClr val="000000"/>
          </a:solidFill>
          <a:latin typeface="+mn-lt"/>
          <a:ea typeface="+mj-ea"/>
          <a:cs typeface="+mj-cs"/>
        </a:defRPr>
      </a:lvl1pPr>
    </p:titleStyle>
    <p:bodyStyle>
      <a:lvl1pPr marL="342900" indent="-342900" algn="l" defTabSz="914400" rtl="0" eaLnBrk="1" latinLnBrk="0" hangingPunct="1">
        <a:spcBef>
          <a:spcPct val="20000"/>
        </a:spcBef>
        <a:buClr>
          <a:schemeClr val="accent1"/>
        </a:buClr>
        <a:buFont typeface="Wingdings" charset="2"/>
        <a:buChar char="§"/>
        <a:defRPr sz="2400" kern="1200">
          <a:solidFill>
            <a:srgbClr val="000000"/>
          </a:solidFill>
          <a:latin typeface="+mn-lt"/>
          <a:ea typeface="+mn-ea"/>
          <a:cs typeface="+mn-cs"/>
        </a:defRPr>
      </a:lvl1pPr>
      <a:lvl2pPr marL="742950" indent="-285750" algn="l" defTabSz="914400" rtl="0" eaLnBrk="1" latinLnBrk="0" hangingPunct="1">
        <a:spcBef>
          <a:spcPct val="20000"/>
        </a:spcBef>
        <a:buClr>
          <a:schemeClr val="accent1"/>
        </a:buClr>
        <a:buFont typeface="Wingdings" charset="2"/>
        <a:buChar char="§"/>
        <a:defRPr sz="2000" kern="1200">
          <a:solidFill>
            <a:srgbClr val="000000"/>
          </a:solidFill>
          <a:latin typeface="+mn-lt"/>
          <a:ea typeface="+mn-ea"/>
          <a:cs typeface="+mn-cs"/>
        </a:defRPr>
      </a:lvl2pPr>
      <a:lvl3pPr marL="1143000" indent="-228600" algn="l" defTabSz="914400" rtl="0" eaLnBrk="1" latinLnBrk="0" hangingPunct="1">
        <a:spcBef>
          <a:spcPct val="20000"/>
        </a:spcBef>
        <a:buClr>
          <a:schemeClr val="accent1"/>
        </a:buClr>
        <a:buFont typeface="Wingdings" charset="2"/>
        <a:buChar char="§"/>
        <a:defRPr sz="2000" kern="1200">
          <a:solidFill>
            <a:srgbClr val="000000"/>
          </a:solidFill>
          <a:latin typeface="+mn-lt"/>
          <a:ea typeface="+mn-ea"/>
          <a:cs typeface="+mn-cs"/>
        </a:defRPr>
      </a:lvl3pPr>
      <a:lvl4pPr marL="1600200" indent="-228600" algn="l" defTabSz="914400" rtl="0" eaLnBrk="1" latinLnBrk="0" hangingPunct="1">
        <a:spcBef>
          <a:spcPct val="20000"/>
        </a:spcBef>
        <a:buClr>
          <a:schemeClr val="accent1"/>
        </a:buClr>
        <a:buFont typeface="Wingdings" charset="2"/>
        <a:buChar char="§"/>
        <a:defRPr sz="2000" kern="1200">
          <a:solidFill>
            <a:srgbClr val="000000"/>
          </a:solidFill>
          <a:latin typeface="+mn-lt"/>
          <a:ea typeface="+mn-ea"/>
          <a:cs typeface="+mn-cs"/>
        </a:defRPr>
      </a:lvl4pPr>
      <a:lvl5pPr marL="2057400" indent="-228600" algn="l" defTabSz="914400" rtl="0" eaLnBrk="1" latinLnBrk="0" hangingPunct="1">
        <a:spcBef>
          <a:spcPct val="20000"/>
        </a:spcBef>
        <a:buClr>
          <a:schemeClr val="accent1"/>
        </a:buClr>
        <a:buFont typeface="Wingdings" charset="2"/>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flaticon.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Standards for Integrity and Independence in Accredited CE</a:t>
            </a:r>
          </a:p>
        </p:txBody>
      </p:sp>
      <p:sp>
        <p:nvSpPr>
          <p:cNvPr id="3" name="Subtitle 2"/>
          <p:cNvSpPr>
            <a:spLocks noGrp="1"/>
          </p:cNvSpPr>
          <p:nvPr>
            <p:ph type="subTitle" idx="1"/>
          </p:nvPr>
        </p:nvSpPr>
        <p:spPr/>
        <p:txBody>
          <a:bodyPr/>
          <a:lstStyle/>
          <a:p>
            <a:r>
              <a:rPr lang="en-US" dirty="0"/>
              <a:t>October 2021</a:t>
            </a:r>
          </a:p>
        </p:txBody>
      </p:sp>
    </p:spTree>
    <p:extLst>
      <p:ext uri="{BB962C8B-B14F-4D97-AF65-F5344CB8AC3E}">
        <p14:creationId xmlns:p14="http://schemas.microsoft.com/office/powerpoint/2010/main" val="313856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6FA8-C4B3-4C79-AD2D-75A87D926365}"/>
              </a:ext>
            </a:extLst>
          </p:cNvPr>
          <p:cNvSpPr>
            <a:spLocks noGrp="1"/>
          </p:cNvSpPr>
          <p:nvPr>
            <p:ph type="title"/>
          </p:nvPr>
        </p:nvSpPr>
        <p:spPr/>
        <p:txBody>
          <a:bodyPr>
            <a:normAutofit/>
          </a:bodyPr>
          <a:lstStyle/>
          <a:p>
            <a:r>
              <a:rPr lang="en-US" b="1" dirty="0"/>
              <a:t>Standard 1: Overview</a:t>
            </a:r>
          </a:p>
        </p:txBody>
      </p:sp>
      <p:sp>
        <p:nvSpPr>
          <p:cNvPr id="3" name="Content Placeholder 2">
            <a:extLst>
              <a:ext uri="{FF2B5EF4-FFF2-40B4-BE49-F238E27FC236}">
                <a16:creationId xmlns:a16="http://schemas.microsoft.com/office/drawing/2014/main" id="{3F18CB4A-CF52-4002-9706-0D3105161A47}"/>
              </a:ext>
            </a:extLst>
          </p:cNvPr>
          <p:cNvSpPr>
            <a:spLocks noGrp="1"/>
          </p:cNvSpPr>
          <p:nvPr>
            <p:ph idx="1"/>
          </p:nvPr>
        </p:nvSpPr>
        <p:spPr/>
        <p:txBody>
          <a:bodyPr>
            <a:normAutofit/>
          </a:bodyPr>
          <a:lstStyle/>
          <a:p>
            <a:r>
              <a:rPr lang="en-US" dirty="0"/>
              <a:t>Accredited providers are responsible for ensuring that their education is fair and balanced and that any clinical content presented supports safe, effective patient care.</a:t>
            </a:r>
          </a:p>
          <a:p>
            <a:endParaRPr lang="en-US" dirty="0"/>
          </a:p>
        </p:txBody>
      </p:sp>
    </p:spTree>
    <p:extLst>
      <p:ext uri="{BB962C8B-B14F-4D97-AF65-F5344CB8AC3E}">
        <p14:creationId xmlns:p14="http://schemas.microsoft.com/office/powerpoint/2010/main" val="2461778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6FA8-C4B3-4C79-AD2D-75A87D926365}"/>
              </a:ext>
            </a:extLst>
          </p:cNvPr>
          <p:cNvSpPr>
            <a:spLocks noGrp="1"/>
          </p:cNvSpPr>
          <p:nvPr>
            <p:ph type="title"/>
          </p:nvPr>
        </p:nvSpPr>
        <p:spPr/>
        <p:txBody>
          <a:bodyPr>
            <a:normAutofit/>
          </a:bodyPr>
          <a:lstStyle/>
          <a:p>
            <a:r>
              <a:rPr lang="en-US" b="1" dirty="0"/>
              <a:t>Standard 1: Recap/Key Changes</a:t>
            </a:r>
          </a:p>
        </p:txBody>
      </p:sp>
      <p:sp>
        <p:nvSpPr>
          <p:cNvPr id="3" name="Content Placeholder 2">
            <a:extLst>
              <a:ext uri="{FF2B5EF4-FFF2-40B4-BE49-F238E27FC236}">
                <a16:creationId xmlns:a16="http://schemas.microsoft.com/office/drawing/2014/main" id="{3F18CB4A-CF52-4002-9706-0D3105161A47}"/>
              </a:ext>
            </a:extLst>
          </p:cNvPr>
          <p:cNvSpPr>
            <a:spLocks noGrp="1"/>
          </p:cNvSpPr>
          <p:nvPr>
            <p:ph idx="1"/>
          </p:nvPr>
        </p:nvSpPr>
        <p:spPr/>
        <p:txBody>
          <a:bodyPr>
            <a:normAutofit lnSpcReduction="10000"/>
          </a:bodyPr>
          <a:lstStyle/>
          <a:p>
            <a:r>
              <a:rPr lang="en-US" dirty="0"/>
              <a:t>Applies to all accredited CE</a:t>
            </a:r>
          </a:p>
          <a:p>
            <a:r>
              <a:rPr lang="en-US" dirty="0"/>
              <a:t>Encompasses (and replaces) ACCME’s </a:t>
            </a:r>
            <a:r>
              <a:rPr lang="en-US" i="1" dirty="0"/>
              <a:t>Policy on Clinical Content Validation</a:t>
            </a:r>
          </a:p>
          <a:p>
            <a:r>
              <a:rPr lang="en-US" dirty="0"/>
              <a:t>Clarifies that accredited CE is an appropriate place to explore evolving topics </a:t>
            </a:r>
            <a:r>
              <a:rPr lang="en-US" i="1" u="sng" dirty="0"/>
              <a:t>without</a:t>
            </a:r>
            <a:r>
              <a:rPr lang="en-US" dirty="0"/>
              <a:t> advocating for, or promoting, practices that are </a:t>
            </a:r>
            <a:r>
              <a:rPr lang="en-US" i="1" u="sng" dirty="0"/>
              <a:t>not</a:t>
            </a:r>
            <a:r>
              <a:rPr lang="en-US" dirty="0"/>
              <a:t>, or not yet, based on current science, evidence and clinical reasoning (1.3)</a:t>
            </a:r>
          </a:p>
          <a:p>
            <a:endParaRPr lang="en-US" dirty="0"/>
          </a:p>
          <a:p>
            <a:endParaRPr lang="en-US" dirty="0"/>
          </a:p>
        </p:txBody>
      </p:sp>
    </p:spTree>
    <p:extLst>
      <p:ext uri="{BB962C8B-B14F-4D97-AF65-F5344CB8AC3E}">
        <p14:creationId xmlns:p14="http://schemas.microsoft.com/office/powerpoint/2010/main" val="3955980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58761-E10E-4BCA-8D51-757966FC750A}"/>
              </a:ext>
            </a:extLst>
          </p:cNvPr>
          <p:cNvSpPr>
            <a:spLocks noGrp="1"/>
          </p:cNvSpPr>
          <p:nvPr>
            <p:ph type="title"/>
          </p:nvPr>
        </p:nvSpPr>
        <p:spPr/>
        <p:txBody>
          <a:bodyPr/>
          <a:lstStyle/>
          <a:p>
            <a:r>
              <a:rPr lang="en-US" b="1" dirty="0"/>
              <a:t>Standard 1: ACR Changes</a:t>
            </a:r>
            <a:endParaRPr lang="en-US" dirty="0"/>
          </a:p>
        </p:txBody>
      </p:sp>
      <p:sp>
        <p:nvSpPr>
          <p:cNvPr id="3" name="Content Placeholder 2">
            <a:extLst>
              <a:ext uri="{FF2B5EF4-FFF2-40B4-BE49-F238E27FC236}">
                <a16:creationId xmlns:a16="http://schemas.microsoft.com/office/drawing/2014/main" id="{C07D10CC-8B49-4EB4-961D-7B3177204AD6}"/>
              </a:ext>
            </a:extLst>
          </p:cNvPr>
          <p:cNvSpPr>
            <a:spLocks noGrp="1"/>
          </p:cNvSpPr>
          <p:nvPr>
            <p:ph idx="1"/>
          </p:nvPr>
        </p:nvSpPr>
        <p:spPr/>
        <p:txBody>
          <a:bodyPr>
            <a:normAutofit fontScale="92500"/>
          </a:bodyPr>
          <a:lstStyle/>
          <a:p>
            <a:r>
              <a:rPr lang="en-US" dirty="0"/>
              <a:t>Updates to the Disclosure Form to attest to meeting the Standard 1 when planning and creating content</a:t>
            </a:r>
          </a:p>
          <a:p>
            <a:r>
              <a:rPr lang="en-US" dirty="0"/>
              <a:t>Updates to the Content Review Form to ensure content is meeting the requirements</a:t>
            </a:r>
          </a:p>
          <a:p>
            <a:pPr lvl="1"/>
            <a:r>
              <a:rPr lang="en-US" dirty="0"/>
              <a:t>Renewal activity documentation</a:t>
            </a:r>
          </a:p>
          <a:p>
            <a:r>
              <a:rPr lang="en-US" dirty="0"/>
              <a:t>If evolving topics are identified/discussed they must be clearly identified as such within the program and individual presentations</a:t>
            </a:r>
          </a:p>
        </p:txBody>
      </p:sp>
    </p:spTree>
    <p:extLst>
      <p:ext uri="{BB962C8B-B14F-4D97-AF65-F5344CB8AC3E}">
        <p14:creationId xmlns:p14="http://schemas.microsoft.com/office/powerpoint/2010/main" val="3669931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A5C94-1B3C-4B01-93ED-126D382ED49A}"/>
              </a:ext>
            </a:extLst>
          </p:cNvPr>
          <p:cNvSpPr>
            <a:spLocks noGrp="1"/>
          </p:cNvSpPr>
          <p:nvPr>
            <p:ph type="title"/>
          </p:nvPr>
        </p:nvSpPr>
        <p:spPr/>
        <p:txBody>
          <a:bodyPr/>
          <a:lstStyle/>
          <a:p>
            <a:r>
              <a:rPr lang="en-US" b="1" dirty="0"/>
              <a:t>FAQs</a:t>
            </a:r>
          </a:p>
        </p:txBody>
      </p:sp>
      <p:sp>
        <p:nvSpPr>
          <p:cNvPr id="3" name="Content Placeholder 2">
            <a:extLst>
              <a:ext uri="{FF2B5EF4-FFF2-40B4-BE49-F238E27FC236}">
                <a16:creationId xmlns:a16="http://schemas.microsoft.com/office/drawing/2014/main" id="{EE5A6FB0-97F9-4C6C-B5C7-CA443D9B383A}"/>
              </a:ext>
            </a:extLst>
          </p:cNvPr>
          <p:cNvSpPr>
            <a:spLocks noGrp="1"/>
          </p:cNvSpPr>
          <p:nvPr>
            <p:ph idx="1"/>
          </p:nvPr>
        </p:nvSpPr>
        <p:spPr/>
        <p:txBody>
          <a:bodyPr/>
          <a:lstStyle/>
          <a:p>
            <a:r>
              <a:rPr lang="en-US" dirty="0"/>
              <a:t>What is fair balance?</a:t>
            </a:r>
          </a:p>
          <a:p>
            <a:pPr lvl="1"/>
            <a:r>
              <a:rPr lang="en-US" dirty="0"/>
              <a:t>Recommendations or emphasis must fairly represent, and be based on, reasonable and valid interpretation of the information available</a:t>
            </a:r>
          </a:p>
          <a:p>
            <a:pPr lvl="1"/>
            <a:r>
              <a:rPr lang="en-US" dirty="0"/>
              <a:t>No single product or service is over-represented in the education activity when other equal but competing products and services are available</a:t>
            </a:r>
          </a:p>
        </p:txBody>
      </p:sp>
    </p:spTree>
    <p:extLst>
      <p:ext uri="{BB962C8B-B14F-4D97-AF65-F5344CB8AC3E}">
        <p14:creationId xmlns:p14="http://schemas.microsoft.com/office/powerpoint/2010/main" val="3678326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8617-30C9-4A80-95B0-EB27E321E1FB}"/>
              </a:ext>
            </a:extLst>
          </p:cNvPr>
          <p:cNvSpPr>
            <a:spLocks noGrp="1"/>
          </p:cNvSpPr>
          <p:nvPr>
            <p:ph type="title"/>
          </p:nvPr>
        </p:nvSpPr>
        <p:spPr/>
        <p:txBody>
          <a:bodyPr>
            <a:normAutofit fontScale="90000"/>
          </a:bodyPr>
          <a:lstStyle/>
          <a:p>
            <a:r>
              <a:rPr lang="en-US" dirty="0"/>
              <a:t>Standard 2: Prevent Commercial Bias and Marketing in Accredited CE</a:t>
            </a:r>
          </a:p>
        </p:txBody>
      </p:sp>
      <p:sp>
        <p:nvSpPr>
          <p:cNvPr id="3" name="Text Placeholder 2">
            <a:extLst>
              <a:ext uri="{FF2B5EF4-FFF2-40B4-BE49-F238E27FC236}">
                <a16:creationId xmlns:a16="http://schemas.microsoft.com/office/drawing/2014/main" id="{938E9D40-1CA8-4DFE-A949-68582216238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0443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DA14-9964-45AF-8ED4-65F3624BEA80}"/>
              </a:ext>
            </a:extLst>
          </p:cNvPr>
          <p:cNvSpPr>
            <a:spLocks noGrp="1"/>
          </p:cNvSpPr>
          <p:nvPr>
            <p:ph type="title"/>
          </p:nvPr>
        </p:nvSpPr>
        <p:spPr/>
        <p:txBody>
          <a:bodyPr>
            <a:normAutofit/>
          </a:bodyPr>
          <a:lstStyle/>
          <a:p>
            <a:r>
              <a:rPr lang="en-US" b="1" dirty="0"/>
              <a:t>Standard 2: Overview</a:t>
            </a:r>
          </a:p>
        </p:txBody>
      </p:sp>
      <p:sp>
        <p:nvSpPr>
          <p:cNvPr id="3" name="Content Placeholder 2">
            <a:extLst>
              <a:ext uri="{FF2B5EF4-FFF2-40B4-BE49-F238E27FC236}">
                <a16:creationId xmlns:a16="http://schemas.microsoft.com/office/drawing/2014/main" id="{9AD9D64E-3196-44D1-9868-167A4E827995}"/>
              </a:ext>
            </a:extLst>
          </p:cNvPr>
          <p:cNvSpPr>
            <a:spLocks noGrp="1"/>
          </p:cNvSpPr>
          <p:nvPr>
            <p:ph idx="1"/>
          </p:nvPr>
        </p:nvSpPr>
        <p:spPr/>
        <p:txBody>
          <a:bodyPr>
            <a:normAutofit/>
          </a:bodyPr>
          <a:lstStyle/>
          <a:p>
            <a:r>
              <a:rPr lang="en-US" dirty="0"/>
              <a:t>Accredited CE must protect learners from commercial bias and marketing. </a:t>
            </a:r>
          </a:p>
        </p:txBody>
      </p:sp>
    </p:spTree>
    <p:extLst>
      <p:ext uri="{BB962C8B-B14F-4D97-AF65-F5344CB8AC3E}">
        <p14:creationId xmlns:p14="http://schemas.microsoft.com/office/powerpoint/2010/main" val="2288198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DA14-9964-45AF-8ED4-65F3624BEA80}"/>
              </a:ext>
            </a:extLst>
          </p:cNvPr>
          <p:cNvSpPr>
            <a:spLocks noGrp="1"/>
          </p:cNvSpPr>
          <p:nvPr>
            <p:ph type="title"/>
          </p:nvPr>
        </p:nvSpPr>
        <p:spPr/>
        <p:txBody>
          <a:bodyPr>
            <a:normAutofit/>
          </a:bodyPr>
          <a:lstStyle/>
          <a:p>
            <a:r>
              <a:rPr lang="en-US" b="1" dirty="0"/>
              <a:t>Standard 2: Recap/Key Changes</a:t>
            </a:r>
          </a:p>
        </p:txBody>
      </p:sp>
      <p:sp>
        <p:nvSpPr>
          <p:cNvPr id="3" name="Content Placeholder 2">
            <a:extLst>
              <a:ext uri="{FF2B5EF4-FFF2-40B4-BE49-F238E27FC236}">
                <a16:creationId xmlns:a16="http://schemas.microsoft.com/office/drawing/2014/main" id="{9AD9D64E-3196-44D1-9868-167A4E827995}"/>
              </a:ext>
            </a:extLst>
          </p:cNvPr>
          <p:cNvSpPr>
            <a:spLocks noGrp="1"/>
          </p:cNvSpPr>
          <p:nvPr>
            <p:ph idx="1"/>
          </p:nvPr>
        </p:nvSpPr>
        <p:spPr/>
        <p:txBody>
          <a:bodyPr>
            <a:normAutofit fontScale="92500" lnSpcReduction="10000"/>
          </a:bodyPr>
          <a:lstStyle/>
          <a:p>
            <a:r>
              <a:rPr lang="en-US" dirty="0"/>
              <a:t>Applies to all accredited CE</a:t>
            </a:r>
          </a:p>
          <a:p>
            <a:r>
              <a:rPr lang="en-US" dirty="0"/>
              <a:t>Expanding instruction on independence</a:t>
            </a:r>
          </a:p>
          <a:p>
            <a:r>
              <a:rPr lang="en-US" dirty="0"/>
              <a:t>Free of any marketing or sales of products or services</a:t>
            </a:r>
          </a:p>
          <a:p>
            <a:pPr lvl="1"/>
            <a:r>
              <a:rPr lang="en-US" dirty="0"/>
              <a:t>Faculty cannot promote or sell products (2.2)</a:t>
            </a:r>
          </a:p>
          <a:p>
            <a:pPr lvl="2"/>
            <a:r>
              <a:rPr lang="en-US" dirty="0"/>
              <a:t>Including: books, software, apps, etc.</a:t>
            </a:r>
          </a:p>
          <a:p>
            <a:r>
              <a:rPr lang="en-US" dirty="0"/>
              <a:t>Accredited providers must receive explicit consent from learners before sharing their contact information with ineligible companies (2.3)</a:t>
            </a:r>
          </a:p>
        </p:txBody>
      </p:sp>
    </p:spTree>
    <p:extLst>
      <p:ext uri="{BB962C8B-B14F-4D97-AF65-F5344CB8AC3E}">
        <p14:creationId xmlns:p14="http://schemas.microsoft.com/office/powerpoint/2010/main" val="732924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58761-E10E-4BCA-8D51-757966FC750A}"/>
              </a:ext>
            </a:extLst>
          </p:cNvPr>
          <p:cNvSpPr>
            <a:spLocks noGrp="1"/>
          </p:cNvSpPr>
          <p:nvPr>
            <p:ph type="title"/>
          </p:nvPr>
        </p:nvSpPr>
        <p:spPr/>
        <p:txBody>
          <a:bodyPr/>
          <a:lstStyle/>
          <a:p>
            <a:r>
              <a:rPr lang="en-US" b="1" dirty="0"/>
              <a:t>Standard 2: ACR Changes</a:t>
            </a:r>
            <a:endParaRPr lang="en-US" dirty="0"/>
          </a:p>
        </p:txBody>
      </p:sp>
      <p:sp>
        <p:nvSpPr>
          <p:cNvPr id="3" name="Content Placeholder 2">
            <a:extLst>
              <a:ext uri="{FF2B5EF4-FFF2-40B4-BE49-F238E27FC236}">
                <a16:creationId xmlns:a16="http://schemas.microsoft.com/office/drawing/2014/main" id="{C07D10CC-8B49-4EB4-961D-7B3177204AD6}"/>
              </a:ext>
            </a:extLst>
          </p:cNvPr>
          <p:cNvSpPr>
            <a:spLocks noGrp="1"/>
          </p:cNvSpPr>
          <p:nvPr>
            <p:ph idx="1"/>
          </p:nvPr>
        </p:nvSpPr>
        <p:spPr/>
        <p:txBody>
          <a:bodyPr>
            <a:normAutofit/>
          </a:bodyPr>
          <a:lstStyle/>
          <a:p>
            <a:r>
              <a:rPr lang="en-US" dirty="0"/>
              <a:t>Updates to the Content Review Form to ensure faculty do not promote (intentionally/unintentionally) or sell products that financially benefit them</a:t>
            </a:r>
          </a:p>
          <a:p>
            <a:pPr lvl="1"/>
            <a:r>
              <a:rPr lang="en-US" dirty="0"/>
              <a:t>Examples: Owners of eligible companies presenting content about or related to their products/services</a:t>
            </a:r>
          </a:p>
          <a:p>
            <a:r>
              <a:rPr lang="en-US" dirty="0"/>
              <a:t>Explicit consent to share contact information with ineligible companies during registration</a:t>
            </a:r>
          </a:p>
        </p:txBody>
      </p:sp>
    </p:spTree>
    <p:extLst>
      <p:ext uri="{BB962C8B-B14F-4D97-AF65-F5344CB8AC3E}">
        <p14:creationId xmlns:p14="http://schemas.microsoft.com/office/powerpoint/2010/main" val="2099072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FB28E-FB3B-44BD-AD97-89916476E12C}"/>
              </a:ext>
            </a:extLst>
          </p:cNvPr>
          <p:cNvSpPr>
            <a:spLocks noGrp="1"/>
          </p:cNvSpPr>
          <p:nvPr>
            <p:ph type="title"/>
          </p:nvPr>
        </p:nvSpPr>
        <p:spPr/>
        <p:txBody>
          <a:bodyPr/>
          <a:lstStyle/>
          <a:p>
            <a:r>
              <a:rPr lang="en-US" b="1" dirty="0"/>
              <a:t>FAQs</a:t>
            </a:r>
          </a:p>
        </p:txBody>
      </p:sp>
      <p:sp>
        <p:nvSpPr>
          <p:cNvPr id="3" name="Content Placeholder 2">
            <a:extLst>
              <a:ext uri="{FF2B5EF4-FFF2-40B4-BE49-F238E27FC236}">
                <a16:creationId xmlns:a16="http://schemas.microsoft.com/office/drawing/2014/main" id="{0AA7C861-A4AB-4FEA-A632-F9F3E958C18E}"/>
              </a:ext>
            </a:extLst>
          </p:cNvPr>
          <p:cNvSpPr>
            <a:spLocks noGrp="1"/>
          </p:cNvSpPr>
          <p:nvPr>
            <p:ph idx="1"/>
          </p:nvPr>
        </p:nvSpPr>
        <p:spPr/>
        <p:txBody>
          <a:bodyPr/>
          <a:lstStyle/>
          <a:p>
            <a:r>
              <a:rPr lang="en-US" dirty="0"/>
              <a:t>What is “explicit consent?”</a:t>
            </a:r>
          </a:p>
          <a:p>
            <a:pPr lvl="1"/>
            <a:r>
              <a:rPr lang="en-US" dirty="0"/>
              <a:t>Expectation is to explain to learners that you intend to share their information with an ineligible company</a:t>
            </a:r>
          </a:p>
          <a:p>
            <a:pPr lvl="2"/>
            <a:r>
              <a:rPr lang="en-US" dirty="0"/>
              <a:t>Learner must opt in and have the ability to opt out; it must be clearly visible</a:t>
            </a:r>
          </a:p>
          <a:p>
            <a:endParaRPr lang="en-US" dirty="0"/>
          </a:p>
          <a:p>
            <a:pPr lvl="1"/>
            <a:endParaRPr lang="en-US" dirty="0"/>
          </a:p>
        </p:txBody>
      </p:sp>
    </p:spTree>
    <p:extLst>
      <p:ext uri="{BB962C8B-B14F-4D97-AF65-F5344CB8AC3E}">
        <p14:creationId xmlns:p14="http://schemas.microsoft.com/office/powerpoint/2010/main" val="4265040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8617-30C9-4A80-95B0-EB27E321E1FB}"/>
              </a:ext>
            </a:extLst>
          </p:cNvPr>
          <p:cNvSpPr>
            <a:spLocks noGrp="1"/>
          </p:cNvSpPr>
          <p:nvPr>
            <p:ph type="title"/>
          </p:nvPr>
        </p:nvSpPr>
        <p:spPr/>
        <p:txBody>
          <a:bodyPr>
            <a:normAutofit fontScale="90000"/>
          </a:bodyPr>
          <a:lstStyle/>
          <a:p>
            <a:r>
              <a:rPr lang="en-US" dirty="0"/>
              <a:t>Standard 3: Identify, Mitigate, and Disclose Relevant Financial Relationships</a:t>
            </a:r>
          </a:p>
        </p:txBody>
      </p:sp>
      <p:sp>
        <p:nvSpPr>
          <p:cNvPr id="3" name="Text Placeholder 2">
            <a:extLst>
              <a:ext uri="{FF2B5EF4-FFF2-40B4-BE49-F238E27FC236}">
                <a16:creationId xmlns:a16="http://schemas.microsoft.com/office/drawing/2014/main" id="{938E9D40-1CA8-4DFE-A949-68582216238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12927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p>
        </p:txBody>
      </p:sp>
      <p:sp>
        <p:nvSpPr>
          <p:cNvPr id="3" name="Content Placeholder 2"/>
          <p:cNvSpPr>
            <a:spLocks noGrp="1"/>
          </p:cNvSpPr>
          <p:nvPr>
            <p:ph idx="1"/>
          </p:nvPr>
        </p:nvSpPr>
        <p:spPr/>
        <p:txBody>
          <a:bodyPr>
            <a:normAutofit lnSpcReduction="10000"/>
          </a:bodyPr>
          <a:lstStyle/>
          <a:p>
            <a:r>
              <a:rPr lang="en-US" dirty="0"/>
              <a:t>Recognize updated terms and vocabulary incorporated into the Standards.</a:t>
            </a:r>
          </a:p>
          <a:p>
            <a:endParaRPr lang="en-US" dirty="0"/>
          </a:p>
          <a:p>
            <a:r>
              <a:rPr lang="en-US" dirty="0"/>
              <a:t>Summarize the core tenants of the Standards.</a:t>
            </a:r>
          </a:p>
          <a:p>
            <a:endParaRPr lang="en-US" dirty="0"/>
          </a:p>
          <a:p>
            <a:r>
              <a:rPr lang="en-US" dirty="0"/>
              <a:t>Outline relevant required changes incorporated in the Standards that affect ACR accredited CE program.</a:t>
            </a:r>
          </a:p>
          <a:p>
            <a:endParaRPr lang="en-US" dirty="0"/>
          </a:p>
        </p:txBody>
      </p:sp>
    </p:spTree>
    <p:extLst>
      <p:ext uri="{BB962C8B-B14F-4D97-AF65-F5344CB8AC3E}">
        <p14:creationId xmlns:p14="http://schemas.microsoft.com/office/powerpoint/2010/main" val="1925946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4D2E1-2C58-492E-8BB9-7EC8055A5B97}"/>
              </a:ext>
            </a:extLst>
          </p:cNvPr>
          <p:cNvSpPr>
            <a:spLocks noGrp="1"/>
          </p:cNvSpPr>
          <p:nvPr>
            <p:ph type="title"/>
          </p:nvPr>
        </p:nvSpPr>
        <p:spPr/>
        <p:txBody>
          <a:bodyPr/>
          <a:lstStyle/>
          <a:p>
            <a:r>
              <a:rPr lang="en-US" b="1" dirty="0"/>
              <a:t>Standard 3: Overview</a:t>
            </a:r>
          </a:p>
        </p:txBody>
      </p:sp>
      <p:sp>
        <p:nvSpPr>
          <p:cNvPr id="3" name="Content Placeholder 2">
            <a:extLst>
              <a:ext uri="{FF2B5EF4-FFF2-40B4-BE49-F238E27FC236}">
                <a16:creationId xmlns:a16="http://schemas.microsoft.com/office/drawing/2014/main" id="{B9E0FCF9-C9D6-447E-A653-F0767B054663}"/>
              </a:ext>
            </a:extLst>
          </p:cNvPr>
          <p:cNvSpPr>
            <a:spLocks noGrp="1"/>
          </p:cNvSpPr>
          <p:nvPr>
            <p:ph idx="1"/>
          </p:nvPr>
        </p:nvSpPr>
        <p:spPr/>
        <p:txBody>
          <a:bodyPr>
            <a:normAutofit/>
          </a:bodyPr>
          <a:lstStyle/>
          <a:p>
            <a:r>
              <a:rPr lang="en-US" dirty="0"/>
              <a:t>Applies to all accredited CE</a:t>
            </a:r>
          </a:p>
          <a:p>
            <a:r>
              <a:rPr lang="en-US" dirty="0"/>
              <a:t>Health professionals often have financial relationships with ineligible companies</a:t>
            </a:r>
          </a:p>
          <a:p>
            <a:r>
              <a:rPr lang="en-US" dirty="0"/>
              <a:t>Relevant financial relationships must be </a:t>
            </a:r>
            <a:r>
              <a:rPr lang="en-US" b="1" i="1" u="sng" dirty="0"/>
              <a:t>identified</a:t>
            </a:r>
            <a:r>
              <a:rPr lang="en-US" dirty="0"/>
              <a:t> and </a:t>
            </a:r>
            <a:r>
              <a:rPr lang="en-US" b="1" i="1" u="sng" dirty="0"/>
              <a:t>managed</a:t>
            </a:r>
            <a:r>
              <a:rPr lang="en-US" dirty="0"/>
              <a:t> to ensure commercial bias is not introduced into education</a:t>
            </a:r>
          </a:p>
        </p:txBody>
      </p:sp>
    </p:spTree>
    <p:extLst>
      <p:ext uri="{BB962C8B-B14F-4D97-AF65-F5344CB8AC3E}">
        <p14:creationId xmlns:p14="http://schemas.microsoft.com/office/powerpoint/2010/main" val="247542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4D2E1-2C58-492E-8BB9-7EC8055A5B97}"/>
              </a:ext>
            </a:extLst>
          </p:cNvPr>
          <p:cNvSpPr>
            <a:spLocks noGrp="1"/>
          </p:cNvSpPr>
          <p:nvPr>
            <p:ph type="title"/>
          </p:nvPr>
        </p:nvSpPr>
        <p:spPr/>
        <p:txBody>
          <a:bodyPr>
            <a:normAutofit/>
          </a:bodyPr>
          <a:lstStyle/>
          <a:p>
            <a:r>
              <a:rPr lang="en-US" b="1" dirty="0"/>
              <a:t>Standard 3: Definition of Relevance</a:t>
            </a:r>
          </a:p>
        </p:txBody>
      </p:sp>
      <p:sp>
        <p:nvSpPr>
          <p:cNvPr id="3" name="Content Placeholder 2">
            <a:extLst>
              <a:ext uri="{FF2B5EF4-FFF2-40B4-BE49-F238E27FC236}">
                <a16:creationId xmlns:a16="http://schemas.microsoft.com/office/drawing/2014/main" id="{B9E0FCF9-C9D6-447E-A653-F0767B054663}"/>
              </a:ext>
            </a:extLst>
          </p:cNvPr>
          <p:cNvSpPr>
            <a:spLocks noGrp="1"/>
          </p:cNvSpPr>
          <p:nvPr>
            <p:ph idx="1"/>
          </p:nvPr>
        </p:nvSpPr>
        <p:spPr/>
        <p:txBody>
          <a:bodyPr>
            <a:normAutofit/>
          </a:bodyPr>
          <a:lstStyle/>
          <a:p>
            <a:r>
              <a:rPr lang="en-US" dirty="0"/>
              <a:t>Financial relationships of </a:t>
            </a:r>
            <a:r>
              <a:rPr lang="en-US" u="sng" dirty="0"/>
              <a:t>any dollar amount </a:t>
            </a:r>
            <a:r>
              <a:rPr lang="en-US" dirty="0"/>
              <a:t>are defined as relevant if the </a:t>
            </a:r>
            <a:r>
              <a:rPr lang="en-US" u="sng" dirty="0"/>
              <a:t>educational content is related to the business lines or products of the ineligible company</a:t>
            </a:r>
            <a:r>
              <a:rPr lang="en-US" dirty="0"/>
              <a:t>.</a:t>
            </a:r>
          </a:p>
          <a:p>
            <a:r>
              <a:rPr lang="en-US" dirty="0"/>
              <a:t>ACCME’s broad approach</a:t>
            </a:r>
          </a:p>
        </p:txBody>
      </p:sp>
    </p:spTree>
    <p:extLst>
      <p:ext uri="{BB962C8B-B14F-4D97-AF65-F5344CB8AC3E}">
        <p14:creationId xmlns:p14="http://schemas.microsoft.com/office/powerpoint/2010/main" val="2096241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BB47-64EC-4D9F-A0D1-183BDC4DC955}"/>
              </a:ext>
            </a:extLst>
          </p:cNvPr>
          <p:cNvSpPr>
            <a:spLocks noGrp="1"/>
          </p:cNvSpPr>
          <p:nvPr>
            <p:ph type="title"/>
          </p:nvPr>
        </p:nvSpPr>
        <p:spPr>
          <a:xfrm>
            <a:off x="457200" y="375854"/>
            <a:ext cx="7924800" cy="711511"/>
          </a:xfrm>
        </p:spPr>
        <p:txBody>
          <a:bodyPr>
            <a:noAutofit/>
          </a:bodyPr>
          <a:lstStyle/>
          <a:p>
            <a:r>
              <a:rPr lang="en-US" b="1" dirty="0"/>
              <a:t>Standard 3: Collect Information</a:t>
            </a:r>
          </a:p>
        </p:txBody>
      </p:sp>
      <p:sp>
        <p:nvSpPr>
          <p:cNvPr id="3" name="Content Placeholder 2">
            <a:extLst>
              <a:ext uri="{FF2B5EF4-FFF2-40B4-BE49-F238E27FC236}">
                <a16:creationId xmlns:a16="http://schemas.microsoft.com/office/drawing/2014/main" id="{C6CD4FEF-CC86-4A82-839B-9D38E63CE9C9}"/>
              </a:ext>
            </a:extLst>
          </p:cNvPr>
          <p:cNvSpPr>
            <a:spLocks noGrp="1"/>
          </p:cNvSpPr>
          <p:nvPr>
            <p:ph idx="1"/>
          </p:nvPr>
        </p:nvSpPr>
        <p:spPr/>
        <p:txBody>
          <a:bodyPr>
            <a:normAutofit/>
          </a:bodyPr>
          <a:lstStyle/>
          <a:p>
            <a:r>
              <a:rPr lang="en-US" dirty="0"/>
              <a:t>Collect information about </a:t>
            </a:r>
            <a:r>
              <a:rPr lang="en-US" b="1" i="1" u="sng" dirty="0"/>
              <a:t>all</a:t>
            </a:r>
            <a:r>
              <a:rPr lang="en-US" dirty="0"/>
              <a:t> financial relationships with ineligible companies within the prior </a:t>
            </a:r>
            <a:r>
              <a:rPr lang="en-US" b="1" u="sng" dirty="0"/>
              <a:t>24 months</a:t>
            </a:r>
            <a:r>
              <a:rPr lang="en-US" dirty="0"/>
              <a:t> for individuals in control of content (i.e., planners/managers, faculty/authors/content developers, content reviewers)</a:t>
            </a:r>
            <a:endParaRPr lang="en-US" b="1" u="sng" dirty="0"/>
          </a:p>
        </p:txBody>
      </p:sp>
    </p:spTree>
    <p:extLst>
      <p:ext uri="{BB962C8B-B14F-4D97-AF65-F5344CB8AC3E}">
        <p14:creationId xmlns:p14="http://schemas.microsoft.com/office/powerpoint/2010/main" val="426386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BB47-64EC-4D9F-A0D1-183BDC4DC955}"/>
              </a:ext>
            </a:extLst>
          </p:cNvPr>
          <p:cNvSpPr>
            <a:spLocks noGrp="1"/>
          </p:cNvSpPr>
          <p:nvPr>
            <p:ph type="title"/>
          </p:nvPr>
        </p:nvSpPr>
        <p:spPr>
          <a:xfrm>
            <a:off x="457200" y="375854"/>
            <a:ext cx="7315200" cy="711511"/>
          </a:xfrm>
        </p:spPr>
        <p:txBody>
          <a:bodyPr>
            <a:noAutofit/>
          </a:bodyPr>
          <a:lstStyle/>
          <a:p>
            <a:r>
              <a:rPr lang="en-US" b="1" dirty="0"/>
              <a:t>Standard 3: Collect Information</a:t>
            </a:r>
          </a:p>
        </p:txBody>
      </p:sp>
      <p:sp>
        <p:nvSpPr>
          <p:cNvPr id="3" name="Content Placeholder 2">
            <a:extLst>
              <a:ext uri="{FF2B5EF4-FFF2-40B4-BE49-F238E27FC236}">
                <a16:creationId xmlns:a16="http://schemas.microsoft.com/office/drawing/2014/main" id="{C6CD4FEF-CC86-4A82-839B-9D38E63CE9C9}"/>
              </a:ext>
            </a:extLst>
          </p:cNvPr>
          <p:cNvSpPr>
            <a:spLocks noGrp="1"/>
          </p:cNvSpPr>
          <p:nvPr>
            <p:ph idx="1"/>
          </p:nvPr>
        </p:nvSpPr>
        <p:spPr/>
        <p:txBody>
          <a:bodyPr>
            <a:normAutofit/>
          </a:bodyPr>
          <a:lstStyle/>
          <a:p>
            <a:r>
              <a:rPr lang="en-US" dirty="0"/>
              <a:t>No minimum financial threshold</a:t>
            </a:r>
          </a:p>
          <a:p>
            <a:r>
              <a:rPr lang="en-US" dirty="0"/>
              <a:t>Disclose </a:t>
            </a:r>
            <a:r>
              <a:rPr lang="en-US" b="1" i="1" u="sng" dirty="0"/>
              <a:t>all</a:t>
            </a:r>
            <a:r>
              <a:rPr lang="en-US" dirty="0"/>
              <a:t> regardless of view of relevance of the relationship to the education</a:t>
            </a:r>
          </a:p>
          <a:p>
            <a:r>
              <a:rPr lang="en-US" dirty="0"/>
              <a:t>Disclosure no longer requires spouse/partner information</a:t>
            </a:r>
          </a:p>
        </p:txBody>
      </p:sp>
    </p:spTree>
    <p:extLst>
      <p:ext uri="{BB962C8B-B14F-4D97-AF65-F5344CB8AC3E}">
        <p14:creationId xmlns:p14="http://schemas.microsoft.com/office/powerpoint/2010/main" val="591873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BB47-64EC-4D9F-A0D1-183BDC4DC955}"/>
              </a:ext>
            </a:extLst>
          </p:cNvPr>
          <p:cNvSpPr>
            <a:spLocks noGrp="1"/>
          </p:cNvSpPr>
          <p:nvPr>
            <p:ph type="title"/>
          </p:nvPr>
        </p:nvSpPr>
        <p:spPr>
          <a:xfrm>
            <a:off x="342900" y="481445"/>
            <a:ext cx="8648700" cy="711511"/>
          </a:xfrm>
        </p:spPr>
        <p:txBody>
          <a:bodyPr>
            <a:noAutofit/>
          </a:bodyPr>
          <a:lstStyle/>
          <a:p>
            <a:r>
              <a:rPr lang="en-US" b="1" dirty="0"/>
              <a:t>Standard 3: Exclude Owners or Employees</a:t>
            </a:r>
          </a:p>
        </p:txBody>
      </p:sp>
      <p:sp>
        <p:nvSpPr>
          <p:cNvPr id="3" name="Content Placeholder 2">
            <a:extLst>
              <a:ext uri="{FF2B5EF4-FFF2-40B4-BE49-F238E27FC236}">
                <a16:creationId xmlns:a16="http://schemas.microsoft.com/office/drawing/2014/main" id="{C6CD4FEF-CC86-4A82-839B-9D38E63CE9C9}"/>
              </a:ext>
            </a:extLst>
          </p:cNvPr>
          <p:cNvSpPr>
            <a:spLocks noGrp="1"/>
          </p:cNvSpPr>
          <p:nvPr>
            <p:ph idx="1"/>
          </p:nvPr>
        </p:nvSpPr>
        <p:spPr/>
        <p:txBody>
          <a:bodyPr>
            <a:normAutofit/>
          </a:bodyPr>
          <a:lstStyle/>
          <a:p>
            <a:r>
              <a:rPr lang="en-US" dirty="0"/>
              <a:t>Identify owners or employees of ineligible companies</a:t>
            </a:r>
          </a:p>
          <a:p>
            <a:r>
              <a:rPr lang="en-US" dirty="0"/>
              <a:t>Exclude owners and employees from controlling content/participating in accredited education</a:t>
            </a:r>
          </a:p>
          <a:p>
            <a:pPr lvl="1"/>
            <a:r>
              <a:rPr lang="en-US" dirty="0"/>
              <a:t>The ACCME/surveyors – point of emphasis – is there not someone else as qualified to present other than an owner or employee?</a:t>
            </a:r>
          </a:p>
        </p:txBody>
      </p:sp>
    </p:spTree>
    <p:extLst>
      <p:ext uri="{BB962C8B-B14F-4D97-AF65-F5344CB8AC3E}">
        <p14:creationId xmlns:p14="http://schemas.microsoft.com/office/powerpoint/2010/main" val="1527977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BB47-64EC-4D9F-A0D1-183BDC4DC955}"/>
              </a:ext>
            </a:extLst>
          </p:cNvPr>
          <p:cNvSpPr>
            <a:spLocks noGrp="1"/>
          </p:cNvSpPr>
          <p:nvPr>
            <p:ph type="title"/>
          </p:nvPr>
        </p:nvSpPr>
        <p:spPr>
          <a:xfrm>
            <a:off x="685800" y="477765"/>
            <a:ext cx="8305800" cy="711511"/>
          </a:xfrm>
        </p:spPr>
        <p:txBody>
          <a:bodyPr>
            <a:noAutofit/>
          </a:bodyPr>
          <a:lstStyle/>
          <a:p>
            <a:r>
              <a:rPr lang="en-US" b="1" dirty="0"/>
              <a:t>Standard 3: Mitigate Relevant Financial Relationships</a:t>
            </a:r>
          </a:p>
        </p:txBody>
      </p:sp>
      <p:sp>
        <p:nvSpPr>
          <p:cNvPr id="3" name="Content Placeholder 2">
            <a:extLst>
              <a:ext uri="{FF2B5EF4-FFF2-40B4-BE49-F238E27FC236}">
                <a16:creationId xmlns:a16="http://schemas.microsoft.com/office/drawing/2014/main" id="{C6CD4FEF-CC86-4A82-839B-9D38E63CE9C9}"/>
              </a:ext>
            </a:extLst>
          </p:cNvPr>
          <p:cNvSpPr>
            <a:spLocks noGrp="1"/>
          </p:cNvSpPr>
          <p:nvPr>
            <p:ph idx="1"/>
          </p:nvPr>
        </p:nvSpPr>
        <p:spPr>
          <a:xfrm>
            <a:off x="457200" y="1352550"/>
            <a:ext cx="8229600" cy="3626644"/>
          </a:xfrm>
        </p:spPr>
        <p:txBody>
          <a:bodyPr>
            <a:normAutofit/>
          </a:bodyPr>
          <a:lstStyle/>
          <a:p>
            <a:r>
              <a:rPr lang="en-US" dirty="0"/>
              <a:t>Goal: Prevent commercial bias</a:t>
            </a:r>
          </a:p>
          <a:p>
            <a:r>
              <a:rPr lang="en-US" dirty="0"/>
              <a:t>Mitigation must be appropriate to role(s)</a:t>
            </a:r>
          </a:p>
          <a:p>
            <a:r>
              <a:rPr lang="en-US" dirty="0"/>
              <a:t>Document steps taken to mitigate relevant financial relationships</a:t>
            </a:r>
          </a:p>
        </p:txBody>
      </p:sp>
    </p:spTree>
    <p:extLst>
      <p:ext uri="{BB962C8B-B14F-4D97-AF65-F5344CB8AC3E}">
        <p14:creationId xmlns:p14="http://schemas.microsoft.com/office/powerpoint/2010/main" val="1086157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BB47-64EC-4D9F-A0D1-183BDC4DC955}"/>
              </a:ext>
            </a:extLst>
          </p:cNvPr>
          <p:cNvSpPr>
            <a:spLocks noGrp="1"/>
          </p:cNvSpPr>
          <p:nvPr>
            <p:ph type="title"/>
          </p:nvPr>
        </p:nvSpPr>
        <p:spPr>
          <a:xfrm>
            <a:off x="533400" y="431272"/>
            <a:ext cx="8458200" cy="711511"/>
          </a:xfrm>
        </p:spPr>
        <p:txBody>
          <a:bodyPr>
            <a:noAutofit/>
          </a:bodyPr>
          <a:lstStyle/>
          <a:p>
            <a:r>
              <a:rPr lang="en-US" b="1" dirty="0"/>
              <a:t>Standard 3: Disclose All Relevant Financial Relationships to Learners</a:t>
            </a:r>
          </a:p>
        </p:txBody>
      </p:sp>
      <p:sp>
        <p:nvSpPr>
          <p:cNvPr id="3" name="Content Placeholder 2">
            <a:extLst>
              <a:ext uri="{FF2B5EF4-FFF2-40B4-BE49-F238E27FC236}">
                <a16:creationId xmlns:a16="http://schemas.microsoft.com/office/drawing/2014/main" id="{C6CD4FEF-CC86-4A82-839B-9D38E63CE9C9}"/>
              </a:ext>
            </a:extLst>
          </p:cNvPr>
          <p:cNvSpPr>
            <a:spLocks noGrp="1"/>
          </p:cNvSpPr>
          <p:nvPr>
            <p:ph idx="1"/>
          </p:nvPr>
        </p:nvSpPr>
        <p:spPr>
          <a:xfrm>
            <a:off x="457200" y="1352550"/>
            <a:ext cx="8229600" cy="3626644"/>
          </a:xfrm>
        </p:spPr>
        <p:txBody>
          <a:bodyPr>
            <a:normAutofit fontScale="92500" lnSpcReduction="10000"/>
          </a:bodyPr>
          <a:lstStyle/>
          <a:p>
            <a:r>
              <a:rPr lang="en-US" dirty="0"/>
              <a:t>The names of the individuals with relevant financial relationships.</a:t>
            </a:r>
          </a:p>
          <a:p>
            <a:r>
              <a:rPr lang="en-US" dirty="0"/>
              <a:t>The names of the ineligible companies with which they have relationships.</a:t>
            </a:r>
          </a:p>
          <a:p>
            <a:pPr lvl="1"/>
            <a:r>
              <a:rPr lang="en-US" dirty="0"/>
              <a:t>Identify ineligible companies by name only; </a:t>
            </a:r>
            <a:r>
              <a:rPr lang="en-US" b="1" i="1" u="sng" dirty="0"/>
              <a:t>no</a:t>
            </a:r>
            <a:r>
              <a:rPr lang="en-US" dirty="0"/>
              <a:t> logos, trade names or product group messages</a:t>
            </a:r>
          </a:p>
          <a:p>
            <a:r>
              <a:rPr lang="en-US" dirty="0"/>
              <a:t>The nature of the relationships. </a:t>
            </a:r>
          </a:p>
          <a:p>
            <a:r>
              <a:rPr lang="en-US" dirty="0"/>
              <a:t>A statement that all relevant financial relationships have been mitigated.</a:t>
            </a:r>
          </a:p>
        </p:txBody>
      </p:sp>
    </p:spTree>
    <p:extLst>
      <p:ext uri="{BB962C8B-B14F-4D97-AF65-F5344CB8AC3E}">
        <p14:creationId xmlns:p14="http://schemas.microsoft.com/office/powerpoint/2010/main" val="3029079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BB47-64EC-4D9F-A0D1-183BDC4DC955}"/>
              </a:ext>
            </a:extLst>
          </p:cNvPr>
          <p:cNvSpPr>
            <a:spLocks noGrp="1"/>
          </p:cNvSpPr>
          <p:nvPr>
            <p:ph type="title"/>
          </p:nvPr>
        </p:nvSpPr>
        <p:spPr>
          <a:xfrm>
            <a:off x="457200" y="590550"/>
            <a:ext cx="8534400" cy="711511"/>
          </a:xfrm>
        </p:spPr>
        <p:txBody>
          <a:bodyPr>
            <a:noAutofit/>
          </a:bodyPr>
          <a:lstStyle/>
          <a:p>
            <a:r>
              <a:rPr lang="en-US" b="1" dirty="0"/>
              <a:t>Standard 3: Disclose All Relevant Financial Relationships to Learners, cont.</a:t>
            </a:r>
            <a:endParaRPr lang="en-US" sz="2700" b="1" dirty="0"/>
          </a:p>
        </p:txBody>
      </p:sp>
      <p:sp>
        <p:nvSpPr>
          <p:cNvPr id="3" name="Content Placeholder 2">
            <a:extLst>
              <a:ext uri="{FF2B5EF4-FFF2-40B4-BE49-F238E27FC236}">
                <a16:creationId xmlns:a16="http://schemas.microsoft.com/office/drawing/2014/main" id="{C6CD4FEF-CC86-4A82-839B-9D38E63CE9C9}"/>
              </a:ext>
            </a:extLst>
          </p:cNvPr>
          <p:cNvSpPr>
            <a:spLocks noGrp="1"/>
          </p:cNvSpPr>
          <p:nvPr>
            <p:ph idx="1"/>
          </p:nvPr>
        </p:nvSpPr>
        <p:spPr>
          <a:xfrm>
            <a:off x="457200" y="1518479"/>
            <a:ext cx="8229600" cy="3626644"/>
          </a:xfrm>
        </p:spPr>
        <p:txBody>
          <a:bodyPr>
            <a:normAutofit/>
          </a:bodyPr>
          <a:lstStyle/>
          <a:p>
            <a:r>
              <a:rPr lang="en-US" dirty="0"/>
              <a:t>Disclose the absence of relevant financial relationships</a:t>
            </a:r>
          </a:p>
          <a:p>
            <a:r>
              <a:rPr lang="en-US" dirty="0"/>
              <a:t>Learners must receive disclosure information in a format that can be verified at the time of accreditation, before engaging with the accredited education</a:t>
            </a:r>
          </a:p>
        </p:txBody>
      </p:sp>
    </p:spTree>
    <p:extLst>
      <p:ext uri="{BB962C8B-B14F-4D97-AF65-F5344CB8AC3E}">
        <p14:creationId xmlns:p14="http://schemas.microsoft.com/office/powerpoint/2010/main" val="87303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BB47-64EC-4D9F-A0D1-183BDC4DC955}"/>
              </a:ext>
            </a:extLst>
          </p:cNvPr>
          <p:cNvSpPr>
            <a:spLocks noGrp="1"/>
          </p:cNvSpPr>
          <p:nvPr>
            <p:ph type="title"/>
          </p:nvPr>
        </p:nvSpPr>
        <p:spPr>
          <a:xfrm>
            <a:off x="609600" y="367195"/>
            <a:ext cx="8077200" cy="711511"/>
          </a:xfrm>
        </p:spPr>
        <p:txBody>
          <a:bodyPr>
            <a:noAutofit/>
          </a:bodyPr>
          <a:lstStyle/>
          <a:p>
            <a:r>
              <a:rPr lang="en-US" b="1" dirty="0"/>
              <a:t>Standard 3: Recap/Key Changes</a:t>
            </a:r>
          </a:p>
        </p:txBody>
      </p:sp>
      <p:sp>
        <p:nvSpPr>
          <p:cNvPr id="3" name="Content Placeholder 2">
            <a:extLst>
              <a:ext uri="{FF2B5EF4-FFF2-40B4-BE49-F238E27FC236}">
                <a16:creationId xmlns:a16="http://schemas.microsoft.com/office/drawing/2014/main" id="{C6CD4FEF-CC86-4A82-839B-9D38E63CE9C9}"/>
              </a:ext>
            </a:extLst>
          </p:cNvPr>
          <p:cNvSpPr>
            <a:spLocks noGrp="1"/>
          </p:cNvSpPr>
          <p:nvPr>
            <p:ph idx="1"/>
          </p:nvPr>
        </p:nvSpPr>
        <p:spPr/>
        <p:txBody>
          <a:bodyPr>
            <a:normAutofit fontScale="92500"/>
          </a:bodyPr>
          <a:lstStyle/>
          <a:p>
            <a:r>
              <a:rPr lang="en-US" dirty="0"/>
              <a:t>Collect information about </a:t>
            </a:r>
            <a:r>
              <a:rPr lang="en-US" b="1" u="sng" dirty="0"/>
              <a:t>all</a:t>
            </a:r>
            <a:r>
              <a:rPr lang="en-US" dirty="0"/>
              <a:t> financial relationships with ineligible companies within the prior </a:t>
            </a:r>
            <a:r>
              <a:rPr lang="en-US" b="1" u="sng" dirty="0"/>
              <a:t>24 months</a:t>
            </a:r>
          </a:p>
          <a:p>
            <a:pPr lvl="1"/>
            <a:r>
              <a:rPr lang="en-US" dirty="0"/>
              <a:t>No minimum financial threshold</a:t>
            </a:r>
          </a:p>
          <a:p>
            <a:pPr lvl="1"/>
            <a:r>
              <a:rPr lang="en-US" dirty="0"/>
              <a:t>Disclose all regardless of their view of relevance of the relationship to the education</a:t>
            </a:r>
          </a:p>
          <a:p>
            <a:pPr lvl="1"/>
            <a:r>
              <a:rPr lang="en-US" dirty="0"/>
              <a:t>No longer require spouse/partner information</a:t>
            </a:r>
          </a:p>
          <a:p>
            <a:r>
              <a:rPr lang="en-US" dirty="0"/>
              <a:t>Exclude </a:t>
            </a:r>
            <a:r>
              <a:rPr lang="en-US" b="1" u="sng" dirty="0"/>
              <a:t>owners</a:t>
            </a:r>
            <a:r>
              <a:rPr lang="en-US" dirty="0"/>
              <a:t> and employees </a:t>
            </a:r>
          </a:p>
          <a:p>
            <a:pPr lvl="1"/>
            <a:r>
              <a:rPr lang="en-US" dirty="0"/>
              <a:t>Three carve-outs remain</a:t>
            </a:r>
          </a:p>
          <a:p>
            <a:endParaRPr lang="en-US" dirty="0"/>
          </a:p>
        </p:txBody>
      </p:sp>
    </p:spTree>
    <p:extLst>
      <p:ext uri="{BB962C8B-B14F-4D97-AF65-F5344CB8AC3E}">
        <p14:creationId xmlns:p14="http://schemas.microsoft.com/office/powerpoint/2010/main" val="11644868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BC6FD-5FDF-46F9-B506-0C0FAEC2D2E4}"/>
              </a:ext>
            </a:extLst>
          </p:cNvPr>
          <p:cNvSpPr>
            <a:spLocks noGrp="1"/>
          </p:cNvSpPr>
          <p:nvPr>
            <p:ph type="title"/>
          </p:nvPr>
        </p:nvSpPr>
        <p:spPr/>
        <p:txBody>
          <a:bodyPr>
            <a:normAutofit/>
          </a:bodyPr>
          <a:lstStyle/>
          <a:p>
            <a:r>
              <a:rPr lang="en-US" b="1" dirty="0">
                <a:latin typeface="Calibri"/>
              </a:rPr>
              <a:t>Standard 3: Recap/Key Changes, cont.</a:t>
            </a:r>
          </a:p>
        </p:txBody>
      </p:sp>
      <p:sp>
        <p:nvSpPr>
          <p:cNvPr id="3" name="Content Placeholder 2">
            <a:extLst>
              <a:ext uri="{FF2B5EF4-FFF2-40B4-BE49-F238E27FC236}">
                <a16:creationId xmlns:a16="http://schemas.microsoft.com/office/drawing/2014/main" id="{DD2540E9-E7A9-4749-A0F7-24519E534518}"/>
              </a:ext>
            </a:extLst>
          </p:cNvPr>
          <p:cNvSpPr>
            <a:spLocks noGrp="1"/>
          </p:cNvSpPr>
          <p:nvPr>
            <p:ph idx="1"/>
          </p:nvPr>
        </p:nvSpPr>
        <p:spPr/>
        <p:txBody>
          <a:bodyPr>
            <a:normAutofit fontScale="85000" lnSpcReduction="20000"/>
          </a:bodyPr>
          <a:lstStyle/>
          <a:p>
            <a:r>
              <a:rPr lang="en-US" dirty="0"/>
              <a:t>Accredited provider determines which relationships are relevant:</a:t>
            </a:r>
          </a:p>
          <a:p>
            <a:pPr lvl="1"/>
            <a:r>
              <a:rPr lang="en-US" dirty="0"/>
              <a:t>Educational content is related to the business lines or products of the ineligible company</a:t>
            </a:r>
          </a:p>
          <a:p>
            <a:r>
              <a:rPr lang="en-US" dirty="0"/>
              <a:t>Mitigate relevant financial relationships</a:t>
            </a:r>
          </a:p>
          <a:p>
            <a:pPr lvl="1"/>
            <a:r>
              <a:rPr lang="en-US" dirty="0"/>
              <a:t>Take steps appropriate for the role(s) of the individuals</a:t>
            </a:r>
          </a:p>
          <a:p>
            <a:pPr lvl="2"/>
            <a:r>
              <a:rPr lang="en-US" dirty="0"/>
              <a:t>Planners vs. Faculty</a:t>
            </a:r>
          </a:p>
          <a:p>
            <a:r>
              <a:rPr lang="en-US" dirty="0"/>
              <a:t>Disclose relevant financial relationships to learners</a:t>
            </a:r>
          </a:p>
          <a:p>
            <a:pPr lvl="1"/>
            <a:r>
              <a:rPr lang="en-US" dirty="0"/>
              <a:t>Name, ineligible company(ies), nature and statement that all relevant financial relationships have been mitigated</a:t>
            </a:r>
          </a:p>
          <a:p>
            <a:r>
              <a:rPr lang="en-US" dirty="0"/>
              <a:t>Disclose absence of relevant financial relationships</a:t>
            </a:r>
          </a:p>
        </p:txBody>
      </p:sp>
    </p:spTree>
    <p:extLst>
      <p:ext uri="{BB962C8B-B14F-4D97-AF65-F5344CB8AC3E}">
        <p14:creationId xmlns:p14="http://schemas.microsoft.com/office/powerpoint/2010/main" val="3945445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229600" cy="857250"/>
          </a:xfrm>
        </p:spPr>
        <p:txBody>
          <a:bodyPr>
            <a:normAutofit fontScale="90000"/>
          </a:bodyPr>
          <a:lstStyle/>
          <a:p>
            <a:r>
              <a:rPr lang="en-US" b="1" dirty="0"/>
              <a:t>Standards for Integrity and Independence: Overview</a:t>
            </a:r>
            <a:endParaRPr lang="en-US" dirty="0"/>
          </a:p>
        </p:txBody>
      </p:sp>
      <p:sp>
        <p:nvSpPr>
          <p:cNvPr id="3" name="Content Placeholder 2"/>
          <p:cNvSpPr>
            <a:spLocks noGrp="1"/>
          </p:cNvSpPr>
          <p:nvPr>
            <p:ph idx="1"/>
          </p:nvPr>
        </p:nvSpPr>
        <p:spPr>
          <a:xfrm>
            <a:off x="457200" y="1128304"/>
            <a:ext cx="8229600" cy="3626644"/>
          </a:xfrm>
        </p:spPr>
        <p:txBody>
          <a:bodyPr>
            <a:normAutofit fontScale="77500" lnSpcReduction="20000"/>
          </a:bodyPr>
          <a:lstStyle/>
          <a:p>
            <a:r>
              <a:rPr lang="en-US" dirty="0"/>
              <a:t>These newly adopted Standards replace the Standards for Commercial Support</a:t>
            </a:r>
          </a:p>
          <a:p>
            <a:pPr lvl="1"/>
            <a:r>
              <a:rPr lang="en-US" dirty="0"/>
              <a:t>Adopted in 1992 and updated in 2004</a:t>
            </a:r>
          </a:p>
          <a:p>
            <a:pPr lvl="1"/>
            <a:endParaRPr lang="en-US" dirty="0"/>
          </a:p>
          <a:p>
            <a:r>
              <a:rPr lang="en-US" dirty="0"/>
              <a:t>Adopted by six accrediting bodies</a:t>
            </a:r>
          </a:p>
          <a:p>
            <a:pPr lvl="1"/>
            <a:r>
              <a:rPr lang="en-US" dirty="0"/>
              <a:t>Accreditation Council for Continuing Medical Education (ACCME)</a:t>
            </a:r>
          </a:p>
          <a:p>
            <a:pPr lvl="1"/>
            <a:r>
              <a:rPr lang="en-US" dirty="0"/>
              <a:t>American Nurses Credentialing Center (ANCC) </a:t>
            </a:r>
          </a:p>
          <a:p>
            <a:pPr lvl="1"/>
            <a:r>
              <a:rPr lang="en-US" dirty="0"/>
              <a:t>Accreditation Council for Pharmacy Education (ACPE)</a:t>
            </a:r>
          </a:p>
          <a:p>
            <a:pPr lvl="1"/>
            <a:r>
              <a:rPr lang="en-US" dirty="0"/>
              <a:t>American Academy of Family Physicians (AAFP)</a:t>
            </a:r>
          </a:p>
          <a:p>
            <a:pPr lvl="1"/>
            <a:r>
              <a:rPr lang="en-US" dirty="0"/>
              <a:t>Joint Accreditation for Interprofessional Continuing Education ™</a:t>
            </a:r>
          </a:p>
          <a:p>
            <a:pPr lvl="1"/>
            <a:r>
              <a:rPr lang="en-US" dirty="0"/>
              <a:t>Association of Regulatory Boards of Optometry’s Council on Optometric Practitioner Education (ARBO/COPE)</a:t>
            </a:r>
          </a:p>
          <a:p>
            <a:endParaRPr lang="en-US" dirty="0"/>
          </a:p>
        </p:txBody>
      </p:sp>
    </p:spTree>
    <p:extLst>
      <p:ext uri="{BB962C8B-B14F-4D97-AF65-F5344CB8AC3E}">
        <p14:creationId xmlns:p14="http://schemas.microsoft.com/office/powerpoint/2010/main" val="1267595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58761-E10E-4BCA-8D51-757966FC750A}"/>
              </a:ext>
            </a:extLst>
          </p:cNvPr>
          <p:cNvSpPr>
            <a:spLocks noGrp="1"/>
          </p:cNvSpPr>
          <p:nvPr>
            <p:ph type="title"/>
          </p:nvPr>
        </p:nvSpPr>
        <p:spPr/>
        <p:txBody>
          <a:bodyPr/>
          <a:lstStyle/>
          <a:p>
            <a:r>
              <a:rPr lang="en-US" b="1" dirty="0"/>
              <a:t>Standard 3: ACR Changes</a:t>
            </a:r>
            <a:endParaRPr lang="en-US" dirty="0"/>
          </a:p>
        </p:txBody>
      </p:sp>
      <p:sp>
        <p:nvSpPr>
          <p:cNvPr id="3" name="Content Placeholder 2">
            <a:extLst>
              <a:ext uri="{FF2B5EF4-FFF2-40B4-BE49-F238E27FC236}">
                <a16:creationId xmlns:a16="http://schemas.microsoft.com/office/drawing/2014/main" id="{C07D10CC-8B49-4EB4-961D-7B3177204AD6}"/>
              </a:ext>
            </a:extLst>
          </p:cNvPr>
          <p:cNvSpPr>
            <a:spLocks noGrp="1"/>
          </p:cNvSpPr>
          <p:nvPr>
            <p:ph idx="1"/>
          </p:nvPr>
        </p:nvSpPr>
        <p:spPr/>
        <p:txBody>
          <a:bodyPr>
            <a:normAutofit lnSpcReduction="10000"/>
          </a:bodyPr>
          <a:lstStyle/>
          <a:p>
            <a:r>
              <a:rPr lang="en-US" dirty="0"/>
              <a:t>Updates to the Financial Relationship Disclosure Form</a:t>
            </a:r>
          </a:p>
          <a:p>
            <a:r>
              <a:rPr lang="en-US" dirty="0"/>
              <a:t>Update to Front Matter information for Program Materials</a:t>
            </a:r>
          </a:p>
          <a:p>
            <a:pPr lvl="1"/>
            <a:r>
              <a:rPr lang="en-US" dirty="0"/>
              <a:t>Slight language updates and mitigation completed statement</a:t>
            </a:r>
          </a:p>
          <a:p>
            <a:r>
              <a:rPr lang="en-US" dirty="0"/>
              <a:t>Review and scrutinization of employees/owners of ineligible companies</a:t>
            </a:r>
          </a:p>
        </p:txBody>
      </p:sp>
    </p:spTree>
    <p:extLst>
      <p:ext uri="{BB962C8B-B14F-4D97-AF65-F5344CB8AC3E}">
        <p14:creationId xmlns:p14="http://schemas.microsoft.com/office/powerpoint/2010/main" val="584483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D3793-8604-454F-8BCF-40D452DCFECC}"/>
              </a:ext>
            </a:extLst>
          </p:cNvPr>
          <p:cNvSpPr>
            <a:spLocks noGrp="1"/>
          </p:cNvSpPr>
          <p:nvPr>
            <p:ph type="title"/>
          </p:nvPr>
        </p:nvSpPr>
        <p:spPr/>
        <p:txBody>
          <a:bodyPr/>
          <a:lstStyle/>
          <a:p>
            <a:r>
              <a:rPr lang="en-US" b="1" dirty="0"/>
              <a:t>FAQs</a:t>
            </a:r>
          </a:p>
        </p:txBody>
      </p:sp>
      <p:sp>
        <p:nvSpPr>
          <p:cNvPr id="3" name="Content Placeholder 2">
            <a:extLst>
              <a:ext uri="{FF2B5EF4-FFF2-40B4-BE49-F238E27FC236}">
                <a16:creationId xmlns:a16="http://schemas.microsoft.com/office/drawing/2014/main" id="{70F5899C-6A61-4CF4-AEB9-B7F8CBA57FA7}"/>
              </a:ext>
            </a:extLst>
          </p:cNvPr>
          <p:cNvSpPr>
            <a:spLocks noGrp="1"/>
          </p:cNvSpPr>
          <p:nvPr>
            <p:ph idx="1"/>
          </p:nvPr>
        </p:nvSpPr>
        <p:spPr/>
        <p:txBody>
          <a:bodyPr>
            <a:normAutofit fontScale="92500" lnSpcReduction="20000"/>
          </a:bodyPr>
          <a:lstStyle/>
          <a:p>
            <a:r>
              <a:rPr lang="en-US" dirty="0"/>
              <a:t>Can we leave it up to the individual in control of content to determine if their financial relationship is relevant?</a:t>
            </a:r>
          </a:p>
          <a:p>
            <a:pPr lvl="1"/>
            <a:r>
              <a:rPr lang="en-US" dirty="0"/>
              <a:t>No, the provider must determine relevance</a:t>
            </a:r>
          </a:p>
          <a:p>
            <a:r>
              <a:rPr lang="en-US" dirty="0"/>
              <a:t>Can we use tabs, links or other electronic mechanisms to transmit disclosure information to learners prior to engagement in the activity?</a:t>
            </a:r>
          </a:p>
          <a:p>
            <a:pPr lvl="1"/>
            <a:r>
              <a:rPr lang="en-US" dirty="0"/>
              <a:t>Yes, you can use tabs, links or other electronic mechanisms.  All required information must be transmitted to learner prior to the beginning of the activity and it should be clearly marked and accessible</a:t>
            </a:r>
          </a:p>
        </p:txBody>
      </p:sp>
    </p:spTree>
    <p:extLst>
      <p:ext uri="{BB962C8B-B14F-4D97-AF65-F5344CB8AC3E}">
        <p14:creationId xmlns:p14="http://schemas.microsoft.com/office/powerpoint/2010/main" val="2100097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8617-30C9-4A80-95B0-EB27E321E1FB}"/>
              </a:ext>
            </a:extLst>
          </p:cNvPr>
          <p:cNvSpPr>
            <a:spLocks noGrp="1"/>
          </p:cNvSpPr>
          <p:nvPr>
            <p:ph type="title"/>
          </p:nvPr>
        </p:nvSpPr>
        <p:spPr/>
        <p:txBody>
          <a:bodyPr>
            <a:normAutofit/>
          </a:bodyPr>
          <a:lstStyle/>
          <a:p>
            <a:r>
              <a:rPr lang="en-US" dirty="0"/>
              <a:t>Standard 4: Manage Commercial Support Appropriately</a:t>
            </a:r>
          </a:p>
        </p:txBody>
      </p:sp>
      <p:sp>
        <p:nvSpPr>
          <p:cNvPr id="3" name="Text Placeholder 2">
            <a:extLst>
              <a:ext uri="{FF2B5EF4-FFF2-40B4-BE49-F238E27FC236}">
                <a16:creationId xmlns:a16="http://schemas.microsoft.com/office/drawing/2014/main" id="{938E9D40-1CA8-4DFE-A949-68582216238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3316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6FA8-C4B3-4C79-AD2D-75A87D926365}"/>
              </a:ext>
            </a:extLst>
          </p:cNvPr>
          <p:cNvSpPr>
            <a:spLocks noGrp="1"/>
          </p:cNvSpPr>
          <p:nvPr>
            <p:ph type="title"/>
          </p:nvPr>
        </p:nvSpPr>
        <p:spPr/>
        <p:txBody>
          <a:bodyPr>
            <a:normAutofit/>
          </a:bodyPr>
          <a:lstStyle/>
          <a:p>
            <a:r>
              <a:rPr lang="en-US" b="1" dirty="0"/>
              <a:t>Standard 4: Overview</a:t>
            </a:r>
          </a:p>
        </p:txBody>
      </p:sp>
      <p:sp>
        <p:nvSpPr>
          <p:cNvPr id="3" name="Content Placeholder 2">
            <a:extLst>
              <a:ext uri="{FF2B5EF4-FFF2-40B4-BE49-F238E27FC236}">
                <a16:creationId xmlns:a16="http://schemas.microsoft.com/office/drawing/2014/main" id="{3F18CB4A-CF52-4002-9706-0D3105161A47}"/>
              </a:ext>
            </a:extLst>
          </p:cNvPr>
          <p:cNvSpPr>
            <a:spLocks noGrp="1"/>
          </p:cNvSpPr>
          <p:nvPr>
            <p:ph idx="1"/>
          </p:nvPr>
        </p:nvSpPr>
        <p:spPr/>
        <p:txBody>
          <a:bodyPr>
            <a:normAutofit/>
          </a:bodyPr>
          <a:lstStyle/>
          <a:p>
            <a:r>
              <a:rPr lang="en-US" dirty="0"/>
              <a:t>When commercial support is solicited providers must…</a:t>
            </a:r>
          </a:p>
          <a:p>
            <a:pPr lvl="1"/>
            <a:r>
              <a:rPr lang="en-US" dirty="0"/>
              <a:t>Ensure education remains independent </a:t>
            </a:r>
          </a:p>
          <a:p>
            <a:pPr lvl="1"/>
            <a:r>
              <a:rPr lang="en-US" dirty="0"/>
              <a:t>Ensure that the education is free from commercial bias or commercial influence</a:t>
            </a:r>
          </a:p>
          <a:p>
            <a:pPr lvl="1"/>
            <a:r>
              <a:rPr lang="en-US" dirty="0"/>
              <a:t>Ensure the support does not establish a financial relationship between the ineligible company(ies) and planners, faculty and others in control of content</a:t>
            </a:r>
          </a:p>
          <a:p>
            <a:pPr lvl="1"/>
            <a:endParaRPr lang="en-US" dirty="0"/>
          </a:p>
        </p:txBody>
      </p:sp>
    </p:spTree>
    <p:extLst>
      <p:ext uri="{BB962C8B-B14F-4D97-AF65-F5344CB8AC3E}">
        <p14:creationId xmlns:p14="http://schemas.microsoft.com/office/powerpoint/2010/main" val="13449935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6FA8-C4B3-4C79-AD2D-75A87D926365}"/>
              </a:ext>
            </a:extLst>
          </p:cNvPr>
          <p:cNvSpPr>
            <a:spLocks noGrp="1"/>
          </p:cNvSpPr>
          <p:nvPr>
            <p:ph type="title"/>
          </p:nvPr>
        </p:nvSpPr>
        <p:spPr/>
        <p:txBody>
          <a:bodyPr>
            <a:normAutofit/>
          </a:bodyPr>
          <a:lstStyle/>
          <a:p>
            <a:r>
              <a:rPr lang="en-US" b="1" dirty="0"/>
              <a:t>Standard 4: Recap/Key Changes</a:t>
            </a:r>
          </a:p>
        </p:txBody>
      </p:sp>
      <p:sp>
        <p:nvSpPr>
          <p:cNvPr id="3" name="Content Placeholder 2">
            <a:extLst>
              <a:ext uri="{FF2B5EF4-FFF2-40B4-BE49-F238E27FC236}">
                <a16:creationId xmlns:a16="http://schemas.microsoft.com/office/drawing/2014/main" id="{3F18CB4A-CF52-4002-9706-0D3105161A47}"/>
              </a:ext>
            </a:extLst>
          </p:cNvPr>
          <p:cNvSpPr>
            <a:spLocks noGrp="1"/>
          </p:cNvSpPr>
          <p:nvPr>
            <p:ph idx="1"/>
          </p:nvPr>
        </p:nvSpPr>
        <p:spPr/>
        <p:txBody>
          <a:bodyPr/>
          <a:lstStyle/>
          <a:p>
            <a:pPr marL="257175" indent="-257175" defTabSz="342900">
              <a:buClr>
                <a:srgbClr val="5FA836"/>
              </a:buClr>
              <a:buSzPct val="100000"/>
              <a:buBlip>
                <a:blip r:embed="rId2"/>
              </a:buBlip>
              <a:defRPr/>
            </a:pPr>
            <a:r>
              <a:rPr lang="en-US" dirty="0">
                <a:solidFill>
                  <a:srgbClr val="595959"/>
                </a:solidFill>
                <a:latin typeface="Calibri"/>
              </a:rPr>
              <a:t>Applies only to accredited CE that receives financial or in-kind support from ineligible companies</a:t>
            </a:r>
          </a:p>
          <a:p>
            <a:pPr marL="257175" indent="-257175" defTabSz="342900">
              <a:buClr>
                <a:srgbClr val="5FA836"/>
              </a:buClr>
              <a:buSzPct val="100000"/>
              <a:buBlip>
                <a:blip r:embed="rId2"/>
              </a:buBlip>
              <a:defRPr/>
            </a:pPr>
            <a:r>
              <a:rPr lang="en-US" dirty="0">
                <a:solidFill>
                  <a:srgbClr val="595959"/>
                </a:solidFill>
                <a:latin typeface="Calibri"/>
              </a:rPr>
              <a:t>No significant changes</a:t>
            </a:r>
          </a:p>
          <a:p>
            <a:pPr marL="557213" lvl="1" indent="-214313" defTabSz="342900">
              <a:buClr>
                <a:srgbClr val="5FA836"/>
              </a:buClr>
              <a:buFont typeface="Arial"/>
              <a:buChar char="•"/>
              <a:defRPr/>
            </a:pPr>
            <a:r>
              <a:rPr lang="en-US" sz="2800" dirty="0">
                <a:solidFill>
                  <a:srgbClr val="595959"/>
                </a:solidFill>
                <a:latin typeface="Calibri"/>
              </a:rPr>
              <a:t>Accredited provider can sign onto an existing LOA by indicating its acceptance of terms, conditions and amount of commercial support received</a:t>
            </a:r>
            <a:endParaRPr lang="en-US" sz="2800" dirty="0"/>
          </a:p>
          <a:p>
            <a:endParaRPr lang="en-US" dirty="0"/>
          </a:p>
        </p:txBody>
      </p:sp>
    </p:spTree>
    <p:extLst>
      <p:ext uri="{BB962C8B-B14F-4D97-AF65-F5344CB8AC3E}">
        <p14:creationId xmlns:p14="http://schemas.microsoft.com/office/powerpoint/2010/main" val="2465075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58761-E10E-4BCA-8D51-757966FC750A}"/>
              </a:ext>
            </a:extLst>
          </p:cNvPr>
          <p:cNvSpPr>
            <a:spLocks noGrp="1"/>
          </p:cNvSpPr>
          <p:nvPr>
            <p:ph type="title"/>
          </p:nvPr>
        </p:nvSpPr>
        <p:spPr/>
        <p:txBody>
          <a:bodyPr/>
          <a:lstStyle/>
          <a:p>
            <a:r>
              <a:rPr lang="en-US" b="1" dirty="0"/>
              <a:t>Standard 4: ACR Changes</a:t>
            </a:r>
            <a:endParaRPr lang="en-US" dirty="0"/>
          </a:p>
        </p:txBody>
      </p:sp>
      <p:sp>
        <p:nvSpPr>
          <p:cNvPr id="3" name="Content Placeholder 2">
            <a:extLst>
              <a:ext uri="{FF2B5EF4-FFF2-40B4-BE49-F238E27FC236}">
                <a16:creationId xmlns:a16="http://schemas.microsoft.com/office/drawing/2014/main" id="{C07D10CC-8B49-4EB4-961D-7B3177204AD6}"/>
              </a:ext>
            </a:extLst>
          </p:cNvPr>
          <p:cNvSpPr>
            <a:spLocks noGrp="1"/>
          </p:cNvSpPr>
          <p:nvPr>
            <p:ph idx="1"/>
          </p:nvPr>
        </p:nvSpPr>
        <p:spPr/>
        <p:txBody>
          <a:bodyPr>
            <a:normAutofit/>
          </a:bodyPr>
          <a:lstStyle/>
          <a:p>
            <a:r>
              <a:rPr lang="en-US" dirty="0"/>
              <a:t>Really no change to this process</a:t>
            </a:r>
          </a:p>
          <a:p>
            <a:r>
              <a:rPr lang="en-US"/>
              <a:t>ACR </a:t>
            </a:r>
            <a:r>
              <a:rPr lang="en-US" dirty="0"/>
              <a:t>Process – CME Compliance in the loop at time commercial support is being considered</a:t>
            </a:r>
          </a:p>
        </p:txBody>
      </p:sp>
    </p:spTree>
    <p:extLst>
      <p:ext uri="{BB962C8B-B14F-4D97-AF65-F5344CB8AC3E}">
        <p14:creationId xmlns:p14="http://schemas.microsoft.com/office/powerpoint/2010/main" val="3359784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6D274-A4E7-4B33-9B0C-38F2D9DA64C2}"/>
              </a:ext>
            </a:extLst>
          </p:cNvPr>
          <p:cNvSpPr>
            <a:spLocks noGrp="1"/>
          </p:cNvSpPr>
          <p:nvPr>
            <p:ph type="title"/>
          </p:nvPr>
        </p:nvSpPr>
        <p:spPr/>
        <p:txBody>
          <a:bodyPr/>
          <a:lstStyle/>
          <a:p>
            <a:r>
              <a:rPr lang="en-US" b="1" dirty="0"/>
              <a:t>FAQs</a:t>
            </a:r>
          </a:p>
        </p:txBody>
      </p:sp>
      <p:sp>
        <p:nvSpPr>
          <p:cNvPr id="3" name="Content Placeholder 2">
            <a:extLst>
              <a:ext uri="{FF2B5EF4-FFF2-40B4-BE49-F238E27FC236}">
                <a16:creationId xmlns:a16="http://schemas.microsoft.com/office/drawing/2014/main" id="{0F15EAA2-FB32-47D6-80DA-49A0AB499FDB}"/>
              </a:ext>
            </a:extLst>
          </p:cNvPr>
          <p:cNvSpPr>
            <a:spLocks noGrp="1"/>
          </p:cNvSpPr>
          <p:nvPr>
            <p:ph idx="1"/>
          </p:nvPr>
        </p:nvSpPr>
        <p:spPr/>
        <p:txBody>
          <a:bodyPr/>
          <a:lstStyle/>
          <a:p>
            <a:r>
              <a:rPr lang="en-US" dirty="0"/>
              <a:t>If we receive financial or other support from an entity that is not an ineligible company, can we use their logo to acknowledge support?</a:t>
            </a:r>
          </a:p>
          <a:p>
            <a:pPr lvl="1"/>
            <a:r>
              <a:rPr lang="en-US" dirty="0"/>
              <a:t>Yes, if it is an eligible organization</a:t>
            </a:r>
          </a:p>
          <a:p>
            <a:r>
              <a:rPr lang="en-US" dirty="0"/>
              <a:t>Can commercial support be used to defray or eliminate costs of the education to learners?</a:t>
            </a:r>
          </a:p>
          <a:p>
            <a:pPr lvl="1"/>
            <a:r>
              <a:rPr lang="en-US" dirty="0"/>
              <a:t>Yes, but it must be for </a:t>
            </a:r>
            <a:r>
              <a:rPr lang="en-US" b="1" i="1" u="sng" dirty="0"/>
              <a:t>all</a:t>
            </a:r>
            <a:r>
              <a:rPr lang="en-US" dirty="0"/>
              <a:t> learners</a:t>
            </a:r>
          </a:p>
        </p:txBody>
      </p:sp>
    </p:spTree>
    <p:extLst>
      <p:ext uri="{BB962C8B-B14F-4D97-AF65-F5344CB8AC3E}">
        <p14:creationId xmlns:p14="http://schemas.microsoft.com/office/powerpoint/2010/main" val="251454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8617-30C9-4A80-95B0-EB27E321E1FB}"/>
              </a:ext>
            </a:extLst>
          </p:cNvPr>
          <p:cNvSpPr>
            <a:spLocks noGrp="1"/>
          </p:cNvSpPr>
          <p:nvPr>
            <p:ph type="title"/>
          </p:nvPr>
        </p:nvSpPr>
        <p:spPr/>
        <p:txBody>
          <a:bodyPr>
            <a:normAutofit fontScale="90000"/>
          </a:bodyPr>
          <a:lstStyle/>
          <a:p>
            <a:r>
              <a:rPr lang="en-US" dirty="0"/>
              <a:t>Standard 5: Manage Ancillary Activities Offered in Conjunction with Accredited Continuing Education</a:t>
            </a:r>
          </a:p>
        </p:txBody>
      </p:sp>
      <p:sp>
        <p:nvSpPr>
          <p:cNvPr id="3" name="Text Placeholder 2">
            <a:extLst>
              <a:ext uri="{FF2B5EF4-FFF2-40B4-BE49-F238E27FC236}">
                <a16:creationId xmlns:a16="http://schemas.microsoft.com/office/drawing/2014/main" id="{938E9D40-1CA8-4DFE-A949-68582216238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15645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DA14-9964-45AF-8ED4-65F3624BEA80}"/>
              </a:ext>
            </a:extLst>
          </p:cNvPr>
          <p:cNvSpPr>
            <a:spLocks noGrp="1"/>
          </p:cNvSpPr>
          <p:nvPr>
            <p:ph type="title"/>
          </p:nvPr>
        </p:nvSpPr>
        <p:spPr/>
        <p:txBody>
          <a:bodyPr>
            <a:normAutofit/>
          </a:bodyPr>
          <a:lstStyle/>
          <a:p>
            <a:r>
              <a:rPr lang="en-US" b="1" dirty="0"/>
              <a:t>Standard 5: Overview</a:t>
            </a:r>
          </a:p>
        </p:txBody>
      </p:sp>
      <p:sp>
        <p:nvSpPr>
          <p:cNvPr id="3" name="Content Placeholder 2">
            <a:extLst>
              <a:ext uri="{FF2B5EF4-FFF2-40B4-BE49-F238E27FC236}">
                <a16:creationId xmlns:a16="http://schemas.microsoft.com/office/drawing/2014/main" id="{9AD9D64E-3196-44D1-9868-167A4E827995}"/>
              </a:ext>
            </a:extLst>
          </p:cNvPr>
          <p:cNvSpPr>
            <a:spLocks noGrp="1"/>
          </p:cNvSpPr>
          <p:nvPr>
            <p:ph idx="1"/>
          </p:nvPr>
        </p:nvSpPr>
        <p:spPr/>
        <p:txBody>
          <a:bodyPr>
            <a:normAutofit/>
          </a:bodyPr>
          <a:lstStyle/>
          <a:p>
            <a:r>
              <a:rPr lang="en-US" dirty="0"/>
              <a:t>Accredited providers are responsible for ensuring that education is separate from:</a:t>
            </a:r>
          </a:p>
          <a:p>
            <a:pPr lvl="1"/>
            <a:r>
              <a:rPr lang="en-US" dirty="0"/>
              <a:t>Marketing by ineligible companies—including advertising, sales, exhibits, and promotion</a:t>
            </a:r>
          </a:p>
          <a:p>
            <a:pPr lvl="1"/>
            <a:r>
              <a:rPr lang="en-US" dirty="0"/>
              <a:t>Nonaccredited education offered in conjunction with accredited continuing education.</a:t>
            </a:r>
          </a:p>
          <a:p>
            <a:endParaRPr lang="en-US" dirty="0"/>
          </a:p>
          <a:p>
            <a:endParaRPr lang="en-US" dirty="0"/>
          </a:p>
        </p:txBody>
      </p:sp>
    </p:spTree>
    <p:extLst>
      <p:ext uri="{BB962C8B-B14F-4D97-AF65-F5344CB8AC3E}">
        <p14:creationId xmlns:p14="http://schemas.microsoft.com/office/powerpoint/2010/main" val="3631915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78620-4C89-4849-A4F1-B8321E53B8FB}"/>
              </a:ext>
            </a:extLst>
          </p:cNvPr>
          <p:cNvSpPr>
            <a:spLocks noGrp="1"/>
          </p:cNvSpPr>
          <p:nvPr>
            <p:ph type="title"/>
          </p:nvPr>
        </p:nvSpPr>
        <p:spPr/>
        <p:txBody>
          <a:bodyPr>
            <a:noAutofit/>
          </a:bodyPr>
          <a:lstStyle/>
          <a:p>
            <a:r>
              <a:rPr lang="en-US" b="1" dirty="0"/>
              <a:t>Standard 5: Recap/Key Changes</a:t>
            </a:r>
          </a:p>
        </p:txBody>
      </p:sp>
      <p:sp>
        <p:nvSpPr>
          <p:cNvPr id="3" name="Content Placeholder 2">
            <a:extLst>
              <a:ext uri="{FF2B5EF4-FFF2-40B4-BE49-F238E27FC236}">
                <a16:creationId xmlns:a16="http://schemas.microsoft.com/office/drawing/2014/main" id="{27AC8337-5C6A-4E19-802A-2F81EE38A4C3}"/>
              </a:ext>
            </a:extLst>
          </p:cNvPr>
          <p:cNvSpPr>
            <a:spLocks noGrp="1"/>
          </p:cNvSpPr>
          <p:nvPr>
            <p:ph idx="1"/>
          </p:nvPr>
        </p:nvSpPr>
        <p:spPr/>
        <p:txBody>
          <a:bodyPr>
            <a:normAutofit fontScale="92500" lnSpcReduction="20000"/>
          </a:bodyPr>
          <a:lstStyle/>
          <a:p>
            <a:r>
              <a:rPr lang="en-US" dirty="0"/>
              <a:t>Applies only when there is marketing by ineligible companies or nonaccredited education associated with accredited CE</a:t>
            </a:r>
          </a:p>
          <a:p>
            <a:r>
              <a:rPr lang="en-US" dirty="0"/>
              <a:t>Marketing, exhibits and nonaccredited education developed by or with influence from ineligible companies or with planners and faculty with unmitigated financial relationships must not occur in the educational space within 30 minutes before or after an accredited education activity.</a:t>
            </a:r>
          </a:p>
          <a:p>
            <a:pPr lvl="1"/>
            <a:r>
              <a:rPr lang="en-US" dirty="0"/>
              <a:t>Clearly labeled as nonaccredited</a:t>
            </a:r>
          </a:p>
        </p:txBody>
      </p:sp>
    </p:spTree>
    <p:extLst>
      <p:ext uri="{BB962C8B-B14F-4D97-AF65-F5344CB8AC3E}">
        <p14:creationId xmlns:p14="http://schemas.microsoft.com/office/powerpoint/2010/main" val="184649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7170-9A35-44D2-8199-8DD800326F11}"/>
              </a:ext>
            </a:extLst>
          </p:cNvPr>
          <p:cNvSpPr>
            <a:spLocks noGrp="1"/>
          </p:cNvSpPr>
          <p:nvPr>
            <p:ph type="title"/>
          </p:nvPr>
        </p:nvSpPr>
        <p:spPr/>
        <p:txBody>
          <a:bodyPr/>
          <a:lstStyle/>
          <a:p>
            <a:r>
              <a:rPr lang="en-US" b="1" dirty="0"/>
              <a:t>Updated Terminology</a:t>
            </a:r>
          </a:p>
        </p:txBody>
      </p:sp>
      <p:sp>
        <p:nvSpPr>
          <p:cNvPr id="3" name="Content Placeholder 2">
            <a:extLst>
              <a:ext uri="{FF2B5EF4-FFF2-40B4-BE49-F238E27FC236}">
                <a16:creationId xmlns:a16="http://schemas.microsoft.com/office/drawing/2014/main" id="{FB8946AB-1C7E-4A1D-A9C5-713253DFAAC9}"/>
              </a:ext>
            </a:extLst>
          </p:cNvPr>
          <p:cNvSpPr>
            <a:spLocks noGrp="1"/>
          </p:cNvSpPr>
          <p:nvPr>
            <p:ph idx="1"/>
          </p:nvPr>
        </p:nvSpPr>
        <p:spPr/>
        <p:txBody>
          <a:bodyPr>
            <a:normAutofit fontScale="92500"/>
          </a:bodyPr>
          <a:lstStyle/>
          <a:p>
            <a:r>
              <a:rPr lang="en-US" b="1" u="sng" dirty="0"/>
              <a:t>Accredited Continuing Education </a:t>
            </a:r>
            <a:r>
              <a:rPr lang="en-US" dirty="0"/>
              <a:t>(accredited CE): replaces Continuing Medical Education (CME)</a:t>
            </a:r>
          </a:p>
          <a:p>
            <a:r>
              <a:rPr lang="en-US" b="1" u="sng" dirty="0"/>
              <a:t>Eligible Organizations</a:t>
            </a:r>
            <a:r>
              <a:rPr lang="en-US" dirty="0"/>
              <a:t>: Organizations eligible to be accredited in the ACCME system </a:t>
            </a:r>
          </a:p>
          <a:p>
            <a:r>
              <a:rPr lang="en-US" b="1" u="sng" dirty="0"/>
              <a:t>Ineligible Companies</a:t>
            </a:r>
            <a:r>
              <a:rPr lang="en-US" dirty="0"/>
              <a:t>: Organizations not eligible to be accredited in the ACCME system</a:t>
            </a:r>
          </a:p>
          <a:p>
            <a:r>
              <a:rPr lang="en-US" b="1" u="sng" dirty="0"/>
              <a:t>Mitigate</a:t>
            </a:r>
            <a:r>
              <a:rPr lang="en-US" dirty="0"/>
              <a:t>: replaces </a:t>
            </a:r>
            <a:r>
              <a:rPr lang="en-US" i="1" dirty="0"/>
              <a:t>resolves; </a:t>
            </a:r>
            <a:r>
              <a:rPr lang="en-US" dirty="0"/>
              <a:t>mitigate relevant financial relationships</a:t>
            </a:r>
          </a:p>
          <a:p>
            <a:endParaRPr lang="en-US" dirty="0"/>
          </a:p>
        </p:txBody>
      </p:sp>
    </p:spTree>
    <p:extLst>
      <p:ext uri="{BB962C8B-B14F-4D97-AF65-F5344CB8AC3E}">
        <p14:creationId xmlns:p14="http://schemas.microsoft.com/office/powerpoint/2010/main" val="11399917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58761-E10E-4BCA-8D51-757966FC750A}"/>
              </a:ext>
            </a:extLst>
          </p:cNvPr>
          <p:cNvSpPr>
            <a:spLocks noGrp="1"/>
          </p:cNvSpPr>
          <p:nvPr>
            <p:ph type="title"/>
          </p:nvPr>
        </p:nvSpPr>
        <p:spPr/>
        <p:txBody>
          <a:bodyPr/>
          <a:lstStyle/>
          <a:p>
            <a:r>
              <a:rPr lang="en-US" b="1" dirty="0"/>
              <a:t>Standard 5: ACR Changes</a:t>
            </a:r>
            <a:endParaRPr lang="en-US" dirty="0"/>
          </a:p>
        </p:txBody>
      </p:sp>
      <p:sp>
        <p:nvSpPr>
          <p:cNvPr id="3" name="Content Placeholder 2">
            <a:extLst>
              <a:ext uri="{FF2B5EF4-FFF2-40B4-BE49-F238E27FC236}">
                <a16:creationId xmlns:a16="http://schemas.microsoft.com/office/drawing/2014/main" id="{C07D10CC-8B49-4EB4-961D-7B3177204AD6}"/>
              </a:ext>
            </a:extLst>
          </p:cNvPr>
          <p:cNvSpPr>
            <a:spLocks noGrp="1"/>
          </p:cNvSpPr>
          <p:nvPr>
            <p:ph idx="1"/>
          </p:nvPr>
        </p:nvSpPr>
        <p:spPr/>
        <p:txBody>
          <a:bodyPr>
            <a:normAutofit/>
          </a:bodyPr>
          <a:lstStyle/>
          <a:p>
            <a:r>
              <a:rPr lang="en-US" dirty="0"/>
              <a:t>Ensure separation of marketing from accredited CE</a:t>
            </a:r>
          </a:p>
          <a:p>
            <a:r>
              <a:rPr lang="en-US" dirty="0"/>
              <a:t>Logistics Update – non-accredited educational session in the same educational space must not occur 30 minutes before or after an accredited education activity</a:t>
            </a:r>
          </a:p>
        </p:txBody>
      </p:sp>
    </p:spTree>
    <p:extLst>
      <p:ext uri="{BB962C8B-B14F-4D97-AF65-F5344CB8AC3E}">
        <p14:creationId xmlns:p14="http://schemas.microsoft.com/office/powerpoint/2010/main" val="30517895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1B10B-8C22-46F4-8059-AFF9EB8E1C76}"/>
              </a:ext>
            </a:extLst>
          </p:cNvPr>
          <p:cNvSpPr>
            <a:spLocks noGrp="1"/>
          </p:cNvSpPr>
          <p:nvPr>
            <p:ph type="title"/>
          </p:nvPr>
        </p:nvSpPr>
        <p:spPr/>
        <p:txBody>
          <a:bodyPr/>
          <a:lstStyle/>
          <a:p>
            <a:r>
              <a:rPr lang="en-US" b="1" dirty="0"/>
              <a:t>FAQs</a:t>
            </a:r>
          </a:p>
        </p:txBody>
      </p:sp>
      <p:sp>
        <p:nvSpPr>
          <p:cNvPr id="3" name="Content Placeholder 2">
            <a:extLst>
              <a:ext uri="{FF2B5EF4-FFF2-40B4-BE49-F238E27FC236}">
                <a16:creationId xmlns:a16="http://schemas.microsoft.com/office/drawing/2014/main" id="{CB6CC3FB-5C55-44BE-A9F5-9C0A242FC4C5}"/>
              </a:ext>
            </a:extLst>
          </p:cNvPr>
          <p:cNvSpPr>
            <a:spLocks noGrp="1"/>
          </p:cNvSpPr>
          <p:nvPr>
            <p:ph idx="1"/>
          </p:nvPr>
        </p:nvSpPr>
        <p:spPr/>
        <p:txBody>
          <a:bodyPr>
            <a:normAutofit lnSpcReduction="10000"/>
          </a:bodyPr>
          <a:lstStyle/>
          <a:p>
            <a:r>
              <a:rPr lang="en-US" dirty="0"/>
              <a:t>Does there need to be a 30-minute interval between accredited and nonaccredited education in a virtual activity educational space?</a:t>
            </a:r>
          </a:p>
          <a:p>
            <a:pPr lvl="1"/>
            <a:r>
              <a:rPr lang="en-US" dirty="0"/>
              <a:t>Yes, it is for all activities, live, in-person or live, online (virtual).  If the learner must actively leave the accredited session by clicking into another “room” that would be acceptable, and no 30-minute interval would be required.  The nonaccredited session would need to be clearly labeled.</a:t>
            </a:r>
          </a:p>
        </p:txBody>
      </p:sp>
    </p:spTree>
    <p:extLst>
      <p:ext uri="{BB962C8B-B14F-4D97-AF65-F5344CB8AC3E}">
        <p14:creationId xmlns:p14="http://schemas.microsoft.com/office/powerpoint/2010/main" val="9936415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76790-18AF-4093-BAB8-A62C4694A424}"/>
              </a:ext>
            </a:extLst>
          </p:cNvPr>
          <p:cNvSpPr>
            <a:spLocks noGrp="1"/>
          </p:cNvSpPr>
          <p:nvPr>
            <p:ph type="title"/>
          </p:nvPr>
        </p:nvSpPr>
        <p:spPr/>
        <p:txBody>
          <a:bodyPr/>
          <a:lstStyle/>
          <a:p>
            <a:r>
              <a:rPr lang="en-US" b="1" dirty="0"/>
              <a:t>Summary/Next Steps</a:t>
            </a:r>
          </a:p>
        </p:txBody>
      </p:sp>
      <p:sp>
        <p:nvSpPr>
          <p:cNvPr id="3" name="Content Placeholder 2">
            <a:extLst>
              <a:ext uri="{FF2B5EF4-FFF2-40B4-BE49-F238E27FC236}">
                <a16:creationId xmlns:a16="http://schemas.microsoft.com/office/drawing/2014/main" id="{389C3D82-6664-4170-A4BA-4D54A4D66B99}"/>
              </a:ext>
            </a:extLst>
          </p:cNvPr>
          <p:cNvSpPr>
            <a:spLocks noGrp="1"/>
          </p:cNvSpPr>
          <p:nvPr>
            <p:ph idx="1"/>
          </p:nvPr>
        </p:nvSpPr>
        <p:spPr/>
        <p:txBody>
          <a:bodyPr/>
          <a:lstStyle/>
          <a:p>
            <a:r>
              <a:rPr lang="en-US" dirty="0"/>
              <a:t>Implementation</a:t>
            </a:r>
          </a:p>
          <a:p>
            <a:pPr marL="457200" lvl="1" indent="0">
              <a:buNone/>
            </a:pPr>
            <a:endParaRPr lang="en-US" dirty="0"/>
          </a:p>
          <a:p>
            <a:r>
              <a:rPr lang="en-US" dirty="0"/>
              <a:t>Application Process Review</a:t>
            </a:r>
          </a:p>
          <a:p>
            <a:pPr lvl="1"/>
            <a:r>
              <a:rPr lang="en-US" dirty="0"/>
              <a:t>Turnaround times</a:t>
            </a:r>
          </a:p>
          <a:p>
            <a:pPr lvl="1"/>
            <a:endParaRPr lang="en-US" dirty="0"/>
          </a:p>
          <a:p>
            <a:r>
              <a:rPr lang="en-US" dirty="0"/>
              <a:t>Kick-off Calls</a:t>
            </a:r>
          </a:p>
          <a:p>
            <a:pPr lvl="1"/>
            <a:r>
              <a:rPr lang="en-US" dirty="0"/>
              <a:t>Packets/Agenda Updates</a:t>
            </a:r>
          </a:p>
          <a:p>
            <a:pPr lvl="1"/>
            <a:endParaRPr lang="en-US" dirty="0"/>
          </a:p>
          <a:p>
            <a:endParaRPr lang="en-US" dirty="0"/>
          </a:p>
          <a:p>
            <a:endParaRPr lang="en-US" dirty="0"/>
          </a:p>
        </p:txBody>
      </p:sp>
    </p:spTree>
    <p:extLst>
      <p:ext uri="{BB962C8B-B14F-4D97-AF65-F5344CB8AC3E}">
        <p14:creationId xmlns:p14="http://schemas.microsoft.com/office/powerpoint/2010/main" val="33229399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Questions/Discussion</a:t>
            </a:r>
          </a:p>
        </p:txBody>
      </p:sp>
      <p:pic>
        <p:nvPicPr>
          <p:cNvPr id="6" name="Picture 5">
            <a:extLst>
              <a:ext uri="{FF2B5EF4-FFF2-40B4-BE49-F238E27FC236}">
                <a16:creationId xmlns:a16="http://schemas.microsoft.com/office/drawing/2014/main" id="{0A56250C-C63B-4E06-A6BD-38CF19FC5B55}"/>
              </a:ext>
            </a:extLst>
          </p:cNvPr>
          <p:cNvPicPr>
            <a:picLocks noChangeAspect="1"/>
          </p:cNvPicPr>
          <p:nvPr/>
        </p:nvPicPr>
        <p:blipFill>
          <a:blip r:embed="rId3"/>
          <a:stretch>
            <a:fillRect/>
          </a:stretch>
        </p:blipFill>
        <p:spPr>
          <a:xfrm>
            <a:off x="3042583" y="1399511"/>
            <a:ext cx="3123128" cy="3123128"/>
          </a:xfrm>
          <a:prstGeom prst="rect">
            <a:avLst/>
          </a:prstGeom>
        </p:spPr>
      </p:pic>
      <p:sp>
        <p:nvSpPr>
          <p:cNvPr id="7" name="TextBox 6">
            <a:extLst>
              <a:ext uri="{FF2B5EF4-FFF2-40B4-BE49-F238E27FC236}">
                <a16:creationId xmlns:a16="http://schemas.microsoft.com/office/drawing/2014/main" id="{75A2C8FF-8C12-4A28-AE26-AA5BFFE0FF60}"/>
              </a:ext>
            </a:extLst>
          </p:cNvPr>
          <p:cNvSpPr txBox="1"/>
          <p:nvPr/>
        </p:nvSpPr>
        <p:spPr>
          <a:xfrm>
            <a:off x="1143001" y="4824524"/>
            <a:ext cx="2376377" cy="473206"/>
          </a:xfrm>
          <a:prstGeom prst="rect">
            <a:avLst/>
          </a:prstGeom>
          <a:noFill/>
        </p:spPr>
        <p:txBody>
          <a:bodyPr wrap="square" rtlCol="0">
            <a:spAutoFit/>
          </a:bodyPr>
          <a:lstStyle/>
          <a:p>
            <a:r>
              <a:rPr lang="en-US" sz="825" dirty="0"/>
              <a:t>Icon made by Daniel  Bruce from </a:t>
            </a:r>
            <a:r>
              <a:rPr lang="en-US" sz="825" dirty="0">
                <a:hlinkClick r:id="rId4" tooltip="Flaticon"/>
              </a:rPr>
              <a:t>www.flaticon.com</a:t>
            </a:r>
            <a:r>
              <a:rPr lang="en-US" sz="825" dirty="0"/>
              <a:t> </a:t>
            </a:r>
            <a:br>
              <a:rPr lang="en-US" sz="825" dirty="0"/>
            </a:br>
            <a:endParaRPr lang="en-US" sz="825" dirty="0"/>
          </a:p>
        </p:txBody>
      </p:sp>
    </p:spTree>
    <p:extLst>
      <p:ext uri="{BB962C8B-B14F-4D97-AF65-F5344CB8AC3E}">
        <p14:creationId xmlns:p14="http://schemas.microsoft.com/office/powerpoint/2010/main" val="220292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C9647-75AA-4CD0-82E3-AE952D5496E5}"/>
              </a:ext>
            </a:extLst>
          </p:cNvPr>
          <p:cNvSpPr>
            <a:spLocks noGrp="1"/>
          </p:cNvSpPr>
          <p:nvPr>
            <p:ph type="title"/>
          </p:nvPr>
        </p:nvSpPr>
        <p:spPr/>
        <p:txBody>
          <a:bodyPr/>
          <a:lstStyle/>
          <a:p>
            <a:r>
              <a:rPr lang="en-US" b="1" dirty="0"/>
              <a:t>Eligible vs. Ineligible</a:t>
            </a:r>
          </a:p>
        </p:txBody>
      </p:sp>
      <p:sp>
        <p:nvSpPr>
          <p:cNvPr id="3" name="Content Placeholder 2">
            <a:extLst>
              <a:ext uri="{FF2B5EF4-FFF2-40B4-BE49-F238E27FC236}">
                <a16:creationId xmlns:a16="http://schemas.microsoft.com/office/drawing/2014/main" id="{4B917C91-A614-4CB7-BD3F-3B5AE7612D0F}"/>
              </a:ext>
            </a:extLst>
          </p:cNvPr>
          <p:cNvSpPr>
            <a:spLocks noGrp="1"/>
          </p:cNvSpPr>
          <p:nvPr>
            <p:ph idx="1"/>
          </p:nvPr>
        </p:nvSpPr>
        <p:spPr/>
        <p:txBody>
          <a:bodyPr>
            <a:normAutofit fontScale="92500"/>
          </a:bodyPr>
          <a:lstStyle/>
          <a:p>
            <a:r>
              <a:rPr lang="en-US" dirty="0"/>
              <a:t>Eligible Organizations: mission and function are to:</a:t>
            </a:r>
          </a:p>
          <a:p>
            <a:pPr lvl="1"/>
            <a:r>
              <a:rPr lang="en-US" dirty="0"/>
              <a:t>Provide clinical services directly to patients</a:t>
            </a:r>
          </a:p>
          <a:p>
            <a:pPr lvl="1"/>
            <a:r>
              <a:rPr lang="en-US" dirty="0"/>
              <a:t>Educate healthcare professionals</a:t>
            </a:r>
          </a:p>
          <a:p>
            <a:pPr lvl="1"/>
            <a:r>
              <a:rPr lang="en-US" dirty="0"/>
              <a:t>Serve as fiduciary to patients, the public or population health</a:t>
            </a:r>
          </a:p>
          <a:p>
            <a:pPr lvl="2"/>
            <a:r>
              <a:rPr lang="en-US" dirty="0"/>
              <a:t>Fiduciary: acts on behalf of another person or persons, putting their clients' interest ahead of their own, with a duty to preserve good faith and trust</a:t>
            </a:r>
          </a:p>
          <a:p>
            <a:pPr lvl="1"/>
            <a:r>
              <a:rPr lang="en-US" dirty="0"/>
              <a:t>And other organizations that are not otherwise ineligible</a:t>
            </a:r>
          </a:p>
          <a:p>
            <a:endParaRPr lang="en-US" dirty="0"/>
          </a:p>
        </p:txBody>
      </p:sp>
    </p:spTree>
    <p:extLst>
      <p:ext uri="{BB962C8B-B14F-4D97-AF65-F5344CB8AC3E}">
        <p14:creationId xmlns:p14="http://schemas.microsoft.com/office/powerpoint/2010/main" val="746962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CCB95-9E77-4C0C-A297-A8C25BDDE4C1}"/>
              </a:ext>
            </a:extLst>
          </p:cNvPr>
          <p:cNvSpPr>
            <a:spLocks noGrp="1"/>
          </p:cNvSpPr>
          <p:nvPr>
            <p:ph type="title"/>
          </p:nvPr>
        </p:nvSpPr>
        <p:spPr/>
        <p:txBody>
          <a:bodyPr/>
          <a:lstStyle/>
          <a:p>
            <a:r>
              <a:rPr lang="en-US" b="1" dirty="0"/>
              <a:t>Eligible Organizations: Examples</a:t>
            </a:r>
          </a:p>
        </p:txBody>
      </p:sp>
      <p:pic>
        <p:nvPicPr>
          <p:cNvPr id="4" name="Content Placeholder 3">
            <a:extLst>
              <a:ext uri="{FF2B5EF4-FFF2-40B4-BE49-F238E27FC236}">
                <a16:creationId xmlns:a16="http://schemas.microsoft.com/office/drawing/2014/main" id="{4B7DFC0E-46E9-48A0-BF9E-EE9684EE2935}"/>
              </a:ext>
            </a:extLst>
          </p:cNvPr>
          <p:cNvPicPr>
            <a:picLocks noGrp="1" noChangeAspect="1"/>
          </p:cNvPicPr>
          <p:nvPr>
            <p:ph idx="1"/>
          </p:nvPr>
        </p:nvPicPr>
        <p:blipFill>
          <a:blip r:embed="rId2"/>
          <a:stretch>
            <a:fillRect/>
          </a:stretch>
        </p:blipFill>
        <p:spPr>
          <a:xfrm>
            <a:off x="457200" y="1632298"/>
            <a:ext cx="8229600" cy="2518667"/>
          </a:xfrm>
          <a:prstGeom prst="rect">
            <a:avLst/>
          </a:prstGeom>
          <a:noFill/>
        </p:spPr>
      </p:pic>
    </p:spTree>
    <p:extLst>
      <p:ext uri="{BB962C8B-B14F-4D97-AF65-F5344CB8AC3E}">
        <p14:creationId xmlns:p14="http://schemas.microsoft.com/office/powerpoint/2010/main" val="1643695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AFDE0-9F41-473B-907E-F8E1643EB972}"/>
              </a:ext>
            </a:extLst>
          </p:cNvPr>
          <p:cNvSpPr>
            <a:spLocks noGrp="1"/>
          </p:cNvSpPr>
          <p:nvPr>
            <p:ph type="title"/>
          </p:nvPr>
        </p:nvSpPr>
        <p:spPr/>
        <p:txBody>
          <a:bodyPr/>
          <a:lstStyle/>
          <a:p>
            <a:r>
              <a:rPr lang="en-US" b="1" dirty="0"/>
              <a:t>Ineligible Companies</a:t>
            </a:r>
          </a:p>
        </p:txBody>
      </p:sp>
      <p:sp>
        <p:nvSpPr>
          <p:cNvPr id="3" name="Content Placeholder 2">
            <a:extLst>
              <a:ext uri="{FF2B5EF4-FFF2-40B4-BE49-F238E27FC236}">
                <a16:creationId xmlns:a16="http://schemas.microsoft.com/office/drawing/2014/main" id="{4DB4BBC1-1722-42E7-87FA-83B8DD9FE6F2}"/>
              </a:ext>
            </a:extLst>
          </p:cNvPr>
          <p:cNvSpPr>
            <a:spLocks noGrp="1"/>
          </p:cNvSpPr>
          <p:nvPr>
            <p:ph idx="1"/>
          </p:nvPr>
        </p:nvSpPr>
        <p:spPr/>
        <p:txBody>
          <a:bodyPr/>
          <a:lstStyle/>
          <a:p>
            <a:r>
              <a:rPr lang="en-US" dirty="0"/>
              <a:t>Those companies whose primary business is producing, marketing, selling, re-selling, or distributing healthcare products used by or on patients.</a:t>
            </a:r>
          </a:p>
          <a:p>
            <a:r>
              <a:rPr lang="en-US" dirty="0"/>
              <a:t>Examples:</a:t>
            </a:r>
          </a:p>
          <a:p>
            <a:pPr marL="0" indent="0">
              <a:buNone/>
            </a:pPr>
            <a:endParaRPr lang="en-US" dirty="0"/>
          </a:p>
        </p:txBody>
      </p:sp>
      <p:pic>
        <p:nvPicPr>
          <p:cNvPr id="4" name="Picture 3">
            <a:extLst>
              <a:ext uri="{FF2B5EF4-FFF2-40B4-BE49-F238E27FC236}">
                <a16:creationId xmlns:a16="http://schemas.microsoft.com/office/drawing/2014/main" id="{BEAA2760-1429-43C2-ACA6-2A0FB8F374ED}"/>
              </a:ext>
            </a:extLst>
          </p:cNvPr>
          <p:cNvPicPr>
            <a:picLocks noChangeAspect="1"/>
          </p:cNvPicPr>
          <p:nvPr/>
        </p:nvPicPr>
        <p:blipFill>
          <a:blip r:embed="rId2"/>
          <a:stretch>
            <a:fillRect/>
          </a:stretch>
        </p:blipFill>
        <p:spPr>
          <a:xfrm>
            <a:off x="762000" y="3344563"/>
            <a:ext cx="6781800" cy="1372694"/>
          </a:xfrm>
          <a:prstGeom prst="rect">
            <a:avLst/>
          </a:prstGeom>
        </p:spPr>
      </p:pic>
    </p:spTree>
    <p:extLst>
      <p:ext uri="{BB962C8B-B14F-4D97-AF65-F5344CB8AC3E}">
        <p14:creationId xmlns:p14="http://schemas.microsoft.com/office/powerpoint/2010/main" val="468661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5A5E8-C560-436E-B06E-59988B0A6B65}"/>
              </a:ext>
            </a:extLst>
          </p:cNvPr>
          <p:cNvSpPr>
            <a:spLocks noGrp="1"/>
          </p:cNvSpPr>
          <p:nvPr>
            <p:ph type="title"/>
          </p:nvPr>
        </p:nvSpPr>
        <p:spPr/>
        <p:txBody>
          <a:bodyPr/>
          <a:lstStyle/>
          <a:p>
            <a:r>
              <a:rPr lang="en-US" dirty="0"/>
              <a:t>FAQs</a:t>
            </a:r>
          </a:p>
        </p:txBody>
      </p:sp>
      <p:sp>
        <p:nvSpPr>
          <p:cNvPr id="3" name="Content Placeholder 2">
            <a:extLst>
              <a:ext uri="{FF2B5EF4-FFF2-40B4-BE49-F238E27FC236}">
                <a16:creationId xmlns:a16="http://schemas.microsoft.com/office/drawing/2014/main" id="{83ACAFA2-301E-4D11-810D-9DAB0F629D28}"/>
              </a:ext>
            </a:extLst>
          </p:cNvPr>
          <p:cNvSpPr>
            <a:spLocks noGrp="1"/>
          </p:cNvSpPr>
          <p:nvPr>
            <p:ph idx="1"/>
          </p:nvPr>
        </p:nvSpPr>
        <p:spPr/>
        <p:txBody>
          <a:bodyPr>
            <a:normAutofit lnSpcReduction="10000"/>
          </a:bodyPr>
          <a:lstStyle/>
          <a:p>
            <a:r>
              <a:rPr lang="en-US" dirty="0"/>
              <a:t>When is a company developing products (e.g., biomedical start-up) considered ineligible?</a:t>
            </a:r>
          </a:p>
          <a:p>
            <a:pPr lvl="1"/>
            <a:r>
              <a:rPr lang="en-US" dirty="0"/>
              <a:t>Drugs: with submission of the Investigation New Drug Application (IND).</a:t>
            </a:r>
          </a:p>
          <a:p>
            <a:pPr lvl="1"/>
            <a:r>
              <a:rPr lang="en-US" dirty="0"/>
              <a:t>Devices: initiation of premarket approval (PMS)</a:t>
            </a:r>
          </a:p>
          <a:p>
            <a:r>
              <a:rPr lang="en-US" dirty="0"/>
              <a:t>What about enduring materials</a:t>
            </a:r>
          </a:p>
          <a:p>
            <a:pPr lvl="1"/>
            <a:r>
              <a:rPr lang="en-US" dirty="0"/>
              <a:t>If they launched prior to 2022, they can endure until expiration; at that time, they will need to meet the new Standards before renewal or re-launch</a:t>
            </a:r>
          </a:p>
        </p:txBody>
      </p:sp>
    </p:spTree>
    <p:extLst>
      <p:ext uri="{BB962C8B-B14F-4D97-AF65-F5344CB8AC3E}">
        <p14:creationId xmlns:p14="http://schemas.microsoft.com/office/powerpoint/2010/main" val="1891570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8617-30C9-4A80-95B0-EB27E321E1FB}"/>
              </a:ext>
            </a:extLst>
          </p:cNvPr>
          <p:cNvSpPr>
            <a:spLocks noGrp="1"/>
          </p:cNvSpPr>
          <p:nvPr>
            <p:ph type="title"/>
          </p:nvPr>
        </p:nvSpPr>
        <p:spPr/>
        <p:txBody>
          <a:bodyPr>
            <a:normAutofit/>
          </a:bodyPr>
          <a:lstStyle/>
          <a:p>
            <a:r>
              <a:rPr lang="en-US" dirty="0"/>
              <a:t>Standard 1: Ensure Content Is Valid</a:t>
            </a:r>
          </a:p>
        </p:txBody>
      </p:sp>
      <p:sp>
        <p:nvSpPr>
          <p:cNvPr id="3" name="Text Placeholder 2">
            <a:extLst>
              <a:ext uri="{FF2B5EF4-FFF2-40B4-BE49-F238E27FC236}">
                <a16:creationId xmlns:a16="http://schemas.microsoft.com/office/drawing/2014/main" id="{938E9D40-1CA8-4DFE-A949-68582216238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02815177"/>
      </p:ext>
    </p:extLst>
  </p:cSld>
  <p:clrMapOvr>
    <a:masterClrMapping/>
  </p:clrMapOvr>
</p:sld>
</file>

<file path=ppt/theme/theme1.xml><?xml version="1.0" encoding="utf-8"?>
<a:theme xmlns:a="http://schemas.openxmlformats.org/drawingml/2006/main" name="ACR_PPT Widescreen Light_F">
  <a:themeElements>
    <a:clrScheme name="ACR">
      <a:dk1>
        <a:srgbClr val="00446A"/>
      </a:dk1>
      <a:lt1>
        <a:sysClr val="window" lastClr="FFFFFF"/>
      </a:lt1>
      <a:dk2>
        <a:srgbClr val="00446A"/>
      </a:dk2>
      <a:lt2>
        <a:srgbClr val="FFFFFF"/>
      </a:lt2>
      <a:accent1>
        <a:srgbClr val="C1D83E"/>
      </a:accent1>
      <a:accent2>
        <a:srgbClr val="4A642D"/>
      </a:accent2>
      <a:accent3>
        <a:srgbClr val="AF272F"/>
      </a:accent3>
      <a:accent4>
        <a:srgbClr val="C16C18"/>
      </a:accent4>
      <a:accent5>
        <a:srgbClr val="FED141"/>
      </a:accent5>
      <a:accent6>
        <a:srgbClr val="FFFFFF"/>
      </a:accent6>
      <a:hlink>
        <a:srgbClr val="0000FF"/>
      </a:hlink>
      <a:folHlink>
        <a:srgbClr val="800080"/>
      </a:folHlink>
    </a:clrScheme>
    <a:fontScheme name="ACR">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2638906381A54AB9D741CB31956F63" ma:contentTypeVersion="16" ma:contentTypeDescription="Create a new document." ma:contentTypeScope="" ma:versionID="e4274ad90fd1f123b2671e08214a9921">
  <xsd:schema xmlns:xsd="http://www.w3.org/2001/XMLSchema" xmlns:xs="http://www.w3.org/2001/XMLSchema" xmlns:p="http://schemas.microsoft.com/office/2006/metadata/properties" xmlns:ns2="9c441fda-7567-421f-a2a0-107462e7c3df" xmlns:ns3="bf5df260-4347-4228-886a-1dfbf48a6caa" targetNamespace="http://schemas.microsoft.com/office/2006/metadata/properties" ma:root="true" ma:fieldsID="0c3b37d2e184f4b36b9928ad4eee7929" ns2:_="" ns3:_="">
    <xsd:import namespace="9c441fda-7567-421f-a2a0-107462e7c3df"/>
    <xsd:import namespace="bf5df260-4347-4228-886a-1dfbf48a6caa"/>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441fda-7567-421f-a2a0-107462e7c3d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f5df260-4347-4228-886a-1dfbf48a6caa"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7B6742-68D8-4BD1-9D90-6F3E9813DF0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4F046C4-A58B-470E-82AF-3585745C57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441fda-7567-421f-a2a0-107462e7c3df"/>
    <ds:schemaRef ds:uri="bf5df260-4347-4228-886a-1dfbf48a6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6AED2D-D848-44F8-83A9-C6A4B88F24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ACR PPT Light widescreen</Template>
  <TotalTime>127</TotalTime>
  <Words>1904</Words>
  <Application>Microsoft Office PowerPoint</Application>
  <PresentationFormat>On-screen Show (16:9)</PresentationFormat>
  <Paragraphs>187</Paragraphs>
  <Slides>43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Wingdings</vt:lpstr>
      <vt:lpstr>ACR_PPT Widescreen Light_F</vt:lpstr>
      <vt:lpstr>Standards for Integrity and Independence in Accredited CE</vt:lpstr>
      <vt:lpstr>Learning Objectives</vt:lpstr>
      <vt:lpstr>Standards for Integrity and Independence: Overview</vt:lpstr>
      <vt:lpstr>Updated Terminology</vt:lpstr>
      <vt:lpstr>Eligible vs. Ineligible</vt:lpstr>
      <vt:lpstr>Eligible Organizations: Examples</vt:lpstr>
      <vt:lpstr>Ineligible Companies</vt:lpstr>
      <vt:lpstr>FAQs</vt:lpstr>
      <vt:lpstr>Standard 1: Ensure Content Is Valid</vt:lpstr>
      <vt:lpstr>Standard 1: Overview</vt:lpstr>
      <vt:lpstr>Standard 1: Recap/Key Changes</vt:lpstr>
      <vt:lpstr>Standard 1: ACR Changes</vt:lpstr>
      <vt:lpstr>FAQs</vt:lpstr>
      <vt:lpstr>Standard 2: Prevent Commercial Bias and Marketing in Accredited CE</vt:lpstr>
      <vt:lpstr>Standard 2: Overview</vt:lpstr>
      <vt:lpstr>Standard 2: Recap/Key Changes</vt:lpstr>
      <vt:lpstr>Standard 2: ACR Changes</vt:lpstr>
      <vt:lpstr>FAQs</vt:lpstr>
      <vt:lpstr>Standard 3: Identify, Mitigate, and Disclose Relevant Financial Relationships</vt:lpstr>
      <vt:lpstr>Standard 3: Overview</vt:lpstr>
      <vt:lpstr>Standard 3: Definition of Relevance</vt:lpstr>
      <vt:lpstr>Standard 3: Collect Information</vt:lpstr>
      <vt:lpstr>Standard 3: Collect Information</vt:lpstr>
      <vt:lpstr>Standard 3: Exclude Owners or Employees</vt:lpstr>
      <vt:lpstr>Standard 3: Mitigate Relevant Financial Relationships</vt:lpstr>
      <vt:lpstr>Standard 3: Disclose All Relevant Financial Relationships to Learners</vt:lpstr>
      <vt:lpstr>Standard 3: Disclose All Relevant Financial Relationships to Learners, cont.</vt:lpstr>
      <vt:lpstr>Standard 3: Recap/Key Changes</vt:lpstr>
      <vt:lpstr>Standard 3: Recap/Key Changes, cont.</vt:lpstr>
      <vt:lpstr>Standard 3: ACR Changes</vt:lpstr>
      <vt:lpstr>FAQs</vt:lpstr>
      <vt:lpstr>Standard 4: Manage Commercial Support Appropriately</vt:lpstr>
      <vt:lpstr>Standard 4: Overview</vt:lpstr>
      <vt:lpstr>Standard 4: Recap/Key Changes</vt:lpstr>
      <vt:lpstr>Standard 4: ACR Changes</vt:lpstr>
      <vt:lpstr>FAQs</vt:lpstr>
      <vt:lpstr>Standard 5: Manage Ancillary Activities Offered in Conjunction with Accredited Continuing Education</vt:lpstr>
      <vt:lpstr>Standard 5: Overview</vt:lpstr>
      <vt:lpstr>Standard 5: Recap/Key Changes</vt:lpstr>
      <vt:lpstr>Standard 5: ACR Changes</vt:lpstr>
      <vt:lpstr>FAQs</vt:lpstr>
      <vt:lpstr>Summary/Next Steps</vt:lpstr>
      <vt:lpstr>Questions/Discussion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for Integrity and Independence in Accredited CE</dc:title>
  <dc:creator>Carlye Armstrong</dc:creator>
  <cp:lastModifiedBy>Carlye Armstrong</cp:lastModifiedBy>
  <cp:revision>3</cp:revision>
  <dcterms:created xsi:type="dcterms:W3CDTF">2021-10-22T17:11:17Z</dcterms:created>
  <dcterms:modified xsi:type="dcterms:W3CDTF">2021-10-26T17:47:31Z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0x0101001B2638906381A54AB9D741CB31956F63</vt:lpwstr>
  </property>
</Properties>
</file>