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60" r:id="rId2"/>
    <p:sldId id="257" r:id="rId3"/>
    <p:sldId id="265" r:id="rId4"/>
    <p:sldId id="263" r:id="rId5"/>
    <p:sldId id="264" r:id="rId6"/>
    <p:sldId id="267" r:id="rId7"/>
    <p:sldId id="266" r:id="rId8"/>
    <p:sldId id="261"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3"/>
    <p:restoredTop sz="94660"/>
  </p:normalViewPr>
  <p:slideViewPr>
    <p:cSldViewPr snapToGrid="0" snapToObjects="1">
      <p:cViewPr varScale="1">
        <p:scale>
          <a:sx n="100" d="100"/>
          <a:sy n="100" d="100"/>
        </p:scale>
        <p:origin x="78" y="14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8" d="100"/>
          <a:sy n="68" d="100"/>
        </p:scale>
        <p:origin x="-2694"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3E7D86-E89A-46E1-AF3A-44EC7FADBDA7}" type="doc">
      <dgm:prSet loTypeId="urn:microsoft.com/office/officeart/2005/8/layout/hProcess11" loCatId="process" qsTypeId="urn:microsoft.com/office/officeart/2005/8/quickstyle/simple1" qsCatId="simple" csTypeId="urn:microsoft.com/office/officeart/2005/8/colors/accent0_1" csCatId="mainScheme" phldr="1"/>
      <dgm:spPr/>
    </dgm:pt>
    <dgm:pt modelId="{8667840F-E373-406E-B6BE-7F0844E89ED1}">
      <dgm:prSet phldrT="[Text]" custT="1"/>
      <dgm:spPr/>
      <dgm:t>
        <a:bodyPr/>
        <a:lstStyle/>
        <a:p>
          <a:r>
            <a:rPr lang="en-GB" sz="1100">
              <a:latin typeface="Times New Roman" panose="02020603050405020304" pitchFamily="18" charset="0"/>
              <a:cs typeface="Times New Roman" panose="02020603050405020304" pitchFamily="18" charset="0"/>
            </a:rPr>
            <a:t>20 µL of calibration standard  or fingerprint sample</a:t>
          </a:r>
        </a:p>
      </dgm:t>
    </dgm:pt>
    <dgm:pt modelId="{051D1BD5-F3F0-4678-8222-FC2543406A41}" type="parTrans" cxnId="{55CFCF4C-09D0-4151-A4C9-6340014D03BF}">
      <dgm:prSet/>
      <dgm:spPr/>
      <dgm:t>
        <a:bodyPr/>
        <a:lstStyle/>
        <a:p>
          <a:endParaRPr lang="en-GB" sz="1100"/>
        </a:p>
      </dgm:t>
    </dgm:pt>
    <dgm:pt modelId="{051AB6D4-4AB4-468A-8B54-AF1A3DF51D71}" type="sibTrans" cxnId="{55CFCF4C-09D0-4151-A4C9-6340014D03BF}">
      <dgm:prSet/>
      <dgm:spPr/>
      <dgm:t>
        <a:bodyPr/>
        <a:lstStyle/>
        <a:p>
          <a:endParaRPr lang="en-GB" sz="1100"/>
        </a:p>
      </dgm:t>
    </dgm:pt>
    <dgm:pt modelId="{5855F379-64B0-49A7-B37E-D81FBE7B47DA}">
      <dgm:prSet phldrT="[Text]" custT="1"/>
      <dgm:spPr/>
      <dgm:t>
        <a:bodyPr/>
        <a:lstStyle/>
        <a:p>
          <a:r>
            <a:rPr lang="en-GB" sz="1100" dirty="0">
              <a:latin typeface="Times New Roman" panose="02020603050405020304" pitchFamily="18" charset="0"/>
              <a:cs typeface="Times New Roman" panose="02020603050405020304" pitchFamily="18" charset="0"/>
            </a:rPr>
            <a:t>20 µL of internal standard (isotopically labelled analyte)</a:t>
          </a:r>
        </a:p>
      </dgm:t>
    </dgm:pt>
    <dgm:pt modelId="{24B8596F-C984-4D19-AB22-18F2019BB7A3}" type="parTrans" cxnId="{698FEC2D-0A0E-456B-A038-50A9CEA5BBD9}">
      <dgm:prSet/>
      <dgm:spPr/>
      <dgm:t>
        <a:bodyPr/>
        <a:lstStyle/>
        <a:p>
          <a:endParaRPr lang="en-GB" sz="1100"/>
        </a:p>
      </dgm:t>
    </dgm:pt>
    <dgm:pt modelId="{85D1D238-0C25-4DF0-AABA-39186B9B7616}" type="sibTrans" cxnId="{698FEC2D-0A0E-456B-A038-50A9CEA5BBD9}">
      <dgm:prSet/>
      <dgm:spPr/>
      <dgm:t>
        <a:bodyPr/>
        <a:lstStyle/>
        <a:p>
          <a:endParaRPr lang="en-GB" sz="1100"/>
        </a:p>
      </dgm:t>
    </dgm:pt>
    <dgm:pt modelId="{4562F3BF-EB2D-479E-81E9-2883ADB66166}">
      <dgm:prSet phldrT="[Text]" custT="1"/>
      <dgm:spPr/>
      <dgm:t>
        <a:bodyPr/>
        <a:lstStyle/>
        <a:p>
          <a:r>
            <a:rPr lang="en-GB" sz="1100">
              <a:latin typeface="Times New Roman" panose="02020603050405020304" pitchFamily="18" charset="0"/>
              <a:cs typeface="Times New Roman" panose="02020603050405020304" pitchFamily="18" charset="0"/>
            </a:rPr>
            <a:t>Air dry for 5 minutes</a:t>
          </a:r>
        </a:p>
      </dgm:t>
    </dgm:pt>
    <dgm:pt modelId="{D4362DA7-9046-41B4-9C97-6B84C3108499}" type="parTrans" cxnId="{712979EC-A064-4D4F-982C-FBB9FB8F49A9}">
      <dgm:prSet/>
      <dgm:spPr/>
      <dgm:t>
        <a:bodyPr/>
        <a:lstStyle/>
        <a:p>
          <a:endParaRPr lang="en-GB" sz="1100"/>
        </a:p>
      </dgm:t>
    </dgm:pt>
    <dgm:pt modelId="{4575BA04-FA38-46CF-A398-A92A6E19C8BB}" type="sibTrans" cxnId="{712979EC-A064-4D4F-982C-FBB9FB8F49A9}">
      <dgm:prSet/>
      <dgm:spPr/>
      <dgm:t>
        <a:bodyPr/>
        <a:lstStyle/>
        <a:p>
          <a:endParaRPr lang="en-GB" sz="1100"/>
        </a:p>
      </dgm:t>
    </dgm:pt>
    <dgm:pt modelId="{26CC7403-7C82-4F50-8045-C82BDC313E4D}">
      <dgm:prSet phldrT="[Text]" custT="1"/>
      <dgm:spPr/>
      <dgm:t>
        <a:bodyPr/>
        <a:lstStyle/>
        <a:p>
          <a:r>
            <a:rPr lang="en-GB" sz="1100" dirty="0">
              <a:latin typeface="Times New Roman" panose="02020603050405020304" pitchFamily="18" charset="0"/>
              <a:cs typeface="Times New Roman" panose="02020603050405020304" pitchFamily="18" charset="0"/>
            </a:rPr>
            <a:t>Place on paper spray source</a:t>
          </a:r>
        </a:p>
      </dgm:t>
    </dgm:pt>
    <dgm:pt modelId="{6D5B3218-5E70-4E20-9718-223ECBFC1B97}" type="parTrans" cxnId="{A1766D98-CAFB-43E3-95DA-41A34262C0FE}">
      <dgm:prSet/>
      <dgm:spPr/>
      <dgm:t>
        <a:bodyPr/>
        <a:lstStyle/>
        <a:p>
          <a:endParaRPr lang="en-GB" sz="1100"/>
        </a:p>
      </dgm:t>
    </dgm:pt>
    <dgm:pt modelId="{56E0EE8F-6109-40B6-B8A2-E9C81136BC32}" type="sibTrans" cxnId="{A1766D98-CAFB-43E3-95DA-41A34262C0FE}">
      <dgm:prSet/>
      <dgm:spPr/>
      <dgm:t>
        <a:bodyPr/>
        <a:lstStyle/>
        <a:p>
          <a:endParaRPr lang="en-GB" sz="1100"/>
        </a:p>
      </dgm:t>
    </dgm:pt>
    <dgm:pt modelId="{7AE692EA-FC0F-4B88-8E1A-686FD1702DB4}">
      <dgm:prSet phldrT="[Text]" custT="1"/>
      <dgm:spPr/>
      <dgm:t>
        <a:bodyPr/>
        <a:lstStyle/>
        <a:p>
          <a:r>
            <a:rPr lang="en-GB" sz="1100">
              <a:latin typeface="Times New Roman" panose="02020603050405020304" pitchFamily="18" charset="0"/>
              <a:cs typeface="Times New Roman" panose="02020603050405020304" pitchFamily="18" charset="0"/>
            </a:rPr>
            <a:t>Add 100 µL of 80:20 ACN:H</a:t>
          </a:r>
          <a:r>
            <a:rPr lang="en-GB" sz="1100" baseline="-25000">
              <a:latin typeface="Times New Roman" panose="02020603050405020304" pitchFamily="18" charset="0"/>
              <a:cs typeface="Times New Roman" panose="02020603050405020304" pitchFamily="18" charset="0"/>
            </a:rPr>
            <a:t>2</a:t>
          </a:r>
          <a:r>
            <a:rPr lang="en-GB" sz="1100" baseline="0">
              <a:latin typeface="Times New Roman" panose="02020603050405020304" pitchFamily="18" charset="0"/>
              <a:cs typeface="Times New Roman" panose="02020603050405020304" pitchFamily="18" charset="0"/>
            </a:rPr>
            <a:t>O and apply 4.0 kV</a:t>
          </a:r>
        </a:p>
      </dgm:t>
    </dgm:pt>
    <dgm:pt modelId="{76AA9ED0-BBE5-4E37-872C-92E11FB46FDD}" type="parTrans" cxnId="{5FFA6AA7-22F8-4434-A33D-5FDA4ACEDF6E}">
      <dgm:prSet/>
      <dgm:spPr/>
      <dgm:t>
        <a:bodyPr/>
        <a:lstStyle/>
        <a:p>
          <a:endParaRPr lang="en-GB" sz="1100"/>
        </a:p>
      </dgm:t>
    </dgm:pt>
    <dgm:pt modelId="{735338D7-0964-4FB2-B53D-36797044272D}" type="sibTrans" cxnId="{5FFA6AA7-22F8-4434-A33D-5FDA4ACEDF6E}">
      <dgm:prSet/>
      <dgm:spPr/>
      <dgm:t>
        <a:bodyPr/>
        <a:lstStyle/>
        <a:p>
          <a:endParaRPr lang="en-GB" sz="1100"/>
        </a:p>
      </dgm:t>
    </dgm:pt>
    <dgm:pt modelId="{EA11E947-636E-412D-98C2-8DD8406A98EF}">
      <dgm:prSet phldrT="[Text]" custT="1"/>
      <dgm:spPr/>
      <dgm:t>
        <a:bodyPr/>
        <a:lstStyle/>
        <a:p>
          <a:r>
            <a:rPr lang="en-GB" sz="1100">
              <a:latin typeface="Times New Roman" panose="02020603050405020304" pitchFamily="18" charset="0"/>
              <a:cs typeface="Times New Roman" panose="02020603050405020304" pitchFamily="18" charset="0"/>
            </a:rPr>
            <a:t>Acquire data for 2 minutes in full scan</a:t>
          </a:r>
        </a:p>
      </dgm:t>
    </dgm:pt>
    <dgm:pt modelId="{A823D643-66E7-4D5D-A27A-53116A12E4B4}" type="parTrans" cxnId="{2C905582-20D9-4C0D-AD70-0108B4EDC72B}">
      <dgm:prSet/>
      <dgm:spPr/>
      <dgm:t>
        <a:bodyPr/>
        <a:lstStyle/>
        <a:p>
          <a:endParaRPr lang="en-GB" sz="1100"/>
        </a:p>
      </dgm:t>
    </dgm:pt>
    <dgm:pt modelId="{6BF35EB0-5F43-4CA6-BD23-39C2193275F7}" type="sibTrans" cxnId="{2C905582-20D9-4C0D-AD70-0108B4EDC72B}">
      <dgm:prSet/>
      <dgm:spPr/>
      <dgm:t>
        <a:bodyPr/>
        <a:lstStyle/>
        <a:p>
          <a:endParaRPr lang="en-GB" sz="1100"/>
        </a:p>
      </dgm:t>
    </dgm:pt>
    <dgm:pt modelId="{CA3F104F-43AD-4B99-AC32-FE03B25BFA5C}">
      <dgm:prSet phldrT="[Text]" custT="1"/>
      <dgm:spPr/>
      <dgm:t>
        <a:bodyPr/>
        <a:lstStyle/>
        <a:p>
          <a:r>
            <a:rPr lang="en-GB" sz="1100">
              <a:latin typeface="Times New Roman" panose="02020603050405020304" pitchFamily="18" charset="0"/>
              <a:cs typeface="Times New Roman" panose="02020603050405020304" pitchFamily="18" charset="0"/>
            </a:rPr>
            <a:t>Stop voltage and add 100 µL of 80:20 ACN:H</a:t>
          </a:r>
          <a:r>
            <a:rPr lang="en-GB" sz="1100" baseline="-25000">
              <a:latin typeface="Times New Roman" panose="02020603050405020304" pitchFamily="18" charset="0"/>
              <a:cs typeface="Times New Roman" panose="02020603050405020304" pitchFamily="18" charset="0"/>
            </a:rPr>
            <a:t>2</a:t>
          </a:r>
          <a:r>
            <a:rPr lang="en-GB" sz="1100" baseline="0">
              <a:latin typeface="Times New Roman" panose="02020603050405020304" pitchFamily="18" charset="0"/>
              <a:cs typeface="Times New Roman" panose="02020603050405020304" pitchFamily="18" charset="0"/>
            </a:rPr>
            <a:t>O </a:t>
          </a:r>
          <a:endParaRPr lang="en-GB" sz="1100">
            <a:latin typeface="Times New Roman" panose="02020603050405020304" pitchFamily="18" charset="0"/>
            <a:cs typeface="Times New Roman" panose="02020603050405020304" pitchFamily="18" charset="0"/>
          </a:endParaRPr>
        </a:p>
      </dgm:t>
    </dgm:pt>
    <dgm:pt modelId="{F45814E8-26A0-4162-911D-3077B00C94AA}" type="parTrans" cxnId="{21EE84D4-F3F3-4EAF-961A-CBE6E52ABF59}">
      <dgm:prSet/>
      <dgm:spPr/>
      <dgm:t>
        <a:bodyPr/>
        <a:lstStyle/>
        <a:p>
          <a:endParaRPr lang="en-GB" sz="1100"/>
        </a:p>
      </dgm:t>
    </dgm:pt>
    <dgm:pt modelId="{4BF049FA-F457-4F35-AD72-A97F238F5E74}" type="sibTrans" cxnId="{21EE84D4-F3F3-4EAF-961A-CBE6E52ABF59}">
      <dgm:prSet/>
      <dgm:spPr/>
      <dgm:t>
        <a:bodyPr/>
        <a:lstStyle/>
        <a:p>
          <a:endParaRPr lang="en-GB" sz="1100"/>
        </a:p>
      </dgm:t>
    </dgm:pt>
    <dgm:pt modelId="{334EF358-FB09-499E-976A-15F0191A574C}">
      <dgm:prSet phldrT="[Text]" custT="1"/>
      <dgm:spPr/>
      <dgm:t>
        <a:bodyPr/>
        <a:lstStyle/>
        <a:p>
          <a:r>
            <a:rPr lang="en-GB" sz="1100">
              <a:latin typeface="Times New Roman" panose="02020603050405020304" pitchFamily="18" charset="0"/>
              <a:cs typeface="Times New Roman" panose="02020603050405020304" pitchFamily="18" charset="0"/>
            </a:rPr>
            <a:t>Restart voltage (4.0 kV) and acquire for 2 minutes in MS/MS mode</a:t>
          </a:r>
        </a:p>
      </dgm:t>
    </dgm:pt>
    <dgm:pt modelId="{D3913643-FC34-41E2-A953-9A0C12F3BDEA}" type="parTrans" cxnId="{9AFC4711-92B2-4362-B24A-ACB40CC6A83E}">
      <dgm:prSet/>
      <dgm:spPr/>
      <dgm:t>
        <a:bodyPr/>
        <a:lstStyle/>
        <a:p>
          <a:endParaRPr lang="en-GB" sz="1100"/>
        </a:p>
      </dgm:t>
    </dgm:pt>
    <dgm:pt modelId="{021EDE92-38EA-4F56-B65A-559CB8C374F3}" type="sibTrans" cxnId="{9AFC4711-92B2-4362-B24A-ACB40CC6A83E}">
      <dgm:prSet/>
      <dgm:spPr/>
      <dgm:t>
        <a:bodyPr/>
        <a:lstStyle/>
        <a:p>
          <a:endParaRPr lang="en-GB" sz="1100"/>
        </a:p>
      </dgm:t>
    </dgm:pt>
    <dgm:pt modelId="{63188313-A175-42A7-8C71-C750B1E889C1}" type="pres">
      <dgm:prSet presAssocID="{1B3E7D86-E89A-46E1-AF3A-44EC7FADBDA7}" presName="Name0" presStyleCnt="0">
        <dgm:presLayoutVars>
          <dgm:dir/>
          <dgm:resizeHandles val="exact"/>
        </dgm:presLayoutVars>
      </dgm:prSet>
      <dgm:spPr/>
    </dgm:pt>
    <dgm:pt modelId="{B984D6DE-A35B-49EA-BE3C-F8A92C2DB8BC}" type="pres">
      <dgm:prSet presAssocID="{1B3E7D86-E89A-46E1-AF3A-44EC7FADBDA7}" presName="arrow" presStyleLbl="bgShp" presStyleIdx="0" presStyleCnt="1"/>
      <dgm:spPr/>
    </dgm:pt>
    <dgm:pt modelId="{2BF5A043-4C29-4725-BCEA-7EF75976A347}" type="pres">
      <dgm:prSet presAssocID="{1B3E7D86-E89A-46E1-AF3A-44EC7FADBDA7}" presName="points" presStyleCnt="0"/>
      <dgm:spPr/>
    </dgm:pt>
    <dgm:pt modelId="{B379BA69-1FE6-4092-AD6C-DC2711E6EBB5}" type="pres">
      <dgm:prSet presAssocID="{8667840F-E373-406E-B6BE-7F0844E89ED1}" presName="compositeA" presStyleCnt="0"/>
      <dgm:spPr/>
    </dgm:pt>
    <dgm:pt modelId="{4D54117C-A87D-4AE6-89F6-C14A8248755E}" type="pres">
      <dgm:prSet presAssocID="{8667840F-E373-406E-B6BE-7F0844E89ED1}" presName="textA" presStyleLbl="revTx" presStyleIdx="0" presStyleCnt="8">
        <dgm:presLayoutVars>
          <dgm:bulletEnabled val="1"/>
        </dgm:presLayoutVars>
      </dgm:prSet>
      <dgm:spPr/>
    </dgm:pt>
    <dgm:pt modelId="{A93799D4-3252-45B9-A9DB-A9954C21DB9B}" type="pres">
      <dgm:prSet presAssocID="{8667840F-E373-406E-B6BE-7F0844E89ED1}" presName="circleA" presStyleLbl="node1" presStyleIdx="0" presStyleCnt="8"/>
      <dgm:spPr/>
    </dgm:pt>
    <dgm:pt modelId="{CD9D13B1-45A6-40AE-A375-70C52F99EB3A}" type="pres">
      <dgm:prSet presAssocID="{8667840F-E373-406E-B6BE-7F0844E89ED1}" presName="spaceA" presStyleCnt="0"/>
      <dgm:spPr/>
    </dgm:pt>
    <dgm:pt modelId="{0D7307F6-B947-4EB6-9628-7C6B24100B39}" type="pres">
      <dgm:prSet presAssocID="{051AB6D4-4AB4-468A-8B54-AF1A3DF51D71}" presName="space" presStyleCnt="0"/>
      <dgm:spPr/>
    </dgm:pt>
    <dgm:pt modelId="{2E0B3386-70A5-4FD1-B2A5-5BA152D8C731}" type="pres">
      <dgm:prSet presAssocID="{5855F379-64B0-49A7-B37E-D81FBE7B47DA}" presName="compositeB" presStyleCnt="0"/>
      <dgm:spPr/>
    </dgm:pt>
    <dgm:pt modelId="{B4C87E5E-5810-428A-95F4-D9B19C213776}" type="pres">
      <dgm:prSet presAssocID="{5855F379-64B0-49A7-B37E-D81FBE7B47DA}" presName="textB" presStyleLbl="revTx" presStyleIdx="1" presStyleCnt="8">
        <dgm:presLayoutVars>
          <dgm:bulletEnabled val="1"/>
        </dgm:presLayoutVars>
      </dgm:prSet>
      <dgm:spPr/>
    </dgm:pt>
    <dgm:pt modelId="{B55E6BD9-6946-4B2D-9F51-8CC3DC11264F}" type="pres">
      <dgm:prSet presAssocID="{5855F379-64B0-49A7-B37E-D81FBE7B47DA}" presName="circleB" presStyleLbl="node1" presStyleIdx="1" presStyleCnt="8"/>
      <dgm:spPr/>
    </dgm:pt>
    <dgm:pt modelId="{CC5EF06A-0478-4D54-9E63-381527C90612}" type="pres">
      <dgm:prSet presAssocID="{5855F379-64B0-49A7-B37E-D81FBE7B47DA}" presName="spaceB" presStyleCnt="0"/>
      <dgm:spPr/>
    </dgm:pt>
    <dgm:pt modelId="{6C9EE88E-143E-48BF-A846-8ECF8AC76A98}" type="pres">
      <dgm:prSet presAssocID="{85D1D238-0C25-4DF0-AABA-39186B9B7616}" presName="space" presStyleCnt="0"/>
      <dgm:spPr/>
    </dgm:pt>
    <dgm:pt modelId="{948A400F-9C0F-4D23-95F3-59364060C7B1}" type="pres">
      <dgm:prSet presAssocID="{4562F3BF-EB2D-479E-81E9-2883ADB66166}" presName="compositeA" presStyleCnt="0"/>
      <dgm:spPr/>
    </dgm:pt>
    <dgm:pt modelId="{A0DBC6AF-F228-4110-A355-7C866F5B6E2E}" type="pres">
      <dgm:prSet presAssocID="{4562F3BF-EB2D-479E-81E9-2883ADB66166}" presName="textA" presStyleLbl="revTx" presStyleIdx="2" presStyleCnt="8">
        <dgm:presLayoutVars>
          <dgm:bulletEnabled val="1"/>
        </dgm:presLayoutVars>
      </dgm:prSet>
      <dgm:spPr/>
    </dgm:pt>
    <dgm:pt modelId="{FA5A68E7-B536-4019-806C-BBEEE161FFA8}" type="pres">
      <dgm:prSet presAssocID="{4562F3BF-EB2D-479E-81E9-2883ADB66166}" presName="circleA" presStyleLbl="node1" presStyleIdx="2" presStyleCnt="8"/>
      <dgm:spPr/>
    </dgm:pt>
    <dgm:pt modelId="{304FAB66-FCF4-4D0C-A4AF-D044EA8F2DD8}" type="pres">
      <dgm:prSet presAssocID="{4562F3BF-EB2D-479E-81E9-2883ADB66166}" presName="spaceA" presStyleCnt="0"/>
      <dgm:spPr/>
    </dgm:pt>
    <dgm:pt modelId="{FB92CAF5-1AC0-48A3-8E87-53105981DC59}" type="pres">
      <dgm:prSet presAssocID="{4575BA04-FA38-46CF-A398-A92A6E19C8BB}" presName="space" presStyleCnt="0"/>
      <dgm:spPr/>
    </dgm:pt>
    <dgm:pt modelId="{22CA20F8-E84C-4C6A-A70D-5FC55F016DB4}" type="pres">
      <dgm:prSet presAssocID="{26CC7403-7C82-4F50-8045-C82BDC313E4D}" presName="compositeB" presStyleCnt="0"/>
      <dgm:spPr/>
    </dgm:pt>
    <dgm:pt modelId="{4F3424CC-B4DB-4329-A56D-2E518B43A316}" type="pres">
      <dgm:prSet presAssocID="{26CC7403-7C82-4F50-8045-C82BDC313E4D}" presName="textB" presStyleLbl="revTx" presStyleIdx="3" presStyleCnt="8">
        <dgm:presLayoutVars>
          <dgm:bulletEnabled val="1"/>
        </dgm:presLayoutVars>
      </dgm:prSet>
      <dgm:spPr/>
    </dgm:pt>
    <dgm:pt modelId="{EC262E8E-17B4-465F-9DB4-EC4FA426B75C}" type="pres">
      <dgm:prSet presAssocID="{26CC7403-7C82-4F50-8045-C82BDC313E4D}" presName="circleB" presStyleLbl="node1" presStyleIdx="3" presStyleCnt="8"/>
      <dgm:spPr/>
    </dgm:pt>
    <dgm:pt modelId="{46CFF6F2-E0F4-472F-874B-9168FC754714}" type="pres">
      <dgm:prSet presAssocID="{26CC7403-7C82-4F50-8045-C82BDC313E4D}" presName="spaceB" presStyleCnt="0"/>
      <dgm:spPr/>
    </dgm:pt>
    <dgm:pt modelId="{63F89DA7-584B-49AF-AD3A-42DFA5E17BDD}" type="pres">
      <dgm:prSet presAssocID="{56E0EE8F-6109-40B6-B8A2-E9C81136BC32}" presName="space" presStyleCnt="0"/>
      <dgm:spPr/>
    </dgm:pt>
    <dgm:pt modelId="{7AB9D3B1-37F9-48A1-819E-565902122AC8}" type="pres">
      <dgm:prSet presAssocID="{7AE692EA-FC0F-4B88-8E1A-686FD1702DB4}" presName="compositeA" presStyleCnt="0"/>
      <dgm:spPr/>
    </dgm:pt>
    <dgm:pt modelId="{ECB2E7A0-974D-4FE0-B687-D7F673DC5E03}" type="pres">
      <dgm:prSet presAssocID="{7AE692EA-FC0F-4B88-8E1A-686FD1702DB4}" presName="textA" presStyleLbl="revTx" presStyleIdx="4" presStyleCnt="8">
        <dgm:presLayoutVars>
          <dgm:bulletEnabled val="1"/>
        </dgm:presLayoutVars>
      </dgm:prSet>
      <dgm:spPr/>
    </dgm:pt>
    <dgm:pt modelId="{3FF19831-757F-4585-9B3B-1BC7D25773C0}" type="pres">
      <dgm:prSet presAssocID="{7AE692EA-FC0F-4B88-8E1A-686FD1702DB4}" presName="circleA" presStyleLbl="node1" presStyleIdx="4" presStyleCnt="8"/>
      <dgm:spPr/>
    </dgm:pt>
    <dgm:pt modelId="{27E9975E-2338-47F8-B289-A0679971CB01}" type="pres">
      <dgm:prSet presAssocID="{7AE692EA-FC0F-4B88-8E1A-686FD1702DB4}" presName="spaceA" presStyleCnt="0"/>
      <dgm:spPr/>
    </dgm:pt>
    <dgm:pt modelId="{23E10ABA-9B94-4662-AA4E-A121A9E9A541}" type="pres">
      <dgm:prSet presAssocID="{735338D7-0964-4FB2-B53D-36797044272D}" presName="space" presStyleCnt="0"/>
      <dgm:spPr/>
    </dgm:pt>
    <dgm:pt modelId="{BF4FF50F-6F85-44CF-AB0C-88E5E30D1EBA}" type="pres">
      <dgm:prSet presAssocID="{EA11E947-636E-412D-98C2-8DD8406A98EF}" presName="compositeB" presStyleCnt="0"/>
      <dgm:spPr/>
    </dgm:pt>
    <dgm:pt modelId="{1A52172D-8F67-4215-8818-C456C51D6011}" type="pres">
      <dgm:prSet presAssocID="{EA11E947-636E-412D-98C2-8DD8406A98EF}" presName="textB" presStyleLbl="revTx" presStyleIdx="5" presStyleCnt="8">
        <dgm:presLayoutVars>
          <dgm:bulletEnabled val="1"/>
        </dgm:presLayoutVars>
      </dgm:prSet>
      <dgm:spPr/>
    </dgm:pt>
    <dgm:pt modelId="{AF01CDC4-1384-4BF9-8911-35AF6351D12E}" type="pres">
      <dgm:prSet presAssocID="{EA11E947-636E-412D-98C2-8DD8406A98EF}" presName="circleB" presStyleLbl="node1" presStyleIdx="5" presStyleCnt="8"/>
      <dgm:spPr/>
    </dgm:pt>
    <dgm:pt modelId="{C65463A4-2771-40D7-9622-BE8F39B4C29C}" type="pres">
      <dgm:prSet presAssocID="{EA11E947-636E-412D-98C2-8DD8406A98EF}" presName="spaceB" presStyleCnt="0"/>
      <dgm:spPr/>
    </dgm:pt>
    <dgm:pt modelId="{D4A10015-0B84-4DFD-B884-6F2287D72BA9}" type="pres">
      <dgm:prSet presAssocID="{6BF35EB0-5F43-4CA6-BD23-39C2193275F7}" presName="space" presStyleCnt="0"/>
      <dgm:spPr/>
    </dgm:pt>
    <dgm:pt modelId="{D930E37B-07DA-4121-B8A4-9638BB28D0BD}" type="pres">
      <dgm:prSet presAssocID="{CA3F104F-43AD-4B99-AC32-FE03B25BFA5C}" presName="compositeA" presStyleCnt="0"/>
      <dgm:spPr/>
    </dgm:pt>
    <dgm:pt modelId="{EE8988B0-602F-4EC6-A2AE-AD262CDA6EFD}" type="pres">
      <dgm:prSet presAssocID="{CA3F104F-43AD-4B99-AC32-FE03B25BFA5C}" presName="textA" presStyleLbl="revTx" presStyleIdx="6" presStyleCnt="8">
        <dgm:presLayoutVars>
          <dgm:bulletEnabled val="1"/>
        </dgm:presLayoutVars>
      </dgm:prSet>
      <dgm:spPr/>
    </dgm:pt>
    <dgm:pt modelId="{AEB4B79D-E9DA-41B9-871D-0AE301321A89}" type="pres">
      <dgm:prSet presAssocID="{CA3F104F-43AD-4B99-AC32-FE03B25BFA5C}" presName="circleA" presStyleLbl="node1" presStyleIdx="6" presStyleCnt="8"/>
      <dgm:spPr/>
    </dgm:pt>
    <dgm:pt modelId="{4F1BCE1B-82A7-4DCA-B02D-D00778059B22}" type="pres">
      <dgm:prSet presAssocID="{CA3F104F-43AD-4B99-AC32-FE03B25BFA5C}" presName="spaceA" presStyleCnt="0"/>
      <dgm:spPr/>
    </dgm:pt>
    <dgm:pt modelId="{4F1FFE83-0727-474C-9AAB-3C6030C86252}" type="pres">
      <dgm:prSet presAssocID="{4BF049FA-F457-4F35-AD72-A97F238F5E74}" presName="space" presStyleCnt="0"/>
      <dgm:spPr/>
    </dgm:pt>
    <dgm:pt modelId="{0F47CC66-59D3-418C-8019-3736613762AF}" type="pres">
      <dgm:prSet presAssocID="{334EF358-FB09-499E-976A-15F0191A574C}" presName="compositeB" presStyleCnt="0"/>
      <dgm:spPr/>
    </dgm:pt>
    <dgm:pt modelId="{72C1918C-67B1-4278-8BC8-DB58DFCAEF94}" type="pres">
      <dgm:prSet presAssocID="{334EF358-FB09-499E-976A-15F0191A574C}" presName="textB" presStyleLbl="revTx" presStyleIdx="7" presStyleCnt="8">
        <dgm:presLayoutVars>
          <dgm:bulletEnabled val="1"/>
        </dgm:presLayoutVars>
      </dgm:prSet>
      <dgm:spPr/>
    </dgm:pt>
    <dgm:pt modelId="{25B8DF7E-AEE0-4ADE-8CB6-B99016B755DC}" type="pres">
      <dgm:prSet presAssocID="{334EF358-FB09-499E-976A-15F0191A574C}" presName="circleB" presStyleLbl="node1" presStyleIdx="7" presStyleCnt="8"/>
      <dgm:spPr/>
    </dgm:pt>
    <dgm:pt modelId="{20DF9C3E-AC8D-46DB-8060-9D951C52F4DB}" type="pres">
      <dgm:prSet presAssocID="{334EF358-FB09-499E-976A-15F0191A574C}" presName="spaceB" presStyleCnt="0"/>
      <dgm:spPr/>
    </dgm:pt>
  </dgm:ptLst>
  <dgm:cxnLst>
    <dgm:cxn modelId="{9AFC4711-92B2-4362-B24A-ACB40CC6A83E}" srcId="{1B3E7D86-E89A-46E1-AF3A-44EC7FADBDA7}" destId="{334EF358-FB09-499E-976A-15F0191A574C}" srcOrd="7" destOrd="0" parTransId="{D3913643-FC34-41E2-A953-9A0C12F3BDEA}" sibTransId="{021EDE92-38EA-4F56-B65A-559CB8C374F3}"/>
    <dgm:cxn modelId="{698FEC2D-0A0E-456B-A038-50A9CEA5BBD9}" srcId="{1B3E7D86-E89A-46E1-AF3A-44EC7FADBDA7}" destId="{5855F379-64B0-49A7-B37E-D81FBE7B47DA}" srcOrd="1" destOrd="0" parTransId="{24B8596F-C984-4D19-AB22-18F2019BB7A3}" sibTransId="{85D1D238-0C25-4DF0-AABA-39186B9B7616}"/>
    <dgm:cxn modelId="{87AA9066-A706-403E-9C27-BF38ACE878A8}" type="presOf" srcId="{CA3F104F-43AD-4B99-AC32-FE03B25BFA5C}" destId="{EE8988B0-602F-4EC6-A2AE-AD262CDA6EFD}" srcOrd="0" destOrd="0" presId="urn:microsoft.com/office/officeart/2005/8/layout/hProcess11"/>
    <dgm:cxn modelId="{55CFCF4C-09D0-4151-A4C9-6340014D03BF}" srcId="{1B3E7D86-E89A-46E1-AF3A-44EC7FADBDA7}" destId="{8667840F-E373-406E-B6BE-7F0844E89ED1}" srcOrd="0" destOrd="0" parTransId="{051D1BD5-F3F0-4678-8222-FC2543406A41}" sibTransId="{051AB6D4-4AB4-468A-8B54-AF1A3DF51D71}"/>
    <dgm:cxn modelId="{83B5327A-400D-42EE-A4C9-21B3B0F8E332}" type="presOf" srcId="{EA11E947-636E-412D-98C2-8DD8406A98EF}" destId="{1A52172D-8F67-4215-8818-C456C51D6011}" srcOrd="0" destOrd="0" presId="urn:microsoft.com/office/officeart/2005/8/layout/hProcess11"/>
    <dgm:cxn modelId="{2C905582-20D9-4C0D-AD70-0108B4EDC72B}" srcId="{1B3E7D86-E89A-46E1-AF3A-44EC7FADBDA7}" destId="{EA11E947-636E-412D-98C2-8DD8406A98EF}" srcOrd="5" destOrd="0" parTransId="{A823D643-66E7-4D5D-A27A-53116A12E4B4}" sibTransId="{6BF35EB0-5F43-4CA6-BD23-39C2193275F7}"/>
    <dgm:cxn modelId="{A1766D98-CAFB-43E3-95DA-41A34262C0FE}" srcId="{1B3E7D86-E89A-46E1-AF3A-44EC7FADBDA7}" destId="{26CC7403-7C82-4F50-8045-C82BDC313E4D}" srcOrd="3" destOrd="0" parTransId="{6D5B3218-5E70-4E20-9718-223ECBFC1B97}" sibTransId="{56E0EE8F-6109-40B6-B8A2-E9C81136BC32}"/>
    <dgm:cxn modelId="{2600C0A1-A46E-453B-B247-F0482EBB2936}" type="presOf" srcId="{5855F379-64B0-49A7-B37E-D81FBE7B47DA}" destId="{B4C87E5E-5810-428A-95F4-D9B19C213776}" srcOrd="0" destOrd="0" presId="urn:microsoft.com/office/officeart/2005/8/layout/hProcess11"/>
    <dgm:cxn modelId="{5FFA6AA7-22F8-4434-A33D-5FDA4ACEDF6E}" srcId="{1B3E7D86-E89A-46E1-AF3A-44EC7FADBDA7}" destId="{7AE692EA-FC0F-4B88-8E1A-686FD1702DB4}" srcOrd="4" destOrd="0" parTransId="{76AA9ED0-BBE5-4E37-872C-92E11FB46FDD}" sibTransId="{735338D7-0964-4FB2-B53D-36797044272D}"/>
    <dgm:cxn modelId="{33DBCFAA-A145-492E-86C2-9A4C8B0BF38D}" type="presOf" srcId="{1B3E7D86-E89A-46E1-AF3A-44EC7FADBDA7}" destId="{63188313-A175-42A7-8C71-C750B1E889C1}" srcOrd="0" destOrd="0" presId="urn:microsoft.com/office/officeart/2005/8/layout/hProcess11"/>
    <dgm:cxn modelId="{E8FEDBAB-71AC-4346-A8EC-9C4F8826CE43}" type="presOf" srcId="{4562F3BF-EB2D-479E-81E9-2883ADB66166}" destId="{A0DBC6AF-F228-4110-A355-7C866F5B6E2E}" srcOrd="0" destOrd="0" presId="urn:microsoft.com/office/officeart/2005/8/layout/hProcess11"/>
    <dgm:cxn modelId="{422B21B6-808C-480C-BE67-E285C012E843}" type="presOf" srcId="{26CC7403-7C82-4F50-8045-C82BDC313E4D}" destId="{4F3424CC-B4DB-4329-A56D-2E518B43A316}" srcOrd="0" destOrd="0" presId="urn:microsoft.com/office/officeart/2005/8/layout/hProcess11"/>
    <dgm:cxn modelId="{8D35FDC4-6B02-4390-A19D-A9C0903D178D}" type="presOf" srcId="{334EF358-FB09-499E-976A-15F0191A574C}" destId="{72C1918C-67B1-4278-8BC8-DB58DFCAEF94}" srcOrd="0" destOrd="0" presId="urn:microsoft.com/office/officeart/2005/8/layout/hProcess11"/>
    <dgm:cxn modelId="{21EE84D4-F3F3-4EAF-961A-CBE6E52ABF59}" srcId="{1B3E7D86-E89A-46E1-AF3A-44EC7FADBDA7}" destId="{CA3F104F-43AD-4B99-AC32-FE03B25BFA5C}" srcOrd="6" destOrd="0" parTransId="{F45814E8-26A0-4162-911D-3077B00C94AA}" sibTransId="{4BF049FA-F457-4F35-AD72-A97F238F5E74}"/>
    <dgm:cxn modelId="{E3D6FDE4-22AD-438D-9B9B-671A37F16C5E}" type="presOf" srcId="{7AE692EA-FC0F-4B88-8E1A-686FD1702DB4}" destId="{ECB2E7A0-974D-4FE0-B687-D7F673DC5E03}" srcOrd="0" destOrd="0" presId="urn:microsoft.com/office/officeart/2005/8/layout/hProcess11"/>
    <dgm:cxn modelId="{712979EC-A064-4D4F-982C-FBB9FB8F49A9}" srcId="{1B3E7D86-E89A-46E1-AF3A-44EC7FADBDA7}" destId="{4562F3BF-EB2D-479E-81E9-2883ADB66166}" srcOrd="2" destOrd="0" parTransId="{D4362DA7-9046-41B4-9C97-6B84C3108499}" sibTransId="{4575BA04-FA38-46CF-A398-A92A6E19C8BB}"/>
    <dgm:cxn modelId="{FE1DECFC-3D1D-4D35-86C7-1DB22C3D654B}" type="presOf" srcId="{8667840F-E373-406E-B6BE-7F0844E89ED1}" destId="{4D54117C-A87D-4AE6-89F6-C14A8248755E}" srcOrd="0" destOrd="0" presId="urn:microsoft.com/office/officeart/2005/8/layout/hProcess11"/>
    <dgm:cxn modelId="{D44F200B-5985-4E1B-A9F9-0CF70B8A0AD0}" type="presParOf" srcId="{63188313-A175-42A7-8C71-C750B1E889C1}" destId="{B984D6DE-A35B-49EA-BE3C-F8A92C2DB8BC}" srcOrd="0" destOrd="0" presId="urn:microsoft.com/office/officeart/2005/8/layout/hProcess11"/>
    <dgm:cxn modelId="{1321554D-C027-4D75-8077-079BCF6EFAFF}" type="presParOf" srcId="{63188313-A175-42A7-8C71-C750B1E889C1}" destId="{2BF5A043-4C29-4725-BCEA-7EF75976A347}" srcOrd="1" destOrd="0" presId="urn:microsoft.com/office/officeart/2005/8/layout/hProcess11"/>
    <dgm:cxn modelId="{C7D23764-35F3-4728-BA42-D572A30471BC}" type="presParOf" srcId="{2BF5A043-4C29-4725-BCEA-7EF75976A347}" destId="{B379BA69-1FE6-4092-AD6C-DC2711E6EBB5}" srcOrd="0" destOrd="0" presId="urn:microsoft.com/office/officeart/2005/8/layout/hProcess11"/>
    <dgm:cxn modelId="{E93FDFBD-1941-4C2C-AD46-11F0F7691F14}" type="presParOf" srcId="{B379BA69-1FE6-4092-AD6C-DC2711E6EBB5}" destId="{4D54117C-A87D-4AE6-89F6-C14A8248755E}" srcOrd="0" destOrd="0" presId="urn:microsoft.com/office/officeart/2005/8/layout/hProcess11"/>
    <dgm:cxn modelId="{818DB21B-55F2-48EA-AFA5-988081F0F0AF}" type="presParOf" srcId="{B379BA69-1FE6-4092-AD6C-DC2711E6EBB5}" destId="{A93799D4-3252-45B9-A9DB-A9954C21DB9B}" srcOrd="1" destOrd="0" presId="urn:microsoft.com/office/officeart/2005/8/layout/hProcess11"/>
    <dgm:cxn modelId="{16D39DA8-FF7D-4958-9A55-A8AEC45FD5BE}" type="presParOf" srcId="{B379BA69-1FE6-4092-AD6C-DC2711E6EBB5}" destId="{CD9D13B1-45A6-40AE-A375-70C52F99EB3A}" srcOrd="2" destOrd="0" presId="urn:microsoft.com/office/officeart/2005/8/layout/hProcess11"/>
    <dgm:cxn modelId="{726628E8-C6CE-4362-BD26-67B9A80D05ED}" type="presParOf" srcId="{2BF5A043-4C29-4725-BCEA-7EF75976A347}" destId="{0D7307F6-B947-4EB6-9628-7C6B24100B39}" srcOrd="1" destOrd="0" presId="urn:microsoft.com/office/officeart/2005/8/layout/hProcess11"/>
    <dgm:cxn modelId="{D9773083-34BD-46BF-849F-4B1DE8800D1A}" type="presParOf" srcId="{2BF5A043-4C29-4725-BCEA-7EF75976A347}" destId="{2E0B3386-70A5-4FD1-B2A5-5BA152D8C731}" srcOrd="2" destOrd="0" presId="urn:microsoft.com/office/officeart/2005/8/layout/hProcess11"/>
    <dgm:cxn modelId="{118032D3-B6EB-4F71-86F3-8A672A588A46}" type="presParOf" srcId="{2E0B3386-70A5-4FD1-B2A5-5BA152D8C731}" destId="{B4C87E5E-5810-428A-95F4-D9B19C213776}" srcOrd="0" destOrd="0" presId="urn:microsoft.com/office/officeart/2005/8/layout/hProcess11"/>
    <dgm:cxn modelId="{D3A2ECB7-A27E-424F-ADD0-74DC16F5D816}" type="presParOf" srcId="{2E0B3386-70A5-4FD1-B2A5-5BA152D8C731}" destId="{B55E6BD9-6946-4B2D-9F51-8CC3DC11264F}" srcOrd="1" destOrd="0" presId="urn:microsoft.com/office/officeart/2005/8/layout/hProcess11"/>
    <dgm:cxn modelId="{A57DE116-F9CF-43DE-A5CD-FBB143291B65}" type="presParOf" srcId="{2E0B3386-70A5-4FD1-B2A5-5BA152D8C731}" destId="{CC5EF06A-0478-4D54-9E63-381527C90612}" srcOrd="2" destOrd="0" presId="urn:microsoft.com/office/officeart/2005/8/layout/hProcess11"/>
    <dgm:cxn modelId="{3F74ECB4-6C20-4357-8DA1-5694E17D05F9}" type="presParOf" srcId="{2BF5A043-4C29-4725-BCEA-7EF75976A347}" destId="{6C9EE88E-143E-48BF-A846-8ECF8AC76A98}" srcOrd="3" destOrd="0" presId="urn:microsoft.com/office/officeart/2005/8/layout/hProcess11"/>
    <dgm:cxn modelId="{35BB7D8F-6774-44C1-B7B5-62E6875C3E52}" type="presParOf" srcId="{2BF5A043-4C29-4725-BCEA-7EF75976A347}" destId="{948A400F-9C0F-4D23-95F3-59364060C7B1}" srcOrd="4" destOrd="0" presId="urn:microsoft.com/office/officeart/2005/8/layout/hProcess11"/>
    <dgm:cxn modelId="{FE666B8A-86F5-424F-96E9-5A8360318F68}" type="presParOf" srcId="{948A400F-9C0F-4D23-95F3-59364060C7B1}" destId="{A0DBC6AF-F228-4110-A355-7C866F5B6E2E}" srcOrd="0" destOrd="0" presId="urn:microsoft.com/office/officeart/2005/8/layout/hProcess11"/>
    <dgm:cxn modelId="{2E4AC30D-6BC0-47D3-9941-AE41ACA002E4}" type="presParOf" srcId="{948A400F-9C0F-4D23-95F3-59364060C7B1}" destId="{FA5A68E7-B536-4019-806C-BBEEE161FFA8}" srcOrd="1" destOrd="0" presId="urn:microsoft.com/office/officeart/2005/8/layout/hProcess11"/>
    <dgm:cxn modelId="{2BB00F85-4355-4F81-9EED-8E0F445CD0CC}" type="presParOf" srcId="{948A400F-9C0F-4D23-95F3-59364060C7B1}" destId="{304FAB66-FCF4-4D0C-A4AF-D044EA8F2DD8}" srcOrd="2" destOrd="0" presId="urn:microsoft.com/office/officeart/2005/8/layout/hProcess11"/>
    <dgm:cxn modelId="{38E37A12-3C45-4E9F-ACDC-8955D4BA83F9}" type="presParOf" srcId="{2BF5A043-4C29-4725-BCEA-7EF75976A347}" destId="{FB92CAF5-1AC0-48A3-8E87-53105981DC59}" srcOrd="5" destOrd="0" presId="urn:microsoft.com/office/officeart/2005/8/layout/hProcess11"/>
    <dgm:cxn modelId="{C1093DC0-B42F-462B-95DD-8315B445453C}" type="presParOf" srcId="{2BF5A043-4C29-4725-BCEA-7EF75976A347}" destId="{22CA20F8-E84C-4C6A-A70D-5FC55F016DB4}" srcOrd="6" destOrd="0" presId="urn:microsoft.com/office/officeart/2005/8/layout/hProcess11"/>
    <dgm:cxn modelId="{C94AC9B5-9E4C-4918-B9DB-34F2195D1338}" type="presParOf" srcId="{22CA20F8-E84C-4C6A-A70D-5FC55F016DB4}" destId="{4F3424CC-B4DB-4329-A56D-2E518B43A316}" srcOrd="0" destOrd="0" presId="urn:microsoft.com/office/officeart/2005/8/layout/hProcess11"/>
    <dgm:cxn modelId="{3B542B3C-CBDC-4C47-805B-881E9654EABE}" type="presParOf" srcId="{22CA20F8-E84C-4C6A-A70D-5FC55F016DB4}" destId="{EC262E8E-17B4-465F-9DB4-EC4FA426B75C}" srcOrd="1" destOrd="0" presId="urn:microsoft.com/office/officeart/2005/8/layout/hProcess11"/>
    <dgm:cxn modelId="{E8A039DC-B816-46DF-A4DB-39E49B74D2D7}" type="presParOf" srcId="{22CA20F8-E84C-4C6A-A70D-5FC55F016DB4}" destId="{46CFF6F2-E0F4-472F-874B-9168FC754714}" srcOrd="2" destOrd="0" presId="urn:microsoft.com/office/officeart/2005/8/layout/hProcess11"/>
    <dgm:cxn modelId="{48ECC808-AA68-49B6-BE83-69C224057441}" type="presParOf" srcId="{2BF5A043-4C29-4725-BCEA-7EF75976A347}" destId="{63F89DA7-584B-49AF-AD3A-42DFA5E17BDD}" srcOrd="7" destOrd="0" presId="urn:microsoft.com/office/officeart/2005/8/layout/hProcess11"/>
    <dgm:cxn modelId="{96F32EDF-0A89-48A9-A5ED-CA3A67DE032D}" type="presParOf" srcId="{2BF5A043-4C29-4725-BCEA-7EF75976A347}" destId="{7AB9D3B1-37F9-48A1-819E-565902122AC8}" srcOrd="8" destOrd="0" presId="urn:microsoft.com/office/officeart/2005/8/layout/hProcess11"/>
    <dgm:cxn modelId="{F9A0C407-DB5A-4BE7-999A-5DF9CA352A83}" type="presParOf" srcId="{7AB9D3B1-37F9-48A1-819E-565902122AC8}" destId="{ECB2E7A0-974D-4FE0-B687-D7F673DC5E03}" srcOrd="0" destOrd="0" presId="urn:microsoft.com/office/officeart/2005/8/layout/hProcess11"/>
    <dgm:cxn modelId="{D299F782-0364-4EA6-945E-3CA4B95D078B}" type="presParOf" srcId="{7AB9D3B1-37F9-48A1-819E-565902122AC8}" destId="{3FF19831-757F-4585-9B3B-1BC7D25773C0}" srcOrd="1" destOrd="0" presId="urn:microsoft.com/office/officeart/2005/8/layout/hProcess11"/>
    <dgm:cxn modelId="{EC6FDE25-5964-46D0-ADF0-E254B6C753E1}" type="presParOf" srcId="{7AB9D3B1-37F9-48A1-819E-565902122AC8}" destId="{27E9975E-2338-47F8-B289-A0679971CB01}" srcOrd="2" destOrd="0" presId="urn:microsoft.com/office/officeart/2005/8/layout/hProcess11"/>
    <dgm:cxn modelId="{FB4B1289-6419-4CF0-AE2E-68EFBF848C88}" type="presParOf" srcId="{2BF5A043-4C29-4725-BCEA-7EF75976A347}" destId="{23E10ABA-9B94-4662-AA4E-A121A9E9A541}" srcOrd="9" destOrd="0" presId="urn:microsoft.com/office/officeart/2005/8/layout/hProcess11"/>
    <dgm:cxn modelId="{7A8FD993-683D-41AA-81B9-9DD72D73BACA}" type="presParOf" srcId="{2BF5A043-4C29-4725-BCEA-7EF75976A347}" destId="{BF4FF50F-6F85-44CF-AB0C-88E5E30D1EBA}" srcOrd="10" destOrd="0" presId="urn:microsoft.com/office/officeart/2005/8/layout/hProcess11"/>
    <dgm:cxn modelId="{4BC6CA9A-5716-4009-A988-F3E58A72CC4B}" type="presParOf" srcId="{BF4FF50F-6F85-44CF-AB0C-88E5E30D1EBA}" destId="{1A52172D-8F67-4215-8818-C456C51D6011}" srcOrd="0" destOrd="0" presId="urn:microsoft.com/office/officeart/2005/8/layout/hProcess11"/>
    <dgm:cxn modelId="{25881BC4-C5B5-4DEB-A0CD-1B01F8ADDB3F}" type="presParOf" srcId="{BF4FF50F-6F85-44CF-AB0C-88E5E30D1EBA}" destId="{AF01CDC4-1384-4BF9-8911-35AF6351D12E}" srcOrd="1" destOrd="0" presId="urn:microsoft.com/office/officeart/2005/8/layout/hProcess11"/>
    <dgm:cxn modelId="{4510663D-5524-43AF-A32E-AABB86E485E8}" type="presParOf" srcId="{BF4FF50F-6F85-44CF-AB0C-88E5E30D1EBA}" destId="{C65463A4-2771-40D7-9622-BE8F39B4C29C}" srcOrd="2" destOrd="0" presId="urn:microsoft.com/office/officeart/2005/8/layout/hProcess11"/>
    <dgm:cxn modelId="{B211F5CF-F981-4C6A-B723-C379FEC4E7B2}" type="presParOf" srcId="{2BF5A043-4C29-4725-BCEA-7EF75976A347}" destId="{D4A10015-0B84-4DFD-B884-6F2287D72BA9}" srcOrd="11" destOrd="0" presId="urn:microsoft.com/office/officeart/2005/8/layout/hProcess11"/>
    <dgm:cxn modelId="{42620150-4BB3-4166-8EAA-B698516D03D5}" type="presParOf" srcId="{2BF5A043-4C29-4725-BCEA-7EF75976A347}" destId="{D930E37B-07DA-4121-B8A4-9638BB28D0BD}" srcOrd="12" destOrd="0" presId="urn:microsoft.com/office/officeart/2005/8/layout/hProcess11"/>
    <dgm:cxn modelId="{C4544691-BD1C-4B57-A02D-8C1ADB1435C5}" type="presParOf" srcId="{D930E37B-07DA-4121-B8A4-9638BB28D0BD}" destId="{EE8988B0-602F-4EC6-A2AE-AD262CDA6EFD}" srcOrd="0" destOrd="0" presId="urn:microsoft.com/office/officeart/2005/8/layout/hProcess11"/>
    <dgm:cxn modelId="{2FF7D14A-7120-48F3-BA83-8B7F0B3F30A3}" type="presParOf" srcId="{D930E37B-07DA-4121-B8A4-9638BB28D0BD}" destId="{AEB4B79D-E9DA-41B9-871D-0AE301321A89}" srcOrd="1" destOrd="0" presId="urn:microsoft.com/office/officeart/2005/8/layout/hProcess11"/>
    <dgm:cxn modelId="{1C9543D5-8BC8-4AB2-895B-1694D1E93922}" type="presParOf" srcId="{D930E37B-07DA-4121-B8A4-9638BB28D0BD}" destId="{4F1BCE1B-82A7-4DCA-B02D-D00778059B22}" srcOrd="2" destOrd="0" presId="urn:microsoft.com/office/officeart/2005/8/layout/hProcess11"/>
    <dgm:cxn modelId="{0DC88E44-EF95-4C5B-913E-5903FFC0D284}" type="presParOf" srcId="{2BF5A043-4C29-4725-BCEA-7EF75976A347}" destId="{4F1FFE83-0727-474C-9AAB-3C6030C86252}" srcOrd="13" destOrd="0" presId="urn:microsoft.com/office/officeart/2005/8/layout/hProcess11"/>
    <dgm:cxn modelId="{6097F5E1-5CC0-4430-B310-2ECCEA888972}" type="presParOf" srcId="{2BF5A043-4C29-4725-BCEA-7EF75976A347}" destId="{0F47CC66-59D3-418C-8019-3736613762AF}" srcOrd="14" destOrd="0" presId="urn:microsoft.com/office/officeart/2005/8/layout/hProcess11"/>
    <dgm:cxn modelId="{93FB4B08-D27D-460F-ADB9-16846C4735BA}" type="presParOf" srcId="{0F47CC66-59D3-418C-8019-3736613762AF}" destId="{72C1918C-67B1-4278-8BC8-DB58DFCAEF94}" srcOrd="0" destOrd="0" presId="urn:microsoft.com/office/officeart/2005/8/layout/hProcess11"/>
    <dgm:cxn modelId="{EFD5E61B-FCD2-404D-972C-978FE1D0C7A5}" type="presParOf" srcId="{0F47CC66-59D3-418C-8019-3736613762AF}" destId="{25B8DF7E-AEE0-4ADE-8CB6-B99016B755DC}" srcOrd="1" destOrd="0" presId="urn:microsoft.com/office/officeart/2005/8/layout/hProcess11"/>
    <dgm:cxn modelId="{AE127DCC-29A3-466E-A3E8-DDF668D0261B}" type="presParOf" srcId="{0F47CC66-59D3-418C-8019-3736613762AF}" destId="{20DF9C3E-AC8D-46DB-8060-9D951C52F4D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4D6DE-A35B-49EA-BE3C-F8A92C2DB8BC}">
      <dsp:nvSpPr>
        <dsp:cNvPr id="0" name=""/>
        <dsp:cNvSpPr/>
      </dsp:nvSpPr>
      <dsp:spPr>
        <a:xfrm>
          <a:off x="0" y="795117"/>
          <a:ext cx="8517546" cy="1060156"/>
        </a:xfrm>
        <a:prstGeom prst="notched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4117C-A87D-4AE6-89F6-C14A8248755E}">
      <dsp:nvSpPr>
        <dsp:cNvPr id="0" name=""/>
        <dsp:cNvSpPr/>
      </dsp:nvSpPr>
      <dsp:spPr>
        <a:xfrm>
          <a:off x="304" y="0"/>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kern="1200">
              <a:latin typeface="Times New Roman" panose="02020603050405020304" pitchFamily="18" charset="0"/>
              <a:cs typeface="Times New Roman" panose="02020603050405020304" pitchFamily="18" charset="0"/>
            </a:rPr>
            <a:t>20 µL of calibration standard  or fingerprint sample</a:t>
          </a:r>
        </a:p>
      </dsp:txBody>
      <dsp:txXfrm>
        <a:off x="304" y="0"/>
        <a:ext cx="917986" cy="1060156"/>
      </dsp:txXfrm>
    </dsp:sp>
    <dsp:sp modelId="{A93799D4-3252-45B9-A9DB-A9954C21DB9B}">
      <dsp:nvSpPr>
        <dsp:cNvPr id="0" name=""/>
        <dsp:cNvSpPr/>
      </dsp:nvSpPr>
      <dsp:spPr>
        <a:xfrm>
          <a:off x="326777"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C87E5E-5810-428A-95F4-D9B19C213776}">
      <dsp:nvSpPr>
        <dsp:cNvPr id="0" name=""/>
        <dsp:cNvSpPr/>
      </dsp:nvSpPr>
      <dsp:spPr>
        <a:xfrm>
          <a:off x="964189" y="1590234"/>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Times New Roman" panose="02020603050405020304" pitchFamily="18" charset="0"/>
              <a:cs typeface="Times New Roman" panose="02020603050405020304" pitchFamily="18" charset="0"/>
            </a:rPr>
            <a:t>20 µL of internal standard (isotopically labelled analyte)</a:t>
          </a:r>
        </a:p>
      </dsp:txBody>
      <dsp:txXfrm>
        <a:off x="964189" y="1590234"/>
        <a:ext cx="917986" cy="1060156"/>
      </dsp:txXfrm>
    </dsp:sp>
    <dsp:sp modelId="{B55E6BD9-6946-4B2D-9F51-8CC3DC11264F}">
      <dsp:nvSpPr>
        <dsp:cNvPr id="0" name=""/>
        <dsp:cNvSpPr/>
      </dsp:nvSpPr>
      <dsp:spPr>
        <a:xfrm>
          <a:off x="1290662"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DBC6AF-F228-4110-A355-7C866F5B6E2E}">
      <dsp:nvSpPr>
        <dsp:cNvPr id="0" name=""/>
        <dsp:cNvSpPr/>
      </dsp:nvSpPr>
      <dsp:spPr>
        <a:xfrm>
          <a:off x="1928074" y="0"/>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kern="1200">
              <a:latin typeface="Times New Roman" panose="02020603050405020304" pitchFamily="18" charset="0"/>
              <a:cs typeface="Times New Roman" panose="02020603050405020304" pitchFamily="18" charset="0"/>
            </a:rPr>
            <a:t>Air dry for 5 minutes</a:t>
          </a:r>
        </a:p>
      </dsp:txBody>
      <dsp:txXfrm>
        <a:off x="1928074" y="0"/>
        <a:ext cx="917986" cy="1060156"/>
      </dsp:txXfrm>
    </dsp:sp>
    <dsp:sp modelId="{FA5A68E7-B536-4019-806C-BBEEE161FFA8}">
      <dsp:nvSpPr>
        <dsp:cNvPr id="0" name=""/>
        <dsp:cNvSpPr/>
      </dsp:nvSpPr>
      <dsp:spPr>
        <a:xfrm>
          <a:off x="2254548"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3424CC-B4DB-4329-A56D-2E518B43A316}">
      <dsp:nvSpPr>
        <dsp:cNvPr id="0" name=""/>
        <dsp:cNvSpPr/>
      </dsp:nvSpPr>
      <dsp:spPr>
        <a:xfrm>
          <a:off x="2891960" y="1590234"/>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dirty="0">
              <a:latin typeface="Times New Roman" panose="02020603050405020304" pitchFamily="18" charset="0"/>
              <a:cs typeface="Times New Roman" panose="02020603050405020304" pitchFamily="18" charset="0"/>
            </a:rPr>
            <a:t>Place on paper spray source</a:t>
          </a:r>
        </a:p>
      </dsp:txBody>
      <dsp:txXfrm>
        <a:off x="2891960" y="1590234"/>
        <a:ext cx="917986" cy="1060156"/>
      </dsp:txXfrm>
    </dsp:sp>
    <dsp:sp modelId="{EC262E8E-17B4-465F-9DB4-EC4FA426B75C}">
      <dsp:nvSpPr>
        <dsp:cNvPr id="0" name=""/>
        <dsp:cNvSpPr/>
      </dsp:nvSpPr>
      <dsp:spPr>
        <a:xfrm>
          <a:off x="3218433"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B2E7A0-974D-4FE0-B687-D7F673DC5E03}">
      <dsp:nvSpPr>
        <dsp:cNvPr id="0" name=""/>
        <dsp:cNvSpPr/>
      </dsp:nvSpPr>
      <dsp:spPr>
        <a:xfrm>
          <a:off x="3855845" y="0"/>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kern="1200">
              <a:latin typeface="Times New Roman" panose="02020603050405020304" pitchFamily="18" charset="0"/>
              <a:cs typeface="Times New Roman" panose="02020603050405020304" pitchFamily="18" charset="0"/>
            </a:rPr>
            <a:t>Add 100 µL of 80:20 ACN:H</a:t>
          </a:r>
          <a:r>
            <a:rPr lang="en-GB" sz="1100" kern="1200" baseline="-25000">
              <a:latin typeface="Times New Roman" panose="02020603050405020304" pitchFamily="18" charset="0"/>
              <a:cs typeface="Times New Roman" panose="02020603050405020304" pitchFamily="18" charset="0"/>
            </a:rPr>
            <a:t>2</a:t>
          </a:r>
          <a:r>
            <a:rPr lang="en-GB" sz="1100" kern="1200" baseline="0">
              <a:latin typeface="Times New Roman" panose="02020603050405020304" pitchFamily="18" charset="0"/>
              <a:cs typeface="Times New Roman" panose="02020603050405020304" pitchFamily="18" charset="0"/>
            </a:rPr>
            <a:t>O and apply 4.0 kV</a:t>
          </a:r>
        </a:p>
      </dsp:txBody>
      <dsp:txXfrm>
        <a:off x="3855845" y="0"/>
        <a:ext cx="917986" cy="1060156"/>
      </dsp:txXfrm>
    </dsp:sp>
    <dsp:sp modelId="{3FF19831-757F-4585-9B3B-1BC7D25773C0}">
      <dsp:nvSpPr>
        <dsp:cNvPr id="0" name=""/>
        <dsp:cNvSpPr/>
      </dsp:nvSpPr>
      <dsp:spPr>
        <a:xfrm>
          <a:off x="4182318"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2172D-8F67-4215-8818-C456C51D6011}">
      <dsp:nvSpPr>
        <dsp:cNvPr id="0" name=""/>
        <dsp:cNvSpPr/>
      </dsp:nvSpPr>
      <dsp:spPr>
        <a:xfrm>
          <a:off x="4819730" y="1590234"/>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latin typeface="Times New Roman" panose="02020603050405020304" pitchFamily="18" charset="0"/>
              <a:cs typeface="Times New Roman" panose="02020603050405020304" pitchFamily="18" charset="0"/>
            </a:rPr>
            <a:t>Acquire data for 2 minutes in full scan</a:t>
          </a:r>
        </a:p>
      </dsp:txBody>
      <dsp:txXfrm>
        <a:off x="4819730" y="1590234"/>
        <a:ext cx="917986" cy="1060156"/>
      </dsp:txXfrm>
    </dsp:sp>
    <dsp:sp modelId="{AF01CDC4-1384-4BF9-8911-35AF6351D12E}">
      <dsp:nvSpPr>
        <dsp:cNvPr id="0" name=""/>
        <dsp:cNvSpPr/>
      </dsp:nvSpPr>
      <dsp:spPr>
        <a:xfrm>
          <a:off x="5146204"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988B0-602F-4EC6-A2AE-AD262CDA6EFD}">
      <dsp:nvSpPr>
        <dsp:cNvPr id="0" name=""/>
        <dsp:cNvSpPr/>
      </dsp:nvSpPr>
      <dsp:spPr>
        <a:xfrm>
          <a:off x="5783615" y="0"/>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GB" sz="1100" kern="1200">
              <a:latin typeface="Times New Roman" panose="02020603050405020304" pitchFamily="18" charset="0"/>
              <a:cs typeface="Times New Roman" panose="02020603050405020304" pitchFamily="18" charset="0"/>
            </a:rPr>
            <a:t>Stop voltage and add 100 µL of 80:20 ACN:H</a:t>
          </a:r>
          <a:r>
            <a:rPr lang="en-GB" sz="1100" kern="1200" baseline="-25000">
              <a:latin typeface="Times New Roman" panose="02020603050405020304" pitchFamily="18" charset="0"/>
              <a:cs typeface="Times New Roman" panose="02020603050405020304" pitchFamily="18" charset="0"/>
            </a:rPr>
            <a:t>2</a:t>
          </a:r>
          <a:r>
            <a:rPr lang="en-GB" sz="1100" kern="1200" baseline="0">
              <a:latin typeface="Times New Roman" panose="02020603050405020304" pitchFamily="18" charset="0"/>
              <a:cs typeface="Times New Roman" panose="02020603050405020304" pitchFamily="18" charset="0"/>
            </a:rPr>
            <a:t>O </a:t>
          </a:r>
          <a:endParaRPr lang="en-GB" sz="1100" kern="1200">
            <a:latin typeface="Times New Roman" panose="02020603050405020304" pitchFamily="18" charset="0"/>
            <a:cs typeface="Times New Roman" panose="02020603050405020304" pitchFamily="18" charset="0"/>
          </a:endParaRPr>
        </a:p>
      </dsp:txBody>
      <dsp:txXfrm>
        <a:off x="5783615" y="0"/>
        <a:ext cx="917986" cy="1060156"/>
      </dsp:txXfrm>
    </dsp:sp>
    <dsp:sp modelId="{AEB4B79D-E9DA-41B9-871D-0AE301321A89}">
      <dsp:nvSpPr>
        <dsp:cNvPr id="0" name=""/>
        <dsp:cNvSpPr/>
      </dsp:nvSpPr>
      <dsp:spPr>
        <a:xfrm>
          <a:off x="6110089"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C1918C-67B1-4278-8BC8-DB58DFCAEF94}">
      <dsp:nvSpPr>
        <dsp:cNvPr id="0" name=""/>
        <dsp:cNvSpPr/>
      </dsp:nvSpPr>
      <dsp:spPr>
        <a:xfrm>
          <a:off x="6747501" y="1590234"/>
          <a:ext cx="917986" cy="10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latin typeface="Times New Roman" panose="02020603050405020304" pitchFamily="18" charset="0"/>
              <a:cs typeface="Times New Roman" panose="02020603050405020304" pitchFamily="18" charset="0"/>
            </a:rPr>
            <a:t>Restart voltage (4.0 kV) and acquire for 2 minutes in MS/MS mode</a:t>
          </a:r>
        </a:p>
      </dsp:txBody>
      <dsp:txXfrm>
        <a:off x="6747501" y="1590234"/>
        <a:ext cx="917986" cy="1060156"/>
      </dsp:txXfrm>
    </dsp:sp>
    <dsp:sp modelId="{25B8DF7E-AEE0-4ADE-8CB6-B99016B755DC}">
      <dsp:nvSpPr>
        <dsp:cNvPr id="0" name=""/>
        <dsp:cNvSpPr/>
      </dsp:nvSpPr>
      <dsp:spPr>
        <a:xfrm>
          <a:off x="7073974" y="1192675"/>
          <a:ext cx="265039" cy="26503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383FFA-3E67-DB41-B3A2-21169D97D067}" type="datetimeFigureOut">
              <a:rPr lang="en-US" smtClean="0"/>
              <a:pPr/>
              <a:t>11/30/2017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0BE9DC-4AA4-B44E-8F32-4AD1D72B1777}" type="slidenum">
              <a:rPr lang="en-US" smtClean="0"/>
              <a:pPr/>
              <a:t>‹#›</a:t>
            </a:fld>
            <a:endParaRPr lang="en-US"/>
          </a:p>
        </p:txBody>
      </p:sp>
    </p:spTree>
    <p:extLst>
      <p:ext uri="{BB962C8B-B14F-4D97-AF65-F5344CB8AC3E}">
        <p14:creationId xmlns:p14="http://schemas.microsoft.com/office/powerpoint/2010/main" val="3094134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1524B2-032A-9342-AADA-6B28D1DAB08B}" type="datetimeFigureOut">
              <a:rPr lang="en-US" smtClean="0"/>
              <a:pPr/>
              <a:t>11/30/2017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CF8BBE-5964-3B4B-9F39-2C8B2758F633}" type="slidenum">
              <a:rPr lang="en-US" smtClean="0"/>
              <a:pPr/>
              <a:t>‹#›</a:t>
            </a:fld>
            <a:endParaRPr lang="en-US"/>
          </a:p>
        </p:txBody>
      </p:sp>
    </p:spTree>
    <p:extLst>
      <p:ext uri="{BB962C8B-B14F-4D97-AF65-F5344CB8AC3E}">
        <p14:creationId xmlns:p14="http://schemas.microsoft.com/office/powerpoint/2010/main" val="13485605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hyperlink" Target="https://www.facebook.com/ClinicalChemistry" TargetMode="External"/><Relationship Id="rId2" Type="http://schemas.openxmlformats.org/officeDocument/2006/relationships/hyperlink" Target="https://www.youtube.com/user/ClinicalChemistry" TargetMode="Externa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twitter.com/Clin_Chem_AACC"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380" y="3836"/>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sz="2000">
                <a:solidFill>
                  <a:schemeClr val="accent4"/>
                </a:solidFill>
                <a:latin typeface="Arial"/>
                <a:cs typeface="Arial"/>
              </a:defRPr>
            </a:lvl1pPr>
          </a:lstStyle>
          <a:p>
            <a:fld id="{B897C2A1-9313-CA4F-AEA9-36A479C1E1AD}" type="slidenum">
              <a:rPr lang="en-US" smtClean="0"/>
              <a:pPr/>
              <a:t>‹#›</a:t>
            </a:fld>
            <a:endParaRPr lang="en-US" dirty="0"/>
          </a:p>
        </p:txBody>
      </p:sp>
      <p:sp>
        <p:nvSpPr>
          <p:cNvPr id="12" name="Title 1"/>
          <p:cNvSpPr txBox="1">
            <a:spLocks/>
          </p:cNvSpPr>
          <p:nvPr userDrawn="1"/>
        </p:nvSpPr>
        <p:spPr>
          <a:xfrm>
            <a:off x="685800" y="1328968"/>
            <a:ext cx="3304744" cy="391145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600" b="1" kern="1200">
                <a:solidFill>
                  <a:srgbClr val="1F1F1F"/>
                </a:solidFill>
                <a:latin typeface="Arial"/>
                <a:ea typeface="+mj-ea"/>
                <a:cs typeface="Arial"/>
              </a:defRPr>
            </a:lvl1pPr>
          </a:lstStyle>
          <a:p>
            <a:br>
              <a:rPr lang="en-US" sz="4000">
                <a:solidFill>
                  <a:schemeClr val="bg1">
                    <a:lumMod val="50000"/>
                  </a:schemeClr>
                </a:solidFill>
              </a:rPr>
            </a:br>
            <a:endParaRPr lang="en-US" sz="6700" dirty="0">
              <a:solidFill>
                <a:schemeClr val="bg1">
                  <a:lumMod val="50000"/>
                </a:schemeClr>
              </a:solidFill>
            </a:endParaRPr>
          </a:p>
        </p:txBody>
      </p:sp>
      <p:sp>
        <p:nvSpPr>
          <p:cNvPr id="2" name="TextBox 1"/>
          <p:cNvSpPr txBox="1"/>
          <p:nvPr userDrawn="1"/>
        </p:nvSpPr>
        <p:spPr>
          <a:xfrm>
            <a:off x="-1380" y="867303"/>
            <a:ext cx="9144000" cy="923330"/>
          </a:xfrm>
          <a:prstGeom prst="rect">
            <a:avLst/>
          </a:prstGeom>
          <a:solidFill>
            <a:schemeClr val="bg1">
              <a:lumMod val="75000"/>
            </a:schemeClr>
          </a:solidFill>
        </p:spPr>
        <p:txBody>
          <a:bodyPr wrap="square" rtlCol="0">
            <a:spAutoFit/>
          </a:bodyPr>
          <a:lstStyle/>
          <a:p>
            <a:pPr algn="ctr"/>
            <a:r>
              <a:rPr lang="en-US" sz="5400" b="0" dirty="0">
                <a:solidFill>
                  <a:srgbClr val="B11F24"/>
                </a:solidFill>
              </a:rPr>
              <a:t>Journal Club</a:t>
            </a:r>
          </a:p>
        </p:txBody>
      </p:sp>
      <p:pic>
        <p:nvPicPr>
          <p:cNvPr id="8" name="Picture 7" descr="AACC+tag_horiz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657" y="199780"/>
            <a:ext cx="2386209" cy="3928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20800"/>
            <a:ext cx="2057400" cy="480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20800"/>
            <a:ext cx="6019800" cy="48053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
        <p:nvSpPr>
          <p:cNvPr id="5" name="Title 1"/>
          <p:cNvSpPr>
            <a:spLocks noGrp="1"/>
          </p:cNvSpPr>
          <p:nvPr>
            <p:ph type="title"/>
          </p:nvPr>
        </p:nvSpPr>
        <p:spPr>
          <a:xfrm>
            <a:off x="1303175" y="693855"/>
            <a:ext cx="7250202" cy="747396"/>
          </a:xfrm>
        </p:spPr>
        <p:txBody>
          <a:bodyPr/>
          <a:lstStyle/>
          <a:p>
            <a:r>
              <a:rPr lang="en-US" dirty="0"/>
              <a:t>Slide headline goes here</a:t>
            </a:r>
          </a:p>
        </p:txBody>
      </p:sp>
      <p:sp>
        <p:nvSpPr>
          <p:cNvPr id="7" name="Content Placeholder 2"/>
          <p:cNvSpPr>
            <a:spLocks noGrp="1"/>
          </p:cNvSpPr>
          <p:nvPr>
            <p:ph idx="1"/>
          </p:nvPr>
        </p:nvSpPr>
        <p:spPr>
          <a:xfrm>
            <a:off x="1303175" y="1441251"/>
            <a:ext cx="7250202" cy="3794183"/>
          </a:xfrm>
        </p:spPr>
        <p:txBody>
          <a:bodyPr/>
          <a:lstStyle/>
          <a:p>
            <a:pPr marL="0" indent="0">
              <a:buNone/>
            </a:pPr>
            <a:r>
              <a:rPr lang="en-US" dirty="0"/>
              <a:t>Slide text goes here.</a:t>
            </a:r>
          </a:p>
          <a:p>
            <a:pPr lvl="1"/>
            <a:r>
              <a:rPr lang="en-US" dirty="0"/>
              <a:t>Bulleted list item</a:t>
            </a:r>
          </a:p>
          <a:p>
            <a:pPr lvl="1"/>
            <a:r>
              <a:rPr lang="en-US" dirty="0"/>
              <a:t>Bulleted list item</a:t>
            </a:r>
          </a:p>
          <a:p>
            <a:pPr lvl="1"/>
            <a:r>
              <a:rPr lang="en-US" dirty="0"/>
              <a:t>Bulleted list item</a:t>
            </a:r>
          </a:p>
          <a:p>
            <a:pPr marL="0" indent="0">
              <a:buNone/>
            </a:pPr>
            <a:r>
              <a:rPr lang="en-US" dirty="0"/>
              <a:t>Slide text goes here.</a:t>
            </a:r>
          </a:p>
          <a:p>
            <a:pPr lvl="1"/>
            <a:r>
              <a:rPr lang="en-US" dirty="0"/>
              <a:t>Bulleted list item</a:t>
            </a:r>
          </a:p>
          <a:p>
            <a:pPr lvl="1"/>
            <a:r>
              <a:rPr lang="en-US" dirty="0"/>
              <a:t>Bulleted list item</a:t>
            </a:r>
          </a:p>
          <a:p>
            <a:pPr lvl="1"/>
            <a:r>
              <a:rPr lang="en-US" dirty="0"/>
              <a:t>Bulleted list item</a:t>
            </a:r>
          </a:p>
          <a:p>
            <a:pPr lvl="1"/>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897C2A1-9313-CA4F-AEA9-36A479C1E1AD}" type="slidenum">
              <a:rPr lang="en-US" smtClean="0"/>
              <a:pPr/>
              <a:t>‹#›</a:t>
            </a:fld>
            <a:endParaRPr lang="en-US"/>
          </a:p>
        </p:txBody>
      </p:sp>
      <p:sp>
        <p:nvSpPr>
          <p:cNvPr id="4" name="TextBox 1"/>
          <p:cNvSpPr txBox="1">
            <a:spLocks noChangeArrowheads="1"/>
          </p:cNvSpPr>
          <p:nvPr userDrawn="1"/>
        </p:nvSpPr>
        <p:spPr bwMode="auto">
          <a:xfrm flipH="1">
            <a:off x="1333409" y="732559"/>
            <a:ext cx="6375581"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sz="2000" dirty="0">
              <a:solidFill>
                <a:srgbClr val="7F7F7F"/>
              </a:solidFill>
              <a:latin typeface="Times New Roman" pitchFamily="18" charset="0"/>
              <a:ea typeface="MS PGothic" pitchFamily="34" charset="-128"/>
            </a:endParaRPr>
          </a:p>
          <a:p>
            <a:pPr algn="ctr" defTabSz="914400" eaLnBrk="1" hangingPunct="1">
              <a:defRPr/>
            </a:pPr>
            <a:r>
              <a:rPr lang="en-US" sz="2400" kern="1200" dirty="0">
                <a:solidFill>
                  <a:srgbClr val="000000"/>
                </a:solidFill>
                <a:latin typeface="Arial" charset="0"/>
                <a:ea typeface="+mn-ea"/>
                <a:cs typeface="Arial" charset="0"/>
              </a:rPr>
              <a:t>Thank you for participating in this month’s</a:t>
            </a:r>
          </a:p>
          <a:p>
            <a:pPr algn="ctr" defTabSz="914400" eaLnBrk="1" hangingPunct="1">
              <a:defRPr/>
            </a:pPr>
            <a:r>
              <a:rPr lang="en-US" sz="2400" i="1" kern="1200" dirty="0">
                <a:solidFill>
                  <a:srgbClr val="000000"/>
                </a:solidFill>
                <a:latin typeface="Arial" charset="0"/>
                <a:ea typeface="+mn-ea"/>
                <a:cs typeface="Arial" charset="0"/>
              </a:rPr>
              <a:t>Clinical Chemistry </a:t>
            </a:r>
            <a:r>
              <a:rPr lang="en-US" sz="2400" kern="1200" dirty="0">
                <a:solidFill>
                  <a:srgbClr val="000000"/>
                </a:solidFill>
                <a:latin typeface="Arial" charset="0"/>
                <a:ea typeface="+mn-ea"/>
                <a:cs typeface="Arial" charset="0"/>
              </a:rPr>
              <a:t>Journal Club.</a:t>
            </a:r>
          </a:p>
          <a:p>
            <a:pPr algn="ctr" defTabSz="914400" eaLnBrk="1" hangingPunct="1">
              <a:defRPr/>
            </a:pPr>
            <a:endParaRPr lang="en-US" sz="2400" kern="1200" dirty="0">
              <a:solidFill>
                <a:srgbClr val="000000"/>
              </a:solidFill>
              <a:latin typeface="Arial" charset="0"/>
              <a:ea typeface="+mn-ea"/>
              <a:cs typeface="Arial" charset="0"/>
            </a:endParaRPr>
          </a:p>
          <a:p>
            <a:pPr algn="ctr" defTabSz="914400" eaLnBrk="1" hangingPunct="1">
              <a:defRPr/>
            </a:pPr>
            <a:r>
              <a:rPr lang="en-US" sz="2400" kern="1200" dirty="0">
                <a:solidFill>
                  <a:srgbClr val="000000"/>
                </a:solidFill>
                <a:latin typeface="Arial" charset="0"/>
                <a:ea typeface="+mn-ea"/>
                <a:cs typeface="Arial" charset="0"/>
              </a:rPr>
              <a:t>Additional Journal Clubs are available at</a:t>
            </a:r>
          </a:p>
          <a:p>
            <a:pPr algn="ctr" defTabSz="914400" eaLnBrk="1" hangingPunct="1">
              <a:defRPr/>
            </a:pPr>
            <a:r>
              <a:rPr lang="en-US" sz="2400" kern="1200" dirty="0">
                <a:solidFill>
                  <a:srgbClr val="B11F24"/>
                </a:solidFill>
                <a:latin typeface="Arial" charset="0"/>
                <a:ea typeface="+mn-ea"/>
                <a:cs typeface="Arial" charset="0"/>
              </a:rPr>
              <a:t>www.clinchem.org</a:t>
            </a:r>
          </a:p>
          <a:p>
            <a:pPr algn="ctr" defTabSz="914400" eaLnBrk="1" hangingPunct="1">
              <a:defRPr/>
            </a:pPr>
            <a:endParaRPr lang="en-US" sz="2400" kern="1200" dirty="0">
              <a:solidFill>
                <a:srgbClr val="C00000"/>
              </a:solidFill>
              <a:latin typeface="Arial" charset="0"/>
              <a:ea typeface="+mn-ea"/>
              <a:cs typeface="Arial" charset="0"/>
            </a:endParaRPr>
          </a:p>
          <a:p>
            <a:pPr algn="ctr" defTabSz="914400" eaLnBrk="1" hangingPunct="1">
              <a:defRPr/>
            </a:pPr>
            <a:r>
              <a:rPr lang="en-US" sz="2400" kern="1200" dirty="0">
                <a:solidFill>
                  <a:srgbClr val="000000"/>
                </a:solidFill>
                <a:latin typeface="Arial" charset="0"/>
                <a:ea typeface="+mn-ea"/>
                <a:cs typeface="Arial" charset="0"/>
              </a:rPr>
              <a:t>Download the free </a:t>
            </a:r>
            <a:r>
              <a:rPr lang="en-US" sz="2400" i="1" kern="1200" dirty="0">
                <a:solidFill>
                  <a:srgbClr val="000000"/>
                </a:solidFill>
                <a:latin typeface="Arial" charset="0"/>
                <a:ea typeface="+mn-ea"/>
                <a:cs typeface="Arial" charset="0"/>
              </a:rPr>
              <a:t>Clinical Chemistry </a:t>
            </a:r>
            <a:r>
              <a:rPr lang="en-US" sz="2400" kern="1200" dirty="0">
                <a:solidFill>
                  <a:srgbClr val="000000"/>
                </a:solidFill>
                <a:latin typeface="Arial" charset="0"/>
                <a:ea typeface="+mn-ea"/>
                <a:cs typeface="Arial" charset="0"/>
              </a:rPr>
              <a:t>app </a:t>
            </a:r>
          </a:p>
          <a:p>
            <a:pPr algn="ctr" defTabSz="914400" eaLnBrk="1" hangingPunct="1">
              <a:defRPr/>
            </a:pPr>
            <a:r>
              <a:rPr lang="en-US" sz="2400" kern="1200" dirty="0">
                <a:solidFill>
                  <a:srgbClr val="000000"/>
                </a:solidFill>
                <a:latin typeface="Arial" charset="0"/>
                <a:ea typeface="+mn-ea"/>
                <a:cs typeface="Arial" charset="0"/>
              </a:rPr>
              <a:t>on iTunes for additional content!</a:t>
            </a:r>
          </a:p>
        </p:txBody>
      </p:sp>
      <p:sp>
        <p:nvSpPr>
          <p:cNvPr id="9" name="TextBox 2"/>
          <p:cNvSpPr txBox="1">
            <a:spLocks noChangeArrowheads="1"/>
          </p:cNvSpPr>
          <p:nvPr userDrawn="1"/>
        </p:nvSpPr>
        <p:spPr bwMode="auto">
          <a:xfrm>
            <a:off x="3881730" y="4300850"/>
            <a:ext cx="1270000" cy="400050"/>
          </a:xfrm>
          <a:prstGeom prst="rect">
            <a:avLst/>
          </a:prstGeom>
          <a:noFill/>
          <a:ln>
            <a:noFill/>
          </a:ln>
          <a:extLst/>
        </p:spPr>
        <p:txBody>
          <a:bodyPr wrap="none">
            <a:spAutoFit/>
          </a:bodyPr>
          <a:lstStyle>
            <a:lvl1pPr eaLnBrk="0" hangingPunct="0">
              <a:defRPr>
                <a:solidFill>
                  <a:schemeClr val="tx1"/>
                </a:solidFill>
                <a:latin typeface="Arial" charset="0"/>
                <a:ea typeface="ＭＳ Ｐゴシック" pitchFamily="28" charset="-128"/>
              </a:defRPr>
            </a:lvl1pPr>
            <a:lvl2pPr marL="742950" indent="-285750" eaLnBrk="0" hangingPunct="0">
              <a:defRPr>
                <a:solidFill>
                  <a:schemeClr val="tx1"/>
                </a:solidFill>
                <a:latin typeface="Arial" charset="0"/>
                <a:ea typeface="ＭＳ Ｐゴシック" pitchFamily="28" charset="-128"/>
              </a:defRPr>
            </a:lvl2pPr>
            <a:lvl3pPr marL="1143000" indent="-228600" eaLnBrk="0" hangingPunct="0">
              <a:defRPr>
                <a:solidFill>
                  <a:schemeClr val="tx1"/>
                </a:solidFill>
                <a:latin typeface="Arial" charset="0"/>
                <a:ea typeface="ＭＳ Ｐゴシック" pitchFamily="28" charset="-128"/>
              </a:defRPr>
            </a:lvl3pPr>
            <a:lvl4pPr marL="1600200" indent="-228600" eaLnBrk="0" hangingPunct="0">
              <a:defRPr>
                <a:solidFill>
                  <a:schemeClr val="tx1"/>
                </a:solidFill>
                <a:latin typeface="Arial" charset="0"/>
                <a:ea typeface="ＭＳ Ｐゴシック" pitchFamily="28" charset="-128"/>
              </a:defRPr>
            </a:lvl4pPr>
            <a:lvl5pPr marL="2057400" indent="-228600" eaLnBrk="0" hangingPunct="0">
              <a:defRPr>
                <a:solidFill>
                  <a:schemeClr val="tx1"/>
                </a:solidFill>
                <a:latin typeface="Arial" charset="0"/>
                <a:ea typeface="ＭＳ Ｐゴシック" pitchFamily="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8" charset="-128"/>
              </a:defRPr>
            </a:lvl9pPr>
          </a:lstStyle>
          <a:p>
            <a:pPr defTabSz="914400" eaLnBrk="1" hangingPunct="1">
              <a:defRPr/>
            </a:pPr>
            <a:r>
              <a:rPr lang="en-US" sz="2000" dirty="0">
                <a:solidFill>
                  <a:srgbClr val="000000"/>
                </a:solidFill>
                <a:latin typeface="+mn-lt"/>
              </a:rPr>
              <a:t>Follow us</a:t>
            </a:r>
          </a:p>
        </p:txBody>
      </p:sp>
      <p:pic>
        <p:nvPicPr>
          <p:cNvPr id="10" name="Picture 9" descr="http://upload.wikimedia.org/wikipedia/commons/4/41/YouTube_icon_block.png">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00942" y="4868949"/>
            <a:ext cx="457200" cy="45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icons.iconarchive.com/icons/limav/flat-gradient-social/512/Twitter-icon.png">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15004" y="4845879"/>
            <a:ext cx="501726" cy="50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29409" y="4868062"/>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hlinkClick r:id="rId7"/>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3454690" y="4852947"/>
            <a:ext cx="457200" cy="48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9672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696720"/>
            <a:ext cx="5111750" cy="44294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97200"/>
            <a:ext cx="3008313" cy="3128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1798319"/>
            <a:ext cx="5486400" cy="29292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3175" y="812591"/>
            <a:ext cx="7250202" cy="74739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03175" y="1559987"/>
            <a:ext cx="7250202" cy="37941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11850" y="6243335"/>
            <a:ext cx="730770" cy="365125"/>
          </a:xfrm>
          <a:prstGeom prst="rect">
            <a:avLst/>
          </a:prstGeom>
        </p:spPr>
        <p:txBody>
          <a:bodyPr vert="horz" lIns="91440" tIns="45720" rIns="91440" bIns="45720" rtlCol="0" anchor="ctr"/>
          <a:lstStyle>
            <a:lvl1pPr algn="l">
              <a:defRPr sz="2000">
                <a:solidFill>
                  <a:srgbClr val="81ADA8"/>
                </a:solidFill>
                <a:latin typeface="Arial"/>
                <a:cs typeface="Arial"/>
              </a:defRPr>
            </a:lvl1pPr>
          </a:lstStyle>
          <a:p>
            <a:fld id="{B897C2A1-9313-CA4F-AEA9-36A479C1E1AD}" type="slidenum">
              <a:rPr lang="en-US" smtClean="0"/>
              <a:pPr/>
              <a:t>‹#›</a:t>
            </a:fld>
            <a:endParaRPr lang="en-US" dirty="0"/>
          </a:p>
        </p:txBody>
      </p:sp>
      <p:cxnSp>
        <p:nvCxnSpPr>
          <p:cNvPr id="14" name="Straight Connector 13"/>
          <p:cNvCxnSpPr/>
          <p:nvPr userDrawn="1"/>
        </p:nvCxnSpPr>
        <p:spPr>
          <a:xfrm>
            <a:off x="1935678" y="6459403"/>
            <a:ext cx="6042561" cy="0"/>
          </a:xfrm>
          <a:prstGeom prst="line">
            <a:avLst/>
          </a:prstGeom>
          <a:ln w="635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ClinChem_2lines_title_B12025.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866" y="6046297"/>
            <a:ext cx="1871134" cy="777838"/>
          </a:xfrm>
          <a:prstGeom prst="rect">
            <a:avLst/>
          </a:prstGeom>
        </p:spPr>
      </p:pic>
      <p:pic>
        <p:nvPicPr>
          <p:cNvPr id="4" name="Picture 3" descr="AACC+tag_horiz_rgb.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850927" y="276426"/>
            <a:ext cx="2023533" cy="3331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30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3719745" y="1971073"/>
            <a:ext cx="5262890" cy="4617986"/>
          </a:xfrm>
          <a:prstGeom prst="rect">
            <a:avLst/>
          </a:prstGeom>
          <a:solidFill>
            <a:schemeClr val="bg1"/>
          </a:solidFill>
          <a:ln w="19050">
            <a:solidFill>
              <a:schemeClr val="tx1"/>
            </a:solidFill>
          </a:ln>
        </p:spPr>
        <p:txBody>
          <a:bodyPr rtlCol="0">
            <a:normAutofit fontScale="25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endParaRPr lang="en-US" sz="4000" b="1" dirty="0">
              <a:latin typeface="Arial" pitchFamily="34" charset="0"/>
              <a:cs typeface="Arial" pitchFamily="34" charset="0"/>
            </a:endParaRPr>
          </a:p>
          <a:p>
            <a:pPr marL="0" indent="0">
              <a:lnSpc>
                <a:spcPct val="120000"/>
              </a:lnSpc>
              <a:buNone/>
            </a:pPr>
            <a:r>
              <a:rPr lang="en-US" sz="8800" b="1" dirty="0"/>
              <a:t>Rapid, Secure Drug Testing Using Fingerprint Development and Paper Spray Mass Spectrometry</a:t>
            </a:r>
          </a:p>
          <a:p>
            <a:pPr marL="0" indent="0">
              <a:buNone/>
            </a:pPr>
            <a:endParaRPr lang="en-US" sz="7200" b="1" dirty="0">
              <a:latin typeface="Arial" pitchFamily="34" charset="0"/>
              <a:cs typeface="Arial" pitchFamily="34" charset="0"/>
            </a:endParaRPr>
          </a:p>
          <a:p>
            <a:pPr marL="0" indent="0">
              <a:buNone/>
            </a:pPr>
            <a:r>
              <a:rPr lang="en-US" sz="7200" dirty="0"/>
              <a:t>C. Costa, R. Webb, V. </a:t>
            </a:r>
            <a:r>
              <a:rPr lang="en-US" sz="7200" dirty="0" err="1"/>
              <a:t>Palitsin</a:t>
            </a:r>
            <a:r>
              <a:rPr lang="en-US" sz="7200" dirty="0"/>
              <a:t>, M. Ismail, M. de </a:t>
            </a:r>
            <a:r>
              <a:rPr lang="en-US" sz="7200" dirty="0" err="1"/>
              <a:t>Puit</a:t>
            </a:r>
            <a:r>
              <a:rPr lang="en-US" sz="7200" dirty="0"/>
              <a:t>, S. Atkinson, M.J. Bailey</a:t>
            </a:r>
          </a:p>
          <a:p>
            <a:pPr marL="0" indent="0">
              <a:buFont typeface="Arial" charset="0"/>
              <a:buNone/>
              <a:defRPr/>
            </a:pPr>
            <a:endParaRPr lang="en-US" sz="6800" dirty="0">
              <a:latin typeface="Arial" pitchFamily="34" charset="0"/>
              <a:cs typeface="Arial" pitchFamily="34" charset="0"/>
            </a:endParaRPr>
          </a:p>
          <a:p>
            <a:pPr marL="0" indent="0">
              <a:buFont typeface="Arial" charset="0"/>
              <a:buNone/>
              <a:defRPr/>
            </a:pPr>
            <a:r>
              <a:rPr lang="en-US" sz="6800" dirty="0">
                <a:latin typeface="Arial" pitchFamily="34" charset="0"/>
                <a:cs typeface="Arial" pitchFamily="34" charset="0"/>
              </a:rPr>
              <a:t>November 2017</a:t>
            </a:r>
          </a:p>
          <a:p>
            <a:pPr marL="0" indent="0">
              <a:buFont typeface="Arial" charset="0"/>
              <a:buNone/>
              <a:defRPr/>
            </a:pPr>
            <a:endParaRPr lang="en-US" sz="7200" b="1" dirty="0">
              <a:solidFill>
                <a:srgbClr val="C00000"/>
              </a:solidFill>
              <a:latin typeface="Arial" pitchFamily="34" charset="0"/>
              <a:cs typeface="Arial" pitchFamily="34" charset="0"/>
            </a:endParaRPr>
          </a:p>
          <a:p>
            <a:pPr marL="0" indent="0">
              <a:buFont typeface="Arial" pitchFamily="34" charset="0"/>
              <a:buNone/>
              <a:defRPr/>
            </a:pPr>
            <a:r>
              <a:rPr lang="en-US" sz="6400" dirty="0">
                <a:latin typeface="Arial" pitchFamily="34" charset="0"/>
                <a:cs typeface="Arial" pitchFamily="34" charset="0"/>
              </a:rPr>
              <a:t>www.clinchem.org/content/63/11/1745.full</a:t>
            </a:r>
          </a:p>
          <a:p>
            <a:pPr marL="0" indent="0">
              <a:buFont typeface="Arial" pitchFamily="34" charset="0"/>
              <a:buNone/>
              <a:defRPr/>
            </a:pPr>
            <a:endParaRPr lang="en-US" sz="9600" b="1" dirty="0">
              <a:latin typeface="Arial" pitchFamily="34" charset="0"/>
              <a:cs typeface="Arial" pitchFamily="34" charset="0"/>
            </a:endParaRPr>
          </a:p>
          <a:p>
            <a:pPr marL="0" indent="0">
              <a:buFont typeface="Arial" pitchFamily="34" charset="0"/>
              <a:buNone/>
              <a:defRPr/>
            </a:pPr>
            <a:r>
              <a:rPr lang="en-US" sz="5200" dirty="0">
                <a:latin typeface="Arial" pitchFamily="34" charset="0"/>
                <a:cs typeface="Arial" pitchFamily="34" charset="0"/>
              </a:rPr>
              <a:t>© Copyright 2017 by the American Association for Clinical Chemistry</a:t>
            </a:r>
          </a:p>
        </p:txBody>
      </p:sp>
      <p:pic>
        <p:nvPicPr>
          <p:cNvPr id="4" name="Picture 3">
            <a:extLst>
              <a:ext uri="{FF2B5EF4-FFF2-40B4-BE49-F238E27FC236}">
                <a16:creationId xmlns:a16="http://schemas.microsoft.com/office/drawing/2014/main" id="{878572A4-4BD5-46CC-808C-F2B705D64CDF}"/>
              </a:ext>
            </a:extLst>
          </p:cNvPr>
          <p:cNvPicPr>
            <a:picLocks noChangeAspect="1"/>
          </p:cNvPicPr>
          <p:nvPr/>
        </p:nvPicPr>
        <p:blipFill>
          <a:blip r:embed="rId2"/>
          <a:stretch>
            <a:fillRect/>
          </a:stretch>
        </p:blipFill>
        <p:spPr>
          <a:xfrm>
            <a:off x="72999" y="1971073"/>
            <a:ext cx="3482985" cy="4617986"/>
          </a:xfrm>
          <a:prstGeom prst="rect">
            <a:avLst/>
          </a:prstGeom>
        </p:spPr>
      </p:pic>
    </p:spTree>
    <p:extLst>
      <p:ext uri="{BB962C8B-B14F-4D97-AF65-F5344CB8AC3E}">
        <p14:creationId xmlns:p14="http://schemas.microsoft.com/office/powerpoint/2010/main" val="2876988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653889"/>
            <a:ext cx="7250202" cy="747396"/>
          </a:xfrm>
        </p:spPr>
        <p:txBody>
          <a:bodyPr/>
          <a:lstStyle/>
          <a:p>
            <a:r>
              <a:rPr lang="en-US" dirty="0"/>
              <a:t>Introduction</a:t>
            </a:r>
          </a:p>
        </p:txBody>
      </p:sp>
      <p:sp>
        <p:nvSpPr>
          <p:cNvPr id="3" name="Content Placeholder 2"/>
          <p:cNvSpPr>
            <a:spLocks noGrp="1"/>
          </p:cNvSpPr>
          <p:nvPr>
            <p:ph idx="4294967295"/>
          </p:nvPr>
        </p:nvSpPr>
        <p:spPr>
          <a:xfrm>
            <a:off x="760021" y="1738126"/>
            <a:ext cx="7793356" cy="3794183"/>
          </a:xfrm>
        </p:spPr>
        <p:txBody>
          <a:bodyPr>
            <a:normAutofit fontScale="62500" lnSpcReduction="20000"/>
          </a:bodyPr>
          <a:lstStyle/>
          <a:p>
            <a:pPr marL="0" indent="0">
              <a:buNone/>
            </a:pPr>
            <a:r>
              <a:rPr lang="en-US" sz="2500" dirty="0"/>
              <a:t>Current drug testing methods rely on biological matrices such as blood, urine and oral fluid and analytical techniques such as liquid chromatography-mass spectrometry (LC-MS). </a:t>
            </a:r>
          </a:p>
          <a:p>
            <a:pPr marL="0" indent="0">
              <a:buNone/>
            </a:pPr>
            <a:endParaRPr lang="en-US" sz="2500" dirty="0"/>
          </a:p>
          <a:p>
            <a:pPr marL="0" indent="0">
              <a:buNone/>
            </a:pPr>
            <a:r>
              <a:rPr lang="en-US" sz="2500" dirty="0"/>
              <a:t>The use of fingerprints as a testing matrix and paper spray-mass spectrometry (PS-MS) as the analysis technique result in a procedure with the following advantages:</a:t>
            </a:r>
          </a:p>
          <a:p>
            <a:pPr marL="0" indent="0">
              <a:buNone/>
            </a:pPr>
            <a:endParaRPr lang="en-US" sz="2500" dirty="0"/>
          </a:p>
          <a:p>
            <a:pPr lvl="1"/>
            <a:r>
              <a:rPr lang="en-US" sz="2500" dirty="0"/>
              <a:t>Non-invasive sample collection</a:t>
            </a:r>
          </a:p>
          <a:p>
            <a:pPr lvl="1"/>
            <a:r>
              <a:rPr lang="en-US" sz="2500" dirty="0"/>
              <a:t>No known biohazards</a:t>
            </a:r>
          </a:p>
          <a:p>
            <a:pPr lvl="1"/>
            <a:r>
              <a:rPr lang="en-US" sz="2500" dirty="0"/>
              <a:t>Possibility for donor identification from the fingerprint pattern</a:t>
            </a:r>
          </a:p>
          <a:p>
            <a:pPr lvl="1"/>
            <a:r>
              <a:rPr lang="en-US" sz="2500" dirty="0"/>
              <a:t>No sample preparation</a:t>
            </a:r>
          </a:p>
          <a:p>
            <a:pPr lvl="1"/>
            <a:r>
              <a:rPr lang="en-US" sz="2500" dirty="0"/>
              <a:t>High sample throughput (4 mins per sample)</a:t>
            </a:r>
          </a:p>
          <a:p>
            <a:pPr lvl="1"/>
            <a:r>
              <a:rPr lang="en-US" sz="2500" dirty="0"/>
              <a:t>Low cost (per sample)</a:t>
            </a:r>
          </a:p>
          <a:p>
            <a:pPr lvl="1"/>
            <a:endParaRPr lang="en-US" sz="2500" dirty="0"/>
          </a:p>
          <a:p>
            <a:pPr marL="0" indent="0">
              <a:buNone/>
            </a:pPr>
            <a:r>
              <a:rPr lang="en-US" sz="2500" dirty="0"/>
              <a:t>In this article, the authors report on the application of PS-MS for the rapid detection of cocaine and respective metabolites from a single fingerprint. </a:t>
            </a:r>
          </a:p>
        </p:txBody>
      </p:sp>
      <p:sp>
        <p:nvSpPr>
          <p:cNvPr id="4" name="Slide Number Placeholder 3"/>
          <p:cNvSpPr>
            <a:spLocks noGrp="1"/>
          </p:cNvSpPr>
          <p:nvPr>
            <p:ph type="sldNum" sz="quarter" idx="12"/>
          </p:nvPr>
        </p:nvSpPr>
        <p:spPr/>
        <p:txBody>
          <a:bodyPr/>
          <a:lstStyle/>
          <a:p>
            <a:fld id="{B897C2A1-9313-CA4F-AEA9-36A479C1E1AD}"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653889"/>
            <a:ext cx="7250202" cy="747396"/>
          </a:xfrm>
        </p:spPr>
        <p:txBody>
          <a:bodyPr/>
          <a:lstStyle/>
          <a:p>
            <a:r>
              <a:rPr lang="en-US" dirty="0"/>
              <a:t>Method</a:t>
            </a:r>
          </a:p>
        </p:txBody>
      </p:sp>
      <p:sp>
        <p:nvSpPr>
          <p:cNvPr id="3" name="Content Placeholder 2"/>
          <p:cNvSpPr>
            <a:spLocks noGrp="1"/>
          </p:cNvSpPr>
          <p:nvPr>
            <p:ph idx="4294967295"/>
          </p:nvPr>
        </p:nvSpPr>
        <p:spPr>
          <a:xfrm>
            <a:off x="656783" y="1502152"/>
            <a:ext cx="4896061" cy="4505209"/>
          </a:xfrm>
        </p:spPr>
        <p:txBody>
          <a:bodyPr>
            <a:normAutofit fontScale="62500" lnSpcReduction="20000"/>
          </a:bodyPr>
          <a:lstStyle/>
          <a:p>
            <a:pPr marL="0" indent="0">
              <a:buNone/>
            </a:pPr>
            <a:r>
              <a:rPr lang="en-US" sz="2500" dirty="0"/>
              <a:t>The sample was collected in a cartridge (right). The triangular area of the collection kit was removed and placed in the instrument for analysis. </a:t>
            </a:r>
          </a:p>
          <a:p>
            <a:pPr marL="0" indent="0">
              <a:buNone/>
            </a:pPr>
            <a:endParaRPr lang="en-US" sz="2500" dirty="0"/>
          </a:p>
          <a:p>
            <a:pPr marL="0" indent="0">
              <a:buNone/>
            </a:pPr>
            <a:r>
              <a:rPr lang="en-US" sz="2500" dirty="0"/>
              <a:t>An internal standard (isotopically labelled analyte) was added to the sample  followed by solvent and voltage, which lead to the extraction of the fingerprint components into the mass spectrometer. </a:t>
            </a:r>
          </a:p>
          <a:p>
            <a:pPr marL="0" indent="0">
              <a:buNone/>
            </a:pPr>
            <a:endParaRPr lang="en-US" sz="2500" dirty="0"/>
          </a:p>
          <a:p>
            <a:pPr marL="0" indent="0">
              <a:buNone/>
            </a:pPr>
            <a:r>
              <a:rPr lang="en-US" sz="2500" dirty="0"/>
              <a:t>Qualitative identification of cocaine and metabolites was achieved through the use of tandem MS. Quantitative potential of the technique was explored using full scan measurements. </a:t>
            </a:r>
          </a:p>
          <a:p>
            <a:pPr marL="0" indent="0">
              <a:buNone/>
            </a:pPr>
            <a:endParaRPr lang="en-US" sz="2500" dirty="0"/>
          </a:p>
          <a:p>
            <a:pPr marL="0" indent="0">
              <a:buNone/>
            </a:pPr>
            <a:r>
              <a:rPr lang="en-US" sz="2500" dirty="0"/>
              <a:t>In order to visualize the fingerprint pattern prior to analysis, silver nitrate can be added to the substrate (prior to sample collection). Upon collection of the sample, exposure to UV light will reveal the fingerprint ridge detail, that can be photographed.</a:t>
            </a:r>
          </a:p>
        </p:txBody>
      </p:sp>
      <p:sp>
        <p:nvSpPr>
          <p:cNvPr id="4" name="Slide Number Placeholder 3"/>
          <p:cNvSpPr>
            <a:spLocks noGrp="1"/>
          </p:cNvSpPr>
          <p:nvPr>
            <p:ph type="sldNum" sz="quarter" idx="12"/>
          </p:nvPr>
        </p:nvSpPr>
        <p:spPr/>
        <p:txBody>
          <a:bodyPr/>
          <a:lstStyle/>
          <a:p>
            <a:fld id="{B897C2A1-9313-CA4F-AEA9-36A479C1E1AD}" type="slidenum">
              <a:rPr lang="en-US" smtClean="0"/>
              <a:pPr/>
              <a:t>3</a:t>
            </a:fld>
            <a:endParaRPr lang="en-US"/>
          </a:p>
        </p:txBody>
      </p:sp>
      <p:pic>
        <p:nvPicPr>
          <p:cNvPr id="5" name="Picture 4">
            <a:extLst>
              <a:ext uri="{FF2B5EF4-FFF2-40B4-BE49-F238E27FC236}">
                <a16:creationId xmlns:a16="http://schemas.microsoft.com/office/drawing/2014/main" id="{D09FA108-9D44-4411-BDF2-477A9A066A5B}"/>
              </a:ext>
            </a:extLst>
          </p:cNvPr>
          <p:cNvPicPr/>
          <p:nvPr/>
        </p:nvPicPr>
        <p:blipFill>
          <a:blip r:embed="rId2">
            <a:extLst>
              <a:ext uri="{28A0092B-C50C-407E-A947-70E740481C1C}">
                <a14:useLocalDpi xmlns:a14="http://schemas.microsoft.com/office/drawing/2010/main" val="0"/>
              </a:ext>
            </a:extLst>
          </a:blip>
          <a:stretch>
            <a:fillRect/>
          </a:stretch>
        </p:blipFill>
        <p:spPr>
          <a:xfrm>
            <a:off x="5944584" y="1828570"/>
            <a:ext cx="2777490" cy="3598545"/>
          </a:xfrm>
          <a:prstGeom prst="rect">
            <a:avLst/>
          </a:prstGeom>
        </p:spPr>
      </p:pic>
    </p:spTree>
    <p:extLst>
      <p:ext uri="{BB962C8B-B14F-4D97-AF65-F5344CB8AC3E}">
        <p14:creationId xmlns:p14="http://schemas.microsoft.com/office/powerpoint/2010/main" val="2223086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630432" y="1551138"/>
            <a:ext cx="7112727" cy="3517340"/>
          </a:xfrm>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4</a:t>
            </a:fld>
            <a:endParaRPr lang="en-US"/>
          </a:p>
        </p:txBody>
      </p:sp>
      <p:sp>
        <p:nvSpPr>
          <p:cNvPr id="7" name="TextBox 6"/>
          <p:cNvSpPr txBox="1"/>
          <p:nvPr/>
        </p:nvSpPr>
        <p:spPr>
          <a:xfrm>
            <a:off x="271394" y="1084816"/>
            <a:ext cx="8728901" cy="553998"/>
          </a:xfrm>
          <a:prstGeom prst="rect">
            <a:avLst/>
          </a:prstGeom>
          <a:noFill/>
        </p:spPr>
        <p:txBody>
          <a:bodyPr wrap="square" rtlCol="0">
            <a:spAutoFit/>
          </a:bodyPr>
          <a:lstStyle/>
          <a:p>
            <a:r>
              <a:rPr lang="en-GB" sz="3000" b="1" dirty="0">
                <a:latin typeface="+mj-lt"/>
              </a:rPr>
              <a:t>Paper spray analysis procedure</a:t>
            </a:r>
            <a:endParaRPr lang="en-US" sz="3000" b="1" dirty="0">
              <a:latin typeface="+mj-lt"/>
            </a:endParaRPr>
          </a:p>
        </p:txBody>
      </p:sp>
      <p:graphicFrame>
        <p:nvGraphicFramePr>
          <p:cNvPr id="9" name="Diagram 8">
            <a:extLst>
              <a:ext uri="{FF2B5EF4-FFF2-40B4-BE49-F238E27FC236}">
                <a16:creationId xmlns:a16="http://schemas.microsoft.com/office/drawing/2014/main" id="{34C83AEB-0E07-4983-8F9D-CC7119EE3A4C}"/>
              </a:ext>
            </a:extLst>
          </p:cNvPr>
          <p:cNvGraphicFramePr/>
          <p:nvPr>
            <p:extLst>
              <p:ext uri="{D42A27DB-BD31-4B8C-83A1-F6EECF244321}">
                <p14:modId xmlns:p14="http://schemas.microsoft.com/office/powerpoint/2010/main" val="992572891"/>
              </p:ext>
            </p:extLst>
          </p:nvPr>
        </p:nvGraphicFramePr>
        <p:xfrm>
          <a:off x="377072" y="2280487"/>
          <a:ext cx="8517546" cy="2650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310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653889"/>
            <a:ext cx="7250202" cy="747396"/>
          </a:xfrm>
        </p:spPr>
        <p:txBody>
          <a:bodyPr/>
          <a:lstStyle/>
          <a:p>
            <a:r>
              <a:rPr lang="en-US" dirty="0"/>
              <a:t>Results</a:t>
            </a:r>
          </a:p>
        </p:txBody>
      </p:sp>
      <p:sp>
        <p:nvSpPr>
          <p:cNvPr id="3" name="Content Placeholder 2"/>
          <p:cNvSpPr>
            <a:spLocks noGrp="1"/>
          </p:cNvSpPr>
          <p:nvPr>
            <p:ph idx="4294967295"/>
          </p:nvPr>
        </p:nvSpPr>
        <p:spPr>
          <a:xfrm>
            <a:off x="760021" y="1738126"/>
            <a:ext cx="7793356" cy="4304455"/>
          </a:xfrm>
        </p:spPr>
        <p:txBody>
          <a:bodyPr>
            <a:normAutofit fontScale="92500" lnSpcReduction="20000"/>
          </a:bodyPr>
          <a:lstStyle/>
          <a:p>
            <a:pPr marL="0" indent="0">
              <a:buNone/>
            </a:pPr>
            <a:r>
              <a:rPr lang="en-US" sz="2500" dirty="0"/>
              <a:t>The method was evaluated for its analytical performance:</a:t>
            </a:r>
          </a:p>
          <a:p>
            <a:pPr lvl="1"/>
            <a:r>
              <a:rPr lang="en-US" sz="2100" dirty="0"/>
              <a:t>Limits of detection were calculated to be 1, 2 and 31 ng/mL for cocaine, benzoylecgonine and ecgonine methyl ester.</a:t>
            </a:r>
          </a:p>
          <a:p>
            <a:pPr lvl="1"/>
            <a:r>
              <a:rPr lang="en-US" sz="2100" dirty="0"/>
              <a:t>Relative standard deviation &gt;33%</a:t>
            </a:r>
          </a:p>
          <a:p>
            <a:pPr lvl="1"/>
            <a:endParaRPr lang="en-US" sz="2100" dirty="0"/>
          </a:p>
          <a:p>
            <a:pPr marL="0" indent="0">
              <a:buNone/>
            </a:pPr>
            <a:r>
              <a:rPr lang="en-US" sz="2500" dirty="0"/>
              <a:t>239 fingerprint samples were successfully analyzed. Out of those</a:t>
            </a:r>
            <a:r>
              <a:rPr lang="en-US" sz="2100" dirty="0"/>
              <a:t>:</a:t>
            </a:r>
          </a:p>
          <a:p>
            <a:pPr lvl="1"/>
            <a:r>
              <a:rPr lang="en-GB" sz="2100" dirty="0"/>
              <a:t>159 were collected from known drug users and results were corroborated with oral fluid testing, yielding a 99% true positive rate. </a:t>
            </a:r>
          </a:p>
          <a:p>
            <a:pPr lvl="1"/>
            <a:r>
              <a:rPr lang="en-GB" sz="2100" dirty="0"/>
              <a:t>Out of the 159, 20 samples were developed using silver nitrate while still enabling the detection of cocaine and metabolites.</a:t>
            </a:r>
          </a:p>
          <a:p>
            <a:pPr lvl="1"/>
            <a:r>
              <a:rPr lang="en-US" sz="2100" dirty="0"/>
              <a:t>80 were collected from non-drug users, yielding a 2.5% false-positive rate.</a:t>
            </a:r>
          </a:p>
          <a:p>
            <a:pPr lvl="1"/>
            <a:endParaRPr lang="en-US"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5</a:t>
            </a:fld>
            <a:endParaRPr lang="en-US"/>
          </a:p>
        </p:txBody>
      </p:sp>
    </p:spTree>
    <p:extLst>
      <p:ext uri="{BB962C8B-B14F-4D97-AF65-F5344CB8AC3E}">
        <p14:creationId xmlns:p14="http://schemas.microsoft.com/office/powerpoint/2010/main" val="346836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630432" y="1551138"/>
            <a:ext cx="7112727" cy="3517340"/>
          </a:xfrm>
        </p:spPr>
        <p:txBody>
          <a:bodyPr/>
          <a:lstStyle/>
          <a:p>
            <a:endParaRPr lang="en-US" dirty="0"/>
          </a:p>
          <a:p>
            <a:endParaRPr lang="en-US"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6</a:t>
            </a:fld>
            <a:endParaRPr lang="en-US"/>
          </a:p>
        </p:txBody>
      </p:sp>
      <p:sp>
        <p:nvSpPr>
          <p:cNvPr id="7" name="TextBox 6"/>
          <p:cNvSpPr txBox="1"/>
          <p:nvPr/>
        </p:nvSpPr>
        <p:spPr>
          <a:xfrm>
            <a:off x="176995" y="811461"/>
            <a:ext cx="8728901" cy="553998"/>
          </a:xfrm>
          <a:prstGeom prst="rect">
            <a:avLst/>
          </a:prstGeom>
          <a:noFill/>
        </p:spPr>
        <p:txBody>
          <a:bodyPr wrap="square" rtlCol="0">
            <a:spAutoFit/>
          </a:bodyPr>
          <a:lstStyle/>
          <a:p>
            <a:r>
              <a:rPr lang="en-GB" sz="3000" b="1" dirty="0">
                <a:latin typeface="+mj-lt"/>
              </a:rPr>
              <a:t>Silver nitrate developed fingerprints</a:t>
            </a:r>
            <a:endParaRPr lang="en-US" sz="3000" b="1" dirty="0">
              <a:latin typeface="+mj-lt"/>
            </a:endParaRPr>
          </a:p>
        </p:txBody>
      </p:sp>
      <p:pic>
        <p:nvPicPr>
          <p:cNvPr id="5" name="Picture 4">
            <a:extLst>
              <a:ext uri="{FF2B5EF4-FFF2-40B4-BE49-F238E27FC236}">
                <a16:creationId xmlns:a16="http://schemas.microsoft.com/office/drawing/2014/main" id="{4718D2ED-BE34-4525-BAA2-41C372342F97}"/>
              </a:ext>
            </a:extLst>
          </p:cNvPr>
          <p:cNvPicPr>
            <a:picLocks noChangeAspect="1"/>
          </p:cNvPicPr>
          <p:nvPr/>
        </p:nvPicPr>
        <p:blipFill rotWithShape="1">
          <a:blip r:embed="rId2"/>
          <a:srcRect b="51615"/>
          <a:stretch/>
        </p:blipFill>
        <p:spPr>
          <a:xfrm>
            <a:off x="165716" y="1750243"/>
            <a:ext cx="8751460" cy="3318235"/>
          </a:xfrm>
          <a:prstGeom prst="rect">
            <a:avLst/>
          </a:prstGeom>
        </p:spPr>
      </p:pic>
    </p:spTree>
    <p:extLst>
      <p:ext uri="{BB962C8B-B14F-4D97-AF65-F5344CB8AC3E}">
        <p14:creationId xmlns:p14="http://schemas.microsoft.com/office/powerpoint/2010/main" val="2078936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653889"/>
            <a:ext cx="7250202" cy="747396"/>
          </a:xfrm>
        </p:spPr>
        <p:txBody>
          <a:bodyPr/>
          <a:lstStyle/>
          <a:p>
            <a:r>
              <a:rPr lang="en-US" dirty="0"/>
              <a:t>Questions:</a:t>
            </a:r>
          </a:p>
        </p:txBody>
      </p:sp>
      <p:sp>
        <p:nvSpPr>
          <p:cNvPr id="3" name="Content Placeholder 2"/>
          <p:cNvSpPr>
            <a:spLocks noGrp="1"/>
          </p:cNvSpPr>
          <p:nvPr>
            <p:ph idx="4294967295"/>
          </p:nvPr>
        </p:nvSpPr>
        <p:spPr>
          <a:xfrm>
            <a:off x="760021" y="1738126"/>
            <a:ext cx="7793356" cy="3794183"/>
          </a:xfrm>
        </p:spPr>
        <p:txBody>
          <a:bodyPr>
            <a:normAutofit/>
          </a:bodyPr>
          <a:lstStyle/>
          <a:p>
            <a:pPr marL="0" indent="0">
              <a:buNone/>
            </a:pPr>
            <a:r>
              <a:rPr lang="en-US" sz="2500" dirty="0"/>
              <a:t>How many other substances can be detected in fingerprints using this method? </a:t>
            </a:r>
          </a:p>
          <a:p>
            <a:pPr marL="0" indent="0">
              <a:buNone/>
            </a:pPr>
            <a:endParaRPr lang="en-US" sz="2500" dirty="0"/>
          </a:p>
          <a:p>
            <a:pPr marL="0" indent="0">
              <a:buNone/>
            </a:pPr>
            <a:r>
              <a:rPr lang="en-US" sz="2500" dirty="0"/>
              <a:t>Are quantitative results essential for a </a:t>
            </a:r>
            <a:r>
              <a:rPr lang="en-US" sz="2500"/>
              <a:t>confirmatory drug test? </a:t>
            </a:r>
            <a:endParaRPr lang="en-US" sz="2500" dirty="0"/>
          </a:p>
          <a:p>
            <a:pPr marL="0" indent="0">
              <a:buNone/>
            </a:pPr>
            <a:endParaRPr lang="en-US" sz="2500"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7</a:t>
            </a:fld>
            <a:endParaRPr lang="en-US"/>
          </a:p>
        </p:txBody>
      </p:sp>
    </p:spTree>
    <p:extLst>
      <p:ext uri="{BB962C8B-B14F-4D97-AF65-F5344CB8AC3E}">
        <p14:creationId xmlns:p14="http://schemas.microsoft.com/office/powerpoint/2010/main" val="241190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97C2A1-9313-CA4F-AEA9-36A479C1E1AD}" type="slidenum">
              <a:rPr lang="en-US" smtClean="0"/>
              <a:pPr/>
              <a:t>8</a:t>
            </a:fld>
            <a:endParaRPr lang="en-US"/>
          </a:p>
        </p:txBody>
      </p:sp>
    </p:spTree>
    <p:extLst>
      <p:ext uri="{BB962C8B-B14F-4D97-AF65-F5344CB8AC3E}">
        <p14:creationId xmlns:p14="http://schemas.microsoft.com/office/powerpoint/2010/main" val="4041850492"/>
      </p:ext>
    </p:extLst>
  </p:cSld>
  <p:clrMapOvr>
    <a:masterClrMapping/>
  </p:clrMapOvr>
</p:sld>
</file>

<file path=ppt/theme/theme1.xml><?xml version="1.0" encoding="utf-8"?>
<a:theme xmlns:a="http://schemas.openxmlformats.org/drawingml/2006/main" name="Office Theme">
  <a:themeElements>
    <a:clrScheme name="Custom 32">
      <a:dk1>
        <a:srgbClr val="1F1F1F"/>
      </a:dk1>
      <a:lt1>
        <a:sysClr val="window" lastClr="FFFFFF"/>
      </a:lt1>
      <a:dk2>
        <a:srgbClr val="636463"/>
      </a:dk2>
      <a:lt2>
        <a:srgbClr val="EEECE1"/>
      </a:lt2>
      <a:accent1>
        <a:srgbClr val="B11F24"/>
      </a:accent1>
      <a:accent2>
        <a:srgbClr val="005A84"/>
      </a:accent2>
      <a:accent3>
        <a:srgbClr val="E2A856"/>
      </a:accent3>
      <a:accent4>
        <a:srgbClr val="81ADA8"/>
      </a:accent4>
      <a:accent5>
        <a:srgbClr val="636463"/>
      </a:accent5>
      <a:accent6>
        <a:srgbClr val="328CB6"/>
      </a:accent6>
      <a:hlink>
        <a:srgbClr val="81ADA8"/>
      </a:hlink>
      <a:folHlink>
        <a:srgbClr val="81ADA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TotalTime>
  <Words>541</Words>
  <Application>Microsoft Office PowerPoint</Application>
  <PresentationFormat>On-screen Show (4:3)</PresentationFormat>
  <Paragraphs>61</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ＭＳ Ｐゴシック</vt:lpstr>
      <vt:lpstr>ＭＳ Ｐゴシック</vt:lpstr>
      <vt:lpstr>Arial</vt:lpstr>
      <vt:lpstr>Calibri</vt:lpstr>
      <vt:lpstr>Courier New</vt:lpstr>
      <vt:lpstr>Times New Roman</vt:lpstr>
      <vt:lpstr>Office Theme</vt:lpstr>
      <vt:lpstr>PowerPoint Presentation</vt:lpstr>
      <vt:lpstr>Introduction</vt:lpstr>
      <vt:lpstr>Method</vt:lpstr>
      <vt:lpstr>PowerPoint Presentation</vt:lpstr>
      <vt:lpstr>Results</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Statistics and Quality Control</dc:title>
  <dc:creator>Christine Page</dc:creator>
  <cp:lastModifiedBy>Erin Roberts</cp:lastModifiedBy>
  <cp:revision>108</cp:revision>
  <dcterms:created xsi:type="dcterms:W3CDTF">2014-07-07T15:02:10Z</dcterms:created>
  <dcterms:modified xsi:type="dcterms:W3CDTF">2017-11-30T18:23:15Z</dcterms:modified>
</cp:coreProperties>
</file>