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60" r:id="rId5"/>
    <p:sldId id="257" r:id="rId6"/>
    <p:sldId id="264" r:id="rId7"/>
    <p:sldId id="265" r:id="rId8"/>
    <p:sldId id="270" r:id="rId9"/>
    <p:sldId id="266" r:id="rId10"/>
    <p:sldId id="269" r:id="rId11"/>
    <p:sldId id="268" r:id="rId12"/>
    <p:sldId id="271" r:id="rId13"/>
    <p:sldId id="263" r:id="rId14"/>
    <p:sldId id="272" r:id="rId15"/>
    <p:sldId id="274" r:id="rId16"/>
    <p:sldId id="275" r:id="rId17"/>
    <p:sldId id="261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an Young" initials="IY" lastIdx="2" clrIdx="0">
    <p:extLst>
      <p:ext uri="{19B8F6BF-5375-455C-9EA6-DF929625EA0E}">
        <p15:presenceInfo xmlns:p15="http://schemas.microsoft.com/office/powerpoint/2012/main" userId="Ian You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292E"/>
    <a:srgbClr val="B11F24"/>
    <a:srgbClr val="DE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6B3D5B-5B7F-4522-8E25-B6C4E2B00245}" v="125" dt="2023-08-04T13:57:27.9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 autoAdjust="0"/>
    <p:restoredTop sz="93792" autoAdjust="0"/>
  </p:normalViewPr>
  <p:slideViewPr>
    <p:cSldViewPr snapToGrid="0" snapToObjects="1">
      <p:cViewPr varScale="1">
        <p:scale>
          <a:sx n="62" d="100"/>
          <a:sy n="62" d="100"/>
        </p:scale>
        <p:origin x="6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ather Drought" userId="49bf4d7f-a3d2-4d42-9981-7a113dffd777" providerId="ADAL" clId="{B66B3D5B-5B7F-4522-8E25-B6C4E2B00245}"/>
    <pc:docChg chg="undo custSel addSld delSld modSld delMainMaster modMainMaster">
      <pc:chgData name="Heather Drought" userId="49bf4d7f-a3d2-4d42-9981-7a113dffd777" providerId="ADAL" clId="{B66B3D5B-5B7F-4522-8E25-B6C4E2B00245}" dt="2023-08-04T13:58:23.058" v="923" actId="2696"/>
      <pc:docMkLst>
        <pc:docMk/>
      </pc:docMkLst>
      <pc:sldChg chg="addSp modSp mod modClrScheme chgLayout">
        <pc:chgData name="Heather Drought" userId="49bf4d7f-a3d2-4d42-9981-7a113dffd777" providerId="ADAL" clId="{B66B3D5B-5B7F-4522-8E25-B6C4E2B00245}" dt="2023-08-04T13:46:15.833" v="838" actId="1035"/>
        <pc:sldMkLst>
          <pc:docMk/>
          <pc:sldMk cId="0" sldId="257"/>
        </pc:sldMkLst>
        <pc:spChg chg="mod ord">
          <ac:chgData name="Heather Drought" userId="49bf4d7f-a3d2-4d42-9981-7a113dffd777" providerId="ADAL" clId="{B66B3D5B-5B7F-4522-8E25-B6C4E2B00245}" dt="2023-08-04T13:37:01.280" v="566" actId="700"/>
          <ac:spMkLst>
            <pc:docMk/>
            <pc:sldMk cId="0" sldId="257"/>
            <ac:spMk id="2" creationId="{00000000-0000-0000-0000-000000000000}"/>
          </ac:spMkLst>
        </pc:spChg>
        <pc:spChg chg="mod ord">
          <ac:chgData name="Heather Drought" userId="49bf4d7f-a3d2-4d42-9981-7a113dffd777" providerId="ADAL" clId="{B66B3D5B-5B7F-4522-8E25-B6C4E2B00245}" dt="2023-08-04T13:37:01.280" v="566" actId="700"/>
          <ac:spMkLst>
            <pc:docMk/>
            <pc:sldMk cId="0" sldId="257"/>
            <ac:spMk id="3" creationId="{00000000-0000-0000-0000-000000000000}"/>
          </ac:spMkLst>
        </pc:spChg>
        <pc:spChg chg="mod ord">
          <ac:chgData name="Heather Drought" userId="49bf4d7f-a3d2-4d42-9981-7a113dffd777" providerId="ADAL" clId="{B66B3D5B-5B7F-4522-8E25-B6C4E2B00245}" dt="2023-08-04T13:37:01.280" v="566" actId="700"/>
          <ac:spMkLst>
            <pc:docMk/>
            <pc:sldMk cId="0" sldId="257"/>
            <ac:spMk id="4" creationId="{00000000-0000-0000-0000-000000000000}"/>
          </ac:spMkLst>
        </pc:spChg>
        <pc:picChg chg="add mod">
          <ac:chgData name="Heather Drought" userId="49bf4d7f-a3d2-4d42-9981-7a113dffd777" providerId="ADAL" clId="{B66B3D5B-5B7F-4522-8E25-B6C4E2B00245}" dt="2023-08-04T13:45:36.676" v="695" actId="1037"/>
          <ac:picMkLst>
            <pc:docMk/>
            <pc:sldMk cId="0" sldId="257"/>
            <ac:picMk id="7" creationId="{1A2B709E-EB1B-2D79-918C-9B7B56599913}"/>
          </ac:picMkLst>
        </pc:picChg>
        <pc:picChg chg="add mod">
          <ac:chgData name="Heather Drought" userId="49bf4d7f-a3d2-4d42-9981-7a113dffd777" providerId="ADAL" clId="{B66B3D5B-5B7F-4522-8E25-B6C4E2B00245}" dt="2023-08-04T13:46:15.833" v="838" actId="1035"/>
          <ac:picMkLst>
            <pc:docMk/>
            <pc:sldMk cId="0" sldId="257"/>
            <ac:picMk id="8" creationId="{606B0846-70E3-3D36-08DE-9906E0349AD6}"/>
          </ac:picMkLst>
        </pc:picChg>
      </pc:sldChg>
      <pc:sldChg chg="addSp delSp modSp mod modClrScheme chgLayout">
        <pc:chgData name="Heather Drought" userId="49bf4d7f-a3d2-4d42-9981-7a113dffd777" providerId="ADAL" clId="{B66B3D5B-5B7F-4522-8E25-B6C4E2B00245}" dt="2023-08-04T13:25:37.559" v="64" actId="26606"/>
        <pc:sldMkLst>
          <pc:docMk/>
          <pc:sldMk cId="2876988548" sldId="260"/>
        </pc:sldMkLst>
        <pc:spChg chg="mod ord">
          <ac:chgData name="Heather Drought" userId="49bf4d7f-a3d2-4d42-9981-7a113dffd777" providerId="ADAL" clId="{B66B3D5B-5B7F-4522-8E25-B6C4E2B00245}" dt="2023-08-04T13:25:37.559" v="64" actId="26606"/>
          <ac:spMkLst>
            <pc:docMk/>
            <pc:sldMk cId="2876988548" sldId="260"/>
            <ac:spMk id="2" creationId="{86F7C497-07CE-EC9C-372C-9094820DC797}"/>
          </ac:spMkLst>
        </pc:spChg>
        <pc:spChg chg="add del">
          <ac:chgData name="Heather Drought" userId="49bf4d7f-a3d2-4d42-9981-7a113dffd777" providerId="ADAL" clId="{B66B3D5B-5B7F-4522-8E25-B6C4E2B00245}" dt="2023-08-04T13:25:37.559" v="64" actId="26606"/>
          <ac:spMkLst>
            <pc:docMk/>
            <pc:sldMk cId="2876988548" sldId="260"/>
            <ac:spMk id="3" creationId="{00000000-0000-0000-0000-000000000000}"/>
          </ac:spMkLst>
        </pc:spChg>
        <pc:spChg chg="mod">
          <ac:chgData name="Heather Drought" userId="49bf4d7f-a3d2-4d42-9981-7a113dffd777" providerId="ADAL" clId="{B66B3D5B-5B7F-4522-8E25-B6C4E2B00245}" dt="2023-08-04T13:25:37.559" v="64" actId="26606"/>
          <ac:spMkLst>
            <pc:docMk/>
            <pc:sldMk cId="2876988548" sldId="260"/>
            <ac:spMk id="4" creationId="{EA8AC5BF-77EF-0489-0ED8-193A8635FFF0}"/>
          </ac:spMkLst>
        </pc:spChg>
        <pc:spChg chg="add del mod">
          <ac:chgData name="Heather Drought" userId="49bf4d7f-a3d2-4d42-9981-7a113dffd777" providerId="ADAL" clId="{B66B3D5B-5B7F-4522-8E25-B6C4E2B00245}" dt="2023-08-04T13:25:37.559" v="64" actId="26606"/>
          <ac:spMkLst>
            <pc:docMk/>
            <pc:sldMk cId="2876988548" sldId="260"/>
            <ac:spMk id="9" creationId="{BF53CDFC-2B74-7F4F-60D3-739C2A282CBA}"/>
          </ac:spMkLst>
        </pc:spChg>
        <pc:spChg chg="add del mod">
          <ac:chgData name="Heather Drought" userId="49bf4d7f-a3d2-4d42-9981-7a113dffd777" providerId="ADAL" clId="{B66B3D5B-5B7F-4522-8E25-B6C4E2B00245}" dt="2023-08-04T13:25:21.901" v="60" actId="26606"/>
          <ac:spMkLst>
            <pc:docMk/>
            <pc:sldMk cId="2876988548" sldId="260"/>
            <ac:spMk id="10" creationId="{D73E5DA9-8164-6226-E418-4C4B0EA3F6D2}"/>
          </ac:spMkLst>
        </pc:spChg>
        <pc:spChg chg="add del mod">
          <ac:chgData name="Heather Drought" userId="49bf4d7f-a3d2-4d42-9981-7a113dffd777" providerId="ADAL" clId="{B66B3D5B-5B7F-4522-8E25-B6C4E2B00245}" dt="2023-08-04T13:25:23.703" v="62" actId="26606"/>
          <ac:spMkLst>
            <pc:docMk/>
            <pc:sldMk cId="2876988548" sldId="260"/>
            <ac:spMk id="12" creationId="{B93F9346-A78B-E02B-5F7A-71E5B2AA0903}"/>
          </ac:spMkLst>
        </pc:spChg>
        <pc:spChg chg="add del">
          <ac:chgData name="Heather Drought" userId="49bf4d7f-a3d2-4d42-9981-7a113dffd777" providerId="ADAL" clId="{B66B3D5B-5B7F-4522-8E25-B6C4E2B00245}" dt="2023-08-04T13:25:37.559" v="64" actId="26606"/>
          <ac:spMkLst>
            <pc:docMk/>
            <pc:sldMk cId="2876988548" sldId="260"/>
            <ac:spMk id="15" creationId="{00000000-0000-0000-0000-000000000000}"/>
          </ac:spMkLst>
        </pc:spChg>
        <pc:graphicFrameChg chg="add del">
          <ac:chgData name="Heather Drought" userId="49bf4d7f-a3d2-4d42-9981-7a113dffd777" providerId="ADAL" clId="{B66B3D5B-5B7F-4522-8E25-B6C4E2B00245}" dt="2023-08-04T13:25:21.901" v="60" actId="26606"/>
          <ac:graphicFrameMkLst>
            <pc:docMk/>
            <pc:sldMk cId="2876988548" sldId="260"/>
            <ac:graphicFrameMk id="6" creationId="{18313CEC-250D-0473-F9ED-F2E3E0AFA19B}"/>
          </ac:graphicFrameMkLst>
        </pc:graphicFrameChg>
        <pc:graphicFrameChg chg="add del">
          <ac:chgData name="Heather Drought" userId="49bf4d7f-a3d2-4d42-9981-7a113dffd777" providerId="ADAL" clId="{B66B3D5B-5B7F-4522-8E25-B6C4E2B00245}" dt="2023-08-04T13:25:23.703" v="62" actId="26606"/>
          <ac:graphicFrameMkLst>
            <pc:docMk/>
            <pc:sldMk cId="2876988548" sldId="260"/>
            <ac:graphicFrameMk id="13" creationId="{1FC610DC-B68B-CE66-C7DB-FD1B4625D35E}"/>
          </ac:graphicFrameMkLst>
        </pc:graphicFrameChg>
      </pc:sldChg>
      <pc:sldChg chg="addSp delSp modSp">
        <pc:chgData name="Heather Drought" userId="49bf4d7f-a3d2-4d42-9981-7a113dffd777" providerId="ADAL" clId="{B66B3D5B-5B7F-4522-8E25-B6C4E2B00245}" dt="2023-08-04T13:57:27.914" v="922" actId="1038"/>
        <pc:sldMkLst>
          <pc:docMk/>
          <pc:sldMk cId="4041850492" sldId="261"/>
        </pc:sldMkLst>
        <pc:spChg chg="add mod">
          <ac:chgData name="Heather Drought" userId="49bf4d7f-a3d2-4d42-9981-7a113dffd777" providerId="ADAL" clId="{B66B3D5B-5B7F-4522-8E25-B6C4E2B00245}" dt="2023-08-04T13:51:25.623" v="866"/>
          <ac:spMkLst>
            <pc:docMk/>
            <pc:sldMk cId="4041850492" sldId="261"/>
            <ac:spMk id="5" creationId="{BE229C10-0E49-23DE-BEEA-979934446551}"/>
          </ac:spMkLst>
        </pc:spChg>
        <pc:spChg chg="add del mod">
          <ac:chgData name="Heather Drought" userId="49bf4d7f-a3d2-4d42-9981-7a113dffd777" providerId="ADAL" clId="{B66B3D5B-5B7F-4522-8E25-B6C4E2B00245}" dt="2023-08-04T13:51:50.254" v="868"/>
          <ac:spMkLst>
            <pc:docMk/>
            <pc:sldMk cId="4041850492" sldId="261"/>
            <ac:spMk id="6" creationId="{59B4DC62-CC02-20D2-E171-74AC86F55A85}"/>
          </ac:spMkLst>
        </pc:spChg>
        <pc:spChg chg="add mod">
          <ac:chgData name="Heather Drought" userId="49bf4d7f-a3d2-4d42-9981-7a113dffd777" providerId="ADAL" clId="{B66B3D5B-5B7F-4522-8E25-B6C4E2B00245}" dt="2023-08-04T13:52:07.069" v="869"/>
          <ac:spMkLst>
            <pc:docMk/>
            <pc:sldMk cId="4041850492" sldId="261"/>
            <ac:spMk id="7" creationId="{5D21A864-3452-9F6C-C652-25A0C23D1337}"/>
          </ac:spMkLst>
        </pc:spChg>
        <pc:picChg chg="add mod">
          <ac:chgData name="Heather Drought" userId="49bf4d7f-a3d2-4d42-9981-7a113dffd777" providerId="ADAL" clId="{B66B3D5B-5B7F-4522-8E25-B6C4E2B00245}" dt="2023-08-04T13:49:59.710" v="862"/>
          <ac:picMkLst>
            <pc:docMk/>
            <pc:sldMk cId="4041850492" sldId="261"/>
            <ac:picMk id="2" creationId="{93B7AA01-8EBD-D044-E091-4B1661E455A4}"/>
          </ac:picMkLst>
        </pc:picChg>
        <pc:picChg chg="add mod">
          <ac:chgData name="Heather Drought" userId="49bf4d7f-a3d2-4d42-9981-7a113dffd777" providerId="ADAL" clId="{B66B3D5B-5B7F-4522-8E25-B6C4E2B00245}" dt="2023-08-04T13:50:10.045" v="863"/>
          <ac:picMkLst>
            <pc:docMk/>
            <pc:sldMk cId="4041850492" sldId="261"/>
            <ac:picMk id="3" creationId="{745E0DE8-9C7E-B368-8A5E-5BDA961C90F5}"/>
          </ac:picMkLst>
        </pc:picChg>
        <pc:picChg chg="add mod">
          <ac:chgData name="Heather Drought" userId="49bf4d7f-a3d2-4d42-9981-7a113dffd777" providerId="ADAL" clId="{B66B3D5B-5B7F-4522-8E25-B6C4E2B00245}" dt="2023-08-04T13:57:27.914" v="922" actId="1038"/>
          <ac:picMkLst>
            <pc:docMk/>
            <pc:sldMk cId="4041850492" sldId="261"/>
            <ac:picMk id="8" creationId="{08D84D2A-BCAB-AF92-162C-3ADA80B065F5}"/>
          </ac:picMkLst>
        </pc:picChg>
        <pc:picChg chg="add mod">
          <ac:chgData name="Heather Drought" userId="49bf4d7f-a3d2-4d42-9981-7a113dffd777" providerId="ADAL" clId="{B66B3D5B-5B7F-4522-8E25-B6C4E2B00245}" dt="2023-08-04T13:57:25.296" v="921" actId="1038"/>
          <ac:picMkLst>
            <pc:docMk/>
            <pc:sldMk cId="4041850492" sldId="261"/>
            <ac:picMk id="9" creationId="{C53B3320-8407-2F27-7DC6-6302478E4AA9}"/>
          </ac:picMkLst>
        </pc:picChg>
        <pc:picChg chg="add mod">
          <ac:chgData name="Heather Drought" userId="49bf4d7f-a3d2-4d42-9981-7a113dffd777" providerId="ADAL" clId="{B66B3D5B-5B7F-4522-8E25-B6C4E2B00245}" dt="2023-08-04T13:57:12.598" v="906" actId="1037"/>
          <ac:picMkLst>
            <pc:docMk/>
            <pc:sldMk cId="4041850492" sldId="261"/>
            <ac:picMk id="10" creationId="{CF8E6D43-6CE6-1B00-F412-76BFA9D9C842}"/>
          </ac:picMkLst>
        </pc:picChg>
        <pc:picChg chg="add mod">
          <ac:chgData name="Heather Drought" userId="49bf4d7f-a3d2-4d42-9981-7a113dffd777" providerId="ADAL" clId="{B66B3D5B-5B7F-4522-8E25-B6C4E2B00245}" dt="2023-08-04T13:57:18.188" v="917" actId="1036"/>
          <ac:picMkLst>
            <pc:docMk/>
            <pc:sldMk cId="4041850492" sldId="261"/>
            <ac:picMk id="11" creationId="{2E619F2C-C2FA-A605-2EE9-BB10CD4D0E55}"/>
          </ac:picMkLst>
        </pc:picChg>
      </pc:sldChg>
      <pc:sldChg chg="addSp modSp">
        <pc:chgData name="Heather Drought" userId="49bf4d7f-a3d2-4d42-9981-7a113dffd777" providerId="ADAL" clId="{B66B3D5B-5B7F-4522-8E25-B6C4E2B00245}" dt="2023-08-04T13:49:13.522" v="857"/>
        <pc:sldMkLst>
          <pc:docMk/>
          <pc:sldMk cId="1743101776" sldId="263"/>
        </pc:sldMkLst>
        <pc:picChg chg="add mod">
          <ac:chgData name="Heather Drought" userId="49bf4d7f-a3d2-4d42-9981-7a113dffd777" providerId="ADAL" clId="{B66B3D5B-5B7F-4522-8E25-B6C4E2B00245}" dt="2023-08-04T13:48:15.697" v="846"/>
          <ac:picMkLst>
            <pc:docMk/>
            <pc:sldMk cId="1743101776" sldId="263"/>
            <ac:picMk id="2" creationId="{440819DD-7718-47F9-3F98-515646DF5AF9}"/>
          </ac:picMkLst>
        </pc:picChg>
        <pc:picChg chg="add mod">
          <ac:chgData name="Heather Drought" userId="49bf4d7f-a3d2-4d42-9981-7a113dffd777" providerId="ADAL" clId="{B66B3D5B-5B7F-4522-8E25-B6C4E2B00245}" dt="2023-08-04T13:49:13.522" v="857"/>
          <ac:picMkLst>
            <pc:docMk/>
            <pc:sldMk cId="1743101776" sldId="263"/>
            <ac:picMk id="3" creationId="{36C4C076-188B-C635-4268-458A94168913}"/>
          </ac:picMkLst>
        </pc:picChg>
      </pc:sldChg>
      <pc:sldChg chg="addSp modSp">
        <pc:chgData name="Heather Drought" userId="49bf4d7f-a3d2-4d42-9981-7a113dffd777" providerId="ADAL" clId="{B66B3D5B-5B7F-4522-8E25-B6C4E2B00245}" dt="2023-08-04T13:48:47.443" v="850"/>
        <pc:sldMkLst>
          <pc:docMk/>
          <pc:sldMk cId="1379372484" sldId="264"/>
        </pc:sldMkLst>
        <pc:picChg chg="add mod">
          <ac:chgData name="Heather Drought" userId="49bf4d7f-a3d2-4d42-9981-7a113dffd777" providerId="ADAL" clId="{B66B3D5B-5B7F-4522-8E25-B6C4E2B00245}" dt="2023-08-04T13:47:46.892" v="839"/>
          <ac:picMkLst>
            <pc:docMk/>
            <pc:sldMk cId="1379372484" sldId="264"/>
            <ac:picMk id="6" creationId="{A28F90E9-F1B9-980D-18E5-8A3338A304D4}"/>
          </ac:picMkLst>
        </pc:picChg>
        <pc:picChg chg="add mod">
          <ac:chgData name="Heather Drought" userId="49bf4d7f-a3d2-4d42-9981-7a113dffd777" providerId="ADAL" clId="{B66B3D5B-5B7F-4522-8E25-B6C4E2B00245}" dt="2023-08-04T13:48:47.443" v="850"/>
          <ac:picMkLst>
            <pc:docMk/>
            <pc:sldMk cId="1379372484" sldId="264"/>
            <ac:picMk id="7" creationId="{164A44E0-D900-D647-20B7-6F6405D29210}"/>
          </ac:picMkLst>
        </pc:picChg>
      </pc:sldChg>
      <pc:sldChg chg="addSp modSp mod">
        <pc:chgData name="Heather Drought" userId="49bf4d7f-a3d2-4d42-9981-7a113dffd777" providerId="ADAL" clId="{B66B3D5B-5B7F-4522-8E25-B6C4E2B00245}" dt="2023-08-04T13:48:51.828" v="851"/>
        <pc:sldMkLst>
          <pc:docMk/>
          <pc:sldMk cId="2686342746" sldId="265"/>
        </pc:sldMkLst>
        <pc:spChg chg="mod">
          <ac:chgData name="Heather Drought" userId="49bf4d7f-a3d2-4d42-9981-7a113dffd777" providerId="ADAL" clId="{B66B3D5B-5B7F-4522-8E25-B6C4E2B00245}" dt="2023-07-24T17:09:58.678" v="1" actId="207"/>
          <ac:spMkLst>
            <pc:docMk/>
            <pc:sldMk cId="2686342746" sldId="265"/>
            <ac:spMk id="3" creationId="{00000000-0000-0000-0000-000000000000}"/>
          </ac:spMkLst>
        </pc:spChg>
        <pc:picChg chg="add mod">
          <ac:chgData name="Heather Drought" userId="49bf4d7f-a3d2-4d42-9981-7a113dffd777" providerId="ADAL" clId="{B66B3D5B-5B7F-4522-8E25-B6C4E2B00245}" dt="2023-08-04T13:47:51.721" v="840"/>
          <ac:picMkLst>
            <pc:docMk/>
            <pc:sldMk cId="2686342746" sldId="265"/>
            <ac:picMk id="5" creationId="{821F9B29-3840-1765-832F-0DA89E325838}"/>
          </ac:picMkLst>
        </pc:picChg>
        <pc:picChg chg="add mod">
          <ac:chgData name="Heather Drought" userId="49bf4d7f-a3d2-4d42-9981-7a113dffd777" providerId="ADAL" clId="{B66B3D5B-5B7F-4522-8E25-B6C4E2B00245}" dt="2023-08-04T13:48:51.828" v="851"/>
          <ac:picMkLst>
            <pc:docMk/>
            <pc:sldMk cId="2686342746" sldId="265"/>
            <ac:picMk id="6" creationId="{2E708A24-D4C1-FCD0-4AB9-289A3B94B332}"/>
          </ac:picMkLst>
        </pc:picChg>
      </pc:sldChg>
      <pc:sldChg chg="addSp modSp">
        <pc:chgData name="Heather Drought" userId="49bf4d7f-a3d2-4d42-9981-7a113dffd777" providerId="ADAL" clId="{B66B3D5B-5B7F-4522-8E25-B6C4E2B00245}" dt="2023-08-04T13:48:59.406" v="853"/>
        <pc:sldMkLst>
          <pc:docMk/>
          <pc:sldMk cId="1271308918" sldId="266"/>
        </pc:sldMkLst>
        <pc:picChg chg="add mod">
          <ac:chgData name="Heather Drought" userId="49bf4d7f-a3d2-4d42-9981-7a113dffd777" providerId="ADAL" clId="{B66B3D5B-5B7F-4522-8E25-B6C4E2B00245}" dt="2023-08-04T13:48:00.784" v="842"/>
          <ac:picMkLst>
            <pc:docMk/>
            <pc:sldMk cId="1271308918" sldId="266"/>
            <ac:picMk id="5" creationId="{E06E8BC6-AD16-6B77-EE16-685AF519976E}"/>
          </ac:picMkLst>
        </pc:picChg>
        <pc:picChg chg="add mod">
          <ac:chgData name="Heather Drought" userId="49bf4d7f-a3d2-4d42-9981-7a113dffd777" providerId="ADAL" clId="{B66B3D5B-5B7F-4522-8E25-B6C4E2B00245}" dt="2023-08-04T13:48:59.406" v="853"/>
          <ac:picMkLst>
            <pc:docMk/>
            <pc:sldMk cId="1271308918" sldId="266"/>
            <ac:picMk id="6" creationId="{A859B8EF-A57D-4A0B-73AB-F139BBF08C1A}"/>
          </ac:picMkLst>
        </pc:picChg>
      </pc:sldChg>
      <pc:sldChg chg="addSp modSp mod">
        <pc:chgData name="Heather Drought" userId="49bf4d7f-a3d2-4d42-9981-7a113dffd777" providerId="ADAL" clId="{B66B3D5B-5B7F-4522-8E25-B6C4E2B00245}" dt="2023-08-04T13:49:06.525" v="855"/>
        <pc:sldMkLst>
          <pc:docMk/>
          <pc:sldMk cId="2643385620" sldId="268"/>
        </pc:sldMkLst>
        <pc:spChg chg="mod">
          <ac:chgData name="Heather Drought" userId="49bf4d7f-a3d2-4d42-9981-7a113dffd777" providerId="ADAL" clId="{B66B3D5B-5B7F-4522-8E25-B6C4E2B00245}" dt="2023-07-24T17:10:17.776" v="3" actId="207"/>
          <ac:spMkLst>
            <pc:docMk/>
            <pc:sldMk cId="2643385620" sldId="268"/>
            <ac:spMk id="3" creationId="{00000000-0000-0000-0000-000000000000}"/>
          </ac:spMkLst>
        </pc:spChg>
        <pc:picChg chg="add mod">
          <ac:chgData name="Heather Drought" userId="49bf4d7f-a3d2-4d42-9981-7a113dffd777" providerId="ADAL" clId="{B66B3D5B-5B7F-4522-8E25-B6C4E2B00245}" dt="2023-08-04T13:48:08.492" v="844"/>
          <ac:picMkLst>
            <pc:docMk/>
            <pc:sldMk cId="2643385620" sldId="268"/>
            <ac:picMk id="5" creationId="{8999A370-53F9-5B28-4AF5-664A06344497}"/>
          </ac:picMkLst>
        </pc:picChg>
        <pc:picChg chg="add mod">
          <ac:chgData name="Heather Drought" userId="49bf4d7f-a3d2-4d42-9981-7a113dffd777" providerId="ADAL" clId="{B66B3D5B-5B7F-4522-8E25-B6C4E2B00245}" dt="2023-08-04T13:49:06.525" v="855"/>
          <ac:picMkLst>
            <pc:docMk/>
            <pc:sldMk cId="2643385620" sldId="268"/>
            <ac:picMk id="6" creationId="{D46CB1C3-C638-5FB3-3959-65B406F1837A}"/>
          </ac:picMkLst>
        </pc:picChg>
      </pc:sldChg>
      <pc:sldChg chg="addSp modSp">
        <pc:chgData name="Heather Drought" userId="49bf4d7f-a3d2-4d42-9981-7a113dffd777" providerId="ADAL" clId="{B66B3D5B-5B7F-4522-8E25-B6C4E2B00245}" dt="2023-08-04T13:49:02.751" v="854"/>
        <pc:sldMkLst>
          <pc:docMk/>
          <pc:sldMk cId="3568592979" sldId="269"/>
        </pc:sldMkLst>
        <pc:picChg chg="add mod">
          <ac:chgData name="Heather Drought" userId="49bf4d7f-a3d2-4d42-9981-7a113dffd777" providerId="ADAL" clId="{B66B3D5B-5B7F-4522-8E25-B6C4E2B00245}" dt="2023-08-04T13:48:04.733" v="843"/>
          <ac:picMkLst>
            <pc:docMk/>
            <pc:sldMk cId="3568592979" sldId="269"/>
            <ac:picMk id="5" creationId="{8FFC264F-43D4-DAEB-5A89-BCB9A10AE9F4}"/>
          </ac:picMkLst>
        </pc:picChg>
        <pc:picChg chg="add mod">
          <ac:chgData name="Heather Drought" userId="49bf4d7f-a3d2-4d42-9981-7a113dffd777" providerId="ADAL" clId="{B66B3D5B-5B7F-4522-8E25-B6C4E2B00245}" dt="2023-08-04T13:49:02.751" v="854"/>
          <ac:picMkLst>
            <pc:docMk/>
            <pc:sldMk cId="3568592979" sldId="269"/>
            <ac:picMk id="6" creationId="{E0504FA2-B393-CB06-5F50-5E3CE71F7712}"/>
          </ac:picMkLst>
        </pc:picChg>
      </pc:sldChg>
      <pc:sldChg chg="addSp modSp mod">
        <pc:chgData name="Heather Drought" userId="49bf4d7f-a3d2-4d42-9981-7a113dffd777" providerId="ADAL" clId="{B66B3D5B-5B7F-4522-8E25-B6C4E2B00245}" dt="2023-08-04T13:48:55.255" v="852"/>
        <pc:sldMkLst>
          <pc:docMk/>
          <pc:sldMk cId="419331787" sldId="270"/>
        </pc:sldMkLst>
        <pc:spChg chg="mod">
          <ac:chgData name="Heather Drought" userId="49bf4d7f-a3d2-4d42-9981-7a113dffd777" providerId="ADAL" clId="{B66B3D5B-5B7F-4522-8E25-B6C4E2B00245}" dt="2023-07-24T17:10:08.597" v="2" actId="207"/>
          <ac:spMkLst>
            <pc:docMk/>
            <pc:sldMk cId="419331787" sldId="270"/>
            <ac:spMk id="9" creationId="{972D9CAB-2BF1-AD1C-516C-6B43C9AD1ECF}"/>
          </ac:spMkLst>
        </pc:spChg>
        <pc:picChg chg="add mod">
          <ac:chgData name="Heather Drought" userId="49bf4d7f-a3d2-4d42-9981-7a113dffd777" providerId="ADAL" clId="{B66B3D5B-5B7F-4522-8E25-B6C4E2B00245}" dt="2023-08-04T13:47:56.101" v="841"/>
          <ac:picMkLst>
            <pc:docMk/>
            <pc:sldMk cId="419331787" sldId="270"/>
            <ac:picMk id="10" creationId="{CAA90B52-A59C-0901-C226-30673D295EF8}"/>
          </ac:picMkLst>
        </pc:picChg>
        <pc:picChg chg="add mod">
          <ac:chgData name="Heather Drought" userId="49bf4d7f-a3d2-4d42-9981-7a113dffd777" providerId="ADAL" clId="{B66B3D5B-5B7F-4522-8E25-B6C4E2B00245}" dt="2023-08-04T13:48:55.255" v="852"/>
          <ac:picMkLst>
            <pc:docMk/>
            <pc:sldMk cId="419331787" sldId="270"/>
            <ac:picMk id="11" creationId="{70132280-B3DD-AD5B-730F-D6B88BF8AA7B}"/>
          </ac:picMkLst>
        </pc:picChg>
      </pc:sldChg>
      <pc:sldChg chg="addSp modSp">
        <pc:chgData name="Heather Drought" userId="49bf4d7f-a3d2-4d42-9981-7a113dffd777" providerId="ADAL" clId="{B66B3D5B-5B7F-4522-8E25-B6C4E2B00245}" dt="2023-08-04T13:49:10.246" v="856"/>
        <pc:sldMkLst>
          <pc:docMk/>
          <pc:sldMk cId="3460675633" sldId="271"/>
        </pc:sldMkLst>
        <pc:picChg chg="add mod">
          <ac:chgData name="Heather Drought" userId="49bf4d7f-a3d2-4d42-9981-7a113dffd777" providerId="ADAL" clId="{B66B3D5B-5B7F-4522-8E25-B6C4E2B00245}" dt="2023-08-04T13:48:11.279" v="845"/>
          <ac:picMkLst>
            <pc:docMk/>
            <pc:sldMk cId="3460675633" sldId="271"/>
            <ac:picMk id="5" creationId="{A505E778-351A-B7BA-5C6E-B3ED907E65F8}"/>
          </ac:picMkLst>
        </pc:picChg>
        <pc:picChg chg="add mod">
          <ac:chgData name="Heather Drought" userId="49bf4d7f-a3d2-4d42-9981-7a113dffd777" providerId="ADAL" clId="{B66B3D5B-5B7F-4522-8E25-B6C4E2B00245}" dt="2023-08-04T13:49:10.246" v="856"/>
          <ac:picMkLst>
            <pc:docMk/>
            <pc:sldMk cId="3460675633" sldId="271"/>
            <ac:picMk id="6" creationId="{F4C22C05-1443-0E15-BC81-26F86319A73C}"/>
          </ac:picMkLst>
        </pc:picChg>
      </pc:sldChg>
      <pc:sldChg chg="addSp modSp mod">
        <pc:chgData name="Heather Drought" userId="49bf4d7f-a3d2-4d42-9981-7a113dffd777" providerId="ADAL" clId="{B66B3D5B-5B7F-4522-8E25-B6C4E2B00245}" dt="2023-08-04T13:49:16.625" v="858"/>
        <pc:sldMkLst>
          <pc:docMk/>
          <pc:sldMk cId="3300270881" sldId="272"/>
        </pc:sldMkLst>
        <pc:graphicFrameChg chg="modGraphic">
          <ac:chgData name="Heather Drought" userId="49bf4d7f-a3d2-4d42-9981-7a113dffd777" providerId="ADAL" clId="{B66B3D5B-5B7F-4522-8E25-B6C4E2B00245}" dt="2023-07-24T17:10:51.406" v="4" actId="20577"/>
          <ac:graphicFrameMkLst>
            <pc:docMk/>
            <pc:sldMk cId="3300270881" sldId="272"/>
            <ac:graphicFrameMk id="12" creationId="{21E0543A-EA7D-B73E-3A7C-83CA3459F196}"/>
          </ac:graphicFrameMkLst>
        </pc:graphicFrameChg>
        <pc:picChg chg="add mod">
          <ac:chgData name="Heather Drought" userId="49bf4d7f-a3d2-4d42-9981-7a113dffd777" providerId="ADAL" clId="{B66B3D5B-5B7F-4522-8E25-B6C4E2B00245}" dt="2023-08-04T13:48:21.206" v="847"/>
          <ac:picMkLst>
            <pc:docMk/>
            <pc:sldMk cId="3300270881" sldId="272"/>
            <ac:picMk id="2" creationId="{8E86A252-C475-775A-B577-8AC0EE22AE0E}"/>
          </ac:picMkLst>
        </pc:picChg>
        <pc:picChg chg="add mod">
          <ac:chgData name="Heather Drought" userId="49bf4d7f-a3d2-4d42-9981-7a113dffd777" providerId="ADAL" clId="{B66B3D5B-5B7F-4522-8E25-B6C4E2B00245}" dt="2023-08-04T13:49:16.625" v="858"/>
          <ac:picMkLst>
            <pc:docMk/>
            <pc:sldMk cId="3300270881" sldId="272"/>
            <ac:picMk id="3" creationId="{101A77D2-1952-05FB-AA81-E0E3C1122DBC}"/>
          </ac:picMkLst>
        </pc:picChg>
      </pc:sldChg>
      <pc:sldChg chg="addSp modSp mod">
        <pc:chgData name="Heather Drought" userId="49bf4d7f-a3d2-4d42-9981-7a113dffd777" providerId="ADAL" clId="{B66B3D5B-5B7F-4522-8E25-B6C4E2B00245}" dt="2023-08-04T13:49:20.054" v="859"/>
        <pc:sldMkLst>
          <pc:docMk/>
          <pc:sldMk cId="2910484065" sldId="274"/>
        </pc:sldMkLst>
        <pc:spChg chg="mod">
          <ac:chgData name="Heather Drought" userId="49bf4d7f-a3d2-4d42-9981-7a113dffd777" providerId="ADAL" clId="{B66B3D5B-5B7F-4522-8E25-B6C4E2B00245}" dt="2023-07-24T17:11:05.145" v="5" actId="207"/>
          <ac:spMkLst>
            <pc:docMk/>
            <pc:sldMk cId="2910484065" sldId="274"/>
            <ac:spMk id="3" creationId="{00000000-0000-0000-0000-000000000000}"/>
          </ac:spMkLst>
        </pc:spChg>
        <pc:picChg chg="add mod">
          <ac:chgData name="Heather Drought" userId="49bf4d7f-a3d2-4d42-9981-7a113dffd777" providerId="ADAL" clId="{B66B3D5B-5B7F-4522-8E25-B6C4E2B00245}" dt="2023-08-04T13:48:25.976" v="848"/>
          <ac:picMkLst>
            <pc:docMk/>
            <pc:sldMk cId="2910484065" sldId="274"/>
            <ac:picMk id="5" creationId="{1ED3EC80-7DEA-1EDF-AE28-B0612B2A0D66}"/>
          </ac:picMkLst>
        </pc:picChg>
        <pc:picChg chg="add mod">
          <ac:chgData name="Heather Drought" userId="49bf4d7f-a3d2-4d42-9981-7a113dffd777" providerId="ADAL" clId="{B66B3D5B-5B7F-4522-8E25-B6C4E2B00245}" dt="2023-08-04T13:49:20.054" v="859"/>
          <ac:picMkLst>
            <pc:docMk/>
            <pc:sldMk cId="2910484065" sldId="274"/>
            <ac:picMk id="6" creationId="{8C8E65AC-A950-8C2A-2957-C139A1FBF184}"/>
          </ac:picMkLst>
        </pc:picChg>
      </pc:sldChg>
      <pc:sldChg chg="addSp modSp">
        <pc:chgData name="Heather Drought" userId="49bf4d7f-a3d2-4d42-9981-7a113dffd777" providerId="ADAL" clId="{B66B3D5B-5B7F-4522-8E25-B6C4E2B00245}" dt="2023-08-04T13:49:24.562" v="860"/>
        <pc:sldMkLst>
          <pc:docMk/>
          <pc:sldMk cId="180702905" sldId="275"/>
        </pc:sldMkLst>
        <pc:picChg chg="add mod">
          <ac:chgData name="Heather Drought" userId="49bf4d7f-a3d2-4d42-9981-7a113dffd777" providerId="ADAL" clId="{B66B3D5B-5B7F-4522-8E25-B6C4E2B00245}" dt="2023-08-04T13:48:29.420" v="849"/>
          <ac:picMkLst>
            <pc:docMk/>
            <pc:sldMk cId="180702905" sldId="275"/>
            <ac:picMk id="5" creationId="{B6CE6A8B-6698-37DA-7A1F-ADDC4052CDB1}"/>
          </ac:picMkLst>
        </pc:picChg>
        <pc:picChg chg="add mod">
          <ac:chgData name="Heather Drought" userId="49bf4d7f-a3d2-4d42-9981-7a113dffd777" providerId="ADAL" clId="{B66B3D5B-5B7F-4522-8E25-B6C4E2B00245}" dt="2023-08-04T13:49:24.562" v="860"/>
          <ac:picMkLst>
            <pc:docMk/>
            <pc:sldMk cId="180702905" sldId="275"/>
            <ac:picMk id="6" creationId="{093EB260-82F4-B0D1-F278-16D4D0E78F32}"/>
          </ac:picMkLst>
        </pc:picChg>
      </pc:sldChg>
      <pc:sldChg chg="new del">
        <pc:chgData name="Heather Drought" userId="49bf4d7f-a3d2-4d42-9981-7a113dffd777" providerId="ADAL" clId="{B66B3D5B-5B7F-4522-8E25-B6C4E2B00245}" dt="2023-08-04T13:19:10.364" v="57" actId="47"/>
        <pc:sldMkLst>
          <pc:docMk/>
          <pc:sldMk cId="3440920427" sldId="276"/>
        </pc:sldMkLst>
      </pc:sldChg>
      <pc:sldChg chg="add del">
        <pc:chgData name="Heather Drought" userId="49bf4d7f-a3d2-4d42-9981-7a113dffd777" providerId="ADAL" clId="{B66B3D5B-5B7F-4522-8E25-B6C4E2B00245}" dt="2023-08-04T13:58:23.058" v="923" actId="2696"/>
        <pc:sldMkLst>
          <pc:docMk/>
          <pc:sldMk cId="3563049394" sldId="276"/>
        </pc:sldMkLst>
      </pc:sldChg>
      <pc:sldChg chg="add del">
        <pc:chgData name="Heather Drought" userId="49bf4d7f-a3d2-4d42-9981-7a113dffd777" providerId="ADAL" clId="{B66B3D5B-5B7F-4522-8E25-B6C4E2B00245}" dt="2023-08-04T13:19:43.131" v="58" actId="47"/>
        <pc:sldMkLst>
          <pc:docMk/>
          <pc:sldMk cId="3838615596" sldId="277"/>
        </pc:sldMkLst>
      </pc:sldChg>
      <pc:sldMasterChg chg="addSldLayout delSldLayout modSldLayout">
        <pc:chgData name="Heather Drought" userId="49bf4d7f-a3d2-4d42-9981-7a113dffd777" providerId="ADAL" clId="{B66B3D5B-5B7F-4522-8E25-B6C4E2B00245}" dt="2023-08-04T13:52:59.940" v="871"/>
        <pc:sldMasterMkLst>
          <pc:docMk/>
          <pc:sldMasterMk cId="0" sldId="2147483648"/>
        </pc:sldMasterMkLst>
        <pc:sldLayoutChg chg="addSp delSp modSp mod">
          <pc:chgData name="Heather Drought" userId="49bf4d7f-a3d2-4d42-9981-7a113dffd777" providerId="ADAL" clId="{B66B3D5B-5B7F-4522-8E25-B6C4E2B00245}" dt="2023-08-04T13:33:50.355" v="564" actId="1038"/>
          <pc:sldLayoutMkLst>
            <pc:docMk/>
            <pc:sldMasterMk cId="0" sldId="2147483648"/>
            <pc:sldLayoutMk cId="0" sldId="2147483649"/>
          </pc:sldLayoutMkLst>
          <pc:spChg chg="add del mod">
            <ac:chgData name="Heather Drought" userId="49bf4d7f-a3d2-4d42-9981-7a113dffd777" providerId="ADAL" clId="{B66B3D5B-5B7F-4522-8E25-B6C4E2B00245}" dt="2023-08-04T13:27:33.159" v="71" actId="21"/>
            <ac:spMkLst>
              <pc:docMk/>
              <pc:sldMasterMk cId="0" sldId="2147483648"/>
              <pc:sldLayoutMk cId="0" sldId="2147483649"/>
              <ac:spMk id="5" creationId="{D4CE4C0D-1BAB-D71C-FEAE-D3D6B7EE5123}"/>
            </ac:spMkLst>
          </pc:spChg>
          <pc:spChg chg="add mod">
            <ac:chgData name="Heather Drought" userId="49bf4d7f-a3d2-4d42-9981-7a113dffd777" providerId="ADAL" clId="{B66B3D5B-5B7F-4522-8E25-B6C4E2B00245}" dt="2023-08-04T13:33:46.678" v="554" actId="1037"/>
            <ac:spMkLst>
              <pc:docMk/>
              <pc:sldMasterMk cId="0" sldId="2147483648"/>
              <pc:sldLayoutMk cId="0" sldId="2147483649"/>
              <ac:spMk id="7" creationId="{EB20145E-56F7-D16E-A241-B2F242669D88}"/>
            </ac:spMkLst>
          </pc:spChg>
          <pc:picChg chg="add mod">
            <ac:chgData name="Heather Drought" userId="49bf4d7f-a3d2-4d42-9981-7a113dffd777" providerId="ADAL" clId="{B66B3D5B-5B7F-4522-8E25-B6C4E2B00245}" dt="2023-08-04T13:33:50.355" v="564" actId="1038"/>
            <ac:picMkLst>
              <pc:docMk/>
              <pc:sldMasterMk cId="0" sldId="2147483648"/>
              <pc:sldLayoutMk cId="0" sldId="2147483649"/>
              <ac:picMk id="3" creationId="{808C90CA-974A-6347-911C-07AC0B52B600}"/>
            </ac:picMkLst>
          </pc:picChg>
          <pc:picChg chg="add del mod">
            <ac:chgData name="Heather Drought" userId="49bf4d7f-a3d2-4d42-9981-7a113dffd777" providerId="ADAL" clId="{B66B3D5B-5B7F-4522-8E25-B6C4E2B00245}" dt="2023-08-04T13:27:09.098" v="69"/>
            <ac:picMkLst>
              <pc:docMk/>
              <pc:sldMasterMk cId="0" sldId="2147483648"/>
              <pc:sldLayoutMk cId="0" sldId="2147483649"/>
              <ac:picMk id="4" creationId="{8B66D377-1C4D-D78E-F622-F3C2A8915C1E}"/>
            </ac:picMkLst>
          </pc:picChg>
          <pc:picChg chg="del">
            <ac:chgData name="Heather Drought" userId="49bf4d7f-a3d2-4d42-9981-7a113dffd777" providerId="ADAL" clId="{B66B3D5B-5B7F-4522-8E25-B6C4E2B00245}" dt="2023-08-04T13:26:48.400" v="66" actId="478"/>
            <ac:picMkLst>
              <pc:docMk/>
              <pc:sldMasterMk cId="0" sldId="2147483648"/>
              <pc:sldLayoutMk cId="0" sldId="2147483649"/>
              <ac:picMk id="8" creationId="{00000000-0000-0000-0000-000000000000}"/>
            </ac:picMkLst>
          </pc:picChg>
        </pc:sldLayoutChg>
        <pc:sldLayoutChg chg="addSp delSp modSp">
          <pc:chgData name="Heather Drought" userId="49bf4d7f-a3d2-4d42-9981-7a113dffd777" providerId="ADAL" clId="{B66B3D5B-5B7F-4522-8E25-B6C4E2B00245}" dt="2023-08-04T13:40:58.490" v="570"/>
          <pc:sldLayoutMkLst>
            <pc:docMk/>
            <pc:sldMasterMk cId="0" sldId="2147483648"/>
            <pc:sldLayoutMk cId="0" sldId="2147483650"/>
          </pc:sldLayoutMkLst>
          <pc:spChg chg="add mod">
            <ac:chgData name="Heather Drought" userId="49bf4d7f-a3d2-4d42-9981-7a113dffd777" providerId="ADAL" clId="{B66B3D5B-5B7F-4522-8E25-B6C4E2B00245}" dt="2023-08-04T13:40:58.490" v="570"/>
            <ac:spMkLst>
              <pc:docMk/>
              <pc:sldMasterMk cId="0" sldId="2147483648"/>
              <pc:sldLayoutMk cId="0" sldId="2147483650"/>
              <ac:spMk id="2" creationId="{8156F504-AF3F-7FC4-8916-57916FD06CEB}"/>
            </ac:spMkLst>
          </pc:spChg>
          <pc:spChg chg="del">
            <ac:chgData name="Heather Drought" userId="49bf4d7f-a3d2-4d42-9981-7a113dffd777" providerId="ADAL" clId="{B66B3D5B-5B7F-4522-8E25-B6C4E2B00245}" dt="2023-08-04T13:40:57.587" v="569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</pc:sldLayoutChg>
        <pc:sldLayoutChg chg="addSp delSp modSp mod setBg">
          <pc:chgData name="Heather Drought" userId="49bf4d7f-a3d2-4d42-9981-7a113dffd777" providerId="ADAL" clId="{B66B3D5B-5B7F-4522-8E25-B6C4E2B00245}" dt="2023-08-04T13:32:19.204" v="479"/>
          <pc:sldLayoutMkLst>
            <pc:docMk/>
            <pc:sldMasterMk cId="0" sldId="2147483648"/>
            <pc:sldLayoutMk cId="0" sldId="2147483651"/>
          </pc:sldLayoutMkLst>
          <pc:picChg chg="add del mod">
            <ac:chgData name="Heather Drought" userId="49bf4d7f-a3d2-4d42-9981-7a113dffd777" providerId="ADAL" clId="{B66B3D5B-5B7F-4522-8E25-B6C4E2B00245}" dt="2023-08-04T13:30:36.352" v="281" actId="478"/>
            <ac:picMkLst>
              <pc:docMk/>
              <pc:sldMasterMk cId="0" sldId="2147483648"/>
              <pc:sldLayoutMk cId="0" sldId="2147483651"/>
              <ac:picMk id="2" creationId="{D5C8A55C-50EC-BCA9-3346-351017EEC1CD}"/>
            </ac:picMkLst>
          </pc:picChg>
          <pc:picChg chg="add mod">
            <ac:chgData name="Heather Drought" userId="49bf4d7f-a3d2-4d42-9981-7a113dffd777" providerId="ADAL" clId="{B66B3D5B-5B7F-4522-8E25-B6C4E2B00245}" dt="2023-08-04T13:31:45.692" v="477" actId="1037"/>
            <ac:picMkLst>
              <pc:docMk/>
              <pc:sldMasterMk cId="0" sldId="2147483648"/>
              <pc:sldLayoutMk cId="0" sldId="2147483651"/>
              <ac:picMk id="3" creationId="{FE57D22E-92FF-0A3C-DAC8-241A43399999}"/>
            </ac:picMkLst>
          </pc:picChg>
        </pc:sldLayoutChg>
        <pc:sldLayoutChg chg="addSp delSp modSp">
          <pc:chgData name="Heather Drought" userId="49bf4d7f-a3d2-4d42-9981-7a113dffd777" providerId="ADAL" clId="{B66B3D5B-5B7F-4522-8E25-B6C4E2B00245}" dt="2023-08-04T13:52:59.940" v="871"/>
          <pc:sldLayoutMkLst>
            <pc:docMk/>
            <pc:sldMasterMk cId="0" sldId="2147483648"/>
            <pc:sldLayoutMk cId="0" sldId="2147483654"/>
          </pc:sldLayoutMkLst>
          <pc:spChg chg="mod">
            <ac:chgData name="Heather Drought" userId="49bf4d7f-a3d2-4d42-9981-7a113dffd777" providerId="ADAL" clId="{B66B3D5B-5B7F-4522-8E25-B6C4E2B00245}" dt="2023-08-04T13:50:28.772" v="864" actId="1076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picChg chg="add del mod">
            <ac:chgData name="Heather Drought" userId="49bf4d7f-a3d2-4d42-9981-7a113dffd777" providerId="ADAL" clId="{B66B3D5B-5B7F-4522-8E25-B6C4E2B00245}" dt="2023-08-04T13:52:59.940" v="871"/>
            <ac:picMkLst>
              <pc:docMk/>
              <pc:sldMasterMk cId="0" sldId="2147483648"/>
              <pc:sldLayoutMk cId="0" sldId="2147483654"/>
              <ac:picMk id="2" creationId="{04B7264C-3BD1-63EA-C73A-E9F1412D1265}"/>
            </ac:picMkLst>
          </pc:picChg>
        </pc:sldLayoutChg>
        <pc:sldLayoutChg chg="addSp modSp">
          <pc:chgData name="Heather Drought" userId="49bf4d7f-a3d2-4d42-9981-7a113dffd777" providerId="ADAL" clId="{B66B3D5B-5B7F-4522-8E25-B6C4E2B00245}" dt="2023-08-04T13:50:34.616" v="865"/>
          <pc:sldLayoutMkLst>
            <pc:docMk/>
            <pc:sldMasterMk cId="0" sldId="2147483648"/>
            <pc:sldLayoutMk cId="0" sldId="2147483655"/>
          </pc:sldLayoutMkLst>
          <pc:spChg chg="add mod">
            <ac:chgData name="Heather Drought" userId="49bf4d7f-a3d2-4d42-9981-7a113dffd777" providerId="ADAL" clId="{B66B3D5B-5B7F-4522-8E25-B6C4E2B00245}" dt="2023-08-04T13:50:34.616" v="865"/>
            <ac:spMkLst>
              <pc:docMk/>
              <pc:sldMasterMk cId="0" sldId="2147483648"/>
              <pc:sldLayoutMk cId="0" sldId="2147483655"/>
              <ac:spMk id="2" creationId="{79E8F6DF-38A9-CC07-8CFF-A50AF2DBCB4E}"/>
            </ac:spMkLst>
          </pc:spChg>
        </pc:sldLayoutChg>
        <pc:sldLayoutChg chg="new del mod">
          <pc:chgData name="Heather Drought" userId="49bf4d7f-a3d2-4d42-9981-7a113dffd777" providerId="ADAL" clId="{B66B3D5B-5B7F-4522-8E25-B6C4E2B00245}" dt="2023-08-04T13:32:43.781" v="481" actId="11236"/>
          <pc:sldLayoutMkLst>
            <pc:docMk/>
            <pc:sldMasterMk cId="0" sldId="2147483648"/>
            <pc:sldLayoutMk cId="3196276795" sldId="2147483660"/>
          </pc:sldLayoutMkLst>
        </pc:sldLayoutChg>
        <pc:sldLayoutChg chg="new del mod">
          <pc:chgData name="Heather Drought" userId="49bf4d7f-a3d2-4d42-9981-7a113dffd777" providerId="ADAL" clId="{B66B3D5B-5B7F-4522-8E25-B6C4E2B00245}" dt="2023-08-04T13:40:47.918" v="568" actId="11236"/>
          <pc:sldLayoutMkLst>
            <pc:docMk/>
            <pc:sldMasterMk cId="0" sldId="2147483648"/>
            <pc:sldLayoutMk cId="3773078623" sldId="2147483660"/>
          </pc:sldLayoutMkLst>
        </pc:sldLayoutChg>
      </pc:sldMasterChg>
      <pc:sldMasterChg chg="del delSldLayout">
        <pc:chgData name="Heather Drought" userId="49bf4d7f-a3d2-4d42-9981-7a113dffd777" providerId="ADAL" clId="{B66B3D5B-5B7F-4522-8E25-B6C4E2B00245}" dt="2023-08-04T13:19:43.131" v="58" actId="47"/>
        <pc:sldMasterMkLst>
          <pc:docMk/>
          <pc:sldMasterMk cId="1669446128" sldId="2147483660"/>
        </pc:sldMasterMkLst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1235950309" sldId="2147483661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3650470986" sldId="2147483662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595805464" sldId="2147483663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1065046573" sldId="2147483664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840524385" sldId="2147483665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3542529613" sldId="2147483666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2936428549" sldId="2147483667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2588570217" sldId="2147483668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25574544" sldId="2147483669"/>
          </pc:sldLayoutMkLst>
        </pc:sldLayoutChg>
        <pc:sldLayoutChg chg="del">
          <pc:chgData name="Heather Drought" userId="49bf4d7f-a3d2-4d42-9981-7a113dffd777" providerId="ADAL" clId="{B66B3D5B-5B7F-4522-8E25-B6C4E2B00245}" dt="2023-08-04T13:19:43.131" v="58" actId="47"/>
          <pc:sldLayoutMkLst>
            <pc:docMk/>
            <pc:sldMasterMk cId="1669446128" sldId="2147483660"/>
            <pc:sldLayoutMk cId="504521774" sldId="214748367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8/4/2023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image" Target="../media/image5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br>
              <a:rPr lang="en-US" sz="400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76944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b="0" i="1" dirty="0">
                <a:solidFill>
                  <a:srgbClr val="AF292E"/>
                </a:solidFill>
              </a:rPr>
              <a:t>Clinical Chemistry </a:t>
            </a:r>
            <a:r>
              <a:rPr lang="en-US" sz="4400" b="0" dirty="0">
                <a:solidFill>
                  <a:srgbClr val="AF292E"/>
                </a:solidFill>
              </a:rPr>
              <a:t>Journal Club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08C90CA-974A-6347-911C-07AC0B52B6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89921" y="79030"/>
            <a:ext cx="2755133" cy="71308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B20145E-56F7-D16E-A241-B2F242669D88}"/>
              </a:ext>
            </a:extLst>
          </p:cNvPr>
          <p:cNvSpPr txBox="1"/>
          <p:nvPr userDrawn="1"/>
        </p:nvSpPr>
        <p:spPr>
          <a:xfrm>
            <a:off x="5357128" y="218714"/>
            <a:ext cx="2024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58595B"/>
                </a:solidFill>
              </a:rPr>
              <a:t>Better health through</a:t>
            </a:r>
            <a:br>
              <a:rPr lang="en-US" sz="1200" i="1" dirty="0">
                <a:solidFill>
                  <a:srgbClr val="58595B"/>
                </a:solidFill>
              </a:rPr>
            </a:br>
            <a:r>
              <a:rPr lang="en-US" sz="1200" i="1" dirty="0">
                <a:solidFill>
                  <a:srgbClr val="58595B"/>
                </a:solidFill>
              </a:rPr>
              <a:t>laboratory medicine.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6F504-AF3F-7FC4-8916-57916FD06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57D22E-92FF-0A3C-DAC8-241A433999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024319" y="285750"/>
            <a:ext cx="1492747" cy="3145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2893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E8F6DF-38A9-CC07-8CFF-A50AF2DBCB4E}"/>
              </a:ext>
            </a:extLst>
          </p:cNvPr>
          <p:cNvSpPr txBox="1">
            <a:spLocks noChangeArrowheads="1"/>
          </p:cNvSpPr>
          <p:nvPr userDrawn="1"/>
        </p:nvSpPr>
        <p:spPr bwMode="auto">
          <a:xfrm flipH="1">
            <a:off x="132893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93/clinchem/hvad05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myadlm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twitter.com/Clin_Chem_ADLM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8.gif"/><Relationship Id="rId10" Type="http://schemas.openxmlformats.org/officeDocument/2006/relationships/hyperlink" Target="https://www.youtube.com/user/ClinicalChemistry" TargetMode="External"/><Relationship Id="rId4" Type="http://schemas.openxmlformats.org/officeDocument/2006/relationships/hyperlink" Target="https://www.facebook.com/ClinicalChemistry" TargetMode="External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1184563" y="3317909"/>
            <a:ext cx="6774874" cy="257092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sv-SE" sz="6800" dirty="0">
                <a:latin typeface="Arial" pitchFamily="34" charset="0"/>
                <a:cs typeface="Arial" pitchFamily="34" charset="0"/>
              </a:rPr>
              <a:t>A. Dugar, A.N. Hoofnagle, A.P. Sanchez, D.M. Ward, J. Corey-Bloom, J.H. Cheng, J.H. Ix, C. Ginsberg</a:t>
            </a:r>
          </a:p>
          <a:p>
            <a:pPr marL="0" indent="0">
              <a:buNone/>
            </a:pPr>
            <a:endParaRPr lang="en-US" sz="68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>
                <a:latin typeface="Arial" pitchFamily="34" charset="0"/>
                <a:cs typeface="Arial" pitchFamily="34" charset="0"/>
              </a:rPr>
              <a:t>July </a:t>
            </a:r>
            <a:r>
              <a:rPr lang="en-US" sz="6800" dirty="0">
                <a:latin typeface="Arial" pitchFamily="34" charset="0"/>
                <a:cs typeface="Arial" pitchFamily="34" charset="0"/>
              </a:rPr>
              <a:t>2023</a:t>
            </a:r>
            <a:endParaRPr lang="en-US" sz="68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200" dirty="0">
                <a:hlinkClick r:id="rId2"/>
              </a:rPr>
              <a:t>https://doi.org/10.1093/clinchem/hvad050</a:t>
            </a:r>
            <a:endParaRPr lang="en-US" sz="6200" dirty="0"/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86F7C497-07CE-EC9C-372C-9094820DC797}"/>
              </a:ext>
            </a:extLst>
          </p:cNvPr>
          <p:cNvSpPr txBox="1">
            <a:spLocks/>
          </p:cNvSpPr>
          <p:nvPr/>
        </p:nvSpPr>
        <p:spPr>
          <a:xfrm>
            <a:off x="1184563" y="1892336"/>
            <a:ext cx="6774874" cy="1425566"/>
          </a:xfrm>
          <a:prstGeom prst="rect">
            <a:avLst/>
          </a:prstGeom>
          <a:solidFill>
            <a:srgbClr val="AF292E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b="1"/>
          </a:p>
          <a:p>
            <a:pPr marL="0" indent="0">
              <a:lnSpc>
                <a:spcPct val="120000"/>
              </a:lnSpc>
              <a:buNone/>
            </a:pPr>
            <a:r>
              <a:rPr lang="en-US" sz="8400" b="1">
                <a:solidFill>
                  <a:schemeClr val="bg1"/>
                </a:solidFill>
              </a:rPr>
              <a:t>The Vitamin D Metabolite Ratio (VMR) is a Biomarker of Vitamin D Status That is Not Affected by Acute Changes in Vitamin D Binding Protein</a:t>
            </a:r>
            <a:endParaRPr lang="en-US" sz="8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AC5BF-77EF-0489-0ED8-193A8635FFF0}"/>
              </a:ext>
            </a:extLst>
          </p:cNvPr>
          <p:cNvSpPr txBox="1">
            <a:spLocks/>
          </p:cNvSpPr>
          <p:nvPr/>
        </p:nvSpPr>
        <p:spPr>
          <a:xfrm>
            <a:off x="1184563" y="5888825"/>
            <a:ext cx="6774874" cy="775253"/>
          </a:xfrm>
          <a:prstGeom prst="rect">
            <a:avLst/>
          </a:prstGeom>
          <a:solidFill>
            <a:srgbClr val="AF292E"/>
          </a:solidFill>
          <a:ln w="19050">
            <a:solidFill>
              <a:schemeClr val="tx1"/>
            </a:solidFill>
          </a:ln>
        </p:spPr>
        <p:txBody>
          <a:bodyPr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>
              <a:solidFill>
                <a:schemeClr val="bg1"/>
              </a:solidFill>
              <a:latin typeface="+mj-lt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© 2023 Association for Diagnostics &amp; Laboratory Medicine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7200">
              <a:solidFill>
                <a:schemeClr val="bg1"/>
              </a:solidFill>
              <a:latin typeface="+mj-lt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en-US" sz="72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487017" y="2140920"/>
            <a:ext cx="2707128" cy="2341149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TPE acutely lowers VDBP and Vitamin D metabolites</a:t>
            </a:r>
          </a:p>
          <a:p>
            <a:r>
              <a:rPr lang="en-US" dirty="0"/>
              <a:t>TPE did not affect the VMR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7" y="696003"/>
            <a:ext cx="86204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latin typeface="+mj-lt"/>
              </a:rPr>
              <a:t>Figure 2. Changes in Vitamin D Metabolites, VDBP, and VMR during TPE (N=45)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EA0C36-6DA0-9E1F-3AEC-095FA6C3E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4144" y="2366962"/>
            <a:ext cx="5359305" cy="333543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40819DD-7718-47F9-3F98-515646DF5AF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6C4C076-188B-C635-4268-458A941689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5717" y="696003"/>
            <a:ext cx="86204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latin typeface="+mj-lt"/>
              </a:rPr>
              <a:t>Table 2: Association of Changes in Vitamin D Binding Protein with Changes in Vitamin D Metabolites in 45 Persons Undergoing Therapeutic Plasma Exchange   </a:t>
            </a:r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21E0543A-EA7D-B73E-3A7C-83CA3459F1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749299"/>
              </p:ext>
            </p:extLst>
          </p:nvPr>
        </p:nvGraphicFramePr>
        <p:xfrm>
          <a:off x="165717" y="2517651"/>
          <a:ext cx="8766313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070">
                  <a:extLst>
                    <a:ext uri="{9D8B030D-6E8A-4147-A177-3AD203B41FA5}">
                      <a16:colId xmlns:a16="http://schemas.microsoft.com/office/drawing/2014/main" val="4213007463"/>
                    </a:ext>
                  </a:extLst>
                </a:gridCol>
                <a:gridCol w="927587">
                  <a:extLst>
                    <a:ext uri="{9D8B030D-6E8A-4147-A177-3AD203B41FA5}">
                      <a16:colId xmlns:a16="http://schemas.microsoft.com/office/drawing/2014/main" val="1828469660"/>
                    </a:ext>
                  </a:extLst>
                </a:gridCol>
                <a:gridCol w="636104">
                  <a:extLst>
                    <a:ext uri="{9D8B030D-6E8A-4147-A177-3AD203B41FA5}">
                      <a16:colId xmlns:a16="http://schemas.microsoft.com/office/drawing/2014/main" val="4032429736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102374448"/>
                    </a:ext>
                  </a:extLst>
                </a:gridCol>
                <a:gridCol w="516835">
                  <a:extLst>
                    <a:ext uri="{9D8B030D-6E8A-4147-A177-3AD203B41FA5}">
                      <a16:colId xmlns:a16="http://schemas.microsoft.com/office/drawing/2014/main" val="1839919019"/>
                    </a:ext>
                  </a:extLst>
                </a:gridCol>
                <a:gridCol w="983974">
                  <a:extLst>
                    <a:ext uri="{9D8B030D-6E8A-4147-A177-3AD203B41FA5}">
                      <a16:colId xmlns:a16="http://schemas.microsoft.com/office/drawing/2014/main" val="1701722322"/>
                    </a:ext>
                  </a:extLst>
                </a:gridCol>
                <a:gridCol w="576470">
                  <a:extLst>
                    <a:ext uri="{9D8B030D-6E8A-4147-A177-3AD203B41FA5}">
                      <a16:colId xmlns:a16="http://schemas.microsoft.com/office/drawing/2014/main" val="3560929744"/>
                    </a:ext>
                  </a:extLst>
                </a:gridCol>
                <a:gridCol w="944217">
                  <a:extLst>
                    <a:ext uri="{9D8B030D-6E8A-4147-A177-3AD203B41FA5}">
                      <a16:colId xmlns:a16="http://schemas.microsoft.com/office/drawing/2014/main" val="2580170294"/>
                    </a:ext>
                  </a:extLst>
                </a:gridCol>
                <a:gridCol w="765313">
                  <a:extLst>
                    <a:ext uri="{9D8B030D-6E8A-4147-A177-3AD203B41FA5}">
                      <a16:colId xmlns:a16="http://schemas.microsoft.com/office/drawing/2014/main" val="101070270"/>
                    </a:ext>
                  </a:extLst>
                </a:gridCol>
                <a:gridCol w="944217">
                  <a:extLst>
                    <a:ext uri="{9D8B030D-6E8A-4147-A177-3AD203B41FA5}">
                      <a16:colId xmlns:a16="http://schemas.microsoft.com/office/drawing/2014/main" val="378290297"/>
                    </a:ext>
                  </a:extLst>
                </a:gridCol>
                <a:gridCol w="672613">
                  <a:extLst>
                    <a:ext uri="{9D8B030D-6E8A-4147-A177-3AD203B41FA5}">
                      <a16:colId xmlns:a16="http://schemas.microsoft.com/office/drawing/2014/main" val="22038605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25D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Free 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24,25D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1,25D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VMR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3229295"/>
                  </a:ext>
                </a:extLst>
              </a:tr>
              <a:tr h="145677"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Change per 10% change in VDBP(95% CI)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Change per 10% change in VDBP(95% CI)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Change per 10% change in VDBP(95% CI)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Change per 10% change in VDBP(95% CI)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Change per 10% change in VDBP(95% CI)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endParaRPr lang="en-US" sz="1200" dirty="0"/>
                    </a:p>
                    <a:p>
                      <a:pPr algn="ctr"/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6403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Decline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(3, 9)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&lt;0.001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(-7, 18)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0.337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 (3, 10)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0.002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 (5, 12)</a:t>
                      </a:r>
                      <a:endParaRPr lang="en-US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&lt;0.001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 (-37, 30)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254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0.838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75427443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8E86A252-C475-775A-B577-8AC0EE22AE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01A77D2-1952-05FB-AA81-E0E3C1122D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270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22089" y="1658613"/>
            <a:ext cx="8135502" cy="3794183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TPE acutely lowers VDBP concentration to approximately 1/3 of its starting concentration</a:t>
            </a:r>
          </a:p>
          <a:p>
            <a:pPr lvl="1"/>
            <a:r>
              <a:rPr lang="en-US" sz="2000" dirty="0"/>
              <a:t>TPE acutely lowers all protein bound vitamin D metabolites to a similar degree as VDBP</a:t>
            </a:r>
          </a:p>
          <a:p>
            <a:pPr lvl="1"/>
            <a:r>
              <a:rPr lang="en-US" sz="2000" dirty="0"/>
              <a:t>Changes in VDBP mirror changes in vitamin D metabolites</a:t>
            </a:r>
          </a:p>
          <a:p>
            <a:pPr lvl="1"/>
            <a:r>
              <a:rPr lang="en-US" sz="2000" dirty="0"/>
              <a:t>The VMR is not affected by TPE and is not associated with changes in VDBP</a:t>
            </a:r>
          </a:p>
          <a:p>
            <a:pPr lvl="1"/>
            <a:r>
              <a:rPr lang="en-US" sz="2000" dirty="0"/>
              <a:t>The VMR is independent of VDBP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D3EC80-7DEA-1EDF-AE28-B0612B2A0D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C8E65AC-A950-8C2A-2957-C139A1FBF1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484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0ABAF7-4D6B-62D6-D4D1-FBD1570B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564A4E-92B0-AF49-3248-7CED75DF9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0447" y="693855"/>
            <a:ext cx="7250202" cy="747396"/>
          </a:xfrm>
        </p:spPr>
        <p:txBody>
          <a:bodyPr/>
          <a:lstStyle/>
          <a:p>
            <a:pPr algn="ctr"/>
            <a:r>
              <a:rPr lang="en-US" dirty="0"/>
              <a:t>Discussion Question #3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6FE803-09DD-FDE9-1860-7D69071F1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000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Considering associations of the VMR with clinical outcomes and bone health, and its independence of VDBP variability, what barriers exist to utilizing the VMR in clinical practice?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CE6A8B-6698-37DA-7A1F-ADDC4052CDB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93EB260-82F4-B0D1-F278-16D4D0E78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02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3B7AA01-8EBD-D044-E091-4B1661E45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45E0DE8-9C7E-B368-8A5E-5BDA961C90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BE229C10-0E49-23DE-BEEA-97993444655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328939" y="1388341"/>
            <a:ext cx="6375581" cy="2616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5D21A864-3452-9F6C-C652-25A0C23D1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8" name="Picture 7" descr="A blue square with a white letter f&#10;&#10;Description automatically generated">
            <a:hlinkClick r:id="rId4"/>
            <a:extLst>
              <a:ext uri="{FF2B5EF4-FFF2-40B4-BE49-F238E27FC236}">
                <a16:creationId xmlns:a16="http://schemas.microsoft.com/office/drawing/2014/main" id="{08D84D2A-BCAB-AF92-162C-3ADA80B065F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61603" y="4734872"/>
            <a:ext cx="457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>
            <a:hlinkClick r:id="rId6"/>
            <a:extLst>
              <a:ext uri="{FF2B5EF4-FFF2-40B4-BE49-F238E27FC236}">
                <a16:creationId xmlns:a16="http://schemas.microsoft.com/office/drawing/2014/main" id="{C53B3320-8407-2F27-7DC6-6302478E4A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298" y="4733081"/>
            <a:ext cx="501650" cy="501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A blue square with white letters&#10;&#10;Description automatically generated">
            <a:hlinkClick r:id="rId8"/>
            <a:extLst>
              <a:ext uri="{FF2B5EF4-FFF2-40B4-BE49-F238E27FC236}">
                <a16:creationId xmlns:a16="http://schemas.microsoft.com/office/drawing/2014/main" id="{CF8E6D43-6CE6-1B00-F412-76BFA9D9C84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17" y="474335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0">
            <a:hlinkClick r:id="rId10"/>
            <a:extLst>
              <a:ext uri="{FF2B5EF4-FFF2-40B4-BE49-F238E27FC236}">
                <a16:creationId xmlns:a16="http://schemas.microsoft.com/office/drawing/2014/main" id="{2E619F2C-C2FA-A605-2EE9-BB10CD4D0E5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960" y="4753629"/>
            <a:ext cx="457200" cy="456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25-Hydroxyvitamin D [25(OH)D]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/>
              <a:t>Key Functions</a:t>
            </a:r>
          </a:p>
          <a:p>
            <a:pPr lvl="1"/>
            <a:r>
              <a:rPr lang="en-US" sz="2100" dirty="0"/>
              <a:t>Calcitriol (active vitamin D) precursor</a:t>
            </a:r>
          </a:p>
          <a:p>
            <a:pPr lvl="1"/>
            <a:r>
              <a:rPr lang="en-US" sz="2100" dirty="0"/>
              <a:t>Regulation of calcium and phosphate absorption</a:t>
            </a:r>
          </a:p>
          <a:p>
            <a:pPr marL="0" indent="0">
              <a:buNone/>
            </a:pPr>
            <a:r>
              <a:rPr lang="en-US" sz="2500" dirty="0"/>
              <a:t>Limitations as a biomarker</a:t>
            </a:r>
          </a:p>
          <a:p>
            <a:pPr lvl="1"/>
            <a:r>
              <a:rPr lang="en-US" sz="2100" dirty="0"/>
              <a:t>Inconsistently associated with clinical outcomes like fracture</a:t>
            </a:r>
          </a:p>
          <a:p>
            <a:pPr lvl="1"/>
            <a:r>
              <a:rPr lang="en-US" sz="2100" dirty="0"/>
              <a:t>Largely protein bound (~85% to Vitamin D Binding Protein), which can be highly variable between individuals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E77E9C0-ED9A-AB03-DB58-4DC325BC9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1" y="5421776"/>
            <a:ext cx="2673626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20000"/>
              </a:spcBef>
              <a:buFont typeface="Times" panose="02020603050405020304" pitchFamily="18" charset="0"/>
              <a:buChar char="•"/>
              <a:defRPr sz="20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1pPr>
            <a:lvl2pPr indent="-285750">
              <a:spcBef>
                <a:spcPct val="20000"/>
              </a:spcBef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2pPr>
            <a:lvl3pPr indent="-228600">
              <a:spcBef>
                <a:spcPct val="20000"/>
              </a:spcBef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3pPr>
            <a:lvl4pPr indent="-228600">
              <a:spcBef>
                <a:spcPct val="20000"/>
              </a:spcBef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4pPr>
            <a:lvl5pPr indent="-228600">
              <a:spcBef>
                <a:spcPct val="20000"/>
              </a:spcBef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5pPr>
            <a:lvl6pPr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6pPr>
            <a:lvl7pPr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7pPr>
            <a:lvl8pPr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8pPr>
            <a:lvl9pPr indent="-228600" eaLnBrk="0" fontAlgn="base" hangingPunct="0">
              <a:spcBef>
                <a:spcPct val="20000"/>
              </a:spcBef>
              <a:spcAft>
                <a:spcPct val="0"/>
              </a:spcAft>
              <a:buFont typeface="Times" panose="02020603050405020304" pitchFamily="18" charset="0"/>
              <a:buChar char="•"/>
              <a:defRPr sz="1600">
                <a:solidFill>
                  <a:srgbClr val="131313"/>
                </a:solidFill>
                <a:latin typeface="Verdana" panose="020B0604030504040204" pitchFamily="34" charset="0"/>
                <a:ea typeface="Osaka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Ginsberg et al. </a:t>
            </a:r>
            <a:r>
              <a:rPr lang="en-US" altLang="en-US" sz="900" i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Bone</a:t>
            </a:r>
            <a:r>
              <a:rPr lang="en-US" altLang="en-US" sz="9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 (2018)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9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Ginsberg et al. </a:t>
            </a:r>
            <a:r>
              <a:rPr lang="en-US" altLang="en-US" sz="900" i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Clin Chem </a:t>
            </a:r>
            <a:r>
              <a:rPr lang="en-US" altLang="en-US" sz="9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  <a:t>(2021) </a:t>
            </a:r>
          </a:p>
          <a:p>
            <a:pPr>
              <a:spcBef>
                <a:spcPct val="0"/>
              </a:spcBef>
              <a:buNone/>
            </a:pP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None/>
            </a:pP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br>
              <a:rPr lang="en-US" altLang="en-US" sz="9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9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A2B709E-EB1B-2D79-918C-9B7B56599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6B0846-70E3-3D36-08DE-9906E0349AD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24,25-Dihydroxyvitamin D [24,25(OH)</a:t>
            </a:r>
            <a:r>
              <a:rPr lang="en-US" baseline="-25000" dirty="0"/>
              <a:t>2</a:t>
            </a:r>
            <a:r>
              <a:rPr lang="en-US" dirty="0"/>
              <a:t>D]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1786" y="1658613"/>
            <a:ext cx="4925162" cy="37941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Key Functions</a:t>
            </a:r>
          </a:p>
          <a:p>
            <a:pPr lvl="1"/>
            <a:r>
              <a:rPr lang="en-US" sz="2000" dirty="0"/>
              <a:t>Catabolic product of 25-hydroxyvitamin D</a:t>
            </a:r>
          </a:p>
          <a:p>
            <a:pPr lvl="1"/>
            <a:r>
              <a:rPr lang="en-US" sz="2000" dirty="0"/>
              <a:t>Produced to prevent 1,25(OH)</a:t>
            </a:r>
            <a:r>
              <a:rPr lang="en-US" sz="2000" baseline="-25000" dirty="0"/>
              <a:t>2</a:t>
            </a:r>
            <a:r>
              <a:rPr lang="en-US" sz="2000" dirty="0"/>
              <a:t>D (calcitriol) toxicity</a:t>
            </a:r>
          </a:p>
          <a:p>
            <a:pPr lvl="1"/>
            <a:r>
              <a:rPr lang="en-US" sz="2000" dirty="0"/>
              <a:t>May reflect underlying vitamin D receptor activity</a:t>
            </a:r>
          </a:p>
          <a:p>
            <a:pPr marL="0" indent="0">
              <a:buNone/>
            </a:pPr>
            <a:r>
              <a:rPr lang="en-US" sz="2000" dirty="0"/>
              <a:t>Limitations as a biomarker</a:t>
            </a:r>
          </a:p>
          <a:p>
            <a:pPr lvl="1"/>
            <a:r>
              <a:rPr lang="en-US" sz="2000" dirty="0"/>
              <a:t>Also largely protein bound (Vitamin D Binding Protein or VDBP), which can be highly variable between individuals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FB720A87-9963-3200-5C8D-1695E5017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8896" y="1737221"/>
            <a:ext cx="3974293" cy="23871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8F90E9-F1B9-980D-18E5-8A3338A304D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64A44E0-D900-D647-20B7-6F6405D292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372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The Vitamin D Metabolite Ratio Hypothesis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1785" y="1658613"/>
            <a:ext cx="8135502" cy="3794183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The vitamin D metabolite ratio (VMR) is the ratio of 24,25(OH)</a:t>
            </a:r>
            <a:r>
              <a:rPr lang="en-US" sz="2000" baseline="-25000" dirty="0"/>
              <a:t>2</a:t>
            </a:r>
            <a:r>
              <a:rPr lang="en-US" sz="2000" dirty="0"/>
              <a:t>D to 25(OH)D </a:t>
            </a:r>
          </a:p>
          <a:p>
            <a:pPr lvl="1"/>
            <a:r>
              <a:rPr lang="en-US" sz="2000" dirty="0"/>
              <a:t>VMR is a surrogate marker of Vitamin D status that is strongly associated with fracture risk, changes in bone density and mortality</a:t>
            </a:r>
          </a:p>
          <a:p>
            <a:pPr lvl="1"/>
            <a:r>
              <a:rPr lang="en-US" sz="2000" dirty="0"/>
              <a:t>Independent of VDBP variability in observational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1F9B29-3840-1765-832F-0DA89E3258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E708A24-D4C1-FCD0-4AB9-289A3B94B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342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 fontScale="90000"/>
          </a:bodyPr>
          <a:lstStyle/>
          <a:p>
            <a:r>
              <a:rPr lang="en-US" dirty="0"/>
              <a:t>The Vitamin D Metabolite Ratio Hypothesis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New picture">
            <a:extLst>
              <a:ext uri="{FF2B5EF4-FFF2-40B4-BE49-F238E27FC236}">
                <a16:creationId xmlns:a16="http://schemas.microsoft.com/office/drawing/2014/main" id="{015B9AEF-76CD-A7B7-D9DC-FF07BDD52DE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523795" y="2002624"/>
            <a:ext cx="4210369" cy="3852401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FA8E8F3D-B496-58EF-99C8-01DF4857CD3D}"/>
              </a:ext>
            </a:extLst>
          </p:cNvPr>
          <p:cNvSpPr txBox="1">
            <a:spLocks/>
          </p:cNvSpPr>
          <p:nvPr/>
        </p:nvSpPr>
        <p:spPr>
          <a:xfrm>
            <a:off x="4572000" y="1214218"/>
            <a:ext cx="3839850" cy="747396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rtlCol="0" anchor="t" anchorCtr="0">
            <a:noAutofit/>
          </a:bodyPr>
          <a:lstStyle>
            <a:lvl1pPr mar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r>
              <a:rPr lang="en-US" b="0" dirty="0"/>
              <a:t>Figure: Regression curves of vitamin D metabolites and the VMR vs. vitamin D binding protein in older adults*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67CE491-17AA-2695-498B-1ABFAD60751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56"/>
          <a:stretch/>
        </p:blipFill>
        <p:spPr>
          <a:xfrm>
            <a:off x="83127" y="1868555"/>
            <a:ext cx="4132555" cy="156044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2B6D01D-BEE8-9813-F4E4-EF095005AD5C}"/>
              </a:ext>
            </a:extLst>
          </p:cNvPr>
          <p:cNvSpPr txBox="1">
            <a:spLocks/>
          </p:cNvSpPr>
          <p:nvPr/>
        </p:nvSpPr>
        <p:spPr>
          <a:xfrm>
            <a:off x="409835" y="1215439"/>
            <a:ext cx="3298393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rtlCol="0" anchor="t" anchorCtr="0">
            <a:noAutofit/>
          </a:bodyPr>
          <a:lstStyle>
            <a:lvl1pPr mar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r>
              <a:rPr lang="en-US" b="0" dirty="0"/>
              <a:t>Figure 1: The VMR is Theoretically Independent of VDBP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2D9CAB-2BF1-AD1C-516C-6B43C9AD1ECF}"/>
              </a:ext>
            </a:extLst>
          </p:cNvPr>
          <p:cNvSpPr txBox="1"/>
          <p:nvPr/>
        </p:nvSpPr>
        <p:spPr>
          <a:xfrm>
            <a:off x="409835" y="3703257"/>
            <a:ext cx="366520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effect of VDBP in numerator and denominator may cancel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an observational study of older adults the VMR, unlike 25(OH)D, was not associated with VDBP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38DE34-4EFD-3CC6-9749-B19FA512C6BC}"/>
              </a:ext>
            </a:extLst>
          </p:cNvPr>
          <p:cNvSpPr txBox="1"/>
          <p:nvPr/>
        </p:nvSpPr>
        <p:spPr>
          <a:xfrm>
            <a:off x="3993772" y="5989495"/>
            <a:ext cx="5148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*Ginsberg C, Hoofnagle AN, Katz R, Becker JO, </a:t>
            </a:r>
            <a:r>
              <a:rPr lang="en-US" sz="9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Kritchevsky</a:t>
            </a:r>
            <a:r>
              <a:rPr lang="en-US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SB, </a:t>
            </a:r>
            <a:r>
              <a:rPr lang="en-US" sz="9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Shlipak</a:t>
            </a:r>
            <a:r>
              <a:rPr lang="en-US" sz="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MG, et al. The vitamin D metabolite ratio is independent of vitamin D binding protein concentration. Clin Chem 2021;67:385–93.</a:t>
            </a:r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AA90B52-A59C-0901-C226-30673D295EF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132280-B3DD-AD5B-730F-D6B88BF8AA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3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Therapeutic Plasma Exchange (TPE)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1785" y="1658613"/>
            <a:ext cx="8135502" cy="3794183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Procedure in which plasma layer is separated from rest of blood and removed</a:t>
            </a:r>
          </a:p>
          <a:p>
            <a:pPr lvl="1"/>
            <a:r>
              <a:rPr lang="en-US" sz="2000" dirty="0"/>
              <a:t>Plasma is replaced with albumin and rarely fresh frozen plasma</a:t>
            </a:r>
          </a:p>
          <a:p>
            <a:pPr lvl="1"/>
            <a:r>
              <a:rPr lang="en-US" sz="2000" dirty="0"/>
              <a:t>Generally used to treat autoimmune disorders (antibody removal with plasma layer)</a:t>
            </a:r>
          </a:p>
          <a:p>
            <a:pPr lvl="1"/>
            <a:r>
              <a:rPr lang="en-US" sz="2000" dirty="0"/>
              <a:t>VDBP theoretically removed and not replaced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6E8BC6-AD16-6B77-EE16-685AF519976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59B8EF-A57D-4A0B-73AB-F139BBF08C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30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9FF8C13-B222-72EE-DDE0-59C22C5D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C94BD95-B7A1-E253-5740-EC216CCDB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0106" y="693855"/>
            <a:ext cx="7250202" cy="747396"/>
          </a:xfrm>
        </p:spPr>
        <p:txBody>
          <a:bodyPr/>
          <a:lstStyle/>
          <a:p>
            <a:pPr algn="ctr"/>
            <a:r>
              <a:rPr lang="en-US" dirty="0"/>
              <a:t>Discussion Question #1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7E5A2-9B34-874C-252C-574D18C3B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3894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Is the VMR independent of acute changes in VDBP within an individual?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FC264F-43D4-DAEB-5A89-BCB9A10AE9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504FA2-B393-CB06-5F50-5E3CE71F77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592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>
            <a:normAutofit/>
          </a:bodyPr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71785" y="1658613"/>
            <a:ext cx="8135502" cy="3794183"/>
          </a:xfrm>
        </p:spPr>
        <p:txBody>
          <a:bodyPr>
            <a:normAutofit/>
          </a:bodyPr>
          <a:lstStyle/>
          <a:p>
            <a:pPr lvl="1"/>
            <a:r>
              <a:rPr lang="en-US" sz="2000" dirty="0"/>
              <a:t>Prospective analysis of changes in vitamin D metabolites from before to after a single TPE</a:t>
            </a:r>
          </a:p>
          <a:p>
            <a:pPr lvl="1"/>
            <a:r>
              <a:rPr lang="en-US" sz="2000" dirty="0"/>
              <a:t>25(OH)D, 24,25(OH)</a:t>
            </a:r>
            <a:r>
              <a:rPr lang="en-US" sz="2000" baseline="-25000" dirty="0"/>
              <a:t>2</a:t>
            </a:r>
            <a:r>
              <a:rPr lang="en-US" sz="2000" dirty="0"/>
              <a:t>D, 1,25(OH)</a:t>
            </a:r>
            <a:r>
              <a:rPr lang="en-US" sz="2000" baseline="-25000" dirty="0"/>
              <a:t>2</a:t>
            </a:r>
            <a:r>
              <a:rPr lang="en-US" sz="2000" dirty="0"/>
              <a:t>D, VDBP, measured with LC-MS/MS before and after TPE</a:t>
            </a:r>
          </a:p>
          <a:p>
            <a:pPr lvl="1"/>
            <a:r>
              <a:rPr lang="en-US" sz="2000" dirty="0"/>
              <a:t>45 participants enrolled</a:t>
            </a:r>
          </a:p>
          <a:p>
            <a:pPr lvl="1"/>
            <a:r>
              <a:rPr lang="en-US" sz="2000" dirty="0"/>
              <a:t>Paired </a:t>
            </a:r>
            <a:r>
              <a:rPr lang="en-US" sz="2000" i="1" dirty="0"/>
              <a:t>t</a:t>
            </a:r>
            <a:r>
              <a:rPr lang="en-US" sz="2000" dirty="0"/>
              <a:t>-test to evaluate changes during TPE</a:t>
            </a:r>
          </a:p>
          <a:p>
            <a:pPr lvl="1"/>
            <a:r>
              <a:rPr lang="en-US" sz="2000" dirty="0"/>
              <a:t>Linear regression to assess association of changes in VDBP with changes in vitamin D metabolites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99A370-53F9-5B28-4AF5-664A0634449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46CB1C3-C638-5FB3-3959-65B406F18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385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0ABAF7-4D6B-62D6-D4D1-FBD1570B7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564A4E-92B0-AF49-3248-7CED75DF9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000" y="693855"/>
            <a:ext cx="7250202" cy="747396"/>
          </a:xfrm>
        </p:spPr>
        <p:txBody>
          <a:bodyPr/>
          <a:lstStyle/>
          <a:p>
            <a:pPr algn="ctr"/>
            <a:r>
              <a:rPr lang="en-US" dirty="0"/>
              <a:t>Discussion Question #2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6FE803-09DD-FDE9-1860-7D69071F1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000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much do vitamin D metabolites change in response to replacement of plasma, including VDBP, with albumin?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05E778-351A-B7BA-5C6E-B3ED907E65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600138" y="263981"/>
            <a:ext cx="1148029" cy="2419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4C22C05-1443-0E15-BC81-26F86319A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3" y="6029751"/>
            <a:ext cx="191452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67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253ea7-35f4-4dd6-b378-a686d1967733" xsi:nil="true"/>
    <lcf76f155ced4ddcb4097134ff3c332f xmlns="5209ea11-3884-410a-a436-0e0e9fa818b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A99CD3DF87B34DA71835D03ADFAC51" ma:contentTypeVersion="11" ma:contentTypeDescription="Create a new document." ma:contentTypeScope="" ma:versionID="a56926fa2cdc5d432fee5c8b275fb49e">
  <xsd:schema xmlns:xsd="http://www.w3.org/2001/XMLSchema" xmlns:xs="http://www.w3.org/2001/XMLSchema" xmlns:p="http://schemas.microsoft.com/office/2006/metadata/properties" xmlns:ns2="5209ea11-3884-410a-a436-0e0e9fa818b1" xmlns:ns3="60253ea7-35f4-4dd6-b378-a686d1967733" targetNamespace="http://schemas.microsoft.com/office/2006/metadata/properties" ma:root="true" ma:fieldsID="f9e2a9ed2e817b8cb1f08c003c6214b4" ns2:_="" ns3:_="">
    <xsd:import namespace="5209ea11-3884-410a-a436-0e0e9fa818b1"/>
    <xsd:import namespace="60253ea7-35f4-4dd6-b378-a686d19677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09ea11-3884-410a-a436-0e0e9fa818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50f3c69-1d6a-4099-826a-1ff1ac42e4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253ea7-35f4-4dd6-b378-a686d196773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8f71eaf-dec7-41b6-bf71-66c8e973adb5}" ma:internalName="TaxCatchAll" ma:showField="CatchAllData" ma:web="60253ea7-35f4-4dd6-b378-a686d19677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5D6BD0-8241-49A0-B487-9B122C7AC7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E470B9-12E1-4B71-B342-BDC898AD4F0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0253ea7-35f4-4dd6-b378-a686d1967733"/>
    <ds:schemaRef ds:uri="5209ea11-3884-410a-a436-0e0e9fa818b1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3776E34-32A3-4730-A9FA-C763C0F974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09ea11-3884-410a-a436-0e0e9fa818b1"/>
    <ds:schemaRef ds:uri="60253ea7-35f4-4dd6-b378-a686d19677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1475</TotalTime>
  <Words>850</Words>
  <Application>Microsoft Office PowerPoint</Application>
  <PresentationFormat>On-screen Show (4:3)</PresentationFormat>
  <Paragraphs>116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Times</vt:lpstr>
      <vt:lpstr>Times New Roman</vt:lpstr>
      <vt:lpstr>Office Theme</vt:lpstr>
      <vt:lpstr>PowerPoint Presentation</vt:lpstr>
      <vt:lpstr>25-Hydroxyvitamin D [25(OH)D]</vt:lpstr>
      <vt:lpstr>24,25-Dihydroxyvitamin D [24,25(OH)2D]</vt:lpstr>
      <vt:lpstr>The Vitamin D Metabolite Ratio Hypothesis</vt:lpstr>
      <vt:lpstr>The Vitamin D Metabolite Ratio Hypothesis</vt:lpstr>
      <vt:lpstr>Therapeutic Plasma Exchange (TPE)</vt:lpstr>
      <vt:lpstr>Discussion Question #1</vt:lpstr>
      <vt:lpstr>Methods</vt:lpstr>
      <vt:lpstr>Discussion Question #2</vt:lpstr>
      <vt:lpstr>PowerPoint Presentation</vt:lpstr>
      <vt:lpstr>PowerPoint Presentation</vt:lpstr>
      <vt:lpstr>Summary</vt:lpstr>
      <vt:lpstr>Discussion Question #3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Drought</dc:creator>
  <cp:lastModifiedBy>Heather Drought</cp:lastModifiedBy>
  <cp:revision>39</cp:revision>
  <dcterms:created xsi:type="dcterms:W3CDTF">2014-07-07T15:02:10Z</dcterms:created>
  <dcterms:modified xsi:type="dcterms:W3CDTF">2023-08-04T13:58:31Z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0x010100AFA99CD3DF87B34DA71835D03ADFAC51</vt:lpwstr>
  </property>
  <property fmtid="{D5CDD505-2E9C-101B-9397-08002B2CF9AE}" pid="3" name="Order">
    <vt:r8>97200</vt:r8>
  </property>
  <property fmtid="{D5CDD505-2E9C-101B-9397-08002B2CF9AE}" pid="4" name="MediaServiceImageTags">
    <vt:lpwstr/>
  </property>
</Properties>
</file>