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6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173"/>
    <a:srgbClr val="DDC1DA"/>
    <a:srgbClr val="000000"/>
    <a:srgbClr val="EC1A0A"/>
    <a:srgbClr val="691F0B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70" autoAdjust="0"/>
    <p:restoredTop sz="89456" autoAdjust="0"/>
  </p:normalViewPr>
  <p:slideViewPr>
    <p:cSldViewPr>
      <p:cViewPr varScale="1">
        <p:scale>
          <a:sx n="60" d="100"/>
          <a:sy n="60" d="100"/>
        </p:scale>
        <p:origin x="146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1D33914-7459-4C1E-B75C-6EBA89989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06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D08FF-8ADE-4E34-9252-4E3E3FBA6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4FE20-DE13-4B3F-AC3C-A64BAABA9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7752E-FEAC-4AA4-9C75-3FFAD1DEE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8317D-0CB3-4A9F-88B3-9FB59EC4C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92E00-05EA-414C-BC69-C00648FA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9B526-E8E4-42F9-9204-543B9C0D7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2C76C-F7D1-44DC-8C22-C50048E13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EA042-0CD4-476B-ACD7-5D630FCF5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691FC-373B-4591-8FA8-AA0912E1C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6B941-B7BE-43D3-A692-A082BF104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35A20-BD05-4BE8-A1EB-A62B03773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03E40-C10D-4646-8A64-EAB5A2042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1017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2673B2E-090E-421D-A94D-1E6A49D85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AB6B-0748-4572-B3C7-63EF84209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Current EP Fellow First Year Case Numbers</a:t>
            </a:r>
            <a:br>
              <a:rPr lang="en-US" sz="3600" dirty="0"/>
            </a:br>
            <a:r>
              <a:rPr lang="en-US" sz="2400" dirty="0"/>
              <a:t>(July 1, 2019- June 30, 2020)</a:t>
            </a:r>
            <a:endParaRPr lang="en-US" sz="3600" dirty="0"/>
          </a:p>
        </p:txBody>
      </p:sp>
      <p:pic>
        <p:nvPicPr>
          <p:cNvPr id="6" name="Content Placeholder 5" descr="A picture containing bird, flower&#10;&#10;Description automatically generated">
            <a:extLst>
              <a:ext uri="{FF2B5EF4-FFF2-40B4-BE49-F238E27FC236}">
                <a16:creationId xmlns:a16="http://schemas.microsoft.com/office/drawing/2014/main" id="{73CAA0B2-A129-4116-9D76-9B709C4B6F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33" y="2057412"/>
            <a:ext cx="8567239" cy="4114788"/>
          </a:xfrm>
        </p:spPr>
      </p:pic>
      <p:sp>
        <p:nvSpPr>
          <p:cNvPr id="4" name="Line 9">
            <a:extLst>
              <a:ext uri="{FF2B5EF4-FFF2-40B4-BE49-F238E27FC236}">
                <a16:creationId xmlns:a16="http://schemas.microsoft.com/office/drawing/2014/main" id="{99DA0644-58E2-4C67-AFEB-DDAC657D80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444220"/>
            <a:ext cx="853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207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FFCC00"/>
      </a:dk1>
      <a:lt1>
        <a:srgbClr val="FFFFFF"/>
      </a:lt1>
      <a:dk2>
        <a:srgbClr val="FFCC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AE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CC00"/>
        </a:dk1>
        <a:lt1>
          <a:srgbClr val="FFFFFF"/>
        </a:lt1>
        <a:dk2>
          <a:srgbClr val="FFCC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AE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383A7227A9BB4393A52B202A6FA592" ma:contentTypeVersion="2" ma:contentTypeDescription="Create a new document." ma:contentTypeScope="" ma:versionID="cbfc3d5a62ec0455767252a2ee03d9a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2287379308136432b71602027a61b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2D788D-D676-4348-A71E-C945B258C17B}"/>
</file>

<file path=customXml/itemProps2.xml><?xml version="1.0" encoding="utf-8"?>
<ds:datastoreItem xmlns:ds="http://schemas.openxmlformats.org/officeDocument/2006/customXml" ds:itemID="{2A53403D-2D1B-40B0-BF60-658DF21B6CD9}"/>
</file>

<file path=customXml/itemProps3.xml><?xml version="1.0" encoding="utf-8"?>
<ds:datastoreItem xmlns:ds="http://schemas.openxmlformats.org/officeDocument/2006/customXml" ds:itemID="{C47EA8AB-C72F-44AC-8E46-74DFF1F17A2C}"/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5809</TotalTime>
  <Words>18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Current EP Fellow First Year Case Numbers (July 1, 2019- June 30, 2020)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Manish</dc:creator>
  <cp:lastModifiedBy>Assar, Manish D</cp:lastModifiedBy>
  <cp:revision>208</cp:revision>
  <dcterms:created xsi:type="dcterms:W3CDTF">2008-03-30T14:25:21Z</dcterms:created>
  <dcterms:modified xsi:type="dcterms:W3CDTF">2020-08-26T03:16:54Z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0x01010069383A7227A9BB4393A52B202A6FA592</vt:lpwstr>
  </property>
</Properties>
</file>