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olors5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4" r:id="rId1"/>
  </p:sldMasterIdLst>
  <p:notesMasterIdLst>
    <p:notesMasterId r:id="rId6"/>
  </p:notesMasterIdLst>
  <p:sldIdLst>
    <p:sldId id="309" r:id="rId2"/>
    <p:sldId id="310" r:id="rId3"/>
    <p:sldId id="311" r:id="rId4"/>
    <p:sldId id="312" r:id="rId5"/>
  </p:sldIdLst>
  <p:sldSz cx="43891200" cy="329184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1pPr>
    <a:lvl2pPr marL="2809037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2pPr>
    <a:lvl3pPr marL="5618074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3pPr>
    <a:lvl4pPr marL="8427110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4pPr>
    <a:lvl5pPr marL="11236147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5pPr>
    <a:lvl6pPr marL="14045184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6pPr>
    <a:lvl7pPr marL="16854221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7pPr>
    <a:lvl8pPr marL="19663258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8pPr>
    <a:lvl9pPr marL="22472294" algn="l" defTabSz="2809037" rtl="0" eaLnBrk="1" latinLnBrk="0" hangingPunct="1">
      <a:defRPr sz="110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23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2"/>
    <p:restoredTop sz="88149" autoAdjust="0"/>
  </p:normalViewPr>
  <p:slideViewPr>
    <p:cSldViewPr snapToGrid="0" snapToObjects="1">
      <p:cViewPr>
        <p:scale>
          <a:sx n="19" d="100"/>
          <a:sy n="19" d="100"/>
        </p:scale>
        <p:origin x="3336" y="776"/>
      </p:cViewPr>
      <p:guideLst>
        <p:guide orient="horz" pos="10323"/>
        <p:guide pos="13824"/>
      </p:guideLst>
    </p:cSldViewPr>
  </p:slideViewPr>
  <p:notesTextViewPr>
    <p:cViewPr>
      <p:scale>
        <a:sx n="1" d="1"/>
        <a:sy n="1" d="1"/>
      </p:scale>
      <p:origin x="0" y="-24"/>
    </p:cViewPr>
  </p:notesTextViewPr>
  <p:notesViewPr>
    <p:cSldViewPr snapToGrid="0" snapToObjects="1">
      <p:cViewPr varScale="1">
        <p:scale>
          <a:sx n="120" d="100"/>
          <a:sy n="120" d="100"/>
        </p:scale>
        <p:origin x="252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584F-B714-F8FD6A6949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584F-B714-F8FD6A6949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188-584F-B714-F8FD6A694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23712"/>
        <c:axId val="287133696"/>
      </c:barChart>
      <c:catAx>
        <c:axId val="287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F282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3696"/>
        <c:crosses val="autoZero"/>
        <c:auto val="1"/>
        <c:lblAlgn val="ctr"/>
        <c:lblOffset val="100"/>
        <c:noMultiLvlLbl val="0"/>
      </c:catAx>
      <c:valAx>
        <c:axId val="2871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7000" b="1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3-A040-9D11-03EED46F1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3-A040-9D11-03EED46F160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D3-A040-9D11-03EED46F1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3-A040-9D11-03EED46F16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3-A040-9D11-03EED46F160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D3-A040-9D11-03EED46F1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5E-054D-A42C-9551631EB5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5E-054D-A42C-9551631EB5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555E-054D-A42C-9551631EB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23712"/>
        <c:axId val="287133696"/>
      </c:barChart>
      <c:catAx>
        <c:axId val="287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F282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3696"/>
        <c:crosses val="autoZero"/>
        <c:auto val="1"/>
        <c:lblAlgn val="ctr"/>
        <c:lblOffset val="100"/>
        <c:noMultiLvlLbl val="0"/>
      </c:catAx>
      <c:valAx>
        <c:axId val="2871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7000" b="1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FE-BC4A-BA50-328DADD430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FE-BC4A-BA50-328DADD430D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FE-BC4A-BA50-328DADD430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FE-BC4A-BA50-328DADD430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FE-BC4A-BA50-328DADD430D2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FE-BC4A-BA50-328DADD4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F-7B46-BA3C-284C4E6EA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F-7B46-BA3C-284C4E6EA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899F-7B46-BA3C-284C4E6E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23712"/>
        <c:axId val="287133696"/>
      </c:barChart>
      <c:catAx>
        <c:axId val="287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F282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3696"/>
        <c:crosses val="autoZero"/>
        <c:auto val="1"/>
        <c:lblAlgn val="ctr"/>
        <c:lblOffset val="100"/>
        <c:noMultiLvlLbl val="0"/>
      </c:catAx>
      <c:valAx>
        <c:axId val="2871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7000" b="1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EF-6246-A8B2-C1518C59AB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EF-6246-A8B2-C1518C59ABA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EF-6246-A8B2-C1518C59AB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EF-6246-A8B2-C1518C59AB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EF-6246-A8B2-C1518C59ABA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BEF-6246-A8B2-C1518C59A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E-6C49-B647-CEE8BFB7C4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E-6C49-B647-CEE8BFB7C4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E43E-6C49-B647-CEE8BFB7C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123712"/>
        <c:axId val="287133696"/>
      </c:barChart>
      <c:catAx>
        <c:axId val="2871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2F282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3696"/>
        <c:crosses val="autoZero"/>
        <c:auto val="1"/>
        <c:lblAlgn val="ctr"/>
        <c:lblOffset val="100"/>
        <c:noMultiLvlLbl val="0"/>
      </c:catAx>
      <c:valAx>
        <c:axId val="2871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2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7000" b="1" dirty="0">
                <a:solidFill>
                  <a:schemeClr val="tx1"/>
                </a:solidFill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87-3D4C-8A93-5CA45D0AF5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87-3D4C-8A93-5CA45D0AF50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87-3D4C-8A93-5CA45D0AF5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87-3D4C-8A93-5CA45D0AF5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87-3D4C-8A93-5CA45D0AF50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87-3D4C-8A93-5CA45D0AF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48ED7-1E5F-CC42-AA2A-7B6F054DF88A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4B964-2D45-3B49-A6F4-E7CE00CEE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7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1pPr>
    <a:lvl2pPr marL="2809037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2pPr>
    <a:lvl3pPr marL="5618074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3pPr>
    <a:lvl4pPr marL="8427110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4pPr>
    <a:lvl5pPr marL="11236147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5pPr>
    <a:lvl6pPr marL="14045184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6pPr>
    <a:lvl7pPr marL="16854221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7pPr>
    <a:lvl8pPr marL="19663258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8pPr>
    <a:lvl9pPr marL="22472294" algn="l" defTabSz="5618074" rtl="0" eaLnBrk="1" latinLnBrk="0" hangingPunct="1">
      <a:defRPr sz="737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above template for presentations involving Children’s National. Please do not:</a:t>
            </a:r>
          </a:p>
          <a:p>
            <a:r>
              <a:rPr lang="en-US" dirty="0"/>
              <a:t>-Change the font, use only Century Gothic</a:t>
            </a:r>
          </a:p>
          <a:p>
            <a:r>
              <a:rPr lang="en-US" dirty="0"/>
              <a:t>-Use colors outside our palette</a:t>
            </a:r>
          </a:p>
          <a:p>
            <a:r>
              <a:rPr lang="en-US" dirty="0"/>
              <a:t>-Alter the logo or use previous versions of our logo</a:t>
            </a:r>
          </a:p>
          <a:p>
            <a:endParaRPr lang="en-US" dirty="0"/>
          </a:p>
          <a:p>
            <a:r>
              <a:rPr lang="en-US" dirty="0"/>
              <a:t>If you need assistance with graphics or design please email </a:t>
            </a:r>
            <a:r>
              <a:rPr lang="en-US" dirty="0" err="1"/>
              <a:t>researchcomms@childrensnational.org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4B964-2D45-3B49-A6F4-E7CE00CEE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9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above template for presentations involving Children’s National and George Washington University. Please do not:</a:t>
            </a:r>
          </a:p>
          <a:p>
            <a:r>
              <a:rPr lang="en-US" dirty="0"/>
              <a:t>-Change the font, use only Century Gothic</a:t>
            </a:r>
          </a:p>
          <a:p>
            <a:r>
              <a:rPr lang="en-US" dirty="0"/>
              <a:t>-Use colors outside our palette</a:t>
            </a:r>
          </a:p>
          <a:p>
            <a:r>
              <a:rPr lang="en-US" dirty="0"/>
              <a:t>-Alter the logo or use previous versions of our logo</a:t>
            </a:r>
          </a:p>
          <a:p>
            <a:endParaRPr lang="en-US" dirty="0"/>
          </a:p>
          <a:p>
            <a:r>
              <a:rPr lang="en-US" dirty="0"/>
              <a:t>If you need assistance with graphics or design please email </a:t>
            </a:r>
            <a:r>
              <a:rPr lang="en-US" dirty="0" err="1"/>
              <a:t>researchcomms@childrensnational.org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4B964-2D45-3B49-A6F4-E7CE00CEE0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9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above template for presentations involving Children’s National and Virginia Tech. Please do not:</a:t>
            </a:r>
          </a:p>
          <a:p>
            <a:r>
              <a:rPr lang="en-US" dirty="0"/>
              <a:t>-Change the font, use only Century Gothic</a:t>
            </a:r>
          </a:p>
          <a:p>
            <a:r>
              <a:rPr lang="en-US" dirty="0"/>
              <a:t>-Use colors outside our palette</a:t>
            </a:r>
          </a:p>
          <a:p>
            <a:r>
              <a:rPr lang="en-US" dirty="0"/>
              <a:t>-Alter the logo or use previous versions of our logo</a:t>
            </a:r>
          </a:p>
          <a:p>
            <a:endParaRPr lang="en-US" dirty="0"/>
          </a:p>
          <a:p>
            <a:r>
              <a:rPr lang="en-US" dirty="0"/>
              <a:t>If you need assistance with graphics or design please email </a:t>
            </a:r>
            <a:r>
              <a:rPr lang="en-US" dirty="0" err="1"/>
              <a:t>researchcomms@childrensnational.org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4B964-2D45-3B49-A6F4-E7CE00CEE0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2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above template for presentations involving Children’s National and Howard University. Please do not:</a:t>
            </a:r>
          </a:p>
          <a:p>
            <a:r>
              <a:rPr lang="en-US" dirty="0"/>
              <a:t>-Change the font, use only Century Gothic</a:t>
            </a:r>
          </a:p>
          <a:p>
            <a:r>
              <a:rPr lang="en-US" dirty="0"/>
              <a:t>-Use colors outside our palette</a:t>
            </a:r>
          </a:p>
          <a:p>
            <a:r>
              <a:rPr lang="en-US" dirty="0"/>
              <a:t>-Alter the logo or use previous versions of our logo</a:t>
            </a:r>
          </a:p>
          <a:p>
            <a:endParaRPr lang="en-US" dirty="0"/>
          </a:p>
          <a:p>
            <a:r>
              <a:rPr lang="en-US" dirty="0"/>
              <a:t>If you need assistance with graphics or design please email </a:t>
            </a:r>
            <a:r>
              <a:rPr lang="en-US" dirty="0" err="1"/>
              <a:t>researchcomms@childrensnational.org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4B964-2D45-3B49-A6F4-E7CE00CEE0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50D41-6843-534A-9C95-73026D3F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29336-6F65-AF46-900E-E67AC6003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0" y="19728656"/>
            <a:ext cx="37856160" cy="248577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b="1" i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64155" y="8229601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5" name="Picture 4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5AA3DA4A-17ED-C248-A438-8BC7FE0F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91200" cy="689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154" y="1713752"/>
            <a:ext cx="21362645" cy="2280976"/>
          </a:xfrm>
        </p:spPr>
        <p:txBody>
          <a:bodyPr>
            <a:noAutofit/>
          </a:bodyPr>
          <a:lstStyle/>
          <a:p>
            <a:r>
              <a:rPr lang="en-US" sz="7200" dirty="0"/>
              <a:t>Project Title Here Sed Ut </a:t>
            </a:r>
            <a:r>
              <a:rPr lang="en-US" sz="7200" dirty="0" err="1"/>
              <a:t>Perspicitis</a:t>
            </a:r>
            <a:r>
              <a:rPr lang="en-US" sz="7200" dirty="0"/>
              <a:t> </a:t>
            </a:r>
            <a:r>
              <a:rPr lang="en-US" sz="7200" dirty="0" err="1"/>
              <a:t>Unde</a:t>
            </a:r>
            <a:r>
              <a:rPr lang="en-US" sz="7200" dirty="0"/>
              <a:t> Omnis Ise </a:t>
            </a:r>
            <a:r>
              <a:rPr lang="en-US" sz="7200" dirty="0" err="1"/>
              <a:t>Natus</a:t>
            </a:r>
            <a:r>
              <a:rPr lang="en-US" sz="7200" dirty="0"/>
              <a:t> </a:t>
            </a:r>
            <a:r>
              <a:rPr lang="en-US" sz="7200" dirty="0" err="1"/>
              <a:t>Erhor</a:t>
            </a:r>
            <a:r>
              <a:rPr lang="en-US" sz="7200" dirty="0"/>
              <a:t> Sit </a:t>
            </a:r>
            <a:r>
              <a:rPr lang="en-US" sz="7200" dirty="0" err="1"/>
              <a:t>Voluptatem</a:t>
            </a:r>
            <a:r>
              <a:rPr lang="en-US" sz="7200" dirty="0"/>
              <a:t> </a:t>
            </a:r>
            <a:r>
              <a:rPr lang="en-US" sz="7200" dirty="0" err="1"/>
              <a:t>Accu</a:t>
            </a:r>
            <a:r>
              <a:rPr lang="en-US" sz="7200" dirty="0"/>
              <a:t> </a:t>
            </a:r>
            <a:r>
              <a:rPr lang="en-US" sz="7200" dirty="0" err="1"/>
              <a:t>Santium</a:t>
            </a:r>
            <a:r>
              <a:rPr lang="en-US" sz="7200" dirty="0"/>
              <a:t> Dolore </a:t>
            </a:r>
            <a:r>
              <a:rPr lang="en-US" sz="7200" dirty="0" err="1"/>
              <a:t>Mque</a:t>
            </a:r>
            <a:r>
              <a:rPr lang="en-US" sz="7200" dirty="0"/>
              <a:t> </a:t>
            </a:r>
            <a:br>
              <a:rPr lang="en-US" sz="7200" dirty="0"/>
            </a:br>
            <a:br>
              <a:rPr lang="en-US" sz="7200" dirty="0"/>
            </a:b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95462-D0B6-CA44-909E-923ABD4CAA28}"/>
              </a:ext>
            </a:extLst>
          </p:cNvPr>
          <p:cNvSpPr txBox="1"/>
          <p:nvPr/>
        </p:nvSpPr>
        <p:spPr>
          <a:xfrm>
            <a:off x="2564154" y="4659960"/>
            <a:ext cx="209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First Name Last Name, Ph.D., First Name Last Name, M.S.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5B8303E-CA2A-E649-972B-656EE85647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420574"/>
              </p:ext>
            </p:extLst>
          </p:nvPr>
        </p:nvGraphicFramePr>
        <p:xfrm>
          <a:off x="15984573" y="8229601"/>
          <a:ext cx="12115665" cy="1081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A337605A-5310-9541-B961-63CD62DC0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873357"/>
              </p:ext>
            </p:extLst>
          </p:nvPr>
        </p:nvGraphicFramePr>
        <p:xfrm>
          <a:off x="15984573" y="20028400"/>
          <a:ext cx="11851348" cy="881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38D51DB3-2A81-7E44-92B4-BAC11A1C437B}"/>
              </a:ext>
            </a:extLst>
          </p:cNvPr>
          <p:cNvSpPr txBox="1">
            <a:spLocks/>
          </p:cNvSpPr>
          <p:nvPr/>
        </p:nvSpPr>
        <p:spPr>
          <a:xfrm>
            <a:off x="29339973" y="8121258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 </a:t>
            </a:r>
            <a:endParaRPr lang="en-US" sz="440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4F527-76A4-5847-A79D-F3A3E1BF19D6}"/>
              </a:ext>
            </a:extLst>
          </p:cNvPr>
          <p:cNvSpPr txBox="1"/>
          <p:nvPr/>
        </p:nvSpPr>
        <p:spPr>
          <a:xfrm>
            <a:off x="17900062" y="29819052"/>
            <a:ext cx="8284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2F2826"/>
                </a:solidFill>
              </a:rPr>
              <a:t>Sed </a:t>
            </a:r>
            <a:r>
              <a:rPr lang="en-US" sz="3600" i="1" dirty="0" err="1">
                <a:solidFill>
                  <a:srgbClr val="2F2826"/>
                </a:solidFill>
              </a:rPr>
              <a:t>ut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perspicitis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unde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omnis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ise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natus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erhor</a:t>
            </a:r>
            <a:r>
              <a:rPr lang="en-US" sz="3600" i="1" dirty="0">
                <a:solidFill>
                  <a:srgbClr val="2F2826"/>
                </a:solidFill>
              </a:rPr>
              <a:t> sit </a:t>
            </a:r>
            <a:r>
              <a:rPr lang="en-US" sz="3600" i="1" dirty="0" err="1">
                <a:solidFill>
                  <a:srgbClr val="2F2826"/>
                </a:solidFill>
              </a:rPr>
              <a:t>voluptatem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accu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santium</a:t>
            </a:r>
            <a:r>
              <a:rPr lang="en-US" sz="3600" i="1" dirty="0">
                <a:solidFill>
                  <a:srgbClr val="2F2826"/>
                </a:solidFill>
              </a:rPr>
              <a:t> dolore</a:t>
            </a:r>
            <a:endParaRPr lang="en-US" sz="36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6390B-D813-B943-92CF-E3ECB8391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05430" y="1708543"/>
            <a:ext cx="9298695" cy="36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5AA3DA4A-17ED-C248-A438-8BC7FE0F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91200" cy="689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154" y="1713752"/>
            <a:ext cx="21362645" cy="2946208"/>
          </a:xfrm>
        </p:spPr>
        <p:txBody>
          <a:bodyPr>
            <a:noAutofit/>
          </a:bodyPr>
          <a:lstStyle/>
          <a:p>
            <a:r>
              <a:rPr lang="en-US" sz="7200" dirty="0"/>
              <a:t>Project Title Here Sed Ut </a:t>
            </a:r>
            <a:r>
              <a:rPr lang="en-US" sz="7200" dirty="0" err="1"/>
              <a:t>Perspicitis</a:t>
            </a:r>
            <a:r>
              <a:rPr lang="en-US" sz="7200" dirty="0"/>
              <a:t> </a:t>
            </a:r>
            <a:r>
              <a:rPr lang="en-US" sz="7200" dirty="0" err="1"/>
              <a:t>Unde</a:t>
            </a:r>
            <a:r>
              <a:rPr lang="en-US" sz="7200" dirty="0"/>
              <a:t> Omnis Ise </a:t>
            </a:r>
            <a:r>
              <a:rPr lang="en-US" sz="7200" dirty="0" err="1"/>
              <a:t>Natus</a:t>
            </a:r>
            <a:r>
              <a:rPr lang="en-US" sz="7200" dirty="0"/>
              <a:t> </a:t>
            </a:r>
            <a:r>
              <a:rPr lang="en-US" sz="7200" dirty="0" err="1"/>
              <a:t>Erhor</a:t>
            </a:r>
            <a:r>
              <a:rPr lang="en-US" sz="7200" dirty="0"/>
              <a:t> Sit </a:t>
            </a:r>
            <a:r>
              <a:rPr lang="en-US" sz="7200" dirty="0" err="1"/>
              <a:t>Voluptatem</a:t>
            </a:r>
            <a:r>
              <a:rPr lang="en-US" sz="7200" dirty="0"/>
              <a:t> </a:t>
            </a:r>
            <a:r>
              <a:rPr lang="en-US" sz="7200" dirty="0" err="1"/>
              <a:t>Accu</a:t>
            </a:r>
            <a:r>
              <a:rPr lang="en-US" sz="7200" dirty="0"/>
              <a:t> </a:t>
            </a:r>
            <a:r>
              <a:rPr lang="en-US" sz="7200" dirty="0" err="1"/>
              <a:t>Santium</a:t>
            </a:r>
            <a:r>
              <a:rPr lang="en-US" sz="7200" dirty="0"/>
              <a:t> Dolore </a:t>
            </a:r>
            <a:r>
              <a:rPr lang="en-US" sz="7200" dirty="0" err="1"/>
              <a:t>Mque</a:t>
            </a:r>
            <a:r>
              <a:rPr lang="en-US" sz="7200" dirty="0"/>
              <a:t> </a:t>
            </a:r>
            <a:br>
              <a:rPr lang="en-US" sz="7200" dirty="0"/>
            </a:br>
            <a:br>
              <a:rPr lang="en-US" sz="7200" dirty="0"/>
            </a:b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95462-D0B6-CA44-909E-923ABD4CAA28}"/>
              </a:ext>
            </a:extLst>
          </p:cNvPr>
          <p:cNvSpPr txBox="1"/>
          <p:nvPr/>
        </p:nvSpPr>
        <p:spPr>
          <a:xfrm>
            <a:off x="2564154" y="4659960"/>
            <a:ext cx="209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First Name Last Name, Ph.D., First Name Last Name, M.S.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6390B-D813-B943-92CF-E3ECB839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430" y="1708543"/>
            <a:ext cx="9298695" cy="36264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811B2F-B042-D068-AFED-58012636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279" y="1702835"/>
            <a:ext cx="4967481" cy="37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466640-480A-D993-EC0C-E60E661B67A0}"/>
              </a:ext>
            </a:extLst>
          </p:cNvPr>
          <p:cNvSpPr txBox="1">
            <a:spLocks/>
          </p:cNvSpPr>
          <p:nvPr/>
        </p:nvSpPr>
        <p:spPr>
          <a:xfrm>
            <a:off x="2564155" y="8229601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46B31E6-760A-2640-BA33-50A1EC449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14660"/>
              </p:ext>
            </p:extLst>
          </p:nvPr>
        </p:nvGraphicFramePr>
        <p:xfrm>
          <a:off x="15984573" y="8229601"/>
          <a:ext cx="12115665" cy="1081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FD9CC68-04F7-BDBA-B02B-C11A23CFB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85666"/>
              </p:ext>
            </p:extLst>
          </p:nvPr>
        </p:nvGraphicFramePr>
        <p:xfrm>
          <a:off x="15984573" y="20028400"/>
          <a:ext cx="11851348" cy="881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55F88C82-B927-9553-D166-DC0BFD9E33F1}"/>
              </a:ext>
            </a:extLst>
          </p:cNvPr>
          <p:cNvSpPr txBox="1">
            <a:spLocks/>
          </p:cNvSpPr>
          <p:nvPr/>
        </p:nvSpPr>
        <p:spPr>
          <a:xfrm>
            <a:off x="29339973" y="8121258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 </a:t>
            </a:r>
            <a:endParaRPr lang="en-US" sz="440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6885A1-C3D4-CF41-7A75-6617E417B527}"/>
              </a:ext>
            </a:extLst>
          </p:cNvPr>
          <p:cNvSpPr txBox="1"/>
          <p:nvPr/>
        </p:nvSpPr>
        <p:spPr>
          <a:xfrm>
            <a:off x="17900062" y="29819052"/>
            <a:ext cx="8284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2F2826"/>
                </a:solidFill>
              </a:rPr>
              <a:t>Sed </a:t>
            </a:r>
            <a:r>
              <a:rPr lang="en-US" sz="3600" i="1" dirty="0" err="1">
                <a:solidFill>
                  <a:srgbClr val="2F2826"/>
                </a:solidFill>
              </a:rPr>
              <a:t>ut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perspicitis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unde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omnis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ise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natus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erhor</a:t>
            </a:r>
            <a:r>
              <a:rPr lang="en-US" sz="3600" i="1" dirty="0">
                <a:solidFill>
                  <a:srgbClr val="2F2826"/>
                </a:solidFill>
              </a:rPr>
              <a:t> sit </a:t>
            </a:r>
            <a:r>
              <a:rPr lang="en-US" sz="3600" i="1" dirty="0" err="1">
                <a:solidFill>
                  <a:srgbClr val="2F2826"/>
                </a:solidFill>
              </a:rPr>
              <a:t>voluptatem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accu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santium</a:t>
            </a:r>
            <a:r>
              <a:rPr lang="en-US" sz="3600" i="1" dirty="0">
                <a:solidFill>
                  <a:srgbClr val="2F2826"/>
                </a:solidFill>
              </a:rPr>
              <a:t> dolore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3736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5AA3DA4A-17ED-C248-A438-8BC7FE0F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91200" cy="689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155" y="1713752"/>
            <a:ext cx="17507304" cy="2946208"/>
          </a:xfrm>
        </p:spPr>
        <p:txBody>
          <a:bodyPr>
            <a:noAutofit/>
          </a:bodyPr>
          <a:lstStyle/>
          <a:p>
            <a:r>
              <a:rPr lang="en-US" sz="7200" dirty="0"/>
              <a:t>Project Title Here Sed Ut </a:t>
            </a:r>
            <a:r>
              <a:rPr lang="en-US" sz="7200" dirty="0" err="1"/>
              <a:t>Perspicitis</a:t>
            </a:r>
            <a:r>
              <a:rPr lang="en-US" sz="7200" dirty="0"/>
              <a:t> </a:t>
            </a:r>
            <a:r>
              <a:rPr lang="en-US" sz="7200" dirty="0" err="1"/>
              <a:t>Unde</a:t>
            </a:r>
            <a:r>
              <a:rPr lang="en-US" sz="7200" dirty="0"/>
              <a:t> Omnis Ise </a:t>
            </a:r>
            <a:r>
              <a:rPr lang="en-US" sz="7200" dirty="0" err="1"/>
              <a:t>Natus</a:t>
            </a:r>
            <a:r>
              <a:rPr lang="en-US" sz="7200" dirty="0"/>
              <a:t> </a:t>
            </a:r>
            <a:r>
              <a:rPr lang="en-US" sz="7200" dirty="0" err="1"/>
              <a:t>Erhor</a:t>
            </a:r>
            <a:r>
              <a:rPr lang="en-US" sz="7200" dirty="0"/>
              <a:t> Sit </a:t>
            </a:r>
            <a:r>
              <a:rPr lang="en-US" sz="7200" dirty="0" err="1"/>
              <a:t>Voluptatem</a:t>
            </a:r>
            <a:r>
              <a:rPr lang="en-US" sz="7200" dirty="0"/>
              <a:t> </a:t>
            </a:r>
            <a:r>
              <a:rPr lang="en-US" sz="7200" dirty="0" err="1"/>
              <a:t>Accu</a:t>
            </a:r>
            <a:r>
              <a:rPr lang="en-US" sz="7200" dirty="0"/>
              <a:t> </a:t>
            </a:r>
            <a:r>
              <a:rPr lang="en-US" sz="7200" dirty="0" err="1"/>
              <a:t>Santium</a:t>
            </a:r>
            <a:r>
              <a:rPr lang="en-US" sz="7200" dirty="0"/>
              <a:t> Dolore</a:t>
            </a:r>
            <a:br>
              <a:rPr lang="en-US" sz="7200" dirty="0"/>
            </a:br>
            <a:br>
              <a:rPr lang="en-US" sz="7200" dirty="0"/>
            </a:b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95462-D0B6-CA44-909E-923ABD4CAA28}"/>
              </a:ext>
            </a:extLst>
          </p:cNvPr>
          <p:cNvSpPr txBox="1"/>
          <p:nvPr/>
        </p:nvSpPr>
        <p:spPr>
          <a:xfrm>
            <a:off x="2564154" y="4659960"/>
            <a:ext cx="209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First Name Last Name, Ph.D., First Name Last Name, M.S.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6390B-D813-B943-92CF-E3ECB839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430" y="1708543"/>
            <a:ext cx="9298695" cy="36264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1B575-D268-99A6-B4A3-8D0D884F5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1358" y="1708543"/>
            <a:ext cx="8674172" cy="362649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DD55301-3F89-D5AF-00CE-5D053A643EBF}"/>
              </a:ext>
            </a:extLst>
          </p:cNvPr>
          <p:cNvSpPr txBox="1">
            <a:spLocks/>
          </p:cNvSpPr>
          <p:nvPr/>
        </p:nvSpPr>
        <p:spPr>
          <a:xfrm>
            <a:off x="2564155" y="8229601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8" name="Content Placeholder 3">
            <a:extLst>
              <a:ext uri="{FF2B5EF4-FFF2-40B4-BE49-F238E27FC236}">
                <a16:creationId xmlns:a16="http://schemas.microsoft.com/office/drawing/2014/main" id="{8E00B9F7-C4BD-16E6-E44D-94FB654A56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14660"/>
              </p:ext>
            </p:extLst>
          </p:nvPr>
        </p:nvGraphicFramePr>
        <p:xfrm>
          <a:off x="15984573" y="8229601"/>
          <a:ext cx="12115665" cy="1081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FD12BE6B-86CB-D5AD-0A07-BCBCD5327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85666"/>
              </p:ext>
            </p:extLst>
          </p:nvPr>
        </p:nvGraphicFramePr>
        <p:xfrm>
          <a:off x="15984573" y="20028400"/>
          <a:ext cx="11851348" cy="881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2BCBC214-3333-6849-8010-1D66A1DF3343}"/>
              </a:ext>
            </a:extLst>
          </p:cNvPr>
          <p:cNvSpPr txBox="1">
            <a:spLocks/>
          </p:cNvSpPr>
          <p:nvPr/>
        </p:nvSpPr>
        <p:spPr>
          <a:xfrm>
            <a:off x="29339973" y="8121258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 </a:t>
            </a:r>
            <a:endParaRPr lang="en-US" sz="440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1B1F67-B69F-1469-2F1A-DF72E058165A}"/>
              </a:ext>
            </a:extLst>
          </p:cNvPr>
          <p:cNvSpPr txBox="1"/>
          <p:nvPr/>
        </p:nvSpPr>
        <p:spPr>
          <a:xfrm>
            <a:off x="17900062" y="29819052"/>
            <a:ext cx="8284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2F2826"/>
                </a:solidFill>
              </a:rPr>
              <a:t>Sed </a:t>
            </a:r>
            <a:r>
              <a:rPr lang="en-US" sz="3600" i="1" dirty="0" err="1">
                <a:solidFill>
                  <a:srgbClr val="2F2826"/>
                </a:solidFill>
              </a:rPr>
              <a:t>ut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perspicitis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unde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omnis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ise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natus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erhor</a:t>
            </a:r>
            <a:r>
              <a:rPr lang="en-US" sz="3600" i="1" dirty="0">
                <a:solidFill>
                  <a:srgbClr val="2F2826"/>
                </a:solidFill>
              </a:rPr>
              <a:t> sit </a:t>
            </a:r>
            <a:r>
              <a:rPr lang="en-US" sz="3600" i="1" dirty="0" err="1">
                <a:solidFill>
                  <a:srgbClr val="2F2826"/>
                </a:solidFill>
              </a:rPr>
              <a:t>voluptatem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accu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santium</a:t>
            </a:r>
            <a:r>
              <a:rPr lang="en-US" sz="3600" i="1" dirty="0">
                <a:solidFill>
                  <a:srgbClr val="2F2826"/>
                </a:solidFill>
              </a:rPr>
              <a:t> dolore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5245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knife&#10;&#10;Description automatically generated">
            <a:extLst>
              <a:ext uri="{FF2B5EF4-FFF2-40B4-BE49-F238E27FC236}">
                <a16:creationId xmlns:a16="http://schemas.microsoft.com/office/drawing/2014/main" id="{5AA3DA4A-17ED-C248-A438-8BC7FE0F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891200" cy="6892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155" y="1713752"/>
            <a:ext cx="17507304" cy="2946208"/>
          </a:xfrm>
        </p:spPr>
        <p:txBody>
          <a:bodyPr>
            <a:noAutofit/>
          </a:bodyPr>
          <a:lstStyle/>
          <a:p>
            <a:r>
              <a:rPr lang="en-US" sz="7200" dirty="0"/>
              <a:t>Project Title Here Sed Ut </a:t>
            </a:r>
            <a:r>
              <a:rPr lang="en-US" sz="7200" dirty="0" err="1"/>
              <a:t>Perspicitis</a:t>
            </a:r>
            <a:r>
              <a:rPr lang="en-US" sz="7200" dirty="0"/>
              <a:t> </a:t>
            </a:r>
            <a:r>
              <a:rPr lang="en-US" sz="7200" dirty="0" err="1"/>
              <a:t>Unde</a:t>
            </a:r>
            <a:r>
              <a:rPr lang="en-US" sz="7200" dirty="0"/>
              <a:t> Omnis Ise </a:t>
            </a:r>
            <a:r>
              <a:rPr lang="en-US" sz="7200" dirty="0" err="1"/>
              <a:t>Natus</a:t>
            </a:r>
            <a:r>
              <a:rPr lang="en-US" sz="7200" dirty="0"/>
              <a:t> </a:t>
            </a:r>
            <a:r>
              <a:rPr lang="en-US" sz="7200" dirty="0" err="1"/>
              <a:t>Erhor</a:t>
            </a:r>
            <a:r>
              <a:rPr lang="en-US" sz="7200" dirty="0"/>
              <a:t> Sit </a:t>
            </a:r>
            <a:r>
              <a:rPr lang="en-US" sz="7200" dirty="0" err="1"/>
              <a:t>Voluptatem</a:t>
            </a:r>
            <a:r>
              <a:rPr lang="en-US" sz="7200" dirty="0"/>
              <a:t> </a:t>
            </a:r>
            <a:r>
              <a:rPr lang="en-US" sz="7200" dirty="0" err="1"/>
              <a:t>Accu</a:t>
            </a:r>
            <a:r>
              <a:rPr lang="en-US" sz="7200" dirty="0"/>
              <a:t> </a:t>
            </a:r>
            <a:r>
              <a:rPr lang="en-US" sz="7200" dirty="0" err="1"/>
              <a:t>Santium</a:t>
            </a:r>
            <a:r>
              <a:rPr lang="en-US" sz="7200" dirty="0"/>
              <a:t> Dolore</a:t>
            </a:r>
            <a:br>
              <a:rPr lang="en-US" sz="7200" dirty="0"/>
            </a:br>
            <a:br>
              <a:rPr lang="en-US" sz="7200" dirty="0"/>
            </a:br>
            <a:endParaRPr lang="en-US" sz="7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95462-D0B6-CA44-909E-923ABD4CAA28}"/>
              </a:ext>
            </a:extLst>
          </p:cNvPr>
          <p:cNvSpPr txBox="1"/>
          <p:nvPr/>
        </p:nvSpPr>
        <p:spPr>
          <a:xfrm>
            <a:off x="2564154" y="4659960"/>
            <a:ext cx="2093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First Name Last Name, Ph.D., First Name Last Name, M.S.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26390B-D813-B943-92CF-E3ECB8391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05430" y="1708543"/>
            <a:ext cx="9298695" cy="3626491"/>
          </a:xfrm>
          <a:prstGeom prst="rect">
            <a:avLst/>
          </a:prstGeom>
        </p:spPr>
      </p:pic>
      <p:pic>
        <p:nvPicPr>
          <p:cNvPr id="4102" name="Picture 6" descr="Download Howard University PNG Image with No Background - PNGkey.com">
            <a:extLst>
              <a:ext uri="{FF2B5EF4-FFF2-40B4-BE49-F238E27FC236}">
                <a16:creationId xmlns:a16="http://schemas.microsoft.com/office/drawing/2014/main" id="{AABCFA58-A4AE-7537-90CD-1D04830BB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010" y="1498535"/>
            <a:ext cx="9298695" cy="38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826062-8E74-70AC-18C3-D8FEBF30028C}"/>
              </a:ext>
            </a:extLst>
          </p:cNvPr>
          <p:cNvSpPr txBox="1">
            <a:spLocks/>
          </p:cNvSpPr>
          <p:nvPr/>
        </p:nvSpPr>
        <p:spPr>
          <a:xfrm>
            <a:off x="2564155" y="8229601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</a:t>
            </a: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138B70BB-C0EA-7F01-89C6-7365352B2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914660"/>
              </p:ext>
            </p:extLst>
          </p:nvPr>
        </p:nvGraphicFramePr>
        <p:xfrm>
          <a:off x="15984573" y="8229601"/>
          <a:ext cx="12115665" cy="1081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DC42168B-CC61-3C62-2FB7-F439205EA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185666"/>
              </p:ext>
            </p:extLst>
          </p:nvPr>
        </p:nvGraphicFramePr>
        <p:xfrm>
          <a:off x="15984573" y="20028400"/>
          <a:ext cx="11851348" cy="8810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8712B8C-2C03-17F9-1673-1D4152E0BCC4}"/>
              </a:ext>
            </a:extLst>
          </p:cNvPr>
          <p:cNvSpPr txBox="1">
            <a:spLocks/>
          </p:cNvSpPr>
          <p:nvPr/>
        </p:nvSpPr>
        <p:spPr>
          <a:xfrm>
            <a:off x="29339973" y="8121258"/>
            <a:ext cx="12115665" cy="22975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beatae</a:t>
            </a:r>
            <a:r>
              <a:rPr lang="en-US" sz="4400" b="0" dirty="0">
                <a:solidFill>
                  <a:srgbClr val="2F2826"/>
                </a:solidFill>
              </a:rPr>
              <a:t> vitae dicta sunt </a:t>
            </a:r>
            <a:r>
              <a:rPr lang="en-US" sz="4400" b="0" dirty="0" err="1">
                <a:solidFill>
                  <a:srgbClr val="2F2826"/>
                </a:solidFill>
              </a:rPr>
              <a:t>explicabo</a:t>
            </a:r>
            <a:r>
              <a:rPr lang="en-US" sz="4400" b="0" dirty="0">
                <a:solidFill>
                  <a:srgbClr val="2F2826"/>
                </a:solidFill>
              </a:rPr>
              <a:t>. Nemo </a:t>
            </a:r>
            <a:r>
              <a:rPr lang="en-US" sz="4400" b="0" dirty="0" err="1">
                <a:solidFill>
                  <a:srgbClr val="2F2826"/>
                </a:solidFill>
              </a:rPr>
              <a:t>enim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volueptem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uuntur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magni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dolores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eos</a:t>
            </a:r>
            <a:r>
              <a:rPr lang="en-US" sz="4400" b="0" dirty="0">
                <a:solidFill>
                  <a:srgbClr val="2F2826"/>
                </a:solidFill>
              </a:rPr>
              <a:t> qui </a:t>
            </a:r>
            <a:r>
              <a:rPr lang="en-US" sz="4400" b="0" dirty="0" err="1">
                <a:solidFill>
                  <a:srgbClr val="2F2826"/>
                </a:solidFill>
              </a:rPr>
              <a:t>ratione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sequi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nesciaesunt</a:t>
            </a:r>
            <a:r>
              <a:rPr lang="en-US" sz="4400" b="0" dirty="0">
                <a:solidFill>
                  <a:srgbClr val="2F2826"/>
                </a:solidFill>
              </a:rPr>
              <a:t>. </a:t>
            </a:r>
            <a:r>
              <a:rPr lang="en-US" sz="4400" b="0" dirty="0" err="1">
                <a:solidFill>
                  <a:srgbClr val="2F2826"/>
                </a:solidFill>
              </a:rPr>
              <a:t>Neque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qoren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qusquam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est</a:t>
            </a:r>
            <a:r>
              <a:rPr lang="en-US" sz="4400" b="0" dirty="0">
                <a:solidFill>
                  <a:srgbClr val="2F2826"/>
                </a:solidFill>
              </a:rPr>
              <a:t>, qui </a:t>
            </a:r>
            <a:r>
              <a:rPr lang="en-US" sz="4400" b="0" dirty="0" err="1">
                <a:solidFill>
                  <a:srgbClr val="2F2826"/>
                </a:solidFill>
              </a:rPr>
              <a:t>dolorem</a:t>
            </a:r>
            <a:r>
              <a:rPr lang="en-US" sz="4400" b="0" dirty="0">
                <a:solidFill>
                  <a:srgbClr val="2F2826"/>
                </a:solidFill>
              </a:rPr>
              <a:t> ipsum </a:t>
            </a:r>
            <a:r>
              <a:rPr lang="en-US" sz="4400" b="0" dirty="0" err="1">
                <a:solidFill>
                  <a:srgbClr val="2F2826"/>
                </a:solidFill>
              </a:rPr>
              <a:t>quia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amet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conse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ctadi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pisci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velit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antidelos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numquam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eius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modi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temo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inventoren</a:t>
            </a: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r>
              <a:rPr lang="en-US" sz="7000" dirty="0">
                <a:solidFill>
                  <a:schemeClr val="tx1"/>
                </a:solidFill>
              </a:rPr>
              <a:t>SECTION HEADER</a:t>
            </a:r>
            <a:endParaRPr lang="en-US" sz="70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400" b="0" dirty="0">
                <a:solidFill>
                  <a:srgbClr val="2F2826"/>
                </a:solidFill>
              </a:rPr>
              <a:t>Sed </a:t>
            </a:r>
            <a:r>
              <a:rPr lang="en-US" sz="4400" b="0" dirty="0" err="1">
                <a:solidFill>
                  <a:srgbClr val="2F2826"/>
                </a:solidFill>
              </a:rPr>
              <a:t>ut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perspicitis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unde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omnis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ise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natus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erhor</a:t>
            </a:r>
            <a:r>
              <a:rPr lang="en-US" sz="4400" b="0" dirty="0">
                <a:solidFill>
                  <a:srgbClr val="2F2826"/>
                </a:solidFill>
              </a:rPr>
              <a:t> sit </a:t>
            </a:r>
            <a:r>
              <a:rPr lang="en-US" sz="4400" b="0" dirty="0" err="1">
                <a:solidFill>
                  <a:srgbClr val="2F2826"/>
                </a:solidFill>
              </a:rPr>
              <a:t>voluptatem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accu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santium</a:t>
            </a:r>
            <a:r>
              <a:rPr lang="en-US" sz="4400" b="0" dirty="0">
                <a:solidFill>
                  <a:srgbClr val="2F2826"/>
                </a:solidFill>
              </a:rPr>
              <a:t> dolore </a:t>
            </a:r>
            <a:r>
              <a:rPr lang="en-US" sz="4400" b="0" dirty="0" err="1">
                <a:solidFill>
                  <a:srgbClr val="2F2826"/>
                </a:solidFill>
              </a:rPr>
              <a:t>mque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laudantium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totam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reaem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aperiam</a:t>
            </a:r>
            <a:r>
              <a:rPr lang="en-US" sz="4400" b="0" dirty="0">
                <a:solidFill>
                  <a:srgbClr val="2F2826"/>
                </a:solidFill>
              </a:rPr>
              <a:t>, </a:t>
            </a:r>
            <a:r>
              <a:rPr lang="en-US" sz="4400" b="0" dirty="0" err="1">
                <a:solidFill>
                  <a:srgbClr val="2F2826"/>
                </a:solidFill>
              </a:rPr>
              <a:t>eaqua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ipsa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quae</a:t>
            </a:r>
            <a:r>
              <a:rPr lang="en-US" sz="4400" b="0" dirty="0">
                <a:solidFill>
                  <a:srgbClr val="2F2826"/>
                </a:solidFill>
              </a:rPr>
              <a:t> ab </a:t>
            </a:r>
            <a:r>
              <a:rPr lang="en-US" sz="4400" b="0" dirty="0" err="1">
                <a:solidFill>
                  <a:srgbClr val="2F2826"/>
                </a:solidFill>
              </a:rPr>
              <a:t>ileo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inventore</a:t>
            </a:r>
            <a:r>
              <a:rPr lang="en-US" sz="4400" b="0" dirty="0">
                <a:solidFill>
                  <a:srgbClr val="2F2826"/>
                </a:solidFill>
              </a:rPr>
              <a:t> </a:t>
            </a:r>
            <a:r>
              <a:rPr lang="en-US" sz="4400" b="0" dirty="0" err="1">
                <a:solidFill>
                  <a:srgbClr val="2F2826"/>
                </a:solidFill>
              </a:rPr>
              <a:t>veritatis</a:t>
            </a:r>
            <a:r>
              <a:rPr lang="en-US" sz="4400" b="0" dirty="0">
                <a:solidFill>
                  <a:srgbClr val="2F2826"/>
                </a:solidFill>
              </a:rPr>
              <a:t> et quasi </a:t>
            </a:r>
            <a:r>
              <a:rPr lang="en-US" sz="4400" b="0" dirty="0" err="1">
                <a:solidFill>
                  <a:srgbClr val="2F2826"/>
                </a:solidFill>
              </a:rPr>
              <a:t>architecto</a:t>
            </a:r>
            <a:r>
              <a:rPr lang="en-US" sz="4400" b="0" dirty="0">
                <a:solidFill>
                  <a:srgbClr val="2F2826"/>
                </a:solidFill>
              </a:rPr>
              <a:t> beatae vitae dicta sunt </a:t>
            </a:r>
            <a:endParaRPr lang="en-US" sz="4400" dirty="0">
              <a:solidFill>
                <a:srgbClr val="2F2826"/>
              </a:solidFill>
            </a:endParaRPr>
          </a:p>
          <a:p>
            <a:pPr>
              <a:lnSpc>
                <a:spcPct val="150000"/>
              </a:lnSpc>
            </a:pPr>
            <a:endParaRPr lang="en-US" sz="4400" b="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450"/>
              </a:spcAft>
            </a:pPr>
            <a:endParaRPr lang="en-US" sz="5400" dirty="0">
              <a:solidFill>
                <a:srgbClr val="2F2826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600" b="0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2"/>
              </a:solidFill>
            </a:endParaRPr>
          </a:p>
          <a:p>
            <a:r>
              <a:rPr lang="en-US" sz="1500" b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BE552-4E3F-434B-5994-4AE50147274A}"/>
              </a:ext>
            </a:extLst>
          </p:cNvPr>
          <p:cNvSpPr txBox="1"/>
          <p:nvPr/>
        </p:nvSpPr>
        <p:spPr>
          <a:xfrm>
            <a:off x="17900062" y="29819052"/>
            <a:ext cx="8284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2F2826"/>
                </a:solidFill>
              </a:rPr>
              <a:t>Sed </a:t>
            </a:r>
            <a:r>
              <a:rPr lang="en-US" sz="3600" i="1" dirty="0" err="1">
                <a:solidFill>
                  <a:srgbClr val="2F2826"/>
                </a:solidFill>
              </a:rPr>
              <a:t>ut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perspicitis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unde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omnis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ise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natus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erhor</a:t>
            </a:r>
            <a:r>
              <a:rPr lang="en-US" sz="3600" i="1" dirty="0">
                <a:solidFill>
                  <a:srgbClr val="2F2826"/>
                </a:solidFill>
              </a:rPr>
              <a:t> sit </a:t>
            </a:r>
            <a:r>
              <a:rPr lang="en-US" sz="3600" i="1" dirty="0" err="1">
                <a:solidFill>
                  <a:srgbClr val="2F2826"/>
                </a:solidFill>
              </a:rPr>
              <a:t>voluptatem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accu</a:t>
            </a:r>
            <a:r>
              <a:rPr lang="en-US" sz="3600" i="1" dirty="0">
                <a:solidFill>
                  <a:srgbClr val="2F2826"/>
                </a:solidFill>
              </a:rPr>
              <a:t> </a:t>
            </a:r>
            <a:r>
              <a:rPr lang="en-US" sz="3600" i="1" dirty="0" err="1">
                <a:solidFill>
                  <a:srgbClr val="2F2826"/>
                </a:solidFill>
              </a:rPr>
              <a:t>santium</a:t>
            </a:r>
            <a:r>
              <a:rPr lang="en-US" sz="3600" i="1" dirty="0">
                <a:solidFill>
                  <a:srgbClr val="2F2826"/>
                </a:solidFill>
              </a:rPr>
              <a:t> dolore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00773943"/>
      </p:ext>
    </p:extLst>
  </p:cSld>
  <p:clrMapOvr>
    <a:masterClrMapping/>
  </p:clrMapOvr>
</p:sld>
</file>

<file path=ppt/theme/theme1.xml><?xml version="1.0" encoding="utf-8"?>
<a:theme xmlns:a="http://schemas.openxmlformats.org/drawingml/2006/main" name="CN Title slide">
  <a:themeElements>
    <a:clrScheme name="Children's National Palette">
      <a:dk1>
        <a:srgbClr val="E30032"/>
      </a:dk1>
      <a:lt1>
        <a:srgbClr val="FFFDFC"/>
      </a:lt1>
      <a:dk2>
        <a:srgbClr val="5F5151"/>
      </a:dk2>
      <a:lt2>
        <a:srgbClr val="FFFFFE"/>
      </a:lt2>
      <a:accent1>
        <a:srgbClr val="FFB500"/>
      </a:accent1>
      <a:accent2>
        <a:srgbClr val="E67100"/>
      </a:accent2>
      <a:accent3>
        <a:srgbClr val="415569"/>
      </a:accent3>
      <a:accent4>
        <a:srgbClr val="0077CD"/>
      </a:accent4>
      <a:accent5>
        <a:srgbClr val="784D96"/>
      </a:accent5>
      <a:accent6>
        <a:srgbClr val="008778"/>
      </a:accent6>
      <a:hlink>
        <a:srgbClr val="0077CD"/>
      </a:hlink>
      <a:folHlink>
        <a:srgbClr val="784D9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9 3.23.2020_CN_General PPT KO version" id="{BF28967A-8EA7-1D48-B6B5-7A6C4C0B4FF3}" vid="{D26B1B3C-CB54-0649-A6F2-D71991E26D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CC73BA302C6D4BB92A2CDB61C3E458" ma:contentTypeVersion="18" ma:contentTypeDescription="Create a new document." ma:contentTypeScope="" ma:versionID="fc18616020783d45155c0c4f1d38d242">
  <xsd:schema xmlns:xsd="http://www.w3.org/2001/XMLSchema" xmlns:xs="http://www.w3.org/2001/XMLSchema" xmlns:p="http://schemas.microsoft.com/office/2006/metadata/properties" xmlns:ns2="3e89c5f9-4bc3-413a-90fa-8bfb2c832fdd" xmlns:ns3="22470754-1e28-48d7-b132-6818d29ba89b" targetNamespace="http://schemas.microsoft.com/office/2006/metadata/properties" ma:root="true" ma:fieldsID="2c5aff3c285595a29d070f7490c80c2d" ns2:_="" ns3:_="">
    <xsd:import namespace="3e89c5f9-4bc3-413a-90fa-8bfb2c832fdd"/>
    <xsd:import namespace="22470754-1e28-48d7-b132-6818d29ba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9c5f9-4bc3-413a-90fa-8bfb2c832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70754-1e28-48d7-b132-6818d29ba89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2665f7-fd53-492a-b5f6-55e1a28ce309}" ma:internalName="TaxCatchAll" ma:showField="CatchAllData" ma:web="22470754-1e28-48d7-b132-6818d29ba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89c5f9-4bc3-413a-90fa-8bfb2c832fdd">
      <Terms xmlns="http://schemas.microsoft.com/office/infopath/2007/PartnerControls"/>
    </lcf76f155ced4ddcb4097134ff3c332f>
    <TaxCatchAll xmlns="22470754-1e28-48d7-b132-6818d29ba89b" xsi:nil="true"/>
  </documentManagement>
</p:properties>
</file>

<file path=customXml/itemProps1.xml><?xml version="1.0" encoding="utf-8"?>
<ds:datastoreItem xmlns:ds="http://schemas.openxmlformats.org/officeDocument/2006/customXml" ds:itemID="{C314B443-8AE1-4850-997B-97C9C74BDD63}"/>
</file>

<file path=customXml/itemProps2.xml><?xml version="1.0" encoding="utf-8"?>
<ds:datastoreItem xmlns:ds="http://schemas.openxmlformats.org/officeDocument/2006/customXml" ds:itemID="{9F950E05-FF66-4119-A4F5-253313503876}"/>
</file>

<file path=customXml/itemProps3.xml><?xml version="1.0" encoding="utf-8"?>
<ds:datastoreItem xmlns:ds="http://schemas.openxmlformats.org/officeDocument/2006/customXml" ds:itemID="{A9C918B9-7AF9-452F-8EEC-C269520C22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1376</Words>
  <Application>Microsoft Macintosh PowerPoint</Application>
  <PresentationFormat>Custom</PresentationFormat>
  <Paragraphs>124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Arial</vt:lpstr>
      <vt:lpstr>CN Title slide</vt:lpstr>
      <vt:lpstr>Project Title Here Sed Ut Perspicitis Unde Omnis Ise Natus Erhor Sit Voluptatem Accu Santium Dolore Mque   </vt:lpstr>
      <vt:lpstr>Project Title Here Sed Ut Perspicitis Unde Omnis Ise Natus Erhor Sit Voluptatem Accu Santium Dolore Mque   </vt:lpstr>
      <vt:lpstr>Project Title Here Sed Ut Perspicitis Unde Omnis Ise Natus Erhor Sit Voluptatem Accu Santium Dolore  </vt:lpstr>
      <vt:lpstr>Project Title Here Sed Ut Perspicitis Unde Omnis Ise Natus Erhor Sit Voluptatem Accu Santium Dolore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  </dc:title>
  <dc:creator>Therese Vincent</dc:creator>
  <cp:lastModifiedBy>Velez Gonzalez, William-Jose</cp:lastModifiedBy>
  <cp:revision>53</cp:revision>
  <dcterms:created xsi:type="dcterms:W3CDTF">2020-03-23T19:43:23Z</dcterms:created>
  <dcterms:modified xsi:type="dcterms:W3CDTF">2023-02-03T17:58:24Z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0x010100D7CC73BA302C6D4BB92A2CDB61C3E458</vt:lpwstr>
  </property>
</Properties>
</file>