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5" r:id="rId5"/>
    <p:sldMasterId id="2147483734" r:id="rId6"/>
    <p:sldMasterId id="2147483754" r:id="rId7"/>
    <p:sldMasterId id="2147483756" r:id="rId8"/>
    <p:sldMasterId id="2147483758" r:id="rId9"/>
  </p:sldMasterIdLst>
  <p:notesMasterIdLst>
    <p:notesMasterId r:id="rId31"/>
  </p:notesMasterIdLst>
  <p:handoutMasterIdLst>
    <p:handoutMasterId r:id="rId32"/>
  </p:handoutMasterIdLst>
  <p:sldIdLst>
    <p:sldId id="275" r:id="rId10"/>
    <p:sldId id="291" r:id="rId11"/>
    <p:sldId id="292" r:id="rId12"/>
    <p:sldId id="293" r:id="rId13"/>
    <p:sldId id="294" r:id="rId14"/>
    <p:sldId id="289" r:id="rId15"/>
    <p:sldId id="295" r:id="rId16"/>
    <p:sldId id="296" r:id="rId17"/>
    <p:sldId id="312" r:id="rId18"/>
    <p:sldId id="314" r:id="rId19"/>
    <p:sldId id="297" r:id="rId20"/>
    <p:sldId id="298" r:id="rId21"/>
    <p:sldId id="299" r:id="rId22"/>
    <p:sldId id="300" r:id="rId23"/>
    <p:sldId id="316" r:id="rId24"/>
    <p:sldId id="302" r:id="rId25"/>
    <p:sldId id="317" r:id="rId26"/>
    <p:sldId id="318" r:id="rId27"/>
    <p:sldId id="319" r:id="rId28"/>
    <p:sldId id="320" r:id="rId29"/>
    <p:sldId id="288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B6AB"/>
    <a:srgbClr val="FFFFFF"/>
    <a:srgbClr val="393939"/>
    <a:srgbClr val="23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34" autoAdjust="0"/>
    <p:restoredTop sz="94660"/>
  </p:normalViewPr>
  <p:slideViewPr>
    <p:cSldViewPr>
      <p:cViewPr varScale="1">
        <p:scale>
          <a:sx n="150" d="100"/>
          <a:sy n="150" d="100"/>
        </p:scale>
        <p:origin x="73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-48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7BE12-188B-4AF5-973A-176BE52F73BB}" type="datetimeFigureOut">
              <a:rPr lang="en-AU" smtClean="0"/>
              <a:t>14/03/2022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59DAA-C7C1-40BD-BD1C-A459C57001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8903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810A3-F21A-444F-B547-B3B3AF90DDCC}" type="datetimeFigureOut">
              <a:rPr lang="en-AU" smtClean="0"/>
              <a:t>14/03/2022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77D95-5B33-4482-BE86-A546B0B66E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157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6933A-F93C-4CFA-84DF-5BF982A46AA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6601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6933A-F93C-4CFA-84DF-5BF982A46AA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6104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6933A-F93C-4CFA-84DF-5BF982A46AA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6363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6933A-F93C-4CFA-84DF-5BF982A46AA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5236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6933A-F93C-4CFA-84DF-5BF982A46AA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098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6933A-F93C-4CFA-84DF-5BF982A46AA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2491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6933A-F93C-4CFA-84DF-5BF982A46AA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0484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6933A-F93C-4CFA-84DF-5BF982A46AA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9120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6933A-F93C-4CFA-84DF-5BF982A46AA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4465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6933A-F93C-4CFA-84DF-5BF982A46AA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4957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6933A-F93C-4CFA-84DF-5BF982A46AA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0949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6933A-F93C-4CFA-84DF-5BF982A46AA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93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6933A-F93C-4CFA-84DF-5BF982A46AA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6379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6933A-F93C-4CFA-84DF-5BF982A46AA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485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6933A-F93C-4CFA-84DF-5BF982A46AA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584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6933A-F93C-4CFA-84DF-5BF982A46AA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7519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6933A-F93C-4CFA-84DF-5BF982A46AA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3027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6933A-F93C-4CFA-84DF-5BF982A46AA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7748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6933A-F93C-4CFA-84DF-5BF982A46AA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7109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6933A-F93C-4CFA-84DF-5BF982A46AA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9823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6933A-F93C-4CFA-84DF-5BF982A46AA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356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tex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1520" y="843558"/>
            <a:ext cx="8640960" cy="3744417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>
                <a:solidFill>
                  <a:srgbClr val="393939"/>
                </a:solidFill>
              </a:defRPr>
            </a:lvl1pPr>
            <a:lvl2pPr>
              <a:spcAft>
                <a:spcPts val="300"/>
              </a:spcAft>
              <a:defRPr>
                <a:solidFill>
                  <a:srgbClr val="393939"/>
                </a:solidFill>
              </a:defRPr>
            </a:lvl2pPr>
            <a:lvl3pPr>
              <a:spcAft>
                <a:spcPts val="300"/>
              </a:spcAft>
              <a:defRPr>
                <a:solidFill>
                  <a:srgbClr val="393939"/>
                </a:solidFill>
              </a:defRPr>
            </a:lvl3pPr>
            <a:lvl4pPr>
              <a:spcAft>
                <a:spcPts val="300"/>
              </a:spcAft>
              <a:defRPr>
                <a:solidFill>
                  <a:srgbClr val="393939"/>
                </a:solidFill>
              </a:defRPr>
            </a:lvl4pPr>
            <a:lvl5pPr>
              <a:spcAft>
                <a:spcPts val="300"/>
              </a:spcAft>
              <a:defRPr>
                <a:solidFill>
                  <a:srgbClr val="39393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Placeholder 3"/>
          <p:cNvSpPr>
            <a:spLocks noGrp="1"/>
          </p:cNvSpPr>
          <p:nvPr>
            <p:ph type="title"/>
          </p:nvPr>
        </p:nvSpPr>
        <p:spPr>
          <a:xfrm>
            <a:off x="251520" y="339502"/>
            <a:ext cx="8640960" cy="3333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/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25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87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13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9987" y="1237479"/>
            <a:ext cx="504601" cy="43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8748464" y="4828166"/>
            <a:ext cx="395536" cy="22786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GB"/>
            </a:defPPr>
            <a:lvl1pPr>
              <a:defRPr sz="1400"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195736" y="1275606"/>
            <a:ext cx="4320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1</a:t>
            </a:r>
            <a:endParaRPr lang="en-AU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635896" y="1275606"/>
            <a:ext cx="4320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2</a:t>
            </a:r>
            <a:endParaRPr lang="en-AU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5076056" y="1275606"/>
            <a:ext cx="4320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3</a:t>
            </a:r>
            <a:endParaRPr lang="en-AU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79712" y="1849896"/>
            <a:ext cx="86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3419888" y="1858635"/>
            <a:ext cx="86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4860064" y="1858635"/>
            <a:ext cx="86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6300240" y="1858635"/>
            <a:ext cx="86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2195784" y="2916086"/>
            <a:ext cx="4320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4</a:t>
            </a:r>
            <a:endParaRPr lang="en-AU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3635944" y="2916086"/>
            <a:ext cx="4320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5</a:t>
            </a:r>
            <a:endParaRPr lang="en-AU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5076104" y="2916086"/>
            <a:ext cx="4320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6</a:t>
            </a:r>
            <a:endParaRPr lang="en-AU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6516264" y="2916086"/>
            <a:ext cx="4320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7</a:t>
            </a:r>
            <a:endParaRPr lang="en-AU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1979760" y="3499115"/>
            <a:ext cx="86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3419936" y="3507854"/>
            <a:ext cx="86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4860112" y="3507854"/>
            <a:ext cx="86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6300288" y="3507854"/>
            <a:ext cx="86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>
          <a:xfrm>
            <a:off x="1763713" y="1924050"/>
            <a:ext cx="1295400" cy="36036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Text Placeholder 49"/>
          <p:cNvSpPr>
            <a:spLocks noGrp="1"/>
          </p:cNvSpPr>
          <p:nvPr>
            <p:ph type="body" sz="quarter" idx="11"/>
          </p:nvPr>
        </p:nvSpPr>
        <p:spPr>
          <a:xfrm>
            <a:off x="3204268" y="1923678"/>
            <a:ext cx="1295400" cy="36036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Text Placeholder 49"/>
          <p:cNvSpPr>
            <a:spLocks noGrp="1"/>
          </p:cNvSpPr>
          <p:nvPr>
            <p:ph type="body" sz="quarter" idx="12"/>
          </p:nvPr>
        </p:nvSpPr>
        <p:spPr>
          <a:xfrm>
            <a:off x="4644364" y="1923678"/>
            <a:ext cx="1295400" cy="36036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Text Placeholder 49"/>
          <p:cNvSpPr>
            <a:spLocks noGrp="1"/>
          </p:cNvSpPr>
          <p:nvPr>
            <p:ph type="body" sz="quarter" idx="13"/>
          </p:nvPr>
        </p:nvSpPr>
        <p:spPr>
          <a:xfrm>
            <a:off x="6084540" y="1923678"/>
            <a:ext cx="1295400" cy="36036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6" name="Text Placeholder 49"/>
          <p:cNvSpPr>
            <a:spLocks noGrp="1"/>
          </p:cNvSpPr>
          <p:nvPr>
            <p:ph type="body" sz="quarter" idx="14"/>
          </p:nvPr>
        </p:nvSpPr>
        <p:spPr>
          <a:xfrm>
            <a:off x="1763713" y="3580234"/>
            <a:ext cx="1295400" cy="36036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7" name="Text Placeholder 49"/>
          <p:cNvSpPr>
            <a:spLocks noGrp="1"/>
          </p:cNvSpPr>
          <p:nvPr>
            <p:ph type="body" sz="quarter" idx="15"/>
          </p:nvPr>
        </p:nvSpPr>
        <p:spPr>
          <a:xfrm>
            <a:off x="3204268" y="3579862"/>
            <a:ext cx="1295400" cy="36036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Text Placeholder 49"/>
          <p:cNvSpPr>
            <a:spLocks noGrp="1"/>
          </p:cNvSpPr>
          <p:nvPr>
            <p:ph type="body" sz="quarter" idx="16"/>
          </p:nvPr>
        </p:nvSpPr>
        <p:spPr>
          <a:xfrm>
            <a:off x="4644364" y="3579862"/>
            <a:ext cx="1295400" cy="36036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Text Placeholder 49"/>
          <p:cNvSpPr>
            <a:spLocks noGrp="1"/>
          </p:cNvSpPr>
          <p:nvPr>
            <p:ph type="body" sz="quarter" idx="17"/>
          </p:nvPr>
        </p:nvSpPr>
        <p:spPr>
          <a:xfrm>
            <a:off x="6084540" y="3579862"/>
            <a:ext cx="1295400" cy="36036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Title Placeholder 3"/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3333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/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593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l_Defe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08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_tex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54000"/>
            <a:ext cx="9144000" cy="5143500"/>
          </a:xfrm>
          <a:prstGeom prst="rect">
            <a:avLst/>
          </a:prstGeom>
          <a:solidFill>
            <a:srgbClr val="18B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470" y="627534"/>
            <a:ext cx="5342746" cy="4221812"/>
          </a:xfrm>
          <a:prstGeom prst="rect">
            <a:avLst/>
          </a:prstGeom>
        </p:spPr>
      </p:pic>
      <p:sp>
        <p:nvSpPr>
          <p:cNvPr id="21" name="Oval 20"/>
          <p:cNvSpPr/>
          <p:nvPr userDrawn="1"/>
        </p:nvSpPr>
        <p:spPr>
          <a:xfrm>
            <a:off x="6873497" y="4709135"/>
            <a:ext cx="146775" cy="146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ight Triangle 24"/>
          <p:cNvSpPr/>
          <p:nvPr userDrawn="1"/>
        </p:nvSpPr>
        <p:spPr>
          <a:xfrm rot="5400000">
            <a:off x="1691680" y="411510"/>
            <a:ext cx="2088232" cy="2088232"/>
          </a:xfrm>
          <a:prstGeom prst="rtTriangle">
            <a:avLst/>
          </a:prstGeom>
          <a:solidFill>
            <a:srgbClr val="18B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 userDrawn="1"/>
        </p:nvSpPr>
        <p:spPr>
          <a:xfrm>
            <a:off x="1902325" y="679908"/>
            <a:ext cx="5253036" cy="354802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AU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173968" y="2211437"/>
            <a:ext cx="4749800" cy="1368425"/>
          </a:xfrm>
          <a:prstGeom prst="rect">
            <a:avLst/>
          </a:prstGeom>
        </p:spPr>
        <p:txBody>
          <a:bodyPr/>
          <a:lstStyle>
            <a:lvl1pPr algn="ctr">
              <a:defRPr sz="1600" i="1" baseline="0">
                <a:solidFill>
                  <a:schemeClr val="bg1"/>
                </a:solidFill>
              </a:defRPr>
            </a:lvl1pPr>
            <a:lvl2pPr algn="ctr">
              <a:defRPr sz="1600" i="1">
                <a:solidFill>
                  <a:schemeClr val="bg1"/>
                </a:solidFill>
              </a:defRPr>
            </a:lvl2pPr>
            <a:lvl3pPr algn="ctr">
              <a:defRPr sz="1600" i="1">
                <a:solidFill>
                  <a:schemeClr val="bg1"/>
                </a:solidFill>
              </a:defRPr>
            </a:lvl3pPr>
            <a:lvl4pPr algn="ctr">
              <a:defRPr sz="1600" i="1">
                <a:solidFill>
                  <a:schemeClr val="bg1"/>
                </a:solidFill>
              </a:defRPr>
            </a:lvl4pPr>
            <a:lvl5pPr algn="ctr">
              <a:defRPr sz="16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“Enter Quote Here”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FC38EB4-6596-45E6-A364-6A28D6362C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6562" y="4828165"/>
            <a:ext cx="1368145" cy="21116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D4AF562-3CA5-499B-95A2-5AC3CF7CC1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728905"/>
            <a:ext cx="2469092" cy="3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1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_Nav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251520" y="267494"/>
            <a:ext cx="8640960" cy="333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/>
            </a:lvl1pPr>
          </a:lstStyle>
          <a:p>
            <a:pPr lvl="0"/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41" name="Parallelogram 40"/>
          <p:cNvSpPr/>
          <p:nvPr userDrawn="1"/>
        </p:nvSpPr>
        <p:spPr>
          <a:xfrm rot="16200000">
            <a:off x="3349963" y="4076169"/>
            <a:ext cx="1184710" cy="324848"/>
          </a:xfrm>
          <a:prstGeom prst="parallelogram">
            <a:avLst>
              <a:gd name="adj" fmla="val 720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_Nav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251520" y="267494"/>
            <a:ext cx="6236859" cy="333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/>
            </a:lvl1pPr>
          </a:lstStyle>
          <a:p>
            <a:pPr lvl="0"/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41" name="Parallelogram 40"/>
          <p:cNvSpPr/>
          <p:nvPr userDrawn="1"/>
        </p:nvSpPr>
        <p:spPr>
          <a:xfrm rot="16200000">
            <a:off x="3349963" y="4076169"/>
            <a:ext cx="1184710" cy="324848"/>
          </a:xfrm>
          <a:prstGeom prst="parallelogram">
            <a:avLst>
              <a:gd name="adj" fmla="val 720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 dirty="0" err="1">
              <a:solidFill>
                <a:schemeClr val="tx1"/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D1B455A-AC09-4C4E-9A68-47624DB66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379" y="267494"/>
            <a:ext cx="2439597" cy="38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4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_Nav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251520" y="267494"/>
            <a:ext cx="8640960" cy="333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/>
            </a:lvl1pPr>
          </a:lstStyle>
          <a:p>
            <a:pPr lvl="0"/>
            <a:r>
              <a:rPr lang="en-US" dirty="0"/>
              <a:t>CLICK TO EDIT</a:t>
            </a:r>
            <a:endParaRPr lang="en-AU" dirty="0"/>
          </a:p>
        </p:txBody>
      </p:sp>
      <p:sp>
        <p:nvSpPr>
          <p:cNvPr id="41" name="Parallelogram 40"/>
          <p:cNvSpPr/>
          <p:nvPr userDrawn="1"/>
        </p:nvSpPr>
        <p:spPr>
          <a:xfrm rot="16200000">
            <a:off x="3349963" y="4076169"/>
            <a:ext cx="1184710" cy="324848"/>
          </a:xfrm>
          <a:prstGeom prst="parallelogram">
            <a:avLst>
              <a:gd name="adj" fmla="val 720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 dirty="0" err="1">
              <a:solidFill>
                <a:schemeClr val="tx1"/>
              </a:solidFill>
            </a:endParaRPr>
          </a:p>
        </p:txBody>
      </p:sp>
      <p:pic>
        <p:nvPicPr>
          <p:cNvPr id="81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361" y="1262670"/>
            <a:ext cx="6490814" cy="320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Text Placeholder 47"/>
          <p:cNvSpPr>
            <a:spLocks noGrp="1"/>
          </p:cNvSpPr>
          <p:nvPr>
            <p:ph type="body" sz="quarter" idx="31" hasCustomPrompt="1"/>
          </p:nvPr>
        </p:nvSpPr>
        <p:spPr>
          <a:xfrm>
            <a:off x="424825" y="4351722"/>
            <a:ext cx="109252" cy="10925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2"/>
            </a:solidFill>
          </a:ln>
          <a:effectLst>
            <a:outerShdw blurRad="40000" dist="23000" dir="5400000" rotWithShape="0">
              <a:srgbClr val="000000">
                <a:alpha val="37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>
            <a:noAutofit/>
          </a:bodyPr>
          <a:lstStyle>
            <a:lvl5pPr marL="0" indent="0">
              <a:buNone/>
              <a:defRPr sz="400"/>
            </a:lvl5pPr>
          </a:lstStyle>
          <a:p>
            <a:pPr lvl="4"/>
            <a:r>
              <a:rPr lang="en-AU" dirty="0"/>
              <a:t> </a:t>
            </a:r>
          </a:p>
        </p:txBody>
      </p:sp>
      <p:sp>
        <p:nvSpPr>
          <p:cNvPr id="83" name="Text Placeholder 50"/>
          <p:cNvSpPr>
            <a:spLocks noGrp="1"/>
          </p:cNvSpPr>
          <p:nvPr>
            <p:ph type="body" sz="quarter" idx="35"/>
          </p:nvPr>
        </p:nvSpPr>
        <p:spPr>
          <a:xfrm>
            <a:off x="573691" y="4346677"/>
            <a:ext cx="1694053" cy="1142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 sz="900"/>
            </a:lvl2pPr>
            <a:lvl3pPr marL="0" indent="0">
              <a:buNone/>
              <a:defRPr sz="900"/>
            </a:lvl3pPr>
            <a:lvl4pPr marL="0" indent="0">
              <a:buNone/>
              <a:defRPr sz="9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4" name="Text Placeholder 47"/>
          <p:cNvSpPr>
            <a:spLocks noGrp="1"/>
          </p:cNvSpPr>
          <p:nvPr>
            <p:ph type="body" sz="quarter" idx="37" hasCustomPrompt="1"/>
          </p:nvPr>
        </p:nvSpPr>
        <p:spPr>
          <a:xfrm>
            <a:off x="424825" y="4088963"/>
            <a:ext cx="109252" cy="109252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bg2"/>
            </a:solidFill>
          </a:ln>
          <a:effectLst>
            <a:outerShdw blurRad="40000" dist="23000" dir="5400000" rotWithShape="0">
              <a:srgbClr val="000000">
                <a:alpha val="37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>
            <a:noAutofit/>
          </a:bodyPr>
          <a:lstStyle>
            <a:lvl5pPr marL="0" indent="0">
              <a:buNone/>
              <a:defRPr sz="400"/>
            </a:lvl5pPr>
          </a:lstStyle>
          <a:p>
            <a:pPr lvl="4"/>
            <a:r>
              <a:rPr lang="en-AU" dirty="0"/>
              <a:t> </a:t>
            </a:r>
          </a:p>
        </p:txBody>
      </p:sp>
      <p:sp>
        <p:nvSpPr>
          <p:cNvPr id="85" name="Text Placeholder 50"/>
          <p:cNvSpPr>
            <a:spLocks noGrp="1"/>
          </p:cNvSpPr>
          <p:nvPr>
            <p:ph type="body" sz="quarter" idx="38"/>
          </p:nvPr>
        </p:nvSpPr>
        <p:spPr>
          <a:xfrm>
            <a:off x="573692" y="4083918"/>
            <a:ext cx="1694052" cy="1142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 sz="900"/>
            </a:lvl2pPr>
            <a:lvl3pPr marL="0" indent="0">
              <a:buNone/>
              <a:defRPr sz="900"/>
            </a:lvl3pPr>
            <a:lvl4pPr marL="0" indent="0">
              <a:buNone/>
              <a:defRPr sz="9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6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386491" y="907485"/>
            <a:ext cx="8358555" cy="2795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 defTabSz="711200" rtl="0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1400" b="1" kern="1200" dirty="0" smtClean="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0" indent="0" algn="l" defTabSz="711200" rtl="0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1600" kern="1200" dirty="0" smtClean="0">
                <a:solidFill>
                  <a:srgbClr val="003D79"/>
                </a:solidFill>
                <a:latin typeface="Calibri" pitchFamily="34" charset="0"/>
                <a:ea typeface="+mn-ea"/>
                <a:cs typeface="+mn-cs"/>
              </a:defRPr>
            </a:lvl2pPr>
            <a:lvl3pPr marL="0" indent="0" algn="l" defTabSz="711200" rtl="0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1600" kern="1200" dirty="0" smtClean="0">
                <a:solidFill>
                  <a:srgbClr val="003D79"/>
                </a:solidFill>
                <a:latin typeface="Calibri" pitchFamily="34" charset="0"/>
                <a:ea typeface="+mn-ea"/>
                <a:cs typeface="+mn-cs"/>
              </a:defRPr>
            </a:lvl3pPr>
            <a:lvl4pPr marL="0" indent="0" algn="l" defTabSz="711200" rtl="0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1600" kern="1200" dirty="0" smtClean="0">
                <a:solidFill>
                  <a:srgbClr val="003D79"/>
                </a:solidFill>
                <a:latin typeface="Calibri" pitchFamily="34" charset="0"/>
                <a:ea typeface="+mn-ea"/>
                <a:cs typeface="+mn-cs"/>
              </a:defRPr>
            </a:lvl4pPr>
            <a:lvl5pPr marL="0" indent="0" algn="l" defTabSz="711200" rtl="0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AU" sz="1600" kern="1200" dirty="0">
                <a:solidFill>
                  <a:srgbClr val="003D79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80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_Nav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251520" y="267494"/>
            <a:ext cx="8640960" cy="333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/>
            </a:lvl1pPr>
          </a:lstStyle>
          <a:p>
            <a:pPr lvl="0"/>
            <a:r>
              <a:rPr lang="en-US" dirty="0"/>
              <a:t>CLICK TO EDIT</a:t>
            </a:r>
            <a:endParaRPr lang="en-AU" dirty="0"/>
          </a:p>
        </p:txBody>
      </p:sp>
      <p:pic>
        <p:nvPicPr>
          <p:cNvPr id="17" name="Picture 6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5984" y="1115843"/>
            <a:ext cx="5612032" cy="357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Placeholder 47"/>
          <p:cNvSpPr>
            <a:spLocks noGrp="1"/>
          </p:cNvSpPr>
          <p:nvPr>
            <p:ph type="body" sz="quarter" idx="31" hasCustomPrompt="1"/>
          </p:nvPr>
        </p:nvSpPr>
        <p:spPr>
          <a:xfrm>
            <a:off x="462694" y="4253832"/>
            <a:ext cx="109252" cy="10925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2"/>
            </a:solidFill>
          </a:ln>
          <a:effectLst>
            <a:outerShdw blurRad="40000" dist="23000" dir="5400000" rotWithShape="0">
              <a:srgbClr val="000000">
                <a:alpha val="37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>
            <a:noAutofit/>
          </a:bodyPr>
          <a:lstStyle>
            <a:lvl5pPr marL="0" indent="0">
              <a:buNone/>
              <a:defRPr sz="400"/>
            </a:lvl5pPr>
          </a:lstStyle>
          <a:p>
            <a:pPr lvl="4"/>
            <a:r>
              <a:rPr lang="en-AU" dirty="0"/>
              <a:t> </a:t>
            </a:r>
          </a:p>
        </p:txBody>
      </p:sp>
      <p:sp>
        <p:nvSpPr>
          <p:cNvPr id="19" name="Text Placeholder 50"/>
          <p:cNvSpPr>
            <a:spLocks noGrp="1"/>
          </p:cNvSpPr>
          <p:nvPr>
            <p:ph type="body" sz="quarter" idx="35"/>
          </p:nvPr>
        </p:nvSpPr>
        <p:spPr>
          <a:xfrm>
            <a:off x="611560" y="4248787"/>
            <a:ext cx="1694053" cy="1142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 sz="900"/>
            </a:lvl2pPr>
            <a:lvl3pPr marL="0" indent="0">
              <a:buNone/>
              <a:defRPr sz="900"/>
            </a:lvl3pPr>
            <a:lvl4pPr marL="0" indent="0">
              <a:buNone/>
              <a:defRPr sz="9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7"/>
          <p:cNvSpPr>
            <a:spLocks noGrp="1"/>
          </p:cNvSpPr>
          <p:nvPr>
            <p:ph type="body" sz="quarter" idx="37" hasCustomPrompt="1"/>
          </p:nvPr>
        </p:nvSpPr>
        <p:spPr>
          <a:xfrm>
            <a:off x="462694" y="3991073"/>
            <a:ext cx="109252" cy="109252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bg2"/>
            </a:solidFill>
          </a:ln>
          <a:effectLst>
            <a:outerShdw blurRad="40000" dist="23000" dir="5400000" rotWithShape="0">
              <a:srgbClr val="000000">
                <a:alpha val="37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>
            <a:noAutofit/>
          </a:bodyPr>
          <a:lstStyle>
            <a:lvl5pPr marL="0" indent="0">
              <a:buNone/>
              <a:defRPr sz="400"/>
            </a:lvl5pPr>
          </a:lstStyle>
          <a:p>
            <a:pPr lvl="4"/>
            <a:r>
              <a:rPr lang="en-AU" dirty="0"/>
              <a:t> </a:t>
            </a:r>
          </a:p>
        </p:txBody>
      </p:sp>
      <p:sp>
        <p:nvSpPr>
          <p:cNvPr id="22" name="Text Placeholder 50"/>
          <p:cNvSpPr>
            <a:spLocks noGrp="1"/>
          </p:cNvSpPr>
          <p:nvPr>
            <p:ph type="body" sz="quarter" idx="38"/>
          </p:nvPr>
        </p:nvSpPr>
        <p:spPr>
          <a:xfrm>
            <a:off x="611561" y="3986028"/>
            <a:ext cx="1694052" cy="1142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 sz="900"/>
            </a:lvl2pPr>
            <a:lvl3pPr marL="0" indent="0">
              <a:buNone/>
              <a:defRPr sz="900"/>
            </a:lvl3pPr>
            <a:lvl4pPr marL="0" indent="0">
              <a:buNone/>
              <a:defRPr sz="9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461917" y="843558"/>
            <a:ext cx="8358555" cy="2795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 defTabSz="711200" rtl="0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1400" b="1" kern="1200" dirty="0" smtClean="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0" indent="0" algn="l" defTabSz="711200" rtl="0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1600" kern="1200" dirty="0" smtClean="0">
                <a:solidFill>
                  <a:srgbClr val="003D79"/>
                </a:solidFill>
                <a:latin typeface="Calibri" pitchFamily="34" charset="0"/>
                <a:ea typeface="+mn-ea"/>
                <a:cs typeface="+mn-cs"/>
              </a:defRPr>
            </a:lvl2pPr>
            <a:lvl3pPr marL="0" indent="0" algn="l" defTabSz="711200" rtl="0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1600" kern="1200" dirty="0" smtClean="0">
                <a:solidFill>
                  <a:srgbClr val="003D79"/>
                </a:solidFill>
                <a:latin typeface="Calibri" pitchFamily="34" charset="0"/>
                <a:ea typeface="+mn-ea"/>
                <a:cs typeface="+mn-cs"/>
              </a:defRPr>
            </a:lvl3pPr>
            <a:lvl4pPr marL="0" indent="0" algn="l" defTabSz="711200" rtl="0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1600" kern="1200" dirty="0" smtClean="0">
                <a:solidFill>
                  <a:srgbClr val="003D79"/>
                </a:solidFill>
                <a:latin typeface="Calibri" pitchFamily="34" charset="0"/>
                <a:ea typeface="+mn-ea"/>
                <a:cs typeface="+mn-cs"/>
              </a:defRPr>
            </a:lvl4pPr>
            <a:lvl5pPr marL="0" indent="0" algn="l" defTabSz="711200" rtl="0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AU" sz="1600" kern="1200" dirty="0">
                <a:solidFill>
                  <a:srgbClr val="003D79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41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27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11" Type="http://schemas.openxmlformats.org/officeDocument/2006/relationships/image" Target="../media/image5.svg"/><Relationship Id="rId5" Type="http://schemas.openxmlformats.org/officeDocument/2006/relationships/theme" Target="../theme/theme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24476" y="4828165"/>
            <a:ext cx="319524" cy="31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87524" y="267494"/>
            <a:ext cx="8568952" cy="3333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/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748464" y="4828166"/>
            <a:ext cx="395536" cy="22786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GB"/>
            </a:defPPr>
            <a:lvl1pPr>
              <a:defRPr sz="1400"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273958-E903-4806-8F8B-FEA0841A148B}" type="slidenum">
              <a:rPr lang="en-AU" sz="1050" smtClean="0">
                <a:solidFill>
                  <a:schemeClr val="accent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dirty="0">
              <a:solidFill>
                <a:schemeClr val="accent2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AF9CEE6-1F2A-401A-9967-B14FC61114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0192" y="4828165"/>
            <a:ext cx="1368145" cy="21116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A1ED52E-7F8C-4AB7-B90D-235DCA233C3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7544" y="4728905"/>
            <a:ext cx="2469092" cy="3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9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4" r:id="rId2"/>
  </p:sldLayoutIdLst>
  <p:hf hdr="0" ftr="0"/>
  <p:txStyles>
    <p:titleStyle>
      <a:lvl1pPr algn="l" defTabSz="872568" rtl="0" eaLnBrk="1" latinLnBrk="0" hangingPunct="1">
        <a:spcBef>
          <a:spcPct val="0"/>
        </a:spcBef>
        <a:buNone/>
        <a:defRPr lang="en-AU" sz="2400" b="1" kern="1200" cap="none" spc="0" dirty="0" smtClean="0">
          <a:ln>
            <a:noFill/>
          </a:ln>
          <a:solidFill>
            <a:schemeClr val="tx2"/>
          </a:solidFill>
          <a:effectLst/>
          <a:latin typeface="Calibri" pitchFamily="34" charset="0"/>
          <a:ea typeface="+mj-ea"/>
          <a:cs typeface="+mj-cs"/>
        </a:defRPr>
      </a:lvl1pPr>
    </p:titleStyle>
    <p:bodyStyle>
      <a:lvl1pPr marL="0" indent="0" algn="l" defTabSz="872568" rtl="0" eaLnBrk="1" latinLnBrk="0" hangingPunct="1">
        <a:lnSpc>
          <a:spcPct val="90000"/>
        </a:lnSpc>
        <a:spcBef>
          <a:spcPts val="0"/>
        </a:spcBef>
        <a:spcAft>
          <a:spcPts val="200"/>
        </a:spcAft>
        <a:buClr>
          <a:schemeClr val="tx2"/>
        </a:buClr>
        <a:buSzPct val="120000"/>
        <a:buFont typeface="Arial" pitchFamily="34" charset="0"/>
        <a:buNone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1pPr>
      <a:lvl2pPr marL="215900" indent="-2159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2pPr>
      <a:lvl3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3pPr>
      <a:lvl4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4pPr>
      <a:lvl5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5pPr>
      <a:lvl6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284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568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852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137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421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7705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3990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274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F43486-F6D1-4BD1-B2EC-65D0F1B0F3B5}"/>
              </a:ext>
            </a:extLst>
          </p:cNvPr>
          <p:cNvSpPr/>
          <p:nvPr userDrawn="1"/>
        </p:nvSpPr>
        <p:spPr>
          <a:xfrm>
            <a:off x="0" y="3435846"/>
            <a:ext cx="9144000" cy="174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itle Placeholder 3"/>
          <p:cNvSpPr txBox="1">
            <a:spLocks/>
          </p:cNvSpPr>
          <p:nvPr userDrawn="1"/>
        </p:nvSpPr>
        <p:spPr>
          <a:xfrm>
            <a:off x="395536" y="4936678"/>
            <a:ext cx="8352928" cy="8334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872568" rtl="0" eaLnBrk="1" latinLnBrk="0" hangingPunct="1">
              <a:spcBef>
                <a:spcPct val="0"/>
              </a:spcBef>
              <a:buNone/>
              <a:defRPr lang="en-AU" sz="2400" b="0" kern="1200" cap="none" spc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sz="600" dirty="0">
                <a:solidFill>
                  <a:srgbClr val="18B6AB"/>
                </a:solidFill>
              </a:rPr>
              <a:t>Presented and delivered by UGL     Copyright</a:t>
            </a:r>
            <a:r>
              <a:rPr lang="en-US" sz="700" dirty="0">
                <a:solidFill>
                  <a:srgbClr val="18B6AB"/>
                </a:solidFill>
              </a:rPr>
              <a:t> </a:t>
            </a:r>
            <a:r>
              <a:rPr lang="en-AU" sz="600" dirty="0">
                <a:solidFill>
                  <a:srgbClr val="18B6AB"/>
                </a:solidFill>
              </a:rPr>
              <a:t>© </a:t>
            </a:r>
            <a:r>
              <a:rPr lang="en-US" sz="600" baseline="0" dirty="0">
                <a:solidFill>
                  <a:srgbClr val="18B6AB"/>
                </a:solidFill>
              </a:rPr>
              <a:t>UGL Pty Limited </a:t>
            </a:r>
            <a:r>
              <a:rPr lang="en-US" sz="600" dirty="0">
                <a:solidFill>
                  <a:srgbClr val="18B6AB"/>
                </a:solidFill>
              </a:rPr>
              <a:t>All rights reserved</a:t>
            </a:r>
            <a:endParaRPr lang="en-AU" sz="600" dirty="0">
              <a:solidFill>
                <a:srgbClr val="18B6AB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425422" y="4936678"/>
            <a:ext cx="0" cy="72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729B3FA2-B70B-4ABA-AFD0-1978AD0FB9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4254" y="4689482"/>
            <a:ext cx="2047819" cy="31606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071FDE1-917A-42DD-AAF3-93128A66E5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536" y="3579862"/>
            <a:ext cx="36957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4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27" r:id="rId2"/>
  </p:sldLayoutIdLst>
  <p:hf hdr="0" ftr="0"/>
  <p:txStyles>
    <p:titleStyle>
      <a:lvl1pPr algn="l" defTabSz="872568" rtl="0" eaLnBrk="1" latinLnBrk="0" hangingPunct="1">
        <a:spcBef>
          <a:spcPct val="0"/>
        </a:spcBef>
        <a:buNone/>
        <a:defRPr lang="en-AU" sz="2400" b="0" kern="1200" cap="none" spc="0" dirty="0" smtClean="0">
          <a:ln>
            <a:noFill/>
          </a:ln>
          <a:solidFill>
            <a:schemeClr val="bg1"/>
          </a:solidFill>
          <a:effectLst/>
          <a:latin typeface="Calibri" pitchFamily="34" charset="0"/>
          <a:ea typeface="+mj-ea"/>
          <a:cs typeface="+mj-cs"/>
        </a:defRPr>
      </a:lvl1pPr>
    </p:titleStyle>
    <p:bodyStyle>
      <a:lvl1pPr marL="0" indent="0" algn="l" defTabSz="872568" rtl="0" eaLnBrk="1" latinLnBrk="0" hangingPunct="1">
        <a:lnSpc>
          <a:spcPct val="90000"/>
        </a:lnSpc>
        <a:spcBef>
          <a:spcPts val="0"/>
        </a:spcBef>
        <a:spcAft>
          <a:spcPts val="200"/>
        </a:spcAft>
        <a:buClr>
          <a:schemeClr val="tx2"/>
        </a:buClr>
        <a:buSzPct val="120000"/>
        <a:buFont typeface="Arial" pitchFamily="34" charset="0"/>
        <a:buNone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1pPr>
      <a:lvl2pPr marL="215900" indent="-2159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2pPr>
      <a:lvl3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3pPr>
      <a:lvl4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4pPr>
      <a:lvl5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5pPr>
      <a:lvl6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284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568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852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137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421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7705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3990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274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24476" y="4828165"/>
            <a:ext cx="319524" cy="31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748464" y="4828166"/>
            <a:ext cx="395536" cy="22786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GB"/>
            </a:defPPr>
            <a:lvl1pPr>
              <a:defRPr sz="1400"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273958-E903-4806-8F8B-FEA0841A148B}" type="slidenum">
              <a:rPr lang="en-AU" sz="800" smtClean="0">
                <a:solidFill>
                  <a:schemeClr val="accent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dirty="0">
              <a:solidFill>
                <a:schemeClr val="accent2"/>
              </a:solidFill>
            </a:endParaRPr>
          </a:p>
        </p:txBody>
      </p:sp>
      <p:pic>
        <p:nvPicPr>
          <p:cNvPr id="9" name="Picture 2" descr="R:\01 Corporate Communications\LOGOS\UGL Corporate\UGL Corporate\PNG\UGL_WHITE_CC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192" y="4785828"/>
            <a:ext cx="1080120" cy="2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E482523-29AF-4683-AC29-CE8CC21A789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00192" y="4828165"/>
            <a:ext cx="1368145" cy="21116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11CDD6C-826E-43D5-8F81-D06356BEA06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7544" y="4728905"/>
            <a:ext cx="2469092" cy="3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1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3" r:id="rId2"/>
    <p:sldLayoutId id="2147483747" r:id="rId3"/>
    <p:sldLayoutId id="2147483749" r:id="rId4"/>
  </p:sldLayoutIdLst>
  <p:hf hdr="0" ftr="0"/>
  <p:txStyles>
    <p:titleStyle>
      <a:lvl1pPr algn="r" defTabSz="872568" rtl="0" eaLnBrk="1" latinLnBrk="0" hangingPunct="1">
        <a:spcBef>
          <a:spcPct val="0"/>
        </a:spcBef>
        <a:buNone/>
        <a:defRPr lang="en-AU" sz="2400" b="1" kern="1200" cap="none" spc="0" dirty="0" smtClean="0">
          <a:ln>
            <a:noFill/>
          </a:ln>
          <a:solidFill>
            <a:schemeClr val="tx2"/>
          </a:solidFill>
          <a:effectLst/>
          <a:latin typeface="Calibri" pitchFamily="34" charset="0"/>
          <a:ea typeface="+mj-ea"/>
          <a:cs typeface="+mj-cs"/>
        </a:defRPr>
      </a:lvl1pPr>
    </p:titleStyle>
    <p:bodyStyle>
      <a:lvl1pPr marL="0" indent="0" algn="l" defTabSz="872568" rtl="0" eaLnBrk="1" latinLnBrk="0" hangingPunct="1">
        <a:lnSpc>
          <a:spcPct val="90000"/>
        </a:lnSpc>
        <a:spcBef>
          <a:spcPts val="0"/>
        </a:spcBef>
        <a:spcAft>
          <a:spcPts val="200"/>
        </a:spcAft>
        <a:buClr>
          <a:schemeClr val="tx2"/>
        </a:buClr>
        <a:buSzPct val="120000"/>
        <a:buFont typeface="Arial" pitchFamily="34" charset="0"/>
        <a:buNone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1pPr>
      <a:lvl2pPr marL="215900" indent="-2159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2pPr>
      <a:lvl3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3pPr>
      <a:lvl4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4pPr>
      <a:lvl5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5pPr>
      <a:lvl6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284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568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852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137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421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7705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3990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274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B1BD7994-8A64-40DB-A3E6-8CC430884B46}"/>
              </a:ext>
            </a:extLst>
          </p:cNvPr>
          <p:cNvSpPr/>
          <p:nvPr userDrawn="1"/>
        </p:nvSpPr>
        <p:spPr>
          <a:xfrm>
            <a:off x="1685718" y="0"/>
            <a:ext cx="7458282" cy="4652304"/>
          </a:xfrm>
          <a:custGeom>
            <a:avLst/>
            <a:gdLst>
              <a:gd name="connsiteX0" fmla="*/ 0 w 4572000"/>
              <a:gd name="connsiteY0" fmla="*/ 0 h 4698354"/>
              <a:gd name="connsiteX1" fmla="*/ 4572000 w 4572000"/>
              <a:gd name="connsiteY1" fmla="*/ 0 h 4698354"/>
              <a:gd name="connsiteX2" fmla="*/ 4572000 w 4572000"/>
              <a:gd name="connsiteY2" fmla="*/ 4698354 h 4698354"/>
              <a:gd name="connsiteX3" fmla="*/ 0 w 4572000"/>
              <a:gd name="connsiteY3" fmla="*/ 4698354 h 4698354"/>
              <a:gd name="connsiteX4" fmla="*/ 0 w 4572000"/>
              <a:gd name="connsiteY4" fmla="*/ 0 h 4698354"/>
              <a:gd name="connsiteX0" fmla="*/ 2057400 w 6629400"/>
              <a:gd name="connsiteY0" fmla="*/ 0 h 4698354"/>
              <a:gd name="connsiteX1" fmla="*/ 6629400 w 6629400"/>
              <a:gd name="connsiteY1" fmla="*/ 0 h 4698354"/>
              <a:gd name="connsiteX2" fmla="*/ 6629400 w 6629400"/>
              <a:gd name="connsiteY2" fmla="*/ 4698354 h 4698354"/>
              <a:gd name="connsiteX3" fmla="*/ 0 w 6629400"/>
              <a:gd name="connsiteY3" fmla="*/ 4692004 h 4698354"/>
              <a:gd name="connsiteX4" fmla="*/ 2057400 w 6629400"/>
              <a:gd name="connsiteY4" fmla="*/ 0 h 4698354"/>
              <a:gd name="connsiteX0" fmla="*/ 2037665 w 6609665"/>
              <a:gd name="connsiteY0" fmla="*/ 0 h 4698354"/>
              <a:gd name="connsiteX1" fmla="*/ 6609665 w 6609665"/>
              <a:gd name="connsiteY1" fmla="*/ 0 h 4698354"/>
              <a:gd name="connsiteX2" fmla="*/ 6609665 w 6609665"/>
              <a:gd name="connsiteY2" fmla="*/ 4698354 h 4698354"/>
              <a:gd name="connsiteX3" fmla="*/ 0 w 6609665"/>
              <a:gd name="connsiteY3" fmla="*/ 4652534 h 4698354"/>
              <a:gd name="connsiteX4" fmla="*/ 2037665 w 6609665"/>
              <a:gd name="connsiteY4" fmla="*/ 0 h 4698354"/>
              <a:gd name="connsiteX0" fmla="*/ 2037665 w 6609665"/>
              <a:gd name="connsiteY0" fmla="*/ 0 h 4665461"/>
              <a:gd name="connsiteX1" fmla="*/ 6609665 w 6609665"/>
              <a:gd name="connsiteY1" fmla="*/ 0 h 4665461"/>
              <a:gd name="connsiteX2" fmla="*/ 6609665 w 6609665"/>
              <a:gd name="connsiteY2" fmla="*/ 4665461 h 4665461"/>
              <a:gd name="connsiteX3" fmla="*/ 0 w 6609665"/>
              <a:gd name="connsiteY3" fmla="*/ 4652534 h 4665461"/>
              <a:gd name="connsiteX4" fmla="*/ 2037665 w 6609665"/>
              <a:gd name="connsiteY4" fmla="*/ 0 h 4665461"/>
              <a:gd name="connsiteX0" fmla="*/ 2037665 w 6616244"/>
              <a:gd name="connsiteY0" fmla="*/ 0 h 4678618"/>
              <a:gd name="connsiteX1" fmla="*/ 6609665 w 6616244"/>
              <a:gd name="connsiteY1" fmla="*/ 0 h 4678618"/>
              <a:gd name="connsiteX2" fmla="*/ 6616244 w 6616244"/>
              <a:gd name="connsiteY2" fmla="*/ 4678618 h 4678618"/>
              <a:gd name="connsiteX3" fmla="*/ 0 w 6616244"/>
              <a:gd name="connsiteY3" fmla="*/ 4652534 h 4678618"/>
              <a:gd name="connsiteX4" fmla="*/ 2037665 w 6616244"/>
              <a:gd name="connsiteY4" fmla="*/ 0 h 4678618"/>
              <a:gd name="connsiteX0" fmla="*/ 2037665 w 6609666"/>
              <a:gd name="connsiteY0" fmla="*/ 0 h 4652534"/>
              <a:gd name="connsiteX1" fmla="*/ 6609665 w 6609666"/>
              <a:gd name="connsiteY1" fmla="*/ 0 h 4652534"/>
              <a:gd name="connsiteX2" fmla="*/ 6609666 w 6609666"/>
              <a:gd name="connsiteY2" fmla="*/ 4652304 h 4652534"/>
              <a:gd name="connsiteX3" fmla="*/ 0 w 6609666"/>
              <a:gd name="connsiteY3" fmla="*/ 4652534 h 4652534"/>
              <a:gd name="connsiteX4" fmla="*/ 2037665 w 6609666"/>
              <a:gd name="connsiteY4" fmla="*/ 0 h 4652534"/>
              <a:gd name="connsiteX0" fmla="*/ 2886281 w 7458282"/>
              <a:gd name="connsiteY0" fmla="*/ 0 h 4652304"/>
              <a:gd name="connsiteX1" fmla="*/ 7458281 w 7458282"/>
              <a:gd name="connsiteY1" fmla="*/ 0 h 4652304"/>
              <a:gd name="connsiteX2" fmla="*/ 7458282 w 7458282"/>
              <a:gd name="connsiteY2" fmla="*/ 4652304 h 4652304"/>
              <a:gd name="connsiteX3" fmla="*/ 0 w 7458282"/>
              <a:gd name="connsiteY3" fmla="*/ 4645956 h 4652304"/>
              <a:gd name="connsiteX4" fmla="*/ 2886281 w 7458282"/>
              <a:gd name="connsiteY4" fmla="*/ 0 h 465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8282" h="4652304">
                <a:moveTo>
                  <a:pt x="2886281" y="0"/>
                </a:moveTo>
                <a:lnTo>
                  <a:pt x="7458281" y="0"/>
                </a:lnTo>
                <a:cubicBezTo>
                  <a:pt x="7458281" y="1550768"/>
                  <a:pt x="7458282" y="3101536"/>
                  <a:pt x="7458282" y="4652304"/>
                </a:cubicBezTo>
                <a:lnTo>
                  <a:pt x="0" y="4645956"/>
                </a:lnTo>
                <a:lnTo>
                  <a:pt x="2886281" y="0"/>
                </a:lnTo>
                <a:close/>
              </a:path>
            </a:pathLst>
          </a:custGeom>
          <a:solidFill>
            <a:srgbClr val="18B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2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24476" y="4828165"/>
            <a:ext cx="319524" cy="31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748464" y="4828166"/>
            <a:ext cx="395536" cy="22786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GB"/>
            </a:defPPr>
            <a:lvl1pPr>
              <a:defRPr sz="1400"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273958-E903-4806-8F8B-FEA0841A148B}" type="slidenum">
              <a:rPr lang="en-AU" sz="800" smtClean="0">
                <a:solidFill>
                  <a:schemeClr val="accent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dirty="0">
              <a:solidFill>
                <a:schemeClr val="accent2"/>
              </a:solidFill>
            </a:endParaRPr>
          </a:p>
        </p:txBody>
      </p:sp>
      <p:pic>
        <p:nvPicPr>
          <p:cNvPr id="9" name="Picture 2" descr="R:\01 Corporate Communications\LOGOS\UGL Corporate\UGL Corporate\PNG\UGL_WHITE_CC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192" y="4785828"/>
            <a:ext cx="1080120" cy="2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CB53FAD-A468-4CBA-B3F8-0AA6630BCDC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0192" y="4828165"/>
            <a:ext cx="1368145" cy="21116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135DCDF-112B-40CD-8FA7-667607AAA39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7544" y="4728905"/>
            <a:ext cx="2469092" cy="3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0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hf hdr="0" ftr="0"/>
  <p:txStyles>
    <p:titleStyle>
      <a:lvl1pPr algn="r" defTabSz="872568" rtl="0" eaLnBrk="1" latinLnBrk="0" hangingPunct="1">
        <a:spcBef>
          <a:spcPct val="0"/>
        </a:spcBef>
        <a:buNone/>
        <a:defRPr lang="en-AU" sz="2400" b="1" kern="1200" cap="none" spc="0" dirty="0" smtClean="0">
          <a:ln>
            <a:noFill/>
          </a:ln>
          <a:solidFill>
            <a:schemeClr val="tx2"/>
          </a:solidFill>
          <a:effectLst/>
          <a:latin typeface="Calibri" pitchFamily="34" charset="0"/>
          <a:ea typeface="+mj-ea"/>
          <a:cs typeface="+mj-cs"/>
        </a:defRPr>
      </a:lvl1pPr>
    </p:titleStyle>
    <p:bodyStyle>
      <a:lvl1pPr marL="0" indent="0" algn="l" defTabSz="872568" rtl="0" eaLnBrk="1" latinLnBrk="0" hangingPunct="1">
        <a:lnSpc>
          <a:spcPct val="90000"/>
        </a:lnSpc>
        <a:spcBef>
          <a:spcPts val="0"/>
        </a:spcBef>
        <a:spcAft>
          <a:spcPts val="200"/>
        </a:spcAft>
        <a:buClr>
          <a:schemeClr val="tx2"/>
        </a:buClr>
        <a:buSzPct val="120000"/>
        <a:buFont typeface="Arial" pitchFamily="34" charset="0"/>
        <a:buNone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1pPr>
      <a:lvl2pPr marL="215900" indent="-2159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2pPr>
      <a:lvl3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3pPr>
      <a:lvl4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4pPr>
      <a:lvl5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5pPr>
      <a:lvl6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284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568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852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137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421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7705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3990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274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B8DFEF-7764-4954-AF82-2F0A7061A88E}"/>
              </a:ext>
            </a:extLst>
          </p:cNvPr>
          <p:cNvSpPr/>
          <p:nvPr userDrawn="1"/>
        </p:nvSpPr>
        <p:spPr>
          <a:xfrm>
            <a:off x="1685720" y="0"/>
            <a:ext cx="7458282" cy="4652304"/>
          </a:xfrm>
          <a:custGeom>
            <a:avLst/>
            <a:gdLst>
              <a:gd name="connsiteX0" fmla="*/ 0 w 4572000"/>
              <a:gd name="connsiteY0" fmla="*/ 0 h 4698354"/>
              <a:gd name="connsiteX1" fmla="*/ 4572000 w 4572000"/>
              <a:gd name="connsiteY1" fmla="*/ 0 h 4698354"/>
              <a:gd name="connsiteX2" fmla="*/ 4572000 w 4572000"/>
              <a:gd name="connsiteY2" fmla="*/ 4698354 h 4698354"/>
              <a:gd name="connsiteX3" fmla="*/ 0 w 4572000"/>
              <a:gd name="connsiteY3" fmla="*/ 4698354 h 4698354"/>
              <a:gd name="connsiteX4" fmla="*/ 0 w 4572000"/>
              <a:gd name="connsiteY4" fmla="*/ 0 h 4698354"/>
              <a:gd name="connsiteX0" fmla="*/ 2057400 w 6629400"/>
              <a:gd name="connsiteY0" fmla="*/ 0 h 4698354"/>
              <a:gd name="connsiteX1" fmla="*/ 6629400 w 6629400"/>
              <a:gd name="connsiteY1" fmla="*/ 0 h 4698354"/>
              <a:gd name="connsiteX2" fmla="*/ 6629400 w 6629400"/>
              <a:gd name="connsiteY2" fmla="*/ 4698354 h 4698354"/>
              <a:gd name="connsiteX3" fmla="*/ 0 w 6629400"/>
              <a:gd name="connsiteY3" fmla="*/ 4692004 h 4698354"/>
              <a:gd name="connsiteX4" fmla="*/ 2057400 w 6629400"/>
              <a:gd name="connsiteY4" fmla="*/ 0 h 4698354"/>
              <a:gd name="connsiteX0" fmla="*/ 2037665 w 6609665"/>
              <a:gd name="connsiteY0" fmla="*/ 0 h 4698354"/>
              <a:gd name="connsiteX1" fmla="*/ 6609665 w 6609665"/>
              <a:gd name="connsiteY1" fmla="*/ 0 h 4698354"/>
              <a:gd name="connsiteX2" fmla="*/ 6609665 w 6609665"/>
              <a:gd name="connsiteY2" fmla="*/ 4698354 h 4698354"/>
              <a:gd name="connsiteX3" fmla="*/ 0 w 6609665"/>
              <a:gd name="connsiteY3" fmla="*/ 4652534 h 4698354"/>
              <a:gd name="connsiteX4" fmla="*/ 2037665 w 6609665"/>
              <a:gd name="connsiteY4" fmla="*/ 0 h 4698354"/>
              <a:gd name="connsiteX0" fmla="*/ 2037665 w 6609665"/>
              <a:gd name="connsiteY0" fmla="*/ 0 h 4665461"/>
              <a:gd name="connsiteX1" fmla="*/ 6609665 w 6609665"/>
              <a:gd name="connsiteY1" fmla="*/ 0 h 4665461"/>
              <a:gd name="connsiteX2" fmla="*/ 6609665 w 6609665"/>
              <a:gd name="connsiteY2" fmla="*/ 4665461 h 4665461"/>
              <a:gd name="connsiteX3" fmla="*/ 0 w 6609665"/>
              <a:gd name="connsiteY3" fmla="*/ 4652534 h 4665461"/>
              <a:gd name="connsiteX4" fmla="*/ 2037665 w 6609665"/>
              <a:gd name="connsiteY4" fmla="*/ 0 h 4665461"/>
              <a:gd name="connsiteX0" fmla="*/ 2037665 w 6616244"/>
              <a:gd name="connsiteY0" fmla="*/ 0 h 4678618"/>
              <a:gd name="connsiteX1" fmla="*/ 6609665 w 6616244"/>
              <a:gd name="connsiteY1" fmla="*/ 0 h 4678618"/>
              <a:gd name="connsiteX2" fmla="*/ 6616244 w 6616244"/>
              <a:gd name="connsiteY2" fmla="*/ 4678618 h 4678618"/>
              <a:gd name="connsiteX3" fmla="*/ 0 w 6616244"/>
              <a:gd name="connsiteY3" fmla="*/ 4652534 h 4678618"/>
              <a:gd name="connsiteX4" fmla="*/ 2037665 w 6616244"/>
              <a:gd name="connsiteY4" fmla="*/ 0 h 4678618"/>
              <a:gd name="connsiteX0" fmla="*/ 2037665 w 6609666"/>
              <a:gd name="connsiteY0" fmla="*/ 0 h 4652534"/>
              <a:gd name="connsiteX1" fmla="*/ 6609665 w 6609666"/>
              <a:gd name="connsiteY1" fmla="*/ 0 h 4652534"/>
              <a:gd name="connsiteX2" fmla="*/ 6609666 w 6609666"/>
              <a:gd name="connsiteY2" fmla="*/ 4652304 h 4652534"/>
              <a:gd name="connsiteX3" fmla="*/ 0 w 6609666"/>
              <a:gd name="connsiteY3" fmla="*/ 4652534 h 4652534"/>
              <a:gd name="connsiteX4" fmla="*/ 2037665 w 6609666"/>
              <a:gd name="connsiteY4" fmla="*/ 0 h 4652534"/>
              <a:gd name="connsiteX0" fmla="*/ 2886281 w 7458282"/>
              <a:gd name="connsiteY0" fmla="*/ 0 h 4652304"/>
              <a:gd name="connsiteX1" fmla="*/ 7458281 w 7458282"/>
              <a:gd name="connsiteY1" fmla="*/ 0 h 4652304"/>
              <a:gd name="connsiteX2" fmla="*/ 7458282 w 7458282"/>
              <a:gd name="connsiteY2" fmla="*/ 4652304 h 4652304"/>
              <a:gd name="connsiteX3" fmla="*/ 0 w 7458282"/>
              <a:gd name="connsiteY3" fmla="*/ 4645956 h 4652304"/>
              <a:gd name="connsiteX4" fmla="*/ 2886281 w 7458282"/>
              <a:gd name="connsiteY4" fmla="*/ 0 h 465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8282" h="4652304">
                <a:moveTo>
                  <a:pt x="2886281" y="0"/>
                </a:moveTo>
                <a:lnTo>
                  <a:pt x="7458281" y="0"/>
                </a:lnTo>
                <a:cubicBezTo>
                  <a:pt x="7458281" y="1550768"/>
                  <a:pt x="7458282" y="3101536"/>
                  <a:pt x="7458282" y="4652304"/>
                </a:cubicBezTo>
                <a:lnTo>
                  <a:pt x="0" y="4645956"/>
                </a:lnTo>
                <a:lnTo>
                  <a:pt x="288628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2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24476" y="4828165"/>
            <a:ext cx="319524" cy="31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748464" y="4828166"/>
            <a:ext cx="395536" cy="22786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GB"/>
            </a:defPPr>
            <a:lvl1pPr>
              <a:defRPr sz="1400"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273958-E903-4806-8F8B-FEA0841A148B}" type="slidenum">
              <a:rPr lang="en-AU" sz="800" smtClean="0">
                <a:solidFill>
                  <a:schemeClr val="accent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dirty="0">
              <a:solidFill>
                <a:schemeClr val="accent2"/>
              </a:solidFill>
            </a:endParaRPr>
          </a:p>
        </p:txBody>
      </p:sp>
      <p:pic>
        <p:nvPicPr>
          <p:cNvPr id="9" name="Picture 2" descr="R:\01 Corporate Communications\LOGOS\UGL Corporate\UGL Corporate\PNG\UGL_WHITE_CC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192" y="4785828"/>
            <a:ext cx="1080120" cy="2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CB53FAD-A468-4CBA-B3F8-0AA6630BCDC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0192" y="4828165"/>
            <a:ext cx="1368145" cy="21116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135DCDF-112B-40CD-8FA7-667607AAA39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7544" y="4728905"/>
            <a:ext cx="2469092" cy="324546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85EA41B0-7A62-499F-BA81-C7380D2C3A13}"/>
              </a:ext>
            </a:extLst>
          </p:cNvPr>
          <p:cNvSpPr/>
          <p:nvPr userDrawn="1"/>
        </p:nvSpPr>
        <p:spPr>
          <a:xfrm>
            <a:off x="1685718" y="0"/>
            <a:ext cx="7458282" cy="4652304"/>
          </a:xfrm>
          <a:custGeom>
            <a:avLst/>
            <a:gdLst>
              <a:gd name="connsiteX0" fmla="*/ 0 w 4572000"/>
              <a:gd name="connsiteY0" fmla="*/ 0 h 4698354"/>
              <a:gd name="connsiteX1" fmla="*/ 4572000 w 4572000"/>
              <a:gd name="connsiteY1" fmla="*/ 0 h 4698354"/>
              <a:gd name="connsiteX2" fmla="*/ 4572000 w 4572000"/>
              <a:gd name="connsiteY2" fmla="*/ 4698354 h 4698354"/>
              <a:gd name="connsiteX3" fmla="*/ 0 w 4572000"/>
              <a:gd name="connsiteY3" fmla="*/ 4698354 h 4698354"/>
              <a:gd name="connsiteX4" fmla="*/ 0 w 4572000"/>
              <a:gd name="connsiteY4" fmla="*/ 0 h 4698354"/>
              <a:gd name="connsiteX0" fmla="*/ 2057400 w 6629400"/>
              <a:gd name="connsiteY0" fmla="*/ 0 h 4698354"/>
              <a:gd name="connsiteX1" fmla="*/ 6629400 w 6629400"/>
              <a:gd name="connsiteY1" fmla="*/ 0 h 4698354"/>
              <a:gd name="connsiteX2" fmla="*/ 6629400 w 6629400"/>
              <a:gd name="connsiteY2" fmla="*/ 4698354 h 4698354"/>
              <a:gd name="connsiteX3" fmla="*/ 0 w 6629400"/>
              <a:gd name="connsiteY3" fmla="*/ 4692004 h 4698354"/>
              <a:gd name="connsiteX4" fmla="*/ 2057400 w 6629400"/>
              <a:gd name="connsiteY4" fmla="*/ 0 h 4698354"/>
              <a:gd name="connsiteX0" fmla="*/ 2037665 w 6609665"/>
              <a:gd name="connsiteY0" fmla="*/ 0 h 4698354"/>
              <a:gd name="connsiteX1" fmla="*/ 6609665 w 6609665"/>
              <a:gd name="connsiteY1" fmla="*/ 0 h 4698354"/>
              <a:gd name="connsiteX2" fmla="*/ 6609665 w 6609665"/>
              <a:gd name="connsiteY2" fmla="*/ 4698354 h 4698354"/>
              <a:gd name="connsiteX3" fmla="*/ 0 w 6609665"/>
              <a:gd name="connsiteY3" fmla="*/ 4652534 h 4698354"/>
              <a:gd name="connsiteX4" fmla="*/ 2037665 w 6609665"/>
              <a:gd name="connsiteY4" fmla="*/ 0 h 4698354"/>
              <a:gd name="connsiteX0" fmla="*/ 2037665 w 6609665"/>
              <a:gd name="connsiteY0" fmla="*/ 0 h 4665461"/>
              <a:gd name="connsiteX1" fmla="*/ 6609665 w 6609665"/>
              <a:gd name="connsiteY1" fmla="*/ 0 h 4665461"/>
              <a:gd name="connsiteX2" fmla="*/ 6609665 w 6609665"/>
              <a:gd name="connsiteY2" fmla="*/ 4665461 h 4665461"/>
              <a:gd name="connsiteX3" fmla="*/ 0 w 6609665"/>
              <a:gd name="connsiteY3" fmla="*/ 4652534 h 4665461"/>
              <a:gd name="connsiteX4" fmla="*/ 2037665 w 6609665"/>
              <a:gd name="connsiteY4" fmla="*/ 0 h 4665461"/>
              <a:gd name="connsiteX0" fmla="*/ 2037665 w 6616244"/>
              <a:gd name="connsiteY0" fmla="*/ 0 h 4678618"/>
              <a:gd name="connsiteX1" fmla="*/ 6609665 w 6616244"/>
              <a:gd name="connsiteY1" fmla="*/ 0 h 4678618"/>
              <a:gd name="connsiteX2" fmla="*/ 6616244 w 6616244"/>
              <a:gd name="connsiteY2" fmla="*/ 4678618 h 4678618"/>
              <a:gd name="connsiteX3" fmla="*/ 0 w 6616244"/>
              <a:gd name="connsiteY3" fmla="*/ 4652534 h 4678618"/>
              <a:gd name="connsiteX4" fmla="*/ 2037665 w 6616244"/>
              <a:gd name="connsiteY4" fmla="*/ 0 h 4678618"/>
              <a:gd name="connsiteX0" fmla="*/ 2037665 w 6609666"/>
              <a:gd name="connsiteY0" fmla="*/ 0 h 4652534"/>
              <a:gd name="connsiteX1" fmla="*/ 6609665 w 6609666"/>
              <a:gd name="connsiteY1" fmla="*/ 0 h 4652534"/>
              <a:gd name="connsiteX2" fmla="*/ 6609666 w 6609666"/>
              <a:gd name="connsiteY2" fmla="*/ 4652304 h 4652534"/>
              <a:gd name="connsiteX3" fmla="*/ 0 w 6609666"/>
              <a:gd name="connsiteY3" fmla="*/ 4652534 h 4652534"/>
              <a:gd name="connsiteX4" fmla="*/ 2037665 w 6609666"/>
              <a:gd name="connsiteY4" fmla="*/ 0 h 4652534"/>
              <a:gd name="connsiteX0" fmla="*/ 2886281 w 7458282"/>
              <a:gd name="connsiteY0" fmla="*/ 0 h 4652304"/>
              <a:gd name="connsiteX1" fmla="*/ 7458281 w 7458282"/>
              <a:gd name="connsiteY1" fmla="*/ 0 h 4652304"/>
              <a:gd name="connsiteX2" fmla="*/ 7458282 w 7458282"/>
              <a:gd name="connsiteY2" fmla="*/ 4652304 h 4652304"/>
              <a:gd name="connsiteX3" fmla="*/ 0 w 7458282"/>
              <a:gd name="connsiteY3" fmla="*/ 4645956 h 4652304"/>
              <a:gd name="connsiteX4" fmla="*/ 2886281 w 7458282"/>
              <a:gd name="connsiteY4" fmla="*/ 0 h 465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8282" h="4652304">
                <a:moveTo>
                  <a:pt x="2886281" y="0"/>
                </a:moveTo>
                <a:lnTo>
                  <a:pt x="7458281" y="0"/>
                </a:lnTo>
                <a:cubicBezTo>
                  <a:pt x="7458281" y="1550768"/>
                  <a:pt x="7458282" y="3101536"/>
                  <a:pt x="7458282" y="4652304"/>
                </a:cubicBezTo>
                <a:lnTo>
                  <a:pt x="0" y="4645956"/>
                </a:lnTo>
                <a:lnTo>
                  <a:pt x="288628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6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hf hdr="0" ftr="0"/>
  <p:txStyles>
    <p:titleStyle>
      <a:lvl1pPr algn="r" defTabSz="872568" rtl="0" eaLnBrk="1" latinLnBrk="0" hangingPunct="1">
        <a:spcBef>
          <a:spcPct val="0"/>
        </a:spcBef>
        <a:buNone/>
        <a:defRPr lang="en-AU" sz="2400" b="1" kern="1200" cap="none" spc="0" dirty="0" smtClean="0">
          <a:ln>
            <a:noFill/>
          </a:ln>
          <a:solidFill>
            <a:schemeClr val="tx2"/>
          </a:solidFill>
          <a:effectLst/>
          <a:latin typeface="Calibri" pitchFamily="34" charset="0"/>
          <a:ea typeface="+mj-ea"/>
          <a:cs typeface="+mj-cs"/>
        </a:defRPr>
      </a:lvl1pPr>
    </p:titleStyle>
    <p:bodyStyle>
      <a:lvl1pPr marL="0" indent="0" algn="l" defTabSz="872568" rtl="0" eaLnBrk="1" latinLnBrk="0" hangingPunct="1">
        <a:lnSpc>
          <a:spcPct val="90000"/>
        </a:lnSpc>
        <a:spcBef>
          <a:spcPts val="0"/>
        </a:spcBef>
        <a:spcAft>
          <a:spcPts val="200"/>
        </a:spcAft>
        <a:buClr>
          <a:schemeClr val="tx2"/>
        </a:buClr>
        <a:buSzPct val="120000"/>
        <a:buFont typeface="Arial" pitchFamily="34" charset="0"/>
        <a:buNone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1pPr>
      <a:lvl2pPr marL="215900" indent="-2159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2pPr>
      <a:lvl3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3pPr>
      <a:lvl4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4pPr>
      <a:lvl5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5pPr>
      <a:lvl6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284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568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852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137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421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7705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3990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274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B8DFEF-7764-4954-AF82-2F0A7061A88E}"/>
              </a:ext>
            </a:extLst>
          </p:cNvPr>
          <p:cNvSpPr/>
          <p:nvPr userDrawn="1"/>
        </p:nvSpPr>
        <p:spPr>
          <a:xfrm>
            <a:off x="1685720" y="0"/>
            <a:ext cx="7458282" cy="4652304"/>
          </a:xfrm>
          <a:custGeom>
            <a:avLst/>
            <a:gdLst>
              <a:gd name="connsiteX0" fmla="*/ 0 w 4572000"/>
              <a:gd name="connsiteY0" fmla="*/ 0 h 4698354"/>
              <a:gd name="connsiteX1" fmla="*/ 4572000 w 4572000"/>
              <a:gd name="connsiteY1" fmla="*/ 0 h 4698354"/>
              <a:gd name="connsiteX2" fmla="*/ 4572000 w 4572000"/>
              <a:gd name="connsiteY2" fmla="*/ 4698354 h 4698354"/>
              <a:gd name="connsiteX3" fmla="*/ 0 w 4572000"/>
              <a:gd name="connsiteY3" fmla="*/ 4698354 h 4698354"/>
              <a:gd name="connsiteX4" fmla="*/ 0 w 4572000"/>
              <a:gd name="connsiteY4" fmla="*/ 0 h 4698354"/>
              <a:gd name="connsiteX0" fmla="*/ 2057400 w 6629400"/>
              <a:gd name="connsiteY0" fmla="*/ 0 h 4698354"/>
              <a:gd name="connsiteX1" fmla="*/ 6629400 w 6629400"/>
              <a:gd name="connsiteY1" fmla="*/ 0 h 4698354"/>
              <a:gd name="connsiteX2" fmla="*/ 6629400 w 6629400"/>
              <a:gd name="connsiteY2" fmla="*/ 4698354 h 4698354"/>
              <a:gd name="connsiteX3" fmla="*/ 0 w 6629400"/>
              <a:gd name="connsiteY3" fmla="*/ 4692004 h 4698354"/>
              <a:gd name="connsiteX4" fmla="*/ 2057400 w 6629400"/>
              <a:gd name="connsiteY4" fmla="*/ 0 h 4698354"/>
              <a:gd name="connsiteX0" fmla="*/ 2037665 w 6609665"/>
              <a:gd name="connsiteY0" fmla="*/ 0 h 4698354"/>
              <a:gd name="connsiteX1" fmla="*/ 6609665 w 6609665"/>
              <a:gd name="connsiteY1" fmla="*/ 0 h 4698354"/>
              <a:gd name="connsiteX2" fmla="*/ 6609665 w 6609665"/>
              <a:gd name="connsiteY2" fmla="*/ 4698354 h 4698354"/>
              <a:gd name="connsiteX3" fmla="*/ 0 w 6609665"/>
              <a:gd name="connsiteY3" fmla="*/ 4652534 h 4698354"/>
              <a:gd name="connsiteX4" fmla="*/ 2037665 w 6609665"/>
              <a:gd name="connsiteY4" fmla="*/ 0 h 4698354"/>
              <a:gd name="connsiteX0" fmla="*/ 2037665 w 6609665"/>
              <a:gd name="connsiteY0" fmla="*/ 0 h 4665461"/>
              <a:gd name="connsiteX1" fmla="*/ 6609665 w 6609665"/>
              <a:gd name="connsiteY1" fmla="*/ 0 h 4665461"/>
              <a:gd name="connsiteX2" fmla="*/ 6609665 w 6609665"/>
              <a:gd name="connsiteY2" fmla="*/ 4665461 h 4665461"/>
              <a:gd name="connsiteX3" fmla="*/ 0 w 6609665"/>
              <a:gd name="connsiteY3" fmla="*/ 4652534 h 4665461"/>
              <a:gd name="connsiteX4" fmla="*/ 2037665 w 6609665"/>
              <a:gd name="connsiteY4" fmla="*/ 0 h 4665461"/>
              <a:gd name="connsiteX0" fmla="*/ 2037665 w 6616244"/>
              <a:gd name="connsiteY0" fmla="*/ 0 h 4678618"/>
              <a:gd name="connsiteX1" fmla="*/ 6609665 w 6616244"/>
              <a:gd name="connsiteY1" fmla="*/ 0 h 4678618"/>
              <a:gd name="connsiteX2" fmla="*/ 6616244 w 6616244"/>
              <a:gd name="connsiteY2" fmla="*/ 4678618 h 4678618"/>
              <a:gd name="connsiteX3" fmla="*/ 0 w 6616244"/>
              <a:gd name="connsiteY3" fmla="*/ 4652534 h 4678618"/>
              <a:gd name="connsiteX4" fmla="*/ 2037665 w 6616244"/>
              <a:gd name="connsiteY4" fmla="*/ 0 h 4678618"/>
              <a:gd name="connsiteX0" fmla="*/ 2037665 w 6609666"/>
              <a:gd name="connsiteY0" fmla="*/ 0 h 4652534"/>
              <a:gd name="connsiteX1" fmla="*/ 6609665 w 6609666"/>
              <a:gd name="connsiteY1" fmla="*/ 0 h 4652534"/>
              <a:gd name="connsiteX2" fmla="*/ 6609666 w 6609666"/>
              <a:gd name="connsiteY2" fmla="*/ 4652304 h 4652534"/>
              <a:gd name="connsiteX3" fmla="*/ 0 w 6609666"/>
              <a:gd name="connsiteY3" fmla="*/ 4652534 h 4652534"/>
              <a:gd name="connsiteX4" fmla="*/ 2037665 w 6609666"/>
              <a:gd name="connsiteY4" fmla="*/ 0 h 4652534"/>
              <a:gd name="connsiteX0" fmla="*/ 2886281 w 7458282"/>
              <a:gd name="connsiteY0" fmla="*/ 0 h 4652304"/>
              <a:gd name="connsiteX1" fmla="*/ 7458281 w 7458282"/>
              <a:gd name="connsiteY1" fmla="*/ 0 h 4652304"/>
              <a:gd name="connsiteX2" fmla="*/ 7458282 w 7458282"/>
              <a:gd name="connsiteY2" fmla="*/ 4652304 h 4652304"/>
              <a:gd name="connsiteX3" fmla="*/ 0 w 7458282"/>
              <a:gd name="connsiteY3" fmla="*/ 4645956 h 4652304"/>
              <a:gd name="connsiteX4" fmla="*/ 2886281 w 7458282"/>
              <a:gd name="connsiteY4" fmla="*/ 0 h 465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8282" h="4652304">
                <a:moveTo>
                  <a:pt x="2886281" y="0"/>
                </a:moveTo>
                <a:lnTo>
                  <a:pt x="7458281" y="0"/>
                </a:lnTo>
                <a:cubicBezTo>
                  <a:pt x="7458281" y="1550768"/>
                  <a:pt x="7458282" y="3101536"/>
                  <a:pt x="7458282" y="4652304"/>
                </a:cubicBezTo>
                <a:lnTo>
                  <a:pt x="0" y="4645956"/>
                </a:lnTo>
                <a:lnTo>
                  <a:pt x="288628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2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24476" y="4828165"/>
            <a:ext cx="319524" cy="31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748464" y="4828166"/>
            <a:ext cx="395536" cy="22786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GB"/>
            </a:defPPr>
            <a:lvl1pPr>
              <a:defRPr sz="1400"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273958-E903-4806-8F8B-FEA0841A148B}" type="slidenum">
              <a:rPr lang="en-AU" sz="800" smtClean="0">
                <a:solidFill>
                  <a:schemeClr val="accent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dirty="0">
              <a:solidFill>
                <a:schemeClr val="accent2"/>
              </a:solidFill>
            </a:endParaRPr>
          </a:p>
        </p:txBody>
      </p:sp>
      <p:pic>
        <p:nvPicPr>
          <p:cNvPr id="9" name="Picture 2" descr="R:\01 Corporate Communications\LOGOS\UGL Corporate\UGL Corporate\PNG\UGL_WHITE_CC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192" y="4785828"/>
            <a:ext cx="1080120" cy="2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CB53FAD-A468-4CBA-B3F8-0AA6630BCDC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0192" y="4828165"/>
            <a:ext cx="1368145" cy="21116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135DCDF-112B-40CD-8FA7-667607AAA39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7544" y="4728905"/>
            <a:ext cx="2469092" cy="324546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85EA41B0-7A62-499F-BA81-C7380D2C3A13}"/>
              </a:ext>
            </a:extLst>
          </p:cNvPr>
          <p:cNvSpPr/>
          <p:nvPr userDrawn="1"/>
        </p:nvSpPr>
        <p:spPr>
          <a:xfrm>
            <a:off x="1685718" y="0"/>
            <a:ext cx="7458282" cy="4652304"/>
          </a:xfrm>
          <a:custGeom>
            <a:avLst/>
            <a:gdLst>
              <a:gd name="connsiteX0" fmla="*/ 0 w 4572000"/>
              <a:gd name="connsiteY0" fmla="*/ 0 h 4698354"/>
              <a:gd name="connsiteX1" fmla="*/ 4572000 w 4572000"/>
              <a:gd name="connsiteY1" fmla="*/ 0 h 4698354"/>
              <a:gd name="connsiteX2" fmla="*/ 4572000 w 4572000"/>
              <a:gd name="connsiteY2" fmla="*/ 4698354 h 4698354"/>
              <a:gd name="connsiteX3" fmla="*/ 0 w 4572000"/>
              <a:gd name="connsiteY3" fmla="*/ 4698354 h 4698354"/>
              <a:gd name="connsiteX4" fmla="*/ 0 w 4572000"/>
              <a:gd name="connsiteY4" fmla="*/ 0 h 4698354"/>
              <a:gd name="connsiteX0" fmla="*/ 2057400 w 6629400"/>
              <a:gd name="connsiteY0" fmla="*/ 0 h 4698354"/>
              <a:gd name="connsiteX1" fmla="*/ 6629400 w 6629400"/>
              <a:gd name="connsiteY1" fmla="*/ 0 h 4698354"/>
              <a:gd name="connsiteX2" fmla="*/ 6629400 w 6629400"/>
              <a:gd name="connsiteY2" fmla="*/ 4698354 h 4698354"/>
              <a:gd name="connsiteX3" fmla="*/ 0 w 6629400"/>
              <a:gd name="connsiteY3" fmla="*/ 4692004 h 4698354"/>
              <a:gd name="connsiteX4" fmla="*/ 2057400 w 6629400"/>
              <a:gd name="connsiteY4" fmla="*/ 0 h 4698354"/>
              <a:gd name="connsiteX0" fmla="*/ 2037665 w 6609665"/>
              <a:gd name="connsiteY0" fmla="*/ 0 h 4698354"/>
              <a:gd name="connsiteX1" fmla="*/ 6609665 w 6609665"/>
              <a:gd name="connsiteY1" fmla="*/ 0 h 4698354"/>
              <a:gd name="connsiteX2" fmla="*/ 6609665 w 6609665"/>
              <a:gd name="connsiteY2" fmla="*/ 4698354 h 4698354"/>
              <a:gd name="connsiteX3" fmla="*/ 0 w 6609665"/>
              <a:gd name="connsiteY3" fmla="*/ 4652534 h 4698354"/>
              <a:gd name="connsiteX4" fmla="*/ 2037665 w 6609665"/>
              <a:gd name="connsiteY4" fmla="*/ 0 h 4698354"/>
              <a:gd name="connsiteX0" fmla="*/ 2037665 w 6609665"/>
              <a:gd name="connsiteY0" fmla="*/ 0 h 4665461"/>
              <a:gd name="connsiteX1" fmla="*/ 6609665 w 6609665"/>
              <a:gd name="connsiteY1" fmla="*/ 0 h 4665461"/>
              <a:gd name="connsiteX2" fmla="*/ 6609665 w 6609665"/>
              <a:gd name="connsiteY2" fmla="*/ 4665461 h 4665461"/>
              <a:gd name="connsiteX3" fmla="*/ 0 w 6609665"/>
              <a:gd name="connsiteY3" fmla="*/ 4652534 h 4665461"/>
              <a:gd name="connsiteX4" fmla="*/ 2037665 w 6609665"/>
              <a:gd name="connsiteY4" fmla="*/ 0 h 4665461"/>
              <a:gd name="connsiteX0" fmla="*/ 2037665 w 6616244"/>
              <a:gd name="connsiteY0" fmla="*/ 0 h 4678618"/>
              <a:gd name="connsiteX1" fmla="*/ 6609665 w 6616244"/>
              <a:gd name="connsiteY1" fmla="*/ 0 h 4678618"/>
              <a:gd name="connsiteX2" fmla="*/ 6616244 w 6616244"/>
              <a:gd name="connsiteY2" fmla="*/ 4678618 h 4678618"/>
              <a:gd name="connsiteX3" fmla="*/ 0 w 6616244"/>
              <a:gd name="connsiteY3" fmla="*/ 4652534 h 4678618"/>
              <a:gd name="connsiteX4" fmla="*/ 2037665 w 6616244"/>
              <a:gd name="connsiteY4" fmla="*/ 0 h 4678618"/>
              <a:gd name="connsiteX0" fmla="*/ 2037665 w 6609666"/>
              <a:gd name="connsiteY0" fmla="*/ 0 h 4652534"/>
              <a:gd name="connsiteX1" fmla="*/ 6609665 w 6609666"/>
              <a:gd name="connsiteY1" fmla="*/ 0 h 4652534"/>
              <a:gd name="connsiteX2" fmla="*/ 6609666 w 6609666"/>
              <a:gd name="connsiteY2" fmla="*/ 4652304 h 4652534"/>
              <a:gd name="connsiteX3" fmla="*/ 0 w 6609666"/>
              <a:gd name="connsiteY3" fmla="*/ 4652534 h 4652534"/>
              <a:gd name="connsiteX4" fmla="*/ 2037665 w 6609666"/>
              <a:gd name="connsiteY4" fmla="*/ 0 h 4652534"/>
              <a:gd name="connsiteX0" fmla="*/ 2886281 w 7458282"/>
              <a:gd name="connsiteY0" fmla="*/ 0 h 4652304"/>
              <a:gd name="connsiteX1" fmla="*/ 7458281 w 7458282"/>
              <a:gd name="connsiteY1" fmla="*/ 0 h 4652304"/>
              <a:gd name="connsiteX2" fmla="*/ 7458282 w 7458282"/>
              <a:gd name="connsiteY2" fmla="*/ 4652304 h 4652304"/>
              <a:gd name="connsiteX3" fmla="*/ 0 w 7458282"/>
              <a:gd name="connsiteY3" fmla="*/ 4645956 h 4652304"/>
              <a:gd name="connsiteX4" fmla="*/ 2886281 w 7458282"/>
              <a:gd name="connsiteY4" fmla="*/ 0 h 465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8282" h="4652304">
                <a:moveTo>
                  <a:pt x="2886281" y="0"/>
                </a:moveTo>
                <a:lnTo>
                  <a:pt x="7458281" y="0"/>
                </a:lnTo>
                <a:cubicBezTo>
                  <a:pt x="7458281" y="1550768"/>
                  <a:pt x="7458282" y="3101536"/>
                  <a:pt x="7458282" y="4652304"/>
                </a:cubicBezTo>
                <a:lnTo>
                  <a:pt x="0" y="4645956"/>
                </a:lnTo>
                <a:lnTo>
                  <a:pt x="288628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0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hf hdr="0" ftr="0"/>
  <p:txStyles>
    <p:titleStyle>
      <a:lvl1pPr algn="r" defTabSz="872568" rtl="0" eaLnBrk="1" latinLnBrk="0" hangingPunct="1">
        <a:spcBef>
          <a:spcPct val="0"/>
        </a:spcBef>
        <a:buNone/>
        <a:defRPr lang="en-AU" sz="2400" b="1" kern="1200" cap="none" spc="0" dirty="0" smtClean="0">
          <a:ln>
            <a:noFill/>
          </a:ln>
          <a:solidFill>
            <a:schemeClr val="tx2"/>
          </a:solidFill>
          <a:effectLst/>
          <a:latin typeface="Calibri" pitchFamily="34" charset="0"/>
          <a:ea typeface="+mj-ea"/>
          <a:cs typeface="+mj-cs"/>
        </a:defRPr>
      </a:lvl1pPr>
    </p:titleStyle>
    <p:bodyStyle>
      <a:lvl1pPr marL="0" indent="0" algn="l" defTabSz="872568" rtl="0" eaLnBrk="1" latinLnBrk="0" hangingPunct="1">
        <a:lnSpc>
          <a:spcPct val="90000"/>
        </a:lnSpc>
        <a:spcBef>
          <a:spcPts val="0"/>
        </a:spcBef>
        <a:spcAft>
          <a:spcPts val="200"/>
        </a:spcAft>
        <a:buClr>
          <a:schemeClr val="tx2"/>
        </a:buClr>
        <a:buSzPct val="120000"/>
        <a:buFont typeface="Arial" pitchFamily="34" charset="0"/>
        <a:buNone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1pPr>
      <a:lvl2pPr marL="215900" indent="-2159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2pPr>
      <a:lvl3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3pPr>
      <a:lvl4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4pPr>
      <a:lvl5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393939"/>
          </a:solidFill>
          <a:latin typeface="Calibri" pitchFamily="34" charset="0"/>
          <a:ea typeface="+mn-ea"/>
          <a:cs typeface="+mn-cs"/>
        </a:defRPr>
      </a:lvl5pPr>
      <a:lvl6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16000" indent="-216000" algn="l" defTabSz="872568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284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568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852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137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421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7705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3990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274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glregionallinx.com.au/api/getdocument?document=%7bCF899BB5-EBFA-41C8-ACEB-0AD1B05853F6%7d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uglregionallinx.com.au/api/getdocument?document=%7b40EC0F3C-2F84-49DA-BBC0-09CC77106B80%7d" TargetMode="External"/><Relationship Id="rId4" Type="http://schemas.openxmlformats.org/officeDocument/2006/relationships/hyperlink" Target="https://www.uglregionallinx.com.au/api/getdocument?document=%7b32A01004-EAB2-4804-B844-319B3C322755%7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F2D1BBE-4821-44E2-AFCF-22213DE178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6" y="0"/>
            <a:ext cx="9213005" cy="3435846"/>
          </a:xfrm>
          <a:prstGeom prst="rect">
            <a:avLst/>
          </a:prstGeom>
        </p:spPr>
      </p:pic>
      <p:sp>
        <p:nvSpPr>
          <p:cNvPr id="5" name="Title Placeholder 3">
            <a:extLst>
              <a:ext uri="{FF2B5EF4-FFF2-40B4-BE49-F238E27FC236}">
                <a16:creationId xmlns:a16="http://schemas.microsoft.com/office/drawing/2014/main" id="{6EAB278D-8D8B-4C48-A227-5630540C31F7}"/>
              </a:ext>
            </a:extLst>
          </p:cNvPr>
          <p:cNvSpPr txBox="1">
            <a:spLocks/>
          </p:cNvSpPr>
          <p:nvPr/>
        </p:nvSpPr>
        <p:spPr>
          <a:xfrm>
            <a:off x="395536" y="4470622"/>
            <a:ext cx="8352928" cy="16668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872568" rtl="0" eaLnBrk="1" latinLnBrk="0" hangingPunct="1">
              <a:spcBef>
                <a:spcPct val="0"/>
              </a:spcBef>
              <a:buNone/>
              <a:defRPr lang="en-AU" sz="2400" b="0" kern="1200" cap="none" spc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sz="900" dirty="0">
                <a:solidFill>
                  <a:schemeClr val="bg2"/>
                </a:solidFill>
              </a:rPr>
              <a:t>March</a:t>
            </a:r>
            <a:r>
              <a:rPr lang="en-AU" sz="900" baseline="0" dirty="0">
                <a:solidFill>
                  <a:schemeClr val="bg2"/>
                </a:solidFill>
              </a:rPr>
              <a:t> 2022</a:t>
            </a:r>
            <a:endParaRPr lang="en-AU" sz="900" dirty="0">
              <a:solidFill>
                <a:schemeClr val="bg2"/>
              </a:solidFill>
            </a:endParaRPr>
          </a:p>
        </p:txBody>
      </p:sp>
      <p:sp>
        <p:nvSpPr>
          <p:cNvPr id="6" name="Title Placeholder 3">
            <a:extLst>
              <a:ext uri="{FF2B5EF4-FFF2-40B4-BE49-F238E27FC236}">
                <a16:creationId xmlns:a16="http://schemas.microsoft.com/office/drawing/2014/main" id="{2856ADBD-3233-411A-8803-6C89D1E46EB1}"/>
              </a:ext>
            </a:extLst>
          </p:cNvPr>
          <p:cNvSpPr txBox="1">
            <a:spLocks/>
          </p:cNvSpPr>
          <p:nvPr/>
        </p:nvSpPr>
        <p:spPr>
          <a:xfrm>
            <a:off x="395536" y="4637310"/>
            <a:ext cx="8352928" cy="16668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872568" rtl="0" eaLnBrk="1" latinLnBrk="0" hangingPunct="1">
              <a:spcBef>
                <a:spcPct val="0"/>
              </a:spcBef>
              <a:buNone/>
              <a:defRPr lang="en-AU" sz="2400" b="0" kern="1200" cap="none" spc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sz="900" dirty="0">
                <a:solidFill>
                  <a:schemeClr val="bg2"/>
                </a:solidFill>
              </a:rPr>
              <a:t>Presented by UGL REGIONAL LINX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CEA7EE-5E1A-48C3-A21C-F10AB2CA4982}"/>
              </a:ext>
            </a:extLst>
          </p:cNvPr>
          <p:cNvGrpSpPr/>
          <p:nvPr/>
        </p:nvGrpSpPr>
        <p:grpSpPr>
          <a:xfrm>
            <a:off x="5246340" y="-92546"/>
            <a:ext cx="4006180" cy="4352869"/>
            <a:chOff x="5223467" y="0"/>
            <a:chExt cx="4006180" cy="4352869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B631150-C1D1-49D1-BE2B-C5480D903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23467" y="0"/>
              <a:ext cx="4006180" cy="4352869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878534A-3C71-4C42-9997-260AEEBAA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40756" y="1728161"/>
              <a:ext cx="2063691" cy="2249996"/>
            </a:xfrm>
            <a:prstGeom prst="rect">
              <a:avLst/>
            </a:prstGeom>
          </p:spPr>
        </p:pic>
      </p:grpSp>
      <p:sp>
        <p:nvSpPr>
          <p:cNvPr id="15" name="Text Placeholder 4"/>
          <p:cNvSpPr txBox="1">
            <a:spLocks/>
          </p:cNvSpPr>
          <p:nvPr/>
        </p:nvSpPr>
        <p:spPr>
          <a:xfrm>
            <a:off x="323528" y="4061500"/>
            <a:ext cx="7386637" cy="339809"/>
          </a:xfrm>
          <a:prstGeom prst="rect">
            <a:avLst/>
          </a:prstGeom>
        </p:spPr>
        <p:txBody>
          <a:bodyPr/>
          <a:lstStyle>
            <a:lvl1pPr marL="0" marR="0" indent="0" algn="l" defTabSz="87256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20000"/>
              <a:buFont typeface="Arial" pitchFamily="34" charset="0"/>
              <a:buNone/>
              <a:tabLst/>
              <a:defRPr lang="en-US" sz="2000" b="1" kern="120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215900" indent="-2159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2pPr>
            <a:lvl3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3pPr>
            <a:lvl4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4pPr>
            <a:lvl5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5pPr>
            <a:lvl6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en-GB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en-GB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chemeClr val="bg2"/>
                </a:solidFill>
              </a:rPr>
              <a:t>Protection Officer Briefing Alternative Train Orders</a:t>
            </a:r>
          </a:p>
        </p:txBody>
      </p:sp>
    </p:spTree>
    <p:extLst>
      <p:ext uri="{BB962C8B-B14F-4D97-AF65-F5344CB8AC3E}">
        <p14:creationId xmlns:p14="http://schemas.microsoft.com/office/powerpoint/2010/main" val="3803250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31A3A9D8-C284-9647-9A3C-75F279D0C506}"/>
              </a:ext>
            </a:extLst>
          </p:cNvPr>
          <p:cNvSpPr txBox="1">
            <a:spLocks/>
          </p:cNvSpPr>
          <p:nvPr/>
        </p:nvSpPr>
        <p:spPr>
          <a:xfrm>
            <a:off x="251520" y="267494"/>
            <a:ext cx="8640960" cy="333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72568" rtl="0" eaLnBrk="1" latinLnBrk="0" hangingPunct="1">
              <a:spcBef>
                <a:spcPct val="0"/>
              </a:spcBef>
              <a:buNone/>
              <a:defRPr lang="en-AU" sz="2400" b="1" kern="1200" cap="none" spc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dirty="0">
                <a:cs typeface="Calibri"/>
              </a:rPr>
              <a:t>ATO - Special Orders</a:t>
            </a:r>
            <a:endParaRPr lang="en-A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7F8508-01CE-FB43-A34F-6FD7231942E3}"/>
              </a:ext>
            </a:extLst>
          </p:cNvPr>
          <p:cNvSpPr txBox="1">
            <a:spLocks/>
          </p:cNvSpPr>
          <p:nvPr/>
        </p:nvSpPr>
        <p:spPr>
          <a:xfrm>
            <a:off x="1259632" y="912095"/>
            <a:ext cx="6624736" cy="2955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88776" rtl="0" eaLnBrk="1" latinLnBrk="0" hangingPunct="1"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 lang="en-US" sz="1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4134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522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910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7298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rgbClr val="18B6AB"/>
                </a:solidFill>
              </a:rPr>
              <a:t>Fulfillment</a:t>
            </a:r>
            <a:br>
              <a:rPr lang="en-AU" sz="2000" b="1" dirty="0">
                <a:solidFill>
                  <a:srgbClr val="18B6AB"/>
                </a:solidFill>
              </a:rPr>
            </a:br>
            <a:r>
              <a:rPr lang="en-AU" b="1" dirty="0">
                <a:solidFill>
                  <a:srgbClr val="18B6AB"/>
                </a:solidFill>
              </a:rPr>
              <a:t>Alternative Train Orders may be Fulfilled if: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Vehicle Movements are completed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Vehicle(s) are stationary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All Affected workers are told of the cancellation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842562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70F47E-AB3F-430D-82D4-DE7833325CAE}"/>
              </a:ext>
            </a:extLst>
          </p:cNvPr>
          <p:cNvSpPr/>
          <p:nvPr/>
        </p:nvSpPr>
        <p:spPr>
          <a:xfrm>
            <a:off x="251520" y="915566"/>
            <a:ext cx="8640960" cy="3744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AU" sz="11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487EE0-5DEE-490B-B5C9-B20E2B396D8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60032" y="2067694"/>
            <a:ext cx="4032448" cy="360362"/>
          </a:xfrm>
          <a:prstGeom prst="rect">
            <a:avLst/>
          </a:prstGeom>
        </p:spPr>
        <p:txBody>
          <a:bodyPr/>
          <a:lstStyle/>
          <a:p>
            <a:r>
              <a:rPr lang="en-AU" sz="2400" dirty="0">
                <a:solidFill>
                  <a:schemeClr val="bg1"/>
                </a:solidFill>
              </a:rPr>
              <a:t>ALTERNATIVE TRAIN ORDER</a:t>
            </a:r>
            <a:br>
              <a:rPr lang="en-AU" sz="2400" dirty="0">
                <a:solidFill>
                  <a:schemeClr val="bg1"/>
                </a:solidFill>
              </a:rPr>
            </a:br>
            <a:br>
              <a:rPr lang="en-AU" sz="2400" dirty="0">
                <a:solidFill>
                  <a:schemeClr val="bg1"/>
                </a:solidFill>
              </a:rPr>
            </a:br>
            <a:r>
              <a:rPr lang="en-AU" sz="2400" dirty="0">
                <a:solidFill>
                  <a:schemeClr val="bg1"/>
                </a:solidFill>
              </a:rPr>
              <a:t>Work Train Order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69E6E9-4EE5-4E9D-A3FE-EA860283E98F}"/>
              </a:ext>
            </a:extLst>
          </p:cNvPr>
          <p:cNvGrpSpPr/>
          <p:nvPr/>
        </p:nvGrpSpPr>
        <p:grpSpPr>
          <a:xfrm>
            <a:off x="236786" y="-236562"/>
            <a:ext cx="2650914" cy="2880320"/>
            <a:chOff x="5223467" y="0"/>
            <a:chExt cx="4006180" cy="4352869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8605AB6-BD6D-4463-A3BD-66CAE8345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23467" y="0"/>
              <a:ext cx="4006180" cy="4352869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A9F85A70-2EDC-4955-9DC5-D0D3B7531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40756" y="1728161"/>
              <a:ext cx="2063691" cy="2249996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DF53F5C-D5F1-4836-8077-ABE734E2FA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1"/>
          <a:stretch/>
        </p:blipFill>
        <p:spPr>
          <a:xfrm>
            <a:off x="611560" y="-6578"/>
            <a:ext cx="5280224" cy="4659982"/>
          </a:xfrm>
          <a:prstGeom prst="parallelogram">
            <a:avLst>
              <a:gd name="adj" fmla="val 62191"/>
            </a:avLst>
          </a:prstGeom>
        </p:spPr>
      </p:pic>
    </p:spTree>
    <p:extLst>
      <p:ext uri="{BB962C8B-B14F-4D97-AF65-F5344CB8AC3E}">
        <p14:creationId xmlns:p14="http://schemas.microsoft.com/office/powerpoint/2010/main" val="62688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31A3A9D8-C284-9647-9A3C-75F279D0C506}"/>
              </a:ext>
            </a:extLst>
          </p:cNvPr>
          <p:cNvSpPr txBox="1">
            <a:spLocks/>
          </p:cNvSpPr>
          <p:nvPr/>
        </p:nvSpPr>
        <p:spPr>
          <a:xfrm>
            <a:off x="251520" y="267494"/>
            <a:ext cx="8640960" cy="333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72568" rtl="0" eaLnBrk="1" latinLnBrk="0" hangingPunct="1">
              <a:spcBef>
                <a:spcPct val="0"/>
              </a:spcBef>
              <a:buNone/>
              <a:defRPr lang="en-AU" sz="2400" b="1" kern="1200" cap="none" spc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dirty="0">
                <a:cs typeface="Calibri"/>
              </a:rPr>
              <a:t>ATO - Special Orders</a:t>
            </a:r>
            <a:endParaRPr lang="en-A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7F8508-01CE-FB43-A34F-6FD7231942E3}"/>
              </a:ext>
            </a:extLst>
          </p:cNvPr>
          <p:cNvSpPr txBox="1">
            <a:spLocks/>
          </p:cNvSpPr>
          <p:nvPr/>
        </p:nvSpPr>
        <p:spPr>
          <a:xfrm>
            <a:off x="1259632" y="912095"/>
            <a:ext cx="6624736" cy="2955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88776" rtl="0" eaLnBrk="1" latinLnBrk="0" hangingPunct="1"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 lang="en-US" sz="1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4134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522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910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7298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rgbClr val="18B6AB"/>
                </a:solidFill>
              </a:rPr>
              <a:t>Objectives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Provide work trains a valid authority to occupy a TOA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Follows existing process to establish a Train Order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Supplementary code applied for work train order overlapping TOA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Limit of Work Train will be the same as TOA once entering the TOA limits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WTO constitutes joint occupancy with the TOA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Train will be issued a Work Train Order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Work Train is piloted into the TOA and within the worksite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Train is protected even if the TOA is fulfilled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131911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31A3A9D8-C284-9647-9A3C-75F279D0C506}"/>
              </a:ext>
            </a:extLst>
          </p:cNvPr>
          <p:cNvSpPr txBox="1">
            <a:spLocks/>
          </p:cNvSpPr>
          <p:nvPr/>
        </p:nvSpPr>
        <p:spPr>
          <a:xfrm>
            <a:off x="251520" y="267494"/>
            <a:ext cx="8640960" cy="333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72568" rtl="0" eaLnBrk="1" latinLnBrk="0" hangingPunct="1">
              <a:spcBef>
                <a:spcPct val="0"/>
              </a:spcBef>
              <a:buNone/>
              <a:defRPr lang="en-AU" sz="2400" b="1" kern="1200" cap="none" spc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dirty="0">
                <a:cs typeface="Calibri"/>
              </a:rPr>
              <a:t>ATO - Special Orders</a:t>
            </a:r>
            <a:endParaRPr lang="en-A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7F8508-01CE-FB43-A34F-6FD7231942E3}"/>
              </a:ext>
            </a:extLst>
          </p:cNvPr>
          <p:cNvSpPr txBox="1">
            <a:spLocks/>
          </p:cNvSpPr>
          <p:nvPr/>
        </p:nvSpPr>
        <p:spPr>
          <a:xfrm>
            <a:off x="1259632" y="912095"/>
            <a:ext cx="6624736" cy="2955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88776" rtl="0" eaLnBrk="1" latinLnBrk="0" hangingPunct="1"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 lang="en-US" sz="1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4134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522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910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7298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rgbClr val="18B6AB"/>
                </a:solidFill>
              </a:rPr>
              <a:t>Process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Driver contacts Protection Officer and agree on arrangements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Protection Officer provides driver supplementary code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Driver provides supplementary code to NCO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NCO issue Work Train Oder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Work Train is piloted into the TOA and within the worksite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Limits of WTO same as TOA once entering as defined in special instruction on form CNRF 009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Train is protected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AU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4020706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31A3A9D8-C284-9647-9A3C-75F279D0C506}"/>
              </a:ext>
            </a:extLst>
          </p:cNvPr>
          <p:cNvSpPr txBox="1">
            <a:spLocks/>
          </p:cNvSpPr>
          <p:nvPr/>
        </p:nvSpPr>
        <p:spPr>
          <a:xfrm>
            <a:off x="251520" y="267494"/>
            <a:ext cx="8640960" cy="333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72568" rtl="0" eaLnBrk="1" latinLnBrk="0" hangingPunct="1">
              <a:spcBef>
                <a:spcPct val="0"/>
              </a:spcBef>
              <a:buNone/>
              <a:defRPr lang="en-AU" sz="2400" b="1" kern="1200" cap="none" spc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dirty="0">
                <a:cs typeface="Calibri"/>
              </a:rPr>
              <a:t>ATO - Work Train Orders</a:t>
            </a:r>
            <a:endParaRPr lang="en-AU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5FADDE13-0677-504D-A5CD-2381F3128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50" y="771550"/>
            <a:ext cx="7743164" cy="378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DC3CDC3F-4010-FA40-A4EE-3F1D26EDA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5" y="1176949"/>
            <a:ext cx="667573" cy="333787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A5B94019-0CC8-F047-97AD-E6EDC724F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2067694"/>
            <a:ext cx="667573" cy="333787"/>
          </a:xfrm>
          <a:prstGeom prst="rect">
            <a:avLst/>
          </a:prstGeom>
        </p:spPr>
      </p:pic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DFC8288B-17CC-AC4D-97AF-8EF75E0DD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3003798"/>
            <a:ext cx="493914" cy="246957"/>
          </a:xfrm>
          <a:prstGeom prst="rect">
            <a:avLst/>
          </a:prstGeom>
        </p:spPr>
      </p:pic>
      <p:pic>
        <p:nvPicPr>
          <p:cNvPr id="16" name="Picture 15" descr="Graphical user interface&#10;&#10;Description automatically generated">
            <a:extLst>
              <a:ext uri="{FF2B5EF4-FFF2-40B4-BE49-F238E27FC236}">
                <a16:creationId xmlns:a16="http://schemas.microsoft.com/office/drawing/2014/main" id="{D3AF2294-BDA6-8241-B4BC-001148B44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621" y="3978903"/>
            <a:ext cx="493914" cy="246957"/>
          </a:xfrm>
          <a:prstGeom prst="rect">
            <a:avLst/>
          </a:prstGeom>
        </p:spPr>
      </p:pic>
      <p:pic>
        <p:nvPicPr>
          <p:cNvPr id="17" name="Picture 16" descr="Graphical user interface&#10;&#10;Description automatically generated">
            <a:extLst>
              <a:ext uri="{FF2B5EF4-FFF2-40B4-BE49-F238E27FC236}">
                <a16:creationId xmlns:a16="http://schemas.microsoft.com/office/drawing/2014/main" id="{5C7BF411-0734-F343-A00C-02F5215EE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3992954"/>
            <a:ext cx="493914" cy="24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8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31A3A9D8-C284-9647-9A3C-75F279D0C506}"/>
              </a:ext>
            </a:extLst>
          </p:cNvPr>
          <p:cNvSpPr txBox="1">
            <a:spLocks/>
          </p:cNvSpPr>
          <p:nvPr/>
        </p:nvSpPr>
        <p:spPr>
          <a:xfrm>
            <a:off x="251520" y="267494"/>
            <a:ext cx="8640960" cy="333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72568" rtl="0" eaLnBrk="1" latinLnBrk="0" hangingPunct="1">
              <a:spcBef>
                <a:spcPct val="0"/>
              </a:spcBef>
              <a:buNone/>
              <a:defRPr lang="en-AU" sz="2400" b="1" kern="1200" cap="none" spc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dirty="0">
                <a:cs typeface="Calibri"/>
              </a:rPr>
              <a:t>ATO - Work Train Orders</a:t>
            </a:r>
            <a:endParaRPr lang="en-A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7F8508-01CE-FB43-A34F-6FD7231942E3}"/>
              </a:ext>
            </a:extLst>
          </p:cNvPr>
          <p:cNvSpPr txBox="1">
            <a:spLocks/>
          </p:cNvSpPr>
          <p:nvPr/>
        </p:nvSpPr>
        <p:spPr>
          <a:xfrm>
            <a:off x="1259632" y="912095"/>
            <a:ext cx="6624736" cy="2955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88776" rtl="0" eaLnBrk="1" latinLnBrk="0" hangingPunct="1"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 lang="en-US" sz="1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4134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522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910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7298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rgbClr val="18B6AB"/>
                </a:solidFill>
              </a:rPr>
              <a:t>Fulfillment</a:t>
            </a:r>
            <a:br>
              <a:rPr lang="en-AU" sz="2000" b="1" dirty="0">
                <a:solidFill>
                  <a:srgbClr val="18B6AB"/>
                </a:solidFill>
              </a:rPr>
            </a:br>
            <a:r>
              <a:rPr lang="en-AU" b="1" dirty="0">
                <a:solidFill>
                  <a:srgbClr val="18B6AB"/>
                </a:solidFill>
              </a:rPr>
              <a:t>Work Train Orders may be Fulfilled if: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Vehicle Movements are completed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Vehicle(s) are stationary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All Affected workers are told of the cancellation</a:t>
            </a:r>
          </a:p>
          <a:p>
            <a:pPr algn="just"/>
            <a:br>
              <a:rPr lang="en-AU" sz="1200" dirty="0"/>
            </a:br>
            <a:r>
              <a:rPr lang="en-AU" sz="1400" b="1" dirty="0"/>
              <a:t>The TOA may be fulfilled with the train still within the limits as it is protected at all times by the system and its own Authority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565137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70F47E-AB3F-430D-82D4-DE7833325CAE}"/>
              </a:ext>
            </a:extLst>
          </p:cNvPr>
          <p:cNvSpPr/>
          <p:nvPr/>
        </p:nvSpPr>
        <p:spPr>
          <a:xfrm>
            <a:off x="251520" y="915566"/>
            <a:ext cx="8640960" cy="3744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AU" sz="11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487EE0-5DEE-490B-B5C9-B20E2B396D8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60032" y="2067694"/>
            <a:ext cx="4032448" cy="360362"/>
          </a:xfrm>
          <a:prstGeom prst="rect">
            <a:avLst/>
          </a:prstGeom>
        </p:spPr>
        <p:txBody>
          <a:bodyPr/>
          <a:lstStyle/>
          <a:p>
            <a:r>
              <a:rPr lang="en-AU" sz="2400" dirty="0">
                <a:solidFill>
                  <a:schemeClr val="bg1"/>
                </a:solidFill>
              </a:rPr>
              <a:t>ALTERNATIVE TRAIN ORDER</a:t>
            </a:r>
            <a:br>
              <a:rPr lang="en-AU" sz="2400" dirty="0">
                <a:solidFill>
                  <a:schemeClr val="bg1"/>
                </a:solidFill>
              </a:rPr>
            </a:br>
            <a:br>
              <a:rPr lang="en-AU" sz="2400" dirty="0">
                <a:solidFill>
                  <a:schemeClr val="bg1"/>
                </a:solidFill>
              </a:rPr>
            </a:br>
            <a:r>
              <a:rPr lang="en-AU" sz="2400" dirty="0">
                <a:solidFill>
                  <a:schemeClr val="bg1"/>
                </a:solidFill>
              </a:rPr>
              <a:t>Piloting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69E6E9-4EE5-4E9D-A3FE-EA860283E98F}"/>
              </a:ext>
            </a:extLst>
          </p:cNvPr>
          <p:cNvGrpSpPr/>
          <p:nvPr/>
        </p:nvGrpSpPr>
        <p:grpSpPr>
          <a:xfrm>
            <a:off x="236786" y="-236562"/>
            <a:ext cx="2650914" cy="2880320"/>
            <a:chOff x="5223467" y="0"/>
            <a:chExt cx="4006180" cy="4352869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8605AB6-BD6D-4463-A3BD-66CAE8345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23467" y="0"/>
              <a:ext cx="4006180" cy="4352869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A9F85A70-2EDC-4955-9DC5-D0D3B7531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40756" y="1728161"/>
              <a:ext cx="2063691" cy="2249996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DF53F5C-D5F1-4836-8077-ABE734E2FA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1"/>
          <a:stretch/>
        </p:blipFill>
        <p:spPr>
          <a:xfrm>
            <a:off x="611560" y="-6578"/>
            <a:ext cx="5280224" cy="4659982"/>
          </a:xfrm>
          <a:prstGeom prst="parallelogram">
            <a:avLst>
              <a:gd name="adj" fmla="val 62191"/>
            </a:avLst>
          </a:prstGeom>
        </p:spPr>
      </p:pic>
    </p:spTree>
    <p:extLst>
      <p:ext uri="{BB962C8B-B14F-4D97-AF65-F5344CB8AC3E}">
        <p14:creationId xmlns:p14="http://schemas.microsoft.com/office/powerpoint/2010/main" val="3185046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31A3A9D8-C284-9647-9A3C-75F279D0C506}"/>
              </a:ext>
            </a:extLst>
          </p:cNvPr>
          <p:cNvSpPr txBox="1">
            <a:spLocks/>
          </p:cNvSpPr>
          <p:nvPr/>
        </p:nvSpPr>
        <p:spPr>
          <a:xfrm>
            <a:off x="251520" y="267494"/>
            <a:ext cx="8640960" cy="333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72568" rtl="0" eaLnBrk="1" latinLnBrk="0" hangingPunct="1">
              <a:spcBef>
                <a:spcPct val="0"/>
              </a:spcBef>
              <a:buNone/>
              <a:defRPr lang="en-AU" sz="2400" b="1" kern="1200" cap="none" spc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dirty="0">
                <a:cs typeface="Calibri"/>
              </a:rPr>
              <a:t>ATO - Piloting</a:t>
            </a:r>
            <a:endParaRPr lang="en-A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7F8508-01CE-FB43-A34F-6FD7231942E3}"/>
              </a:ext>
            </a:extLst>
          </p:cNvPr>
          <p:cNvSpPr txBox="1">
            <a:spLocks/>
          </p:cNvSpPr>
          <p:nvPr/>
        </p:nvSpPr>
        <p:spPr>
          <a:xfrm>
            <a:off x="1259632" y="912095"/>
            <a:ext cx="6624736" cy="2955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88776" rtl="0" eaLnBrk="1" latinLnBrk="0" hangingPunct="1"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 lang="en-US" sz="1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4134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522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910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7298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rgbClr val="18B6AB"/>
                </a:solidFill>
              </a:rPr>
              <a:t>Piloting Rail Traffic</a:t>
            </a:r>
            <a:br>
              <a:rPr lang="en-AU" sz="2000" b="1" dirty="0">
                <a:solidFill>
                  <a:srgbClr val="18B6AB"/>
                </a:solidFill>
              </a:rPr>
            </a:br>
            <a:r>
              <a:rPr lang="en-AU" sz="1200" dirty="0"/>
              <a:t>Work trains must be piloted into and within the worksite</a:t>
            </a:r>
          </a:p>
          <a:p>
            <a:pPr algn="just"/>
            <a:br>
              <a:rPr lang="en-AU" sz="1200" dirty="0"/>
            </a:br>
            <a:r>
              <a:rPr lang="en-AU" sz="1400" b="1" dirty="0"/>
              <a:t>The work train does not require a pilot, or piloting when the work train has passed clear of the worksite and is not returning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394605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70F47E-AB3F-430D-82D4-DE7833325CAE}"/>
              </a:ext>
            </a:extLst>
          </p:cNvPr>
          <p:cNvSpPr/>
          <p:nvPr/>
        </p:nvSpPr>
        <p:spPr>
          <a:xfrm>
            <a:off x="251520" y="915566"/>
            <a:ext cx="8640960" cy="3744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AU" sz="11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487EE0-5DEE-490B-B5C9-B20E2B396D8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60032" y="2067694"/>
            <a:ext cx="4032448" cy="360362"/>
          </a:xfrm>
          <a:prstGeom prst="rect">
            <a:avLst/>
          </a:prstGeom>
        </p:spPr>
        <p:txBody>
          <a:bodyPr/>
          <a:lstStyle/>
          <a:p>
            <a:r>
              <a:rPr lang="en-AU" sz="2400" dirty="0">
                <a:solidFill>
                  <a:schemeClr val="bg1"/>
                </a:solidFill>
              </a:rPr>
              <a:t>ALTERNATIVE TRAIN ORDER</a:t>
            </a:r>
            <a:br>
              <a:rPr lang="en-AU" sz="2400" dirty="0">
                <a:solidFill>
                  <a:schemeClr val="bg1"/>
                </a:solidFill>
              </a:rPr>
            </a:br>
            <a:br>
              <a:rPr lang="en-AU" sz="2400" dirty="0">
                <a:solidFill>
                  <a:schemeClr val="bg1"/>
                </a:solidFill>
              </a:rPr>
            </a:br>
            <a:r>
              <a:rPr lang="en-AU" sz="2400" dirty="0">
                <a:solidFill>
                  <a:schemeClr val="bg1"/>
                </a:solidFill>
              </a:rPr>
              <a:t>Further Reading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69E6E9-4EE5-4E9D-A3FE-EA860283E98F}"/>
              </a:ext>
            </a:extLst>
          </p:cNvPr>
          <p:cNvGrpSpPr/>
          <p:nvPr/>
        </p:nvGrpSpPr>
        <p:grpSpPr>
          <a:xfrm>
            <a:off x="236786" y="-236562"/>
            <a:ext cx="2650914" cy="2880320"/>
            <a:chOff x="5223467" y="0"/>
            <a:chExt cx="4006180" cy="4352869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8605AB6-BD6D-4463-A3BD-66CAE8345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23467" y="0"/>
              <a:ext cx="4006180" cy="4352869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A9F85A70-2EDC-4955-9DC5-D0D3B7531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40756" y="1728161"/>
              <a:ext cx="2063691" cy="2249996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DF53F5C-D5F1-4836-8077-ABE734E2FA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1"/>
          <a:stretch/>
        </p:blipFill>
        <p:spPr>
          <a:xfrm>
            <a:off x="611560" y="-6578"/>
            <a:ext cx="5280224" cy="4659982"/>
          </a:xfrm>
          <a:prstGeom prst="parallelogram">
            <a:avLst>
              <a:gd name="adj" fmla="val 62191"/>
            </a:avLst>
          </a:prstGeom>
        </p:spPr>
      </p:pic>
    </p:spTree>
    <p:extLst>
      <p:ext uri="{BB962C8B-B14F-4D97-AF65-F5344CB8AC3E}">
        <p14:creationId xmlns:p14="http://schemas.microsoft.com/office/powerpoint/2010/main" val="1469864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31A3A9D8-C284-9647-9A3C-75F279D0C506}"/>
              </a:ext>
            </a:extLst>
          </p:cNvPr>
          <p:cNvSpPr txBox="1">
            <a:spLocks/>
          </p:cNvSpPr>
          <p:nvPr/>
        </p:nvSpPr>
        <p:spPr>
          <a:xfrm>
            <a:off x="251520" y="267494"/>
            <a:ext cx="8640960" cy="333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72568" rtl="0" eaLnBrk="1" latinLnBrk="0" hangingPunct="1">
              <a:spcBef>
                <a:spcPct val="0"/>
              </a:spcBef>
              <a:buNone/>
              <a:defRPr lang="en-AU" sz="2400" b="1" kern="1200" cap="none" spc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dirty="0">
                <a:cs typeface="Calibri"/>
              </a:rPr>
              <a:t>ATO - Work Train Orders</a:t>
            </a:r>
            <a:endParaRPr lang="en-A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7F8508-01CE-FB43-A34F-6FD7231942E3}"/>
              </a:ext>
            </a:extLst>
          </p:cNvPr>
          <p:cNvSpPr txBox="1">
            <a:spLocks/>
          </p:cNvSpPr>
          <p:nvPr/>
        </p:nvSpPr>
        <p:spPr>
          <a:xfrm>
            <a:off x="1259632" y="912095"/>
            <a:ext cx="6624736" cy="2955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88776" rtl="0" eaLnBrk="1" latinLnBrk="0" hangingPunct="1"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 lang="en-US" sz="1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4134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522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910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7298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rgbClr val="18B6AB"/>
                </a:solidFill>
              </a:rPr>
              <a:t>Further reading</a:t>
            </a:r>
            <a:br>
              <a:rPr lang="en-AU" sz="2000" b="1" dirty="0">
                <a:solidFill>
                  <a:srgbClr val="18B6AB"/>
                </a:solidFill>
              </a:rPr>
            </a:br>
            <a:r>
              <a:rPr lang="en-AU" b="1" dirty="0">
                <a:hlinkClick r:id="rId3"/>
              </a:rPr>
              <a:t>CNWT 304 Track Occupancy Authority</a:t>
            </a:r>
            <a:br>
              <a:rPr lang="en-AU" b="1" dirty="0"/>
            </a:br>
            <a:r>
              <a:rPr lang="en-AU" b="1" dirty="0">
                <a:hlinkClick r:id="rId4"/>
              </a:rPr>
              <a:t>CNSY 508 Alternative Train Order</a:t>
            </a:r>
            <a:br>
              <a:rPr lang="en-AU" b="1" dirty="0"/>
            </a:br>
            <a:r>
              <a:rPr lang="en-AU" b="1" dirty="0">
                <a:hlinkClick r:id="rId5"/>
              </a:rPr>
              <a:t>CNPR 701 Using a Track Occupancy Authority</a:t>
            </a:r>
            <a:br>
              <a:rPr lang="en-AU" b="1" dirty="0"/>
            </a:br>
            <a:r>
              <a:rPr lang="en-AU" b="1" dirty="0">
                <a:hlinkClick r:id="rId5"/>
              </a:rPr>
              <a:t>CNPR 710 Piloting Rail Traffic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3895950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>
            <a:spLocks/>
          </p:cNvSpPr>
          <p:nvPr/>
        </p:nvSpPr>
        <p:spPr>
          <a:xfrm>
            <a:off x="323528" y="4061500"/>
            <a:ext cx="7386637" cy="339809"/>
          </a:xfrm>
          <a:prstGeom prst="rect">
            <a:avLst/>
          </a:prstGeom>
        </p:spPr>
        <p:txBody>
          <a:bodyPr/>
          <a:lstStyle>
            <a:lvl1pPr marL="0" marR="0" indent="0" algn="l" defTabSz="87256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20000"/>
              <a:buFont typeface="Arial" pitchFamily="34" charset="0"/>
              <a:buNone/>
              <a:tabLst/>
              <a:defRPr lang="en-US" sz="2000" b="1" kern="120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215900" indent="-2159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2pPr>
            <a:lvl3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3pPr>
            <a:lvl4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4pPr>
            <a:lvl5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5pPr>
            <a:lvl6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en-GB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en-GB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CLICK TO EDIT HEADING</a:t>
            </a:r>
          </a:p>
          <a:p>
            <a:endParaRPr lang="en-AU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31A3A9D8-C284-9647-9A3C-75F279D0C506}"/>
              </a:ext>
            </a:extLst>
          </p:cNvPr>
          <p:cNvSpPr txBox="1">
            <a:spLocks/>
          </p:cNvSpPr>
          <p:nvPr/>
        </p:nvSpPr>
        <p:spPr>
          <a:xfrm>
            <a:off x="251520" y="267494"/>
            <a:ext cx="8640960" cy="333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72568" rtl="0" eaLnBrk="1" latinLnBrk="0" hangingPunct="1">
              <a:spcBef>
                <a:spcPct val="0"/>
              </a:spcBef>
              <a:buNone/>
              <a:defRPr lang="en-AU" sz="2400" b="1" kern="1200" cap="none" spc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dirty="0">
                <a:cs typeface="Calibri"/>
              </a:rPr>
              <a:t>Agenda</a:t>
            </a:r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C921F6-4CDE-2F4E-BDB0-E5EC682CA81D}"/>
              </a:ext>
            </a:extLst>
          </p:cNvPr>
          <p:cNvSpPr txBox="1">
            <a:spLocks/>
          </p:cNvSpPr>
          <p:nvPr/>
        </p:nvSpPr>
        <p:spPr>
          <a:xfrm>
            <a:off x="2735796" y="1159704"/>
            <a:ext cx="4716524" cy="322556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20000"/>
              <a:buFont typeface="Arial" pitchFamily="34" charset="0"/>
              <a:buNone/>
              <a:defRPr sz="1400" kern="1200">
                <a:solidFill>
                  <a:srgbClr val="393939"/>
                </a:solidFill>
                <a:latin typeface="Calibri" pitchFamily="34" charset="0"/>
                <a:ea typeface="+mn-ea"/>
                <a:cs typeface="+mn-cs"/>
              </a:defRPr>
            </a:lvl1pPr>
            <a:lvl2pPr marL="215900" indent="-2159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rgbClr val="393939"/>
                </a:solidFill>
                <a:latin typeface="Calibri" pitchFamily="34" charset="0"/>
                <a:ea typeface="+mn-ea"/>
                <a:cs typeface="+mn-cs"/>
              </a:defRPr>
            </a:lvl2pPr>
            <a:lvl3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rgbClr val="393939"/>
                </a:solidFill>
                <a:latin typeface="Calibri" pitchFamily="34" charset="0"/>
                <a:ea typeface="+mn-ea"/>
                <a:cs typeface="+mn-cs"/>
              </a:defRPr>
            </a:lvl3pPr>
            <a:lvl4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rgbClr val="393939"/>
                </a:solidFill>
                <a:latin typeface="Calibri" pitchFamily="34" charset="0"/>
                <a:ea typeface="+mn-ea"/>
                <a:cs typeface="+mn-cs"/>
              </a:defRPr>
            </a:lvl4pPr>
            <a:lvl5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rgbClr val="393939"/>
                </a:solidFill>
                <a:latin typeface="Calibri" pitchFamily="34" charset="0"/>
                <a:ea typeface="+mn-ea"/>
                <a:cs typeface="+mn-cs"/>
              </a:defRPr>
            </a:lvl5pPr>
            <a:lvl6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b="1" dirty="0">
                <a:solidFill>
                  <a:srgbClr val="18B6AB"/>
                </a:solidFill>
              </a:rPr>
              <a:t>Alternative Train Order</a:t>
            </a:r>
            <a:endParaRPr lang="en-A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AU" sz="1500" dirty="0"/>
              <a:t>Background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AU" sz="1500" dirty="0"/>
              <a:t>Special Orders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AU" sz="1500" dirty="0"/>
              <a:t>Work Train Orders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AU" sz="1500" dirty="0"/>
              <a:t>Next Steps</a:t>
            </a:r>
          </a:p>
          <a:p>
            <a:endParaRPr lang="en-AU" sz="2000" dirty="0"/>
          </a:p>
          <a:p>
            <a:endParaRPr lang="en-AU" sz="20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5526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31A3A9D8-C284-9647-9A3C-75F279D0C506}"/>
              </a:ext>
            </a:extLst>
          </p:cNvPr>
          <p:cNvSpPr txBox="1">
            <a:spLocks/>
          </p:cNvSpPr>
          <p:nvPr/>
        </p:nvSpPr>
        <p:spPr>
          <a:xfrm>
            <a:off x="251520" y="267494"/>
            <a:ext cx="8640960" cy="333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72568" rtl="0" eaLnBrk="1" latinLnBrk="0" hangingPunct="1">
              <a:spcBef>
                <a:spcPct val="0"/>
              </a:spcBef>
              <a:buNone/>
              <a:defRPr lang="en-AU" sz="2400" b="1" kern="1200" cap="none" spc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dirty="0">
                <a:cs typeface="Calibri"/>
              </a:rPr>
              <a:t>ATO - Work Train Orders</a:t>
            </a:r>
            <a:endParaRPr lang="en-A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7F8508-01CE-FB43-A34F-6FD7231942E3}"/>
              </a:ext>
            </a:extLst>
          </p:cNvPr>
          <p:cNvSpPr txBox="1">
            <a:spLocks/>
          </p:cNvSpPr>
          <p:nvPr/>
        </p:nvSpPr>
        <p:spPr>
          <a:xfrm>
            <a:off x="1259632" y="912095"/>
            <a:ext cx="6624736" cy="2955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88776" rtl="0" eaLnBrk="1" latinLnBrk="0" hangingPunct="1"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 lang="en-US" sz="1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4134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522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910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7298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rgbClr val="18B6AB"/>
                </a:solidFill>
              </a:rPr>
              <a:t>Next Steps</a:t>
            </a:r>
            <a:br>
              <a:rPr lang="en-AU" sz="2000" b="1" dirty="0">
                <a:solidFill>
                  <a:srgbClr val="18B6AB"/>
                </a:solidFill>
              </a:rPr>
            </a:br>
            <a:r>
              <a:rPr lang="en-AU" sz="1600" b="1" dirty="0"/>
              <a:t>Ensure you have a thorough understanding of this presentation, and all applicable rules and procedures.</a:t>
            </a:r>
          </a:p>
          <a:p>
            <a:pPr>
              <a:lnSpc>
                <a:spcPct val="150000"/>
              </a:lnSpc>
            </a:pPr>
            <a:endParaRPr lang="en-AU" sz="1600" b="1" dirty="0"/>
          </a:p>
          <a:p>
            <a:pPr>
              <a:lnSpc>
                <a:spcPct val="150000"/>
              </a:lnSpc>
            </a:pPr>
            <a:r>
              <a:rPr lang="en-AU" sz="1600" b="1" dirty="0"/>
              <a:t>Next Step: Complete the Assessment via the RIW eLearning portal</a:t>
            </a:r>
          </a:p>
        </p:txBody>
      </p:sp>
    </p:spTree>
    <p:extLst>
      <p:ext uri="{BB962C8B-B14F-4D97-AF65-F5344CB8AC3E}">
        <p14:creationId xmlns:p14="http://schemas.microsoft.com/office/powerpoint/2010/main" val="1705029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70F47E-AB3F-430D-82D4-DE7833325CAE}"/>
              </a:ext>
            </a:extLst>
          </p:cNvPr>
          <p:cNvSpPr/>
          <p:nvPr/>
        </p:nvSpPr>
        <p:spPr>
          <a:xfrm>
            <a:off x="251520" y="915566"/>
            <a:ext cx="8640960" cy="3744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AU" sz="11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69E6E9-4EE5-4E9D-A3FE-EA860283E98F}"/>
              </a:ext>
            </a:extLst>
          </p:cNvPr>
          <p:cNvGrpSpPr/>
          <p:nvPr/>
        </p:nvGrpSpPr>
        <p:grpSpPr>
          <a:xfrm>
            <a:off x="236786" y="-236562"/>
            <a:ext cx="2650914" cy="2880320"/>
            <a:chOff x="5223467" y="0"/>
            <a:chExt cx="4006180" cy="4352869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8605AB6-BD6D-4463-A3BD-66CAE8345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23467" y="0"/>
              <a:ext cx="4006180" cy="4352869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A9F85A70-2EDC-4955-9DC5-D0D3B7531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40756" y="1728161"/>
              <a:ext cx="2063691" cy="2249996"/>
            </a:xfrm>
            <a:prstGeom prst="rect">
              <a:avLst/>
            </a:prstGeom>
          </p:spPr>
        </p:pic>
      </p:grp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1AB37A9-01F4-41A1-93F2-C75C0A6D3140}"/>
              </a:ext>
            </a:extLst>
          </p:cNvPr>
          <p:cNvSpPr txBox="1">
            <a:spLocks/>
          </p:cNvSpPr>
          <p:nvPr/>
        </p:nvSpPr>
        <p:spPr>
          <a:xfrm>
            <a:off x="4860032" y="2067694"/>
            <a:ext cx="4032448" cy="360362"/>
          </a:xfrm>
          <a:prstGeom prst="rect">
            <a:avLst/>
          </a:prstGeom>
        </p:spPr>
        <p:txBody>
          <a:bodyPr/>
          <a:lstStyle>
            <a:lvl1pPr marL="0" indent="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20000"/>
              <a:buFont typeface="Arial" pitchFamily="34" charset="0"/>
              <a:buNone/>
              <a:defRPr sz="1400" kern="1200">
                <a:solidFill>
                  <a:srgbClr val="393939"/>
                </a:solidFill>
                <a:latin typeface="Calibri" pitchFamily="34" charset="0"/>
                <a:ea typeface="+mn-ea"/>
                <a:cs typeface="+mn-cs"/>
              </a:defRPr>
            </a:lvl1pPr>
            <a:lvl2pPr marL="215900" indent="-2159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rgbClr val="393939"/>
                </a:solidFill>
                <a:latin typeface="Calibri" pitchFamily="34" charset="0"/>
                <a:ea typeface="+mn-ea"/>
                <a:cs typeface="+mn-cs"/>
              </a:defRPr>
            </a:lvl2pPr>
            <a:lvl3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rgbClr val="393939"/>
                </a:solidFill>
                <a:latin typeface="Calibri" pitchFamily="34" charset="0"/>
                <a:ea typeface="+mn-ea"/>
                <a:cs typeface="+mn-cs"/>
              </a:defRPr>
            </a:lvl3pPr>
            <a:lvl4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rgbClr val="393939"/>
                </a:solidFill>
                <a:latin typeface="Calibri" pitchFamily="34" charset="0"/>
                <a:ea typeface="+mn-ea"/>
                <a:cs typeface="+mn-cs"/>
              </a:defRPr>
            </a:lvl4pPr>
            <a:lvl5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rgbClr val="393939"/>
                </a:solidFill>
                <a:latin typeface="Calibri" pitchFamily="34" charset="0"/>
                <a:ea typeface="+mn-ea"/>
                <a:cs typeface="+mn-cs"/>
              </a:defRPr>
            </a:lvl5pPr>
            <a:lvl6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A0E6E2-B920-4DD8-9B69-C7545FFA951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7"/>
          <a:stretch/>
        </p:blipFill>
        <p:spPr>
          <a:xfrm>
            <a:off x="611560" y="0"/>
            <a:ext cx="5280224" cy="4653404"/>
          </a:xfrm>
          <a:prstGeom prst="parallelogram">
            <a:avLst>
              <a:gd name="adj" fmla="val 62191"/>
            </a:avLst>
          </a:prstGeom>
        </p:spPr>
      </p:pic>
    </p:spTree>
    <p:extLst>
      <p:ext uri="{BB962C8B-B14F-4D97-AF65-F5344CB8AC3E}">
        <p14:creationId xmlns:p14="http://schemas.microsoft.com/office/powerpoint/2010/main" val="208712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>
            <a:spLocks/>
          </p:cNvSpPr>
          <p:nvPr/>
        </p:nvSpPr>
        <p:spPr>
          <a:xfrm>
            <a:off x="323528" y="4061500"/>
            <a:ext cx="7386637" cy="339809"/>
          </a:xfrm>
          <a:prstGeom prst="rect">
            <a:avLst/>
          </a:prstGeom>
        </p:spPr>
        <p:txBody>
          <a:bodyPr/>
          <a:lstStyle>
            <a:lvl1pPr marL="0" marR="0" indent="0" algn="l" defTabSz="87256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20000"/>
              <a:buFont typeface="Arial" pitchFamily="34" charset="0"/>
              <a:buNone/>
              <a:tabLst/>
              <a:defRPr lang="en-US" sz="2000" b="1" kern="120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215900" indent="-2159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2pPr>
            <a:lvl3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3pPr>
            <a:lvl4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4pPr>
            <a:lvl5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5pPr>
            <a:lvl6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en-GB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en-GB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CLICK TO EDIT HEADING</a:t>
            </a:r>
          </a:p>
          <a:p>
            <a:endParaRPr lang="en-AU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31A3A9D8-C284-9647-9A3C-75F279D0C506}"/>
              </a:ext>
            </a:extLst>
          </p:cNvPr>
          <p:cNvSpPr txBox="1">
            <a:spLocks/>
          </p:cNvSpPr>
          <p:nvPr/>
        </p:nvSpPr>
        <p:spPr>
          <a:xfrm>
            <a:off x="251520" y="267494"/>
            <a:ext cx="8640960" cy="333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72568" rtl="0" eaLnBrk="1" latinLnBrk="0" hangingPunct="1">
              <a:spcBef>
                <a:spcPct val="0"/>
              </a:spcBef>
              <a:buNone/>
              <a:defRPr lang="en-AU" sz="2400" b="1" kern="1200" cap="none" spc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dirty="0">
                <a:cs typeface="Calibri"/>
              </a:rPr>
              <a:t>Background</a:t>
            </a:r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C921F6-4CDE-2F4E-BDB0-E5EC682CA81D}"/>
              </a:ext>
            </a:extLst>
          </p:cNvPr>
          <p:cNvSpPr txBox="1">
            <a:spLocks/>
          </p:cNvSpPr>
          <p:nvPr/>
        </p:nvSpPr>
        <p:spPr>
          <a:xfrm>
            <a:off x="611560" y="1159704"/>
            <a:ext cx="3672408" cy="3225569"/>
          </a:xfrm>
          <a:prstGeom prst="rect">
            <a:avLst/>
          </a:prstGeom>
        </p:spPr>
        <p:txBody>
          <a:bodyPr vert="horz" lIns="0" tIns="0" rIns="0" bIns="0" rtlCol="0" anchor="t">
            <a:normAutofit fontScale="25000" lnSpcReduction="20000"/>
          </a:bodyPr>
          <a:lstStyle>
            <a:lvl1pPr marL="0" indent="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20000"/>
              <a:buFont typeface="Arial" pitchFamily="34" charset="0"/>
              <a:buNone/>
              <a:defRPr sz="1400" kern="1200">
                <a:solidFill>
                  <a:srgbClr val="393939"/>
                </a:solidFill>
                <a:latin typeface="Calibri" pitchFamily="34" charset="0"/>
                <a:ea typeface="+mn-ea"/>
                <a:cs typeface="+mn-cs"/>
              </a:defRPr>
            </a:lvl1pPr>
            <a:lvl2pPr marL="215900" indent="-2159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rgbClr val="393939"/>
                </a:solidFill>
                <a:latin typeface="Calibri" pitchFamily="34" charset="0"/>
                <a:ea typeface="+mn-ea"/>
                <a:cs typeface="+mn-cs"/>
              </a:defRPr>
            </a:lvl2pPr>
            <a:lvl3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rgbClr val="393939"/>
                </a:solidFill>
                <a:latin typeface="Calibri" pitchFamily="34" charset="0"/>
                <a:ea typeface="+mn-ea"/>
                <a:cs typeface="+mn-cs"/>
              </a:defRPr>
            </a:lvl3pPr>
            <a:lvl4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rgbClr val="393939"/>
                </a:solidFill>
                <a:latin typeface="Calibri" pitchFamily="34" charset="0"/>
                <a:ea typeface="+mn-ea"/>
                <a:cs typeface="+mn-cs"/>
              </a:defRPr>
            </a:lvl4pPr>
            <a:lvl5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rgbClr val="393939"/>
                </a:solidFill>
                <a:latin typeface="Calibri" pitchFamily="34" charset="0"/>
                <a:ea typeface="+mn-ea"/>
                <a:cs typeface="+mn-cs"/>
              </a:defRPr>
            </a:lvl5pPr>
            <a:lvl6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70000"/>
              </a:lnSpc>
              <a:buFont typeface="Arial" pitchFamily="34" charset="0"/>
              <a:buChar char="•"/>
            </a:pPr>
            <a:r>
              <a:rPr lang="en-AU" sz="4300" dirty="0"/>
              <a:t>Rail Traffic is issued with Train Order to occupy track</a:t>
            </a:r>
          </a:p>
          <a:p>
            <a:pPr marL="342900" indent="-342900">
              <a:lnSpc>
                <a:spcPct val="170000"/>
              </a:lnSpc>
              <a:buFont typeface="Arial" pitchFamily="34" charset="0"/>
              <a:buChar char="•"/>
            </a:pPr>
            <a:r>
              <a:rPr lang="en-AU" sz="4300" dirty="0"/>
              <a:t>The GPS Watchdog tracks rail traffic movements using GPS</a:t>
            </a:r>
          </a:p>
          <a:p>
            <a:pPr marL="342900" indent="-342900">
              <a:lnSpc>
                <a:spcPct val="170000"/>
              </a:lnSpc>
              <a:buFont typeface="Arial" pitchFamily="34" charset="0"/>
              <a:buChar char="•"/>
            </a:pPr>
            <a:r>
              <a:rPr lang="en-AU" sz="4300" dirty="0"/>
              <a:t>A Train Order permits travel in one direction only</a:t>
            </a:r>
          </a:p>
          <a:p>
            <a:pPr marL="342900" indent="-342900">
              <a:lnSpc>
                <a:spcPct val="170000"/>
              </a:lnSpc>
              <a:buFont typeface="Arial" pitchFamily="34" charset="0"/>
              <a:buChar char="•"/>
            </a:pPr>
            <a:r>
              <a:rPr lang="en-AU" sz="4300" dirty="0"/>
              <a:t>Work Trains are not issued an authority to occupy and enter the limits of a track occupancy authority</a:t>
            </a:r>
          </a:p>
          <a:p>
            <a:pPr marL="342900" indent="-342900">
              <a:lnSpc>
                <a:spcPct val="170000"/>
              </a:lnSpc>
              <a:buFont typeface="Arial" pitchFamily="34" charset="0"/>
              <a:buChar char="•"/>
            </a:pPr>
            <a:r>
              <a:rPr lang="en-AU" sz="4300" dirty="0"/>
              <a:t>Relies on the Protection Officer to protect the work train</a:t>
            </a:r>
          </a:p>
          <a:p>
            <a:pPr>
              <a:lnSpc>
                <a:spcPct val="170000"/>
              </a:lnSpc>
            </a:pPr>
            <a:endParaRPr lang="en-AU" sz="4300" dirty="0"/>
          </a:p>
          <a:p>
            <a:pPr>
              <a:lnSpc>
                <a:spcPct val="120000"/>
              </a:lnSpc>
            </a:pPr>
            <a:r>
              <a:rPr lang="en-AU" sz="4300" dirty="0"/>
              <a:t>Unauthorised rail traffic movements will generate alarms in the control centre.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AU" sz="1500" dirty="0"/>
          </a:p>
          <a:p>
            <a:endParaRPr lang="en-AU" sz="2000" dirty="0"/>
          </a:p>
          <a:p>
            <a:endParaRPr lang="en-AU" sz="2000" dirty="0"/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4BAA9C-0DBB-2B4C-8B3C-83BCC8725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4" y="1223917"/>
            <a:ext cx="3619783" cy="217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03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>
            <a:spLocks/>
          </p:cNvSpPr>
          <p:nvPr/>
        </p:nvSpPr>
        <p:spPr>
          <a:xfrm>
            <a:off x="323528" y="4061500"/>
            <a:ext cx="7386637" cy="339809"/>
          </a:xfrm>
          <a:prstGeom prst="rect">
            <a:avLst/>
          </a:prstGeom>
        </p:spPr>
        <p:txBody>
          <a:bodyPr/>
          <a:lstStyle>
            <a:lvl1pPr marL="0" marR="0" indent="0" algn="l" defTabSz="87256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20000"/>
              <a:buFont typeface="Arial" pitchFamily="34" charset="0"/>
              <a:buNone/>
              <a:tabLst/>
              <a:defRPr lang="en-US" sz="2000" b="1" kern="120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215900" indent="-2159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2pPr>
            <a:lvl3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3pPr>
            <a:lvl4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4pPr>
            <a:lvl5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5pPr>
            <a:lvl6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en-GB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en-GB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CLICK TO EDIT HEADING</a:t>
            </a:r>
          </a:p>
          <a:p>
            <a:endParaRPr lang="en-AU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31A3A9D8-C284-9647-9A3C-75F279D0C506}"/>
              </a:ext>
            </a:extLst>
          </p:cNvPr>
          <p:cNvSpPr txBox="1">
            <a:spLocks/>
          </p:cNvSpPr>
          <p:nvPr/>
        </p:nvSpPr>
        <p:spPr>
          <a:xfrm>
            <a:off x="251520" y="267494"/>
            <a:ext cx="8640960" cy="333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72568" rtl="0" eaLnBrk="1" latinLnBrk="0" hangingPunct="1">
              <a:spcBef>
                <a:spcPct val="0"/>
              </a:spcBef>
              <a:buNone/>
              <a:defRPr lang="en-AU" sz="2400" b="1" kern="1200" cap="none" spc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dirty="0">
                <a:cs typeface="Calibri"/>
              </a:rPr>
              <a:t>Background</a:t>
            </a:r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C921F6-4CDE-2F4E-BDB0-E5EC682CA81D}"/>
              </a:ext>
            </a:extLst>
          </p:cNvPr>
          <p:cNvSpPr txBox="1">
            <a:spLocks/>
          </p:cNvSpPr>
          <p:nvPr/>
        </p:nvSpPr>
        <p:spPr>
          <a:xfrm>
            <a:off x="1835696" y="1159704"/>
            <a:ext cx="6162500" cy="3225569"/>
          </a:xfrm>
          <a:prstGeom prst="rect">
            <a:avLst/>
          </a:prstGeom>
        </p:spPr>
        <p:txBody>
          <a:bodyPr vert="horz" lIns="0" tIns="0" rIns="0" bIns="0" rtlCol="0" anchor="t">
            <a:normAutofit fontScale="32500" lnSpcReduction="20000"/>
          </a:bodyPr>
          <a:lstStyle>
            <a:lvl1pPr marL="0" indent="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20000"/>
              <a:buFont typeface="Arial" pitchFamily="34" charset="0"/>
              <a:buNone/>
              <a:defRPr sz="1400" kern="1200">
                <a:solidFill>
                  <a:srgbClr val="393939"/>
                </a:solidFill>
                <a:latin typeface="Calibri" pitchFamily="34" charset="0"/>
                <a:ea typeface="+mn-ea"/>
                <a:cs typeface="+mn-cs"/>
              </a:defRPr>
            </a:lvl1pPr>
            <a:lvl2pPr marL="215900" indent="-2159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rgbClr val="393939"/>
                </a:solidFill>
                <a:latin typeface="Calibri" pitchFamily="34" charset="0"/>
                <a:ea typeface="+mn-ea"/>
                <a:cs typeface="+mn-cs"/>
              </a:defRPr>
            </a:lvl2pPr>
            <a:lvl3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rgbClr val="393939"/>
                </a:solidFill>
                <a:latin typeface="Calibri" pitchFamily="34" charset="0"/>
                <a:ea typeface="+mn-ea"/>
                <a:cs typeface="+mn-cs"/>
              </a:defRPr>
            </a:lvl3pPr>
            <a:lvl4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rgbClr val="393939"/>
                </a:solidFill>
                <a:latin typeface="Calibri" pitchFamily="34" charset="0"/>
                <a:ea typeface="+mn-ea"/>
                <a:cs typeface="+mn-cs"/>
              </a:defRPr>
            </a:lvl4pPr>
            <a:lvl5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rgbClr val="393939"/>
                </a:solidFill>
                <a:latin typeface="Calibri" pitchFamily="34" charset="0"/>
                <a:ea typeface="+mn-ea"/>
                <a:cs typeface="+mn-cs"/>
              </a:defRPr>
            </a:lvl5pPr>
            <a:lvl6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7400" b="1" dirty="0">
                <a:solidFill>
                  <a:srgbClr val="18B6AB"/>
                </a:solidFill>
              </a:rPr>
              <a:t>Train Order Limitations in other Networks</a:t>
            </a:r>
          </a:p>
          <a:p>
            <a:endParaRPr lang="en-AU" sz="4300" dirty="0"/>
          </a:p>
          <a:p>
            <a:pPr marL="342900" indent="-342900">
              <a:lnSpc>
                <a:spcPct val="170000"/>
              </a:lnSpc>
              <a:buFont typeface="Arial" pitchFamily="34" charset="0"/>
              <a:buChar char="•"/>
            </a:pPr>
            <a:r>
              <a:rPr lang="en-AU" sz="4300" dirty="0"/>
              <a:t>System limitations and operational restrictions associated with Mishap Orders (Train must fail in the correct location)</a:t>
            </a:r>
          </a:p>
          <a:p>
            <a:pPr marL="342900" indent="-342900">
              <a:lnSpc>
                <a:spcPct val="170000"/>
              </a:lnSpc>
              <a:buFont typeface="Arial" pitchFamily="34" charset="0"/>
              <a:buChar char="•"/>
            </a:pPr>
            <a:r>
              <a:rPr lang="en-AU" sz="4300" dirty="0"/>
              <a:t>May result in unnecessary Out of Authority alarms</a:t>
            </a:r>
          </a:p>
          <a:p>
            <a:pPr marL="342900" indent="-342900">
              <a:lnSpc>
                <a:spcPct val="170000"/>
              </a:lnSpc>
              <a:buFont typeface="Arial" pitchFamily="34" charset="0"/>
              <a:buChar char="•"/>
            </a:pPr>
            <a:r>
              <a:rPr lang="en-AU" sz="4300" dirty="0"/>
              <a:t>Mishap Order process is inflexible and requires the recovery process to be known in advance of order issue </a:t>
            </a:r>
          </a:p>
          <a:p>
            <a:pPr marL="342900" indent="-342900">
              <a:lnSpc>
                <a:spcPct val="170000"/>
              </a:lnSpc>
              <a:buFont typeface="Arial" pitchFamily="34" charset="0"/>
              <a:buChar char="•"/>
            </a:pPr>
            <a:r>
              <a:rPr lang="en-AU" sz="4300" dirty="0"/>
              <a:t>Some operational scenarios cannot be supported be the system, resulting in use of administrative controls (SPAs)</a:t>
            </a:r>
            <a:endParaRPr lang="en-AU" sz="1500" dirty="0"/>
          </a:p>
          <a:p>
            <a:endParaRPr lang="en-AU" sz="2000" dirty="0"/>
          </a:p>
          <a:p>
            <a:endParaRPr lang="en-AU" sz="20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886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>
            <a:spLocks/>
          </p:cNvSpPr>
          <p:nvPr/>
        </p:nvSpPr>
        <p:spPr>
          <a:xfrm>
            <a:off x="323528" y="4061500"/>
            <a:ext cx="7386637" cy="339809"/>
          </a:xfrm>
          <a:prstGeom prst="rect">
            <a:avLst/>
          </a:prstGeom>
        </p:spPr>
        <p:txBody>
          <a:bodyPr/>
          <a:lstStyle>
            <a:lvl1pPr marL="0" marR="0" indent="0" algn="l" defTabSz="87256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20000"/>
              <a:buFont typeface="Arial" pitchFamily="34" charset="0"/>
              <a:buNone/>
              <a:tabLst/>
              <a:defRPr lang="en-US" sz="2000" b="1" kern="120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215900" indent="-2159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2pPr>
            <a:lvl3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3pPr>
            <a:lvl4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4pPr>
            <a:lvl5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Calibri" pitchFamily="34" charset="0"/>
                <a:ea typeface="+mn-ea"/>
                <a:cs typeface="+mn-cs"/>
              </a:defRPr>
            </a:lvl5pPr>
            <a:lvl6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en-GB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en-GB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CLICK TO EDIT HEADING</a:t>
            </a:r>
          </a:p>
          <a:p>
            <a:endParaRPr lang="en-AU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31A3A9D8-C284-9647-9A3C-75F279D0C506}"/>
              </a:ext>
            </a:extLst>
          </p:cNvPr>
          <p:cNvSpPr txBox="1">
            <a:spLocks/>
          </p:cNvSpPr>
          <p:nvPr/>
        </p:nvSpPr>
        <p:spPr>
          <a:xfrm>
            <a:off x="251520" y="267494"/>
            <a:ext cx="8640960" cy="333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72568" rtl="0" eaLnBrk="1" latinLnBrk="0" hangingPunct="1">
              <a:spcBef>
                <a:spcPct val="0"/>
              </a:spcBef>
              <a:buNone/>
              <a:defRPr lang="en-AU" sz="2400" b="1" kern="1200" cap="none" spc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dirty="0">
                <a:cs typeface="Calibri"/>
              </a:rPr>
              <a:t>Background</a:t>
            </a:r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C921F6-4CDE-2F4E-BDB0-E5EC682CA81D}"/>
              </a:ext>
            </a:extLst>
          </p:cNvPr>
          <p:cNvSpPr txBox="1">
            <a:spLocks/>
          </p:cNvSpPr>
          <p:nvPr/>
        </p:nvSpPr>
        <p:spPr>
          <a:xfrm>
            <a:off x="1835696" y="1159705"/>
            <a:ext cx="6162500" cy="227614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20000"/>
              <a:buFont typeface="Arial" pitchFamily="34" charset="0"/>
              <a:buNone/>
              <a:defRPr sz="1400" kern="1200">
                <a:solidFill>
                  <a:srgbClr val="393939"/>
                </a:solidFill>
                <a:latin typeface="Calibri" pitchFamily="34" charset="0"/>
                <a:ea typeface="+mn-ea"/>
                <a:cs typeface="+mn-cs"/>
              </a:defRPr>
            </a:lvl1pPr>
            <a:lvl2pPr marL="215900" indent="-2159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rgbClr val="393939"/>
                </a:solidFill>
                <a:latin typeface="Calibri" pitchFamily="34" charset="0"/>
                <a:ea typeface="+mn-ea"/>
                <a:cs typeface="+mn-cs"/>
              </a:defRPr>
            </a:lvl2pPr>
            <a:lvl3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rgbClr val="393939"/>
                </a:solidFill>
                <a:latin typeface="Calibri" pitchFamily="34" charset="0"/>
                <a:ea typeface="+mn-ea"/>
                <a:cs typeface="+mn-cs"/>
              </a:defRPr>
            </a:lvl3pPr>
            <a:lvl4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rgbClr val="393939"/>
                </a:solidFill>
                <a:latin typeface="Calibri" pitchFamily="34" charset="0"/>
                <a:ea typeface="+mn-ea"/>
                <a:cs typeface="+mn-cs"/>
              </a:defRPr>
            </a:lvl4pPr>
            <a:lvl5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rgbClr val="393939"/>
                </a:solidFill>
                <a:latin typeface="Calibri" pitchFamily="34" charset="0"/>
                <a:ea typeface="+mn-ea"/>
                <a:cs typeface="+mn-cs"/>
              </a:defRPr>
            </a:lvl5pPr>
            <a:lvl6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16000" indent="-216000" algn="l" defTabSz="8725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b="1" dirty="0">
                <a:solidFill>
                  <a:srgbClr val="18B6AB"/>
                </a:solidFill>
              </a:rPr>
              <a:t>Train Order Limitations in other Networks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AU" dirty="0"/>
              <a:t>Train working within a TOA as per CNWT-314 (Work Trains) generates Out of</a:t>
            </a:r>
            <a:br>
              <a:rPr lang="en-AU" dirty="0"/>
            </a:br>
            <a:r>
              <a:rPr lang="en-AU" dirty="0"/>
              <a:t>Authority alarms on the GPS Watchdog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AU" dirty="0"/>
              <a:t>Work train is reliant on Protection Officer to provide protection 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AU" dirty="0"/>
              <a:t>Departure of Work Trains from worksites can be complex and inefficient</a:t>
            </a:r>
          </a:p>
          <a:p>
            <a:pPr marL="342900" indent="-342900">
              <a:lnSpc>
                <a:spcPct val="170000"/>
              </a:lnSpc>
              <a:buFont typeface="Arial" pitchFamily="34" charset="0"/>
              <a:buChar char="•"/>
            </a:pPr>
            <a:endParaRPr lang="en-AU" sz="4300" dirty="0"/>
          </a:p>
          <a:p>
            <a:endParaRPr lang="en-AU" sz="2000" dirty="0"/>
          </a:p>
          <a:p>
            <a:endParaRPr lang="en-AU" sz="20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6016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70F47E-AB3F-430D-82D4-DE7833325CAE}"/>
              </a:ext>
            </a:extLst>
          </p:cNvPr>
          <p:cNvSpPr/>
          <p:nvPr/>
        </p:nvSpPr>
        <p:spPr>
          <a:xfrm>
            <a:off x="251520" y="915566"/>
            <a:ext cx="8640960" cy="3744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AU" sz="11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487EE0-5DEE-490B-B5C9-B20E2B396D8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60032" y="2067694"/>
            <a:ext cx="4032448" cy="360362"/>
          </a:xfrm>
          <a:prstGeom prst="rect">
            <a:avLst/>
          </a:prstGeom>
        </p:spPr>
        <p:txBody>
          <a:bodyPr/>
          <a:lstStyle/>
          <a:p>
            <a:r>
              <a:rPr lang="en-AU" sz="2400" dirty="0">
                <a:solidFill>
                  <a:schemeClr val="bg1"/>
                </a:solidFill>
              </a:rPr>
              <a:t>ALTERNATIVE TRAIN ORDERS</a:t>
            </a:r>
            <a:br>
              <a:rPr lang="en-AU" sz="2400" dirty="0">
                <a:solidFill>
                  <a:schemeClr val="bg1"/>
                </a:solidFill>
              </a:rPr>
            </a:br>
            <a:br>
              <a:rPr lang="en-AU" sz="2400" dirty="0">
                <a:solidFill>
                  <a:schemeClr val="bg1"/>
                </a:solidFill>
              </a:rPr>
            </a:br>
            <a:r>
              <a:rPr lang="en-AU" sz="2400" dirty="0">
                <a:solidFill>
                  <a:schemeClr val="bg1"/>
                </a:solidFill>
              </a:rPr>
              <a:t>Special Orders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69E6E9-4EE5-4E9D-A3FE-EA860283E98F}"/>
              </a:ext>
            </a:extLst>
          </p:cNvPr>
          <p:cNvGrpSpPr/>
          <p:nvPr/>
        </p:nvGrpSpPr>
        <p:grpSpPr>
          <a:xfrm>
            <a:off x="236786" y="-236562"/>
            <a:ext cx="2650914" cy="2880320"/>
            <a:chOff x="5223467" y="0"/>
            <a:chExt cx="4006180" cy="4352869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8605AB6-BD6D-4463-A3BD-66CAE8345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23467" y="0"/>
              <a:ext cx="4006180" cy="4352869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A9F85A70-2EDC-4955-9DC5-D0D3B7531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40756" y="1728161"/>
              <a:ext cx="2063691" cy="2249996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DF53F5C-D5F1-4836-8077-ABE734E2FA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1"/>
          <a:stretch/>
        </p:blipFill>
        <p:spPr>
          <a:xfrm>
            <a:off x="611560" y="-6578"/>
            <a:ext cx="5280224" cy="4659982"/>
          </a:xfrm>
          <a:prstGeom prst="parallelogram">
            <a:avLst>
              <a:gd name="adj" fmla="val 62191"/>
            </a:avLst>
          </a:prstGeom>
        </p:spPr>
      </p:pic>
    </p:spTree>
    <p:extLst>
      <p:ext uri="{BB962C8B-B14F-4D97-AF65-F5344CB8AC3E}">
        <p14:creationId xmlns:p14="http://schemas.microsoft.com/office/powerpoint/2010/main" val="3617686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31A3A9D8-C284-9647-9A3C-75F279D0C506}"/>
              </a:ext>
            </a:extLst>
          </p:cNvPr>
          <p:cNvSpPr txBox="1">
            <a:spLocks/>
          </p:cNvSpPr>
          <p:nvPr/>
        </p:nvSpPr>
        <p:spPr>
          <a:xfrm>
            <a:off x="251520" y="267494"/>
            <a:ext cx="8640960" cy="333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72568" rtl="0" eaLnBrk="1" latinLnBrk="0" hangingPunct="1">
              <a:spcBef>
                <a:spcPct val="0"/>
              </a:spcBef>
              <a:buNone/>
              <a:defRPr lang="en-AU" sz="2400" b="1" kern="1200" cap="none" spc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dirty="0">
                <a:cs typeface="Calibri"/>
              </a:rPr>
              <a:t>ATO - Special Orders</a:t>
            </a:r>
            <a:endParaRPr lang="en-A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7F8508-01CE-FB43-A34F-6FD7231942E3}"/>
              </a:ext>
            </a:extLst>
          </p:cNvPr>
          <p:cNvSpPr txBox="1">
            <a:spLocks/>
          </p:cNvSpPr>
          <p:nvPr/>
        </p:nvSpPr>
        <p:spPr>
          <a:xfrm>
            <a:off x="1259632" y="912095"/>
            <a:ext cx="6624736" cy="2955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88776" rtl="0" eaLnBrk="1" latinLnBrk="0" hangingPunct="1"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 lang="en-US" sz="1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4134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522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910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7298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rgbClr val="18B6AB"/>
                </a:solidFill>
              </a:rPr>
              <a:t>Objectives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Special Orders are bidirectional authorities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Work on track authorities CANNOT be issued until Special orders are fulfilled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Can be used degraded recovery purposes or planned train working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Improves engineering controls system locking and GPS Watchdog monitoring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Provides greater operational flexibility without position constraints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Existing Rail Traffic protection rules and procedures apply</a:t>
            </a:r>
          </a:p>
        </p:txBody>
      </p:sp>
    </p:spTree>
    <p:extLst>
      <p:ext uri="{BB962C8B-B14F-4D97-AF65-F5344CB8AC3E}">
        <p14:creationId xmlns:p14="http://schemas.microsoft.com/office/powerpoint/2010/main" val="4178806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31A3A9D8-C284-9647-9A3C-75F279D0C506}"/>
              </a:ext>
            </a:extLst>
          </p:cNvPr>
          <p:cNvSpPr txBox="1">
            <a:spLocks/>
          </p:cNvSpPr>
          <p:nvPr/>
        </p:nvSpPr>
        <p:spPr>
          <a:xfrm>
            <a:off x="251520" y="267494"/>
            <a:ext cx="8640960" cy="333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72568" rtl="0" eaLnBrk="1" latinLnBrk="0" hangingPunct="1">
              <a:spcBef>
                <a:spcPct val="0"/>
              </a:spcBef>
              <a:buNone/>
              <a:defRPr lang="en-AU" sz="2400" b="1" kern="1200" cap="none" spc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dirty="0">
                <a:cs typeface="Calibri"/>
              </a:rPr>
              <a:t>ATO - Special Orders</a:t>
            </a:r>
            <a:endParaRPr lang="en-A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7F8508-01CE-FB43-A34F-6FD7231942E3}"/>
              </a:ext>
            </a:extLst>
          </p:cNvPr>
          <p:cNvSpPr txBox="1">
            <a:spLocks/>
          </p:cNvSpPr>
          <p:nvPr/>
        </p:nvSpPr>
        <p:spPr>
          <a:xfrm>
            <a:off x="1259632" y="912095"/>
            <a:ext cx="6624736" cy="2955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88776" rtl="0" eaLnBrk="1" latinLnBrk="0" hangingPunct="1"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 lang="en-US" sz="1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4134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522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910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7298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rgbClr val="18B6AB"/>
                </a:solidFill>
              </a:rPr>
              <a:t>Process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Issued to FAILED or ASSITING train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Uses existing system controls to reserve track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Follows existing process to establish a Train Order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Drivers records details of planned movement on FORM CNRF 009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Limits defined by NCO and recorded by Driver on FORM CNRF 009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Allows for all necessary bi-directional movements on a single authority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90766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31A3A9D8-C284-9647-9A3C-75F279D0C506}"/>
              </a:ext>
            </a:extLst>
          </p:cNvPr>
          <p:cNvSpPr txBox="1">
            <a:spLocks/>
          </p:cNvSpPr>
          <p:nvPr/>
        </p:nvSpPr>
        <p:spPr>
          <a:xfrm>
            <a:off x="251520" y="267494"/>
            <a:ext cx="8640960" cy="333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72568" rtl="0" eaLnBrk="1" latinLnBrk="0" hangingPunct="1">
              <a:spcBef>
                <a:spcPct val="0"/>
              </a:spcBef>
              <a:buNone/>
              <a:defRPr lang="en-AU" sz="2400" b="1" kern="1200" cap="none" spc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AU" dirty="0">
                <a:cs typeface="Calibri"/>
              </a:rPr>
              <a:t>ATO - Special Orders</a:t>
            </a:r>
            <a:endParaRPr lang="en-A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7F8508-01CE-FB43-A34F-6FD7231942E3}"/>
              </a:ext>
            </a:extLst>
          </p:cNvPr>
          <p:cNvSpPr txBox="1">
            <a:spLocks/>
          </p:cNvSpPr>
          <p:nvPr/>
        </p:nvSpPr>
        <p:spPr>
          <a:xfrm>
            <a:off x="1259632" y="912095"/>
            <a:ext cx="6624736" cy="2955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88776" rtl="0" eaLnBrk="1" latinLnBrk="0" hangingPunct="1"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1088776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 lang="en-US" sz="1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4134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522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910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7298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rgbClr val="18B6AB"/>
                </a:solidFill>
              </a:rPr>
              <a:t>Cancellation</a:t>
            </a:r>
            <a:br>
              <a:rPr lang="en-AU" sz="2000" b="1" dirty="0">
                <a:solidFill>
                  <a:srgbClr val="18B6AB"/>
                </a:solidFill>
              </a:rPr>
            </a:br>
            <a:r>
              <a:rPr lang="en-AU" b="1" dirty="0">
                <a:solidFill>
                  <a:srgbClr val="18B6AB"/>
                </a:solidFill>
              </a:rPr>
              <a:t>Alternative Train Orders may be cancelled if: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Vehicle Movements have not commenced or are not completed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Vehicle(s) are stationary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AU" sz="1200" dirty="0"/>
              <a:t>All Affected workers are told of the cancellation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856943688"/>
      </p:ext>
    </p:extLst>
  </p:cSld>
  <p:clrMapOvr>
    <a:masterClrMapping/>
  </p:clrMapOvr>
</p:sld>
</file>

<file path=ppt/theme/theme1.xml><?xml version="1.0" encoding="utf-8"?>
<a:theme xmlns:a="http://schemas.openxmlformats.org/drawingml/2006/main" name="Case Study - PowerPoint UGL">
  <a:themeElements>
    <a:clrScheme name="Custom 1">
      <a:dk1>
        <a:srgbClr val="232323"/>
      </a:dk1>
      <a:lt1>
        <a:srgbClr val="FFFFFF"/>
      </a:lt1>
      <a:dk2>
        <a:srgbClr val="003D79"/>
      </a:dk2>
      <a:lt2>
        <a:srgbClr val="393939"/>
      </a:lt2>
      <a:accent1>
        <a:srgbClr val="929497"/>
      </a:accent1>
      <a:accent2>
        <a:srgbClr val="569BBE"/>
      </a:accent2>
      <a:accent3>
        <a:srgbClr val="008B98"/>
      </a:accent3>
      <a:accent4>
        <a:srgbClr val="695688"/>
      </a:accent4>
      <a:accent5>
        <a:srgbClr val="84C832"/>
      </a:accent5>
      <a:accent6>
        <a:srgbClr val="C00000"/>
      </a:accent6>
      <a:hlink>
        <a:srgbClr val="003D79"/>
      </a:hlink>
      <a:folHlink>
        <a:srgbClr val="003D79"/>
      </a:folHlink>
    </a:clrScheme>
    <a:fontScheme name="UGL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olour 7">
      <a:srgbClr val="A3C7DB"/>
    </a:custClr>
    <a:custClr name="Colour 8">
      <a:srgbClr val="C7C8CA"/>
    </a:custClr>
    <a:custClr name="Colour 9">
      <a:srgbClr val="A499BC"/>
    </a:custClr>
    <a:custClr name="Colour 10">
      <a:srgbClr val="66CCCC"/>
    </a:custClr>
    <a:custClr name="Colour 11">
      <a:srgbClr val="ACB7D2"/>
    </a:custClr>
    <a:custClr name="O&amp;M Grey">
      <a:srgbClr val="929497"/>
    </a:custClr>
    <a:custClr name="Engineering Purple">
      <a:srgbClr val="695688"/>
    </a:custClr>
    <a:custClr name="DTZ Green">
      <a:srgbClr val="008B98"/>
    </a:custClr>
  </a:custClrLst>
</a:theme>
</file>

<file path=ppt/theme/theme2.xml><?xml version="1.0" encoding="utf-8"?>
<a:theme xmlns:a="http://schemas.openxmlformats.org/drawingml/2006/main" name="Covers - PowerPoint UGL">
  <a:themeElements>
    <a:clrScheme name="Custom 1">
      <a:dk1>
        <a:srgbClr val="232323"/>
      </a:dk1>
      <a:lt1>
        <a:srgbClr val="FFFFFF"/>
      </a:lt1>
      <a:dk2>
        <a:srgbClr val="003D79"/>
      </a:dk2>
      <a:lt2>
        <a:srgbClr val="393939"/>
      </a:lt2>
      <a:accent1>
        <a:srgbClr val="929497"/>
      </a:accent1>
      <a:accent2>
        <a:srgbClr val="569BBE"/>
      </a:accent2>
      <a:accent3>
        <a:srgbClr val="008B98"/>
      </a:accent3>
      <a:accent4>
        <a:srgbClr val="695688"/>
      </a:accent4>
      <a:accent5>
        <a:srgbClr val="84C832"/>
      </a:accent5>
      <a:accent6>
        <a:srgbClr val="C00000"/>
      </a:accent6>
      <a:hlink>
        <a:srgbClr val="003D79"/>
      </a:hlink>
      <a:folHlink>
        <a:srgbClr val="003D79"/>
      </a:folHlink>
    </a:clrScheme>
    <a:fontScheme name="UGL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olour 7">
      <a:srgbClr val="A3C7DB"/>
    </a:custClr>
    <a:custClr name="Colour 8">
      <a:srgbClr val="C7C8CA"/>
    </a:custClr>
    <a:custClr name="Colour 9">
      <a:srgbClr val="A499BC"/>
    </a:custClr>
    <a:custClr name="Colour 10">
      <a:srgbClr val="66CCCC"/>
    </a:custClr>
    <a:custClr name="Colour 11">
      <a:srgbClr val="ACB7D2"/>
    </a:custClr>
    <a:custClr name="O&amp;M Grey">
      <a:srgbClr val="929497"/>
    </a:custClr>
    <a:custClr name="Engineering Purple">
      <a:srgbClr val="695688"/>
    </a:custClr>
    <a:custClr name="DTZ Green">
      <a:srgbClr val="008B98"/>
    </a:custClr>
  </a:custClrLst>
</a:theme>
</file>

<file path=ppt/theme/theme3.xml><?xml version="1.0" encoding="utf-8"?>
<a:theme xmlns:a="http://schemas.openxmlformats.org/drawingml/2006/main" name="2_Case Study - PowerPoint UGL">
  <a:themeElements>
    <a:clrScheme name="Custom 1">
      <a:dk1>
        <a:srgbClr val="232323"/>
      </a:dk1>
      <a:lt1>
        <a:srgbClr val="FFFFFF"/>
      </a:lt1>
      <a:dk2>
        <a:srgbClr val="003D79"/>
      </a:dk2>
      <a:lt2>
        <a:srgbClr val="393939"/>
      </a:lt2>
      <a:accent1>
        <a:srgbClr val="929497"/>
      </a:accent1>
      <a:accent2>
        <a:srgbClr val="569BBE"/>
      </a:accent2>
      <a:accent3>
        <a:srgbClr val="008B98"/>
      </a:accent3>
      <a:accent4>
        <a:srgbClr val="695688"/>
      </a:accent4>
      <a:accent5>
        <a:srgbClr val="84C832"/>
      </a:accent5>
      <a:accent6>
        <a:srgbClr val="C00000"/>
      </a:accent6>
      <a:hlink>
        <a:srgbClr val="003D79"/>
      </a:hlink>
      <a:folHlink>
        <a:srgbClr val="003D79"/>
      </a:folHlink>
    </a:clrScheme>
    <a:fontScheme name="UGL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olour 7">
      <a:srgbClr val="A3C7DB"/>
    </a:custClr>
    <a:custClr name="Colour 8">
      <a:srgbClr val="C7C8CA"/>
    </a:custClr>
    <a:custClr name="Colour 9">
      <a:srgbClr val="A499BC"/>
    </a:custClr>
    <a:custClr name="Colour 10">
      <a:srgbClr val="66CCCC"/>
    </a:custClr>
    <a:custClr name="Colour 11">
      <a:srgbClr val="ACB7D2"/>
    </a:custClr>
    <a:custClr name="O&amp;M Grey">
      <a:srgbClr val="929497"/>
    </a:custClr>
    <a:custClr name="Engineering Purple">
      <a:srgbClr val="695688"/>
    </a:custClr>
    <a:custClr name="DTZ Green">
      <a:srgbClr val="008B98"/>
    </a:custClr>
  </a:custClrLst>
</a:theme>
</file>

<file path=ppt/theme/theme4.xml><?xml version="1.0" encoding="utf-8"?>
<a:theme xmlns:a="http://schemas.openxmlformats.org/drawingml/2006/main" name="3_Case Study - PowerPoint UGL">
  <a:themeElements>
    <a:clrScheme name="Custom 1">
      <a:dk1>
        <a:srgbClr val="232323"/>
      </a:dk1>
      <a:lt1>
        <a:srgbClr val="FFFFFF"/>
      </a:lt1>
      <a:dk2>
        <a:srgbClr val="003D79"/>
      </a:dk2>
      <a:lt2>
        <a:srgbClr val="393939"/>
      </a:lt2>
      <a:accent1>
        <a:srgbClr val="929497"/>
      </a:accent1>
      <a:accent2>
        <a:srgbClr val="569BBE"/>
      </a:accent2>
      <a:accent3>
        <a:srgbClr val="008B98"/>
      </a:accent3>
      <a:accent4>
        <a:srgbClr val="695688"/>
      </a:accent4>
      <a:accent5>
        <a:srgbClr val="84C832"/>
      </a:accent5>
      <a:accent6>
        <a:srgbClr val="C00000"/>
      </a:accent6>
      <a:hlink>
        <a:srgbClr val="003D79"/>
      </a:hlink>
      <a:folHlink>
        <a:srgbClr val="003D79"/>
      </a:folHlink>
    </a:clrScheme>
    <a:fontScheme name="UGL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olour 7">
      <a:srgbClr val="A3C7DB"/>
    </a:custClr>
    <a:custClr name="Colour 8">
      <a:srgbClr val="C7C8CA"/>
    </a:custClr>
    <a:custClr name="Colour 9">
      <a:srgbClr val="A499BC"/>
    </a:custClr>
    <a:custClr name="Colour 10">
      <a:srgbClr val="66CCCC"/>
    </a:custClr>
    <a:custClr name="Colour 11">
      <a:srgbClr val="ACB7D2"/>
    </a:custClr>
    <a:custClr name="O&amp;M Grey">
      <a:srgbClr val="929497"/>
    </a:custClr>
    <a:custClr name="Engineering Purple">
      <a:srgbClr val="695688"/>
    </a:custClr>
    <a:custClr name="DTZ Green">
      <a:srgbClr val="008B98"/>
    </a:custClr>
  </a:custClrLst>
</a:theme>
</file>

<file path=ppt/theme/theme5.xml><?xml version="1.0" encoding="utf-8"?>
<a:theme xmlns:a="http://schemas.openxmlformats.org/drawingml/2006/main" name="4_Case Study - PowerPoint UGL">
  <a:themeElements>
    <a:clrScheme name="Custom 1">
      <a:dk1>
        <a:srgbClr val="232323"/>
      </a:dk1>
      <a:lt1>
        <a:srgbClr val="FFFFFF"/>
      </a:lt1>
      <a:dk2>
        <a:srgbClr val="003D79"/>
      </a:dk2>
      <a:lt2>
        <a:srgbClr val="393939"/>
      </a:lt2>
      <a:accent1>
        <a:srgbClr val="929497"/>
      </a:accent1>
      <a:accent2>
        <a:srgbClr val="569BBE"/>
      </a:accent2>
      <a:accent3>
        <a:srgbClr val="008B98"/>
      </a:accent3>
      <a:accent4>
        <a:srgbClr val="695688"/>
      </a:accent4>
      <a:accent5>
        <a:srgbClr val="84C832"/>
      </a:accent5>
      <a:accent6>
        <a:srgbClr val="C00000"/>
      </a:accent6>
      <a:hlink>
        <a:srgbClr val="003D79"/>
      </a:hlink>
      <a:folHlink>
        <a:srgbClr val="003D79"/>
      </a:folHlink>
    </a:clrScheme>
    <a:fontScheme name="UGL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olour 7">
      <a:srgbClr val="A3C7DB"/>
    </a:custClr>
    <a:custClr name="Colour 8">
      <a:srgbClr val="C7C8CA"/>
    </a:custClr>
    <a:custClr name="Colour 9">
      <a:srgbClr val="A499BC"/>
    </a:custClr>
    <a:custClr name="Colour 10">
      <a:srgbClr val="66CCCC"/>
    </a:custClr>
    <a:custClr name="Colour 11">
      <a:srgbClr val="ACB7D2"/>
    </a:custClr>
    <a:custClr name="O&amp;M Grey">
      <a:srgbClr val="929497"/>
    </a:custClr>
    <a:custClr name="Engineering Purple">
      <a:srgbClr val="695688"/>
    </a:custClr>
    <a:custClr name="DTZ Green">
      <a:srgbClr val="008B98"/>
    </a:custClr>
  </a:custClrLst>
</a:theme>
</file>

<file path=ppt/theme/theme6.xml><?xml version="1.0" encoding="utf-8"?>
<a:theme xmlns:a="http://schemas.openxmlformats.org/drawingml/2006/main" name="5_Case Study - PowerPoint UGL">
  <a:themeElements>
    <a:clrScheme name="Custom 1">
      <a:dk1>
        <a:srgbClr val="232323"/>
      </a:dk1>
      <a:lt1>
        <a:srgbClr val="FFFFFF"/>
      </a:lt1>
      <a:dk2>
        <a:srgbClr val="003D79"/>
      </a:dk2>
      <a:lt2>
        <a:srgbClr val="393939"/>
      </a:lt2>
      <a:accent1>
        <a:srgbClr val="929497"/>
      </a:accent1>
      <a:accent2>
        <a:srgbClr val="569BBE"/>
      </a:accent2>
      <a:accent3>
        <a:srgbClr val="008B98"/>
      </a:accent3>
      <a:accent4>
        <a:srgbClr val="695688"/>
      </a:accent4>
      <a:accent5>
        <a:srgbClr val="84C832"/>
      </a:accent5>
      <a:accent6>
        <a:srgbClr val="C00000"/>
      </a:accent6>
      <a:hlink>
        <a:srgbClr val="003D79"/>
      </a:hlink>
      <a:folHlink>
        <a:srgbClr val="003D79"/>
      </a:folHlink>
    </a:clrScheme>
    <a:fontScheme name="UGL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olour 7">
      <a:srgbClr val="A3C7DB"/>
    </a:custClr>
    <a:custClr name="Colour 8">
      <a:srgbClr val="C7C8CA"/>
    </a:custClr>
    <a:custClr name="Colour 9">
      <a:srgbClr val="A499BC"/>
    </a:custClr>
    <a:custClr name="Colour 10">
      <a:srgbClr val="66CCCC"/>
    </a:custClr>
    <a:custClr name="Colour 11">
      <a:srgbClr val="ACB7D2"/>
    </a:custClr>
    <a:custClr name="O&amp;M Grey">
      <a:srgbClr val="929497"/>
    </a:custClr>
    <a:custClr name="Engineering Purple">
      <a:srgbClr val="695688"/>
    </a:custClr>
    <a:custClr name="DTZ Green">
      <a:srgbClr val="008B98"/>
    </a:custClr>
  </a:custClrLst>
</a:theme>
</file>

<file path=ppt/theme/theme7.xml><?xml version="1.0" encoding="utf-8"?>
<a:theme xmlns:a="http://schemas.openxmlformats.org/drawingml/2006/main" name="Office Theme">
  <a:themeElements>
    <a:clrScheme name="UGL Limited">
      <a:dk1>
        <a:srgbClr val="232323"/>
      </a:dk1>
      <a:lt1>
        <a:srgbClr val="FFFFFF"/>
      </a:lt1>
      <a:dk2>
        <a:srgbClr val="003D79"/>
      </a:dk2>
      <a:lt2>
        <a:srgbClr val="569BBE"/>
      </a:lt2>
      <a:accent1>
        <a:srgbClr val="CCD8E4"/>
      </a:accent1>
      <a:accent2>
        <a:srgbClr val="668BAF"/>
      </a:accent2>
      <a:accent3>
        <a:srgbClr val="569BBE"/>
      </a:accent3>
      <a:accent4>
        <a:srgbClr val="929497"/>
      </a:accent4>
      <a:accent5>
        <a:srgbClr val="695688"/>
      </a:accent5>
      <a:accent6>
        <a:srgbClr val="008B98"/>
      </a:accent6>
      <a:hlink>
        <a:srgbClr val="003D79"/>
      </a:hlink>
      <a:folHlink>
        <a:srgbClr val="003D7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a8ae20f-0994-48ae-b00d-2000ea618244">
      <UserInfo>
        <DisplayName>Lucio Favotto</DisplayName>
        <AccountId>243</AccountId>
        <AccountType/>
      </UserInfo>
      <UserInfo>
        <DisplayName>Ilkay Kemahli</DisplayName>
        <AccountId>648</AccountId>
        <AccountType/>
      </UserInfo>
    </SharedWithUsers>
    <Status xmlns="27334be7-3352-4d92-aab5-d20fc6915d0f">Work In Progress</Status>
    <Status1 xmlns="27334be7-3352-4d92-aab5-d20fc6915d0f">UGLRLMS Template Applied</Status1>
    <UGLRLResponsibleOwner xmlns="27334be7-3352-4d92-aab5-d20fc6915d0f">
      <UserInfo>
        <DisplayName/>
        <AccountId xsi:nil="true"/>
        <AccountType/>
      </UserInfo>
    </UGLRLResponsibleOwner>
    <Comment xmlns="27334be7-3352-4d92-aab5-d20fc6915d0f" xsi:nil="true"/>
    <Status2 xmlns="27334be7-3352-4d92-aab5-d20fc6915d0f" xsi:nil="true"/>
    <LegacyDocNo xmlns="27334be7-3352-4d92-aab5-d20fc6915d0f">CRN</LegacyDocNo>
    <DocumentType xmlns="27334be7-3352-4d92-aab5-d20fc6915d0f" xsi:nil="true"/>
    <Discipline xmlns="27334be7-3352-4d92-aab5-d20fc6915d0f" xsi:nil="true"/>
    <Brandingapplied xmlns="27334be7-3352-4d92-aab5-d20fc6915d0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D8E0E5C96444582D4E2F0D05F192E" ma:contentTypeVersion="30" ma:contentTypeDescription="Create a new document." ma:contentTypeScope="" ma:versionID="1df39e3313319d1dd2391e5cc53a18ba">
  <xsd:schema xmlns:xsd="http://www.w3.org/2001/XMLSchema" xmlns:xs="http://www.w3.org/2001/XMLSchema" xmlns:p="http://schemas.microsoft.com/office/2006/metadata/properties" xmlns:ns2="27334be7-3352-4d92-aab5-d20fc6915d0f" xmlns:ns3="1a8ae20f-0994-48ae-b00d-2000ea618244" targetNamespace="http://schemas.microsoft.com/office/2006/metadata/properties" ma:root="true" ma:fieldsID="0d94a1d17262fe39f38fa30559808d05" ns2:_="" ns3:_="">
    <xsd:import namespace="27334be7-3352-4d92-aab5-d20fc6915d0f"/>
    <xsd:import namespace="1a8ae20f-0994-48ae-b00d-2000ea6182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Status" minOccurs="0"/>
                <xsd:element ref="ns2:Status1" minOccurs="0"/>
                <xsd:element ref="ns2:UGLRLResponsibleOwner" minOccurs="0"/>
                <xsd:element ref="ns2:Comment" minOccurs="0"/>
                <xsd:element ref="ns2:Status2" minOccurs="0"/>
                <xsd:element ref="ns2:LegacyDocNo" minOccurs="0"/>
                <xsd:element ref="ns2:DocumentType" minOccurs="0"/>
                <xsd:element ref="ns2:Discipline" minOccurs="0"/>
                <xsd:element ref="ns2:Brandingappli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334be7-3352-4d92-aab5-d20fc6915d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Status" ma:index="21" nillable="true" ma:displayName="Status" ma:default="Work In Progress" ma:description="Status Tracker" ma:format="Dropdown" ma:internalName="Status">
      <xsd:simpleType>
        <xsd:restriction base="dms:Choice">
          <xsd:enumeration value="Work In Progress"/>
          <xsd:enumeration value="Aurora completed"/>
          <xsd:enumeration value="UGLRL check completed"/>
          <xsd:enumeration value="UGLRLMS uploaded"/>
          <xsd:enumeration value="UGLRLMS Approved &amp; Published"/>
        </xsd:restriction>
      </xsd:simpleType>
    </xsd:element>
    <xsd:element name="Status1" ma:index="22" nillable="true" ma:displayName="Status 1" ma:default="UGLRLMS Template Applied" ma:description="Status of IMS Document Conversion" ma:format="Dropdown" ma:internalName="Status1">
      <xsd:simpleType>
        <xsd:restriction base="dms:Choice">
          <xsd:enumeration value="UGLRLMS Template Applied"/>
          <xsd:enumeration value="UGLRLMS Owner Reviewed"/>
          <xsd:enumeration value="UGLRL For Further Review"/>
          <xsd:enumeration value="UGLRL Onwer Rejected"/>
          <xsd:enumeration value="UGLRLMS Uploaded, Pending Approval"/>
          <xsd:enumeration value="UGLRLMS Approved and Published"/>
        </xsd:restriction>
      </xsd:simpleType>
    </xsd:element>
    <xsd:element name="UGLRLResponsibleOwner" ma:index="23" nillable="true" ma:displayName="UGLRL Responsible Owner" ma:description="UGLRL Responsible Owner reviewing and approving document prior to UGLRLMS upload and issue" ma:format="Dropdown" ma:list="UserInfo" ma:SharePointGroup="0" ma:internalName="UGLRLResponsible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mment" ma:index="24" nillable="true" ma:displayName="Comment" ma:description="Review Comments" ma:format="Dropdown" ma:internalName="Comment">
      <xsd:simpleType>
        <xsd:restriction base="dms:Note">
          <xsd:maxLength value="255"/>
        </xsd:restriction>
      </xsd:simpleType>
    </xsd:element>
    <xsd:element name="Status2" ma:index="25" nillable="true" ma:displayName="Status2" ma:description="conversion status of document" ma:format="Dropdown" ma:internalName="Status2">
      <xsd:simpleType>
        <xsd:restriction base="dms:Choice">
          <xsd:enumeration value="UGLRL MS Template applied"/>
          <xsd:enumeration value="needs UGLRL MS template applied"/>
          <xsd:enumeration value="superseded"/>
          <xsd:enumeration value="Published to UGLRL MS"/>
        </xsd:restriction>
      </xsd:simpleType>
    </xsd:element>
    <xsd:element name="LegacyDocNo" ma:index="26" nillable="true" ma:displayName="Legacy Doc No" ma:default="CRN" ma:format="Dropdown" ma:internalName="LegacyDocNo">
      <xsd:simpleType>
        <xsd:restriction base="dms:Text">
          <xsd:maxLength value="255"/>
        </xsd:restriction>
      </xsd:simpleType>
    </xsd:element>
    <xsd:element name="DocumentType" ma:index="27" nillable="true" ma:displayName="Document Type" ma:description="Document Type" ma:format="Dropdown" ma:internalName="DocumentType">
      <xsd:simpleType>
        <xsd:union memberTypes="dms:Text">
          <xsd:simpleType>
            <xsd:restriction base="dms:Choice">
              <xsd:enumeration value="Choice 1"/>
              <xsd:enumeration value="Choice 2"/>
              <xsd:enumeration value="Choice 3"/>
            </xsd:restriction>
          </xsd:simpleType>
        </xsd:union>
      </xsd:simpleType>
    </xsd:element>
    <xsd:element name="Discipline" ma:index="28" nillable="true" ma:displayName="Discipline" ma:description="Discipline" ma:format="Dropdown" ma:internalName="Discipline">
      <xsd:simpleType>
        <xsd:union memberTypes="dms:Text">
          <xsd:simpleType>
            <xsd:restriction base="dms:Choice">
              <xsd:enumeration value="Choice 1"/>
              <xsd:enumeration value="Choice 2"/>
              <xsd:enumeration value="Choice 3"/>
            </xsd:restriction>
          </xsd:simpleType>
        </xsd:union>
      </xsd:simpleType>
    </xsd:element>
    <xsd:element name="Brandingapplied" ma:index="29" nillable="true" ma:displayName="Branding applied" ma:format="Dropdown" ma:internalName="Brandingapplied">
      <xsd:simpleType>
        <xsd:restriction base="dms:Choice">
          <xsd:enumeration value="Plain MS Word"/>
          <xsd:enumeration value="UGLRL Template"/>
          <xsd:enumeration value="Choice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ae20f-0994-48ae-b00d-2000ea61824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CD3CE3-BE46-4DCB-85DD-1FCBC76949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2AD64A-6D93-4308-AD15-F3A7D74D952C}">
  <ds:schemaRefs>
    <ds:schemaRef ds:uri="http://purl.org/dc/elements/1.1/"/>
    <ds:schemaRef ds:uri="http://schemas.microsoft.com/office/2006/documentManagement/types"/>
    <ds:schemaRef ds:uri="http://schemas.microsoft.com/sharepoint/v3/fields"/>
    <ds:schemaRef ds:uri="http://purl.org/dc/dcmitype/"/>
    <ds:schemaRef ds:uri="13575A04-C958-4707-89BC-36627B70004F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1a8ae20f-0994-48ae-b00d-2000ea618244"/>
    <ds:schemaRef ds:uri="27334be7-3352-4d92-aab5-d20fc6915d0f"/>
  </ds:schemaRefs>
</ds:datastoreItem>
</file>

<file path=customXml/itemProps3.xml><?xml version="1.0" encoding="utf-8"?>
<ds:datastoreItem xmlns:ds="http://schemas.openxmlformats.org/officeDocument/2006/customXml" ds:itemID="{D3E5BDEE-A195-4156-A48D-AD3C50F9D8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334be7-3352-4d92-aab5-d20fc6915d0f"/>
    <ds:schemaRef ds:uri="1a8ae20f-0994-48ae-b00d-2000ea6182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20434</TotalTime>
  <Words>784</Words>
  <Application>Microsoft Office PowerPoint</Application>
  <PresentationFormat>On-screen Show (16:9)</PresentationFormat>
  <Paragraphs>126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Case Study - PowerPoint UGL</vt:lpstr>
      <vt:lpstr>Covers - PowerPoint UGL</vt:lpstr>
      <vt:lpstr>2_Case Study - PowerPoint UGL</vt:lpstr>
      <vt:lpstr>3_Case Study - PowerPoint UGL</vt:lpstr>
      <vt:lpstr>4_Case Study - PowerPoint UGL</vt:lpstr>
      <vt:lpstr>5_Case Study - PowerPoint UGL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UGL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case study client name</dc:title>
  <dc:creator>UGL</dc:creator>
  <cp:keywords/>
  <dc:description/>
  <cp:lastModifiedBy>Peter Grilk</cp:lastModifiedBy>
  <cp:revision>135</cp:revision>
  <dcterms:created xsi:type="dcterms:W3CDTF">2016-02-16T22:54:31Z</dcterms:created>
  <dcterms:modified xsi:type="dcterms:W3CDTF">2022-03-21T00:46:12Z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0x01010005FD8E0E5C96444582D4E2F0D05F192E</vt:lpwstr>
  </property>
</Properties>
</file>