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5" r:id="rId5"/>
    <p:sldMasterId id="2147483734" r:id="rId6"/>
    <p:sldMasterId id="2147483754" r:id="rId7"/>
    <p:sldMasterId id="2147483756" r:id="rId8"/>
    <p:sldMasterId id="2147483758" r:id="rId9"/>
  </p:sldMasterIdLst>
  <p:notesMasterIdLst>
    <p:notesMasterId r:id="rId26"/>
  </p:notesMasterIdLst>
  <p:handoutMasterIdLst>
    <p:handoutMasterId r:id="rId27"/>
  </p:handoutMasterIdLst>
  <p:sldIdLst>
    <p:sldId id="275" r:id="rId10"/>
    <p:sldId id="291" r:id="rId11"/>
    <p:sldId id="292" r:id="rId12"/>
    <p:sldId id="282" r:id="rId13"/>
    <p:sldId id="303" r:id="rId14"/>
    <p:sldId id="304" r:id="rId15"/>
    <p:sldId id="293" r:id="rId16"/>
    <p:sldId id="294" r:id="rId17"/>
    <p:sldId id="295" r:id="rId18"/>
    <p:sldId id="296" r:id="rId19"/>
    <p:sldId id="305" r:id="rId20"/>
    <p:sldId id="308" r:id="rId21"/>
    <p:sldId id="310" r:id="rId22"/>
    <p:sldId id="309" r:id="rId23"/>
    <p:sldId id="311" r:id="rId24"/>
    <p:sldId id="288"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6AB"/>
    <a:srgbClr val="393939"/>
    <a:srgbClr val="FFFFF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64" autoAdjust="0"/>
    <p:restoredTop sz="94660"/>
  </p:normalViewPr>
  <p:slideViewPr>
    <p:cSldViewPr>
      <p:cViewPr varScale="1">
        <p:scale>
          <a:sx n="150" d="100"/>
          <a:sy n="150" d="100"/>
        </p:scale>
        <p:origin x="774" y="12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23" d="100"/>
          <a:sy n="123" d="100"/>
        </p:scale>
        <p:origin x="-48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87BE12-188B-4AF5-973A-176BE52F73BB}" type="datetimeFigureOut">
              <a:rPr lang="en-AU" smtClean="0"/>
              <a:t>14/03/2022</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659DAA-C7C1-40BD-BD1C-A459C570019F}" type="slidenum">
              <a:rPr lang="en-AU" smtClean="0"/>
              <a:t>‹#›</a:t>
            </a:fld>
            <a:endParaRPr lang="en-AU"/>
          </a:p>
        </p:txBody>
      </p:sp>
    </p:spTree>
    <p:extLst>
      <p:ext uri="{BB962C8B-B14F-4D97-AF65-F5344CB8AC3E}">
        <p14:creationId xmlns:p14="http://schemas.microsoft.com/office/powerpoint/2010/main" val="1838903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810A3-F21A-444F-B547-B3B3AF90DDCC}" type="datetimeFigureOut">
              <a:rPr lang="en-AU" smtClean="0"/>
              <a:t>14/03/2022</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277D95-5B33-4482-BE86-A546B0B66E70}" type="slidenum">
              <a:rPr lang="en-AU" smtClean="0"/>
              <a:t>‹#›</a:t>
            </a:fld>
            <a:endParaRPr lang="en-AU"/>
          </a:p>
        </p:txBody>
      </p:sp>
    </p:spTree>
    <p:extLst>
      <p:ext uri="{BB962C8B-B14F-4D97-AF65-F5344CB8AC3E}">
        <p14:creationId xmlns:p14="http://schemas.microsoft.com/office/powerpoint/2010/main" val="379157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1</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826601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10</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469443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11</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81094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12</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510656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13</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441350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16</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0548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2</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46210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3</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4040190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4</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328233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5</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10129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6</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44160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7</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140712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8</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15202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85D6933A-F93C-4CFA-84DF-5BF982A46AAF}" type="slidenum">
              <a:rPr lang="en-GB" smtClean="0">
                <a:solidFill>
                  <a:prstClr val="black"/>
                </a:solidFill>
              </a:rPr>
              <a:pPr>
                <a:defRPr/>
              </a:pPr>
              <a:t>9</a:t>
            </a:fld>
            <a:endParaRPr lang="en-GB" dirty="0">
              <a:solidFill>
                <a:prstClr val="black"/>
              </a:solidFill>
            </a:endParaRPr>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26854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ext_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251520" y="843558"/>
            <a:ext cx="8640960" cy="3744417"/>
          </a:xfrm>
          <a:prstGeom prst="rect">
            <a:avLst/>
          </a:prstGeom>
        </p:spPr>
        <p:txBody>
          <a:bodyPr/>
          <a:lstStyle>
            <a:lvl1pPr marL="0" indent="0">
              <a:spcAft>
                <a:spcPts val="300"/>
              </a:spcAft>
              <a:buFont typeface="Arial" pitchFamily="34" charset="0"/>
              <a:buNone/>
              <a:defRPr>
                <a:solidFill>
                  <a:srgbClr val="393939"/>
                </a:solidFill>
              </a:defRPr>
            </a:lvl1pPr>
            <a:lvl2pPr>
              <a:spcAft>
                <a:spcPts val="300"/>
              </a:spcAft>
              <a:defRPr>
                <a:solidFill>
                  <a:srgbClr val="393939"/>
                </a:solidFill>
              </a:defRPr>
            </a:lvl2pPr>
            <a:lvl3pPr>
              <a:spcAft>
                <a:spcPts val="300"/>
              </a:spcAft>
              <a:defRPr>
                <a:solidFill>
                  <a:srgbClr val="393939"/>
                </a:solidFill>
              </a:defRPr>
            </a:lvl3pPr>
            <a:lvl4pPr>
              <a:spcAft>
                <a:spcPts val="300"/>
              </a:spcAft>
              <a:defRPr>
                <a:solidFill>
                  <a:srgbClr val="393939"/>
                </a:solidFill>
              </a:defRPr>
            </a:lvl4pPr>
            <a:lvl5pPr>
              <a:spcAft>
                <a:spcPts val="300"/>
              </a:spcAft>
              <a:defRPr>
                <a:solidFill>
                  <a:srgbClr val="39393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3"/>
          <p:cNvSpPr>
            <a:spLocks noGrp="1"/>
          </p:cNvSpPr>
          <p:nvPr>
            <p:ph type="title"/>
          </p:nvPr>
        </p:nvSpPr>
        <p:spPr>
          <a:xfrm>
            <a:off x="251520" y="339502"/>
            <a:ext cx="8640960" cy="333375"/>
          </a:xfrm>
          <a:prstGeom prst="rect">
            <a:avLst/>
          </a:prstGeom>
        </p:spPr>
        <p:txBody>
          <a:bodyPr vert="horz" lIns="0" tIns="0" rIns="0" bIns="0" rtlCol="0" anchor="b">
            <a:noAutofit/>
          </a:bodyPr>
          <a:lstStyle/>
          <a:p>
            <a:pPr lvl="0"/>
            <a:r>
              <a:rPr lang="en-US" dirty="0"/>
              <a:t>CLICK TO EDIT MASTER TITLE STYLE</a:t>
            </a:r>
            <a:endParaRPr lang="en-AU" dirty="0"/>
          </a:p>
        </p:txBody>
      </p:sp>
    </p:spTree>
    <p:extLst>
      <p:ext uri="{BB962C8B-B14F-4D97-AF65-F5344CB8AC3E}">
        <p14:creationId xmlns:p14="http://schemas.microsoft.com/office/powerpoint/2010/main" val="22525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87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13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_slide">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9987" y="1237479"/>
            <a:ext cx="504601" cy="43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userDrawn="1"/>
        </p:nvSpPr>
        <p:spPr>
          <a:xfrm>
            <a:off x="8748464" y="4828166"/>
            <a:ext cx="395536" cy="227860"/>
          </a:xfrm>
          <a:prstGeom prst="rect">
            <a:avLst/>
          </a:prstGeom>
        </p:spPr>
        <p:txBody>
          <a:bodyPr lIns="0" tIns="0" rIns="0" bIns="0" anchor="ctr"/>
          <a:lstStyle>
            <a:defPPr>
              <a:defRPr lang="en-GB"/>
            </a:defPPr>
            <a:lvl1pPr>
              <a:defRPr sz="1400">
                <a:solidFill>
                  <a:schemeClr val="accent1"/>
                </a:solidFill>
                <a:latin typeface="Calibri" pitchFamily="34" charset="0"/>
                <a:cs typeface="Calibri" pitchFamily="34" charset="0"/>
              </a:defRPr>
            </a:lvl1pPr>
          </a:lstStyle>
          <a:p>
            <a:pPr fontAlgn="base">
              <a:spcBef>
                <a:spcPct val="0"/>
              </a:spcBef>
              <a:spcAft>
                <a:spcPct val="0"/>
              </a:spcAft>
            </a:pPr>
            <a:endParaRPr lang="en-AU" dirty="0">
              <a:solidFill>
                <a:schemeClr val="bg1"/>
              </a:solidFill>
            </a:endParaRPr>
          </a:p>
        </p:txBody>
      </p:sp>
      <p:sp>
        <p:nvSpPr>
          <p:cNvPr id="5" name="Rectangle 4"/>
          <p:cNvSpPr/>
          <p:nvPr userDrawn="1"/>
        </p:nvSpPr>
        <p:spPr>
          <a:xfrm>
            <a:off x="2195736" y="1275606"/>
            <a:ext cx="4320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n-lt"/>
              </a:rPr>
              <a:t>1</a:t>
            </a:r>
            <a:endParaRPr lang="en-AU" dirty="0">
              <a:solidFill>
                <a:schemeClr val="tx2"/>
              </a:solidFill>
              <a:latin typeface="+mn-lt"/>
            </a:endParaRPr>
          </a:p>
        </p:txBody>
      </p:sp>
      <p:sp>
        <p:nvSpPr>
          <p:cNvPr id="17" name="Rectangle 16"/>
          <p:cNvSpPr/>
          <p:nvPr userDrawn="1"/>
        </p:nvSpPr>
        <p:spPr>
          <a:xfrm>
            <a:off x="3635896" y="1275606"/>
            <a:ext cx="4320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n-lt"/>
              </a:rPr>
              <a:t>2</a:t>
            </a:r>
            <a:endParaRPr lang="en-AU" dirty="0">
              <a:solidFill>
                <a:schemeClr val="tx2"/>
              </a:solidFill>
              <a:latin typeface="+mn-lt"/>
            </a:endParaRPr>
          </a:p>
        </p:txBody>
      </p:sp>
      <p:sp>
        <p:nvSpPr>
          <p:cNvPr id="22" name="Rectangle 21"/>
          <p:cNvSpPr/>
          <p:nvPr userDrawn="1"/>
        </p:nvSpPr>
        <p:spPr>
          <a:xfrm>
            <a:off x="5076056" y="1275606"/>
            <a:ext cx="4320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n-lt"/>
              </a:rPr>
              <a:t>3</a:t>
            </a:r>
            <a:endParaRPr lang="en-AU" dirty="0">
              <a:solidFill>
                <a:schemeClr val="tx2"/>
              </a:solidFill>
              <a:latin typeface="+mn-lt"/>
            </a:endParaRPr>
          </a:p>
        </p:txBody>
      </p:sp>
      <p:cxnSp>
        <p:nvCxnSpPr>
          <p:cNvPr id="8" name="Straight Connector 7"/>
          <p:cNvCxnSpPr/>
          <p:nvPr userDrawn="1"/>
        </p:nvCxnSpPr>
        <p:spPr>
          <a:xfrm>
            <a:off x="1979712" y="1849896"/>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3419888" y="1858635"/>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860064" y="1858635"/>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6300240" y="1858635"/>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p:cNvSpPr/>
          <p:nvPr userDrawn="1"/>
        </p:nvSpPr>
        <p:spPr>
          <a:xfrm>
            <a:off x="2195784" y="2916086"/>
            <a:ext cx="4320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n-lt"/>
              </a:rPr>
              <a:t>4</a:t>
            </a:r>
            <a:endParaRPr lang="en-AU" dirty="0">
              <a:solidFill>
                <a:schemeClr val="tx2"/>
              </a:solidFill>
              <a:latin typeface="+mn-lt"/>
            </a:endParaRPr>
          </a:p>
        </p:txBody>
      </p:sp>
      <p:sp>
        <p:nvSpPr>
          <p:cNvPr id="34" name="Rectangle 33"/>
          <p:cNvSpPr/>
          <p:nvPr userDrawn="1"/>
        </p:nvSpPr>
        <p:spPr>
          <a:xfrm>
            <a:off x="3635944" y="2916086"/>
            <a:ext cx="4320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n-lt"/>
              </a:rPr>
              <a:t>5</a:t>
            </a:r>
            <a:endParaRPr lang="en-AU" dirty="0">
              <a:solidFill>
                <a:schemeClr val="tx2"/>
              </a:solidFill>
              <a:latin typeface="+mn-lt"/>
            </a:endParaRPr>
          </a:p>
        </p:txBody>
      </p:sp>
      <p:sp>
        <p:nvSpPr>
          <p:cNvPr id="35" name="Rectangle 34"/>
          <p:cNvSpPr/>
          <p:nvPr userDrawn="1"/>
        </p:nvSpPr>
        <p:spPr>
          <a:xfrm>
            <a:off x="5076104" y="2916086"/>
            <a:ext cx="4320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n-lt"/>
              </a:rPr>
              <a:t>6</a:t>
            </a:r>
            <a:endParaRPr lang="en-AU" dirty="0">
              <a:solidFill>
                <a:schemeClr val="tx2"/>
              </a:solidFill>
              <a:latin typeface="+mn-lt"/>
            </a:endParaRPr>
          </a:p>
        </p:txBody>
      </p:sp>
      <p:sp>
        <p:nvSpPr>
          <p:cNvPr id="36" name="Rectangle 35"/>
          <p:cNvSpPr/>
          <p:nvPr userDrawn="1"/>
        </p:nvSpPr>
        <p:spPr>
          <a:xfrm>
            <a:off x="6516264" y="2916086"/>
            <a:ext cx="4320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n-lt"/>
              </a:rPr>
              <a:t>7</a:t>
            </a:r>
            <a:endParaRPr lang="en-AU" dirty="0">
              <a:solidFill>
                <a:schemeClr val="tx2"/>
              </a:solidFill>
              <a:latin typeface="+mn-lt"/>
            </a:endParaRPr>
          </a:p>
        </p:txBody>
      </p:sp>
      <p:cxnSp>
        <p:nvCxnSpPr>
          <p:cNvPr id="37" name="Straight Connector 36"/>
          <p:cNvCxnSpPr/>
          <p:nvPr userDrawn="1"/>
        </p:nvCxnSpPr>
        <p:spPr>
          <a:xfrm>
            <a:off x="1979760" y="3499115"/>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3419936" y="3507854"/>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4860112" y="3507854"/>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300288" y="3507854"/>
            <a:ext cx="86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Text Placeholder 49"/>
          <p:cNvSpPr>
            <a:spLocks noGrp="1"/>
          </p:cNvSpPr>
          <p:nvPr>
            <p:ph type="body" sz="quarter" idx="10"/>
          </p:nvPr>
        </p:nvSpPr>
        <p:spPr>
          <a:xfrm>
            <a:off x="1763713" y="1924050"/>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53" name="Text Placeholder 49"/>
          <p:cNvSpPr>
            <a:spLocks noGrp="1"/>
          </p:cNvSpPr>
          <p:nvPr>
            <p:ph type="body" sz="quarter" idx="11"/>
          </p:nvPr>
        </p:nvSpPr>
        <p:spPr>
          <a:xfrm>
            <a:off x="3204268" y="1923678"/>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54" name="Text Placeholder 49"/>
          <p:cNvSpPr>
            <a:spLocks noGrp="1"/>
          </p:cNvSpPr>
          <p:nvPr>
            <p:ph type="body" sz="quarter" idx="12"/>
          </p:nvPr>
        </p:nvSpPr>
        <p:spPr>
          <a:xfrm>
            <a:off x="4644364" y="1923678"/>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55" name="Text Placeholder 49"/>
          <p:cNvSpPr>
            <a:spLocks noGrp="1"/>
          </p:cNvSpPr>
          <p:nvPr>
            <p:ph type="body" sz="quarter" idx="13"/>
          </p:nvPr>
        </p:nvSpPr>
        <p:spPr>
          <a:xfrm>
            <a:off x="6084540" y="1923678"/>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56" name="Text Placeholder 49"/>
          <p:cNvSpPr>
            <a:spLocks noGrp="1"/>
          </p:cNvSpPr>
          <p:nvPr>
            <p:ph type="body" sz="quarter" idx="14"/>
          </p:nvPr>
        </p:nvSpPr>
        <p:spPr>
          <a:xfrm>
            <a:off x="1763713" y="3580234"/>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57" name="Text Placeholder 49"/>
          <p:cNvSpPr>
            <a:spLocks noGrp="1"/>
          </p:cNvSpPr>
          <p:nvPr>
            <p:ph type="body" sz="quarter" idx="15"/>
          </p:nvPr>
        </p:nvSpPr>
        <p:spPr>
          <a:xfrm>
            <a:off x="3204268" y="3579862"/>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58" name="Text Placeholder 49"/>
          <p:cNvSpPr>
            <a:spLocks noGrp="1"/>
          </p:cNvSpPr>
          <p:nvPr>
            <p:ph type="body" sz="quarter" idx="16"/>
          </p:nvPr>
        </p:nvSpPr>
        <p:spPr>
          <a:xfrm>
            <a:off x="4644364" y="3579862"/>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59" name="Text Placeholder 49"/>
          <p:cNvSpPr>
            <a:spLocks noGrp="1"/>
          </p:cNvSpPr>
          <p:nvPr>
            <p:ph type="body" sz="quarter" idx="17"/>
          </p:nvPr>
        </p:nvSpPr>
        <p:spPr>
          <a:xfrm>
            <a:off x="6084540" y="3579862"/>
            <a:ext cx="1295400" cy="360363"/>
          </a:xfrm>
          <a:prstGeom prst="rect">
            <a:avLst/>
          </a:prstGeom>
        </p:spPr>
        <p:txBody>
          <a:bodyPr/>
          <a:lstStyle>
            <a:lvl1pPr>
              <a:defRPr sz="1200">
                <a:solidFill>
                  <a:schemeClr val="tx2"/>
                </a:solidFill>
              </a:defRPr>
            </a:lvl1pPr>
            <a:lvl2pPr>
              <a:defRPr sz="1200">
                <a:solidFill>
                  <a:schemeClr val="accent1"/>
                </a:solidFill>
              </a:defRPr>
            </a:lvl2pPr>
            <a:lvl3pPr>
              <a:defRPr sz="1200">
                <a:solidFill>
                  <a:schemeClr val="accent1"/>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60" name="Title Placeholder 3"/>
          <p:cNvSpPr>
            <a:spLocks noGrp="1"/>
          </p:cNvSpPr>
          <p:nvPr>
            <p:ph type="title"/>
          </p:nvPr>
        </p:nvSpPr>
        <p:spPr>
          <a:xfrm>
            <a:off x="395536" y="339502"/>
            <a:ext cx="8352928" cy="333375"/>
          </a:xfrm>
          <a:prstGeom prst="rect">
            <a:avLst/>
          </a:prstGeom>
        </p:spPr>
        <p:txBody>
          <a:bodyPr vert="horz" lIns="0" tIns="0" rIns="0" bIns="0" rtlCol="0" anchor="b">
            <a:noAutofit/>
          </a:bodyPr>
          <a:lstStyle/>
          <a:p>
            <a:pPr lvl="0"/>
            <a:r>
              <a:rPr lang="en-US" dirty="0"/>
              <a:t>CLICK TO EDIT MASTER TITLE STYLE</a:t>
            </a:r>
            <a:endParaRPr lang="en-AU" dirty="0"/>
          </a:p>
        </p:txBody>
      </p:sp>
    </p:spTree>
    <p:extLst>
      <p:ext uri="{BB962C8B-B14F-4D97-AF65-F5344CB8AC3E}">
        <p14:creationId xmlns:p14="http://schemas.microsoft.com/office/powerpoint/2010/main" val="253593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_Defence_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08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_text_slide">
    <p:spTree>
      <p:nvGrpSpPr>
        <p:cNvPr id="1" name=""/>
        <p:cNvGrpSpPr/>
        <p:nvPr/>
      </p:nvGrpSpPr>
      <p:grpSpPr>
        <a:xfrm>
          <a:off x="0" y="0"/>
          <a:ext cx="0" cy="0"/>
          <a:chOff x="0" y="0"/>
          <a:chExt cx="0" cy="0"/>
        </a:xfrm>
      </p:grpSpPr>
      <p:sp>
        <p:nvSpPr>
          <p:cNvPr id="16" name="Rectangle 15"/>
          <p:cNvSpPr/>
          <p:nvPr userDrawn="1"/>
        </p:nvSpPr>
        <p:spPr>
          <a:xfrm>
            <a:off x="0" y="54000"/>
            <a:ext cx="9144000" cy="5143500"/>
          </a:xfrm>
          <a:prstGeom prst="rect">
            <a:avLst/>
          </a:prstGeom>
          <a:solidFill>
            <a:srgbClr val="1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9" name="Picture 18"/>
          <p:cNvPicPr>
            <a:picLocks noChangeAspect="1"/>
          </p:cNvPicPr>
          <p:nvPr userDrawn="1"/>
        </p:nvPicPr>
        <p:blipFill>
          <a:blip r:embed="rId2" cstate="print">
            <a:lum bright="70000" contrast="-70000"/>
            <a:extLst>
              <a:ext uri="{28A0092B-C50C-407E-A947-70E740481C1C}">
                <a14:useLocalDpi xmlns:a14="http://schemas.microsoft.com/office/drawing/2010/main"/>
              </a:ext>
            </a:extLst>
          </a:blip>
          <a:stretch>
            <a:fillRect/>
          </a:stretch>
        </p:blipFill>
        <p:spPr>
          <a:xfrm>
            <a:off x="1857470" y="627534"/>
            <a:ext cx="5342746" cy="4221812"/>
          </a:xfrm>
          <a:prstGeom prst="rect">
            <a:avLst/>
          </a:prstGeom>
        </p:spPr>
      </p:pic>
      <p:sp>
        <p:nvSpPr>
          <p:cNvPr id="21" name="Oval 20"/>
          <p:cNvSpPr/>
          <p:nvPr userDrawn="1"/>
        </p:nvSpPr>
        <p:spPr>
          <a:xfrm>
            <a:off x="6873497" y="4709135"/>
            <a:ext cx="146775" cy="1467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ight Triangle 24"/>
          <p:cNvSpPr/>
          <p:nvPr userDrawn="1"/>
        </p:nvSpPr>
        <p:spPr>
          <a:xfrm rot="5400000">
            <a:off x="1691680" y="411510"/>
            <a:ext cx="2088232" cy="2088232"/>
          </a:xfrm>
          <a:prstGeom prst="rtTriangle">
            <a:avLst/>
          </a:prstGeom>
          <a:solidFill>
            <a:srgbClr val="1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userDrawn="1"/>
        </p:nvSpPr>
        <p:spPr>
          <a:xfrm>
            <a:off x="0" y="0"/>
            <a:ext cx="9144000" cy="5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userDrawn="1"/>
        </p:nvSpPr>
        <p:spPr>
          <a:xfrm>
            <a:off x="1902325" y="679908"/>
            <a:ext cx="5253036" cy="3548026"/>
          </a:xfrm>
          <a:prstGeom prst="rect">
            <a:avLst/>
          </a:prstGeom>
          <a:noFill/>
        </p:spPr>
        <p:txBody>
          <a:bodyPr wrap="square" anchor="ctr">
            <a:noAutofit/>
          </a:bodyPr>
          <a:lstStyle/>
          <a:p>
            <a:pPr algn="ctr">
              <a:spcBef>
                <a:spcPts val="600"/>
              </a:spcBef>
            </a:pPr>
            <a:endParaRPr lang="en-AU" sz="1600" dirty="0">
              <a:solidFill>
                <a:schemeClr val="bg1"/>
              </a:solidFill>
              <a:latin typeface="+mn-lt"/>
            </a:endParaRPr>
          </a:p>
        </p:txBody>
      </p:sp>
      <p:sp>
        <p:nvSpPr>
          <p:cNvPr id="4" name="Text Placeholder 3"/>
          <p:cNvSpPr>
            <a:spLocks noGrp="1"/>
          </p:cNvSpPr>
          <p:nvPr>
            <p:ph type="body" sz="quarter" idx="10" hasCustomPrompt="1"/>
          </p:nvPr>
        </p:nvSpPr>
        <p:spPr>
          <a:xfrm>
            <a:off x="2173968" y="2211437"/>
            <a:ext cx="4749800" cy="1368425"/>
          </a:xfrm>
          <a:prstGeom prst="rect">
            <a:avLst/>
          </a:prstGeom>
        </p:spPr>
        <p:txBody>
          <a:bodyPr/>
          <a:lstStyle>
            <a:lvl1pPr algn="ctr">
              <a:defRPr sz="1600" i="1" baseline="0">
                <a:solidFill>
                  <a:schemeClr val="bg1"/>
                </a:solidFill>
              </a:defRPr>
            </a:lvl1pPr>
            <a:lvl2pPr algn="ctr">
              <a:defRPr sz="1600" i="1">
                <a:solidFill>
                  <a:schemeClr val="bg1"/>
                </a:solidFill>
              </a:defRPr>
            </a:lvl2pPr>
            <a:lvl3pPr algn="ctr">
              <a:defRPr sz="1600" i="1">
                <a:solidFill>
                  <a:schemeClr val="bg1"/>
                </a:solidFill>
              </a:defRPr>
            </a:lvl3pPr>
            <a:lvl4pPr algn="ctr">
              <a:defRPr sz="1600" i="1">
                <a:solidFill>
                  <a:schemeClr val="bg1"/>
                </a:solidFill>
              </a:defRPr>
            </a:lvl4pPr>
            <a:lvl5pPr algn="ctr">
              <a:defRPr sz="1600" i="1">
                <a:solidFill>
                  <a:schemeClr val="bg1"/>
                </a:solidFill>
              </a:defRPr>
            </a:lvl5pPr>
          </a:lstStyle>
          <a:p>
            <a:pPr lvl="0"/>
            <a:r>
              <a:rPr lang="en-US" dirty="0"/>
              <a:t>“Enter Quote Here”</a:t>
            </a:r>
          </a:p>
        </p:txBody>
      </p:sp>
      <p:pic>
        <p:nvPicPr>
          <p:cNvPr id="10" name="Graphic 9">
            <a:extLst>
              <a:ext uri="{FF2B5EF4-FFF2-40B4-BE49-F238E27FC236}">
                <a16:creationId xmlns:a16="http://schemas.microsoft.com/office/drawing/2014/main" id="{0FC38EB4-6596-45E6-A364-6A28D6362C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26562" y="4828165"/>
            <a:ext cx="1368145" cy="211161"/>
          </a:xfrm>
          <a:prstGeom prst="rect">
            <a:avLst/>
          </a:prstGeom>
        </p:spPr>
      </p:pic>
      <p:pic>
        <p:nvPicPr>
          <p:cNvPr id="11" name="Graphic 10">
            <a:extLst>
              <a:ext uri="{FF2B5EF4-FFF2-40B4-BE49-F238E27FC236}">
                <a16:creationId xmlns:a16="http://schemas.microsoft.com/office/drawing/2014/main" id="{1D4AF562-3CA5-499B-95A2-5AC3CF7CC1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544" y="4728905"/>
            <a:ext cx="2469092" cy="324546"/>
          </a:xfrm>
          <a:prstGeom prst="rect">
            <a:avLst/>
          </a:prstGeom>
        </p:spPr>
      </p:pic>
    </p:spTree>
    <p:extLst>
      <p:ext uri="{BB962C8B-B14F-4D97-AF65-F5344CB8AC3E}">
        <p14:creationId xmlns:p14="http://schemas.microsoft.com/office/powerpoint/2010/main" val="208661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vider_Navy_slide">
    <p:spTree>
      <p:nvGrpSpPr>
        <p:cNvPr id="1" name=""/>
        <p:cNvGrpSpPr/>
        <p:nvPr/>
      </p:nvGrpSpPr>
      <p:grpSpPr>
        <a:xfrm>
          <a:off x="0" y="0"/>
          <a:ext cx="0" cy="0"/>
          <a:chOff x="0" y="0"/>
          <a:chExt cx="0" cy="0"/>
        </a:xfrm>
      </p:grpSpPr>
      <p:sp>
        <p:nvSpPr>
          <p:cNvPr id="21" name="Title Placeholder 3"/>
          <p:cNvSpPr>
            <a:spLocks noGrp="1"/>
          </p:cNvSpPr>
          <p:nvPr>
            <p:ph type="title" hasCustomPrompt="1"/>
          </p:nvPr>
        </p:nvSpPr>
        <p:spPr>
          <a:xfrm>
            <a:off x="251520" y="267494"/>
            <a:ext cx="8640960" cy="333375"/>
          </a:xfrm>
          <a:prstGeom prst="rect">
            <a:avLst/>
          </a:prstGeom>
        </p:spPr>
        <p:txBody>
          <a:bodyPr vert="horz" lIns="0" tIns="0" rIns="0" bIns="0" rtlCol="0" anchor="t">
            <a:noAutofit/>
          </a:bodyPr>
          <a:lstStyle>
            <a:lvl1pPr algn="l">
              <a:defRPr/>
            </a:lvl1pPr>
          </a:lstStyle>
          <a:p>
            <a:pPr lvl="0"/>
            <a:r>
              <a:rPr lang="en-US" dirty="0"/>
              <a:t>CLICK TO EDIT</a:t>
            </a:r>
            <a:endParaRPr lang="en-AU" dirty="0"/>
          </a:p>
        </p:txBody>
      </p:sp>
      <p:sp>
        <p:nvSpPr>
          <p:cNvPr id="41" name="Parallelogram 40"/>
          <p:cNvSpPr/>
          <p:nvPr userDrawn="1"/>
        </p:nvSpPr>
        <p:spPr>
          <a:xfrm rot="16200000">
            <a:off x="3349963" y="4076169"/>
            <a:ext cx="1184710" cy="324848"/>
          </a:xfrm>
          <a:prstGeom prst="parallelogram">
            <a:avLst>
              <a:gd name="adj" fmla="val 720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400" dirty="0" err="1">
              <a:solidFill>
                <a:schemeClr val="tx1"/>
              </a:solidFill>
            </a:endParaRPr>
          </a:p>
        </p:txBody>
      </p:sp>
    </p:spTree>
    <p:extLst>
      <p:ext uri="{BB962C8B-B14F-4D97-AF65-F5344CB8AC3E}">
        <p14:creationId xmlns:p14="http://schemas.microsoft.com/office/powerpoint/2010/main" val="9356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vider_Navy_slide">
    <p:spTree>
      <p:nvGrpSpPr>
        <p:cNvPr id="1" name=""/>
        <p:cNvGrpSpPr/>
        <p:nvPr/>
      </p:nvGrpSpPr>
      <p:grpSpPr>
        <a:xfrm>
          <a:off x="0" y="0"/>
          <a:ext cx="0" cy="0"/>
          <a:chOff x="0" y="0"/>
          <a:chExt cx="0" cy="0"/>
        </a:xfrm>
      </p:grpSpPr>
      <p:sp>
        <p:nvSpPr>
          <p:cNvPr id="21" name="Title Placeholder 3"/>
          <p:cNvSpPr>
            <a:spLocks noGrp="1"/>
          </p:cNvSpPr>
          <p:nvPr>
            <p:ph type="title" hasCustomPrompt="1"/>
          </p:nvPr>
        </p:nvSpPr>
        <p:spPr>
          <a:xfrm>
            <a:off x="251520" y="267494"/>
            <a:ext cx="6236859" cy="333375"/>
          </a:xfrm>
          <a:prstGeom prst="rect">
            <a:avLst/>
          </a:prstGeom>
        </p:spPr>
        <p:txBody>
          <a:bodyPr vert="horz" lIns="0" tIns="0" rIns="0" bIns="0" rtlCol="0" anchor="t">
            <a:noAutofit/>
          </a:bodyPr>
          <a:lstStyle>
            <a:lvl1pPr algn="l">
              <a:defRPr/>
            </a:lvl1pPr>
          </a:lstStyle>
          <a:p>
            <a:pPr lvl="0"/>
            <a:r>
              <a:rPr lang="en-US" dirty="0"/>
              <a:t>CLICK TO EDIT</a:t>
            </a:r>
            <a:endParaRPr lang="en-AU" dirty="0"/>
          </a:p>
        </p:txBody>
      </p:sp>
      <p:sp>
        <p:nvSpPr>
          <p:cNvPr id="41" name="Parallelogram 40"/>
          <p:cNvSpPr/>
          <p:nvPr userDrawn="1"/>
        </p:nvSpPr>
        <p:spPr>
          <a:xfrm rot="16200000">
            <a:off x="3349963" y="4076169"/>
            <a:ext cx="1184710" cy="324848"/>
          </a:xfrm>
          <a:prstGeom prst="parallelogram">
            <a:avLst>
              <a:gd name="adj" fmla="val 720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400" dirty="0" err="1">
              <a:solidFill>
                <a:schemeClr val="tx1"/>
              </a:solidFill>
            </a:endParaRPr>
          </a:p>
        </p:txBody>
      </p:sp>
      <p:pic>
        <p:nvPicPr>
          <p:cNvPr id="4" name="Picture 3" descr="Text&#10;&#10;Description automatically generated">
            <a:extLst>
              <a:ext uri="{FF2B5EF4-FFF2-40B4-BE49-F238E27FC236}">
                <a16:creationId xmlns:a16="http://schemas.microsoft.com/office/drawing/2014/main" id="{8D1B455A-AC09-4C4E-9A68-47624DB666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88379" y="267494"/>
            <a:ext cx="2439597" cy="381988"/>
          </a:xfrm>
          <a:prstGeom prst="rect">
            <a:avLst/>
          </a:prstGeom>
        </p:spPr>
      </p:pic>
    </p:spTree>
    <p:extLst>
      <p:ext uri="{BB962C8B-B14F-4D97-AF65-F5344CB8AC3E}">
        <p14:creationId xmlns:p14="http://schemas.microsoft.com/office/powerpoint/2010/main" val="119904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ivider_Navy_slide">
    <p:spTree>
      <p:nvGrpSpPr>
        <p:cNvPr id="1" name=""/>
        <p:cNvGrpSpPr/>
        <p:nvPr/>
      </p:nvGrpSpPr>
      <p:grpSpPr>
        <a:xfrm>
          <a:off x="0" y="0"/>
          <a:ext cx="0" cy="0"/>
          <a:chOff x="0" y="0"/>
          <a:chExt cx="0" cy="0"/>
        </a:xfrm>
      </p:grpSpPr>
      <p:sp>
        <p:nvSpPr>
          <p:cNvPr id="21" name="Title Placeholder 3"/>
          <p:cNvSpPr>
            <a:spLocks noGrp="1"/>
          </p:cNvSpPr>
          <p:nvPr>
            <p:ph type="title" hasCustomPrompt="1"/>
          </p:nvPr>
        </p:nvSpPr>
        <p:spPr>
          <a:xfrm>
            <a:off x="251520" y="267494"/>
            <a:ext cx="8640960" cy="333375"/>
          </a:xfrm>
          <a:prstGeom prst="rect">
            <a:avLst/>
          </a:prstGeom>
        </p:spPr>
        <p:txBody>
          <a:bodyPr vert="horz" lIns="0" tIns="0" rIns="0" bIns="0" rtlCol="0" anchor="t">
            <a:noAutofit/>
          </a:bodyPr>
          <a:lstStyle>
            <a:lvl1pPr algn="l">
              <a:defRPr/>
            </a:lvl1pPr>
          </a:lstStyle>
          <a:p>
            <a:pPr lvl="0"/>
            <a:r>
              <a:rPr lang="en-US" dirty="0"/>
              <a:t>CLICK TO EDIT</a:t>
            </a:r>
            <a:endParaRPr lang="en-AU" dirty="0"/>
          </a:p>
        </p:txBody>
      </p:sp>
      <p:sp>
        <p:nvSpPr>
          <p:cNvPr id="41" name="Parallelogram 40"/>
          <p:cNvSpPr/>
          <p:nvPr userDrawn="1"/>
        </p:nvSpPr>
        <p:spPr>
          <a:xfrm rot="16200000">
            <a:off x="3349963" y="4076169"/>
            <a:ext cx="1184710" cy="324848"/>
          </a:xfrm>
          <a:prstGeom prst="parallelogram">
            <a:avLst>
              <a:gd name="adj" fmla="val 720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400" dirty="0" err="1">
              <a:solidFill>
                <a:schemeClr val="tx1"/>
              </a:solidFill>
            </a:endParaRPr>
          </a:p>
        </p:txBody>
      </p:sp>
      <p:pic>
        <p:nvPicPr>
          <p:cNvPr id="81" name="Picture 6"/>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20361" y="1262670"/>
            <a:ext cx="6490814" cy="320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 Placeholder 47"/>
          <p:cNvSpPr>
            <a:spLocks noGrp="1"/>
          </p:cNvSpPr>
          <p:nvPr>
            <p:ph type="body" sz="quarter" idx="31" hasCustomPrompt="1"/>
          </p:nvPr>
        </p:nvSpPr>
        <p:spPr>
          <a:xfrm>
            <a:off x="424825" y="4351722"/>
            <a:ext cx="109252" cy="109252"/>
          </a:xfrm>
          <a:prstGeom prst="ellipse">
            <a:avLst/>
          </a:prstGeom>
          <a:solidFill>
            <a:schemeClr val="accent2"/>
          </a:solidFill>
          <a:ln w="9525">
            <a:solidFill>
              <a:schemeClr val="bg2"/>
            </a:solidFill>
          </a:ln>
          <a:effectLst>
            <a:outerShdw blurRad="40000" dist="23000" dir="5400000" rotWithShape="0">
              <a:srgbClr val="000000">
                <a:alpha val="37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none"/>
        </p:style>
        <p:txBody>
          <a:bodyPr>
            <a:noAutofit/>
          </a:bodyPr>
          <a:lstStyle>
            <a:lvl5pPr marL="0" indent="0">
              <a:buNone/>
              <a:defRPr sz="400"/>
            </a:lvl5pPr>
          </a:lstStyle>
          <a:p>
            <a:pPr lvl="4"/>
            <a:r>
              <a:rPr lang="en-AU" dirty="0"/>
              <a:t> </a:t>
            </a:r>
          </a:p>
        </p:txBody>
      </p:sp>
      <p:sp>
        <p:nvSpPr>
          <p:cNvPr id="83" name="Text Placeholder 50"/>
          <p:cNvSpPr>
            <a:spLocks noGrp="1"/>
          </p:cNvSpPr>
          <p:nvPr>
            <p:ph type="body" sz="quarter" idx="35"/>
          </p:nvPr>
        </p:nvSpPr>
        <p:spPr>
          <a:xfrm>
            <a:off x="573691" y="4346677"/>
            <a:ext cx="1694053" cy="114297"/>
          </a:xfrm>
          <a:prstGeom prst="rect">
            <a:avLst/>
          </a:prstGeom>
        </p:spPr>
        <p:txBody>
          <a:bodyPr anchor="ctr">
            <a:noAutofit/>
          </a:bodyPr>
          <a:lstStyle>
            <a:lvl1pPr marL="0" indent="0">
              <a:buFont typeface="Arial" pitchFamily="34" charset="0"/>
              <a:buNone/>
              <a:defRPr sz="900"/>
            </a:lvl1pPr>
            <a:lvl2pPr marL="0" indent="0">
              <a:buNone/>
              <a:defRPr sz="900"/>
            </a:lvl2pPr>
            <a:lvl3pPr marL="0" indent="0">
              <a:buNone/>
              <a:defRPr sz="900"/>
            </a:lvl3pPr>
            <a:lvl4pPr marL="0" indent="0">
              <a:buNone/>
              <a:defRPr sz="900"/>
            </a:lvl4pPr>
            <a:lvl5pPr marL="0" indent="0">
              <a:buNone/>
              <a:defRPr sz="900"/>
            </a:lvl5pPr>
          </a:lstStyle>
          <a:p>
            <a:pPr lvl="0"/>
            <a:r>
              <a:rPr lang="en-US" dirty="0"/>
              <a:t>Click to edit Master text styles</a:t>
            </a:r>
          </a:p>
        </p:txBody>
      </p:sp>
      <p:sp>
        <p:nvSpPr>
          <p:cNvPr id="84" name="Text Placeholder 47"/>
          <p:cNvSpPr>
            <a:spLocks noGrp="1"/>
          </p:cNvSpPr>
          <p:nvPr>
            <p:ph type="body" sz="quarter" idx="37" hasCustomPrompt="1"/>
          </p:nvPr>
        </p:nvSpPr>
        <p:spPr>
          <a:xfrm>
            <a:off x="424825" y="4088963"/>
            <a:ext cx="109252" cy="109252"/>
          </a:xfrm>
          <a:prstGeom prst="ellipse">
            <a:avLst/>
          </a:prstGeom>
          <a:solidFill>
            <a:srgbClr val="92D050"/>
          </a:solidFill>
          <a:ln w="9525">
            <a:solidFill>
              <a:schemeClr val="bg2"/>
            </a:solidFill>
          </a:ln>
          <a:effectLst>
            <a:outerShdw blurRad="40000" dist="23000" dir="5400000" rotWithShape="0">
              <a:srgbClr val="000000">
                <a:alpha val="37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none"/>
        </p:style>
        <p:txBody>
          <a:bodyPr>
            <a:noAutofit/>
          </a:bodyPr>
          <a:lstStyle>
            <a:lvl5pPr marL="0" indent="0">
              <a:buNone/>
              <a:defRPr sz="400"/>
            </a:lvl5pPr>
          </a:lstStyle>
          <a:p>
            <a:pPr lvl="4"/>
            <a:r>
              <a:rPr lang="en-AU" dirty="0"/>
              <a:t> </a:t>
            </a:r>
          </a:p>
        </p:txBody>
      </p:sp>
      <p:sp>
        <p:nvSpPr>
          <p:cNvPr id="85" name="Text Placeholder 50"/>
          <p:cNvSpPr>
            <a:spLocks noGrp="1"/>
          </p:cNvSpPr>
          <p:nvPr>
            <p:ph type="body" sz="quarter" idx="38"/>
          </p:nvPr>
        </p:nvSpPr>
        <p:spPr>
          <a:xfrm>
            <a:off x="573692" y="4083918"/>
            <a:ext cx="1694052" cy="114297"/>
          </a:xfrm>
          <a:prstGeom prst="rect">
            <a:avLst/>
          </a:prstGeom>
        </p:spPr>
        <p:txBody>
          <a:bodyPr anchor="ctr">
            <a:noAutofit/>
          </a:bodyPr>
          <a:lstStyle>
            <a:lvl1pPr marL="0" indent="0">
              <a:buFont typeface="Arial" pitchFamily="34" charset="0"/>
              <a:buNone/>
              <a:defRPr sz="900"/>
            </a:lvl1pPr>
            <a:lvl2pPr marL="0" indent="0">
              <a:buNone/>
              <a:defRPr sz="900"/>
            </a:lvl2pPr>
            <a:lvl3pPr marL="0" indent="0">
              <a:buNone/>
              <a:defRPr sz="900"/>
            </a:lvl3pPr>
            <a:lvl4pPr marL="0" indent="0">
              <a:buNone/>
              <a:defRPr sz="900"/>
            </a:lvl4pPr>
            <a:lvl5pPr marL="0" indent="0">
              <a:buNone/>
              <a:defRPr sz="900"/>
            </a:lvl5pPr>
          </a:lstStyle>
          <a:p>
            <a:pPr lvl="0"/>
            <a:r>
              <a:rPr lang="en-US" dirty="0"/>
              <a:t>Click to edit Master text styles</a:t>
            </a:r>
          </a:p>
        </p:txBody>
      </p:sp>
      <p:sp>
        <p:nvSpPr>
          <p:cNvPr id="86" name="Text Placeholder 15"/>
          <p:cNvSpPr>
            <a:spLocks noGrp="1"/>
          </p:cNvSpPr>
          <p:nvPr>
            <p:ph type="body" sz="quarter" idx="39" hasCustomPrompt="1"/>
          </p:nvPr>
        </p:nvSpPr>
        <p:spPr>
          <a:xfrm>
            <a:off x="386491" y="907485"/>
            <a:ext cx="8358555" cy="279540"/>
          </a:xfrm>
          <a:prstGeom prst="rect">
            <a:avLst/>
          </a:prstGeom>
        </p:spPr>
        <p:txBody>
          <a:bodyPr lIns="0" tIns="0" rIns="0" bIns="0" anchor="ctr">
            <a:noAutofit/>
          </a:bodyPr>
          <a:lstStyle>
            <a:lvl1pPr marL="0" indent="0" algn="l" defTabSz="711200" rtl="0" fontAlgn="base">
              <a:lnSpc>
                <a:spcPct val="90000"/>
              </a:lnSpc>
              <a:spcBef>
                <a:spcPct val="0"/>
              </a:spcBef>
              <a:spcAft>
                <a:spcPts val="0"/>
              </a:spcAft>
              <a:buNone/>
              <a:defRPr lang="en-US" sz="1400" b="1" kern="1200" dirty="0" smtClean="0">
                <a:solidFill>
                  <a:schemeClr val="accent2"/>
                </a:solidFill>
                <a:latin typeface="Calibri" pitchFamily="34" charset="0"/>
                <a:ea typeface="+mn-ea"/>
                <a:cs typeface="+mn-cs"/>
              </a:defRPr>
            </a:lvl1pPr>
            <a:lvl2pPr marL="0" indent="0" algn="l" defTabSz="711200" rtl="0" fontAlgn="base">
              <a:lnSpc>
                <a:spcPct val="90000"/>
              </a:lnSpc>
              <a:spcBef>
                <a:spcPct val="0"/>
              </a:spcBef>
              <a:spcAft>
                <a:spcPts val="0"/>
              </a:spcAft>
              <a:buNone/>
              <a:defRPr lang="en-US" sz="1600" kern="1200" dirty="0" smtClean="0">
                <a:solidFill>
                  <a:srgbClr val="003D79"/>
                </a:solidFill>
                <a:latin typeface="Calibri" pitchFamily="34" charset="0"/>
                <a:ea typeface="+mn-ea"/>
                <a:cs typeface="+mn-cs"/>
              </a:defRPr>
            </a:lvl2pPr>
            <a:lvl3pPr marL="0" indent="0" algn="l" defTabSz="711200" rtl="0" fontAlgn="base">
              <a:lnSpc>
                <a:spcPct val="90000"/>
              </a:lnSpc>
              <a:spcBef>
                <a:spcPct val="0"/>
              </a:spcBef>
              <a:spcAft>
                <a:spcPts val="0"/>
              </a:spcAft>
              <a:buNone/>
              <a:defRPr lang="en-US" sz="1600" kern="1200" dirty="0" smtClean="0">
                <a:solidFill>
                  <a:srgbClr val="003D79"/>
                </a:solidFill>
                <a:latin typeface="Calibri" pitchFamily="34" charset="0"/>
                <a:ea typeface="+mn-ea"/>
                <a:cs typeface="+mn-cs"/>
              </a:defRPr>
            </a:lvl3pPr>
            <a:lvl4pPr marL="0" indent="0" algn="l" defTabSz="711200" rtl="0" fontAlgn="base">
              <a:lnSpc>
                <a:spcPct val="90000"/>
              </a:lnSpc>
              <a:spcBef>
                <a:spcPct val="0"/>
              </a:spcBef>
              <a:spcAft>
                <a:spcPts val="0"/>
              </a:spcAft>
              <a:buNone/>
              <a:defRPr lang="en-US" sz="1600" kern="1200" dirty="0" smtClean="0">
                <a:solidFill>
                  <a:srgbClr val="003D79"/>
                </a:solidFill>
                <a:latin typeface="Calibri" pitchFamily="34" charset="0"/>
                <a:ea typeface="+mn-ea"/>
                <a:cs typeface="+mn-cs"/>
              </a:defRPr>
            </a:lvl4pPr>
            <a:lvl5pPr marL="0" indent="0" algn="l" defTabSz="711200" rtl="0" fontAlgn="base">
              <a:lnSpc>
                <a:spcPct val="90000"/>
              </a:lnSpc>
              <a:spcBef>
                <a:spcPct val="0"/>
              </a:spcBef>
              <a:spcAft>
                <a:spcPts val="0"/>
              </a:spcAft>
              <a:buNone/>
              <a:defRPr lang="en-AU" sz="1600" kern="1200" dirty="0">
                <a:solidFill>
                  <a:srgbClr val="003D79"/>
                </a:solidFill>
                <a:latin typeface="Calibri"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284480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Divider_Navy_slide">
    <p:spTree>
      <p:nvGrpSpPr>
        <p:cNvPr id="1" name=""/>
        <p:cNvGrpSpPr/>
        <p:nvPr/>
      </p:nvGrpSpPr>
      <p:grpSpPr>
        <a:xfrm>
          <a:off x="0" y="0"/>
          <a:ext cx="0" cy="0"/>
          <a:chOff x="0" y="0"/>
          <a:chExt cx="0" cy="0"/>
        </a:xfrm>
      </p:grpSpPr>
      <p:sp>
        <p:nvSpPr>
          <p:cNvPr id="21" name="Title Placeholder 3"/>
          <p:cNvSpPr>
            <a:spLocks noGrp="1"/>
          </p:cNvSpPr>
          <p:nvPr>
            <p:ph type="title" hasCustomPrompt="1"/>
          </p:nvPr>
        </p:nvSpPr>
        <p:spPr>
          <a:xfrm>
            <a:off x="251520" y="267494"/>
            <a:ext cx="8640960" cy="333375"/>
          </a:xfrm>
          <a:prstGeom prst="rect">
            <a:avLst/>
          </a:prstGeom>
        </p:spPr>
        <p:txBody>
          <a:bodyPr vert="horz" lIns="0" tIns="0" rIns="0" bIns="0" rtlCol="0" anchor="t">
            <a:noAutofit/>
          </a:bodyPr>
          <a:lstStyle>
            <a:lvl1pPr algn="l">
              <a:defRPr/>
            </a:lvl1pPr>
          </a:lstStyle>
          <a:p>
            <a:pPr lvl="0"/>
            <a:r>
              <a:rPr lang="en-US" dirty="0"/>
              <a:t>CLICK TO EDIT</a:t>
            </a:r>
            <a:endParaRPr lang="en-AU" dirty="0"/>
          </a:p>
        </p:txBody>
      </p:sp>
      <p:pic>
        <p:nvPicPr>
          <p:cNvPr id="17" name="Picture 6"/>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765984" y="1115843"/>
            <a:ext cx="5612032" cy="357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Placeholder 47"/>
          <p:cNvSpPr>
            <a:spLocks noGrp="1"/>
          </p:cNvSpPr>
          <p:nvPr>
            <p:ph type="body" sz="quarter" idx="31" hasCustomPrompt="1"/>
          </p:nvPr>
        </p:nvSpPr>
        <p:spPr>
          <a:xfrm>
            <a:off x="462694" y="4253832"/>
            <a:ext cx="109252" cy="109252"/>
          </a:xfrm>
          <a:prstGeom prst="ellipse">
            <a:avLst/>
          </a:prstGeom>
          <a:solidFill>
            <a:schemeClr val="accent2"/>
          </a:solidFill>
          <a:ln w="9525">
            <a:solidFill>
              <a:schemeClr val="bg2"/>
            </a:solidFill>
          </a:ln>
          <a:effectLst>
            <a:outerShdw blurRad="40000" dist="23000" dir="5400000" rotWithShape="0">
              <a:srgbClr val="000000">
                <a:alpha val="37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none"/>
        </p:style>
        <p:txBody>
          <a:bodyPr>
            <a:noAutofit/>
          </a:bodyPr>
          <a:lstStyle>
            <a:lvl5pPr marL="0" indent="0">
              <a:buNone/>
              <a:defRPr sz="400"/>
            </a:lvl5pPr>
          </a:lstStyle>
          <a:p>
            <a:pPr lvl="4"/>
            <a:r>
              <a:rPr lang="en-AU" dirty="0"/>
              <a:t> </a:t>
            </a:r>
          </a:p>
        </p:txBody>
      </p:sp>
      <p:sp>
        <p:nvSpPr>
          <p:cNvPr id="19" name="Text Placeholder 50"/>
          <p:cNvSpPr>
            <a:spLocks noGrp="1"/>
          </p:cNvSpPr>
          <p:nvPr>
            <p:ph type="body" sz="quarter" idx="35"/>
          </p:nvPr>
        </p:nvSpPr>
        <p:spPr>
          <a:xfrm>
            <a:off x="611560" y="4248787"/>
            <a:ext cx="1694053" cy="114297"/>
          </a:xfrm>
          <a:prstGeom prst="rect">
            <a:avLst/>
          </a:prstGeom>
        </p:spPr>
        <p:txBody>
          <a:bodyPr anchor="ctr">
            <a:noAutofit/>
          </a:bodyPr>
          <a:lstStyle>
            <a:lvl1pPr marL="0" indent="0">
              <a:buFont typeface="Arial" pitchFamily="34" charset="0"/>
              <a:buNone/>
              <a:defRPr sz="900"/>
            </a:lvl1pPr>
            <a:lvl2pPr marL="0" indent="0">
              <a:buNone/>
              <a:defRPr sz="900"/>
            </a:lvl2pPr>
            <a:lvl3pPr marL="0" indent="0">
              <a:buNone/>
              <a:defRPr sz="900"/>
            </a:lvl3pPr>
            <a:lvl4pPr marL="0" indent="0">
              <a:buNone/>
              <a:defRPr sz="900"/>
            </a:lvl4pPr>
            <a:lvl5pPr marL="0" indent="0">
              <a:buNone/>
              <a:defRPr sz="900"/>
            </a:lvl5pPr>
          </a:lstStyle>
          <a:p>
            <a:pPr lvl="0"/>
            <a:r>
              <a:rPr lang="en-US" dirty="0"/>
              <a:t>Click to edit Master text styles</a:t>
            </a:r>
          </a:p>
        </p:txBody>
      </p:sp>
      <p:sp>
        <p:nvSpPr>
          <p:cNvPr id="20" name="Text Placeholder 47"/>
          <p:cNvSpPr>
            <a:spLocks noGrp="1"/>
          </p:cNvSpPr>
          <p:nvPr>
            <p:ph type="body" sz="quarter" idx="37" hasCustomPrompt="1"/>
          </p:nvPr>
        </p:nvSpPr>
        <p:spPr>
          <a:xfrm>
            <a:off x="462694" y="3991073"/>
            <a:ext cx="109252" cy="109252"/>
          </a:xfrm>
          <a:prstGeom prst="ellipse">
            <a:avLst/>
          </a:prstGeom>
          <a:solidFill>
            <a:srgbClr val="92D050"/>
          </a:solidFill>
          <a:ln w="9525">
            <a:solidFill>
              <a:schemeClr val="bg2"/>
            </a:solidFill>
          </a:ln>
          <a:effectLst>
            <a:outerShdw blurRad="40000" dist="23000" dir="5400000" rotWithShape="0">
              <a:srgbClr val="000000">
                <a:alpha val="37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none"/>
        </p:style>
        <p:txBody>
          <a:bodyPr>
            <a:noAutofit/>
          </a:bodyPr>
          <a:lstStyle>
            <a:lvl5pPr marL="0" indent="0">
              <a:buNone/>
              <a:defRPr sz="400"/>
            </a:lvl5pPr>
          </a:lstStyle>
          <a:p>
            <a:pPr lvl="4"/>
            <a:r>
              <a:rPr lang="en-AU" dirty="0"/>
              <a:t> </a:t>
            </a:r>
          </a:p>
        </p:txBody>
      </p:sp>
      <p:sp>
        <p:nvSpPr>
          <p:cNvPr id="22" name="Text Placeholder 50"/>
          <p:cNvSpPr>
            <a:spLocks noGrp="1"/>
          </p:cNvSpPr>
          <p:nvPr>
            <p:ph type="body" sz="quarter" idx="38"/>
          </p:nvPr>
        </p:nvSpPr>
        <p:spPr>
          <a:xfrm>
            <a:off x="611561" y="3986028"/>
            <a:ext cx="1694052" cy="114297"/>
          </a:xfrm>
          <a:prstGeom prst="rect">
            <a:avLst/>
          </a:prstGeom>
        </p:spPr>
        <p:txBody>
          <a:bodyPr anchor="ctr">
            <a:noAutofit/>
          </a:bodyPr>
          <a:lstStyle>
            <a:lvl1pPr marL="0" indent="0">
              <a:buFont typeface="Arial" pitchFamily="34" charset="0"/>
              <a:buNone/>
              <a:defRPr sz="900"/>
            </a:lvl1pPr>
            <a:lvl2pPr marL="0" indent="0">
              <a:buNone/>
              <a:defRPr sz="900"/>
            </a:lvl2pPr>
            <a:lvl3pPr marL="0" indent="0">
              <a:buNone/>
              <a:defRPr sz="900"/>
            </a:lvl3pPr>
            <a:lvl4pPr marL="0" indent="0">
              <a:buNone/>
              <a:defRPr sz="900"/>
            </a:lvl4pPr>
            <a:lvl5pPr marL="0" indent="0">
              <a:buNone/>
              <a:defRPr sz="900"/>
            </a:lvl5pPr>
          </a:lstStyle>
          <a:p>
            <a:pPr lvl="0"/>
            <a:r>
              <a:rPr lang="en-US" dirty="0"/>
              <a:t>Click to edit Master text styles</a:t>
            </a:r>
          </a:p>
        </p:txBody>
      </p:sp>
      <p:sp>
        <p:nvSpPr>
          <p:cNvPr id="23" name="Text Placeholder 15"/>
          <p:cNvSpPr>
            <a:spLocks noGrp="1"/>
          </p:cNvSpPr>
          <p:nvPr>
            <p:ph type="body" sz="quarter" idx="39" hasCustomPrompt="1"/>
          </p:nvPr>
        </p:nvSpPr>
        <p:spPr>
          <a:xfrm>
            <a:off x="461917" y="843558"/>
            <a:ext cx="8358555" cy="279540"/>
          </a:xfrm>
          <a:prstGeom prst="rect">
            <a:avLst/>
          </a:prstGeom>
        </p:spPr>
        <p:txBody>
          <a:bodyPr lIns="0" tIns="0" rIns="0" bIns="0" anchor="ctr">
            <a:noAutofit/>
          </a:bodyPr>
          <a:lstStyle>
            <a:lvl1pPr marL="0" indent="0" algn="l" defTabSz="711200" rtl="0" fontAlgn="base">
              <a:lnSpc>
                <a:spcPct val="90000"/>
              </a:lnSpc>
              <a:spcBef>
                <a:spcPct val="0"/>
              </a:spcBef>
              <a:spcAft>
                <a:spcPts val="0"/>
              </a:spcAft>
              <a:buNone/>
              <a:defRPr lang="en-US" sz="1400" b="1" kern="1200" dirty="0" smtClean="0">
                <a:solidFill>
                  <a:schemeClr val="accent2"/>
                </a:solidFill>
                <a:latin typeface="Calibri" pitchFamily="34" charset="0"/>
                <a:ea typeface="+mn-ea"/>
                <a:cs typeface="+mn-cs"/>
              </a:defRPr>
            </a:lvl1pPr>
            <a:lvl2pPr marL="0" indent="0" algn="l" defTabSz="711200" rtl="0" fontAlgn="base">
              <a:lnSpc>
                <a:spcPct val="90000"/>
              </a:lnSpc>
              <a:spcBef>
                <a:spcPct val="0"/>
              </a:spcBef>
              <a:spcAft>
                <a:spcPts val="0"/>
              </a:spcAft>
              <a:buNone/>
              <a:defRPr lang="en-US" sz="1600" kern="1200" dirty="0" smtClean="0">
                <a:solidFill>
                  <a:srgbClr val="003D79"/>
                </a:solidFill>
                <a:latin typeface="Calibri" pitchFamily="34" charset="0"/>
                <a:ea typeface="+mn-ea"/>
                <a:cs typeface="+mn-cs"/>
              </a:defRPr>
            </a:lvl2pPr>
            <a:lvl3pPr marL="0" indent="0" algn="l" defTabSz="711200" rtl="0" fontAlgn="base">
              <a:lnSpc>
                <a:spcPct val="90000"/>
              </a:lnSpc>
              <a:spcBef>
                <a:spcPct val="0"/>
              </a:spcBef>
              <a:spcAft>
                <a:spcPts val="0"/>
              </a:spcAft>
              <a:buNone/>
              <a:defRPr lang="en-US" sz="1600" kern="1200" dirty="0" smtClean="0">
                <a:solidFill>
                  <a:srgbClr val="003D79"/>
                </a:solidFill>
                <a:latin typeface="Calibri" pitchFamily="34" charset="0"/>
                <a:ea typeface="+mn-ea"/>
                <a:cs typeface="+mn-cs"/>
              </a:defRPr>
            </a:lvl3pPr>
            <a:lvl4pPr marL="0" indent="0" algn="l" defTabSz="711200" rtl="0" fontAlgn="base">
              <a:lnSpc>
                <a:spcPct val="90000"/>
              </a:lnSpc>
              <a:spcBef>
                <a:spcPct val="0"/>
              </a:spcBef>
              <a:spcAft>
                <a:spcPts val="0"/>
              </a:spcAft>
              <a:buNone/>
              <a:defRPr lang="en-US" sz="1600" kern="1200" dirty="0" smtClean="0">
                <a:solidFill>
                  <a:srgbClr val="003D79"/>
                </a:solidFill>
                <a:latin typeface="Calibri" pitchFamily="34" charset="0"/>
                <a:ea typeface="+mn-ea"/>
                <a:cs typeface="+mn-cs"/>
              </a:defRPr>
            </a:lvl4pPr>
            <a:lvl5pPr marL="0" indent="0" algn="l" defTabSz="711200" rtl="0" fontAlgn="base">
              <a:lnSpc>
                <a:spcPct val="90000"/>
              </a:lnSpc>
              <a:spcBef>
                <a:spcPct val="0"/>
              </a:spcBef>
              <a:spcAft>
                <a:spcPts val="0"/>
              </a:spcAft>
              <a:buNone/>
              <a:defRPr lang="en-AU" sz="1600" kern="1200" dirty="0">
                <a:solidFill>
                  <a:srgbClr val="003D79"/>
                </a:solidFill>
                <a:latin typeface="Calibri"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64441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279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sv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11" Type="http://schemas.openxmlformats.org/officeDocument/2006/relationships/image" Target="../media/image5.svg"/><Relationship Id="rId5" Type="http://schemas.openxmlformats.org/officeDocument/2006/relationships/theme" Target="../theme/theme3.xml"/><Relationship Id="rId10" Type="http://schemas.openxmlformats.org/officeDocument/2006/relationships/image" Target="../media/image4.png"/><Relationship Id="rId4" Type="http://schemas.openxmlformats.org/officeDocument/2006/relationships/slideLayout" Target="../slideLayouts/slideLayout8.xml"/><Relationship Id="rId9"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8824476" y="4828165"/>
            <a:ext cx="319524" cy="31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laceholder 3"/>
          <p:cNvSpPr>
            <a:spLocks noGrp="1"/>
          </p:cNvSpPr>
          <p:nvPr>
            <p:ph type="title"/>
          </p:nvPr>
        </p:nvSpPr>
        <p:spPr>
          <a:xfrm>
            <a:off x="287524" y="267494"/>
            <a:ext cx="8568952" cy="333375"/>
          </a:xfrm>
          <a:prstGeom prst="rect">
            <a:avLst/>
          </a:prstGeom>
        </p:spPr>
        <p:txBody>
          <a:bodyPr vert="horz" lIns="0" tIns="0" rIns="0" bIns="0" rtlCol="0" anchor="b">
            <a:noAutofit/>
          </a:bodyPr>
          <a:lstStyle/>
          <a:p>
            <a:pPr lvl="0"/>
            <a:r>
              <a:rPr lang="en-US" dirty="0"/>
              <a:t>CLICK TO EDIT MASTER TITLE STYLE</a:t>
            </a:r>
            <a:endParaRPr lang="en-AU" dirty="0"/>
          </a:p>
        </p:txBody>
      </p:sp>
      <p:sp>
        <p:nvSpPr>
          <p:cNvPr id="7" name="TextBox 6"/>
          <p:cNvSpPr txBox="1"/>
          <p:nvPr userDrawn="1"/>
        </p:nvSpPr>
        <p:spPr>
          <a:xfrm>
            <a:off x="8748464" y="4828166"/>
            <a:ext cx="395536" cy="227860"/>
          </a:xfrm>
          <a:prstGeom prst="rect">
            <a:avLst/>
          </a:prstGeom>
        </p:spPr>
        <p:txBody>
          <a:bodyPr lIns="0" tIns="0" rIns="0" bIns="0" anchor="ctr"/>
          <a:lstStyle>
            <a:defPPr>
              <a:defRPr lang="en-GB"/>
            </a:defPPr>
            <a:lvl1pPr>
              <a:defRPr sz="1400">
                <a:solidFill>
                  <a:schemeClr val="accent1"/>
                </a:solidFill>
                <a:latin typeface="Calibri" pitchFamily="34" charset="0"/>
                <a:cs typeface="Calibri" pitchFamily="34" charset="0"/>
              </a:defRPr>
            </a:lvl1pPr>
          </a:lstStyle>
          <a:p>
            <a:pPr fontAlgn="base">
              <a:spcBef>
                <a:spcPct val="0"/>
              </a:spcBef>
              <a:spcAft>
                <a:spcPct val="0"/>
              </a:spcAft>
            </a:pPr>
            <a:fld id="{FF273958-E903-4806-8F8B-FEA0841A148B}" type="slidenum">
              <a:rPr lang="en-AU" sz="1050" smtClean="0">
                <a:solidFill>
                  <a:schemeClr val="accent2"/>
                </a:solidFill>
              </a:rPr>
              <a:pPr fontAlgn="base">
                <a:spcBef>
                  <a:spcPct val="0"/>
                </a:spcBef>
                <a:spcAft>
                  <a:spcPct val="0"/>
                </a:spcAft>
              </a:pPr>
              <a:t>‹#›</a:t>
            </a:fld>
            <a:endParaRPr lang="en-AU" dirty="0">
              <a:solidFill>
                <a:schemeClr val="accent2"/>
              </a:solidFill>
            </a:endParaRPr>
          </a:p>
        </p:txBody>
      </p:sp>
      <p:pic>
        <p:nvPicPr>
          <p:cNvPr id="8" name="Graphic 7">
            <a:extLst>
              <a:ext uri="{FF2B5EF4-FFF2-40B4-BE49-F238E27FC236}">
                <a16:creationId xmlns:a16="http://schemas.microsoft.com/office/drawing/2014/main" id="{DAF9CEE6-1F2A-401A-9967-B14FC61114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00192" y="4828165"/>
            <a:ext cx="1368145" cy="211161"/>
          </a:xfrm>
          <a:prstGeom prst="rect">
            <a:avLst/>
          </a:prstGeom>
        </p:spPr>
      </p:pic>
      <p:pic>
        <p:nvPicPr>
          <p:cNvPr id="10" name="Graphic 9">
            <a:extLst>
              <a:ext uri="{FF2B5EF4-FFF2-40B4-BE49-F238E27FC236}">
                <a16:creationId xmlns:a16="http://schemas.microsoft.com/office/drawing/2014/main" id="{9A1ED52E-7F8C-4AB7-B90D-235DCA233C3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7544" y="4728905"/>
            <a:ext cx="2469092" cy="324546"/>
          </a:xfrm>
          <a:prstGeom prst="rect">
            <a:avLst/>
          </a:prstGeom>
        </p:spPr>
      </p:pic>
    </p:spTree>
    <p:extLst>
      <p:ext uri="{BB962C8B-B14F-4D97-AF65-F5344CB8AC3E}">
        <p14:creationId xmlns:p14="http://schemas.microsoft.com/office/powerpoint/2010/main" val="614993036"/>
      </p:ext>
    </p:extLst>
  </p:cSld>
  <p:clrMap bg1="lt1" tx1="dk1" bg2="lt2" tx2="dk2" accent1="accent1" accent2="accent2" accent3="accent3" accent4="accent4" accent5="accent5" accent6="accent6" hlink="hlink" folHlink="folHlink"/>
  <p:sldLayoutIdLst>
    <p:sldLayoutId id="2147483661" r:id="rId1"/>
    <p:sldLayoutId id="2147483704" r:id="rId2"/>
  </p:sldLayoutIdLst>
  <p:hf hdr="0" ftr="0"/>
  <p:txStyles>
    <p:titleStyle>
      <a:lvl1pPr algn="l" defTabSz="872568" rtl="0" eaLnBrk="1" latinLnBrk="0" hangingPunct="1">
        <a:spcBef>
          <a:spcPct val="0"/>
        </a:spcBef>
        <a:buNone/>
        <a:defRPr lang="en-AU" sz="2400" b="1" kern="1200" cap="none" spc="0" dirty="0" smtClean="0">
          <a:ln>
            <a:noFill/>
          </a:ln>
          <a:solidFill>
            <a:schemeClr val="tx2"/>
          </a:solidFill>
          <a:effectLst/>
          <a:latin typeface="Calibri" pitchFamily="34" charset="0"/>
          <a:ea typeface="+mj-ea"/>
          <a:cs typeface="+mj-cs"/>
        </a:defRPr>
      </a:lvl1pPr>
    </p:titleStyle>
    <p:body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p:bodyStyle>
    <p:otherStyle>
      <a:defPPr>
        <a:defRPr lang="en-US"/>
      </a:defPPr>
      <a:lvl1pPr marL="0" algn="l" defTabSz="872568" rtl="0" eaLnBrk="1" latinLnBrk="0" hangingPunct="1">
        <a:defRPr sz="1800" kern="1200">
          <a:solidFill>
            <a:schemeClr val="tx1"/>
          </a:solidFill>
          <a:latin typeface="+mn-lt"/>
          <a:ea typeface="+mn-ea"/>
          <a:cs typeface="+mn-cs"/>
        </a:defRPr>
      </a:lvl1pPr>
      <a:lvl2pPr marL="436284" algn="l" defTabSz="872568" rtl="0" eaLnBrk="1" latinLnBrk="0" hangingPunct="1">
        <a:defRPr sz="1800" kern="1200">
          <a:solidFill>
            <a:schemeClr val="tx1"/>
          </a:solidFill>
          <a:latin typeface="+mn-lt"/>
          <a:ea typeface="+mn-ea"/>
          <a:cs typeface="+mn-cs"/>
        </a:defRPr>
      </a:lvl2pPr>
      <a:lvl3pPr marL="872568" algn="l" defTabSz="872568" rtl="0" eaLnBrk="1" latinLnBrk="0" hangingPunct="1">
        <a:defRPr sz="1800" kern="1200">
          <a:solidFill>
            <a:schemeClr val="tx1"/>
          </a:solidFill>
          <a:latin typeface="+mn-lt"/>
          <a:ea typeface="+mn-ea"/>
          <a:cs typeface="+mn-cs"/>
        </a:defRPr>
      </a:lvl3pPr>
      <a:lvl4pPr marL="1308852" algn="l" defTabSz="872568" rtl="0" eaLnBrk="1" latinLnBrk="0" hangingPunct="1">
        <a:defRPr sz="1800" kern="1200">
          <a:solidFill>
            <a:schemeClr val="tx1"/>
          </a:solidFill>
          <a:latin typeface="+mn-lt"/>
          <a:ea typeface="+mn-ea"/>
          <a:cs typeface="+mn-cs"/>
        </a:defRPr>
      </a:lvl4pPr>
      <a:lvl5pPr marL="1745137" algn="l" defTabSz="872568" rtl="0" eaLnBrk="1" latinLnBrk="0" hangingPunct="1">
        <a:defRPr sz="1800" kern="1200">
          <a:solidFill>
            <a:schemeClr val="tx1"/>
          </a:solidFill>
          <a:latin typeface="+mn-lt"/>
          <a:ea typeface="+mn-ea"/>
          <a:cs typeface="+mn-cs"/>
        </a:defRPr>
      </a:lvl5pPr>
      <a:lvl6pPr marL="2181421" algn="l" defTabSz="872568" rtl="0" eaLnBrk="1" latinLnBrk="0" hangingPunct="1">
        <a:defRPr sz="1800" kern="1200">
          <a:solidFill>
            <a:schemeClr val="tx1"/>
          </a:solidFill>
          <a:latin typeface="+mn-lt"/>
          <a:ea typeface="+mn-ea"/>
          <a:cs typeface="+mn-cs"/>
        </a:defRPr>
      </a:lvl6pPr>
      <a:lvl7pPr marL="2617705" algn="l" defTabSz="872568" rtl="0" eaLnBrk="1" latinLnBrk="0" hangingPunct="1">
        <a:defRPr sz="1800" kern="1200">
          <a:solidFill>
            <a:schemeClr val="tx1"/>
          </a:solidFill>
          <a:latin typeface="+mn-lt"/>
          <a:ea typeface="+mn-ea"/>
          <a:cs typeface="+mn-cs"/>
        </a:defRPr>
      </a:lvl7pPr>
      <a:lvl8pPr marL="3053990" algn="l" defTabSz="872568" rtl="0" eaLnBrk="1" latinLnBrk="0" hangingPunct="1">
        <a:defRPr sz="1800" kern="1200">
          <a:solidFill>
            <a:schemeClr val="tx1"/>
          </a:solidFill>
          <a:latin typeface="+mn-lt"/>
          <a:ea typeface="+mn-ea"/>
          <a:cs typeface="+mn-cs"/>
        </a:defRPr>
      </a:lvl8pPr>
      <a:lvl9pPr marL="3490274" algn="l" defTabSz="87256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F43486-F6D1-4BD1-B2EC-65D0F1B0F3B5}"/>
              </a:ext>
            </a:extLst>
          </p:cNvPr>
          <p:cNvSpPr/>
          <p:nvPr userDrawn="1"/>
        </p:nvSpPr>
        <p:spPr>
          <a:xfrm>
            <a:off x="0" y="3435846"/>
            <a:ext cx="9144000" cy="1746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Placeholder 3"/>
          <p:cNvSpPr txBox="1">
            <a:spLocks/>
          </p:cNvSpPr>
          <p:nvPr userDrawn="1"/>
        </p:nvSpPr>
        <p:spPr>
          <a:xfrm>
            <a:off x="395536" y="4936678"/>
            <a:ext cx="8352928" cy="83344"/>
          </a:xfrm>
          <a:prstGeom prst="rect">
            <a:avLst/>
          </a:prstGeom>
        </p:spPr>
        <p:txBody>
          <a:bodyPr vert="horz" lIns="0" tIns="0" rIns="0" bIns="0" rtlCol="0" anchor="b">
            <a:noAutofit/>
          </a:bodyPr>
          <a:lstStyle>
            <a:lvl1pPr algn="l" defTabSz="872568" rtl="0" eaLnBrk="1" latinLnBrk="0" hangingPunct="1">
              <a:spcBef>
                <a:spcPct val="0"/>
              </a:spcBef>
              <a:buNone/>
              <a:defRPr lang="en-AU" sz="2400" b="0" kern="1200" cap="none" spc="0" dirty="0" smtClean="0">
                <a:ln>
                  <a:noFill/>
                </a:ln>
                <a:solidFill>
                  <a:schemeClr val="tx2"/>
                </a:solidFill>
                <a:effectLst/>
                <a:latin typeface="Calibri" pitchFamily="34" charset="0"/>
                <a:ea typeface="+mj-ea"/>
                <a:cs typeface="+mj-cs"/>
              </a:defRPr>
            </a:lvl1pPr>
          </a:lstStyle>
          <a:p>
            <a:r>
              <a:rPr lang="en-US" sz="600" dirty="0">
                <a:solidFill>
                  <a:srgbClr val="18B6AB"/>
                </a:solidFill>
              </a:rPr>
              <a:t>Presented and delivered by UGL     Copyright</a:t>
            </a:r>
            <a:r>
              <a:rPr lang="en-US" sz="700" dirty="0">
                <a:solidFill>
                  <a:srgbClr val="18B6AB"/>
                </a:solidFill>
              </a:rPr>
              <a:t> </a:t>
            </a:r>
            <a:r>
              <a:rPr lang="en-AU" sz="600" dirty="0">
                <a:solidFill>
                  <a:srgbClr val="18B6AB"/>
                </a:solidFill>
              </a:rPr>
              <a:t>© </a:t>
            </a:r>
            <a:r>
              <a:rPr lang="en-US" sz="600" baseline="0" dirty="0">
                <a:solidFill>
                  <a:srgbClr val="18B6AB"/>
                </a:solidFill>
              </a:rPr>
              <a:t>UGL Pty Limited </a:t>
            </a:r>
            <a:r>
              <a:rPr lang="en-US" sz="600" dirty="0">
                <a:solidFill>
                  <a:srgbClr val="18B6AB"/>
                </a:solidFill>
              </a:rPr>
              <a:t>All rights reserved</a:t>
            </a:r>
            <a:endParaRPr lang="en-AU" sz="600" dirty="0">
              <a:solidFill>
                <a:srgbClr val="18B6AB"/>
              </a:solidFill>
            </a:endParaRPr>
          </a:p>
        </p:txBody>
      </p:sp>
      <p:cxnSp>
        <p:nvCxnSpPr>
          <p:cNvPr id="14" name="Straight Connector 13"/>
          <p:cNvCxnSpPr/>
          <p:nvPr userDrawn="1"/>
        </p:nvCxnSpPr>
        <p:spPr>
          <a:xfrm>
            <a:off x="1425422" y="4936678"/>
            <a:ext cx="0" cy="72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729B3FA2-B70B-4ABA-AFD0-1978AD0FB9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04254" y="4689482"/>
            <a:ext cx="2047819" cy="316062"/>
          </a:xfrm>
          <a:prstGeom prst="rect">
            <a:avLst/>
          </a:prstGeom>
        </p:spPr>
      </p:pic>
      <p:pic>
        <p:nvPicPr>
          <p:cNvPr id="5" name="Graphic 4">
            <a:extLst>
              <a:ext uri="{FF2B5EF4-FFF2-40B4-BE49-F238E27FC236}">
                <a16:creationId xmlns:a16="http://schemas.microsoft.com/office/drawing/2014/main" id="{7071FDE1-917A-42DD-AAF3-93128A66E53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5536" y="3579862"/>
            <a:ext cx="3695700" cy="485775"/>
          </a:xfrm>
          <a:prstGeom prst="rect">
            <a:avLst/>
          </a:prstGeom>
        </p:spPr>
      </p:pic>
    </p:spTree>
    <p:extLst>
      <p:ext uri="{BB962C8B-B14F-4D97-AF65-F5344CB8AC3E}">
        <p14:creationId xmlns:p14="http://schemas.microsoft.com/office/powerpoint/2010/main" val="2970048749"/>
      </p:ext>
    </p:extLst>
  </p:cSld>
  <p:clrMap bg1="lt1" tx1="dk1" bg2="lt2" tx2="dk2" accent1="accent1" accent2="accent2" accent3="accent3" accent4="accent4" accent5="accent5" accent6="accent6" hlink="hlink" folHlink="folHlink"/>
  <p:sldLayoutIdLst>
    <p:sldLayoutId id="2147483706" r:id="rId1"/>
    <p:sldLayoutId id="2147483727" r:id="rId2"/>
  </p:sldLayoutIdLst>
  <p:hf hdr="0" ftr="0"/>
  <p:txStyles>
    <p:titleStyle>
      <a:lvl1pPr algn="l" defTabSz="872568" rtl="0" eaLnBrk="1" latinLnBrk="0" hangingPunct="1">
        <a:spcBef>
          <a:spcPct val="0"/>
        </a:spcBef>
        <a:buNone/>
        <a:defRPr lang="en-AU" sz="2400" b="0" kern="1200" cap="none" spc="0" dirty="0" smtClean="0">
          <a:ln>
            <a:noFill/>
          </a:ln>
          <a:solidFill>
            <a:schemeClr val="bg1"/>
          </a:solidFill>
          <a:effectLst/>
          <a:latin typeface="Calibri" pitchFamily="34" charset="0"/>
          <a:ea typeface="+mj-ea"/>
          <a:cs typeface="+mj-cs"/>
        </a:defRPr>
      </a:lvl1pPr>
    </p:titleStyle>
    <p:body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p:bodyStyle>
    <p:otherStyle>
      <a:defPPr>
        <a:defRPr lang="en-US"/>
      </a:defPPr>
      <a:lvl1pPr marL="0" algn="l" defTabSz="872568" rtl="0" eaLnBrk="1" latinLnBrk="0" hangingPunct="1">
        <a:defRPr sz="1800" kern="1200">
          <a:solidFill>
            <a:schemeClr val="tx1"/>
          </a:solidFill>
          <a:latin typeface="+mn-lt"/>
          <a:ea typeface="+mn-ea"/>
          <a:cs typeface="+mn-cs"/>
        </a:defRPr>
      </a:lvl1pPr>
      <a:lvl2pPr marL="436284" algn="l" defTabSz="872568" rtl="0" eaLnBrk="1" latinLnBrk="0" hangingPunct="1">
        <a:defRPr sz="1800" kern="1200">
          <a:solidFill>
            <a:schemeClr val="tx1"/>
          </a:solidFill>
          <a:latin typeface="+mn-lt"/>
          <a:ea typeface="+mn-ea"/>
          <a:cs typeface="+mn-cs"/>
        </a:defRPr>
      </a:lvl2pPr>
      <a:lvl3pPr marL="872568" algn="l" defTabSz="872568" rtl="0" eaLnBrk="1" latinLnBrk="0" hangingPunct="1">
        <a:defRPr sz="1800" kern="1200">
          <a:solidFill>
            <a:schemeClr val="tx1"/>
          </a:solidFill>
          <a:latin typeface="+mn-lt"/>
          <a:ea typeface="+mn-ea"/>
          <a:cs typeface="+mn-cs"/>
        </a:defRPr>
      </a:lvl3pPr>
      <a:lvl4pPr marL="1308852" algn="l" defTabSz="872568" rtl="0" eaLnBrk="1" latinLnBrk="0" hangingPunct="1">
        <a:defRPr sz="1800" kern="1200">
          <a:solidFill>
            <a:schemeClr val="tx1"/>
          </a:solidFill>
          <a:latin typeface="+mn-lt"/>
          <a:ea typeface="+mn-ea"/>
          <a:cs typeface="+mn-cs"/>
        </a:defRPr>
      </a:lvl4pPr>
      <a:lvl5pPr marL="1745137" algn="l" defTabSz="872568" rtl="0" eaLnBrk="1" latinLnBrk="0" hangingPunct="1">
        <a:defRPr sz="1800" kern="1200">
          <a:solidFill>
            <a:schemeClr val="tx1"/>
          </a:solidFill>
          <a:latin typeface="+mn-lt"/>
          <a:ea typeface="+mn-ea"/>
          <a:cs typeface="+mn-cs"/>
        </a:defRPr>
      </a:lvl5pPr>
      <a:lvl6pPr marL="2181421" algn="l" defTabSz="872568" rtl="0" eaLnBrk="1" latinLnBrk="0" hangingPunct="1">
        <a:defRPr sz="1800" kern="1200">
          <a:solidFill>
            <a:schemeClr val="tx1"/>
          </a:solidFill>
          <a:latin typeface="+mn-lt"/>
          <a:ea typeface="+mn-ea"/>
          <a:cs typeface="+mn-cs"/>
        </a:defRPr>
      </a:lvl6pPr>
      <a:lvl7pPr marL="2617705" algn="l" defTabSz="872568" rtl="0" eaLnBrk="1" latinLnBrk="0" hangingPunct="1">
        <a:defRPr sz="1800" kern="1200">
          <a:solidFill>
            <a:schemeClr val="tx1"/>
          </a:solidFill>
          <a:latin typeface="+mn-lt"/>
          <a:ea typeface="+mn-ea"/>
          <a:cs typeface="+mn-cs"/>
        </a:defRPr>
      </a:lvl7pPr>
      <a:lvl8pPr marL="3053990" algn="l" defTabSz="872568" rtl="0" eaLnBrk="1" latinLnBrk="0" hangingPunct="1">
        <a:defRPr sz="1800" kern="1200">
          <a:solidFill>
            <a:schemeClr val="tx1"/>
          </a:solidFill>
          <a:latin typeface="+mn-lt"/>
          <a:ea typeface="+mn-ea"/>
          <a:cs typeface="+mn-cs"/>
        </a:defRPr>
      </a:lvl8pPr>
      <a:lvl9pPr marL="3490274" algn="l" defTabSz="87256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8824476" y="4828165"/>
            <a:ext cx="319524" cy="31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userDrawn="1"/>
        </p:nvSpPr>
        <p:spPr>
          <a:xfrm>
            <a:off x="8748464" y="4828166"/>
            <a:ext cx="395536" cy="227860"/>
          </a:xfrm>
          <a:prstGeom prst="rect">
            <a:avLst/>
          </a:prstGeom>
        </p:spPr>
        <p:txBody>
          <a:bodyPr lIns="0" tIns="0" rIns="0" bIns="0" anchor="ctr"/>
          <a:lstStyle>
            <a:defPPr>
              <a:defRPr lang="en-GB"/>
            </a:defPPr>
            <a:lvl1pPr>
              <a:defRPr sz="1400">
                <a:solidFill>
                  <a:schemeClr val="accent1"/>
                </a:solidFill>
                <a:latin typeface="Calibri" pitchFamily="34" charset="0"/>
                <a:cs typeface="Calibri" pitchFamily="34" charset="0"/>
              </a:defRPr>
            </a:lvl1pPr>
          </a:lstStyle>
          <a:p>
            <a:pPr fontAlgn="base">
              <a:spcBef>
                <a:spcPct val="0"/>
              </a:spcBef>
              <a:spcAft>
                <a:spcPct val="0"/>
              </a:spcAft>
            </a:pPr>
            <a:fld id="{FF273958-E903-4806-8F8B-FEA0841A148B}" type="slidenum">
              <a:rPr lang="en-AU" sz="800" smtClean="0">
                <a:solidFill>
                  <a:schemeClr val="accent2"/>
                </a:solidFill>
              </a:rPr>
              <a:pPr fontAlgn="base">
                <a:spcBef>
                  <a:spcPct val="0"/>
                </a:spcBef>
                <a:spcAft>
                  <a:spcPct val="0"/>
                </a:spcAft>
              </a:pPr>
              <a:t>‹#›</a:t>
            </a:fld>
            <a:endParaRPr lang="en-AU" dirty="0">
              <a:solidFill>
                <a:schemeClr val="accent2"/>
              </a:solidFill>
            </a:endParaRPr>
          </a:p>
        </p:txBody>
      </p:sp>
      <p:pic>
        <p:nvPicPr>
          <p:cNvPr id="9" name="Picture 2" descr="R:\01 Corporate Communications\LOGOS\UGL Corporate\UGL Corporate\PNG\UGL_WHITE_CC.png"/>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53192" y="4785828"/>
            <a:ext cx="1080120" cy="26601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DE482523-29AF-4683-AC29-CE8CC21A789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00192" y="4828165"/>
            <a:ext cx="1368145" cy="211161"/>
          </a:xfrm>
          <a:prstGeom prst="rect">
            <a:avLst/>
          </a:prstGeom>
        </p:spPr>
      </p:pic>
      <p:pic>
        <p:nvPicPr>
          <p:cNvPr id="13" name="Graphic 12">
            <a:extLst>
              <a:ext uri="{FF2B5EF4-FFF2-40B4-BE49-F238E27FC236}">
                <a16:creationId xmlns:a16="http://schemas.microsoft.com/office/drawing/2014/main" id="{E11CDD6C-826E-43D5-8F81-D06356BEA06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67544" y="4728905"/>
            <a:ext cx="2469092" cy="324546"/>
          </a:xfrm>
          <a:prstGeom prst="rect">
            <a:avLst/>
          </a:prstGeom>
        </p:spPr>
      </p:pic>
    </p:spTree>
    <p:extLst>
      <p:ext uri="{BB962C8B-B14F-4D97-AF65-F5344CB8AC3E}">
        <p14:creationId xmlns:p14="http://schemas.microsoft.com/office/powerpoint/2010/main" val="2775914012"/>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47" r:id="rId3"/>
    <p:sldLayoutId id="2147483749" r:id="rId4"/>
  </p:sldLayoutIdLst>
  <p:hf hdr="0" ftr="0"/>
  <p:txStyles>
    <p:titleStyle>
      <a:lvl1pPr algn="r" defTabSz="872568" rtl="0" eaLnBrk="1" latinLnBrk="0" hangingPunct="1">
        <a:spcBef>
          <a:spcPct val="0"/>
        </a:spcBef>
        <a:buNone/>
        <a:defRPr lang="en-AU" sz="2400" b="1" kern="1200" cap="none" spc="0" dirty="0" smtClean="0">
          <a:ln>
            <a:noFill/>
          </a:ln>
          <a:solidFill>
            <a:schemeClr val="tx2"/>
          </a:solidFill>
          <a:effectLst/>
          <a:latin typeface="Calibri" pitchFamily="34" charset="0"/>
          <a:ea typeface="+mj-ea"/>
          <a:cs typeface="+mj-cs"/>
        </a:defRPr>
      </a:lvl1pPr>
    </p:titleStyle>
    <p:body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p:bodyStyle>
    <p:otherStyle>
      <a:defPPr>
        <a:defRPr lang="en-US"/>
      </a:defPPr>
      <a:lvl1pPr marL="0" algn="l" defTabSz="872568" rtl="0" eaLnBrk="1" latinLnBrk="0" hangingPunct="1">
        <a:defRPr sz="1800" kern="1200">
          <a:solidFill>
            <a:schemeClr val="tx1"/>
          </a:solidFill>
          <a:latin typeface="+mn-lt"/>
          <a:ea typeface="+mn-ea"/>
          <a:cs typeface="+mn-cs"/>
        </a:defRPr>
      </a:lvl1pPr>
      <a:lvl2pPr marL="436284" algn="l" defTabSz="872568" rtl="0" eaLnBrk="1" latinLnBrk="0" hangingPunct="1">
        <a:defRPr sz="1800" kern="1200">
          <a:solidFill>
            <a:schemeClr val="tx1"/>
          </a:solidFill>
          <a:latin typeface="+mn-lt"/>
          <a:ea typeface="+mn-ea"/>
          <a:cs typeface="+mn-cs"/>
        </a:defRPr>
      </a:lvl2pPr>
      <a:lvl3pPr marL="872568" algn="l" defTabSz="872568" rtl="0" eaLnBrk="1" latinLnBrk="0" hangingPunct="1">
        <a:defRPr sz="1800" kern="1200">
          <a:solidFill>
            <a:schemeClr val="tx1"/>
          </a:solidFill>
          <a:latin typeface="+mn-lt"/>
          <a:ea typeface="+mn-ea"/>
          <a:cs typeface="+mn-cs"/>
        </a:defRPr>
      </a:lvl3pPr>
      <a:lvl4pPr marL="1308852" algn="l" defTabSz="872568" rtl="0" eaLnBrk="1" latinLnBrk="0" hangingPunct="1">
        <a:defRPr sz="1800" kern="1200">
          <a:solidFill>
            <a:schemeClr val="tx1"/>
          </a:solidFill>
          <a:latin typeface="+mn-lt"/>
          <a:ea typeface="+mn-ea"/>
          <a:cs typeface="+mn-cs"/>
        </a:defRPr>
      </a:lvl4pPr>
      <a:lvl5pPr marL="1745137" algn="l" defTabSz="872568" rtl="0" eaLnBrk="1" latinLnBrk="0" hangingPunct="1">
        <a:defRPr sz="1800" kern="1200">
          <a:solidFill>
            <a:schemeClr val="tx1"/>
          </a:solidFill>
          <a:latin typeface="+mn-lt"/>
          <a:ea typeface="+mn-ea"/>
          <a:cs typeface="+mn-cs"/>
        </a:defRPr>
      </a:lvl5pPr>
      <a:lvl6pPr marL="2181421" algn="l" defTabSz="872568" rtl="0" eaLnBrk="1" latinLnBrk="0" hangingPunct="1">
        <a:defRPr sz="1800" kern="1200">
          <a:solidFill>
            <a:schemeClr val="tx1"/>
          </a:solidFill>
          <a:latin typeface="+mn-lt"/>
          <a:ea typeface="+mn-ea"/>
          <a:cs typeface="+mn-cs"/>
        </a:defRPr>
      </a:lvl6pPr>
      <a:lvl7pPr marL="2617705" algn="l" defTabSz="872568" rtl="0" eaLnBrk="1" latinLnBrk="0" hangingPunct="1">
        <a:defRPr sz="1800" kern="1200">
          <a:solidFill>
            <a:schemeClr val="tx1"/>
          </a:solidFill>
          <a:latin typeface="+mn-lt"/>
          <a:ea typeface="+mn-ea"/>
          <a:cs typeface="+mn-cs"/>
        </a:defRPr>
      </a:lvl7pPr>
      <a:lvl8pPr marL="3053990" algn="l" defTabSz="872568" rtl="0" eaLnBrk="1" latinLnBrk="0" hangingPunct="1">
        <a:defRPr sz="1800" kern="1200">
          <a:solidFill>
            <a:schemeClr val="tx1"/>
          </a:solidFill>
          <a:latin typeface="+mn-lt"/>
          <a:ea typeface="+mn-ea"/>
          <a:cs typeface="+mn-cs"/>
        </a:defRPr>
      </a:lvl8pPr>
      <a:lvl9pPr marL="3490274" algn="l" defTabSz="87256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1BD7994-8A64-40DB-A3E6-8CC430884B46}"/>
              </a:ext>
            </a:extLst>
          </p:cNvPr>
          <p:cNvSpPr/>
          <p:nvPr userDrawn="1"/>
        </p:nvSpPr>
        <p:spPr>
          <a:xfrm>
            <a:off x="1685718" y="0"/>
            <a:ext cx="7458282" cy="4652304"/>
          </a:xfrm>
          <a:custGeom>
            <a:avLst/>
            <a:gdLst>
              <a:gd name="connsiteX0" fmla="*/ 0 w 4572000"/>
              <a:gd name="connsiteY0" fmla="*/ 0 h 4698354"/>
              <a:gd name="connsiteX1" fmla="*/ 4572000 w 4572000"/>
              <a:gd name="connsiteY1" fmla="*/ 0 h 4698354"/>
              <a:gd name="connsiteX2" fmla="*/ 4572000 w 4572000"/>
              <a:gd name="connsiteY2" fmla="*/ 4698354 h 4698354"/>
              <a:gd name="connsiteX3" fmla="*/ 0 w 4572000"/>
              <a:gd name="connsiteY3" fmla="*/ 4698354 h 4698354"/>
              <a:gd name="connsiteX4" fmla="*/ 0 w 4572000"/>
              <a:gd name="connsiteY4" fmla="*/ 0 h 4698354"/>
              <a:gd name="connsiteX0" fmla="*/ 2057400 w 6629400"/>
              <a:gd name="connsiteY0" fmla="*/ 0 h 4698354"/>
              <a:gd name="connsiteX1" fmla="*/ 6629400 w 6629400"/>
              <a:gd name="connsiteY1" fmla="*/ 0 h 4698354"/>
              <a:gd name="connsiteX2" fmla="*/ 6629400 w 6629400"/>
              <a:gd name="connsiteY2" fmla="*/ 4698354 h 4698354"/>
              <a:gd name="connsiteX3" fmla="*/ 0 w 6629400"/>
              <a:gd name="connsiteY3" fmla="*/ 4692004 h 4698354"/>
              <a:gd name="connsiteX4" fmla="*/ 2057400 w 6629400"/>
              <a:gd name="connsiteY4" fmla="*/ 0 h 4698354"/>
              <a:gd name="connsiteX0" fmla="*/ 2037665 w 6609665"/>
              <a:gd name="connsiteY0" fmla="*/ 0 h 4698354"/>
              <a:gd name="connsiteX1" fmla="*/ 6609665 w 6609665"/>
              <a:gd name="connsiteY1" fmla="*/ 0 h 4698354"/>
              <a:gd name="connsiteX2" fmla="*/ 6609665 w 6609665"/>
              <a:gd name="connsiteY2" fmla="*/ 4698354 h 4698354"/>
              <a:gd name="connsiteX3" fmla="*/ 0 w 6609665"/>
              <a:gd name="connsiteY3" fmla="*/ 4652534 h 4698354"/>
              <a:gd name="connsiteX4" fmla="*/ 2037665 w 6609665"/>
              <a:gd name="connsiteY4" fmla="*/ 0 h 4698354"/>
              <a:gd name="connsiteX0" fmla="*/ 2037665 w 6609665"/>
              <a:gd name="connsiteY0" fmla="*/ 0 h 4665461"/>
              <a:gd name="connsiteX1" fmla="*/ 6609665 w 6609665"/>
              <a:gd name="connsiteY1" fmla="*/ 0 h 4665461"/>
              <a:gd name="connsiteX2" fmla="*/ 6609665 w 6609665"/>
              <a:gd name="connsiteY2" fmla="*/ 4665461 h 4665461"/>
              <a:gd name="connsiteX3" fmla="*/ 0 w 6609665"/>
              <a:gd name="connsiteY3" fmla="*/ 4652534 h 4665461"/>
              <a:gd name="connsiteX4" fmla="*/ 2037665 w 6609665"/>
              <a:gd name="connsiteY4" fmla="*/ 0 h 4665461"/>
              <a:gd name="connsiteX0" fmla="*/ 2037665 w 6616244"/>
              <a:gd name="connsiteY0" fmla="*/ 0 h 4678618"/>
              <a:gd name="connsiteX1" fmla="*/ 6609665 w 6616244"/>
              <a:gd name="connsiteY1" fmla="*/ 0 h 4678618"/>
              <a:gd name="connsiteX2" fmla="*/ 6616244 w 6616244"/>
              <a:gd name="connsiteY2" fmla="*/ 4678618 h 4678618"/>
              <a:gd name="connsiteX3" fmla="*/ 0 w 6616244"/>
              <a:gd name="connsiteY3" fmla="*/ 4652534 h 4678618"/>
              <a:gd name="connsiteX4" fmla="*/ 2037665 w 6616244"/>
              <a:gd name="connsiteY4" fmla="*/ 0 h 4678618"/>
              <a:gd name="connsiteX0" fmla="*/ 2037665 w 6609666"/>
              <a:gd name="connsiteY0" fmla="*/ 0 h 4652534"/>
              <a:gd name="connsiteX1" fmla="*/ 6609665 w 6609666"/>
              <a:gd name="connsiteY1" fmla="*/ 0 h 4652534"/>
              <a:gd name="connsiteX2" fmla="*/ 6609666 w 6609666"/>
              <a:gd name="connsiteY2" fmla="*/ 4652304 h 4652534"/>
              <a:gd name="connsiteX3" fmla="*/ 0 w 6609666"/>
              <a:gd name="connsiteY3" fmla="*/ 4652534 h 4652534"/>
              <a:gd name="connsiteX4" fmla="*/ 2037665 w 6609666"/>
              <a:gd name="connsiteY4" fmla="*/ 0 h 4652534"/>
              <a:gd name="connsiteX0" fmla="*/ 2886281 w 7458282"/>
              <a:gd name="connsiteY0" fmla="*/ 0 h 4652304"/>
              <a:gd name="connsiteX1" fmla="*/ 7458281 w 7458282"/>
              <a:gd name="connsiteY1" fmla="*/ 0 h 4652304"/>
              <a:gd name="connsiteX2" fmla="*/ 7458282 w 7458282"/>
              <a:gd name="connsiteY2" fmla="*/ 4652304 h 4652304"/>
              <a:gd name="connsiteX3" fmla="*/ 0 w 7458282"/>
              <a:gd name="connsiteY3" fmla="*/ 4645956 h 4652304"/>
              <a:gd name="connsiteX4" fmla="*/ 2886281 w 7458282"/>
              <a:gd name="connsiteY4" fmla="*/ 0 h 465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282" h="4652304">
                <a:moveTo>
                  <a:pt x="2886281" y="0"/>
                </a:moveTo>
                <a:lnTo>
                  <a:pt x="7458281" y="0"/>
                </a:lnTo>
                <a:cubicBezTo>
                  <a:pt x="7458281" y="1550768"/>
                  <a:pt x="7458282" y="3101536"/>
                  <a:pt x="7458282" y="4652304"/>
                </a:cubicBezTo>
                <a:lnTo>
                  <a:pt x="0" y="4645956"/>
                </a:lnTo>
                <a:lnTo>
                  <a:pt x="2886281" y="0"/>
                </a:lnTo>
                <a:close/>
              </a:path>
            </a:pathLst>
          </a:custGeom>
          <a:solidFill>
            <a:srgbClr val="1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pic>
        <p:nvPicPr>
          <p:cNvPr id="11" name="Picture 3"/>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8824476" y="4828165"/>
            <a:ext cx="319524" cy="31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userDrawn="1"/>
        </p:nvSpPr>
        <p:spPr>
          <a:xfrm>
            <a:off x="8748464" y="4828166"/>
            <a:ext cx="395536" cy="227860"/>
          </a:xfrm>
          <a:prstGeom prst="rect">
            <a:avLst/>
          </a:prstGeom>
        </p:spPr>
        <p:txBody>
          <a:bodyPr lIns="0" tIns="0" rIns="0" bIns="0" anchor="ctr"/>
          <a:lstStyle>
            <a:defPPr>
              <a:defRPr lang="en-GB"/>
            </a:defPPr>
            <a:lvl1pPr>
              <a:defRPr sz="1400">
                <a:solidFill>
                  <a:schemeClr val="accent1"/>
                </a:solidFill>
                <a:latin typeface="Calibri" pitchFamily="34" charset="0"/>
                <a:cs typeface="Calibri" pitchFamily="34" charset="0"/>
              </a:defRPr>
            </a:lvl1pPr>
          </a:lstStyle>
          <a:p>
            <a:pPr fontAlgn="base">
              <a:spcBef>
                <a:spcPct val="0"/>
              </a:spcBef>
              <a:spcAft>
                <a:spcPct val="0"/>
              </a:spcAft>
            </a:pPr>
            <a:fld id="{FF273958-E903-4806-8F8B-FEA0841A148B}" type="slidenum">
              <a:rPr lang="en-AU" sz="800" smtClean="0">
                <a:solidFill>
                  <a:schemeClr val="accent2"/>
                </a:solidFill>
              </a:rPr>
              <a:pPr fontAlgn="base">
                <a:spcBef>
                  <a:spcPct val="0"/>
                </a:spcBef>
                <a:spcAft>
                  <a:spcPct val="0"/>
                </a:spcAft>
              </a:pPr>
              <a:t>‹#›</a:t>
            </a:fld>
            <a:endParaRPr lang="en-AU" dirty="0">
              <a:solidFill>
                <a:schemeClr val="accent2"/>
              </a:solidFill>
            </a:endParaRPr>
          </a:p>
        </p:txBody>
      </p:sp>
      <p:pic>
        <p:nvPicPr>
          <p:cNvPr id="9" name="Picture 2" descr="R:\01 Corporate Communications\LOGOS\UGL Corporate\UGL Corporate\PNG\UGL_WHITE_CC.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53192" y="4785828"/>
            <a:ext cx="1080120" cy="26601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9CB53FAD-A468-4CBA-B3F8-0AA6630BCDC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00192" y="4828165"/>
            <a:ext cx="1368145" cy="211161"/>
          </a:xfrm>
          <a:prstGeom prst="rect">
            <a:avLst/>
          </a:prstGeom>
        </p:spPr>
      </p:pic>
      <p:pic>
        <p:nvPicPr>
          <p:cNvPr id="13" name="Graphic 12">
            <a:extLst>
              <a:ext uri="{FF2B5EF4-FFF2-40B4-BE49-F238E27FC236}">
                <a16:creationId xmlns:a16="http://schemas.microsoft.com/office/drawing/2014/main" id="{2135DCDF-112B-40CD-8FA7-667607AAA39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7544" y="4728905"/>
            <a:ext cx="2469092" cy="324546"/>
          </a:xfrm>
          <a:prstGeom prst="rect">
            <a:avLst/>
          </a:prstGeom>
        </p:spPr>
      </p:pic>
    </p:spTree>
    <p:extLst>
      <p:ext uri="{BB962C8B-B14F-4D97-AF65-F5344CB8AC3E}">
        <p14:creationId xmlns:p14="http://schemas.microsoft.com/office/powerpoint/2010/main" val="3174005689"/>
      </p:ext>
    </p:extLst>
  </p:cSld>
  <p:clrMap bg1="lt1" tx1="dk1" bg2="lt2" tx2="dk2" accent1="accent1" accent2="accent2" accent3="accent3" accent4="accent4" accent5="accent5" accent6="accent6" hlink="hlink" folHlink="folHlink"/>
  <p:sldLayoutIdLst>
    <p:sldLayoutId id="2147483755" r:id="rId1"/>
  </p:sldLayoutIdLst>
  <p:hf hdr="0" ftr="0"/>
  <p:txStyles>
    <p:titleStyle>
      <a:lvl1pPr algn="r" defTabSz="872568" rtl="0" eaLnBrk="1" latinLnBrk="0" hangingPunct="1">
        <a:spcBef>
          <a:spcPct val="0"/>
        </a:spcBef>
        <a:buNone/>
        <a:defRPr lang="en-AU" sz="2400" b="1" kern="1200" cap="none" spc="0" dirty="0" smtClean="0">
          <a:ln>
            <a:noFill/>
          </a:ln>
          <a:solidFill>
            <a:schemeClr val="tx2"/>
          </a:solidFill>
          <a:effectLst/>
          <a:latin typeface="Calibri" pitchFamily="34" charset="0"/>
          <a:ea typeface="+mj-ea"/>
          <a:cs typeface="+mj-cs"/>
        </a:defRPr>
      </a:lvl1pPr>
    </p:titleStyle>
    <p:body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p:bodyStyle>
    <p:otherStyle>
      <a:defPPr>
        <a:defRPr lang="en-US"/>
      </a:defPPr>
      <a:lvl1pPr marL="0" algn="l" defTabSz="872568" rtl="0" eaLnBrk="1" latinLnBrk="0" hangingPunct="1">
        <a:defRPr sz="1800" kern="1200">
          <a:solidFill>
            <a:schemeClr val="tx1"/>
          </a:solidFill>
          <a:latin typeface="+mn-lt"/>
          <a:ea typeface="+mn-ea"/>
          <a:cs typeface="+mn-cs"/>
        </a:defRPr>
      </a:lvl1pPr>
      <a:lvl2pPr marL="436284" algn="l" defTabSz="872568" rtl="0" eaLnBrk="1" latinLnBrk="0" hangingPunct="1">
        <a:defRPr sz="1800" kern="1200">
          <a:solidFill>
            <a:schemeClr val="tx1"/>
          </a:solidFill>
          <a:latin typeface="+mn-lt"/>
          <a:ea typeface="+mn-ea"/>
          <a:cs typeface="+mn-cs"/>
        </a:defRPr>
      </a:lvl2pPr>
      <a:lvl3pPr marL="872568" algn="l" defTabSz="872568" rtl="0" eaLnBrk="1" latinLnBrk="0" hangingPunct="1">
        <a:defRPr sz="1800" kern="1200">
          <a:solidFill>
            <a:schemeClr val="tx1"/>
          </a:solidFill>
          <a:latin typeface="+mn-lt"/>
          <a:ea typeface="+mn-ea"/>
          <a:cs typeface="+mn-cs"/>
        </a:defRPr>
      </a:lvl3pPr>
      <a:lvl4pPr marL="1308852" algn="l" defTabSz="872568" rtl="0" eaLnBrk="1" latinLnBrk="0" hangingPunct="1">
        <a:defRPr sz="1800" kern="1200">
          <a:solidFill>
            <a:schemeClr val="tx1"/>
          </a:solidFill>
          <a:latin typeface="+mn-lt"/>
          <a:ea typeface="+mn-ea"/>
          <a:cs typeface="+mn-cs"/>
        </a:defRPr>
      </a:lvl4pPr>
      <a:lvl5pPr marL="1745137" algn="l" defTabSz="872568" rtl="0" eaLnBrk="1" latinLnBrk="0" hangingPunct="1">
        <a:defRPr sz="1800" kern="1200">
          <a:solidFill>
            <a:schemeClr val="tx1"/>
          </a:solidFill>
          <a:latin typeface="+mn-lt"/>
          <a:ea typeface="+mn-ea"/>
          <a:cs typeface="+mn-cs"/>
        </a:defRPr>
      </a:lvl5pPr>
      <a:lvl6pPr marL="2181421" algn="l" defTabSz="872568" rtl="0" eaLnBrk="1" latinLnBrk="0" hangingPunct="1">
        <a:defRPr sz="1800" kern="1200">
          <a:solidFill>
            <a:schemeClr val="tx1"/>
          </a:solidFill>
          <a:latin typeface="+mn-lt"/>
          <a:ea typeface="+mn-ea"/>
          <a:cs typeface="+mn-cs"/>
        </a:defRPr>
      </a:lvl6pPr>
      <a:lvl7pPr marL="2617705" algn="l" defTabSz="872568" rtl="0" eaLnBrk="1" latinLnBrk="0" hangingPunct="1">
        <a:defRPr sz="1800" kern="1200">
          <a:solidFill>
            <a:schemeClr val="tx1"/>
          </a:solidFill>
          <a:latin typeface="+mn-lt"/>
          <a:ea typeface="+mn-ea"/>
          <a:cs typeface="+mn-cs"/>
        </a:defRPr>
      </a:lvl7pPr>
      <a:lvl8pPr marL="3053990" algn="l" defTabSz="872568" rtl="0" eaLnBrk="1" latinLnBrk="0" hangingPunct="1">
        <a:defRPr sz="1800" kern="1200">
          <a:solidFill>
            <a:schemeClr val="tx1"/>
          </a:solidFill>
          <a:latin typeface="+mn-lt"/>
          <a:ea typeface="+mn-ea"/>
          <a:cs typeface="+mn-cs"/>
        </a:defRPr>
      </a:lvl8pPr>
      <a:lvl9pPr marL="3490274" algn="l" defTabSz="87256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8DFEF-7764-4954-AF82-2F0A7061A88E}"/>
              </a:ext>
            </a:extLst>
          </p:cNvPr>
          <p:cNvSpPr/>
          <p:nvPr userDrawn="1"/>
        </p:nvSpPr>
        <p:spPr>
          <a:xfrm>
            <a:off x="1685720" y="0"/>
            <a:ext cx="7458282" cy="4652304"/>
          </a:xfrm>
          <a:custGeom>
            <a:avLst/>
            <a:gdLst>
              <a:gd name="connsiteX0" fmla="*/ 0 w 4572000"/>
              <a:gd name="connsiteY0" fmla="*/ 0 h 4698354"/>
              <a:gd name="connsiteX1" fmla="*/ 4572000 w 4572000"/>
              <a:gd name="connsiteY1" fmla="*/ 0 h 4698354"/>
              <a:gd name="connsiteX2" fmla="*/ 4572000 w 4572000"/>
              <a:gd name="connsiteY2" fmla="*/ 4698354 h 4698354"/>
              <a:gd name="connsiteX3" fmla="*/ 0 w 4572000"/>
              <a:gd name="connsiteY3" fmla="*/ 4698354 h 4698354"/>
              <a:gd name="connsiteX4" fmla="*/ 0 w 4572000"/>
              <a:gd name="connsiteY4" fmla="*/ 0 h 4698354"/>
              <a:gd name="connsiteX0" fmla="*/ 2057400 w 6629400"/>
              <a:gd name="connsiteY0" fmla="*/ 0 h 4698354"/>
              <a:gd name="connsiteX1" fmla="*/ 6629400 w 6629400"/>
              <a:gd name="connsiteY1" fmla="*/ 0 h 4698354"/>
              <a:gd name="connsiteX2" fmla="*/ 6629400 w 6629400"/>
              <a:gd name="connsiteY2" fmla="*/ 4698354 h 4698354"/>
              <a:gd name="connsiteX3" fmla="*/ 0 w 6629400"/>
              <a:gd name="connsiteY3" fmla="*/ 4692004 h 4698354"/>
              <a:gd name="connsiteX4" fmla="*/ 2057400 w 6629400"/>
              <a:gd name="connsiteY4" fmla="*/ 0 h 4698354"/>
              <a:gd name="connsiteX0" fmla="*/ 2037665 w 6609665"/>
              <a:gd name="connsiteY0" fmla="*/ 0 h 4698354"/>
              <a:gd name="connsiteX1" fmla="*/ 6609665 w 6609665"/>
              <a:gd name="connsiteY1" fmla="*/ 0 h 4698354"/>
              <a:gd name="connsiteX2" fmla="*/ 6609665 w 6609665"/>
              <a:gd name="connsiteY2" fmla="*/ 4698354 h 4698354"/>
              <a:gd name="connsiteX3" fmla="*/ 0 w 6609665"/>
              <a:gd name="connsiteY3" fmla="*/ 4652534 h 4698354"/>
              <a:gd name="connsiteX4" fmla="*/ 2037665 w 6609665"/>
              <a:gd name="connsiteY4" fmla="*/ 0 h 4698354"/>
              <a:gd name="connsiteX0" fmla="*/ 2037665 w 6609665"/>
              <a:gd name="connsiteY0" fmla="*/ 0 h 4665461"/>
              <a:gd name="connsiteX1" fmla="*/ 6609665 w 6609665"/>
              <a:gd name="connsiteY1" fmla="*/ 0 h 4665461"/>
              <a:gd name="connsiteX2" fmla="*/ 6609665 w 6609665"/>
              <a:gd name="connsiteY2" fmla="*/ 4665461 h 4665461"/>
              <a:gd name="connsiteX3" fmla="*/ 0 w 6609665"/>
              <a:gd name="connsiteY3" fmla="*/ 4652534 h 4665461"/>
              <a:gd name="connsiteX4" fmla="*/ 2037665 w 6609665"/>
              <a:gd name="connsiteY4" fmla="*/ 0 h 4665461"/>
              <a:gd name="connsiteX0" fmla="*/ 2037665 w 6616244"/>
              <a:gd name="connsiteY0" fmla="*/ 0 h 4678618"/>
              <a:gd name="connsiteX1" fmla="*/ 6609665 w 6616244"/>
              <a:gd name="connsiteY1" fmla="*/ 0 h 4678618"/>
              <a:gd name="connsiteX2" fmla="*/ 6616244 w 6616244"/>
              <a:gd name="connsiteY2" fmla="*/ 4678618 h 4678618"/>
              <a:gd name="connsiteX3" fmla="*/ 0 w 6616244"/>
              <a:gd name="connsiteY3" fmla="*/ 4652534 h 4678618"/>
              <a:gd name="connsiteX4" fmla="*/ 2037665 w 6616244"/>
              <a:gd name="connsiteY4" fmla="*/ 0 h 4678618"/>
              <a:gd name="connsiteX0" fmla="*/ 2037665 w 6609666"/>
              <a:gd name="connsiteY0" fmla="*/ 0 h 4652534"/>
              <a:gd name="connsiteX1" fmla="*/ 6609665 w 6609666"/>
              <a:gd name="connsiteY1" fmla="*/ 0 h 4652534"/>
              <a:gd name="connsiteX2" fmla="*/ 6609666 w 6609666"/>
              <a:gd name="connsiteY2" fmla="*/ 4652304 h 4652534"/>
              <a:gd name="connsiteX3" fmla="*/ 0 w 6609666"/>
              <a:gd name="connsiteY3" fmla="*/ 4652534 h 4652534"/>
              <a:gd name="connsiteX4" fmla="*/ 2037665 w 6609666"/>
              <a:gd name="connsiteY4" fmla="*/ 0 h 4652534"/>
              <a:gd name="connsiteX0" fmla="*/ 2886281 w 7458282"/>
              <a:gd name="connsiteY0" fmla="*/ 0 h 4652304"/>
              <a:gd name="connsiteX1" fmla="*/ 7458281 w 7458282"/>
              <a:gd name="connsiteY1" fmla="*/ 0 h 4652304"/>
              <a:gd name="connsiteX2" fmla="*/ 7458282 w 7458282"/>
              <a:gd name="connsiteY2" fmla="*/ 4652304 h 4652304"/>
              <a:gd name="connsiteX3" fmla="*/ 0 w 7458282"/>
              <a:gd name="connsiteY3" fmla="*/ 4645956 h 4652304"/>
              <a:gd name="connsiteX4" fmla="*/ 2886281 w 7458282"/>
              <a:gd name="connsiteY4" fmla="*/ 0 h 465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282" h="4652304">
                <a:moveTo>
                  <a:pt x="2886281" y="0"/>
                </a:moveTo>
                <a:lnTo>
                  <a:pt x="7458281" y="0"/>
                </a:lnTo>
                <a:cubicBezTo>
                  <a:pt x="7458281" y="1550768"/>
                  <a:pt x="7458282" y="3101536"/>
                  <a:pt x="7458282" y="4652304"/>
                </a:cubicBezTo>
                <a:lnTo>
                  <a:pt x="0" y="4645956"/>
                </a:lnTo>
                <a:lnTo>
                  <a:pt x="288628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pic>
        <p:nvPicPr>
          <p:cNvPr id="11" name="Picture 3"/>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8824476" y="4828165"/>
            <a:ext cx="319524" cy="31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userDrawn="1"/>
        </p:nvSpPr>
        <p:spPr>
          <a:xfrm>
            <a:off x="8748464" y="4828166"/>
            <a:ext cx="395536" cy="227860"/>
          </a:xfrm>
          <a:prstGeom prst="rect">
            <a:avLst/>
          </a:prstGeom>
        </p:spPr>
        <p:txBody>
          <a:bodyPr lIns="0" tIns="0" rIns="0" bIns="0" anchor="ctr"/>
          <a:lstStyle>
            <a:defPPr>
              <a:defRPr lang="en-GB"/>
            </a:defPPr>
            <a:lvl1pPr>
              <a:defRPr sz="1400">
                <a:solidFill>
                  <a:schemeClr val="accent1"/>
                </a:solidFill>
                <a:latin typeface="Calibri" pitchFamily="34" charset="0"/>
                <a:cs typeface="Calibri" pitchFamily="34" charset="0"/>
              </a:defRPr>
            </a:lvl1pPr>
          </a:lstStyle>
          <a:p>
            <a:pPr fontAlgn="base">
              <a:spcBef>
                <a:spcPct val="0"/>
              </a:spcBef>
              <a:spcAft>
                <a:spcPct val="0"/>
              </a:spcAft>
            </a:pPr>
            <a:fld id="{FF273958-E903-4806-8F8B-FEA0841A148B}" type="slidenum">
              <a:rPr lang="en-AU" sz="800" smtClean="0">
                <a:solidFill>
                  <a:schemeClr val="accent2"/>
                </a:solidFill>
              </a:rPr>
              <a:pPr fontAlgn="base">
                <a:spcBef>
                  <a:spcPct val="0"/>
                </a:spcBef>
                <a:spcAft>
                  <a:spcPct val="0"/>
                </a:spcAft>
              </a:pPr>
              <a:t>‹#›</a:t>
            </a:fld>
            <a:endParaRPr lang="en-AU" dirty="0">
              <a:solidFill>
                <a:schemeClr val="accent2"/>
              </a:solidFill>
            </a:endParaRPr>
          </a:p>
        </p:txBody>
      </p:sp>
      <p:pic>
        <p:nvPicPr>
          <p:cNvPr id="9" name="Picture 2" descr="R:\01 Corporate Communications\LOGOS\UGL Corporate\UGL Corporate\PNG\UGL_WHITE_CC.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53192" y="4785828"/>
            <a:ext cx="1080120" cy="26601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9CB53FAD-A468-4CBA-B3F8-0AA6630BCDC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00192" y="4828165"/>
            <a:ext cx="1368145" cy="211161"/>
          </a:xfrm>
          <a:prstGeom prst="rect">
            <a:avLst/>
          </a:prstGeom>
        </p:spPr>
      </p:pic>
      <p:pic>
        <p:nvPicPr>
          <p:cNvPr id="13" name="Graphic 12">
            <a:extLst>
              <a:ext uri="{FF2B5EF4-FFF2-40B4-BE49-F238E27FC236}">
                <a16:creationId xmlns:a16="http://schemas.microsoft.com/office/drawing/2014/main" id="{2135DCDF-112B-40CD-8FA7-667607AAA39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7544" y="4728905"/>
            <a:ext cx="2469092" cy="324546"/>
          </a:xfrm>
          <a:prstGeom prst="rect">
            <a:avLst/>
          </a:prstGeom>
        </p:spPr>
      </p:pic>
      <p:sp>
        <p:nvSpPr>
          <p:cNvPr id="10" name="Rectangle 1">
            <a:extLst>
              <a:ext uri="{FF2B5EF4-FFF2-40B4-BE49-F238E27FC236}">
                <a16:creationId xmlns:a16="http://schemas.microsoft.com/office/drawing/2014/main" id="{85EA41B0-7A62-499F-BA81-C7380D2C3A13}"/>
              </a:ext>
            </a:extLst>
          </p:cNvPr>
          <p:cNvSpPr/>
          <p:nvPr userDrawn="1"/>
        </p:nvSpPr>
        <p:spPr>
          <a:xfrm>
            <a:off x="1685718" y="0"/>
            <a:ext cx="7458282" cy="4652304"/>
          </a:xfrm>
          <a:custGeom>
            <a:avLst/>
            <a:gdLst>
              <a:gd name="connsiteX0" fmla="*/ 0 w 4572000"/>
              <a:gd name="connsiteY0" fmla="*/ 0 h 4698354"/>
              <a:gd name="connsiteX1" fmla="*/ 4572000 w 4572000"/>
              <a:gd name="connsiteY1" fmla="*/ 0 h 4698354"/>
              <a:gd name="connsiteX2" fmla="*/ 4572000 w 4572000"/>
              <a:gd name="connsiteY2" fmla="*/ 4698354 h 4698354"/>
              <a:gd name="connsiteX3" fmla="*/ 0 w 4572000"/>
              <a:gd name="connsiteY3" fmla="*/ 4698354 h 4698354"/>
              <a:gd name="connsiteX4" fmla="*/ 0 w 4572000"/>
              <a:gd name="connsiteY4" fmla="*/ 0 h 4698354"/>
              <a:gd name="connsiteX0" fmla="*/ 2057400 w 6629400"/>
              <a:gd name="connsiteY0" fmla="*/ 0 h 4698354"/>
              <a:gd name="connsiteX1" fmla="*/ 6629400 w 6629400"/>
              <a:gd name="connsiteY1" fmla="*/ 0 h 4698354"/>
              <a:gd name="connsiteX2" fmla="*/ 6629400 w 6629400"/>
              <a:gd name="connsiteY2" fmla="*/ 4698354 h 4698354"/>
              <a:gd name="connsiteX3" fmla="*/ 0 w 6629400"/>
              <a:gd name="connsiteY3" fmla="*/ 4692004 h 4698354"/>
              <a:gd name="connsiteX4" fmla="*/ 2057400 w 6629400"/>
              <a:gd name="connsiteY4" fmla="*/ 0 h 4698354"/>
              <a:gd name="connsiteX0" fmla="*/ 2037665 w 6609665"/>
              <a:gd name="connsiteY0" fmla="*/ 0 h 4698354"/>
              <a:gd name="connsiteX1" fmla="*/ 6609665 w 6609665"/>
              <a:gd name="connsiteY1" fmla="*/ 0 h 4698354"/>
              <a:gd name="connsiteX2" fmla="*/ 6609665 w 6609665"/>
              <a:gd name="connsiteY2" fmla="*/ 4698354 h 4698354"/>
              <a:gd name="connsiteX3" fmla="*/ 0 w 6609665"/>
              <a:gd name="connsiteY3" fmla="*/ 4652534 h 4698354"/>
              <a:gd name="connsiteX4" fmla="*/ 2037665 w 6609665"/>
              <a:gd name="connsiteY4" fmla="*/ 0 h 4698354"/>
              <a:gd name="connsiteX0" fmla="*/ 2037665 w 6609665"/>
              <a:gd name="connsiteY0" fmla="*/ 0 h 4665461"/>
              <a:gd name="connsiteX1" fmla="*/ 6609665 w 6609665"/>
              <a:gd name="connsiteY1" fmla="*/ 0 h 4665461"/>
              <a:gd name="connsiteX2" fmla="*/ 6609665 w 6609665"/>
              <a:gd name="connsiteY2" fmla="*/ 4665461 h 4665461"/>
              <a:gd name="connsiteX3" fmla="*/ 0 w 6609665"/>
              <a:gd name="connsiteY3" fmla="*/ 4652534 h 4665461"/>
              <a:gd name="connsiteX4" fmla="*/ 2037665 w 6609665"/>
              <a:gd name="connsiteY4" fmla="*/ 0 h 4665461"/>
              <a:gd name="connsiteX0" fmla="*/ 2037665 w 6616244"/>
              <a:gd name="connsiteY0" fmla="*/ 0 h 4678618"/>
              <a:gd name="connsiteX1" fmla="*/ 6609665 w 6616244"/>
              <a:gd name="connsiteY1" fmla="*/ 0 h 4678618"/>
              <a:gd name="connsiteX2" fmla="*/ 6616244 w 6616244"/>
              <a:gd name="connsiteY2" fmla="*/ 4678618 h 4678618"/>
              <a:gd name="connsiteX3" fmla="*/ 0 w 6616244"/>
              <a:gd name="connsiteY3" fmla="*/ 4652534 h 4678618"/>
              <a:gd name="connsiteX4" fmla="*/ 2037665 w 6616244"/>
              <a:gd name="connsiteY4" fmla="*/ 0 h 4678618"/>
              <a:gd name="connsiteX0" fmla="*/ 2037665 w 6609666"/>
              <a:gd name="connsiteY0" fmla="*/ 0 h 4652534"/>
              <a:gd name="connsiteX1" fmla="*/ 6609665 w 6609666"/>
              <a:gd name="connsiteY1" fmla="*/ 0 h 4652534"/>
              <a:gd name="connsiteX2" fmla="*/ 6609666 w 6609666"/>
              <a:gd name="connsiteY2" fmla="*/ 4652304 h 4652534"/>
              <a:gd name="connsiteX3" fmla="*/ 0 w 6609666"/>
              <a:gd name="connsiteY3" fmla="*/ 4652534 h 4652534"/>
              <a:gd name="connsiteX4" fmla="*/ 2037665 w 6609666"/>
              <a:gd name="connsiteY4" fmla="*/ 0 h 4652534"/>
              <a:gd name="connsiteX0" fmla="*/ 2886281 w 7458282"/>
              <a:gd name="connsiteY0" fmla="*/ 0 h 4652304"/>
              <a:gd name="connsiteX1" fmla="*/ 7458281 w 7458282"/>
              <a:gd name="connsiteY1" fmla="*/ 0 h 4652304"/>
              <a:gd name="connsiteX2" fmla="*/ 7458282 w 7458282"/>
              <a:gd name="connsiteY2" fmla="*/ 4652304 h 4652304"/>
              <a:gd name="connsiteX3" fmla="*/ 0 w 7458282"/>
              <a:gd name="connsiteY3" fmla="*/ 4645956 h 4652304"/>
              <a:gd name="connsiteX4" fmla="*/ 2886281 w 7458282"/>
              <a:gd name="connsiteY4" fmla="*/ 0 h 465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282" h="4652304">
                <a:moveTo>
                  <a:pt x="2886281" y="0"/>
                </a:moveTo>
                <a:lnTo>
                  <a:pt x="7458281" y="0"/>
                </a:lnTo>
                <a:cubicBezTo>
                  <a:pt x="7458281" y="1550768"/>
                  <a:pt x="7458282" y="3101536"/>
                  <a:pt x="7458282" y="4652304"/>
                </a:cubicBezTo>
                <a:lnTo>
                  <a:pt x="0" y="4645956"/>
                </a:lnTo>
                <a:lnTo>
                  <a:pt x="288628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Tree>
    <p:extLst>
      <p:ext uri="{BB962C8B-B14F-4D97-AF65-F5344CB8AC3E}">
        <p14:creationId xmlns:p14="http://schemas.microsoft.com/office/powerpoint/2010/main" val="4226162199"/>
      </p:ext>
    </p:extLst>
  </p:cSld>
  <p:clrMap bg1="lt1" tx1="dk1" bg2="lt2" tx2="dk2" accent1="accent1" accent2="accent2" accent3="accent3" accent4="accent4" accent5="accent5" accent6="accent6" hlink="hlink" folHlink="folHlink"/>
  <p:sldLayoutIdLst>
    <p:sldLayoutId id="2147483757" r:id="rId1"/>
  </p:sldLayoutIdLst>
  <p:hf hdr="0" ftr="0"/>
  <p:txStyles>
    <p:titleStyle>
      <a:lvl1pPr algn="r" defTabSz="872568" rtl="0" eaLnBrk="1" latinLnBrk="0" hangingPunct="1">
        <a:spcBef>
          <a:spcPct val="0"/>
        </a:spcBef>
        <a:buNone/>
        <a:defRPr lang="en-AU" sz="2400" b="1" kern="1200" cap="none" spc="0" dirty="0" smtClean="0">
          <a:ln>
            <a:noFill/>
          </a:ln>
          <a:solidFill>
            <a:schemeClr val="tx2"/>
          </a:solidFill>
          <a:effectLst/>
          <a:latin typeface="Calibri" pitchFamily="34" charset="0"/>
          <a:ea typeface="+mj-ea"/>
          <a:cs typeface="+mj-cs"/>
        </a:defRPr>
      </a:lvl1pPr>
    </p:titleStyle>
    <p:body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p:bodyStyle>
    <p:otherStyle>
      <a:defPPr>
        <a:defRPr lang="en-US"/>
      </a:defPPr>
      <a:lvl1pPr marL="0" algn="l" defTabSz="872568" rtl="0" eaLnBrk="1" latinLnBrk="0" hangingPunct="1">
        <a:defRPr sz="1800" kern="1200">
          <a:solidFill>
            <a:schemeClr val="tx1"/>
          </a:solidFill>
          <a:latin typeface="+mn-lt"/>
          <a:ea typeface="+mn-ea"/>
          <a:cs typeface="+mn-cs"/>
        </a:defRPr>
      </a:lvl1pPr>
      <a:lvl2pPr marL="436284" algn="l" defTabSz="872568" rtl="0" eaLnBrk="1" latinLnBrk="0" hangingPunct="1">
        <a:defRPr sz="1800" kern="1200">
          <a:solidFill>
            <a:schemeClr val="tx1"/>
          </a:solidFill>
          <a:latin typeface="+mn-lt"/>
          <a:ea typeface="+mn-ea"/>
          <a:cs typeface="+mn-cs"/>
        </a:defRPr>
      </a:lvl2pPr>
      <a:lvl3pPr marL="872568" algn="l" defTabSz="872568" rtl="0" eaLnBrk="1" latinLnBrk="0" hangingPunct="1">
        <a:defRPr sz="1800" kern="1200">
          <a:solidFill>
            <a:schemeClr val="tx1"/>
          </a:solidFill>
          <a:latin typeface="+mn-lt"/>
          <a:ea typeface="+mn-ea"/>
          <a:cs typeface="+mn-cs"/>
        </a:defRPr>
      </a:lvl3pPr>
      <a:lvl4pPr marL="1308852" algn="l" defTabSz="872568" rtl="0" eaLnBrk="1" latinLnBrk="0" hangingPunct="1">
        <a:defRPr sz="1800" kern="1200">
          <a:solidFill>
            <a:schemeClr val="tx1"/>
          </a:solidFill>
          <a:latin typeface="+mn-lt"/>
          <a:ea typeface="+mn-ea"/>
          <a:cs typeface="+mn-cs"/>
        </a:defRPr>
      </a:lvl4pPr>
      <a:lvl5pPr marL="1745137" algn="l" defTabSz="872568" rtl="0" eaLnBrk="1" latinLnBrk="0" hangingPunct="1">
        <a:defRPr sz="1800" kern="1200">
          <a:solidFill>
            <a:schemeClr val="tx1"/>
          </a:solidFill>
          <a:latin typeface="+mn-lt"/>
          <a:ea typeface="+mn-ea"/>
          <a:cs typeface="+mn-cs"/>
        </a:defRPr>
      </a:lvl5pPr>
      <a:lvl6pPr marL="2181421" algn="l" defTabSz="872568" rtl="0" eaLnBrk="1" latinLnBrk="0" hangingPunct="1">
        <a:defRPr sz="1800" kern="1200">
          <a:solidFill>
            <a:schemeClr val="tx1"/>
          </a:solidFill>
          <a:latin typeface="+mn-lt"/>
          <a:ea typeface="+mn-ea"/>
          <a:cs typeface="+mn-cs"/>
        </a:defRPr>
      </a:lvl6pPr>
      <a:lvl7pPr marL="2617705" algn="l" defTabSz="872568" rtl="0" eaLnBrk="1" latinLnBrk="0" hangingPunct="1">
        <a:defRPr sz="1800" kern="1200">
          <a:solidFill>
            <a:schemeClr val="tx1"/>
          </a:solidFill>
          <a:latin typeface="+mn-lt"/>
          <a:ea typeface="+mn-ea"/>
          <a:cs typeface="+mn-cs"/>
        </a:defRPr>
      </a:lvl7pPr>
      <a:lvl8pPr marL="3053990" algn="l" defTabSz="872568" rtl="0" eaLnBrk="1" latinLnBrk="0" hangingPunct="1">
        <a:defRPr sz="1800" kern="1200">
          <a:solidFill>
            <a:schemeClr val="tx1"/>
          </a:solidFill>
          <a:latin typeface="+mn-lt"/>
          <a:ea typeface="+mn-ea"/>
          <a:cs typeface="+mn-cs"/>
        </a:defRPr>
      </a:lvl8pPr>
      <a:lvl9pPr marL="3490274" algn="l" defTabSz="87256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8DFEF-7764-4954-AF82-2F0A7061A88E}"/>
              </a:ext>
            </a:extLst>
          </p:cNvPr>
          <p:cNvSpPr/>
          <p:nvPr userDrawn="1"/>
        </p:nvSpPr>
        <p:spPr>
          <a:xfrm>
            <a:off x="1685720" y="0"/>
            <a:ext cx="7458282" cy="4652304"/>
          </a:xfrm>
          <a:custGeom>
            <a:avLst/>
            <a:gdLst>
              <a:gd name="connsiteX0" fmla="*/ 0 w 4572000"/>
              <a:gd name="connsiteY0" fmla="*/ 0 h 4698354"/>
              <a:gd name="connsiteX1" fmla="*/ 4572000 w 4572000"/>
              <a:gd name="connsiteY1" fmla="*/ 0 h 4698354"/>
              <a:gd name="connsiteX2" fmla="*/ 4572000 w 4572000"/>
              <a:gd name="connsiteY2" fmla="*/ 4698354 h 4698354"/>
              <a:gd name="connsiteX3" fmla="*/ 0 w 4572000"/>
              <a:gd name="connsiteY3" fmla="*/ 4698354 h 4698354"/>
              <a:gd name="connsiteX4" fmla="*/ 0 w 4572000"/>
              <a:gd name="connsiteY4" fmla="*/ 0 h 4698354"/>
              <a:gd name="connsiteX0" fmla="*/ 2057400 w 6629400"/>
              <a:gd name="connsiteY0" fmla="*/ 0 h 4698354"/>
              <a:gd name="connsiteX1" fmla="*/ 6629400 w 6629400"/>
              <a:gd name="connsiteY1" fmla="*/ 0 h 4698354"/>
              <a:gd name="connsiteX2" fmla="*/ 6629400 w 6629400"/>
              <a:gd name="connsiteY2" fmla="*/ 4698354 h 4698354"/>
              <a:gd name="connsiteX3" fmla="*/ 0 w 6629400"/>
              <a:gd name="connsiteY3" fmla="*/ 4692004 h 4698354"/>
              <a:gd name="connsiteX4" fmla="*/ 2057400 w 6629400"/>
              <a:gd name="connsiteY4" fmla="*/ 0 h 4698354"/>
              <a:gd name="connsiteX0" fmla="*/ 2037665 w 6609665"/>
              <a:gd name="connsiteY0" fmla="*/ 0 h 4698354"/>
              <a:gd name="connsiteX1" fmla="*/ 6609665 w 6609665"/>
              <a:gd name="connsiteY1" fmla="*/ 0 h 4698354"/>
              <a:gd name="connsiteX2" fmla="*/ 6609665 w 6609665"/>
              <a:gd name="connsiteY2" fmla="*/ 4698354 h 4698354"/>
              <a:gd name="connsiteX3" fmla="*/ 0 w 6609665"/>
              <a:gd name="connsiteY3" fmla="*/ 4652534 h 4698354"/>
              <a:gd name="connsiteX4" fmla="*/ 2037665 w 6609665"/>
              <a:gd name="connsiteY4" fmla="*/ 0 h 4698354"/>
              <a:gd name="connsiteX0" fmla="*/ 2037665 w 6609665"/>
              <a:gd name="connsiteY0" fmla="*/ 0 h 4665461"/>
              <a:gd name="connsiteX1" fmla="*/ 6609665 w 6609665"/>
              <a:gd name="connsiteY1" fmla="*/ 0 h 4665461"/>
              <a:gd name="connsiteX2" fmla="*/ 6609665 w 6609665"/>
              <a:gd name="connsiteY2" fmla="*/ 4665461 h 4665461"/>
              <a:gd name="connsiteX3" fmla="*/ 0 w 6609665"/>
              <a:gd name="connsiteY3" fmla="*/ 4652534 h 4665461"/>
              <a:gd name="connsiteX4" fmla="*/ 2037665 w 6609665"/>
              <a:gd name="connsiteY4" fmla="*/ 0 h 4665461"/>
              <a:gd name="connsiteX0" fmla="*/ 2037665 w 6616244"/>
              <a:gd name="connsiteY0" fmla="*/ 0 h 4678618"/>
              <a:gd name="connsiteX1" fmla="*/ 6609665 w 6616244"/>
              <a:gd name="connsiteY1" fmla="*/ 0 h 4678618"/>
              <a:gd name="connsiteX2" fmla="*/ 6616244 w 6616244"/>
              <a:gd name="connsiteY2" fmla="*/ 4678618 h 4678618"/>
              <a:gd name="connsiteX3" fmla="*/ 0 w 6616244"/>
              <a:gd name="connsiteY3" fmla="*/ 4652534 h 4678618"/>
              <a:gd name="connsiteX4" fmla="*/ 2037665 w 6616244"/>
              <a:gd name="connsiteY4" fmla="*/ 0 h 4678618"/>
              <a:gd name="connsiteX0" fmla="*/ 2037665 w 6609666"/>
              <a:gd name="connsiteY0" fmla="*/ 0 h 4652534"/>
              <a:gd name="connsiteX1" fmla="*/ 6609665 w 6609666"/>
              <a:gd name="connsiteY1" fmla="*/ 0 h 4652534"/>
              <a:gd name="connsiteX2" fmla="*/ 6609666 w 6609666"/>
              <a:gd name="connsiteY2" fmla="*/ 4652304 h 4652534"/>
              <a:gd name="connsiteX3" fmla="*/ 0 w 6609666"/>
              <a:gd name="connsiteY3" fmla="*/ 4652534 h 4652534"/>
              <a:gd name="connsiteX4" fmla="*/ 2037665 w 6609666"/>
              <a:gd name="connsiteY4" fmla="*/ 0 h 4652534"/>
              <a:gd name="connsiteX0" fmla="*/ 2886281 w 7458282"/>
              <a:gd name="connsiteY0" fmla="*/ 0 h 4652304"/>
              <a:gd name="connsiteX1" fmla="*/ 7458281 w 7458282"/>
              <a:gd name="connsiteY1" fmla="*/ 0 h 4652304"/>
              <a:gd name="connsiteX2" fmla="*/ 7458282 w 7458282"/>
              <a:gd name="connsiteY2" fmla="*/ 4652304 h 4652304"/>
              <a:gd name="connsiteX3" fmla="*/ 0 w 7458282"/>
              <a:gd name="connsiteY3" fmla="*/ 4645956 h 4652304"/>
              <a:gd name="connsiteX4" fmla="*/ 2886281 w 7458282"/>
              <a:gd name="connsiteY4" fmla="*/ 0 h 465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282" h="4652304">
                <a:moveTo>
                  <a:pt x="2886281" y="0"/>
                </a:moveTo>
                <a:lnTo>
                  <a:pt x="7458281" y="0"/>
                </a:lnTo>
                <a:cubicBezTo>
                  <a:pt x="7458281" y="1550768"/>
                  <a:pt x="7458282" y="3101536"/>
                  <a:pt x="7458282" y="4652304"/>
                </a:cubicBezTo>
                <a:lnTo>
                  <a:pt x="0" y="4645956"/>
                </a:lnTo>
                <a:lnTo>
                  <a:pt x="288628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pic>
        <p:nvPicPr>
          <p:cNvPr id="11" name="Picture 3"/>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8824476" y="4828165"/>
            <a:ext cx="319524" cy="31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userDrawn="1"/>
        </p:nvSpPr>
        <p:spPr>
          <a:xfrm>
            <a:off x="8748464" y="4828166"/>
            <a:ext cx="395536" cy="227860"/>
          </a:xfrm>
          <a:prstGeom prst="rect">
            <a:avLst/>
          </a:prstGeom>
        </p:spPr>
        <p:txBody>
          <a:bodyPr lIns="0" tIns="0" rIns="0" bIns="0" anchor="ctr"/>
          <a:lstStyle>
            <a:defPPr>
              <a:defRPr lang="en-GB"/>
            </a:defPPr>
            <a:lvl1pPr>
              <a:defRPr sz="1400">
                <a:solidFill>
                  <a:schemeClr val="accent1"/>
                </a:solidFill>
                <a:latin typeface="Calibri" pitchFamily="34" charset="0"/>
                <a:cs typeface="Calibri" pitchFamily="34" charset="0"/>
              </a:defRPr>
            </a:lvl1pPr>
          </a:lstStyle>
          <a:p>
            <a:pPr fontAlgn="base">
              <a:spcBef>
                <a:spcPct val="0"/>
              </a:spcBef>
              <a:spcAft>
                <a:spcPct val="0"/>
              </a:spcAft>
            </a:pPr>
            <a:fld id="{FF273958-E903-4806-8F8B-FEA0841A148B}" type="slidenum">
              <a:rPr lang="en-AU" sz="800" smtClean="0">
                <a:solidFill>
                  <a:schemeClr val="accent2"/>
                </a:solidFill>
              </a:rPr>
              <a:pPr fontAlgn="base">
                <a:spcBef>
                  <a:spcPct val="0"/>
                </a:spcBef>
                <a:spcAft>
                  <a:spcPct val="0"/>
                </a:spcAft>
              </a:pPr>
              <a:t>‹#›</a:t>
            </a:fld>
            <a:endParaRPr lang="en-AU" dirty="0">
              <a:solidFill>
                <a:schemeClr val="accent2"/>
              </a:solidFill>
            </a:endParaRPr>
          </a:p>
        </p:txBody>
      </p:sp>
      <p:pic>
        <p:nvPicPr>
          <p:cNvPr id="9" name="Picture 2" descr="R:\01 Corporate Communications\LOGOS\UGL Corporate\UGL Corporate\PNG\UGL_WHITE_CC.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53192" y="4785828"/>
            <a:ext cx="1080120" cy="26601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9CB53FAD-A468-4CBA-B3F8-0AA6630BCDC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00192" y="4828165"/>
            <a:ext cx="1368145" cy="211161"/>
          </a:xfrm>
          <a:prstGeom prst="rect">
            <a:avLst/>
          </a:prstGeom>
        </p:spPr>
      </p:pic>
      <p:pic>
        <p:nvPicPr>
          <p:cNvPr id="13" name="Graphic 12">
            <a:extLst>
              <a:ext uri="{FF2B5EF4-FFF2-40B4-BE49-F238E27FC236}">
                <a16:creationId xmlns:a16="http://schemas.microsoft.com/office/drawing/2014/main" id="{2135DCDF-112B-40CD-8FA7-667607AAA39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7544" y="4728905"/>
            <a:ext cx="2469092" cy="324546"/>
          </a:xfrm>
          <a:prstGeom prst="rect">
            <a:avLst/>
          </a:prstGeom>
        </p:spPr>
      </p:pic>
      <p:sp>
        <p:nvSpPr>
          <p:cNvPr id="10" name="Rectangle 1">
            <a:extLst>
              <a:ext uri="{FF2B5EF4-FFF2-40B4-BE49-F238E27FC236}">
                <a16:creationId xmlns:a16="http://schemas.microsoft.com/office/drawing/2014/main" id="{85EA41B0-7A62-499F-BA81-C7380D2C3A13}"/>
              </a:ext>
            </a:extLst>
          </p:cNvPr>
          <p:cNvSpPr/>
          <p:nvPr userDrawn="1"/>
        </p:nvSpPr>
        <p:spPr>
          <a:xfrm>
            <a:off x="1685718" y="0"/>
            <a:ext cx="7458282" cy="4652304"/>
          </a:xfrm>
          <a:custGeom>
            <a:avLst/>
            <a:gdLst>
              <a:gd name="connsiteX0" fmla="*/ 0 w 4572000"/>
              <a:gd name="connsiteY0" fmla="*/ 0 h 4698354"/>
              <a:gd name="connsiteX1" fmla="*/ 4572000 w 4572000"/>
              <a:gd name="connsiteY1" fmla="*/ 0 h 4698354"/>
              <a:gd name="connsiteX2" fmla="*/ 4572000 w 4572000"/>
              <a:gd name="connsiteY2" fmla="*/ 4698354 h 4698354"/>
              <a:gd name="connsiteX3" fmla="*/ 0 w 4572000"/>
              <a:gd name="connsiteY3" fmla="*/ 4698354 h 4698354"/>
              <a:gd name="connsiteX4" fmla="*/ 0 w 4572000"/>
              <a:gd name="connsiteY4" fmla="*/ 0 h 4698354"/>
              <a:gd name="connsiteX0" fmla="*/ 2057400 w 6629400"/>
              <a:gd name="connsiteY0" fmla="*/ 0 h 4698354"/>
              <a:gd name="connsiteX1" fmla="*/ 6629400 w 6629400"/>
              <a:gd name="connsiteY1" fmla="*/ 0 h 4698354"/>
              <a:gd name="connsiteX2" fmla="*/ 6629400 w 6629400"/>
              <a:gd name="connsiteY2" fmla="*/ 4698354 h 4698354"/>
              <a:gd name="connsiteX3" fmla="*/ 0 w 6629400"/>
              <a:gd name="connsiteY3" fmla="*/ 4692004 h 4698354"/>
              <a:gd name="connsiteX4" fmla="*/ 2057400 w 6629400"/>
              <a:gd name="connsiteY4" fmla="*/ 0 h 4698354"/>
              <a:gd name="connsiteX0" fmla="*/ 2037665 w 6609665"/>
              <a:gd name="connsiteY0" fmla="*/ 0 h 4698354"/>
              <a:gd name="connsiteX1" fmla="*/ 6609665 w 6609665"/>
              <a:gd name="connsiteY1" fmla="*/ 0 h 4698354"/>
              <a:gd name="connsiteX2" fmla="*/ 6609665 w 6609665"/>
              <a:gd name="connsiteY2" fmla="*/ 4698354 h 4698354"/>
              <a:gd name="connsiteX3" fmla="*/ 0 w 6609665"/>
              <a:gd name="connsiteY3" fmla="*/ 4652534 h 4698354"/>
              <a:gd name="connsiteX4" fmla="*/ 2037665 w 6609665"/>
              <a:gd name="connsiteY4" fmla="*/ 0 h 4698354"/>
              <a:gd name="connsiteX0" fmla="*/ 2037665 w 6609665"/>
              <a:gd name="connsiteY0" fmla="*/ 0 h 4665461"/>
              <a:gd name="connsiteX1" fmla="*/ 6609665 w 6609665"/>
              <a:gd name="connsiteY1" fmla="*/ 0 h 4665461"/>
              <a:gd name="connsiteX2" fmla="*/ 6609665 w 6609665"/>
              <a:gd name="connsiteY2" fmla="*/ 4665461 h 4665461"/>
              <a:gd name="connsiteX3" fmla="*/ 0 w 6609665"/>
              <a:gd name="connsiteY3" fmla="*/ 4652534 h 4665461"/>
              <a:gd name="connsiteX4" fmla="*/ 2037665 w 6609665"/>
              <a:gd name="connsiteY4" fmla="*/ 0 h 4665461"/>
              <a:gd name="connsiteX0" fmla="*/ 2037665 w 6616244"/>
              <a:gd name="connsiteY0" fmla="*/ 0 h 4678618"/>
              <a:gd name="connsiteX1" fmla="*/ 6609665 w 6616244"/>
              <a:gd name="connsiteY1" fmla="*/ 0 h 4678618"/>
              <a:gd name="connsiteX2" fmla="*/ 6616244 w 6616244"/>
              <a:gd name="connsiteY2" fmla="*/ 4678618 h 4678618"/>
              <a:gd name="connsiteX3" fmla="*/ 0 w 6616244"/>
              <a:gd name="connsiteY3" fmla="*/ 4652534 h 4678618"/>
              <a:gd name="connsiteX4" fmla="*/ 2037665 w 6616244"/>
              <a:gd name="connsiteY4" fmla="*/ 0 h 4678618"/>
              <a:gd name="connsiteX0" fmla="*/ 2037665 w 6609666"/>
              <a:gd name="connsiteY0" fmla="*/ 0 h 4652534"/>
              <a:gd name="connsiteX1" fmla="*/ 6609665 w 6609666"/>
              <a:gd name="connsiteY1" fmla="*/ 0 h 4652534"/>
              <a:gd name="connsiteX2" fmla="*/ 6609666 w 6609666"/>
              <a:gd name="connsiteY2" fmla="*/ 4652304 h 4652534"/>
              <a:gd name="connsiteX3" fmla="*/ 0 w 6609666"/>
              <a:gd name="connsiteY3" fmla="*/ 4652534 h 4652534"/>
              <a:gd name="connsiteX4" fmla="*/ 2037665 w 6609666"/>
              <a:gd name="connsiteY4" fmla="*/ 0 h 4652534"/>
              <a:gd name="connsiteX0" fmla="*/ 2886281 w 7458282"/>
              <a:gd name="connsiteY0" fmla="*/ 0 h 4652304"/>
              <a:gd name="connsiteX1" fmla="*/ 7458281 w 7458282"/>
              <a:gd name="connsiteY1" fmla="*/ 0 h 4652304"/>
              <a:gd name="connsiteX2" fmla="*/ 7458282 w 7458282"/>
              <a:gd name="connsiteY2" fmla="*/ 4652304 h 4652304"/>
              <a:gd name="connsiteX3" fmla="*/ 0 w 7458282"/>
              <a:gd name="connsiteY3" fmla="*/ 4645956 h 4652304"/>
              <a:gd name="connsiteX4" fmla="*/ 2886281 w 7458282"/>
              <a:gd name="connsiteY4" fmla="*/ 0 h 465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282" h="4652304">
                <a:moveTo>
                  <a:pt x="2886281" y="0"/>
                </a:moveTo>
                <a:lnTo>
                  <a:pt x="7458281" y="0"/>
                </a:lnTo>
                <a:cubicBezTo>
                  <a:pt x="7458281" y="1550768"/>
                  <a:pt x="7458282" y="3101536"/>
                  <a:pt x="7458282" y="4652304"/>
                </a:cubicBezTo>
                <a:lnTo>
                  <a:pt x="0" y="4645956"/>
                </a:lnTo>
                <a:lnTo>
                  <a:pt x="28862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Tree>
    <p:extLst>
      <p:ext uri="{BB962C8B-B14F-4D97-AF65-F5344CB8AC3E}">
        <p14:creationId xmlns:p14="http://schemas.microsoft.com/office/powerpoint/2010/main" val="474603990"/>
      </p:ext>
    </p:extLst>
  </p:cSld>
  <p:clrMap bg1="lt1" tx1="dk1" bg2="lt2" tx2="dk2" accent1="accent1" accent2="accent2" accent3="accent3" accent4="accent4" accent5="accent5" accent6="accent6" hlink="hlink" folHlink="folHlink"/>
  <p:sldLayoutIdLst>
    <p:sldLayoutId id="2147483759" r:id="rId1"/>
  </p:sldLayoutIdLst>
  <p:hf hdr="0" ftr="0"/>
  <p:txStyles>
    <p:titleStyle>
      <a:lvl1pPr algn="r" defTabSz="872568" rtl="0" eaLnBrk="1" latinLnBrk="0" hangingPunct="1">
        <a:spcBef>
          <a:spcPct val="0"/>
        </a:spcBef>
        <a:buNone/>
        <a:defRPr lang="en-AU" sz="2400" b="1" kern="1200" cap="none" spc="0" dirty="0" smtClean="0">
          <a:ln>
            <a:noFill/>
          </a:ln>
          <a:solidFill>
            <a:schemeClr val="tx2"/>
          </a:solidFill>
          <a:effectLst/>
          <a:latin typeface="Calibri" pitchFamily="34" charset="0"/>
          <a:ea typeface="+mj-ea"/>
          <a:cs typeface="+mj-cs"/>
        </a:defRPr>
      </a:lvl1pPr>
    </p:titleStyle>
    <p:body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p:bodyStyle>
    <p:otherStyle>
      <a:defPPr>
        <a:defRPr lang="en-US"/>
      </a:defPPr>
      <a:lvl1pPr marL="0" algn="l" defTabSz="872568" rtl="0" eaLnBrk="1" latinLnBrk="0" hangingPunct="1">
        <a:defRPr sz="1800" kern="1200">
          <a:solidFill>
            <a:schemeClr val="tx1"/>
          </a:solidFill>
          <a:latin typeface="+mn-lt"/>
          <a:ea typeface="+mn-ea"/>
          <a:cs typeface="+mn-cs"/>
        </a:defRPr>
      </a:lvl1pPr>
      <a:lvl2pPr marL="436284" algn="l" defTabSz="872568" rtl="0" eaLnBrk="1" latinLnBrk="0" hangingPunct="1">
        <a:defRPr sz="1800" kern="1200">
          <a:solidFill>
            <a:schemeClr val="tx1"/>
          </a:solidFill>
          <a:latin typeface="+mn-lt"/>
          <a:ea typeface="+mn-ea"/>
          <a:cs typeface="+mn-cs"/>
        </a:defRPr>
      </a:lvl2pPr>
      <a:lvl3pPr marL="872568" algn="l" defTabSz="872568" rtl="0" eaLnBrk="1" latinLnBrk="0" hangingPunct="1">
        <a:defRPr sz="1800" kern="1200">
          <a:solidFill>
            <a:schemeClr val="tx1"/>
          </a:solidFill>
          <a:latin typeface="+mn-lt"/>
          <a:ea typeface="+mn-ea"/>
          <a:cs typeface="+mn-cs"/>
        </a:defRPr>
      </a:lvl3pPr>
      <a:lvl4pPr marL="1308852" algn="l" defTabSz="872568" rtl="0" eaLnBrk="1" latinLnBrk="0" hangingPunct="1">
        <a:defRPr sz="1800" kern="1200">
          <a:solidFill>
            <a:schemeClr val="tx1"/>
          </a:solidFill>
          <a:latin typeface="+mn-lt"/>
          <a:ea typeface="+mn-ea"/>
          <a:cs typeface="+mn-cs"/>
        </a:defRPr>
      </a:lvl4pPr>
      <a:lvl5pPr marL="1745137" algn="l" defTabSz="872568" rtl="0" eaLnBrk="1" latinLnBrk="0" hangingPunct="1">
        <a:defRPr sz="1800" kern="1200">
          <a:solidFill>
            <a:schemeClr val="tx1"/>
          </a:solidFill>
          <a:latin typeface="+mn-lt"/>
          <a:ea typeface="+mn-ea"/>
          <a:cs typeface="+mn-cs"/>
        </a:defRPr>
      </a:lvl5pPr>
      <a:lvl6pPr marL="2181421" algn="l" defTabSz="872568" rtl="0" eaLnBrk="1" latinLnBrk="0" hangingPunct="1">
        <a:defRPr sz="1800" kern="1200">
          <a:solidFill>
            <a:schemeClr val="tx1"/>
          </a:solidFill>
          <a:latin typeface="+mn-lt"/>
          <a:ea typeface="+mn-ea"/>
          <a:cs typeface="+mn-cs"/>
        </a:defRPr>
      </a:lvl6pPr>
      <a:lvl7pPr marL="2617705" algn="l" defTabSz="872568" rtl="0" eaLnBrk="1" latinLnBrk="0" hangingPunct="1">
        <a:defRPr sz="1800" kern="1200">
          <a:solidFill>
            <a:schemeClr val="tx1"/>
          </a:solidFill>
          <a:latin typeface="+mn-lt"/>
          <a:ea typeface="+mn-ea"/>
          <a:cs typeface="+mn-cs"/>
        </a:defRPr>
      </a:lvl7pPr>
      <a:lvl8pPr marL="3053990" algn="l" defTabSz="872568" rtl="0" eaLnBrk="1" latinLnBrk="0" hangingPunct="1">
        <a:defRPr sz="1800" kern="1200">
          <a:solidFill>
            <a:schemeClr val="tx1"/>
          </a:solidFill>
          <a:latin typeface="+mn-lt"/>
          <a:ea typeface="+mn-ea"/>
          <a:cs typeface="+mn-cs"/>
        </a:defRPr>
      </a:lvl8pPr>
      <a:lvl9pPr marL="3490274" algn="l" defTabSz="8725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2.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hyperlink" Target="https://www.uglregionallinx.com.au/api/getdocument?document=%7bF8958F5C-FB7E-42D4-A236-1BCF7A08E0D8%7d" TargetMode="External"/><Relationship Id="rId2" Type="http://schemas.openxmlformats.org/officeDocument/2006/relationships/hyperlink" Target="https://www.uglregionallinx.com.au/api/getdocument?document=%7bA80A60E8-B346-4B2E-ACE9-6DFD118B0061%7d" TargetMode="External"/><Relationship Id="rId1" Type="http://schemas.openxmlformats.org/officeDocument/2006/relationships/slideLayout" Target="../slideLayouts/slideLayout6.xml"/><Relationship Id="rId4" Type="http://schemas.openxmlformats.org/officeDocument/2006/relationships/hyperlink" Target="https://www.uglregionallinx.com.au/api/getdocument?document=%7bCCBBD05B-1F97-46B2-B703-4DC4A31B2889%7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2.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2D1BBE-4821-44E2-AFCF-22213DE178C3}"/>
              </a:ext>
            </a:extLst>
          </p:cNvPr>
          <p:cNvPicPr>
            <a:picLocks noChangeAspect="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4746" y="0"/>
            <a:ext cx="9213005" cy="3435846"/>
          </a:xfrm>
          <a:prstGeom prst="rect">
            <a:avLst/>
          </a:prstGeom>
        </p:spPr>
      </p:pic>
      <p:sp>
        <p:nvSpPr>
          <p:cNvPr id="5" name="Title Placeholder 3">
            <a:extLst>
              <a:ext uri="{FF2B5EF4-FFF2-40B4-BE49-F238E27FC236}">
                <a16:creationId xmlns:a16="http://schemas.microsoft.com/office/drawing/2014/main" id="{6EAB278D-8D8B-4C48-A227-5630540C31F7}"/>
              </a:ext>
            </a:extLst>
          </p:cNvPr>
          <p:cNvSpPr txBox="1">
            <a:spLocks/>
          </p:cNvSpPr>
          <p:nvPr/>
        </p:nvSpPr>
        <p:spPr>
          <a:xfrm>
            <a:off x="395536" y="4470622"/>
            <a:ext cx="8352928" cy="166688"/>
          </a:xfrm>
          <a:prstGeom prst="rect">
            <a:avLst/>
          </a:prstGeom>
        </p:spPr>
        <p:txBody>
          <a:bodyPr vert="horz" lIns="0" tIns="0" rIns="0" bIns="0" rtlCol="0" anchor="b">
            <a:noAutofit/>
          </a:bodyPr>
          <a:lstStyle>
            <a:lvl1pPr algn="l" defTabSz="872568" rtl="0" eaLnBrk="1" latinLnBrk="0" hangingPunct="1">
              <a:spcBef>
                <a:spcPct val="0"/>
              </a:spcBef>
              <a:buNone/>
              <a:defRPr lang="en-AU" sz="2400" b="0" kern="1200" cap="none" spc="0" dirty="0" smtClean="0">
                <a:ln>
                  <a:noFill/>
                </a:ln>
                <a:solidFill>
                  <a:schemeClr val="tx2"/>
                </a:solidFill>
                <a:effectLst/>
                <a:latin typeface="Calibri" pitchFamily="34" charset="0"/>
                <a:ea typeface="+mj-ea"/>
                <a:cs typeface="+mj-cs"/>
              </a:defRPr>
            </a:lvl1pPr>
          </a:lstStyle>
          <a:p>
            <a:r>
              <a:rPr lang="en-AU" sz="900" dirty="0">
                <a:solidFill>
                  <a:schemeClr val="bg2"/>
                </a:solidFill>
              </a:rPr>
              <a:t>March 2022</a:t>
            </a:r>
          </a:p>
        </p:txBody>
      </p:sp>
      <p:sp>
        <p:nvSpPr>
          <p:cNvPr id="6" name="Title Placeholder 3">
            <a:extLst>
              <a:ext uri="{FF2B5EF4-FFF2-40B4-BE49-F238E27FC236}">
                <a16:creationId xmlns:a16="http://schemas.microsoft.com/office/drawing/2014/main" id="{2856ADBD-3233-411A-8803-6C89D1E46EB1}"/>
              </a:ext>
            </a:extLst>
          </p:cNvPr>
          <p:cNvSpPr txBox="1">
            <a:spLocks/>
          </p:cNvSpPr>
          <p:nvPr/>
        </p:nvSpPr>
        <p:spPr>
          <a:xfrm>
            <a:off x="395536" y="4637310"/>
            <a:ext cx="8352928" cy="166688"/>
          </a:xfrm>
          <a:prstGeom prst="rect">
            <a:avLst/>
          </a:prstGeom>
        </p:spPr>
        <p:txBody>
          <a:bodyPr vert="horz" lIns="0" tIns="0" rIns="0" bIns="0" rtlCol="0" anchor="b">
            <a:noAutofit/>
          </a:bodyPr>
          <a:lstStyle>
            <a:lvl1pPr algn="l" defTabSz="872568" rtl="0" eaLnBrk="1" latinLnBrk="0" hangingPunct="1">
              <a:spcBef>
                <a:spcPct val="0"/>
              </a:spcBef>
              <a:buNone/>
              <a:defRPr lang="en-AU" sz="2400" b="0" kern="1200" cap="none" spc="0" dirty="0" smtClean="0">
                <a:ln>
                  <a:noFill/>
                </a:ln>
                <a:solidFill>
                  <a:schemeClr val="tx2"/>
                </a:solidFill>
                <a:effectLst/>
                <a:latin typeface="Calibri" pitchFamily="34" charset="0"/>
                <a:ea typeface="+mj-ea"/>
                <a:cs typeface="+mj-cs"/>
              </a:defRPr>
            </a:lvl1pPr>
          </a:lstStyle>
          <a:p>
            <a:r>
              <a:rPr lang="en-AU" sz="900" dirty="0">
                <a:solidFill>
                  <a:schemeClr val="bg2"/>
                </a:solidFill>
              </a:rPr>
              <a:t>Presented by UGL REGIONAL LINX</a:t>
            </a:r>
          </a:p>
        </p:txBody>
      </p:sp>
      <p:grpSp>
        <p:nvGrpSpPr>
          <p:cNvPr id="14" name="Group 13">
            <a:extLst>
              <a:ext uri="{FF2B5EF4-FFF2-40B4-BE49-F238E27FC236}">
                <a16:creationId xmlns:a16="http://schemas.microsoft.com/office/drawing/2014/main" id="{33CEA7EE-5E1A-48C3-A21C-F10AB2CA4982}"/>
              </a:ext>
            </a:extLst>
          </p:cNvPr>
          <p:cNvGrpSpPr/>
          <p:nvPr/>
        </p:nvGrpSpPr>
        <p:grpSpPr>
          <a:xfrm>
            <a:off x="5234132" y="268637"/>
            <a:ext cx="4006180" cy="4352869"/>
            <a:chOff x="5223467" y="0"/>
            <a:chExt cx="4006180" cy="4352869"/>
          </a:xfrm>
        </p:grpSpPr>
        <p:pic>
          <p:nvPicPr>
            <p:cNvPr id="12" name="Graphic 11">
              <a:extLst>
                <a:ext uri="{FF2B5EF4-FFF2-40B4-BE49-F238E27FC236}">
                  <a16:creationId xmlns:a16="http://schemas.microsoft.com/office/drawing/2014/main" id="{2B631150-C1D1-49D1-BE2B-C5480D9036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3467" y="0"/>
              <a:ext cx="4006180" cy="4352869"/>
            </a:xfrm>
            <a:prstGeom prst="rect">
              <a:avLst/>
            </a:prstGeom>
          </p:spPr>
        </p:pic>
        <p:pic>
          <p:nvPicPr>
            <p:cNvPr id="13" name="Graphic 12">
              <a:extLst>
                <a:ext uri="{FF2B5EF4-FFF2-40B4-BE49-F238E27FC236}">
                  <a16:creationId xmlns:a16="http://schemas.microsoft.com/office/drawing/2014/main" id="{A878534A-3C71-4C42-9997-260AEEBAAF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0756" y="1728161"/>
              <a:ext cx="2063691" cy="2249996"/>
            </a:xfrm>
            <a:prstGeom prst="rect">
              <a:avLst/>
            </a:prstGeom>
          </p:spPr>
        </p:pic>
      </p:grpSp>
      <p:sp>
        <p:nvSpPr>
          <p:cNvPr id="15" name="Text Placeholder 4"/>
          <p:cNvSpPr txBox="1">
            <a:spLocks/>
          </p:cNvSpPr>
          <p:nvPr/>
        </p:nvSpPr>
        <p:spPr>
          <a:xfrm>
            <a:off x="323528" y="4061500"/>
            <a:ext cx="7386637" cy="339809"/>
          </a:xfrm>
          <a:prstGeom prst="rect">
            <a:avLst/>
          </a:prstGeom>
        </p:spPr>
        <p:txBody>
          <a:bodyPr/>
          <a:lstStyle>
            <a:lvl1pPr marL="0" marR="0" indent="0" algn="l" defTabSz="872568" rtl="0" eaLnBrk="1" fontAlgn="auto" latinLnBrk="0" hangingPunct="1">
              <a:lnSpc>
                <a:spcPct val="90000"/>
              </a:lnSpc>
              <a:spcBef>
                <a:spcPts val="0"/>
              </a:spcBef>
              <a:spcAft>
                <a:spcPts val="200"/>
              </a:spcAft>
              <a:buClr>
                <a:schemeClr val="tx2"/>
              </a:buClr>
              <a:buSzPct val="120000"/>
              <a:buFont typeface="Arial" pitchFamily="34" charset="0"/>
              <a:buNone/>
              <a:tabLst/>
              <a:defRPr lang="en-US" sz="2000" b="1" kern="1200" baseline="0" dirty="0" smtClean="0">
                <a:solidFill>
                  <a:schemeClr val="bg1"/>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9pPr>
          </a:lstStyle>
          <a:p>
            <a:r>
              <a:rPr lang="en-AU" sz="1600" dirty="0">
                <a:solidFill>
                  <a:schemeClr val="bg2"/>
                </a:solidFill>
              </a:rPr>
              <a:t>UGLRL – Siding Protection</a:t>
            </a:r>
          </a:p>
        </p:txBody>
      </p:sp>
    </p:spTree>
    <p:extLst>
      <p:ext uri="{BB962C8B-B14F-4D97-AF65-F5344CB8AC3E}">
        <p14:creationId xmlns:p14="http://schemas.microsoft.com/office/powerpoint/2010/main" val="3803250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a:spLocks/>
          </p:cNvSpPr>
          <p:nvPr/>
        </p:nvSpPr>
        <p:spPr>
          <a:xfrm>
            <a:off x="323528" y="4061500"/>
            <a:ext cx="7386637" cy="339809"/>
          </a:xfrm>
          <a:prstGeom prst="rect">
            <a:avLst/>
          </a:prstGeom>
        </p:spPr>
        <p:txBody>
          <a:bodyPr/>
          <a:lstStyle>
            <a:lvl1pPr marL="0" marR="0" indent="0" algn="l" defTabSz="872568" rtl="0" eaLnBrk="1" fontAlgn="auto" latinLnBrk="0" hangingPunct="1">
              <a:lnSpc>
                <a:spcPct val="90000"/>
              </a:lnSpc>
              <a:spcBef>
                <a:spcPts val="0"/>
              </a:spcBef>
              <a:spcAft>
                <a:spcPts val="200"/>
              </a:spcAft>
              <a:buClr>
                <a:schemeClr val="tx2"/>
              </a:buClr>
              <a:buSzPct val="120000"/>
              <a:buFont typeface="Arial" pitchFamily="34" charset="0"/>
              <a:buNone/>
              <a:tabLst/>
              <a:defRPr lang="en-US" sz="2000" b="1" kern="1200" baseline="0" dirty="0" smtClean="0">
                <a:solidFill>
                  <a:schemeClr val="bg1"/>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9pPr>
          </a:lstStyle>
          <a:p>
            <a:r>
              <a:rPr lang="en-AU" dirty="0"/>
              <a:t>CLICK TO EDIT HEADING</a:t>
            </a:r>
          </a:p>
          <a:p>
            <a:endParaRPr lang="en-AU" dirty="0"/>
          </a:p>
        </p:txBody>
      </p:sp>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cs typeface="Calibri"/>
              </a:rPr>
              <a:t>Siding Protection</a:t>
            </a:r>
            <a:endParaRPr lang="en-AU" dirty="0"/>
          </a:p>
        </p:txBody>
      </p:sp>
      <p:sp>
        <p:nvSpPr>
          <p:cNvPr id="6" name="Content Placeholder 2">
            <a:extLst>
              <a:ext uri="{FF2B5EF4-FFF2-40B4-BE49-F238E27FC236}">
                <a16:creationId xmlns:a16="http://schemas.microsoft.com/office/drawing/2014/main" id="{9F665FDC-C1B4-E648-86CD-38649BC9A423}"/>
              </a:ext>
            </a:extLst>
          </p:cNvPr>
          <p:cNvSpPr txBox="1">
            <a:spLocks/>
          </p:cNvSpPr>
          <p:nvPr/>
        </p:nvSpPr>
        <p:spPr>
          <a:xfrm>
            <a:off x="1259632" y="742191"/>
            <a:ext cx="6624736" cy="3319309"/>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nSpc>
                <a:spcPct val="150000"/>
              </a:lnSpc>
            </a:pPr>
            <a:r>
              <a:rPr lang="en-AU" sz="2000" b="1" dirty="0">
                <a:solidFill>
                  <a:srgbClr val="18B6AB"/>
                </a:solidFill>
              </a:rPr>
              <a:t>Process</a:t>
            </a:r>
          </a:p>
          <a:p>
            <a:pPr marL="171450" indent="-171450">
              <a:lnSpc>
                <a:spcPct val="150000"/>
              </a:lnSpc>
              <a:buFont typeface="Arial" panose="020B0604020202020204" pitchFamily="34" charset="0"/>
              <a:buChar char="•"/>
            </a:pPr>
            <a:r>
              <a:rPr lang="en-AU" sz="1200" dirty="0"/>
              <a:t>In train order territory WOT authorities will be issued for “running lines” rather than “train order lines” with the exception of main and loop at crossing locations</a:t>
            </a:r>
          </a:p>
          <a:p>
            <a:pPr marL="171450" indent="-171450">
              <a:lnSpc>
                <a:spcPct val="150000"/>
              </a:lnSpc>
              <a:buFont typeface="Arial" panose="020B0604020202020204" pitchFamily="34" charset="0"/>
              <a:buChar char="•"/>
            </a:pPr>
            <a:r>
              <a:rPr lang="en-AU" sz="1200" dirty="0"/>
              <a:t>At crossing locations the portion of track between clearance points on the main will still be known as “main” and the portion of track between clearance points on the loop will still be known as “loop”</a:t>
            </a:r>
          </a:p>
          <a:p>
            <a:pPr marL="171450" indent="-171450">
              <a:lnSpc>
                <a:spcPct val="150000"/>
              </a:lnSpc>
              <a:buFont typeface="Arial" panose="020B0604020202020204" pitchFamily="34" charset="0"/>
              <a:buChar char="•"/>
            </a:pPr>
            <a:r>
              <a:rPr lang="en-AU" sz="1200" dirty="0"/>
              <a:t>At terminal locations such as Hillston/Boree Creek etc, the portion of track from the end train order sign to the stop block is the running line with any roads diverging from that being sidings.</a:t>
            </a:r>
          </a:p>
          <a:p>
            <a:pPr>
              <a:lnSpc>
                <a:spcPct val="150000"/>
              </a:lnSpc>
            </a:pPr>
            <a:endParaRPr lang="en-AU" sz="1200" dirty="0"/>
          </a:p>
          <a:p>
            <a:pPr algn="just">
              <a:lnSpc>
                <a:spcPct val="150000"/>
              </a:lnSpc>
            </a:pPr>
            <a:endParaRPr lang="en-AU" sz="1200" dirty="0"/>
          </a:p>
          <a:p>
            <a:pPr marL="342900" indent="-342900" algn="just">
              <a:lnSpc>
                <a:spcPct val="150000"/>
              </a:lnSpc>
              <a:buFont typeface="Arial" panose="020B0604020202020204" pitchFamily="34" charset="0"/>
              <a:buChar char="•"/>
            </a:pPr>
            <a:endParaRPr lang="en-AU" sz="1200" dirty="0"/>
          </a:p>
        </p:txBody>
      </p:sp>
    </p:spTree>
    <p:extLst>
      <p:ext uri="{BB962C8B-B14F-4D97-AF65-F5344CB8AC3E}">
        <p14:creationId xmlns:p14="http://schemas.microsoft.com/office/powerpoint/2010/main" val="77773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t>Siding Protection</a:t>
            </a:r>
          </a:p>
        </p:txBody>
      </p:sp>
      <p:sp>
        <p:nvSpPr>
          <p:cNvPr id="6" name="Content Placeholder 2">
            <a:extLst>
              <a:ext uri="{FF2B5EF4-FFF2-40B4-BE49-F238E27FC236}">
                <a16:creationId xmlns:a16="http://schemas.microsoft.com/office/drawing/2014/main" id="{9F665FDC-C1B4-E648-86CD-38649BC9A423}"/>
              </a:ext>
            </a:extLst>
          </p:cNvPr>
          <p:cNvSpPr txBox="1">
            <a:spLocks/>
          </p:cNvSpPr>
          <p:nvPr/>
        </p:nvSpPr>
        <p:spPr>
          <a:xfrm>
            <a:off x="3707904" y="696093"/>
            <a:ext cx="4968552" cy="723530"/>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AU" sz="1400" b="1" dirty="0">
                <a:solidFill>
                  <a:srgbClr val="18B6AB"/>
                </a:solidFill>
              </a:rPr>
              <a:t>Ending Siding Protection</a:t>
            </a:r>
          </a:p>
          <a:p>
            <a:r>
              <a:rPr lang="en-AU" sz="1200" b="1" dirty="0"/>
              <a:t>The Protection Officer must advise the Network Control Officer when: </a:t>
            </a:r>
          </a:p>
          <a:p>
            <a:pPr marL="171450" indent="-171450">
              <a:buFont typeface="Arial" panose="020B0604020202020204" pitchFamily="34" charset="0"/>
              <a:buChar char="•"/>
            </a:pPr>
            <a:r>
              <a:rPr lang="en-AU" sz="1200" dirty="0"/>
              <a:t>work is completed, and</a:t>
            </a:r>
          </a:p>
          <a:p>
            <a:pPr marL="171450" indent="-171450">
              <a:buFont typeface="Arial" panose="020B0604020202020204" pitchFamily="34" charset="0"/>
              <a:buChar char="•"/>
            </a:pPr>
            <a:r>
              <a:rPr lang="en-AU" sz="1200" dirty="0"/>
              <a:t>workers and their equipment are clear of the danger zone, and</a:t>
            </a:r>
          </a:p>
          <a:p>
            <a:pPr marL="171450" indent="-171450">
              <a:buFont typeface="Arial" panose="020B0604020202020204" pitchFamily="34" charset="0"/>
              <a:buChar char="•"/>
            </a:pPr>
            <a:r>
              <a:rPr lang="en-AU" sz="1200" dirty="0"/>
              <a:t>the track is available for use or has been booked out of use, and</a:t>
            </a:r>
          </a:p>
          <a:p>
            <a:pPr marL="171450" indent="-171450">
              <a:buFont typeface="Arial" panose="020B0604020202020204" pitchFamily="34" charset="0"/>
              <a:buChar char="•"/>
            </a:pPr>
            <a:r>
              <a:rPr lang="en-AU" sz="1200" dirty="0"/>
              <a:t>Protection Officer protection methods have been removed, and</a:t>
            </a:r>
          </a:p>
          <a:p>
            <a:pPr marL="171450" indent="-171450">
              <a:buFont typeface="Arial" panose="020B0604020202020204" pitchFamily="34" charset="0"/>
              <a:buChar char="•"/>
            </a:pPr>
            <a:r>
              <a:rPr lang="en-AU" sz="1200" dirty="0"/>
              <a:t>points that were secured are available for use, and</a:t>
            </a:r>
          </a:p>
          <a:p>
            <a:pPr marL="171450" indent="-171450">
              <a:buFont typeface="Arial" panose="020B0604020202020204" pitchFamily="34" charset="0"/>
              <a:buChar char="•"/>
            </a:pPr>
            <a:r>
              <a:rPr lang="en-AU" sz="1200" dirty="0"/>
              <a:t>Rail Traffic Crew of rail traffic in the area have been advised.</a:t>
            </a:r>
          </a:p>
          <a:p>
            <a:r>
              <a:rPr lang="en-AU" sz="1200" b="1" dirty="0"/>
              <a:t>The Network Control Officer must:</a:t>
            </a:r>
          </a:p>
          <a:p>
            <a:pPr marL="171450" indent="-171450">
              <a:buFont typeface="Arial" panose="020B0604020202020204" pitchFamily="34" charset="0"/>
              <a:buChar char="•"/>
            </a:pPr>
            <a:r>
              <a:rPr lang="en-AU" sz="1200" dirty="0"/>
              <a:t>confirm the ending of Siding Protection with the Protection Officer, and</a:t>
            </a:r>
          </a:p>
          <a:p>
            <a:pPr marL="171450" indent="-171450">
              <a:buFont typeface="Arial" panose="020B0604020202020204" pitchFamily="34" charset="0"/>
              <a:buChar char="•"/>
            </a:pPr>
            <a:r>
              <a:rPr lang="en-AU" sz="1200" dirty="0"/>
              <a:t>remove blocks associated with the Siding Protection, and</a:t>
            </a:r>
          </a:p>
          <a:p>
            <a:pPr marL="171450" indent="-171450">
              <a:buFont typeface="Arial" panose="020B0604020202020204" pitchFamily="34" charset="0"/>
              <a:buChar char="•"/>
            </a:pPr>
            <a:r>
              <a:rPr lang="en-AU" sz="1200" dirty="0"/>
              <a:t>record the ending of Siding Protection.</a:t>
            </a:r>
          </a:p>
          <a:p>
            <a:endParaRPr lang="en-AU" sz="1000" dirty="0"/>
          </a:p>
          <a:p>
            <a:pPr marL="171450" indent="-171450">
              <a:lnSpc>
                <a:spcPct val="150000"/>
              </a:lnSpc>
              <a:buFont typeface="Arial" panose="020B0604020202020204" pitchFamily="34" charset="0"/>
              <a:buChar char="•"/>
            </a:pPr>
            <a:endParaRPr lang="en-AU" sz="1000" dirty="0"/>
          </a:p>
          <a:p>
            <a:endParaRPr lang="en-AU" sz="2000" b="1" dirty="0">
              <a:solidFill>
                <a:srgbClr val="18B6AB"/>
              </a:solidFill>
            </a:endParaRPr>
          </a:p>
        </p:txBody>
      </p:sp>
      <p:pic>
        <p:nvPicPr>
          <p:cNvPr id="3" name="Picture 2" descr="A picture containing text, outdoor, sign, nature&#10;&#10;Description automatically generated">
            <a:extLst>
              <a:ext uri="{FF2B5EF4-FFF2-40B4-BE49-F238E27FC236}">
                <a16:creationId xmlns:a16="http://schemas.microsoft.com/office/drawing/2014/main" id="{A7C5D6D1-6528-401F-8609-E30CF5302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8527" y="1201868"/>
            <a:ext cx="3936438" cy="2952328"/>
          </a:xfrm>
          <a:prstGeom prst="rect">
            <a:avLst/>
          </a:prstGeom>
        </p:spPr>
      </p:pic>
    </p:spTree>
    <p:extLst>
      <p:ext uri="{BB962C8B-B14F-4D97-AF65-F5344CB8AC3E}">
        <p14:creationId xmlns:p14="http://schemas.microsoft.com/office/powerpoint/2010/main" val="339627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t>Worksite Protection Plan and Briefing</a:t>
            </a:r>
            <a:br>
              <a:rPr lang="en-AU" dirty="0"/>
            </a:br>
            <a:r>
              <a:rPr lang="en-AU" sz="2000" dirty="0">
                <a:solidFill>
                  <a:srgbClr val="18B6AB"/>
                </a:solidFill>
              </a:rPr>
              <a:t>Recording Siding Protection</a:t>
            </a:r>
            <a:br>
              <a:rPr lang="en-AU" dirty="0"/>
            </a:br>
            <a:br>
              <a:rPr lang="en-AU" dirty="0"/>
            </a:br>
            <a:br>
              <a:rPr lang="en-AU" dirty="0"/>
            </a:br>
            <a:endParaRPr lang="en-AU" dirty="0"/>
          </a:p>
        </p:txBody>
      </p:sp>
      <p:pic>
        <p:nvPicPr>
          <p:cNvPr id="3" name="Picture 2">
            <a:extLst>
              <a:ext uri="{FF2B5EF4-FFF2-40B4-BE49-F238E27FC236}">
                <a16:creationId xmlns:a16="http://schemas.microsoft.com/office/drawing/2014/main" id="{D5EC70DA-BC1E-4424-A482-D146C1713B7D}"/>
              </a:ext>
            </a:extLst>
          </p:cNvPr>
          <p:cNvPicPr>
            <a:picLocks noChangeAspect="1"/>
          </p:cNvPicPr>
          <p:nvPr/>
        </p:nvPicPr>
        <p:blipFill>
          <a:blip r:embed="rId3"/>
          <a:stretch>
            <a:fillRect/>
          </a:stretch>
        </p:blipFill>
        <p:spPr>
          <a:xfrm>
            <a:off x="395536" y="1131590"/>
            <a:ext cx="4292295" cy="3075806"/>
          </a:xfrm>
          <a:prstGeom prst="rect">
            <a:avLst/>
          </a:prstGeom>
        </p:spPr>
      </p:pic>
      <p:sp>
        <p:nvSpPr>
          <p:cNvPr id="4" name="Rectangle 3">
            <a:extLst>
              <a:ext uri="{FF2B5EF4-FFF2-40B4-BE49-F238E27FC236}">
                <a16:creationId xmlns:a16="http://schemas.microsoft.com/office/drawing/2014/main" id="{3A70E509-0D17-42EF-8CD4-8C37F426249C}"/>
              </a:ext>
            </a:extLst>
          </p:cNvPr>
          <p:cNvSpPr/>
          <p:nvPr/>
        </p:nvSpPr>
        <p:spPr>
          <a:xfrm>
            <a:off x="395536" y="3219822"/>
            <a:ext cx="429229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4BF3B086-E752-4418-BB3A-26D13F4AE2FB}"/>
              </a:ext>
            </a:extLst>
          </p:cNvPr>
          <p:cNvSpPr txBox="1"/>
          <p:nvPr/>
        </p:nvSpPr>
        <p:spPr>
          <a:xfrm>
            <a:off x="4788024" y="762258"/>
            <a:ext cx="4176464" cy="923330"/>
          </a:xfrm>
          <a:prstGeom prst="rect">
            <a:avLst/>
          </a:prstGeom>
          <a:noFill/>
        </p:spPr>
        <p:txBody>
          <a:bodyPr wrap="square">
            <a:spAutoFit/>
          </a:bodyPr>
          <a:lstStyle/>
          <a:p>
            <a:r>
              <a:rPr lang="en-AU" sz="1800" dirty="0"/>
              <a:t>Ensure all relevant details are entered in to the Worksite Protection Plan (CNRF 014)</a:t>
            </a:r>
          </a:p>
          <a:p>
            <a:r>
              <a:rPr lang="en-AU" dirty="0"/>
              <a:t>And recorded in your PO Diary</a:t>
            </a:r>
            <a:endParaRPr lang="en-AU" sz="1800" dirty="0"/>
          </a:p>
        </p:txBody>
      </p:sp>
      <p:pic>
        <p:nvPicPr>
          <p:cNvPr id="10" name="Picture 9">
            <a:extLst>
              <a:ext uri="{FF2B5EF4-FFF2-40B4-BE49-F238E27FC236}">
                <a16:creationId xmlns:a16="http://schemas.microsoft.com/office/drawing/2014/main" id="{B63F6510-5272-42C6-96FC-8AB255CF04A4}"/>
              </a:ext>
            </a:extLst>
          </p:cNvPr>
          <p:cNvPicPr>
            <a:picLocks noChangeAspect="1"/>
          </p:cNvPicPr>
          <p:nvPr/>
        </p:nvPicPr>
        <p:blipFill>
          <a:blip r:embed="rId4"/>
          <a:stretch>
            <a:fillRect/>
          </a:stretch>
        </p:blipFill>
        <p:spPr>
          <a:xfrm>
            <a:off x="5436096" y="1769393"/>
            <a:ext cx="2575308" cy="2438003"/>
          </a:xfrm>
          <a:prstGeom prst="rect">
            <a:avLst/>
          </a:prstGeom>
        </p:spPr>
      </p:pic>
    </p:spTree>
    <p:extLst>
      <p:ext uri="{BB962C8B-B14F-4D97-AF65-F5344CB8AC3E}">
        <p14:creationId xmlns:p14="http://schemas.microsoft.com/office/powerpoint/2010/main" val="291843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EC3E40-522A-4516-939D-FDD5EAC0E8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41"/>
          <a:stretch/>
        </p:blipFill>
        <p:spPr>
          <a:xfrm>
            <a:off x="611560" y="-6578"/>
            <a:ext cx="5280224" cy="4659982"/>
          </a:xfrm>
          <a:prstGeom prst="parallelogram">
            <a:avLst>
              <a:gd name="adj" fmla="val 62191"/>
            </a:avLst>
          </a:prstGeom>
        </p:spPr>
      </p:pic>
      <p:pic>
        <p:nvPicPr>
          <p:cNvPr id="5" name="Picture 4">
            <a:extLst>
              <a:ext uri="{FF2B5EF4-FFF2-40B4-BE49-F238E27FC236}">
                <a16:creationId xmlns:a16="http://schemas.microsoft.com/office/drawing/2014/main" id="{FC5444DA-E45F-4805-A393-BA64456046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560" y="-13157"/>
            <a:ext cx="5328592" cy="4664311"/>
          </a:xfrm>
          <a:prstGeom prst="parallelogram">
            <a:avLst>
              <a:gd name="adj" fmla="val 61210"/>
            </a:avLst>
          </a:prstGeom>
        </p:spPr>
      </p:pic>
      <p:sp>
        <p:nvSpPr>
          <p:cNvPr id="3" name="Rectangle 2">
            <a:extLst>
              <a:ext uri="{FF2B5EF4-FFF2-40B4-BE49-F238E27FC236}">
                <a16:creationId xmlns:a16="http://schemas.microsoft.com/office/drawing/2014/main" id="{BB70F47E-AB3F-430D-82D4-DE7833325CAE}"/>
              </a:ext>
            </a:extLst>
          </p:cNvPr>
          <p:cNvSpPr/>
          <p:nvPr/>
        </p:nvSpPr>
        <p:spPr>
          <a:xfrm>
            <a:off x="251520" y="915566"/>
            <a:ext cx="8640960"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p>
        </p:txBody>
      </p:sp>
      <p:sp>
        <p:nvSpPr>
          <p:cNvPr id="12" name="Text Placeholder 7">
            <a:extLst>
              <a:ext uri="{FF2B5EF4-FFF2-40B4-BE49-F238E27FC236}">
                <a16:creationId xmlns:a16="http://schemas.microsoft.com/office/drawing/2014/main" id="{C70659CF-D35D-483F-91AD-76E0BA0E923A}"/>
              </a:ext>
            </a:extLst>
          </p:cNvPr>
          <p:cNvSpPr txBox="1">
            <a:spLocks/>
          </p:cNvSpPr>
          <p:nvPr/>
        </p:nvSpPr>
        <p:spPr>
          <a:xfrm>
            <a:off x="4860032" y="2067694"/>
            <a:ext cx="4032448" cy="360362"/>
          </a:xfrm>
          <a:prstGeom prst="rect">
            <a:avLst/>
          </a:prstGeom>
        </p:spPr>
        <p:txBody>
          <a:bodyPr/>
          <a:lst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a:lstStyle>
          <a:p>
            <a:pPr marL="0" lvl="1" indent="0">
              <a:buNone/>
            </a:pPr>
            <a:r>
              <a:rPr lang="en-AU" sz="2400" dirty="0">
                <a:solidFill>
                  <a:schemeClr val="bg1"/>
                </a:solidFill>
              </a:rPr>
              <a:t>Further Reading</a:t>
            </a:r>
          </a:p>
        </p:txBody>
      </p:sp>
      <p:grpSp>
        <p:nvGrpSpPr>
          <p:cNvPr id="14" name="Group 13">
            <a:extLst>
              <a:ext uri="{FF2B5EF4-FFF2-40B4-BE49-F238E27FC236}">
                <a16:creationId xmlns:a16="http://schemas.microsoft.com/office/drawing/2014/main" id="{A25F4BE7-6537-46C2-A03D-21E3037AA4E0}"/>
              </a:ext>
            </a:extLst>
          </p:cNvPr>
          <p:cNvGrpSpPr/>
          <p:nvPr/>
        </p:nvGrpSpPr>
        <p:grpSpPr>
          <a:xfrm>
            <a:off x="236786" y="-236562"/>
            <a:ext cx="2650914" cy="2880320"/>
            <a:chOff x="5223467" y="0"/>
            <a:chExt cx="4006180" cy="4352869"/>
          </a:xfrm>
        </p:grpSpPr>
        <p:pic>
          <p:nvPicPr>
            <p:cNvPr id="15" name="Graphic 14">
              <a:extLst>
                <a:ext uri="{FF2B5EF4-FFF2-40B4-BE49-F238E27FC236}">
                  <a16:creationId xmlns:a16="http://schemas.microsoft.com/office/drawing/2014/main" id="{680545EB-5EEC-4A75-B184-5E347ED1B2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3467" y="0"/>
              <a:ext cx="4006180" cy="4352869"/>
            </a:xfrm>
            <a:prstGeom prst="rect">
              <a:avLst/>
            </a:prstGeom>
          </p:spPr>
        </p:pic>
        <p:pic>
          <p:nvPicPr>
            <p:cNvPr id="16" name="Graphic 15">
              <a:extLst>
                <a:ext uri="{FF2B5EF4-FFF2-40B4-BE49-F238E27FC236}">
                  <a16:creationId xmlns:a16="http://schemas.microsoft.com/office/drawing/2014/main" id="{60EA5598-E80E-45CC-B795-BCCCBC3F4F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0756" y="1728161"/>
              <a:ext cx="2063691" cy="2249996"/>
            </a:xfrm>
            <a:prstGeom prst="rect">
              <a:avLst/>
            </a:prstGeom>
          </p:spPr>
        </p:pic>
      </p:grpSp>
    </p:spTree>
    <p:extLst>
      <p:ext uri="{BB962C8B-B14F-4D97-AF65-F5344CB8AC3E}">
        <p14:creationId xmlns:p14="http://schemas.microsoft.com/office/powerpoint/2010/main" val="775185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C3C5-87F2-486D-9EF4-855752F267F0}"/>
              </a:ext>
            </a:extLst>
          </p:cNvPr>
          <p:cNvSpPr>
            <a:spLocks noGrp="1"/>
          </p:cNvSpPr>
          <p:nvPr>
            <p:ph type="title"/>
          </p:nvPr>
        </p:nvSpPr>
        <p:spPr/>
        <p:txBody>
          <a:bodyPr/>
          <a:lstStyle/>
          <a:p>
            <a:r>
              <a:rPr lang="en-AU" dirty="0"/>
              <a:t>Siding Protection</a:t>
            </a:r>
          </a:p>
        </p:txBody>
      </p:sp>
      <p:sp>
        <p:nvSpPr>
          <p:cNvPr id="4" name="TextBox 3">
            <a:extLst>
              <a:ext uri="{FF2B5EF4-FFF2-40B4-BE49-F238E27FC236}">
                <a16:creationId xmlns:a16="http://schemas.microsoft.com/office/drawing/2014/main" id="{DF2A696C-3594-4CEF-90A6-211CF40D8DD8}"/>
              </a:ext>
            </a:extLst>
          </p:cNvPr>
          <p:cNvSpPr txBox="1"/>
          <p:nvPr/>
        </p:nvSpPr>
        <p:spPr>
          <a:xfrm>
            <a:off x="2195736" y="1203598"/>
            <a:ext cx="4572000" cy="1711366"/>
          </a:xfrm>
          <a:prstGeom prst="rect">
            <a:avLst/>
          </a:prstGeom>
          <a:noFill/>
        </p:spPr>
        <p:txBody>
          <a:bodyPr wrap="square">
            <a:spAutoFit/>
          </a:bodyPr>
          <a:lstStyle/>
          <a:p>
            <a:pPr>
              <a:lnSpc>
                <a:spcPct val="150000"/>
              </a:lnSpc>
            </a:pPr>
            <a:r>
              <a:rPr lang="en-AU" sz="1800" b="1" dirty="0">
                <a:solidFill>
                  <a:srgbClr val="18B6AB"/>
                </a:solidFill>
              </a:rPr>
              <a:t>Further reading</a:t>
            </a:r>
            <a:br>
              <a:rPr lang="en-AU" sz="1800" b="1" dirty="0">
                <a:solidFill>
                  <a:srgbClr val="18B6AB"/>
                </a:solidFill>
              </a:rPr>
            </a:br>
            <a:r>
              <a:rPr lang="en-AU" sz="1800" b="1" dirty="0">
                <a:hlinkClick r:id="rId2"/>
              </a:rPr>
              <a:t>CNWT 309 Siding Protection</a:t>
            </a:r>
            <a:br>
              <a:rPr lang="en-AU" sz="1800" b="1" dirty="0"/>
            </a:br>
            <a:r>
              <a:rPr lang="en-AU" sz="1800" b="1" dirty="0">
                <a:hlinkClick r:id="rId3"/>
              </a:rPr>
              <a:t>CNPR 706 Using Siding Protection</a:t>
            </a:r>
            <a:br>
              <a:rPr lang="en-AU" sz="1800" b="1" dirty="0"/>
            </a:br>
            <a:r>
              <a:rPr lang="en-AU" sz="1800" b="1" dirty="0">
                <a:hlinkClick r:id="rId4"/>
              </a:rPr>
              <a:t>CNPR 707 Clipping Points</a:t>
            </a:r>
            <a:endParaRPr lang="en-AU" sz="1800" b="1" dirty="0"/>
          </a:p>
        </p:txBody>
      </p:sp>
    </p:spTree>
    <p:extLst>
      <p:ext uri="{BB962C8B-B14F-4D97-AF65-F5344CB8AC3E}">
        <p14:creationId xmlns:p14="http://schemas.microsoft.com/office/powerpoint/2010/main" val="4246699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C3C5-87F2-486D-9EF4-855752F267F0}"/>
              </a:ext>
            </a:extLst>
          </p:cNvPr>
          <p:cNvSpPr>
            <a:spLocks noGrp="1"/>
          </p:cNvSpPr>
          <p:nvPr>
            <p:ph type="title"/>
          </p:nvPr>
        </p:nvSpPr>
        <p:spPr/>
        <p:txBody>
          <a:bodyPr/>
          <a:lstStyle/>
          <a:p>
            <a:r>
              <a:rPr lang="en-AU" dirty="0"/>
              <a:t>Siding Protection</a:t>
            </a:r>
          </a:p>
        </p:txBody>
      </p:sp>
      <p:sp>
        <p:nvSpPr>
          <p:cNvPr id="4" name="TextBox 3">
            <a:extLst>
              <a:ext uri="{FF2B5EF4-FFF2-40B4-BE49-F238E27FC236}">
                <a16:creationId xmlns:a16="http://schemas.microsoft.com/office/drawing/2014/main" id="{DF2A696C-3594-4CEF-90A6-211CF40D8DD8}"/>
              </a:ext>
            </a:extLst>
          </p:cNvPr>
          <p:cNvSpPr txBox="1"/>
          <p:nvPr/>
        </p:nvSpPr>
        <p:spPr>
          <a:xfrm>
            <a:off x="683568" y="1203598"/>
            <a:ext cx="6084168" cy="2542363"/>
          </a:xfrm>
          <a:prstGeom prst="rect">
            <a:avLst/>
          </a:prstGeom>
          <a:noFill/>
        </p:spPr>
        <p:txBody>
          <a:bodyPr wrap="square">
            <a:spAutoFit/>
          </a:bodyPr>
          <a:lstStyle/>
          <a:p>
            <a:pPr>
              <a:lnSpc>
                <a:spcPct val="150000"/>
              </a:lnSpc>
            </a:pPr>
            <a:r>
              <a:rPr lang="en-AU" sz="1800" b="1" dirty="0">
                <a:solidFill>
                  <a:srgbClr val="18B6AB"/>
                </a:solidFill>
              </a:rPr>
              <a:t>Next Steps</a:t>
            </a:r>
            <a:br>
              <a:rPr lang="en-AU" sz="1800" b="1" dirty="0">
                <a:solidFill>
                  <a:srgbClr val="18B6AB"/>
                </a:solidFill>
              </a:rPr>
            </a:br>
            <a:r>
              <a:rPr lang="en-AU" sz="1800" dirty="0"/>
              <a:t>Ensure you have a thorough understanding of this presentation, and all applicable rules and procedures.</a:t>
            </a:r>
          </a:p>
          <a:p>
            <a:pPr>
              <a:lnSpc>
                <a:spcPct val="150000"/>
              </a:lnSpc>
            </a:pPr>
            <a:endParaRPr lang="en-AU" dirty="0"/>
          </a:p>
          <a:p>
            <a:pPr>
              <a:lnSpc>
                <a:spcPct val="150000"/>
              </a:lnSpc>
            </a:pPr>
            <a:r>
              <a:rPr lang="en-AU" sz="1800" dirty="0"/>
              <a:t>You are now ready to complete the Assessment via the RIW eLearning portal</a:t>
            </a:r>
          </a:p>
        </p:txBody>
      </p:sp>
    </p:spTree>
    <p:extLst>
      <p:ext uri="{BB962C8B-B14F-4D97-AF65-F5344CB8AC3E}">
        <p14:creationId xmlns:p14="http://schemas.microsoft.com/office/powerpoint/2010/main" val="2441907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70F47E-AB3F-430D-82D4-DE7833325CAE}"/>
              </a:ext>
            </a:extLst>
          </p:cNvPr>
          <p:cNvSpPr/>
          <p:nvPr/>
        </p:nvSpPr>
        <p:spPr>
          <a:xfrm>
            <a:off x="251520" y="915566"/>
            <a:ext cx="8640960"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p>
        </p:txBody>
      </p:sp>
      <p:grpSp>
        <p:nvGrpSpPr>
          <p:cNvPr id="6" name="Group 5">
            <a:extLst>
              <a:ext uri="{FF2B5EF4-FFF2-40B4-BE49-F238E27FC236}">
                <a16:creationId xmlns:a16="http://schemas.microsoft.com/office/drawing/2014/main" id="{E169E6E9-4EE5-4E9D-A3FE-EA860283E98F}"/>
              </a:ext>
            </a:extLst>
          </p:cNvPr>
          <p:cNvGrpSpPr/>
          <p:nvPr/>
        </p:nvGrpSpPr>
        <p:grpSpPr>
          <a:xfrm>
            <a:off x="236786" y="-236562"/>
            <a:ext cx="2650914" cy="2880320"/>
            <a:chOff x="5223467" y="0"/>
            <a:chExt cx="4006180" cy="4352869"/>
          </a:xfrm>
        </p:grpSpPr>
        <p:pic>
          <p:nvPicPr>
            <p:cNvPr id="7" name="Graphic 6">
              <a:extLst>
                <a:ext uri="{FF2B5EF4-FFF2-40B4-BE49-F238E27FC236}">
                  <a16:creationId xmlns:a16="http://schemas.microsoft.com/office/drawing/2014/main" id="{08605AB6-BD6D-4463-A3BD-66CAE83454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3467" y="0"/>
              <a:ext cx="4006180" cy="4352869"/>
            </a:xfrm>
            <a:prstGeom prst="rect">
              <a:avLst/>
            </a:prstGeom>
          </p:spPr>
        </p:pic>
        <p:pic>
          <p:nvPicPr>
            <p:cNvPr id="9" name="Graphic 8">
              <a:extLst>
                <a:ext uri="{FF2B5EF4-FFF2-40B4-BE49-F238E27FC236}">
                  <a16:creationId xmlns:a16="http://schemas.microsoft.com/office/drawing/2014/main" id="{A9F85A70-2EDC-4955-9DC5-D0D3B7531B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0756" y="1728161"/>
              <a:ext cx="2063691" cy="2249996"/>
            </a:xfrm>
            <a:prstGeom prst="rect">
              <a:avLst/>
            </a:prstGeom>
          </p:spPr>
        </p:pic>
      </p:grpSp>
      <p:sp>
        <p:nvSpPr>
          <p:cNvPr id="10" name="Text Placeholder 7">
            <a:extLst>
              <a:ext uri="{FF2B5EF4-FFF2-40B4-BE49-F238E27FC236}">
                <a16:creationId xmlns:a16="http://schemas.microsoft.com/office/drawing/2014/main" id="{C1AB37A9-01F4-41A1-93F2-C75C0A6D3140}"/>
              </a:ext>
            </a:extLst>
          </p:cNvPr>
          <p:cNvSpPr txBox="1">
            <a:spLocks/>
          </p:cNvSpPr>
          <p:nvPr/>
        </p:nvSpPr>
        <p:spPr>
          <a:xfrm>
            <a:off x="4860032" y="2067694"/>
            <a:ext cx="4032448" cy="360362"/>
          </a:xfrm>
          <a:prstGeom prst="rect">
            <a:avLst/>
          </a:prstGeom>
        </p:spPr>
        <p:txBody>
          <a:bodyPr/>
          <a:lst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a:lstStyle>
          <a:p>
            <a:r>
              <a:rPr lang="en-AU" sz="2400" dirty="0">
                <a:solidFill>
                  <a:schemeClr val="bg1"/>
                </a:solidFill>
              </a:rPr>
              <a:t>THANK YOU</a:t>
            </a:r>
          </a:p>
        </p:txBody>
      </p:sp>
      <p:pic>
        <p:nvPicPr>
          <p:cNvPr id="12" name="Picture 11">
            <a:extLst>
              <a:ext uri="{FF2B5EF4-FFF2-40B4-BE49-F238E27FC236}">
                <a16:creationId xmlns:a16="http://schemas.microsoft.com/office/drawing/2014/main" id="{46A0E6E2-B920-4DD8-9B69-C7545FFA95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77"/>
          <a:stretch/>
        </p:blipFill>
        <p:spPr>
          <a:xfrm>
            <a:off x="611560" y="0"/>
            <a:ext cx="5280224" cy="4653404"/>
          </a:xfrm>
          <a:prstGeom prst="parallelogram">
            <a:avLst>
              <a:gd name="adj" fmla="val 62191"/>
            </a:avLst>
          </a:prstGeom>
        </p:spPr>
      </p:pic>
    </p:spTree>
    <p:extLst>
      <p:ext uri="{BB962C8B-B14F-4D97-AF65-F5344CB8AC3E}">
        <p14:creationId xmlns:p14="http://schemas.microsoft.com/office/powerpoint/2010/main" val="208712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a:spLocks/>
          </p:cNvSpPr>
          <p:nvPr/>
        </p:nvSpPr>
        <p:spPr>
          <a:xfrm>
            <a:off x="323528" y="4061500"/>
            <a:ext cx="7386637" cy="339809"/>
          </a:xfrm>
          <a:prstGeom prst="rect">
            <a:avLst/>
          </a:prstGeom>
        </p:spPr>
        <p:txBody>
          <a:bodyPr/>
          <a:lstStyle>
            <a:lvl1pPr marL="0" marR="0" indent="0" algn="l" defTabSz="872568" rtl="0" eaLnBrk="1" fontAlgn="auto" latinLnBrk="0" hangingPunct="1">
              <a:lnSpc>
                <a:spcPct val="90000"/>
              </a:lnSpc>
              <a:spcBef>
                <a:spcPts val="0"/>
              </a:spcBef>
              <a:spcAft>
                <a:spcPts val="200"/>
              </a:spcAft>
              <a:buClr>
                <a:schemeClr val="tx2"/>
              </a:buClr>
              <a:buSzPct val="120000"/>
              <a:buFont typeface="Arial" pitchFamily="34" charset="0"/>
              <a:buNone/>
              <a:tabLst/>
              <a:defRPr lang="en-US" sz="2000" b="1" kern="1200" baseline="0" dirty="0" smtClean="0">
                <a:solidFill>
                  <a:schemeClr val="bg1"/>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9pPr>
          </a:lstStyle>
          <a:p>
            <a:r>
              <a:rPr lang="en-AU" dirty="0"/>
              <a:t>CLICK TO EDIT HEADING</a:t>
            </a:r>
          </a:p>
          <a:p>
            <a:endParaRPr lang="en-AU" dirty="0"/>
          </a:p>
        </p:txBody>
      </p:sp>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cs typeface="Calibri"/>
              </a:rPr>
              <a:t>Agenda</a:t>
            </a:r>
            <a:endParaRPr lang="en-AU" dirty="0"/>
          </a:p>
        </p:txBody>
      </p:sp>
      <p:sp>
        <p:nvSpPr>
          <p:cNvPr id="5" name="Content Placeholder 2">
            <a:extLst>
              <a:ext uri="{FF2B5EF4-FFF2-40B4-BE49-F238E27FC236}">
                <a16:creationId xmlns:a16="http://schemas.microsoft.com/office/drawing/2014/main" id="{FA9461C4-AEBF-A148-9CE3-A895BDB455AB}"/>
              </a:ext>
            </a:extLst>
          </p:cNvPr>
          <p:cNvSpPr txBox="1">
            <a:spLocks/>
          </p:cNvSpPr>
          <p:nvPr/>
        </p:nvSpPr>
        <p:spPr>
          <a:xfrm>
            <a:off x="2735796" y="1275605"/>
            <a:ext cx="3672408" cy="3225569"/>
          </a:xfrm>
          <a:prstGeom prst="rect">
            <a:avLst/>
          </a:prstGeom>
        </p:spPr>
        <p:txBody>
          <a:bodyPr vert="horz" lIns="0" tIns="0" rIns="0" bIns="0" rtlCol="0" anchor="t">
            <a:normAutofit/>
          </a:bodyPr>
          <a:lst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a:lstStyle>
          <a:p>
            <a:r>
              <a:rPr lang="en-AU" sz="2400" b="1" dirty="0">
                <a:solidFill>
                  <a:srgbClr val="18B6AB"/>
                </a:solidFill>
              </a:rPr>
              <a:t>CNWT 309 Siding Protection</a:t>
            </a:r>
          </a:p>
          <a:p>
            <a:endParaRPr lang="en-AU" sz="2800" b="1" dirty="0">
              <a:solidFill>
                <a:schemeClr val="tx2">
                  <a:lumMod val="75000"/>
                </a:schemeClr>
              </a:solidFill>
            </a:endParaRPr>
          </a:p>
          <a:p>
            <a:pPr marL="342900" indent="-342900">
              <a:buFont typeface="Arial" pitchFamily="34" charset="0"/>
              <a:buChar char="•"/>
            </a:pPr>
            <a:r>
              <a:rPr lang="en-AU" sz="2000" dirty="0"/>
              <a:t>Background</a:t>
            </a:r>
          </a:p>
          <a:p>
            <a:pPr marL="342900" indent="-342900">
              <a:buFont typeface="Arial" pitchFamily="34" charset="0"/>
              <a:buChar char="•"/>
            </a:pPr>
            <a:r>
              <a:rPr lang="en-AU" sz="2000" dirty="0"/>
              <a:t>Siding Protection</a:t>
            </a:r>
          </a:p>
          <a:p>
            <a:pPr marL="342900" indent="-342900">
              <a:buFont typeface="Arial" pitchFamily="34" charset="0"/>
              <a:buChar char="•"/>
            </a:pPr>
            <a:r>
              <a:rPr lang="en-AU" sz="2000" dirty="0"/>
              <a:t>Network Rules and Procedures </a:t>
            </a:r>
            <a:endParaRPr lang="en-AU" sz="2000" dirty="0">
              <a:cs typeface="Arial"/>
            </a:endParaRPr>
          </a:p>
          <a:p>
            <a:pPr marL="342900" indent="-342900">
              <a:buFont typeface="Arial" pitchFamily="34" charset="0"/>
              <a:buChar char="•"/>
            </a:pPr>
            <a:r>
              <a:rPr lang="en-AU" sz="2000" dirty="0"/>
              <a:t>Next Steps</a:t>
            </a:r>
          </a:p>
          <a:p>
            <a:endParaRPr lang="en-AU" sz="1500" dirty="0"/>
          </a:p>
          <a:p>
            <a:endParaRPr lang="en-AU" sz="2000" dirty="0"/>
          </a:p>
          <a:p>
            <a:endParaRPr lang="en-AU" sz="2000" dirty="0"/>
          </a:p>
          <a:p>
            <a:endParaRPr lang="en-AU" dirty="0"/>
          </a:p>
        </p:txBody>
      </p:sp>
    </p:spTree>
    <p:extLst>
      <p:ext uri="{BB962C8B-B14F-4D97-AF65-F5344CB8AC3E}">
        <p14:creationId xmlns:p14="http://schemas.microsoft.com/office/powerpoint/2010/main" val="74674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a:spLocks/>
          </p:cNvSpPr>
          <p:nvPr/>
        </p:nvSpPr>
        <p:spPr>
          <a:xfrm>
            <a:off x="323528" y="4061500"/>
            <a:ext cx="7386637" cy="339809"/>
          </a:xfrm>
          <a:prstGeom prst="rect">
            <a:avLst/>
          </a:prstGeom>
        </p:spPr>
        <p:txBody>
          <a:bodyPr/>
          <a:lstStyle>
            <a:lvl1pPr marL="0" marR="0" indent="0" algn="l" defTabSz="872568" rtl="0" eaLnBrk="1" fontAlgn="auto" latinLnBrk="0" hangingPunct="1">
              <a:lnSpc>
                <a:spcPct val="90000"/>
              </a:lnSpc>
              <a:spcBef>
                <a:spcPts val="0"/>
              </a:spcBef>
              <a:spcAft>
                <a:spcPts val="200"/>
              </a:spcAft>
              <a:buClr>
                <a:schemeClr val="tx2"/>
              </a:buClr>
              <a:buSzPct val="120000"/>
              <a:buFont typeface="Arial" pitchFamily="34" charset="0"/>
              <a:buNone/>
              <a:tabLst/>
              <a:defRPr lang="en-US" sz="2000" b="1" kern="1200" baseline="0" dirty="0" smtClean="0">
                <a:solidFill>
                  <a:schemeClr val="bg1"/>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9pPr>
          </a:lstStyle>
          <a:p>
            <a:r>
              <a:rPr lang="en-AU" dirty="0"/>
              <a:t>CLICK TO EDIT HEADING</a:t>
            </a:r>
          </a:p>
          <a:p>
            <a:endParaRPr lang="en-AU" dirty="0"/>
          </a:p>
        </p:txBody>
      </p:sp>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cs typeface="Calibri"/>
              </a:rPr>
              <a:t>Background</a:t>
            </a:r>
            <a:endParaRPr lang="en-AU" dirty="0"/>
          </a:p>
        </p:txBody>
      </p:sp>
      <p:sp>
        <p:nvSpPr>
          <p:cNvPr id="9" name="Content Placeholder 2">
            <a:extLst>
              <a:ext uri="{FF2B5EF4-FFF2-40B4-BE49-F238E27FC236}">
                <a16:creationId xmlns:a16="http://schemas.microsoft.com/office/drawing/2014/main" id="{50A4391D-A10A-2C49-9529-C5CA277E4D7A}"/>
              </a:ext>
            </a:extLst>
          </p:cNvPr>
          <p:cNvSpPr txBox="1">
            <a:spLocks/>
          </p:cNvSpPr>
          <p:nvPr/>
        </p:nvSpPr>
        <p:spPr>
          <a:xfrm>
            <a:off x="971600" y="1275606"/>
            <a:ext cx="3600400" cy="2909679"/>
          </a:xfrm>
          <a:prstGeom prst="rect">
            <a:avLst/>
          </a:prstGeom>
        </p:spPr>
        <p:txBody>
          <a:bodyPr>
            <a:normAutofit fontScale="92500" lnSpcReduction="10000"/>
          </a:bodyPr>
          <a:lst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a:lstStyle>
          <a:p>
            <a:pPr marL="285750" indent="-285750">
              <a:buFont typeface="Arial" panose="020B0604020202020204" pitchFamily="34" charset="0"/>
              <a:buChar char="•"/>
            </a:pPr>
            <a:r>
              <a:rPr lang="en-AU" sz="1600" dirty="0"/>
              <a:t>Network Rule - CNWT 300 Planning Work in the Rail Corridor: </a:t>
            </a:r>
          </a:p>
          <a:p>
            <a:pPr marL="646113" lvl="2" indent="-285750"/>
            <a:endParaRPr lang="en-AU" dirty="0"/>
          </a:p>
          <a:p>
            <a:pPr marL="646113" lvl="2" indent="-285750"/>
            <a:r>
              <a:rPr lang="en-AU" sz="1500" dirty="0"/>
              <a:t>Provides guidance for planning track work and assessing the work for safety</a:t>
            </a:r>
          </a:p>
          <a:p>
            <a:pPr marL="646113" lvl="2" indent="-285750">
              <a:spcBef>
                <a:spcPts val="600"/>
              </a:spcBef>
            </a:pPr>
            <a:r>
              <a:rPr lang="en-AU" sz="1500" dirty="0"/>
              <a:t>Provides guidance for working in Attended and Unattended locations, which is outdated</a:t>
            </a:r>
          </a:p>
          <a:p>
            <a:pPr marL="646113" lvl="2" indent="-285750">
              <a:spcBef>
                <a:spcPts val="600"/>
              </a:spcBef>
            </a:pPr>
            <a:r>
              <a:rPr lang="en-AU" sz="1500" dirty="0"/>
              <a:t>Does not specify the type of work that may be performed</a:t>
            </a:r>
          </a:p>
          <a:p>
            <a:pPr marL="646113" lvl="2" indent="-285750">
              <a:spcBef>
                <a:spcPts val="600"/>
              </a:spcBef>
            </a:pPr>
            <a:r>
              <a:rPr lang="en-AU" sz="1500" dirty="0"/>
              <a:t>Does not specify the minimum protection requirements</a:t>
            </a:r>
            <a:endParaRPr lang="en-AU" sz="1500" dirty="0">
              <a:solidFill>
                <a:srgbClr val="FF0000"/>
              </a:solidFill>
            </a:endParaRPr>
          </a:p>
        </p:txBody>
      </p:sp>
      <p:pic>
        <p:nvPicPr>
          <p:cNvPr id="5" name="Picture 4">
            <a:extLst>
              <a:ext uri="{FF2B5EF4-FFF2-40B4-BE49-F238E27FC236}">
                <a16:creationId xmlns:a16="http://schemas.microsoft.com/office/drawing/2014/main" id="{74901881-611A-C847-8665-76CA96C13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275606"/>
            <a:ext cx="3859133" cy="2322021"/>
          </a:xfrm>
          <a:prstGeom prst="rect">
            <a:avLst/>
          </a:prstGeom>
        </p:spPr>
      </p:pic>
    </p:spTree>
    <p:extLst>
      <p:ext uri="{BB962C8B-B14F-4D97-AF65-F5344CB8AC3E}">
        <p14:creationId xmlns:p14="http://schemas.microsoft.com/office/powerpoint/2010/main" val="19697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EC3E40-522A-4516-939D-FDD5EAC0E8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41"/>
          <a:stretch/>
        </p:blipFill>
        <p:spPr>
          <a:xfrm>
            <a:off x="611560" y="-6578"/>
            <a:ext cx="5280224" cy="4659982"/>
          </a:xfrm>
          <a:prstGeom prst="parallelogram">
            <a:avLst>
              <a:gd name="adj" fmla="val 62191"/>
            </a:avLst>
          </a:prstGeom>
        </p:spPr>
      </p:pic>
      <p:pic>
        <p:nvPicPr>
          <p:cNvPr id="5" name="Picture 4">
            <a:extLst>
              <a:ext uri="{FF2B5EF4-FFF2-40B4-BE49-F238E27FC236}">
                <a16:creationId xmlns:a16="http://schemas.microsoft.com/office/drawing/2014/main" id="{FC5444DA-E45F-4805-A393-BA64456046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560" y="-13157"/>
            <a:ext cx="5328592" cy="4664311"/>
          </a:xfrm>
          <a:prstGeom prst="parallelogram">
            <a:avLst>
              <a:gd name="adj" fmla="val 61210"/>
            </a:avLst>
          </a:prstGeom>
        </p:spPr>
      </p:pic>
      <p:sp>
        <p:nvSpPr>
          <p:cNvPr id="3" name="Rectangle 2">
            <a:extLst>
              <a:ext uri="{FF2B5EF4-FFF2-40B4-BE49-F238E27FC236}">
                <a16:creationId xmlns:a16="http://schemas.microsoft.com/office/drawing/2014/main" id="{BB70F47E-AB3F-430D-82D4-DE7833325CAE}"/>
              </a:ext>
            </a:extLst>
          </p:cNvPr>
          <p:cNvSpPr/>
          <p:nvPr/>
        </p:nvSpPr>
        <p:spPr>
          <a:xfrm>
            <a:off x="251520" y="915566"/>
            <a:ext cx="8640960"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p>
        </p:txBody>
      </p:sp>
      <p:sp>
        <p:nvSpPr>
          <p:cNvPr id="12" name="Text Placeholder 7">
            <a:extLst>
              <a:ext uri="{FF2B5EF4-FFF2-40B4-BE49-F238E27FC236}">
                <a16:creationId xmlns:a16="http://schemas.microsoft.com/office/drawing/2014/main" id="{C70659CF-D35D-483F-91AD-76E0BA0E923A}"/>
              </a:ext>
            </a:extLst>
          </p:cNvPr>
          <p:cNvSpPr txBox="1">
            <a:spLocks/>
          </p:cNvSpPr>
          <p:nvPr/>
        </p:nvSpPr>
        <p:spPr>
          <a:xfrm>
            <a:off x="4860032" y="2067694"/>
            <a:ext cx="4032448" cy="360362"/>
          </a:xfrm>
          <a:prstGeom prst="rect">
            <a:avLst/>
          </a:prstGeom>
        </p:spPr>
        <p:txBody>
          <a:bodyPr/>
          <a:lstStyle>
            <a:lvl1pPr marL="0" indent="0" algn="l" defTabSz="872568" rtl="0" eaLnBrk="1" latinLnBrk="0" hangingPunct="1">
              <a:lnSpc>
                <a:spcPct val="90000"/>
              </a:lnSpc>
              <a:spcBef>
                <a:spcPts val="0"/>
              </a:spcBef>
              <a:spcAft>
                <a:spcPts val="200"/>
              </a:spcAft>
              <a:buClr>
                <a:schemeClr val="tx2"/>
              </a:buClr>
              <a:buSzPct val="120000"/>
              <a:buFont typeface="Arial" pitchFamily="34" charset="0"/>
              <a:buNone/>
              <a:defRPr sz="1400" kern="1200">
                <a:solidFill>
                  <a:srgbClr val="393939"/>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sz="1400" kern="1200">
                <a:solidFill>
                  <a:srgbClr val="393939"/>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sz="1600" kern="1200">
                <a:solidFill>
                  <a:schemeClr val="accent1"/>
                </a:solidFill>
                <a:latin typeface="+mn-lt"/>
                <a:ea typeface="+mn-ea"/>
                <a:cs typeface="+mn-cs"/>
              </a:defRPr>
            </a:lvl9pPr>
          </a:lstStyle>
          <a:p>
            <a:pPr marL="0" lvl="1" indent="0">
              <a:buNone/>
            </a:pPr>
            <a:r>
              <a:rPr lang="en-AU" sz="2400" dirty="0">
                <a:solidFill>
                  <a:schemeClr val="bg1"/>
                </a:solidFill>
              </a:rPr>
              <a:t>SIDING PROTECTION</a:t>
            </a:r>
          </a:p>
        </p:txBody>
      </p:sp>
      <p:grpSp>
        <p:nvGrpSpPr>
          <p:cNvPr id="14" name="Group 13">
            <a:extLst>
              <a:ext uri="{FF2B5EF4-FFF2-40B4-BE49-F238E27FC236}">
                <a16:creationId xmlns:a16="http://schemas.microsoft.com/office/drawing/2014/main" id="{A25F4BE7-6537-46C2-A03D-21E3037AA4E0}"/>
              </a:ext>
            </a:extLst>
          </p:cNvPr>
          <p:cNvGrpSpPr/>
          <p:nvPr/>
        </p:nvGrpSpPr>
        <p:grpSpPr>
          <a:xfrm>
            <a:off x="236786" y="-236562"/>
            <a:ext cx="2650914" cy="2880320"/>
            <a:chOff x="5223467" y="0"/>
            <a:chExt cx="4006180" cy="4352869"/>
          </a:xfrm>
        </p:grpSpPr>
        <p:pic>
          <p:nvPicPr>
            <p:cNvPr id="15" name="Graphic 14">
              <a:extLst>
                <a:ext uri="{FF2B5EF4-FFF2-40B4-BE49-F238E27FC236}">
                  <a16:creationId xmlns:a16="http://schemas.microsoft.com/office/drawing/2014/main" id="{680545EB-5EEC-4A75-B184-5E347ED1B2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3467" y="0"/>
              <a:ext cx="4006180" cy="4352869"/>
            </a:xfrm>
            <a:prstGeom prst="rect">
              <a:avLst/>
            </a:prstGeom>
          </p:spPr>
        </p:pic>
        <p:pic>
          <p:nvPicPr>
            <p:cNvPr id="16" name="Graphic 15">
              <a:extLst>
                <a:ext uri="{FF2B5EF4-FFF2-40B4-BE49-F238E27FC236}">
                  <a16:creationId xmlns:a16="http://schemas.microsoft.com/office/drawing/2014/main" id="{60EA5598-E80E-45CC-B795-BCCCBC3F4F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0756" y="1728161"/>
              <a:ext cx="2063691" cy="2249996"/>
            </a:xfrm>
            <a:prstGeom prst="rect">
              <a:avLst/>
            </a:prstGeom>
          </p:spPr>
        </p:pic>
      </p:grpSp>
    </p:spTree>
    <p:extLst>
      <p:ext uri="{BB962C8B-B14F-4D97-AF65-F5344CB8AC3E}">
        <p14:creationId xmlns:p14="http://schemas.microsoft.com/office/powerpoint/2010/main" val="44459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t>Siding Protection</a:t>
            </a:r>
          </a:p>
        </p:txBody>
      </p:sp>
      <p:sp>
        <p:nvSpPr>
          <p:cNvPr id="6" name="Content Placeholder 2">
            <a:extLst>
              <a:ext uri="{FF2B5EF4-FFF2-40B4-BE49-F238E27FC236}">
                <a16:creationId xmlns:a16="http://schemas.microsoft.com/office/drawing/2014/main" id="{9F665FDC-C1B4-E648-86CD-38649BC9A423}"/>
              </a:ext>
            </a:extLst>
          </p:cNvPr>
          <p:cNvSpPr txBox="1">
            <a:spLocks/>
          </p:cNvSpPr>
          <p:nvPr/>
        </p:nvSpPr>
        <p:spPr>
          <a:xfrm>
            <a:off x="4572000" y="696092"/>
            <a:ext cx="4104456" cy="1947665"/>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AU" sz="1400" b="1" dirty="0">
                <a:solidFill>
                  <a:srgbClr val="18B6AB"/>
                </a:solidFill>
              </a:rPr>
              <a:t>General</a:t>
            </a:r>
          </a:p>
          <a:p>
            <a:pPr marL="171450" indent="-171450">
              <a:buFont typeface="Arial" panose="020B0604020202020204" pitchFamily="34" charset="0"/>
              <a:buChar char="•"/>
            </a:pPr>
            <a:r>
              <a:rPr lang="en-AU" sz="1200" dirty="0"/>
              <a:t>Authorises exclusive occupancy of track between nominated locations for work on track activities on sidings</a:t>
            </a:r>
          </a:p>
          <a:p>
            <a:pPr marL="171450" indent="-171450">
              <a:buFont typeface="Arial" panose="020B0604020202020204" pitchFamily="34" charset="0"/>
              <a:buChar char="•"/>
            </a:pPr>
            <a:r>
              <a:rPr lang="en-AU" sz="1200" dirty="0"/>
              <a:t>This occupancy may include rail vehicles secured against movement</a:t>
            </a:r>
          </a:p>
          <a:p>
            <a:pPr marL="171450" indent="-171450">
              <a:buFont typeface="Arial" panose="020B0604020202020204" pitchFamily="34" charset="0"/>
              <a:buChar char="•"/>
            </a:pPr>
            <a:r>
              <a:rPr lang="en-AU" sz="1200" dirty="0"/>
              <a:t>Siding Protection must only be authorised by the Network Control Officer</a:t>
            </a:r>
          </a:p>
          <a:p>
            <a:pPr marL="171450" indent="-171450">
              <a:buFont typeface="Arial" panose="020B0604020202020204" pitchFamily="34" charset="0"/>
              <a:buChar char="•"/>
            </a:pPr>
            <a:r>
              <a:rPr lang="en-AU" sz="1200" dirty="0"/>
              <a:t>The Protection Officer and the Network Control Officer must apply protection for Siding Protection</a:t>
            </a:r>
          </a:p>
          <a:p>
            <a:pPr marL="171450" indent="-171450">
              <a:buFont typeface="Arial" panose="020B0604020202020204" pitchFamily="34" charset="0"/>
              <a:buChar char="•"/>
            </a:pPr>
            <a:r>
              <a:rPr lang="en-AU" sz="1200" dirty="0"/>
              <a:t>Siding Protection may be used by a single worker, in which case, that worker is also the Protection Officer </a:t>
            </a:r>
          </a:p>
          <a:p>
            <a:pPr marL="171450" indent="-171450">
              <a:buFont typeface="Arial" panose="020B0604020202020204" pitchFamily="34" charset="0"/>
              <a:buChar char="•"/>
            </a:pPr>
            <a:r>
              <a:rPr lang="en-AU" sz="1200" dirty="0"/>
              <a:t>The limits of Siding Protection must be defined as being between nominated locations such as siding clearance points, manual points or stop blocks</a:t>
            </a:r>
          </a:p>
          <a:p>
            <a:pPr marL="171450" indent="-171450">
              <a:buFont typeface="Arial" panose="020B0604020202020204" pitchFamily="34" charset="0"/>
              <a:buChar char="•"/>
            </a:pPr>
            <a:r>
              <a:rPr lang="en-AU" sz="1200" dirty="0"/>
              <a:t>Siding Protection may be used for any work activity. </a:t>
            </a:r>
          </a:p>
          <a:p>
            <a:endParaRPr lang="en-AU" sz="1200" dirty="0"/>
          </a:p>
          <a:p>
            <a:endParaRPr lang="en-AU" sz="1200" dirty="0"/>
          </a:p>
          <a:p>
            <a:pPr marL="171450" indent="-171450">
              <a:lnSpc>
                <a:spcPct val="150000"/>
              </a:lnSpc>
              <a:buFont typeface="Arial" panose="020B0604020202020204" pitchFamily="34" charset="0"/>
              <a:buChar char="•"/>
            </a:pPr>
            <a:endParaRPr lang="en-AU" sz="2000" dirty="0"/>
          </a:p>
          <a:p>
            <a:endParaRPr lang="en-AU" sz="2000" b="1" dirty="0">
              <a:solidFill>
                <a:srgbClr val="18B6AB"/>
              </a:solidFill>
            </a:endParaRPr>
          </a:p>
        </p:txBody>
      </p:sp>
      <p:pic>
        <p:nvPicPr>
          <p:cNvPr id="2" name="Picture 1">
            <a:extLst>
              <a:ext uri="{FF2B5EF4-FFF2-40B4-BE49-F238E27FC236}">
                <a16:creationId xmlns:a16="http://schemas.microsoft.com/office/drawing/2014/main" id="{5801E8C0-D1F9-4F8D-AED1-C04F414CE1C3}"/>
              </a:ext>
            </a:extLst>
          </p:cNvPr>
          <p:cNvPicPr>
            <a:picLocks noChangeAspect="1"/>
          </p:cNvPicPr>
          <p:nvPr/>
        </p:nvPicPr>
        <p:blipFill>
          <a:blip r:embed="rId3"/>
          <a:stretch>
            <a:fillRect/>
          </a:stretch>
        </p:blipFill>
        <p:spPr>
          <a:xfrm>
            <a:off x="467544" y="1069850"/>
            <a:ext cx="4005064" cy="3446115"/>
          </a:xfrm>
          <a:prstGeom prst="rect">
            <a:avLst/>
          </a:prstGeom>
        </p:spPr>
      </p:pic>
    </p:spTree>
    <p:extLst>
      <p:ext uri="{BB962C8B-B14F-4D97-AF65-F5344CB8AC3E}">
        <p14:creationId xmlns:p14="http://schemas.microsoft.com/office/powerpoint/2010/main" val="2632621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t>Siding Protection</a:t>
            </a:r>
          </a:p>
        </p:txBody>
      </p:sp>
      <p:sp>
        <p:nvSpPr>
          <p:cNvPr id="6" name="Content Placeholder 2">
            <a:extLst>
              <a:ext uri="{FF2B5EF4-FFF2-40B4-BE49-F238E27FC236}">
                <a16:creationId xmlns:a16="http://schemas.microsoft.com/office/drawing/2014/main" id="{9F665FDC-C1B4-E648-86CD-38649BC9A423}"/>
              </a:ext>
            </a:extLst>
          </p:cNvPr>
          <p:cNvSpPr txBox="1">
            <a:spLocks/>
          </p:cNvSpPr>
          <p:nvPr/>
        </p:nvSpPr>
        <p:spPr>
          <a:xfrm>
            <a:off x="3995936" y="483518"/>
            <a:ext cx="4680520" cy="723530"/>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AU" sz="1400" b="1" dirty="0">
                <a:solidFill>
                  <a:srgbClr val="18B6AB"/>
                </a:solidFill>
              </a:rPr>
              <a:t>Minimum Mandatory Protection Arrangements</a:t>
            </a:r>
          </a:p>
          <a:p>
            <a:r>
              <a:rPr lang="en-AU" sz="1000" dirty="0"/>
              <a:t>Siding Protection must employ at least two of the Protection Officer protection methods and one of the Network Control Officer protection methods to protect each limit of the work area.</a:t>
            </a:r>
          </a:p>
          <a:p>
            <a:pPr marL="171450" indent="-171450">
              <a:lnSpc>
                <a:spcPct val="150000"/>
              </a:lnSpc>
              <a:buFont typeface="Arial" panose="020B0604020202020204" pitchFamily="34" charset="0"/>
              <a:buChar char="•"/>
            </a:pPr>
            <a:endParaRPr lang="en-AU" sz="1000" dirty="0"/>
          </a:p>
          <a:p>
            <a:endParaRPr lang="en-AU" sz="2000" b="1" dirty="0">
              <a:solidFill>
                <a:srgbClr val="18B6AB"/>
              </a:solidFill>
            </a:endParaRPr>
          </a:p>
        </p:txBody>
      </p:sp>
      <p:sp>
        <p:nvSpPr>
          <p:cNvPr id="4" name="Content Placeholder 2">
            <a:extLst>
              <a:ext uri="{FF2B5EF4-FFF2-40B4-BE49-F238E27FC236}">
                <a16:creationId xmlns:a16="http://schemas.microsoft.com/office/drawing/2014/main" id="{BC789C7B-C629-1047-9D55-AE58167A5FF7}"/>
              </a:ext>
            </a:extLst>
          </p:cNvPr>
          <p:cNvSpPr txBox="1">
            <a:spLocks/>
          </p:cNvSpPr>
          <p:nvPr/>
        </p:nvSpPr>
        <p:spPr>
          <a:xfrm>
            <a:off x="3995936" y="1347614"/>
            <a:ext cx="2376264" cy="723530"/>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300"/>
              </a:spcBef>
            </a:pPr>
            <a:r>
              <a:rPr lang="en-AU" sz="1000" b="1" dirty="0"/>
              <a:t>Protection provided by the Protection Officer</a:t>
            </a:r>
            <a:endParaRPr lang="en-AU" sz="1000" dirty="0"/>
          </a:p>
          <a:p>
            <a:pPr marL="171450" indent="-171450">
              <a:spcBef>
                <a:spcPts val="300"/>
              </a:spcBef>
              <a:buFont typeface="Arial" panose="020B0604020202020204" pitchFamily="34" charset="0"/>
              <a:buChar char="•"/>
            </a:pPr>
            <a:r>
              <a:rPr lang="en-AU" sz="1000" dirty="0"/>
              <a:t>Points clipped and locked to prevent rail traffic access to the worksite</a:t>
            </a:r>
          </a:p>
          <a:p>
            <a:pPr marL="171450" indent="-171450">
              <a:spcBef>
                <a:spcPts val="300"/>
              </a:spcBef>
              <a:buFont typeface="Arial" panose="020B0604020202020204" pitchFamily="34" charset="0"/>
              <a:buChar char="•"/>
            </a:pPr>
            <a:r>
              <a:rPr lang="en-AU" sz="1000" dirty="0"/>
              <a:t>Red flag/light placed in the four foot at the Siding Protection limits (only to be used with Points clipped and locked or Stop block or Derail device)</a:t>
            </a:r>
          </a:p>
          <a:p>
            <a:pPr marL="171450" indent="-171450">
              <a:spcBef>
                <a:spcPts val="300"/>
              </a:spcBef>
              <a:buFont typeface="Arial" panose="020B0604020202020204" pitchFamily="34" charset="0"/>
              <a:buChar char="•"/>
            </a:pPr>
            <a:r>
              <a:rPr lang="en-AU" sz="1000" dirty="0"/>
              <a:t>An adjoining work on track authority that prevents unauthorised rail traffic access to the Siding Protection limits</a:t>
            </a:r>
          </a:p>
          <a:p>
            <a:pPr marL="171450" indent="-171450">
              <a:spcBef>
                <a:spcPts val="300"/>
              </a:spcBef>
              <a:buFont typeface="Arial" panose="020B0604020202020204" pitchFamily="34" charset="0"/>
              <a:buChar char="•"/>
            </a:pPr>
            <a:r>
              <a:rPr lang="en-AU" sz="1000" dirty="0"/>
              <a:t>Red flag/light placed in the four foot and three Railway Track Signals placed at the Siding Protection limits</a:t>
            </a:r>
          </a:p>
          <a:p>
            <a:pPr marL="171450" indent="-171450">
              <a:spcBef>
                <a:spcPts val="300"/>
              </a:spcBef>
              <a:buFont typeface="Arial" panose="020B0604020202020204" pitchFamily="34" charset="0"/>
              <a:buChar char="•"/>
            </a:pPr>
            <a:r>
              <a:rPr lang="en-AU" sz="1000" dirty="0"/>
              <a:t>Stop block placed on the line as advertised in SAFE Notice or Country Network Local Appendix</a:t>
            </a:r>
          </a:p>
          <a:p>
            <a:pPr marL="171450" indent="-171450">
              <a:spcBef>
                <a:spcPts val="300"/>
              </a:spcBef>
              <a:buFont typeface="Arial" panose="020B0604020202020204" pitchFamily="34" charset="0"/>
              <a:buChar char="•"/>
            </a:pPr>
            <a:r>
              <a:rPr lang="en-AU" sz="1000" dirty="0"/>
              <a:t>Derail device as advertised in SAFE Notice or Country Network Local Appendix</a:t>
            </a:r>
          </a:p>
          <a:p>
            <a:pPr marL="171450" indent="-171450">
              <a:spcBef>
                <a:spcPts val="300"/>
              </a:spcBef>
              <a:buFont typeface="Arial" panose="020B0604020202020204" pitchFamily="34" charset="0"/>
              <a:buChar char="•"/>
            </a:pPr>
            <a:r>
              <a:rPr lang="en-AU" sz="1000" dirty="0"/>
              <a:t>Hand signaller/s</a:t>
            </a:r>
          </a:p>
        </p:txBody>
      </p:sp>
      <p:sp>
        <p:nvSpPr>
          <p:cNvPr id="5" name="Content Placeholder 2">
            <a:extLst>
              <a:ext uri="{FF2B5EF4-FFF2-40B4-BE49-F238E27FC236}">
                <a16:creationId xmlns:a16="http://schemas.microsoft.com/office/drawing/2014/main" id="{3CAE7639-77CA-1442-BCBA-147FEEC8237D}"/>
              </a:ext>
            </a:extLst>
          </p:cNvPr>
          <p:cNvSpPr txBox="1">
            <a:spLocks/>
          </p:cNvSpPr>
          <p:nvPr/>
        </p:nvSpPr>
        <p:spPr>
          <a:xfrm>
            <a:off x="6660232" y="1347614"/>
            <a:ext cx="2057957" cy="723530"/>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300"/>
              </a:spcBef>
            </a:pPr>
            <a:r>
              <a:rPr lang="en-AU" sz="1000" b="1" dirty="0"/>
              <a:t>Protection provided by the Network Control Officer</a:t>
            </a:r>
            <a:endParaRPr lang="en-AU" sz="1000" dirty="0"/>
          </a:p>
          <a:p>
            <a:pPr marL="171450" indent="-171450">
              <a:spcBef>
                <a:spcPts val="300"/>
              </a:spcBef>
              <a:buFont typeface="Arial" panose="020B0604020202020204" pitchFamily="34" charset="0"/>
              <a:buChar char="•"/>
            </a:pPr>
            <a:r>
              <a:rPr lang="en-AU" sz="1000" dirty="0"/>
              <a:t>Electric ground frame release blocked in normal position</a:t>
            </a:r>
          </a:p>
          <a:p>
            <a:pPr marL="171450" indent="-171450">
              <a:spcBef>
                <a:spcPts val="300"/>
              </a:spcBef>
              <a:buFont typeface="Arial" panose="020B0604020202020204" pitchFamily="34" charset="0"/>
              <a:buChar char="•"/>
            </a:pPr>
            <a:r>
              <a:rPr lang="en-AU" sz="1000" dirty="0"/>
              <a:t>Signal block</a:t>
            </a:r>
          </a:p>
          <a:p>
            <a:pPr marL="171450" indent="-171450">
              <a:spcBef>
                <a:spcPts val="300"/>
              </a:spcBef>
              <a:buFont typeface="Arial" panose="020B0604020202020204" pitchFamily="34" charset="0"/>
              <a:buChar char="•"/>
            </a:pPr>
            <a:r>
              <a:rPr lang="en-AU" sz="1000" dirty="0"/>
              <a:t>Points block</a:t>
            </a:r>
          </a:p>
          <a:p>
            <a:pPr marL="171450" indent="-171450">
              <a:spcBef>
                <a:spcPts val="300"/>
              </a:spcBef>
              <a:buFont typeface="Arial" panose="020B0604020202020204" pitchFamily="34" charset="0"/>
              <a:buChar char="•"/>
            </a:pPr>
            <a:r>
              <a:rPr lang="en-AU" sz="1000" dirty="0"/>
              <a:t>Track block</a:t>
            </a:r>
          </a:p>
          <a:p>
            <a:pPr marL="171450" indent="-171450">
              <a:spcBef>
                <a:spcPts val="300"/>
              </a:spcBef>
              <a:buFont typeface="Arial" panose="020B0604020202020204" pitchFamily="34" charset="0"/>
              <a:buChar char="•"/>
            </a:pPr>
            <a:r>
              <a:rPr lang="en-AU" sz="1000" dirty="0"/>
              <a:t>Note placed in the Network Control Officer Diary or on the Train Control Diagram</a:t>
            </a:r>
            <a:endParaRPr lang="en-AU" sz="1000" b="1" dirty="0">
              <a:solidFill>
                <a:srgbClr val="18B6AB"/>
              </a:solidFill>
            </a:endParaRPr>
          </a:p>
        </p:txBody>
      </p:sp>
      <p:pic>
        <p:nvPicPr>
          <p:cNvPr id="2" name="Picture 1">
            <a:extLst>
              <a:ext uri="{FF2B5EF4-FFF2-40B4-BE49-F238E27FC236}">
                <a16:creationId xmlns:a16="http://schemas.microsoft.com/office/drawing/2014/main" id="{7D0271F6-16A2-4539-A432-D5411560395B}"/>
              </a:ext>
            </a:extLst>
          </p:cNvPr>
          <p:cNvPicPr>
            <a:picLocks noChangeAspect="1"/>
          </p:cNvPicPr>
          <p:nvPr/>
        </p:nvPicPr>
        <p:blipFill>
          <a:blip r:embed="rId3"/>
          <a:stretch>
            <a:fillRect/>
          </a:stretch>
        </p:blipFill>
        <p:spPr>
          <a:xfrm>
            <a:off x="251520" y="853827"/>
            <a:ext cx="3621021" cy="3593580"/>
          </a:xfrm>
          <a:prstGeom prst="rect">
            <a:avLst/>
          </a:prstGeom>
        </p:spPr>
      </p:pic>
    </p:spTree>
    <p:extLst>
      <p:ext uri="{BB962C8B-B14F-4D97-AF65-F5344CB8AC3E}">
        <p14:creationId xmlns:p14="http://schemas.microsoft.com/office/powerpoint/2010/main" val="3347103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a:spLocks/>
          </p:cNvSpPr>
          <p:nvPr/>
        </p:nvSpPr>
        <p:spPr>
          <a:xfrm>
            <a:off x="323528" y="4061500"/>
            <a:ext cx="7386637" cy="339809"/>
          </a:xfrm>
          <a:prstGeom prst="rect">
            <a:avLst/>
          </a:prstGeom>
        </p:spPr>
        <p:txBody>
          <a:bodyPr/>
          <a:lstStyle>
            <a:lvl1pPr marL="0" marR="0" indent="0" algn="l" defTabSz="872568" rtl="0" eaLnBrk="1" fontAlgn="auto" latinLnBrk="0" hangingPunct="1">
              <a:lnSpc>
                <a:spcPct val="90000"/>
              </a:lnSpc>
              <a:spcBef>
                <a:spcPts val="0"/>
              </a:spcBef>
              <a:spcAft>
                <a:spcPts val="200"/>
              </a:spcAft>
              <a:buClr>
                <a:schemeClr val="tx2"/>
              </a:buClr>
              <a:buSzPct val="120000"/>
              <a:buFont typeface="Arial" pitchFamily="34" charset="0"/>
              <a:buNone/>
              <a:tabLst/>
              <a:defRPr lang="en-US" sz="2000" b="1" kern="1200" baseline="0" dirty="0" smtClean="0">
                <a:solidFill>
                  <a:schemeClr val="bg1"/>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9pPr>
          </a:lstStyle>
          <a:p>
            <a:r>
              <a:rPr lang="en-AU" dirty="0"/>
              <a:t>CLICK TO EDIT HEADING</a:t>
            </a:r>
          </a:p>
          <a:p>
            <a:endParaRPr lang="en-AU" dirty="0"/>
          </a:p>
        </p:txBody>
      </p:sp>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cs typeface="Calibri"/>
              </a:rPr>
              <a:t>Siding Protection</a:t>
            </a:r>
            <a:endParaRPr lang="en-AU" dirty="0"/>
          </a:p>
        </p:txBody>
      </p:sp>
      <p:sp>
        <p:nvSpPr>
          <p:cNvPr id="6" name="Content Placeholder 2">
            <a:extLst>
              <a:ext uri="{FF2B5EF4-FFF2-40B4-BE49-F238E27FC236}">
                <a16:creationId xmlns:a16="http://schemas.microsoft.com/office/drawing/2014/main" id="{9F665FDC-C1B4-E648-86CD-38649BC9A423}"/>
              </a:ext>
            </a:extLst>
          </p:cNvPr>
          <p:cNvSpPr txBox="1">
            <a:spLocks/>
          </p:cNvSpPr>
          <p:nvPr/>
        </p:nvSpPr>
        <p:spPr>
          <a:xfrm>
            <a:off x="1259632" y="912095"/>
            <a:ext cx="6624736" cy="3319309"/>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nSpc>
                <a:spcPct val="150000"/>
              </a:lnSpc>
            </a:pPr>
            <a:r>
              <a:rPr lang="en-AU" sz="2000" b="1" dirty="0">
                <a:solidFill>
                  <a:srgbClr val="18B6AB"/>
                </a:solidFill>
              </a:rPr>
              <a:t>Objectives of CNWT 309</a:t>
            </a:r>
          </a:p>
          <a:p>
            <a:pPr marL="703263" lvl="2" indent="-342900" algn="just">
              <a:spcBef>
                <a:spcPts val="1200"/>
              </a:spcBef>
              <a:spcAft>
                <a:spcPts val="600"/>
              </a:spcAft>
              <a:buFont typeface="Arial" panose="020B0604020202020204" pitchFamily="34" charset="0"/>
              <a:buChar char="•"/>
            </a:pPr>
            <a:r>
              <a:rPr lang="en-AU" sz="1200" dirty="0"/>
              <a:t>define mandatory minimum requirements for protecting worksites in sidings</a:t>
            </a:r>
          </a:p>
          <a:p>
            <a:pPr marL="703263" lvl="2" indent="-342900" algn="just">
              <a:spcBef>
                <a:spcPts val="1200"/>
              </a:spcBef>
              <a:spcAft>
                <a:spcPts val="600"/>
              </a:spcAft>
              <a:buFont typeface="Arial" panose="020B0604020202020204" pitchFamily="34" charset="0"/>
              <a:buChar char="•"/>
            </a:pPr>
            <a:r>
              <a:rPr lang="en-AU" sz="1200" dirty="0"/>
              <a:t>define the type of work that may be performed using Siding Protection</a:t>
            </a:r>
          </a:p>
          <a:p>
            <a:pPr marL="703263" lvl="2" indent="-342900" algn="just">
              <a:spcBef>
                <a:spcPts val="1200"/>
              </a:spcBef>
              <a:spcAft>
                <a:spcPts val="600"/>
              </a:spcAft>
              <a:buFont typeface="Arial" panose="020B0604020202020204" pitchFamily="34" charset="0"/>
              <a:buChar char="•"/>
            </a:pPr>
            <a:r>
              <a:rPr lang="en-AU" sz="1200" dirty="0"/>
              <a:t>instruct how the limits of Siding Protection are defined</a:t>
            </a:r>
          </a:p>
          <a:p>
            <a:pPr marL="703263" lvl="2" indent="-342900" algn="just">
              <a:spcBef>
                <a:spcPts val="1200"/>
              </a:spcBef>
              <a:spcAft>
                <a:spcPts val="600"/>
              </a:spcAft>
              <a:buFont typeface="Arial" panose="020B0604020202020204" pitchFamily="34" charset="0"/>
              <a:buChar char="•"/>
            </a:pPr>
            <a:r>
              <a:rPr lang="en-AU" sz="1200" dirty="0"/>
              <a:t>provide instruction for using, requesting, authorising, fulfilling and recording Siding Protection.</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45445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a:spLocks/>
          </p:cNvSpPr>
          <p:nvPr/>
        </p:nvSpPr>
        <p:spPr>
          <a:xfrm>
            <a:off x="323528" y="4061500"/>
            <a:ext cx="7386637" cy="339809"/>
          </a:xfrm>
          <a:prstGeom prst="rect">
            <a:avLst/>
          </a:prstGeom>
        </p:spPr>
        <p:txBody>
          <a:bodyPr/>
          <a:lstStyle>
            <a:lvl1pPr marL="0" marR="0" indent="0" algn="l" defTabSz="872568" rtl="0" eaLnBrk="1" fontAlgn="auto" latinLnBrk="0" hangingPunct="1">
              <a:lnSpc>
                <a:spcPct val="90000"/>
              </a:lnSpc>
              <a:spcBef>
                <a:spcPts val="0"/>
              </a:spcBef>
              <a:spcAft>
                <a:spcPts val="200"/>
              </a:spcAft>
              <a:buClr>
                <a:schemeClr val="tx2"/>
              </a:buClr>
              <a:buSzPct val="120000"/>
              <a:buFont typeface="Arial" pitchFamily="34" charset="0"/>
              <a:buNone/>
              <a:tabLst/>
              <a:defRPr lang="en-US" sz="2000" b="1" kern="1200" baseline="0" dirty="0" smtClean="0">
                <a:solidFill>
                  <a:schemeClr val="bg1"/>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9pPr>
          </a:lstStyle>
          <a:p>
            <a:r>
              <a:rPr lang="en-AU" dirty="0"/>
              <a:t>CLICK TO EDIT HEADING</a:t>
            </a:r>
          </a:p>
          <a:p>
            <a:endParaRPr lang="en-AU" dirty="0"/>
          </a:p>
        </p:txBody>
      </p:sp>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cs typeface="Calibri"/>
              </a:rPr>
              <a:t>Siding Protection</a:t>
            </a:r>
            <a:endParaRPr lang="en-AU" dirty="0"/>
          </a:p>
        </p:txBody>
      </p:sp>
      <p:sp>
        <p:nvSpPr>
          <p:cNvPr id="6" name="Content Placeholder 2">
            <a:extLst>
              <a:ext uri="{FF2B5EF4-FFF2-40B4-BE49-F238E27FC236}">
                <a16:creationId xmlns:a16="http://schemas.microsoft.com/office/drawing/2014/main" id="{9F665FDC-C1B4-E648-86CD-38649BC9A423}"/>
              </a:ext>
            </a:extLst>
          </p:cNvPr>
          <p:cNvSpPr txBox="1">
            <a:spLocks/>
          </p:cNvSpPr>
          <p:nvPr/>
        </p:nvSpPr>
        <p:spPr>
          <a:xfrm>
            <a:off x="1259632" y="843558"/>
            <a:ext cx="6624736" cy="3319309"/>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AU" sz="2000" b="1" dirty="0">
                <a:solidFill>
                  <a:srgbClr val="18B6AB"/>
                </a:solidFill>
              </a:rPr>
              <a:t>Process - Requesting, Authorising and Protecting</a:t>
            </a:r>
          </a:p>
          <a:p>
            <a:pPr marL="342900" indent="-342900" algn="just">
              <a:lnSpc>
                <a:spcPct val="150000"/>
              </a:lnSpc>
              <a:buFont typeface="Arial" panose="020B0604020202020204" pitchFamily="34" charset="0"/>
              <a:buChar char="•"/>
            </a:pPr>
            <a:r>
              <a:rPr lang="en-AU" sz="1200" b="1" dirty="0"/>
              <a:t>Protection Officer must:</a:t>
            </a:r>
          </a:p>
          <a:p>
            <a:pPr marL="519113" lvl="1" indent="-342900" algn="just">
              <a:lnSpc>
                <a:spcPct val="150000"/>
              </a:lnSpc>
              <a:buFont typeface="Arial" panose="020B0604020202020204" pitchFamily="34" charset="0"/>
              <a:buChar char="•"/>
            </a:pPr>
            <a:r>
              <a:rPr lang="en-AU" sz="1200" dirty="0"/>
              <a:t>complete planning  and worksite protection documents</a:t>
            </a:r>
          </a:p>
          <a:p>
            <a:pPr marL="519113" lvl="1" indent="-342900" algn="just">
              <a:lnSpc>
                <a:spcPct val="150000"/>
              </a:lnSpc>
              <a:buFont typeface="Arial" panose="020B0604020202020204" pitchFamily="34" charset="0"/>
              <a:buChar char="•"/>
            </a:pPr>
            <a:r>
              <a:rPr lang="en-AU" sz="1200" dirty="0"/>
              <a:t>contact the NCO and advise the location, track, protection methods and finish time</a:t>
            </a:r>
          </a:p>
          <a:p>
            <a:pPr marL="519113" lvl="1" indent="-342900" algn="just">
              <a:lnSpc>
                <a:spcPct val="150000"/>
              </a:lnSpc>
              <a:buFont typeface="Arial" panose="020B0604020202020204" pitchFamily="34" charset="0"/>
              <a:buChar char="•"/>
            </a:pPr>
            <a:r>
              <a:rPr lang="en-AU" sz="1200" dirty="0"/>
              <a:t>clip and lock points where practicable</a:t>
            </a:r>
          </a:p>
          <a:p>
            <a:pPr marL="519113" lvl="1" indent="-342900" algn="just">
              <a:lnSpc>
                <a:spcPct val="150000"/>
              </a:lnSpc>
              <a:buFont typeface="Arial" panose="020B0604020202020204" pitchFamily="34" charset="0"/>
              <a:buChar char="•"/>
            </a:pPr>
            <a:r>
              <a:rPr lang="en-AU" sz="1200" dirty="0"/>
              <a:t>advise and make arrangements with rail traffic crews in the area</a:t>
            </a:r>
          </a:p>
          <a:p>
            <a:pPr marL="519113" lvl="1" indent="-342900" algn="just">
              <a:lnSpc>
                <a:spcPct val="150000"/>
              </a:lnSpc>
              <a:buFont typeface="Arial" panose="020B0604020202020204" pitchFamily="34" charset="0"/>
              <a:buChar char="•"/>
            </a:pPr>
            <a:r>
              <a:rPr lang="en-AU" sz="1200" dirty="0"/>
              <a:t>apply 2 forms of protection to protect each SP limit</a:t>
            </a:r>
          </a:p>
          <a:p>
            <a:pPr marL="342900" indent="-342900" algn="just">
              <a:lnSpc>
                <a:spcPct val="150000"/>
              </a:lnSpc>
              <a:buFont typeface="Arial" panose="020B0604020202020204" pitchFamily="34" charset="0"/>
              <a:buChar char="•"/>
            </a:pPr>
            <a:r>
              <a:rPr lang="en-AU" sz="1200" b="1" dirty="0"/>
              <a:t>Network Control Officer must:</a:t>
            </a:r>
          </a:p>
          <a:p>
            <a:pPr marL="519113" lvl="1" indent="-342900" algn="just">
              <a:lnSpc>
                <a:spcPct val="150000"/>
              </a:lnSpc>
              <a:buFont typeface="Arial" panose="020B0604020202020204" pitchFamily="34" charset="0"/>
              <a:buChar char="•"/>
            </a:pPr>
            <a:r>
              <a:rPr lang="en-AU" sz="1200" dirty="0"/>
              <a:t>only authorise SP in their area of control</a:t>
            </a:r>
          </a:p>
          <a:p>
            <a:pPr marL="519113" lvl="1" indent="-342900" algn="just">
              <a:lnSpc>
                <a:spcPct val="150000"/>
              </a:lnSpc>
              <a:buFont typeface="Arial" panose="020B0604020202020204" pitchFamily="34" charset="0"/>
              <a:buChar char="•"/>
            </a:pPr>
            <a:r>
              <a:rPr lang="en-AU" sz="1200" dirty="0"/>
              <a:t>apply protection for the worksite</a:t>
            </a:r>
          </a:p>
          <a:p>
            <a:pPr marL="519113" lvl="1" indent="-342900" algn="just">
              <a:lnSpc>
                <a:spcPct val="150000"/>
              </a:lnSpc>
              <a:buFont typeface="Arial" panose="020B0604020202020204" pitchFamily="34" charset="0"/>
              <a:buChar char="•"/>
            </a:pPr>
            <a:r>
              <a:rPr lang="en-AU" sz="1200" dirty="0"/>
              <a:t>confirm the protection arrangements with the Protection Officer before work commences</a:t>
            </a:r>
          </a:p>
          <a:p>
            <a:pPr marL="342900" indent="-342900" algn="just">
              <a:buFont typeface="Arial" panose="020B0604020202020204" pitchFamily="34" charset="0"/>
              <a:buChar char="•"/>
            </a:pPr>
            <a:endParaRPr lang="en-AU" sz="1200" dirty="0"/>
          </a:p>
        </p:txBody>
      </p:sp>
    </p:spTree>
    <p:extLst>
      <p:ext uri="{BB962C8B-B14F-4D97-AF65-F5344CB8AC3E}">
        <p14:creationId xmlns:p14="http://schemas.microsoft.com/office/powerpoint/2010/main" val="407404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a:spLocks/>
          </p:cNvSpPr>
          <p:nvPr/>
        </p:nvSpPr>
        <p:spPr>
          <a:xfrm>
            <a:off x="323528" y="4061500"/>
            <a:ext cx="7386637" cy="339809"/>
          </a:xfrm>
          <a:prstGeom prst="rect">
            <a:avLst/>
          </a:prstGeom>
        </p:spPr>
        <p:txBody>
          <a:bodyPr/>
          <a:lstStyle>
            <a:lvl1pPr marL="0" marR="0" indent="0" algn="l" defTabSz="872568" rtl="0" eaLnBrk="1" fontAlgn="auto" latinLnBrk="0" hangingPunct="1">
              <a:lnSpc>
                <a:spcPct val="90000"/>
              </a:lnSpc>
              <a:spcBef>
                <a:spcPts val="0"/>
              </a:spcBef>
              <a:spcAft>
                <a:spcPts val="200"/>
              </a:spcAft>
              <a:buClr>
                <a:schemeClr val="tx2"/>
              </a:buClr>
              <a:buSzPct val="120000"/>
              <a:buFont typeface="Arial" pitchFamily="34" charset="0"/>
              <a:buNone/>
              <a:tabLst/>
              <a:defRPr lang="en-US" sz="2000" b="1" kern="1200" baseline="0" dirty="0" smtClean="0">
                <a:solidFill>
                  <a:schemeClr val="bg1"/>
                </a:solidFill>
                <a:latin typeface="Calibri" pitchFamily="34" charset="0"/>
                <a:ea typeface="+mn-ea"/>
                <a:cs typeface="+mn-cs"/>
              </a:defRPr>
            </a:lvl1pPr>
            <a:lvl2pPr marL="215900" indent="-2159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2pPr>
            <a:lvl3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3pPr>
            <a:lvl4pPr marL="216000" indent="-216000" algn="l" defTabSz="872568" rtl="0" eaLnBrk="1" latinLnBrk="0" hangingPunct="1">
              <a:lnSpc>
                <a:spcPct val="90000"/>
              </a:lnSpc>
              <a:spcBef>
                <a:spcPts val="0"/>
              </a:spcBef>
              <a:spcAft>
                <a:spcPts val="200"/>
              </a:spcAft>
              <a:buFont typeface="Arial" pitchFamily="34" charset="0"/>
              <a:buChar char="•"/>
              <a:defRPr lang="en-US" sz="1600" kern="1200" dirty="0" smtClean="0">
                <a:solidFill>
                  <a:schemeClr val="accent1"/>
                </a:solidFill>
                <a:latin typeface="Calibri" pitchFamily="34" charset="0"/>
                <a:ea typeface="+mn-ea"/>
                <a:cs typeface="+mn-cs"/>
              </a:defRPr>
            </a:lvl4pPr>
            <a:lvl5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Calibri" pitchFamily="34" charset="0"/>
                <a:ea typeface="+mn-ea"/>
                <a:cs typeface="+mn-cs"/>
              </a:defRPr>
            </a:lvl5pPr>
            <a:lvl6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6pPr>
            <a:lvl7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7pPr>
            <a:lvl8pPr marL="216000" indent="-216000" algn="l" defTabSz="872568" rtl="0" eaLnBrk="1" latinLnBrk="0" hangingPunct="1">
              <a:lnSpc>
                <a:spcPct val="90000"/>
              </a:lnSpc>
              <a:spcBef>
                <a:spcPts val="0"/>
              </a:spcBef>
              <a:spcAft>
                <a:spcPts val="600"/>
              </a:spcAft>
              <a:buFont typeface="Arial" pitchFamily="34" charset="0"/>
              <a:buChar char="•"/>
              <a:defRPr lang="en-GB" sz="1600" kern="1200" dirty="0" smtClean="0">
                <a:solidFill>
                  <a:schemeClr val="accent1"/>
                </a:solidFill>
                <a:latin typeface="+mn-lt"/>
                <a:ea typeface="+mn-ea"/>
                <a:cs typeface="+mn-cs"/>
              </a:defRPr>
            </a:lvl8pPr>
            <a:lvl9pPr marL="216000" indent="-216000" algn="l" defTabSz="872568" rtl="0" eaLnBrk="1" latinLnBrk="0" hangingPunct="1">
              <a:lnSpc>
                <a:spcPct val="90000"/>
              </a:lnSpc>
              <a:spcBef>
                <a:spcPts val="0"/>
              </a:spcBef>
              <a:spcAft>
                <a:spcPts val="600"/>
              </a:spcAft>
              <a:buFont typeface="Arial" pitchFamily="34" charset="0"/>
              <a:buChar char="•"/>
              <a:defRPr lang="en-US" sz="1600" kern="1200" dirty="0" smtClean="0">
                <a:solidFill>
                  <a:schemeClr val="accent1"/>
                </a:solidFill>
                <a:latin typeface="+mn-lt"/>
                <a:ea typeface="+mn-ea"/>
                <a:cs typeface="+mn-cs"/>
              </a:defRPr>
            </a:lvl9pPr>
          </a:lstStyle>
          <a:p>
            <a:r>
              <a:rPr lang="en-AU" dirty="0"/>
              <a:t>CLICK TO EDIT HEADING</a:t>
            </a:r>
          </a:p>
          <a:p>
            <a:endParaRPr lang="en-AU" dirty="0"/>
          </a:p>
        </p:txBody>
      </p:sp>
      <p:sp>
        <p:nvSpPr>
          <p:cNvPr id="8" name="Title 7">
            <a:extLst>
              <a:ext uri="{FF2B5EF4-FFF2-40B4-BE49-F238E27FC236}">
                <a16:creationId xmlns:a16="http://schemas.microsoft.com/office/drawing/2014/main" id="{78D79B43-FD8D-4DCE-A59E-2B0360DCE124}"/>
              </a:ext>
            </a:extLst>
          </p:cNvPr>
          <p:cNvSpPr>
            <a:spLocks noGrp="1"/>
          </p:cNvSpPr>
          <p:nvPr>
            <p:ph type="title"/>
          </p:nvPr>
        </p:nvSpPr>
        <p:spPr/>
        <p:txBody>
          <a:bodyPr/>
          <a:lstStyle/>
          <a:p>
            <a:r>
              <a:rPr lang="en-AU" dirty="0">
                <a:cs typeface="Calibri"/>
              </a:rPr>
              <a:t>Siding Protection</a:t>
            </a:r>
            <a:endParaRPr lang="en-AU" dirty="0"/>
          </a:p>
        </p:txBody>
      </p:sp>
      <p:sp>
        <p:nvSpPr>
          <p:cNvPr id="6" name="Content Placeholder 2">
            <a:extLst>
              <a:ext uri="{FF2B5EF4-FFF2-40B4-BE49-F238E27FC236}">
                <a16:creationId xmlns:a16="http://schemas.microsoft.com/office/drawing/2014/main" id="{9F665FDC-C1B4-E648-86CD-38649BC9A423}"/>
              </a:ext>
            </a:extLst>
          </p:cNvPr>
          <p:cNvSpPr txBox="1">
            <a:spLocks/>
          </p:cNvSpPr>
          <p:nvPr/>
        </p:nvSpPr>
        <p:spPr>
          <a:xfrm>
            <a:off x="1259632" y="912095"/>
            <a:ext cx="6624736" cy="3319309"/>
          </a:xfrm>
          <a:prstGeom prst="rect">
            <a:avLst/>
          </a:prstGeom>
        </p:spPr>
        <p:txBody>
          <a:bodyPr vert="horz" lIns="0" tIns="0" rIns="0" bIns="0" rtlCol="0">
            <a:noAutofit/>
          </a:bodyPr>
          <a:lstStyle>
            <a:lvl1pPr marL="0" indent="0" algn="l" defTabSz="1088776" rtl="0" eaLnBrk="1" latinLnBrk="0" hangingPunct="1">
              <a:spcBef>
                <a:spcPts val="900"/>
              </a:spcBef>
              <a:spcAft>
                <a:spcPts val="300"/>
              </a:spcAft>
              <a:buClr>
                <a:schemeClr val="accent1"/>
              </a:buClr>
              <a:buSzPct val="150000"/>
              <a:buFont typeface="Arial" panose="020B0604020202020204" pitchFamily="34" charset="0"/>
              <a:buNone/>
              <a:defRPr lang="en-US" sz="1800" kern="1200" dirty="0">
                <a:solidFill>
                  <a:schemeClr val="tx1"/>
                </a:solidFill>
                <a:latin typeface="+mn-lt"/>
                <a:ea typeface="+mn-ea"/>
                <a:cs typeface="+mn-cs"/>
              </a:defRPr>
            </a:lvl1pPr>
            <a:lvl2pPr marL="176213" indent="-180000" algn="l" defTabSz="1088776" rtl="0" eaLnBrk="1" latinLnBrk="0" hangingPunct="1">
              <a:spcBef>
                <a:spcPts val="0"/>
              </a:spcBef>
              <a:spcAft>
                <a:spcPts val="300"/>
              </a:spcAft>
              <a:buClr>
                <a:schemeClr val="accent1"/>
              </a:buClr>
              <a:buSzPct val="100000"/>
              <a:buFont typeface="Arial" panose="020B0604020202020204" pitchFamily="34" charset="0"/>
              <a:buChar char="–"/>
              <a:defRPr lang="en-US" sz="1800" kern="1200" dirty="0">
                <a:solidFill>
                  <a:schemeClr val="tx1"/>
                </a:solidFill>
                <a:latin typeface="+mn-lt"/>
                <a:ea typeface="+mn-ea"/>
                <a:cs typeface="+mn-cs"/>
              </a:defRPr>
            </a:lvl2pPr>
            <a:lvl3pPr marL="360363" indent="-180000" algn="l" defTabSz="1088776" rtl="0" eaLnBrk="1" latinLnBrk="0" hangingPunct="1">
              <a:spcBef>
                <a:spcPts val="0"/>
              </a:spcBef>
              <a:spcAft>
                <a:spcPts val="300"/>
              </a:spcAft>
              <a:buClr>
                <a:schemeClr val="accent1"/>
              </a:buClr>
              <a:buSzPct val="60000"/>
              <a:buFont typeface="Wingdings" panose="05000000000000000000" pitchFamily="2" charset="2"/>
              <a:buChar char="¢"/>
              <a:defRPr lang="en-US" sz="1800" kern="1200" dirty="0">
                <a:solidFill>
                  <a:schemeClr val="tx1"/>
                </a:solidFill>
                <a:latin typeface="+mn-lt"/>
                <a:ea typeface="+mn-ea"/>
                <a:cs typeface="+mn-cs"/>
              </a:defRPr>
            </a:lvl3pPr>
            <a:lvl4pPr marL="540000" indent="-180000" algn="l" defTabSz="1088776" rtl="0" eaLnBrk="1" latinLnBrk="0" hangingPunct="1">
              <a:spcBef>
                <a:spcPts val="0"/>
              </a:spcBef>
              <a:spcAft>
                <a:spcPts val="300"/>
              </a:spcAft>
              <a:buClr>
                <a:schemeClr val="accent1"/>
              </a:buClr>
              <a:buFont typeface="Arial" panose="020B0604020202020204" pitchFamily="34" charset="0"/>
              <a:buChar char="&gt;"/>
              <a:defRPr lang="en-US" sz="1800" kern="1200" baseline="0" dirty="0">
                <a:solidFill>
                  <a:schemeClr val="tx1"/>
                </a:solidFill>
                <a:latin typeface="+mn-lt"/>
                <a:ea typeface="+mn-ea"/>
                <a:cs typeface="+mn-cs"/>
              </a:defRPr>
            </a:lvl4pPr>
            <a:lvl5pPr marL="0" indent="0" algn="l" defTabSz="1088776" rtl="0" eaLnBrk="1" latinLnBrk="0" hangingPunct="1">
              <a:spcBef>
                <a:spcPts val="0"/>
              </a:spcBef>
              <a:spcAft>
                <a:spcPts val="300"/>
              </a:spcAft>
              <a:buFont typeface="Arial" pitchFamily="34" charset="0"/>
              <a:buNone/>
              <a:defRPr lang="en-US" sz="1800" b="1" kern="1200" baseline="0" dirty="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nSpc>
                <a:spcPct val="150000"/>
              </a:lnSpc>
            </a:pPr>
            <a:r>
              <a:rPr lang="en-AU" sz="2000" b="1" dirty="0">
                <a:solidFill>
                  <a:srgbClr val="18B6AB"/>
                </a:solidFill>
              </a:rPr>
              <a:t>Process - Ending Siding Protection</a:t>
            </a:r>
          </a:p>
          <a:p>
            <a:pPr marL="171450" indent="-171450" algn="just">
              <a:lnSpc>
                <a:spcPct val="150000"/>
              </a:lnSpc>
              <a:buFont typeface="Arial" panose="020B0604020202020204" pitchFamily="34" charset="0"/>
              <a:buChar char="•"/>
            </a:pPr>
            <a:r>
              <a:rPr lang="en-AU" sz="1200" b="1" dirty="0"/>
              <a:t>Protection Officer must advise the NCO when:</a:t>
            </a:r>
          </a:p>
          <a:p>
            <a:pPr marL="347663" lvl="1" indent="-171450" algn="just">
              <a:lnSpc>
                <a:spcPct val="150000"/>
              </a:lnSpc>
              <a:buFont typeface="Arial" panose="020B0604020202020204" pitchFamily="34" charset="0"/>
              <a:buChar char="•"/>
            </a:pPr>
            <a:r>
              <a:rPr lang="en-AU" sz="1200" dirty="0"/>
              <a:t>work is complete, equipment is clear, track is available for use and </a:t>
            </a:r>
          </a:p>
          <a:p>
            <a:pPr marL="347663" lvl="1" indent="-171450" algn="just">
              <a:lnSpc>
                <a:spcPct val="150000"/>
              </a:lnSpc>
              <a:buFont typeface="Arial" panose="020B0604020202020204" pitchFamily="34" charset="0"/>
              <a:buChar char="•"/>
            </a:pPr>
            <a:r>
              <a:rPr lang="en-AU" sz="1200" dirty="0"/>
              <a:t>Rail Traffic Crews have been advised.</a:t>
            </a:r>
          </a:p>
          <a:p>
            <a:pPr marL="171450" indent="-171450" algn="just">
              <a:lnSpc>
                <a:spcPct val="150000"/>
              </a:lnSpc>
              <a:buFont typeface="Arial" panose="020B0604020202020204" pitchFamily="34" charset="0"/>
              <a:buChar char="•"/>
            </a:pPr>
            <a:r>
              <a:rPr lang="en-AU" sz="1200" b="1" dirty="0"/>
              <a:t>Network Control Officer:</a:t>
            </a:r>
          </a:p>
          <a:p>
            <a:pPr marL="347663" lvl="1" indent="-171450" algn="just">
              <a:lnSpc>
                <a:spcPct val="150000"/>
              </a:lnSpc>
              <a:buFont typeface="Arial" panose="020B0604020202020204" pitchFamily="34" charset="0"/>
              <a:buChar char="•"/>
            </a:pPr>
            <a:r>
              <a:rPr lang="en-AU" sz="1200" dirty="0"/>
              <a:t>confirm the ending of Siding Protection with the Protection Officer, and</a:t>
            </a:r>
          </a:p>
          <a:p>
            <a:pPr marL="347663" lvl="1" indent="-171450" algn="just">
              <a:lnSpc>
                <a:spcPct val="150000"/>
              </a:lnSpc>
              <a:buFont typeface="Arial" panose="020B0604020202020204" pitchFamily="34" charset="0"/>
              <a:buChar char="•"/>
            </a:pPr>
            <a:r>
              <a:rPr lang="en-AU" sz="1200" dirty="0"/>
              <a:t>remove blocks associated with the Siding Protection, and</a:t>
            </a:r>
          </a:p>
          <a:p>
            <a:pPr marL="347663" lvl="1" indent="-171450" algn="just">
              <a:lnSpc>
                <a:spcPct val="150000"/>
              </a:lnSpc>
              <a:buFont typeface="Arial" panose="020B0604020202020204" pitchFamily="34" charset="0"/>
              <a:buChar char="•"/>
            </a:pPr>
            <a:r>
              <a:rPr lang="en-AU" sz="1200" dirty="0"/>
              <a:t>record the ending of Siding Protection.</a:t>
            </a:r>
          </a:p>
          <a:p>
            <a:pPr algn="just">
              <a:lnSpc>
                <a:spcPct val="150000"/>
              </a:lnSpc>
            </a:pPr>
            <a:endParaRPr lang="en-AU" sz="1200" dirty="0"/>
          </a:p>
          <a:p>
            <a:pPr marL="342900" indent="-342900" algn="just">
              <a:lnSpc>
                <a:spcPct val="150000"/>
              </a:lnSpc>
              <a:buFont typeface="Arial" panose="020B0604020202020204" pitchFamily="34" charset="0"/>
              <a:buChar char="•"/>
            </a:pPr>
            <a:endParaRPr lang="en-AU" sz="1200" dirty="0"/>
          </a:p>
        </p:txBody>
      </p:sp>
    </p:spTree>
    <p:extLst>
      <p:ext uri="{BB962C8B-B14F-4D97-AF65-F5344CB8AC3E}">
        <p14:creationId xmlns:p14="http://schemas.microsoft.com/office/powerpoint/2010/main" val="2221977135"/>
      </p:ext>
    </p:extLst>
  </p:cSld>
  <p:clrMapOvr>
    <a:masterClrMapping/>
  </p:clrMapOvr>
</p:sld>
</file>

<file path=ppt/theme/theme1.xml><?xml version="1.0" encoding="utf-8"?>
<a:theme xmlns:a="http://schemas.openxmlformats.org/drawingml/2006/main" name="Case Study - PowerPoint UGL">
  <a:themeElements>
    <a:clrScheme name="Custom 1">
      <a:dk1>
        <a:srgbClr val="232323"/>
      </a:dk1>
      <a:lt1>
        <a:srgbClr val="FFFFFF"/>
      </a:lt1>
      <a:dk2>
        <a:srgbClr val="003D79"/>
      </a:dk2>
      <a:lt2>
        <a:srgbClr val="393939"/>
      </a:lt2>
      <a:accent1>
        <a:srgbClr val="929497"/>
      </a:accent1>
      <a:accent2>
        <a:srgbClr val="569BBE"/>
      </a:accent2>
      <a:accent3>
        <a:srgbClr val="008B98"/>
      </a:accent3>
      <a:accent4>
        <a:srgbClr val="695688"/>
      </a:accent4>
      <a:accent5>
        <a:srgbClr val="84C832"/>
      </a:accent5>
      <a:accent6>
        <a:srgbClr val="C00000"/>
      </a:accent6>
      <a:hlink>
        <a:srgbClr val="003D79"/>
      </a:hlink>
      <a:folHlink>
        <a:srgbClr val="003D79"/>
      </a:folHlink>
    </a:clrScheme>
    <a:fontScheme name="UGL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lour 7">
      <a:srgbClr val="A3C7DB"/>
    </a:custClr>
    <a:custClr name="Colour 8">
      <a:srgbClr val="C7C8CA"/>
    </a:custClr>
    <a:custClr name="Colour 9">
      <a:srgbClr val="A499BC"/>
    </a:custClr>
    <a:custClr name="Colour 10">
      <a:srgbClr val="66CCCC"/>
    </a:custClr>
    <a:custClr name="Colour 11">
      <a:srgbClr val="ACB7D2"/>
    </a:custClr>
    <a:custClr name="O&amp;M Grey">
      <a:srgbClr val="929497"/>
    </a:custClr>
    <a:custClr name="Engineering Purple">
      <a:srgbClr val="695688"/>
    </a:custClr>
    <a:custClr name="DTZ Green">
      <a:srgbClr val="008B98"/>
    </a:custClr>
  </a:custClrLst>
</a:theme>
</file>

<file path=ppt/theme/theme2.xml><?xml version="1.0" encoding="utf-8"?>
<a:theme xmlns:a="http://schemas.openxmlformats.org/drawingml/2006/main" name="Covers - PowerPoint UGL">
  <a:themeElements>
    <a:clrScheme name="Custom 1">
      <a:dk1>
        <a:srgbClr val="232323"/>
      </a:dk1>
      <a:lt1>
        <a:srgbClr val="FFFFFF"/>
      </a:lt1>
      <a:dk2>
        <a:srgbClr val="003D79"/>
      </a:dk2>
      <a:lt2>
        <a:srgbClr val="393939"/>
      </a:lt2>
      <a:accent1>
        <a:srgbClr val="929497"/>
      </a:accent1>
      <a:accent2>
        <a:srgbClr val="569BBE"/>
      </a:accent2>
      <a:accent3>
        <a:srgbClr val="008B98"/>
      </a:accent3>
      <a:accent4>
        <a:srgbClr val="695688"/>
      </a:accent4>
      <a:accent5>
        <a:srgbClr val="84C832"/>
      </a:accent5>
      <a:accent6>
        <a:srgbClr val="C00000"/>
      </a:accent6>
      <a:hlink>
        <a:srgbClr val="003D79"/>
      </a:hlink>
      <a:folHlink>
        <a:srgbClr val="003D79"/>
      </a:folHlink>
    </a:clrScheme>
    <a:fontScheme name="UGL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lour 7">
      <a:srgbClr val="A3C7DB"/>
    </a:custClr>
    <a:custClr name="Colour 8">
      <a:srgbClr val="C7C8CA"/>
    </a:custClr>
    <a:custClr name="Colour 9">
      <a:srgbClr val="A499BC"/>
    </a:custClr>
    <a:custClr name="Colour 10">
      <a:srgbClr val="66CCCC"/>
    </a:custClr>
    <a:custClr name="Colour 11">
      <a:srgbClr val="ACB7D2"/>
    </a:custClr>
    <a:custClr name="O&amp;M Grey">
      <a:srgbClr val="929497"/>
    </a:custClr>
    <a:custClr name="Engineering Purple">
      <a:srgbClr val="695688"/>
    </a:custClr>
    <a:custClr name="DTZ Green">
      <a:srgbClr val="008B98"/>
    </a:custClr>
  </a:custClrLst>
</a:theme>
</file>

<file path=ppt/theme/theme3.xml><?xml version="1.0" encoding="utf-8"?>
<a:theme xmlns:a="http://schemas.openxmlformats.org/drawingml/2006/main" name="2_Case Study - PowerPoint UGL">
  <a:themeElements>
    <a:clrScheme name="Custom 1">
      <a:dk1>
        <a:srgbClr val="232323"/>
      </a:dk1>
      <a:lt1>
        <a:srgbClr val="FFFFFF"/>
      </a:lt1>
      <a:dk2>
        <a:srgbClr val="003D79"/>
      </a:dk2>
      <a:lt2>
        <a:srgbClr val="393939"/>
      </a:lt2>
      <a:accent1>
        <a:srgbClr val="929497"/>
      </a:accent1>
      <a:accent2>
        <a:srgbClr val="569BBE"/>
      </a:accent2>
      <a:accent3>
        <a:srgbClr val="008B98"/>
      </a:accent3>
      <a:accent4>
        <a:srgbClr val="695688"/>
      </a:accent4>
      <a:accent5>
        <a:srgbClr val="84C832"/>
      </a:accent5>
      <a:accent6>
        <a:srgbClr val="C00000"/>
      </a:accent6>
      <a:hlink>
        <a:srgbClr val="003D79"/>
      </a:hlink>
      <a:folHlink>
        <a:srgbClr val="003D79"/>
      </a:folHlink>
    </a:clrScheme>
    <a:fontScheme name="UGL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lour 7">
      <a:srgbClr val="A3C7DB"/>
    </a:custClr>
    <a:custClr name="Colour 8">
      <a:srgbClr val="C7C8CA"/>
    </a:custClr>
    <a:custClr name="Colour 9">
      <a:srgbClr val="A499BC"/>
    </a:custClr>
    <a:custClr name="Colour 10">
      <a:srgbClr val="66CCCC"/>
    </a:custClr>
    <a:custClr name="Colour 11">
      <a:srgbClr val="ACB7D2"/>
    </a:custClr>
    <a:custClr name="O&amp;M Grey">
      <a:srgbClr val="929497"/>
    </a:custClr>
    <a:custClr name="Engineering Purple">
      <a:srgbClr val="695688"/>
    </a:custClr>
    <a:custClr name="DTZ Green">
      <a:srgbClr val="008B98"/>
    </a:custClr>
  </a:custClrLst>
</a:theme>
</file>

<file path=ppt/theme/theme4.xml><?xml version="1.0" encoding="utf-8"?>
<a:theme xmlns:a="http://schemas.openxmlformats.org/drawingml/2006/main" name="3_Case Study - PowerPoint UGL">
  <a:themeElements>
    <a:clrScheme name="Custom 1">
      <a:dk1>
        <a:srgbClr val="232323"/>
      </a:dk1>
      <a:lt1>
        <a:srgbClr val="FFFFFF"/>
      </a:lt1>
      <a:dk2>
        <a:srgbClr val="003D79"/>
      </a:dk2>
      <a:lt2>
        <a:srgbClr val="393939"/>
      </a:lt2>
      <a:accent1>
        <a:srgbClr val="929497"/>
      </a:accent1>
      <a:accent2>
        <a:srgbClr val="569BBE"/>
      </a:accent2>
      <a:accent3>
        <a:srgbClr val="008B98"/>
      </a:accent3>
      <a:accent4>
        <a:srgbClr val="695688"/>
      </a:accent4>
      <a:accent5>
        <a:srgbClr val="84C832"/>
      </a:accent5>
      <a:accent6>
        <a:srgbClr val="C00000"/>
      </a:accent6>
      <a:hlink>
        <a:srgbClr val="003D79"/>
      </a:hlink>
      <a:folHlink>
        <a:srgbClr val="003D79"/>
      </a:folHlink>
    </a:clrScheme>
    <a:fontScheme name="UGL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lour 7">
      <a:srgbClr val="A3C7DB"/>
    </a:custClr>
    <a:custClr name="Colour 8">
      <a:srgbClr val="C7C8CA"/>
    </a:custClr>
    <a:custClr name="Colour 9">
      <a:srgbClr val="A499BC"/>
    </a:custClr>
    <a:custClr name="Colour 10">
      <a:srgbClr val="66CCCC"/>
    </a:custClr>
    <a:custClr name="Colour 11">
      <a:srgbClr val="ACB7D2"/>
    </a:custClr>
    <a:custClr name="O&amp;M Grey">
      <a:srgbClr val="929497"/>
    </a:custClr>
    <a:custClr name="Engineering Purple">
      <a:srgbClr val="695688"/>
    </a:custClr>
    <a:custClr name="DTZ Green">
      <a:srgbClr val="008B98"/>
    </a:custClr>
  </a:custClrLst>
</a:theme>
</file>

<file path=ppt/theme/theme5.xml><?xml version="1.0" encoding="utf-8"?>
<a:theme xmlns:a="http://schemas.openxmlformats.org/drawingml/2006/main" name="4_Case Study - PowerPoint UGL">
  <a:themeElements>
    <a:clrScheme name="Custom 1">
      <a:dk1>
        <a:srgbClr val="232323"/>
      </a:dk1>
      <a:lt1>
        <a:srgbClr val="FFFFFF"/>
      </a:lt1>
      <a:dk2>
        <a:srgbClr val="003D79"/>
      </a:dk2>
      <a:lt2>
        <a:srgbClr val="393939"/>
      </a:lt2>
      <a:accent1>
        <a:srgbClr val="929497"/>
      </a:accent1>
      <a:accent2>
        <a:srgbClr val="569BBE"/>
      </a:accent2>
      <a:accent3>
        <a:srgbClr val="008B98"/>
      </a:accent3>
      <a:accent4>
        <a:srgbClr val="695688"/>
      </a:accent4>
      <a:accent5>
        <a:srgbClr val="84C832"/>
      </a:accent5>
      <a:accent6>
        <a:srgbClr val="C00000"/>
      </a:accent6>
      <a:hlink>
        <a:srgbClr val="003D79"/>
      </a:hlink>
      <a:folHlink>
        <a:srgbClr val="003D79"/>
      </a:folHlink>
    </a:clrScheme>
    <a:fontScheme name="UGL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lour 7">
      <a:srgbClr val="A3C7DB"/>
    </a:custClr>
    <a:custClr name="Colour 8">
      <a:srgbClr val="C7C8CA"/>
    </a:custClr>
    <a:custClr name="Colour 9">
      <a:srgbClr val="A499BC"/>
    </a:custClr>
    <a:custClr name="Colour 10">
      <a:srgbClr val="66CCCC"/>
    </a:custClr>
    <a:custClr name="Colour 11">
      <a:srgbClr val="ACB7D2"/>
    </a:custClr>
    <a:custClr name="O&amp;M Grey">
      <a:srgbClr val="929497"/>
    </a:custClr>
    <a:custClr name="Engineering Purple">
      <a:srgbClr val="695688"/>
    </a:custClr>
    <a:custClr name="DTZ Green">
      <a:srgbClr val="008B98"/>
    </a:custClr>
  </a:custClrLst>
</a:theme>
</file>

<file path=ppt/theme/theme6.xml><?xml version="1.0" encoding="utf-8"?>
<a:theme xmlns:a="http://schemas.openxmlformats.org/drawingml/2006/main" name="5_Case Study - PowerPoint UGL">
  <a:themeElements>
    <a:clrScheme name="Custom 1">
      <a:dk1>
        <a:srgbClr val="232323"/>
      </a:dk1>
      <a:lt1>
        <a:srgbClr val="FFFFFF"/>
      </a:lt1>
      <a:dk2>
        <a:srgbClr val="003D79"/>
      </a:dk2>
      <a:lt2>
        <a:srgbClr val="393939"/>
      </a:lt2>
      <a:accent1>
        <a:srgbClr val="929497"/>
      </a:accent1>
      <a:accent2>
        <a:srgbClr val="569BBE"/>
      </a:accent2>
      <a:accent3>
        <a:srgbClr val="008B98"/>
      </a:accent3>
      <a:accent4>
        <a:srgbClr val="695688"/>
      </a:accent4>
      <a:accent5>
        <a:srgbClr val="84C832"/>
      </a:accent5>
      <a:accent6>
        <a:srgbClr val="C00000"/>
      </a:accent6>
      <a:hlink>
        <a:srgbClr val="003D79"/>
      </a:hlink>
      <a:folHlink>
        <a:srgbClr val="003D79"/>
      </a:folHlink>
    </a:clrScheme>
    <a:fontScheme name="UGL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lour 7">
      <a:srgbClr val="A3C7DB"/>
    </a:custClr>
    <a:custClr name="Colour 8">
      <a:srgbClr val="C7C8CA"/>
    </a:custClr>
    <a:custClr name="Colour 9">
      <a:srgbClr val="A499BC"/>
    </a:custClr>
    <a:custClr name="Colour 10">
      <a:srgbClr val="66CCCC"/>
    </a:custClr>
    <a:custClr name="Colour 11">
      <a:srgbClr val="ACB7D2"/>
    </a:custClr>
    <a:custClr name="O&amp;M Grey">
      <a:srgbClr val="929497"/>
    </a:custClr>
    <a:custClr name="Engineering Purple">
      <a:srgbClr val="695688"/>
    </a:custClr>
    <a:custClr name="DTZ Green">
      <a:srgbClr val="008B98"/>
    </a:custClr>
  </a:custClrLst>
</a:theme>
</file>

<file path=ppt/theme/theme7.xml><?xml version="1.0" encoding="utf-8"?>
<a:theme xmlns:a="http://schemas.openxmlformats.org/drawingml/2006/main" name="Office Theme">
  <a:themeElements>
    <a:clrScheme name="UGL Limited">
      <a:dk1>
        <a:srgbClr val="232323"/>
      </a:dk1>
      <a:lt1>
        <a:srgbClr val="FFFFFF"/>
      </a:lt1>
      <a:dk2>
        <a:srgbClr val="003D79"/>
      </a:dk2>
      <a:lt2>
        <a:srgbClr val="569BBE"/>
      </a:lt2>
      <a:accent1>
        <a:srgbClr val="CCD8E4"/>
      </a:accent1>
      <a:accent2>
        <a:srgbClr val="668BAF"/>
      </a:accent2>
      <a:accent3>
        <a:srgbClr val="569BBE"/>
      </a:accent3>
      <a:accent4>
        <a:srgbClr val="929497"/>
      </a:accent4>
      <a:accent5>
        <a:srgbClr val="695688"/>
      </a:accent5>
      <a:accent6>
        <a:srgbClr val="008B98"/>
      </a:accent6>
      <a:hlink>
        <a:srgbClr val="003D79"/>
      </a:hlink>
      <a:folHlink>
        <a:srgbClr val="003D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a8ae20f-0994-48ae-b00d-2000ea618244">
      <UserInfo>
        <DisplayName>Lucio Favotto</DisplayName>
        <AccountId>243</AccountId>
        <AccountType/>
      </UserInfo>
      <UserInfo>
        <DisplayName>Ilkay Kemahli</DisplayName>
        <AccountId>648</AccountId>
        <AccountType/>
      </UserInfo>
    </SharedWithUsers>
    <Status xmlns="27334be7-3352-4d92-aab5-d20fc6915d0f">Work In Progress</Status>
    <Status1 xmlns="27334be7-3352-4d92-aab5-d20fc6915d0f">UGLRLMS Template Applied</Status1>
    <UGLRLResponsibleOwner xmlns="27334be7-3352-4d92-aab5-d20fc6915d0f">
      <UserInfo>
        <DisplayName/>
        <AccountId xsi:nil="true"/>
        <AccountType/>
      </UserInfo>
    </UGLRLResponsibleOwner>
    <Comment xmlns="27334be7-3352-4d92-aab5-d20fc6915d0f" xsi:nil="true"/>
    <Status2 xmlns="27334be7-3352-4d92-aab5-d20fc6915d0f" xsi:nil="true"/>
    <LegacyDocNo xmlns="27334be7-3352-4d92-aab5-d20fc6915d0f">CRN</LegacyDocNo>
    <DocumentType xmlns="27334be7-3352-4d92-aab5-d20fc6915d0f" xsi:nil="true"/>
    <Discipline xmlns="27334be7-3352-4d92-aab5-d20fc6915d0f" xsi:nil="true"/>
    <Brandingapplied xmlns="27334be7-3352-4d92-aab5-d20fc6915d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FD8E0E5C96444582D4E2F0D05F192E" ma:contentTypeVersion="30" ma:contentTypeDescription="Create a new document." ma:contentTypeScope="" ma:versionID="1df39e3313319d1dd2391e5cc53a18ba">
  <xsd:schema xmlns:xsd="http://www.w3.org/2001/XMLSchema" xmlns:xs="http://www.w3.org/2001/XMLSchema" xmlns:p="http://schemas.microsoft.com/office/2006/metadata/properties" xmlns:ns2="27334be7-3352-4d92-aab5-d20fc6915d0f" xmlns:ns3="1a8ae20f-0994-48ae-b00d-2000ea618244" targetNamespace="http://schemas.microsoft.com/office/2006/metadata/properties" ma:root="true" ma:fieldsID="0d94a1d17262fe39f38fa30559808d05" ns2:_="" ns3:_="">
    <xsd:import namespace="27334be7-3352-4d92-aab5-d20fc6915d0f"/>
    <xsd:import namespace="1a8ae20f-0994-48ae-b00d-2000ea6182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Status" minOccurs="0"/>
                <xsd:element ref="ns2:Status1" minOccurs="0"/>
                <xsd:element ref="ns2:UGLRLResponsibleOwner" minOccurs="0"/>
                <xsd:element ref="ns2:Comment" minOccurs="0"/>
                <xsd:element ref="ns2:Status2" minOccurs="0"/>
                <xsd:element ref="ns2:LegacyDocNo" minOccurs="0"/>
                <xsd:element ref="ns2:DocumentType" minOccurs="0"/>
                <xsd:element ref="ns2:Discipline" minOccurs="0"/>
                <xsd:element ref="ns2:Brandingappli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34be7-3352-4d92-aab5-d20fc6915d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tatus" ma:index="21" nillable="true" ma:displayName="Status" ma:default="Work In Progress" ma:description="Status Tracker" ma:format="Dropdown" ma:internalName="Status">
      <xsd:simpleType>
        <xsd:restriction base="dms:Choice">
          <xsd:enumeration value="Work In Progress"/>
          <xsd:enumeration value="Aurora completed"/>
          <xsd:enumeration value="UGLRL check completed"/>
          <xsd:enumeration value="UGLRLMS uploaded"/>
          <xsd:enumeration value="UGLRLMS Approved &amp; Published"/>
        </xsd:restriction>
      </xsd:simpleType>
    </xsd:element>
    <xsd:element name="Status1" ma:index="22" nillable="true" ma:displayName="Status 1" ma:default="UGLRLMS Template Applied" ma:description="Status of IMS Document Conversion" ma:format="Dropdown" ma:internalName="Status1">
      <xsd:simpleType>
        <xsd:restriction base="dms:Choice">
          <xsd:enumeration value="UGLRLMS Template Applied"/>
          <xsd:enumeration value="UGLRLMS Owner Reviewed"/>
          <xsd:enumeration value="UGLRL For Further Review"/>
          <xsd:enumeration value="UGLRL Onwer Rejected"/>
          <xsd:enumeration value="UGLRLMS Uploaded, Pending Approval"/>
          <xsd:enumeration value="UGLRLMS Approved and Published"/>
        </xsd:restriction>
      </xsd:simpleType>
    </xsd:element>
    <xsd:element name="UGLRLResponsibleOwner" ma:index="23" nillable="true" ma:displayName="UGLRL Responsible Owner" ma:description="UGLRL Responsible Owner reviewing and approving document prior to UGLRLMS upload and issue" ma:format="Dropdown" ma:list="UserInfo" ma:SharePointGroup="0" ma:internalName="UGLRLResponsibl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ment" ma:index="24" nillable="true" ma:displayName="Comment" ma:description="Review Comments" ma:format="Dropdown" ma:internalName="Comment">
      <xsd:simpleType>
        <xsd:restriction base="dms:Note">
          <xsd:maxLength value="255"/>
        </xsd:restriction>
      </xsd:simpleType>
    </xsd:element>
    <xsd:element name="Status2" ma:index="25" nillable="true" ma:displayName="Status2" ma:description="conversion status of document" ma:format="Dropdown" ma:internalName="Status2">
      <xsd:simpleType>
        <xsd:restriction base="dms:Choice">
          <xsd:enumeration value="UGLRL MS Template applied"/>
          <xsd:enumeration value="needs UGLRL MS template applied"/>
          <xsd:enumeration value="superseded"/>
          <xsd:enumeration value="Published to UGLRL MS"/>
        </xsd:restriction>
      </xsd:simpleType>
    </xsd:element>
    <xsd:element name="LegacyDocNo" ma:index="26" nillable="true" ma:displayName="Legacy Doc No" ma:default="CRN" ma:format="Dropdown" ma:internalName="LegacyDocNo">
      <xsd:simpleType>
        <xsd:restriction base="dms:Text">
          <xsd:maxLength value="255"/>
        </xsd:restriction>
      </xsd:simpleType>
    </xsd:element>
    <xsd:element name="DocumentType" ma:index="27" nillable="true" ma:displayName="Document Type" ma:description="Document Type" ma:format="Dropdown" ma:internalName="DocumentType">
      <xsd:simpleType>
        <xsd:union memberTypes="dms:Text">
          <xsd:simpleType>
            <xsd:restriction base="dms:Choice">
              <xsd:enumeration value="Choice 1"/>
              <xsd:enumeration value="Choice 2"/>
              <xsd:enumeration value="Choice 3"/>
            </xsd:restriction>
          </xsd:simpleType>
        </xsd:union>
      </xsd:simpleType>
    </xsd:element>
    <xsd:element name="Discipline" ma:index="28" nillable="true" ma:displayName="Discipline" ma:description="Discipline" ma:format="Dropdown" ma:internalName="Discipline">
      <xsd:simpleType>
        <xsd:union memberTypes="dms:Text">
          <xsd:simpleType>
            <xsd:restriction base="dms:Choice">
              <xsd:enumeration value="Choice 1"/>
              <xsd:enumeration value="Choice 2"/>
              <xsd:enumeration value="Choice 3"/>
            </xsd:restriction>
          </xsd:simpleType>
        </xsd:union>
      </xsd:simpleType>
    </xsd:element>
    <xsd:element name="Brandingapplied" ma:index="29" nillable="true" ma:displayName="Branding applied" ma:format="Dropdown" ma:internalName="Brandingapplied">
      <xsd:simpleType>
        <xsd:restriction base="dms:Choice">
          <xsd:enumeration value="Plain MS Word"/>
          <xsd:enumeration value="UGLRL Template"/>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1a8ae20f-0994-48ae-b00d-2000ea61824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CD3CE3-BE46-4DCB-85DD-1FCBC76949B4}">
  <ds:schemaRefs>
    <ds:schemaRef ds:uri="http://schemas.microsoft.com/sharepoint/v3/contenttype/forms"/>
  </ds:schemaRefs>
</ds:datastoreItem>
</file>

<file path=customXml/itemProps2.xml><?xml version="1.0" encoding="utf-8"?>
<ds:datastoreItem xmlns:ds="http://schemas.openxmlformats.org/officeDocument/2006/customXml" ds:itemID="{562AD64A-6D93-4308-AD15-F3A7D74D952C}">
  <ds:schemaRefs>
    <ds:schemaRef ds:uri="http://purl.org/dc/elements/1.1/"/>
    <ds:schemaRef ds:uri="http://schemas.microsoft.com/office/2006/documentManagement/types"/>
    <ds:schemaRef ds:uri="http://schemas.microsoft.com/sharepoint/v3/fields"/>
    <ds:schemaRef ds:uri="http://purl.org/dc/dcmitype/"/>
    <ds:schemaRef ds:uri="13575A04-C958-4707-89BC-36627B70004F"/>
    <ds:schemaRef ds:uri="http://schemas.microsoft.com/office/2006/metadata/properties"/>
    <ds:schemaRef ds:uri="http://schemas.microsoft.com/sharepoint/v3"/>
    <ds:schemaRef ds:uri="http://schemas.microsoft.com/office/infopath/2007/PartnerControls"/>
    <ds:schemaRef ds:uri="http://purl.org/dc/terms/"/>
    <ds:schemaRef ds:uri="http://schemas.openxmlformats.org/package/2006/metadata/core-properties"/>
    <ds:schemaRef ds:uri="http://www.w3.org/XML/1998/namespace"/>
    <ds:schemaRef ds:uri="1a8ae20f-0994-48ae-b00d-2000ea618244"/>
    <ds:schemaRef ds:uri="27334be7-3352-4d92-aab5-d20fc6915d0f"/>
  </ds:schemaRefs>
</ds:datastoreItem>
</file>

<file path=customXml/itemProps3.xml><?xml version="1.0" encoding="utf-8"?>
<ds:datastoreItem xmlns:ds="http://schemas.openxmlformats.org/officeDocument/2006/customXml" ds:itemID="{D3E5BDEE-A195-4156-A48D-AD3C50F9D8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334be7-3352-4d92-aab5-d20fc6915d0f"/>
    <ds:schemaRef ds:uri="1a8ae20f-0994-48ae-b00d-2000ea6182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20430</TotalTime>
  <Words>946</Words>
  <Application>Microsoft Office PowerPoint</Application>
  <PresentationFormat>On-screen Show (16:9)</PresentationFormat>
  <Paragraphs>126</Paragraphs>
  <Slides>16</Slides>
  <Notes>14</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16</vt:i4>
      </vt:variant>
    </vt:vector>
  </HeadingPairs>
  <TitlesOfParts>
    <vt:vector size="24" baseType="lpstr">
      <vt:lpstr>Arial</vt:lpstr>
      <vt:lpstr>Calibri</vt:lpstr>
      <vt:lpstr>Case Study - PowerPoint UGL</vt:lpstr>
      <vt:lpstr>Covers - PowerPoint UGL</vt:lpstr>
      <vt:lpstr>2_Case Study - PowerPoint UGL</vt:lpstr>
      <vt:lpstr>3_Case Study - PowerPoint UGL</vt:lpstr>
      <vt:lpstr>4_Case Study - PowerPoint UGL</vt:lpstr>
      <vt:lpstr>5_Case Study - PowerPoint UGL</vt:lpstr>
      <vt:lpstr>PowerPoint Presentation</vt:lpstr>
      <vt:lpstr>Agenda</vt:lpstr>
      <vt:lpstr>Background</vt:lpstr>
      <vt:lpstr>PowerPoint Presentation</vt:lpstr>
      <vt:lpstr>Siding Protection</vt:lpstr>
      <vt:lpstr>Siding Protection</vt:lpstr>
      <vt:lpstr>Siding Protection</vt:lpstr>
      <vt:lpstr>Siding Protection</vt:lpstr>
      <vt:lpstr>Siding Protection</vt:lpstr>
      <vt:lpstr>Siding Protection</vt:lpstr>
      <vt:lpstr>Siding Protection</vt:lpstr>
      <vt:lpstr>Worksite Protection Plan and Briefing Recording Siding Protection   </vt:lpstr>
      <vt:lpstr>PowerPoint Presentation</vt:lpstr>
      <vt:lpstr>Siding Protection</vt:lpstr>
      <vt:lpstr>Siding Protection</vt:lpstr>
      <vt:lpstr>PowerPoint Presentation</vt:lpstr>
    </vt:vector>
  </TitlesOfParts>
  <Company>UGL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case study client name</dc:title>
  <dc:creator>UGL</dc:creator>
  <cp:keywords/>
  <dc:description/>
  <cp:lastModifiedBy>Peter Grilk</cp:lastModifiedBy>
  <cp:revision>136</cp:revision>
  <dcterms:created xsi:type="dcterms:W3CDTF">2016-02-16T22:54:31Z</dcterms:created>
  <dcterms:modified xsi:type="dcterms:W3CDTF">2022-03-21T00:43:55Z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0x01010005FD8E0E5C96444582D4E2F0D05F192E</vt:lpwstr>
  </property>
</Properties>
</file>