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3.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0" r:id="rId2"/>
    <p:sldMasterId id="2147483741" r:id="rId3"/>
    <p:sldMasterId id="2147483759" r:id="rId4"/>
    <p:sldMasterId id="2147483820" r:id="rId5"/>
    <p:sldMasterId id="2147483838" r:id="rId6"/>
  </p:sldMasterIdLst>
  <p:notesMasterIdLst>
    <p:notesMasterId r:id="rId19"/>
  </p:notesMasterIdLst>
  <p:sldIdLst>
    <p:sldId id="267" r:id="rId7"/>
    <p:sldId id="256" r:id="rId8"/>
    <p:sldId id="258" r:id="rId9"/>
    <p:sldId id="257" r:id="rId10"/>
    <p:sldId id="259" r:id="rId11"/>
    <p:sldId id="260" r:id="rId12"/>
    <p:sldId id="261" r:id="rId13"/>
    <p:sldId id="262" r:id="rId14"/>
    <p:sldId id="263" r:id="rId15"/>
    <p:sldId id="264" r:id="rId16"/>
    <p:sldId id="265" r:id="rId17"/>
    <p:sldId id="266" r:id="rId1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26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1pPr>
    <a:lvl2pPr marL="0" marR="0" indent="457131" algn="l" defTabSz="91426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2pPr>
    <a:lvl3pPr marL="0" marR="0" indent="914262" algn="l" defTabSz="91426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3pPr>
    <a:lvl4pPr marL="0" marR="0" indent="1371394" algn="l" defTabSz="91426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4pPr>
    <a:lvl5pPr marL="0" marR="0" indent="1828525" algn="l" defTabSz="91426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5pPr>
    <a:lvl6pPr marL="0" marR="0" indent="2285656" algn="l" defTabSz="91426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6pPr>
    <a:lvl7pPr marL="0" marR="0" indent="2742788" algn="l" defTabSz="91426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7pPr>
    <a:lvl8pPr marL="0" marR="0" indent="3199919" algn="l" defTabSz="91426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8pPr>
    <a:lvl9pPr marL="0" marR="0" indent="3657050" algn="l" defTabSz="91426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2DFEDA-4583-41F6-8C5F-AB04830B190B}" v="6" dt="2026-04-09T17:04:34.4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68" autoAdjust="0"/>
    <p:restoredTop sz="82194" autoAdjust="0"/>
  </p:normalViewPr>
  <p:slideViewPr>
    <p:cSldViewPr snapToGrid="0">
      <p:cViewPr varScale="1">
        <p:scale>
          <a:sx n="91" d="100"/>
          <a:sy n="91" d="100"/>
        </p:scale>
        <p:origin x="13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diagrams/_rels/data2.xml.rels><?xml version="1.0" encoding="UTF-8" standalone="yes"?>
<Relationships xmlns="http://schemas.openxmlformats.org/package/2006/relationships"><Relationship Id="rId1" Type="http://schemas.openxmlformats.org/officeDocument/2006/relationships/image" Target="../media/image47.svg"/></Relationships>
</file>

<file path=ppt/diagrams/_rels/drawing2.xml.rels><?xml version="1.0" encoding="UTF-8" standalone="yes"?>
<Relationships xmlns="http://schemas.openxmlformats.org/package/2006/relationships"><Relationship Id="rId1" Type="http://schemas.openxmlformats.org/officeDocument/2006/relationships/image" Target="../media/image47.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FC9E81-D382-4AF7-B66F-814D2164CBC7}" type="doc">
      <dgm:prSet loTypeId="urn:microsoft.com/office/officeart/2005/8/layout/vList6" loCatId="list" qsTypeId="urn:microsoft.com/office/officeart/2005/8/quickstyle/simple1" qsCatId="simple" csTypeId="urn:microsoft.com/office/officeart/2005/8/colors/accent0_3" csCatId="mainScheme" phldr="1"/>
      <dgm:spPr/>
      <dgm:t>
        <a:bodyPr/>
        <a:lstStyle/>
        <a:p>
          <a:endParaRPr lang="en-US"/>
        </a:p>
      </dgm:t>
    </dgm:pt>
    <dgm:pt modelId="{65D420FC-040C-48E2-B7BE-4E4353A50B5D}">
      <dgm:prSet phldrT="[Text]" phldr="0"/>
      <dgm:spPr/>
      <dgm:t>
        <a:bodyPr/>
        <a:lstStyle/>
        <a:p>
          <a:r>
            <a:rPr lang="en-US" dirty="0"/>
            <a:t>Objective #1</a:t>
          </a:r>
        </a:p>
      </dgm:t>
    </dgm:pt>
    <dgm:pt modelId="{7C42BF28-81AB-470C-AC99-B734197FD5A7}" type="parTrans" cxnId="{1162FCA8-036B-42E4-8804-C9C7A15C68BD}">
      <dgm:prSet/>
      <dgm:spPr/>
      <dgm:t>
        <a:bodyPr/>
        <a:lstStyle/>
        <a:p>
          <a:endParaRPr lang="en-US"/>
        </a:p>
      </dgm:t>
    </dgm:pt>
    <dgm:pt modelId="{A2E4BBD2-52AC-4430-8E08-9D73AB670300}" type="sibTrans" cxnId="{1162FCA8-036B-42E4-8804-C9C7A15C68BD}">
      <dgm:prSet/>
      <dgm:spPr/>
      <dgm:t>
        <a:bodyPr/>
        <a:lstStyle/>
        <a:p>
          <a:endParaRPr lang="en-US"/>
        </a:p>
      </dgm:t>
    </dgm:pt>
    <dgm:pt modelId="{E5E409BC-E623-44F7-9331-74089AF88348}">
      <dgm:prSet phldrT="[Text]" phldr="1"/>
      <dgm:spPr/>
      <dgm:t>
        <a:bodyPr/>
        <a:lstStyle/>
        <a:p>
          <a:endParaRPr lang="en-US"/>
        </a:p>
      </dgm:t>
    </dgm:pt>
    <dgm:pt modelId="{45FF32AA-242C-4F25-BFA6-973665DC0E9F}" type="parTrans" cxnId="{C9048064-E658-4DE2-9C53-F9C2DE882A7E}">
      <dgm:prSet/>
      <dgm:spPr/>
      <dgm:t>
        <a:bodyPr/>
        <a:lstStyle/>
        <a:p>
          <a:endParaRPr lang="en-US"/>
        </a:p>
      </dgm:t>
    </dgm:pt>
    <dgm:pt modelId="{B0F1409A-9D69-481D-8671-C6674834B276}" type="sibTrans" cxnId="{C9048064-E658-4DE2-9C53-F9C2DE882A7E}">
      <dgm:prSet/>
      <dgm:spPr/>
      <dgm:t>
        <a:bodyPr/>
        <a:lstStyle/>
        <a:p>
          <a:endParaRPr lang="en-US"/>
        </a:p>
      </dgm:t>
    </dgm:pt>
    <dgm:pt modelId="{07558673-EA67-4FF2-AA11-564AB133D74E}">
      <dgm:prSet phldrT="[Text]" phldr="1"/>
      <dgm:spPr/>
      <dgm:t>
        <a:bodyPr/>
        <a:lstStyle/>
        <a:p>
          <a:endParaRPr lang="en-US"/>
        </a:p>
      </dgm:t>
    </dgm:pt>
    <dgm:pt modelId="{79223059-3EA3-44B2-A978-E1CE971018C2}" type="parTrans" cxnId="{01894A28-CE36-446D-B984-92BA44A80EF5}">
      <dgm:prSet/>
      <dgm:spPr/>
      <dgm:t>
        <a:bodyPr/>
        <a:lstStyle/>
        <a:p>
          <a:endParaRPr lang="en-US"/>
        </a:p>
      </dgm:t>
    </dgm:pt>
    <dgm:pt modelId="{24893DCA-2AA9-435F-A064-A9C5D51E92B1}" type="sibTrans" cxnId="{01894A28-CE36-446D-B984-92BA44A80EF5}">
      <dgm:prSet/>
      <dgm:spPr/>
      <dgm:t>
        <a:bodyPr/>
        <a:lstStyle/>
        <a:p>
          <a:endParaRPr lang="en-US"/>
        </a:p>
      </dgm:t>
    </dgm:pt>
    <dgm:pt modelId="{08748772-00B3-4BD2-99DB-D43FC47FCA4E}">
      <dgm:prSet phldrT="[Text]" custT="1"/>
      <dgm:spPr/>
      <dgm:t>
        <a:bodyPr spcFirstLastPara="0" vert="horz" wrap="square" lIns="148590" tIns="74295" rIns="148590" bIns="74295" numCol="1" spcCol="1270" anchor="ctr" anchorCtr="0"/>
        <a:lstStyle/>
        <a:p>
          <a:pPr marL="0" lvl="0" indent="0" algn="ctr" defTabSz="1733550">
            <a:lnSpc>
              <a:spcPct val="90000"/>
            </a:lnSpc>
            <a:spcBef>
              <a:spcPct val="0"/>
            </a:spcBef>
            <a:spcAft>
              <a:spcPct val="35000"/>
            </a:spcAft>
            <a:buNone/>
          </a:pPr>
          <a:r>
            <a:rPr lang="en-US" sz="3900" kern="1200">
              <a:latin typeface="Atyp Text"/>
              <a:ea typeface="Arial"/>
              <a:cs typeface="Arial"/>
            </a:rPr>
            <a:t>Objective #2</a:t>
          </a:r>
          <a:endParaRPr lang="en-US" sz="3900" kern="1200" dirty="0">
            <a:latin typeface="Atyp Text"/>
            <a:ea typeface="Arial"/>
            <a:cs typeface="Arial"/>
          </a:endParaRPr>
        </a:p>
      </dgm:t>
    </dgm:pt>
    <dgm:pt modelId="{53C04005-20F1-437F-B377-169D30587AD5}" type="parTrans" cxnId="{2063186A-1B4E-45C3-ABDE-A47FC6D41F1A}">
      <dgm:prSet/>
      <dgm:spPr/>
      <dgm:t>
        <a:bodyPr/>
        <a:lstStyle/>
        <a:p>
          <a:endParaRPr lang="en-US"/>
        </a:p>
      </dgm:t>
    </dgm:pt>
    <dgm:pt modelId="{4AC80510-D110-41D0-BE0A-E3C624266BDA}" type="sibTrans" cxnId="{2063186A-1B4E-45C3-ABDE-A47FC6D41F1A}">
      <dgm:prSet/>
      <dgm:spPr/>
      <dgm:t>
        <a:bodyPr/>
        <a:lstStyle/>
        <a:p>
          <a:endParaRPr lang="en-US"/>
        </a:p>
      </dgm:t>
    </dgm:pt>
    <dgm:pt modelId="{F88CA611-9BD6-4C9B-9069-2BACC59A9C85}">
      <dgm:prSet phldrT="[Text]" phldr="1"/>
      <dgm:spPr/>
      <dgm:t>
        <a:bodyPr/>
        <a:lstStyle/>
        <a:p>
          <a:endParaRPr lang="en-US"/>
        </a:p>
      </dgm:t>
    </dgm:pt>
    <dgm:pt modelId="{DAE23610-84FC-44F2-B9AB-00C51290FFD2}" type="parTrans" cxnId="{73827EB5-C9D6-4EF5-89C1-4408CFCABD7F}">
      <dgm:prSet/>
      <dgm:spPr/>
      <dgm:t>
        <a:bodyPr/>
        <a:lstStyle/>
        <a:p>
          <a:endParaRPr lang="en-US"/>
        </a:p>
      </dgm:t>
    </dgm:pt>
    <dgm:pt modelId="{F4E4CDCF-7E48-4F37-9F01-1C2D229718AB}" type="sibTrans" cxnId="{73827EB5-C9D6-4EF5-89C1-4408CFCABD7F}">
      <dgm:prSet/>
      <dgm:spPr/>
      <dgm:t>
        <a:bodyPr/>
        <a:lstStyle/>
        <a:p>
          <a:endParaRPr lang="en-US"/>
        </a:p>
      </dgm:t>
    </dgm:pt>
    <dgm:pt modelId="{4860E5E3-6812-469A-B146-64DAA7DB778C}">
      <dgm:prSet phldrT="[Text]" phldr="1"/>
      <dgm:spPr/>
      <dgm:t>
        <a:bodyPr/>
        <a:lstStyle/>
        <a:p>
          <a:endParaRPr lang="en-US"/>
        </a:p>
      </dgm:t>
    </dgm:pt>
    <dgm:pt modelId="{317D3E1D-8FA9-45B6-8330-343CE88EE627}" type="parTrans" cxnId="{291901DB-8F01-442F-99B2-8185074D63D8}">
      <dgm:prSet/>
      <dgm:spPr/>
      <dgm:t>
        <a:bodyPr/>
        <a:lstStyle/>
        <a:p>
          <a:endParaRPr lang="en-US"/>
        </a:p>
      </dgm:t>
    </dgm:pt>
    <dgm:pt modelId="{8815F7D6-9678-4509-8106-BF217071C32F}" type="sibTrans" cxnId="{291901DB-8F01-442F-99B2-8185074D63D8}">
      <dgm:prSet/>
      <dgm:spPr/>
      <dgm:t>
        <a:bodyPr/>
        <a:lstStyle/>
        <a:p>
          <a:endParaRPr lang="en-US"/>
        </a:p>
      </dgm:t>
    </dgm:pt>
    <dgm:pt modelId="{FE5834FE-BEE1-486E-8AC3-BD2DC3DD8D8D}">
      <dgm:prSet phldrT="[Text]" custT="1"/>
      <dgm:spPr/>
      <dgm:t>
        <a:bodyPr spcFirstLastPara="0" vert="horz" wrap="square" lIns="148590" tIns="74295" rIns="148590" bIns="74295" numCol="1" spcCol="1270" anchor="ctr" anchorCtr="0"/>
        <a:lstStyle/>
        <a:p>
          <a:pPr marL="0" lvl="0" indent="0" algn="ctr" defTabSz="1733550">
            <a:lnSpc>
              <a:spcPct val="90000"/>
            </a:lnSpc>
            <a:spcBef>
              <a:spcPct val="0"/>
            </a:spcBef>
            <a:spcAft>
              <a:spcPct val="35000"/>
            </a:spcAft>
            <a:buNone/>
          </a:pPr>
          <a:r>
            <a:rPr lang="en-US" sz="3900" kern="1200">
              <a:latin typeface="Atyp Text"/>
              <a:ea typeface="Arial"/>
              <a:cs typeface="Arial"/>
            </a:rPr>
            <a:t>Objective #3</a:t>
          </a:r>
          <a:endParaRPr lang="en-US" sz="3900" kern="1200" dirty="0">
            <a:latin typeface="Atyp Text"/>
            <a:ea typeface="Arial"/>
            <a:cs typeface="Arial"/>
          </a:endParaRPr>
        </a:p>
      </dgm:t>
    </dgm:pt>
    <dgm:pt modelId="{221E3CD7-D7AA-4799-9040-3459ABEBB061}" type="parTrans" cxnId="{56E395D8-D42D-4C0C-B6ED-49896B3522F0}">
      <dgm:prSet/>
      <dgm:spPr/>
      <dgm:t>
        <a:bodyPr/>
        <a:lstStyle/>
        <a:p>
          <a:endParaRPr lang="en-US"/>
        </a:p>
      </dgm:t>
    </dgm:pt>
    <dgm:pt modelId="{07CA0FC9-437C-4B4C-90B9-617253E28BAB}" type="sibTrans" cxnId="{56E395D8-D42D-4C0C-B6ED-49896B3522F0}">
      <dgm:prSet/>
      <dgm:spPr/>
      <dgm:t>
        <a:bodyPr/>
        <a:lstStyle/>
        <a:p>
          <a:endParaRPr lang="en-US"/>
        </a:p>
      </dgm:t>
    </dgm:pt>
    <dgm:pt modelId="{E136835D-BBA1-494E-AD69-0D9B82835557}">
      <dgm:prSet phldrT="[Text]" phldr="1"/>
      <dgm:spPr/>
      <dgm:t>
        <a:bodyPr/>
        <a:lstStyle/>
        <a:p>
          <a:endParaRPr lang="en-US"/>
        </a:p>
      </dgm:t>
    </dgm:pt>
    <dgm:pt modelId="{3F66D312-EEEA-4D84-A8F3-D4E47AD44DE2}" type="parTrans" cxnId="{6CC92FBE-C0AF-4290-B073-16BEBE38778C}">
      <dgm:prSet/>
      <dgm:spPr/>
      <dgm:t>
        <a:bodyPr/>
        <a:lstStyle/>
        <a:p>
          <a:endParaRPr lang="en-US"/>
        </a:p>
      </dgm:t>
    </dgm:pt>
    <dgm:pt modelId="{E108C8E5-8B07-4B8E-B83D-DA2A567BED4B}" type="sibTrans" cxnId="{6CC92FBE-C0AF-4290-B073-16BEBE38778C}">
      <dgm:prSet/>
      <dgm:spPr/>
      <dgm:t>
        <a:bodyPr/>
        <a:lstStyle/>
        <a:p>
          <a:endParaRPr lang="en-US"/>
        </a:p>
      </dgm:t>
    </dgm:pt>
    <dgm:pt modelId="{9F9B21C5-9B28-460F-8585-0239B81324FD}">
      <dgm:prSet phldrT="[Text]" phldr="1"/>
      <dgm:spPr/>
      <dgm:t>
        <a:bodyPr/>
        <a:lstStyle/>
        <a:p>
          <a:endParaRPr lang="en-US"/>
        </a:p>
      </dgm:t>
    </dgm:pt>
    <dgm:pt modelId="{74203B92-0D14-4DE6-983C-26E343D0C6A3}" type="parTrans" cxnId="{C6A38126-0DCC-42DE-9D98-976CD42EAC04}">
      <dgm:prSet/>
      <dgm:spPr/>
      <dgm:t>
        <a:bodyPr/>
        <a:lstStyle/>
        <a:p>
          <a:endParaRPr lang="en-US"/>
        </a:p>
      </dgm:t>
    </dgm:pt>
    <dgm:pt modelId="{D39A2EAB-9641-4935-9A8E-54F0102F6720}" type="sibTrans" cxnId="{C6A38126-0DCC-42DE-9D98-976CD42EAC04}">
      <dgm:prSet/>
      <dgm:spPr/>
      <dgm:t>
        <a:bodyPr/>
        <a:lstStyle/>
        <a:p>
          <a:endParaRPr lang="en-US"/>
        </a:p>
      </dgm:t>
    </dgm:pt>
    <dgm:pt modelId="{680ADB82-2BE9-4ED0-A2B5-027164FAC672}" type="pres">
      <dgm:prSet presAssocID="{B4FC9E81-D382-4AF7-B66F-814D2164CBC7}" presName="Name0" presStyleCnt="0">
        <dgm:presLayoutVars>
          <dgm:dir/>
          <dgm:animLvl val="lvl"/>
          <dgm:resizeHandles/>
        </dgm:presLayoutVars>
      </dgm:prSet>
      <dgm:spPr/>
    </dgm:pt>
    <dgm:pt modelId="{B72610FF-8A76-4D85-8E79-889CF082EFFF}" type="pres">
      <dgm:prSet presAssocID="{65D420FC-040C-48E2-B7BE-4E4353A50B5D}" presName="linNode" presStyleCnt="0"/>
      <dgm:spPr/>
    </dgm:pt>
    <dgm:pt modelId="{2C40D2C6-A932-467E-B616-06FFCC916C44}" type="pres">
      <dgm:prSet presAssocID="{65D420FC-040C-48E2-B7BE-4E4353A50B5D}" presName="parentShp" presStyleLbl="node1" presStyleIdx="0" presStyleCnt="3">
        <dgm:presLayoutVars>
          <dgm:bulletEnabled val="1"/>
        </dgm:presLayoutVars>
      </dgm:prSet>
      <dgm:spPr/>
    </dgm:pt>
    <dgm:pt modelId="{08F4BC6A-BBDE-4070-9632-EDB0968B13DA}" type="pres">
      <dgm:prSet presAssocID="{65D420FC-040C-48E2-B7BE-4E4353A50B5D}" presName="childShp" presStyleLbl="bgAccFollowNode1" presStyleIdx="0" presStyleCnt="3">
        <dgm:presLayoutVars>
          <dgm:bulletEnabled val="1"/>
        </dgm:presLayoutVars>
      </dgm:prSet>
      <dgm:spPr/>
    </dgm:pt>
    <dgm:pt modelId="{25327223-140C-42DE-B3E2-A971D01DBB01}" type="pres">
      <dgm:prSet presAssocID="{A2E4BBD2-52AC-4430-8E08-9D73AB670300}" presName="spacing" presStyleCnt="0"/>
      <dgm:spPr/>
    </dgm:pt>
    <dgm:pt modelId="{CD43AF52-E6D5-4D2E-94E1-391BE64936CC}" type="pres">
      <dgm:prSet presAssocID="{08748772-00B3-4BD2-99DB-D43FC47FCA4E}" presName="linNode" presStyleCnt="0"/>
      <dgm:spPr/>
    </dgm:pt>
    <dgm:pt modelId="{5314E09F-A3CB-4C4B-ACB3-D139C93B4354}" type="pres">
      <dgm:prSet presAssocID="{08748772-00B3-4BD2-99DB-D43FC47FCA4E}" presName="parentShp" presStyleLbl="node1" presStyleIdx="1" presStyleCnt="3">
        <dgm:presLayoutVars>
          <dgm:bulletEnabled val="1"/>
        </dgm:presLayoutVars>
      </dgm:prSet>
      <dgm:spPr/>
    </dgm:pt>
    <dgm:pt modelId="{4005F24A-A599-42D9-B6F1-7A6636F7324B}" type="pres">
      <dgm:prSet presAssocID="{08748772-00B3-4BD2-99DB-D43FC47FCA4E}" presName="childShp" presStyleLbl="bgAccFollowNode1" presStyleIdx="1" presStyleCnt="3">
        <dgm:presLayoutVars>
          <dgm:bulletEnabled val="1"/>
        </dgm:presLayoutVars>
      </dgm:prSet>
      <dgm:spPr/>
    </dgm:pt>
    <dgm:pt modelId="{1E5A65CC-00D7-4F78-9FF0-B071677F0091}" type="pres">
      <dgm:prSet presAssocID="{4AC80510-D110-41D0-BE0A-E3C624266BDA}" presName="spacing" presStyleCnt="0"/>
      <dgm:spPr/>
    </dgm:pt>
    <dgm:pt modelId="{F66DDA35-8075-4659-9ED7-2332904F41CE}" type="pres">
      <dgm:prSet presAssocID="{FE5834FE-BEE1-486E-8AC3-BD2DC3DD8D8D}" presName="linNode" presStyleCnt="0"/>
      <dgm:spPr/>
    </dgm:pt>
    <dgm:pt modelId="{0DFF1F73-8CCB-4058-8D6A-3104A0FE5E1B}" type="pres">
      <dgm:prSet presAssocID="{FE5834FE-BEE1-486E-8AC3-BD2DC3DD8D8D}" presName="parentShp" presStyleLbl="node1" presStyleIdx="2" presStyleCnt="3">
        <dgm:presLayoutVars>
          <dgm:bulletEnabled val="1"/>
        </dgm:presLayoutVars>
      </dgm:prSet>
      <dgm:spPr/>
    </dgm:pt>
    <dgm:pt modelId="{E7489ECF-4317-4D5D-A342-3750BEF8592B}" type="pres">
      <dgm:prSet presAssocID="{FE5834FE-BEE1-486E-8AC3-BD2DC3DD8D8D}" presName="childShp" presStyleLbl="bgAccFollowNode1" presStyleIdx="2" presStyleCnt="3">
        <dgm:presLayoutVars>
          <dgm:bulletEnabled val="1"/>
        </dgm:presLayoutVars>
      </dgm:prSet>
      <dgm:spPr/>
    </dgm:pt>
  </dgm:ptLst>
  <dgm:cxnLst>
    <dgm:cxn modelId="{8974E009-F091-48AA-B682-6EAB95924AFC}" type="presOf" srcId="{B4FC9E81-D382-4AF7-B66F-814D2164CBC7}" destId="{680ADB82-2BE9-4ED0-A2B5-027164FAC672}" srcOrd="0" destOrd="0" presId="urn:microsoft.com/office/officeart/2005/8/layout/vList6"/>
    <dgm:cxn modelId="{42B0B814-BFBC-4955-84EF-28F29A5D9395}" type="presOf" srcId="{4860E5E3-6812-469A-B146-64DAA7DB778C}" destId="{4005F24A-A599-42D9-B6F1-7A6636F7324B}" srcOrd="0" destOrd="1" presId="urn:microsoft.com/office/officeart/2005/8/layout/vList6"/>
    <dgm:cxn modelId="{C6A38126-0DCC-42DE-9D98-976CD42EAC04}" srcId="{FE5834FE-BEE1-486E-8AC3-BD2DC3DD8D8D}" destId="{9F9B21C5-9B28-460F-8585-0239B81324FD}" srcOrd="1" destOrd="0" parTransId="{74203B92-0D14-4DE6-983C-26E343D0C6A3}" sibTransId="{D39A2EAB-9641-4935-9A8E-54F0102F6720}"/>
    <dgm:cxn modelId="{01894A28-CE36-446D-B984-92BA44A80EF5}" srcId="{65D420FC-040C-48E2-B7BE-4E4353A50B5D}" destId="{07558673-EA67-4FF2-AA11-564AB133D74E}" srcOrd="1" destOrd="0" parTransId="{79223059-3EA3-44B2-A978-E1CE971018C2}" sibTransId="{24893DCA-2AA9-435F-A064-A9C5D51E92B1}"/>
    <dgm:cxn modelId="{BE635739-928A-417A-8541-22979A0C693A}" type="presOf" srcId="{E5E409BC-E623-44F7-9331-74089AF88348}" destId="{08F4BC6A-BBDE-4070-9632-EDB0968B13DA}" srcOrd="0" destOrd="0" presId="urn:microsoft.com/office/officeart/2005/8/layout/vList6"/>
    <dgm:cxn modelId="{C9048064-E658-4DE2-9C53-F9C2DE882A7E}" srcId="{65D420FC-040C-48E2-B7BE-4E4353A50B5D}" destId="{E5E409BC-E623-44F7-9331-74089AF88348}" srcOrd="0" destOrd="0" parTransId="{45FF32AA-242C-4F25-BFA6-973665DC0E9F}" sibTransId="{B0F1409A-9D69-481D-8671-C6674834B276}"/>
    <dgm:cxn modelId="{2063186A-1B4E-45C3-ABDE-A47FC6D41F1A}" srcId="{B4FC9E81-D382-4AF7-B66F-814D2164CBC7}" destId="{08748772-00B3-4BD2-99DB-D43FC47FCA4E}" srcOrd="1" destOrd="0" parTransId="{53C04005-20F1-437F-B377-169D30587AD5}" sibTransId="{4AC80510-D110-41D0-BE0A-E3C624266BDA}"/>
    <dgm:cxn modelId="{1D664E5A-B72F-444D-B243-6FFC25414AEA}" type="presOf" srcId="{FE5834FE-BEE1-486E-8AC3-BD2DC3DD8D8D}" destId="{0DFF1F73-8CCB-4058-8D6A-3104A0FE5E1B}" srcOrd="0" destOrd="0" presId="urn:microsoft.com/office/officeart/2005/8/layout/vList6"/>
    <dgm:cxn modelId="{4A0160A3-7705-4B19-84E6-46886122DC94}" type="presOf" srcId="{07558673-EA67-4FF2-AA11-564AB133D74E}" destId="{08F4BC6A-BBDE-4070-9632-EDB0968B13DA}" srcOrd="0" destOrd="1" presId="urn:microsoft.com/office/officeart/2005/8/layout/vList6"/>
    <dgm:cxn modelId="{1162FCA8-036B-42E4-8804-C9C7A15C68BD}" srcId="{B4FC9E81-D382-4AF7-B66F-814D2164CBC7}" destId="{65D420FC-040C-48E2-B7BE-4E4353A50B5D}" srcOrd="0" destOrd="0" parTransId="{7C42BF28-81AB-470C-AC99-B734197FD5A7}" sibTransId="{A2E4BBD2-52AC-4430-8E08-9D73AB670300}"/>
    <dgm:cxn modelId="{C7842DB5-D15B-4F74-9A43-6CEAC0F562B7}" type="presOf" srcId="{65D420FC-040C-48E2-B7BE-4E4353A50B5D}" destId="{2C40D2C6-A932-467E-B616-06FFCC916C44}" srcOrd="0" destOrd="0" presId="urn:microsoft.com/office/officeart/2005/8/layout/vList6"/>
    <dgm:cxn modelId="{73827EB5-C9D6-4EF5-89C1-4408CFCABD7F}" srcId="{08748772-00B3-4BD2-99DB-D43FC47FCA4E}" destId="{F88CA611-9BD6-4C9B-9069-2BACC59A9C85}" srcOrd="0" destOrd="0" parTransId="{DAE23610-84FC-44F2-B9AB-00C51290FFD2}" sibTransId="{F4E4CDCF-7E48-4F37-9F01-1C2D229718AB}"/>
    <dgm:cxn modelId="{6CC92FBE-C0AF-4290-B073-16BEBE38778C}" srcId="{FE5834FE-BEE1-486E-8AC3-BD2DC3DD8D8D}" destId="{E136835D-BBA1-494E-AD69-0D9B82835557}" srcOrd="0" destOrd="0" parTransId="{3F66D312-EEEA-4D84-A8F3-D4E47AD44DE2}" sibTransId="{E108C8E5-8B07-4B8E-B83D-DA2A567BED4B}"/>
    <dgm:cxn modelId="{983212D8-AFBB-4BC7-83AF-57DA577D35B1}" type="presOf" srcId="{08748772-00B3-4BD2-99DB-D43FC47FCA4E}" destId="{5314E09F-A3CB-4C4B-ACB3-D139C93B4354}" srcOrd="0" destOrd="0" presId="urn:microsoft.com/office/officeart/2005/8/layout/vList6"/>
    <dgm:cxn modelId="{56E395D8-D42D-4C0C-B6ED-49896B3522F0}" srcId="{B4FC9E81-D382-4AF7-B66F-814D2164CBC7}" destId="{FE5834FE-BEE1-486E-8AC3-BD2DC3DD8D8D}" srcOrd="2" destOrd="0" parTransId="{221E3CD7-D7AA-4799-9040-3459ABEBB061}" sibTransId="{07CA0FC9-437C-4B4C-90B9-617253E28BAB}"/>
    <dgm:cxn modelId="{291901DB-8F01-442F-99B2-8185074D63D8}" srcId="{08748772-00B3-4BD2-99DB-D43FC47FCA4E}" destId="{4860E5E3-6812-469A-B146-64DAA7DB778C}" srcOrd="1" destOrd="0" parTransId="{317D3E1D-8FA9-45B6-8330-343CE88EE627}" sibTransId="{8815F7D6-9678-4509-8106-BF217071C32F}"/>
    <dgm:cxn modelId="{C217D7DF-CBAE-45CC-9A9B-E4147C98ECFF}" type="presOf" srcId="{F88CA611-9BD6-4C9B-9069-2BACC59A9C85}" destId="{4005F24A-A599-42D9-B6F1-7A6636F7324B}" srcOrd="0" destOrd="0" presId="urn:microsoft.com/office/officeart/2005/8/layout/vList6"/>
    <dgm:cxn modelId="{A903E6E3-E2D8-4297-AB68-EDFAF547CB8F}" type="presOf" srcId="{E136835D-BBA1-494E-AD69-0D9B82835557}" destId="{E7489ECF-4317-4D5D-A342-3750BEF8592B}" srcOrd="0" destOrd="0" presId="urn:microsoft.com/office/officeart/2005/8/layout/vList6"/>
    <dgm:cxn modelId="{5DC5F1F9-6465-4DD2-8A6F-75653BD6369E}" type="presOf" srcId="{9F9B21C5-9B28-460F-8585-0239B81324FD}" destId="{E7489ECF-4317-4D5D-A342-3750BEF8592B}" srcOrd="0" destOrd="1" presId="urn:microsoft.com/office/officeart/2005/8/layout/vList6"/>
    <dgm:cxn modelId="{14A0D9DE-25C6-4E96-B970-1F28F3607E30}" type="presParOf" srcId="{680ADB82-2BE9-4ED0-A2B5-027164FAC672}" destId="{B72610FF-8A76-4D85-8E79-889CF082EFFF}" srcOrd="0" destOrd="0" presId="urn:microsoft.com/office/officeart/2005/8/layout/vList6"/>
    <dgm:cxn modelId="{F1B126F2-1E3F-42A8-AB97-98334E7C5145}" type="presParOf" srcId="{B72610FF-8A76-4D85-8E79-889CF082EFFF}" destId="{2C40D2C6-A932-467E-B616-06FFCC916C44}" srcOrd="0" destOrd="0" presId="urn:microsoft.com/office/officeart/2005/8/layout/vList6"/>
    <dgm:cxn modelId="{6105DA59-3C46-4937-9770-6761C83B0029}" type="presParOf" srcId="{B72610FF-8A76-4D85-8E79-889CF082EFFF}" destId="{08F4BC6A-BBDE-4070-9632-EDB0968B13DA}" srcOrd="1" destOrd="0" presId="urn:microsoft.com/office/officeart/2005/8/layout/vList6"/>
    <dgm:cxn modelId="{1D103BF7-8C1C-4F95-8F32-8A24675E507E}" type="presParOf" srcId="{680ADB82-2BE9-4ED0-A2B5-027164FAC672}" destId="{25327223-140C-42DE-B3E2-A971D01DBB01}" srcOrd="1" destOrd="0" presId="urn:microsoft.com/office/officeart/2005/8/layout/vList6"/>
    <dgm:cxn modelId="{94FED10A-CF0E-44CE-9BB3-1E2198A4CADE}" type="presParOf" srcId="{680ADB82-2BE9-4ED0-A2B5-027164FAC672}" destId="{CD43AF52-E6D5-4D2E-94E1-391BE64936CC}" srcOrd="2" destOrd="0" presId="urn:microsoft.com/office/officeart/2005/8/layout/vList6"/>
    <dgm:cxn modelId="{181D5874-50DD-4D3C-BC2B-FFF22C663A89}" type="presParOf" srcId="{CD43AF52-E6D5-4D2E-94E1-391BE64936CC}" destId="{5314E09F-A3CB-4C4B-ACB3-D139C93B4354}" srcOrd="0" destOrd="0" presId="urn:microsoft.com/office/officeart/2005/8/layout/vList6"/>
    <dgm:cxn modelId="{D944F666-F24C-450C-ADC2-90A8E1F40D52}" type="presParOf" srcId="{CD43AF52-E6D5-4D2E-94E1-391BE64936CC}" destId="{4005F24A-A599-42D9-B6F1-7A6636F7324B}" srcOrd="1" destOrd="0" presId="urn:microsoft.com/office/officeart/2005/8/layout/vList6"/>
    <dgm:cxn modelId="{659E2D8A-1E30-4BAB-B496-C7AFF0788629}" type="presParOf" srcId="{680ADB82-2BE9-4ED0-A2B5-027164FAC672}" destId="{1E5A65CC-00D7-4F78-9FF0-B071677F0091}" srcOrd="3" destOrd="0" presId="urn:microsoft.com/office/officeart/2005/8/layout/vList6"/>
    <dgm:cxn modelId="{99CCECD6-2816-4520-8E06-AA6F6139E3E9}" type="presParOf" srcId="{680ADB82-2BE9-4ED0-A2B5-027164FAC672}" destId="{F66DDA35-8075-4659-9ED7-2332904F41CE}" srcOrd="4" destOrd="0" presId="urn:microsoft.com/office/officeart/2005/8/layout/vList6"/>
    <dgm:cxn modelId="{08E8F945-A20D-40D7-BE94-F30D8A387DE6}" type="presParOf" srcId="{F66DDA35-8075-4659-9ED7-2332904F41CE}" destId="{0DFF1F73-8CCB-4058-8D6A-3104A0FE5E1B}" srcOrd="0" destOrd="0" presId="urn:microsoft.com/office/officeart/2005/8/layout/vList6"/>
    <dgm:cxn modelId="{8EC32B22-D0AD-4BCF-AAA1-905052088607}" type="presParOf" srcId="{F66DDA35-8075-4659-9ED7-2332904F41CE}" destId="{E7489ECF-4317-4D5D-A342-3750BEF8592B}"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48E391-E442-42F3-B6DE-BBB41448803E}" type="doc">
      <dgm:prSet loTypeId="urn:microsoft.com/office/officeart/2005/8/layout/vList3" loCatId="list" qsTypeId="urn:microsoft.com/office/officeart/2005/8/quickstyle/simple1" qsCatId="simple" csTypeId="urn:microsoft.com/office/officeart/2005/8/colors/accent0_3" csCatId="mainScheme" phldr="1"/>
      <dgm:spPr/>
      <dgm:t>
        <a:bodyPr/>
        <a:lstStyle/>
        <a:p>
          <a:endParaRPr lang="en-US"/>
        </a:p>
      </dgm:t>
    </dgm:pt>
    <dgm:pt modelId="{C9C11A6F-89B5-4040-8D14-8341839B1105}">
      <dgm:prSet phldrT="[Text]" phldr="0"/>
      <dgm:spPr/>
      <dgm:t>
        <a:bodyPr/>
        <a:lstStyle/>
        <a:p>
          <a:r>
            <a:rPr lang="en-US" dirty="0"/>
            <a:t>Outcome #1</a:t>
          </a:r>
        </a:p>
      </dgm:t>
    </dgm:pt>
    <dgm:pt modelId="{596AE728-467E-4CBA-8DE9-5836C990F942}" type="parTrans" cxnId="{8417FF63-A647-4FA0-93DE-7956950AFE49}">
      <dgm:prSet/>
      <dgm:spPr/>
      <dgm:t>
        <a:bodyPr/>
        <a:lstStyle/>
        <a:p>
          <a:endParaRPr lang="en-US"/>
        </a:p>
      </dgm:t>
    </dgm:pt>
    <dgm:pt modelId="{DC64F9C2-7DA2-42E0-A196-DA1A1B60A8B7}" type="sibTrans" cxnId="{8417FF63-A647-4FA0-93DE-7956950AFE49}">
      <dgm:prSet/>
      <dgm:spPr/>
      <dgm:t>
        <a:bodyPr/>
        <a:lstStyle/>
        <a:p>
          <a:endParaRPr lang="en-US"/>
        </a:p>
      </dgm:t>
    </dgm:pt>
    <dgm:pt modelId="{CB8FA356-2FDE-440F-947F-A5AFAECDC944}">
      <dgm:prSet phldrT="[Text]" phldr="0"/>
      <dgm:spPr/>
      <dgm:t>
        <a:bodyPr/>
        <a:lstStyle/>
        <a:p>
          <a:r>
            <a:rPr lang="en-US" dirty="0"/>
            <a:t>Outcome #2</a:t>
          </a:r>
        </a:p>
      </dgm:t>
    </dgm:pt>
    <dgm:pt modelId="{07622F6A-55F6-4D8A-97CC-914710B88D04}" type="parTrans" cxnId="{F24CFB4C-D78C-44FF-B3D4-CCD0F7270112}">
      <dgm:prSet/>
      <dgm:spPr/>
      <dgm:t>
        <a:bodyPr/>
        <a:lstStyle/>
        <a:p>
          <a:endParaRPr lang="en-US"/>
        </a:p>
      </dgm:t>
    </dgm:pt>
    <dgm:pt modelId="{0EA27AF6-7B91-4099-B0AD-B5C7053964D5}" type="sibTrans" cxnId="{F24CFB4C-D78C-44FF-B3D4-CCD0F7270112}">
      <dgm:prSet/>
      <dgm:spPr/>
      <dgm:t>
        <a:bodyPr/>
        <a:lstStyle/>
        <a:p>
          <a:endParaRPr lang="en-US"/>
        </a:p>
      </dgm:t>
    </dgm:pt>
    <dgm:pt modelId="{01EBCE22-7977-4024-8342-86A9CF248A60}">
      <dgm:prSet phldrT="[Text]" phldr="0"/>
      <dgm:spPr/>
      <dgm:t>
        <a:bodyPr/>
        <a:lstStyle/>
        <a:p>
          <a:r>
            <a:rPr lang="en-US" dirty="0"/>
            <a:t>Outcome #3</a:t>
          </a:r>
        </a:p>
      </dgm:t>
    </dgm:pt>
    <dgm:pt modelId="{BEAC56FF-11C6-4139-A897-9A7045A645D3}" type="parTrans" cxnId="{76E505D7-CF50-492F-AF71-5F0F3EADA4CE}">
      <dgm:prSet/>
      <dgm:spPr/>
      <dgm:t>
        <a:bodyPr/>
        <a:lstStyle/>
        <a:p>
          <a:endParaRPr lang="en-US"/>
        </a:p>
      </dgm:t>
    </dgm:pt>
    <dgm:pt modelId="{A5ACAA68-24E6-418F-9CCA-E5350EF119B8}" type="sibTrans" cxnId="{76E505D7-CF50-492F-AF71-5F0F3EADA4CE}">
      <dgm:prSet/>
      <dgm:spPr/>
      <dgm:t>
        <a:bodyPr/>
        <a:lstStyle/>
        <a:p>
          <a:endParaRPr lang="en-US"/>
        </a:p>
      </dgm:t>
    </dgm:pt>
    <dgm:pt modelId="{474ABC67-02C6-4A54-8268-DB46FB838511}" type="pres">
      <dgm:prSet presAssocID="{F348E391-E442-42F3-B6DE-BBB41448803E}" presName="linearFlow" presStyleCnt="0">
        <dgm:presLayoutVars>
          <dgm:dir/>
          <dgm:resizeHandles val="exact"/>
        </dgm:presLayoutVars>
      </dgm:prSet>
      <dgm:spPr/>
    </dgm:pt>
    <dgm:pt modelId="{F35975E1-0600-4424-8149-4E67C4E7E123}" type="pres">
      <dgm:prSet presAssocID="{C9C11A6F-89B5-4040-8D14-8341839B1105}" presName="composite" presStyleCnt="0"/>
      <dgm:spPr/>
    </dgm:pt>
    <dgm:pt modelId="{4BFA00E9-B437-4E4E-A45C-5CEA87244F74}" type="pres">
      <dgm:prSet presAssocID="{C9C11A6F-89B5-4040-8D14-8341839B1105}" presName="imgShp" presStyleLbl="fgImgPlace1" presStyleIdx="0" presStyleCnt="3"/>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heckmark with solid fill"/>
        </a:ext>
      </dgm:extLst>
    </dgm:pt>
    <dgm:pt modelId="{5FEC681A-9958-4BD8-81F3-4958C67B37DA}" type="pres">
      <dgm:prSet presAssocID="{C9C11A6F-89B5-4040-8D14-8341839B1105}" presName="txShp" presStyleLbl="node1" presStyleIdx="0" presStyleCnt="3">
        <dgm:presLayoutVars>
          <dgm:bulletEnabled val="1"/>
        </dgm:presLayoutVars>
      </dgm:prSet>
      <dgm:spPr/>
    </dgm:pt>
    <dgm:pt modelId="{626D61B0-F5F7-423E-85FE-62A6995EB24D}" type="pres">
      <dgm:prSet presAssocID="{DC64F9C2-7DA2-42E0-A196-DA1A1B60A8B7}" presName="spacing" presStyleCnt="0"/>
      <dgm:spPr/>
    </dgm:pt>
    <dgm:pt modelId="{8D6E576B-8EDD-42CF-BF8B-AE69E08FE3D9}" type="pres">
      <dgm:prSet presAssocID="{CB8FA356-2FDE-440F-947F-A5AFAECDC944}" presName="composite" presStyleCnt="0"/>
      <dgm:spPr/>
    </dgm:pt>
    <dgm:pt modelId="{0F470C79-0242-4E1E-B268-90EDD8FFE2BA}" type="pres">
      <dgm:prSet presAssocID="{CB8FA356-2FDE-440F-947F-A5AFAECDC944}" presName="imgShp" presStyleLbl="fgImgPlace1" presStyleIdx="1" presStyleCnt="3"/>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heckmark with solid fill"/>
        </a:ext>
      </dgm:extLst>
    </dgm:pt>
    <dgm:pt modelId="{3A028BC1-9E8A-459C-AA4A-D5F428BBE132}" type="pres">
      <dgm:prSet presAssocID="{CB8FA356-2FDE-440F-947F-A5AFAECDC944}" presName="txShp" presStyleLbl="node1" presStyleIdx="1" presStyleCnt="3">
        <dgm:presLayoutVars>
          <dgm:bulletEnabled val="1"/>
        </dgm:presLayoutVars>
      </dgm:prSet>
      <dgm:spPr/>
    </dgm:pt>
    <dgm:pt modelId="{97A772F8-0AE8-449B-8B0B-65CE0A14D394}" type="pres">
      <dgm:prSet presAssocID="{0EA27AF6-7B91-4099-B0AD-B5C7053964D5}" presName="spacing" presStyleCnt="0"/>
      <dgm:spPr/>
    </dgm:pt>
    <dgm:pt modelId="{3515ACFF-BFC6-401C-8FC9-D404B575BD29}" type="pres">
      <dgm:prSet presAssocID="{01EBCE22-7977-4024-8342-86A9CF248A60}" presName="composite" presStyleCnt="0"/>
      <dgm:spPr/>
    </dgm:pt>
    <dgm:pt modelId="{4959E925-E0FA-4196-A33F-90D3DA216347}" type="pres">
      <dgm:prSet presAssocID="{01EBCE22-7977-4024-8342-86A9CF248A60}" presName="imgShp" presStyleLbl="fgImgPlace1" presStyleIdx="2" presStyleCnt="3"/>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Checkmark with solid fill"/>
        </a:ext>
      </dgm:extLst>
    </dgm:pt>
    <dgm:pt modelId="{1EC3E34A-DA92-4E33-B242-28A7E3F8FBD9}" type="pres">
      <dgm:prSet presAssocID="{01EBCE22-7977-4024-8342-86A9CF248A60}" presName="txShp" presStyleLbl="node1" presStyleIdx="2" presStyleCnt="3">
        <dgm:presLayoutVars>
          <dgm:bulletEnabled val="1"/>
        </dgm:presLayoutVars>
      </dgm:prSet>
      <dgm:spPr/>
    </dgm:pt>
  </dgm:ptLst>
  <dgm:cxnLst>
    <dgm:cxn modelId="{8417FF63-A647-4FA0-93DE-7956950AFE49}" srcId="{F348E391-E442-42F3-B6DE-BBB41448803E}" destId="{C9C11A6F-89B5-4040-8D14-8341839B1105}" srcOrd="0" destOrd="0" parTransId="{596AE728-467E-4CBA-8DE9-5836C990F942}" sibTransId="{DC64F9C2-7DA2-42E0-A196-DA1A1B60A8B7}"/>
    <dgm:cxn modelId="{F24CFB4C-D78C-44FF-B3D4-CCD0F7270112}" srcId="{F348E391-E442-42F3-B6DE-BBB41448803E}" destId="{CB8FA356-2FDE-440F-947F-A5AFAECDC944}" srcOrd="1" destOrd="0" parTransId="{07622F6A-55F6-4D8A-97CC-914710B88D04}" sibTransId="{0EA27AF6-7B91-4099-B0AD-B5C7053964D5}"/>
    <dgm:cxn modelId="{5BC672A9-899B-437B-AFB4-5A3B25D07BC8}" type="presOf" srcId="{C9C11A6F-89B5-4040-8D14-8341839B1105}" destId="{5FEC681A-9958-4BD8-81F3-4958C67B37DA}" srcOrd="0" destOrd="0" presId="urn:microsoft.com/office/officeart/2005/8/layout/vList3"/>
    <dgm:cxn modelId="{C4F104AF-B429-4726-A281-372B2B6B26F2}" type="presOf" srcId="{F348E391-E442-42F3-B6DE-BBB41448803E}" destId="{474ABC67-02C6-4A54-8268-DB46FB838511}" srcOrd="0" destOrd="0" presId="urn:microsoft.com/office/officeart/2005/8/layout/vList3"/>
    <dgm:cxn modelId="{5EB193B3-489D-4C5A-9514-16D8661DF30D}" type="presOf" srcId="{CB8FA356-2FDE-440F-947F-A5AFAECDC944}" destId="{3A028BC1-9E8A-459C-AA4A-D5F428BBE132}" srcOrd="0" destOrd="0" presId="urn:microsoft.com/office/officeart/2005/8/layout/vList3"/>
    <dgm:cxn modelId="{76E505D7-CF50-492F-AF71-5F0F3EADA4CE}" srcId="{F348E391-E442-42F3-B6DE-BBB41448803E}" destId="{01EBCE22-7977-4024-8342-86A9CF248A60}" srcOrd="2" destOrd="0" parTransId="{BEAC56FF-11C6-4139-A897-9A7045A645D3}" sibTransId="{A5ACAA68-24E6-418F-9CCA-E5350EF119B8}"/>
    <dgm:cxn modelId="{58D481E0-03C6-4516-80AF-A43F776C9BCE}" type="presOf" srcId="{01EBCE22-7977-4024-8342-86A9CF248A60}" destId="{1EC3E34A-DA92-4E33-B242-28A7E3F8FBD9}" srcOrd="0" destOrd="0" presId="urn:microsoft.com/office/officeart/2005/8/layout/vList3"/>
    <dgm:cxn modelId="{ED66DADB-FD3F-4B3E-97D8-9B4D33F7181D}" type="presParOf" srcId="{474ABC67-02C6-4A54-8268-DB46FB838511}" destId="{F35975E1-0600-4424-8149-4E67C4E7E123}" srcOrd="0" destOrd="0" presId="urn:microsoft.com/office/officeart/2005/8/layout/vList3"/>
    <dgm:cxn modelId="{15F80F95-822C-4994-8AA8-475E3A95E6C7}" type="presParOf" srcId="{F35975E1-0600-4424-8149-4E67C4E7E123}" destId="{4BFA00E9-B437-4E4E-A45C-5CEA87244F74}" srcOrd="0" destOrd="0" presId="urn:microsoft.com/office/officeart/2005/8/layout/vList3"/>
    <dgm:cxn modelId="{3BD206A8-3CBC-453C-9414-2CBE39A26EF1}" type="presParOf" srcId="{F35975E1-0600-4424-8149-4E67C4E7E123}" destId="{5FEC681A-9958-4BD8-81F3-4958C67B37DA}" srcOrd="1" destOrd="0" presId="urn:microsoft.com/office/officeart/2005/8/layout/vList3"/>
    <dgm:cxn modelId="{8A84D98E-E99E-4D0C-BB47-3F5C051CB98C}" type="presParOf" srcId="{474ABC67-02C6-4A54-8268-DB46FB838511}" destId="{626D61B0-F5F7-423E-85FE-62A6995EB24D}" srcOrd="1" destOrd="0" presId="urn:microsoft.com/office/officeart/2005/8/layout/vList3"/>
    <dgm:cxn modelId="{F9BC2F95-74DC-407E-9500-3FB54322095C}" type="presParOf" srcId="{474ABC67-02C6-4A54-8268-DB46FB838511}" destId="{8D6E576B-8EDD-42CF-BF8B-AE69E08FE3D9}" srcOrd="2" destOrd="0" presId="urn:microsoft.com/office/officeart/2005/8/layout/vList3"/>
    <dgm:cxn modelId="{BA2C34DB-262B-4DE3-AE40-AFE42AD49F6B}" type="presParOf" srcId="{8D6E576B-8EDD-42CF-BF8B-AE69E08FE3D9}" destId="{0F470C79-0242-4E1E-B268-90EDD8FFE2BA}" srcOrd="0" destOrd="0" presId="urn:microsoft.com/office/officeart/2005/8/layout/vList3"/>
    <dgm:cxn modelId="{25CFC409-6419-4E37-AC51-A32B45501ED9}" type="presParOf" srcId="{8D6E576B-8EDD-42CF-BF8B-AE69E08FE3D9}" destId="{3A028BC1-9E8A-459C-AA4A-D5F428BBE132}" srcOrd="1" destOrd="0" presId="urn:microsoft.com/office/officeart/2005/8/layout/vList3"/>
    <dgm:cxn modelId="{4E3A47B0-61E2-41AE-98D7-30C1AAFF89E9}" type="presParOf" srcId="{474ABC67-02C6-4A54-8268-DB46FB838511}" destId="{97A772F8-0AE8-449B-8B0B-65CE0A14D394}" srcOrd="3" destOrd="0" presId="urn:microsoft.com/office/officeart/2005/8/layout/vList3"/>
    <dgm:cxn modelId="{6FAA444C-E1B9-4891-ABC6-BBDCFBD191D1}" type="presParOf" srcId="{474ABC67-02C6-4A54-8268-DB46FB838511}" destId="{3515ACFF-BFC6-401C-8FC9-D404B575BD29}" srcOrd="4" destOrd="0" presId="urn:microsoft.com/office/officeart/2005/8/layout/vList3"/>
    <dgm:cxn modelId="{10766581-1CE5-42BB-8990-96EAE37C2CF9}" type="presParOf" srcId="{3515ACFF-BFC6-401C-8FC9-D404B575BD29}" destId="{4959E925-E0FA-4196-A33F-90D3DA216347}" srcOrd="0" destOrd="0" presId="urn:microsoft.com/office/officeart/2005/8/layout/vList3"/>
    <dgm:cxn modelId="{1AA5B5F6-E4A8-4DF9-A46B-A47B129C4475}" type="presParOf" srcId="{3515ACFF-BFC6-401C-8FC9-D404B575BD29}" destId="{1EC3E34A-DA92-4E33-B242-28A7E3F8FBD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4BC6A-BBDE-4070-9632-EDB0968B13DA}">
      <dsp:nvSpPr>
        <dsp:cNvPr id="0" name=""/>
        <dsp:cNvSpPr/>
      </dsp:nvSpPr>
      <dsp:spPr>
        <a:xfrm>
          <a:off x="3927128" y="0"/>
          <a:ext cx="5890693" cy="1209142"/>
        </a:xfrm>
        <a:prstGeom prst="rightArrow">
          <a:avLst>
            <a:gd name="adj1" fmla="val 75000"/>
            <a:gd name="adj2" fmla="val 5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15" tIns="18415" rIns="18415" bIns="18415" numCol="1" spcCol="1270" anchor="t" anchorCtr="0">
          <a:noAutofit/>
        </a:bodyPr>
        <a:lstStyle/>
        <a:p>
          <a:pPr marL="285750" lvl="1" indent="-285750" algn="l" defTabSz="1289050">
            <a:lnSpc>
              <a:spcPct val="90000"/>
            </a:lnSpc>
            <a:spcBef>
              <a:spcPct val="0"/>
            </a:spcBef>
            <a:spcAft>
              <a:spcPct val="15000"/>
            </a:spcAft>
            <a:buChar char="•"/>
          </a:pPr>
          <a:endParaRPr lang="en-US" sz="2900" kern="1200"/>
        </a:p>
        <a:p>
          <a:pPr marL="285750" lvl="1" indent="-285750" algn="l" defTabSz="1289050">
            <a:lnSpc>
              <a:spcPct val="90000"/>
            </a:lnSpc>
            <a:spcBef>
              <a:spcPct val="0"/>
            </a:spcBef>
            <a:spcAft>
              <a:spcPct val="15000"/>
            </a:spcAft>
            <a:buChar char="•"/>
          </a:pPr>
          <a:endParaRPr lang="en-US" sz="2900" kern="1200"/>
        </a:p>
      </dsp:txBody>
      <dsp:txXfrm>
        <a:off x="3927128" y="151143"/>
        <a:ext cx="5437265" cy="906856"/>
      </dsp:txXfrm>
    </dsp:sp>
    <dsp:sp modelId="{2C40D2C6-A932-467E-B616-06FFCC916C44}">
      <dsp:nvSpPr>
        <dsp:cNvPr id="0" name=""/>
        <dsp:cNvSpPr/>
      </dsp:nvSpPr>
      <dsp:spPr>
        <a:xfrm>
          <a:off x="0" y="0"/>
          <a:ext cx="3927128" cy="120914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dirty="0"/>
            <a:t>Objective #1</a:t>
          </a:r>
        </a:p>
      </dsp:txBody>
      <dsp:txXfrm>
        <a:off x="59025" y="59025"/>
        <a:ext cx="3809078" cy="1091092"/>
      </dsp:txXfrm>
    </dsp:sp>
    <dsp:sp modelId="{4005F24A-A599-42D9-B6F1-7A6636F7324B}">
      <dsp:nvSpPr>
        <dsp:cNvPr id="0" name=""/>
        <dsp:cNvSpPr/>
      </dsp:nvSpPr>
      <dsp:spPr>
        <a:xfrm>
          <a:off x="3927128" y="1330056"/>
          <a:ext cx="5890693" cy="1209142"/>
        </a:xfrm>
        <a:prstGeom prst="rightArrow">
          <a:avLst>
            <a:gd name="adj1" fmla="val 75000"/>
            <a:gd name="adj2" fmla="val 5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15" tIns="18415" rIns="18415" bIns="18415" numCol="1" spcCol="1270" anchor="t" anchorCtr="0">
          <a:noAutofit/>
        </a:bodyPr>
        <a:lstStyle/>
        <a:p>
          <a:pPr marL="285750" lvl="1" indent="-285750" algn="l" defTabSz="1289050">
            <a:lnSpc>
              <a:spcPct val="90000"/>
            </a:lnSpc>
            <a:spcBef>
              <a:spcPct val="0"/>
            </a:spcBef>
            <a:spcAft>
              <a:spcPct val="15000"/>
            </a:spcAft>
            <a:buChar char="•"/>
          </a:pPr>
          <a:endParaRPr lang="en-US" sz="2900" kern="1200"/>
        </a:p>
        <a:p>
          <a:pPr marL="285750" lvl="1" indent="-285750" algn="l" defTabSz="1289050">
            <a:lnSpc>
              <a:spcPct val="90000"/>
            </a:lnSpc>
            <a:spcBef>
              <a:spcPct val="0"/>
            </a:spcBef>
            <a:spcAft>
              <a:spcPct val="15000"/>
            </a:spcAft>
            <a:buChar char="•"/>
          </a:pPr>
          <a:endParaRPr lang="en-US" sz="2900" kern="1200"/>
        </a:p>
      </dsp:txBody>
      <dsp:txXfrm>
        <a:off x="3927128" y="1481199"/>
        <a:ext cx="5437265" cy="906856"/>
      </dsp:txXfrm>
    </dsp:sp>
    <dsp:sp modelId="{5314E09F-A3CB-4C4B-ACB3-D139C93B4354}">
      <dsp:nvSpPr>
        <dsp:cNvPr id="0" name=""/>
        <dsp:cNvSpPr/>
      </dsp:nvSpPr>
      <dsp:spPr>
        <a:xfrm>
          <a:off x="0" y="1330056"/>
          <a:ext cx="3927128" cy="120914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kern="1200">
              <a:latin typeface="Atyp Text"/>
              <a:ea typeface="Arial"/>
              <a:cs typeface="Arial"/>
            </a:rPr>
            <a:t>Objective #2</a:t>
          </a:r>
          <a:endParaRPr lang="en-US" sz="3900" kern="1200" dirty="0">
            <a:latin typeface="Atyp Text"/>
            <a:ea typeface="Arial"/>
            <a:cs typeface="Arial"/>
          </a:endParaRPr>
        </a:p>
      </dsp:txBody>
      <dsp:txXfrm>
        <a:off x="59025" y="1389081"/>
        <a:ext cx="3809078" cy="1091092"/>
      </dsp:txXfrm>
    </dsp:sp>
    <dsp:sp modelId="{E7489ECF-4317-4D5D-A342-3750BEF8592B}">
      <dsp:nvSpPr>
        <dsp:cNvPr id="0" name=""/>
        <dsp:cNvSpPr/>
      </dsp:nvSpPr>
      <dsp:spPr>
        <a:xfrm>
          <a:off x="3927128" y="2660113"/>
          <a:ext cx="5890693" cy="1209142"/>
        </a:xfrm>
        <a:prstGeom prst="rightArrow">
          <a:avLst>
            <a:gd name="adj1" fmla="val 75000"/>
            <a:gd name="adj2" fmla="val 5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15" tIns="18415" rIns="18415" bIns="18415" numCol="1" spcCol="1270" anchor="t" anchorCtr="0">
          <a:noAutofit/>
        </a:bodyPr>
        <a:lstStyle/>
        <a:p>
          <a:pPr marL="285750" lvl="1" indent="-285750" algn="l" defTabSz="1289050">
            <a:lnSpc>
              <a:spcPct val="90000"/>
            </a:lnSpc>
            <a:spcBef>
              <a:spcPct val="0"/>
            </a:spcBef>
            <a:spcAft>
              <a:spcPct val="15000"/>
            </a:spcAft>
            <a:buChar char="•"/>
          </a:pPr>
          <a:endParaRPr lang="en-US" sz="2900" kern="1200"/>
        </a:p>
        <a:p>
          <a:pPr marL="285750" lvl="1" indent="-285750" algn="l" defTabSz="1289050">
            <a:lnSpc>
              <a:spcPct val="90000"/>
            </a:lnSpc>
            <a:spcBef>
              <a:spcPct val="0"/>
            </a:spcBef>
            <a:spcAft>
              <a:spcPct val="15000"/>
            </a:spcAft>
            <a:buChar char="•"/>
          </a:pPr>
          <a:endParaRPr lang="en-US" sz="2900" kern="1200"/>
        </a:p>
      </dsp:txBody>
      <dsp:txXfrm>
        <a:off x="3927128" y="2811256"/>
        <a:ext cx="5437265" cy="906856"/>
      </dsp:txXfrm>
    </dsp:sp>
    <dsp:sp modelId="{0DFF1F73-8CCB-4058-8D6A-3104A0FE5E1B}">
      <dsp:nvSpPr>
        <dsp:cNvPr id="0" name=""/>
        <dsp:cNvSpPr/>
      </dsp:nvSpPr>
      <dsp:spPr>
        <a:xfrm>
          <a:off x="0" y="2660113"/>
          <a:ext cx="3927128" cy="120914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kern="1200">
              <a:latin typeface="Atyp Text"/>
              <a:ea typeface="Arial"/>
              <a:cs typeface="Arial"/>
            </a:rPr>
            <a:t>Objective #3</a:t>
          </a:r>
          <a:endParaRPr lang="en-US" sz="3900" kern="1200" dirty="0">
            <a:latin typeface="Atyp Text"/>
            <a:ea typeface="Arial"/>
            <a:cs typeface="Arial"/>
          </a:endParaRPr>
        </a:p>
      </dsp:txBody>
      <dsp:txXfrm>
        <a:off x="59025" y="2719138"/>
        <a:ext cx="3809078" cy="10910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EC681A-9958-4BD8-81F3-4958C67B37DA}">
      <dsp:nvSpPr>
        <dsp:cNvPr id="0" name=""/>
        <dsp:cNvSpPr/>
      </dsp:nvSpPr>
      <dsp:spPr>
        <a:xfrm rot="10800000">
          <a:off x="1855163" y="2250"/>
          <a:ext cx="6413301" cy="959132"/>
        </a:xfrm>
        <a:prstGeom prst="homePlat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2951" tIns="167640" rIns="312928"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Outcome #1</a:t>
          </a:r>
        </a:p>
      </dsp:txBody>
      <dsp:txXfrm rot="10800000">
        <a:off x="2094946" y="2250"/>
        <a:ext cx="6173518" cy="959132"/>
      </dsp:txXfrm>
    </dsp:sp>
    <dsp:sp modelId="{4BFA00E9-B437-4E4E-A45C-5CEA87244F74}">
      <dsp:nvSpPr>
        <dsp:cNvPr id="0" name=""/>
        <dsp:cNvSpPr/>
      </dsp:nvSpPr>
      <dsp:spPr>
        <a:xfrm>
          <a:off x="1375597" y="2250"/>
          <a:ext cx="959132" cy="959132"/>
        </a:xfrm>
        <a:prstGeom prst="ellipse">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028BC1-9E8A-459C-AA4A-D5F428BBE132}">
      <dsp:nvSpPr>
        <dsp:cNvPr id="0" name=""/>
        <dsp:cNvSpPr/>
      </dsp:nvSpPr>
      <dsp:spPr>
        <a:xfrm rot="10800000">
          <a:off x="1855163" y="1212557"/>
          <a:ext cx="6413301" cy="959132"/>
        </a:xfrm>
        <a:prstGeom prst="homePlat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2951" tIns="167640" rIns="312928"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Outcome #2</a:t>
          </a:r>
        </a:p>
      </dsp:txBody>
      <dsp:txXfrm rot="10800000">
        <a:off x="2094946" y="1212557"/>
        <a:ext cx="6173518" cy="959132"/>
      </dsp:txXfrm>
    </dsp:sp>
    <dsp:sp modelId="{0F470C79-0242-4E1E-B268-90EDD8FFE2BA}">
      <dsp:nvSpPr>
        <dsp:cNvPr id="0" name=""/>
        <dsp:cNvSpPr/>
      </dsp:nvSpPr>
      <dsp:spPr>
        <a:xfrm>
          <a:off x="1375597" y="1212557"/>
          <a:ext cx="959132" cy="959132"/>
        </a:xfrm>
        <a:prstGeom prst="ellipse">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C3E34A-DA92-4E33-B242-28A7E3F8FBD9}">
      <dsp:nvSpPr>
        <dsp:cNvPr id="0" name=""/>
        <dsp:cNvSpPr/>
      </dsp:nvSpPr>
      <dsp:spPr>
        <a:xfrm rot="10800000">
          <a:off x="1855163" y="2422864"/>
          <a:ext cx="6413301" cy="959132"/>
        </a:xfrm>
        <a:prstGeom prst="homePlat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2951" tIns="167640" rIns="312928"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Outcome #3</a:t>
          </a:r>
        </a:p>
      </dsp:txBody>
      <dsp:txXfrm rot="10800000">
        <a:off x="2094946" y="2422864"/>
        <a:ext cx="6173518" cy="959132"/>
      </dsp:txXfrm>
    </dsp:sp>
    <dsp:sp modelId="{4959E925-E0FA-4196-A33F-90D3DA216347}">
      <dsp:nvSpPr>
        <dsp:cNvPr id="0" name=""/>
        <dsp:cNvSpPr/>
      </dsp:nvSpPr>
      <dsp:spPr>
        <a:xfrm>
          <a:off x="1375597" y="2422864"/>
          <a:ext cx="959132" cy="959132"/>
        </a:xfrm>
        <a:prstGeom prst="ellipse">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825C47-2319-4C3A-9850-440E48A72FD6}" type="datetimeFigureOut">
              <a:rPr lang="en-US" smtClean="0"/>
              <a:t>4/9/2026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DED066-70A2-4BB4-8A44-7C5F682D24A4}" type="slidenum">
              <a:rPr lang="en-US" smtClean="0"/>
              <a:t>‹#›</a:t>
            </a:fld>
            <a:endParaRPr lang="en-US"/>
          </a:p>
        </p:txBody>
      </p:sp>
    </p:spTree>
    <p:extLst>
      <p:ext uri="{BB962C8B-B14F-4D97-AF65-F5344CB8AC3E}">
        <p14:creationId xmlns:p14="http://schemas.microsoft.com/office/powerpoint/2010/main" val="502382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DED066-70A2-4BB4-8A44-7C5F682D24A4}" type="slidenum">
              <a:rPr lang="en-US" smtClean="0"/>
              <a:t>7</a:t>
            </a:fld>
            <a:endParaRPr lang="en-US"/>
          </a:p>
        </p:txBody>
      </p:sp>
    </p:spTree>
    <p:extLst>
      <p:ext uri="{BB962C8B-B14F-4D97-AF65-F5344CB8AC3E}">
        <p14:creationId xmlns:p14="http://schemas.microsoft.com/office/powerpoint/2010/main" val="6128600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37.emf"/></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jpe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jpe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svg"/><Relationship Id="rId4" Type="http://schemas.openxmlformats.org/officeDocument/2006/relationships/image" Target="../media/image23.png"/></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2.sv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1.png"/><Relationship Id="rId1" Type="http://schemas.openxmlformats.org/officeDocument/2006/relationships/slideMaster" Target="../slideMasters/slideMaster6.xml"/><Relationship Id="rId4" Type="http://schemas.openxmlformats.org/officeDocument/2006/relationships/image" Target="../media/image32.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1.png"/><Relationship Id="rId1" Type="http://schemas.openxmlformats.org/officeDocument/2006/relationships/slideMaster" Target="../slideMasters/slideMaster6.xml"/><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1.png"/><Relationship Id="rId1" Type="http://schemas.openxmlformats.org/officeDocument/2006/relationships/slideMaster" Target="../slideMasters/slideMaster6.xml"/><Relationship Id="rId4" Type="http://schemas.openxmlformats.org/officeDocument/2006/relationships/image" Target="../media/image34.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svg"/><Relationship Id="rId5" Type="http://schemas.openxmlformats.org/officeDocument/2006/relationships/image" Target="../media/image24.emf"/><Relationship Id="rId4"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2.xml"/><Relationship Id="rId4" Type="http://schemas.openxmlformats.org/officeDocument/2006/relationships/image" Target="../media/image29.emf"/></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Master" Target="../slideMasters/slideMaster2.xml"/><Relationship Id="rId4" Type="http://schemas.openxmlformats.org/officeDocument/2006/relationships/image" Target="../media/image29.emf"/></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Master" Target="../slideMasters/slideMaster2.xml"/><Relationship Id="rId4" Type="http://schemas.openxmlformats.org/officeDocument/2006/relationships/image" Target="../media/image29.emf"/></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 Custom Purple">
    <p:bg>
      <p:bgPr>
        <a:solidFill>
          <a:schemeClr val="accent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126C6F-D716-60BE-834F-B27778441D95}"/>
              </a:ext>
            </a:extLst>
          </p:cNvPr>
          <p:cNvPicPr>
            <a:picLocks noChangeAspect="1"/>
          </p:cNvPicPr>
          <p:nvPr/>
        </p:nvPicPr>
        <p:blipFill>
          <a:blip r:embed="rId2"/>
          <a:stretch>
            <a:fillRect/>
          </a:stretch>
        </p:blipFill>
        <p:spPr>
          <a:xfrm>
            <a:off x="512018" y="503858"/>
            <a:ext cx="3809080" cy="730224"/>
          </a:xfrm>
          <a:prstGeom prst="rect">
            <a:avLst/>
          </a:prstGeom>
        </p:spPr>
      </p:pic>
      <p:sp>
        <p:nvSpPr>
          <p:cNvPr id="13" name="Click to Edit Slide Title"/>
          <p:cNvSpPr txBox="1">
            <a:spLocks noGrp="1"/>
          </p:cNvSpPr>
          <p:nvPr>
            <p:ph type="title" hasCustomPrompt="1"/>
          </p:nvPr>
        </p:nvSpPr>
        <p:spPr>
          <a:xfrm>
            <a:off x="512018" y="2789669"/>
            <a:ext cx="5014447" cy="1278662"/>
          </a:xfrm>
          <a:prstGeom prst="rect">
            <a:avLst/>
          </a:prstGeom>
        </p:spPr>
        <p:txBody>
          <a:bodyPr anchor="ctr"/>
          <a:lstStyle>
            <a:lvl1pPr>
              <a:defRPr sz="4800">
                <a:solidFill>
                  <a:srgbClr val="FFFFFF"/>
                </a:solidFill>
              </a:defRPr>
            </a:lvl1pPr>
          </a:lstStyle>
          <a:p>
            <a:r>
              <a:t>Click to Edit Slide Title</a:t>
            </a:r>
          </a:p>
        </p:txBody>
      </p:sp>
      <p:sp>
        <p:nvSpPr>
          <p:cNvPr id="7" name="Picture Placeholder 10">
            <a:extLst>
              <a:ext uri="{FF2B5EF4-FFF2-40B4-BE49-F238E27FC236}">
                <a16:creationId xmlns:a16="http://schemas.microsoft.com/office/drawing/2014/main" id="{F3C612FD-0418-6084-62E5-4E1D0A5190CF}"/>
              </a:ext>
            </a:extLst>
          </p:cNvPr>
          <p:cNvSpPr>
            <a:spLocks noGrp="1"/>
          </p:cNvSpPr>
          <p:nvPr>
            <p:ph type="pic" sz="quarter" idx="12" hasCustomPrompt="1"/>
          </p:nvPr>
        </p:nvSpPr>
        <p:spPr>
          <a:xfrm>
            <a:off x="5735692" y="-1"/>
            <a:ext cx="6456308" cy="6857999"/>
          </a:xfrm>
          <a:custGeom>
            <a:avLst/>
            <a:gdLst>
              <a:gd name="connsiteX0" fmla="*/ 1293653 w 6456308"/>
              <a:gd name="connsiteY0" fmla="*/ 0 h 6857999"/>
              <a:gd name="connsiteX1" fmla="*/ 6456308 w 6456308"/>
              <a:gd name="connsiteY1" fmla="*/ 0 h 6857999"/>
              <a:gd name="connsiteX2" fmla="*/ 6456308 w 6456308"/>
              <a:gd name="connsiteY2" fmla="*/ 6857999 h 6857999"/>
              <a:gd name="connsiteX3" fmla="*/ 0 w 645630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456308" h="6857999">
                <a:moveTo>
                  <a:pt x="1293653" y="0"/>
                </a:moveTo>
                <a:lnTo>
                  <a:pt x="6456308" y="0"/>
                </a:lnTo>
                <a:lnTo>
                  <a:pt x="6456308" y="6857999"/>
                </a:lnTo>
                <a:lnTo>
                  <a:pt x="0" y="6857999"/>
                </a:lnTo>
                <a:close/>
              </a:path>
            </a:pathLst>
          </a:custGeom>
          <a:solidFill>
            <a:schemeClr val="accent4"/>
          </a:solidFill>
        </p:spPr>
        <p:txBody>
          <a:bodyPr wrap="square" anchor="ctr" anchorCtr="0">
            <a:noAutofit/>
          </a:bodyPr>
          <a:lstStyle>
            <a:lvl1pPr algn="ctr">
              <a:defRPr b="0" i="0">
                <a:latin typeface="+mn-lt"/>
                <a:ea typeface="Atyp Text" pitchFamily="2" charset="0"/>
              </a:defRPr>
            </a:lvl1pPr>
          </a:lstStyle>
          <a:p>
            <a:r>
              <a:rPr lang="en-US"/>
              <a:t>Click to Add Photo</a:t>
            </a:r>
          </a:p>
        </p:txBody>
      </p:sp>
      <p:sp>
        <p:nvSpPr>
          <p:cNvPr id="8" name="Body Level One…">
            <a:extLst>
              <a:ext uri="{FF2B5EF4-FFF2-40B4-BE49-F238E27FC236}">
                <a16:creationId xmlns:a16="http://schemas.microsoft.com/office/drawing/2014/main" id="{FA7B0F2C-733C-5CD0-537E-C3F77083ACFF}"/>
              </a:ext>
            </a:extLst>
          </p:cNvPr>
          <p:cNvSpPr txBox="1">
            <a:spLocks noGrp="1"/>
          </p:cNvSpPr>
          <p:nvPr>
            <p:ph type="body" sz="quarter" idx="1" hasCustomPrompt="1"/>
          </p:nvPr>
        </p:nvSpPr>
        <p:spPr>
          <a:xfrm>
            <a:off x="512762" y="4222750"/>
            <a:ext cx="5013326" cy="640563"/>
          </a:xfrm>
          <a:prstGeom prst="rect">
            <a:avLst/>
          </a:prstGeom>
        </p:spPr>
        <p:txBody>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sz="1800" b="1" i="0">
                <a:solidFill>
                  <a:srgbClr val="FFFFFF"/>
                </a:solidFill>
                <a:latin typeface="+mj-lt"/>
                <a:ea typeface="Atyp Display Semibold" pitchFamily="2" charset="0"/>
              </a:defRPr>
            </a:lvl1pPr>
            <a:lvl2pPr marL="774700" indent="-317500">
              <a:defRPr sz="2000"/>
            </a:lvl2pPr>
            <a:lvl3pPr marL="1231900" indent="-317500">
              <a:defRPr sz="2000"/>
            </a:lvl3pPr>
            <a:lvl4pPr marL="1689100" indent="-317500">
              <a:defRPr sz="2000"/>
            </a:lvl4pPr>
            <a:lvl5pPr marL="2146300" indent="-317500">
              <a:defRPr sz="2000"/>
            </a:lvl5pPr>
          </a:lstStyle>
          <a:p>
            <a:r>
              <a:rPr lang="en-US"/>
              <a:t>This is a subhead. If needed, please keep to one line, only. If not, delete.</a:t>
            </a:r>
          </a:p>
        </p:txBody>
      </p:sp>
    </p:spTree>
    <p:extLst>
      <p:ext uri="{BB962C8B-B14F-4D97-AF65-F5344CB8AC3E}">
        <p14:creationId xmlns:p14="http://schemas.microsoft.com/office/powerpoint/2010/main" val="3761572625"/>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cSld name="Title ALT - Phone">
    <p:bg>
      <p:bgPr>
        <a:solidFill>
          <a:srgbClr val="FFE900"/>
        </a:solidFill>
        <a:effectLst/>
      </p:bgPr>
    </p:bg>
    <p:spTree>
      <p:nvGrpSpPr>
        <p:cNvPr id="1" name=""/>
        <p:cNvGrpSpPr/>
        <p:nvPr/>
      </p:nvGrpSpPr>
      <p:grpSpPr>
        <a:xfrm>
          <a:off x="0" y="0"/>
          <a:ext cx="0" cy="0"/>
          <a:chOff x="0" y="0"/>
          <a:chExt cx="0" cy="0"/>
        </a:xfrm>
      </p:grpSpPr>
      <p:pic>
        <p:nvPicPr>
          <p:cNvPr id="130" name="Picture 3" descr="Picture 3"/>
          <p:cNvPicPr>
            <a:picLocks noChangeAspect="1"/>
          </p:cNvPicPr>
          <p:nvPr/>
        </p:nvPicPr>
        <p:blipFill>
          <a:blip r:embed="rId2"/>
          <a:stretch>
            <a:fillRect/>
          </a:stretch>
        </p:blipFill>
        <p:spPr>
          <a:xfrm>
            <a:off x="-2" y="0"/>
            <a:ext cx="12192001" cy="6858000"/>
          </a:xfrm>
          <a:prstGeom prst="rect">
            <a:avLst/>
          </a:prstGeom>
          <a:ln w="12700">
            <a:miter lim="400000"/>
          </a:ln>
        </p:spPr>
      </p:pic>
      <p:sp>
        <p:nvSpPr>
          <p:cNvPr id="131" name="Graphic 3"/>
          <p:cNvSpPr/>
          <p:nvPr/>
        </p:nvSpPr>
        <p:spPr>
          <a:xfrm>
            <a:off x="0" y="4519167"/>
            <a:ext cx="12192000" cy="23388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10225"/>
                </a:lnTo>
                <a:lnTo>
                  <a:pt x="0" y="21600"/>
                </a:lnTo>
                <a:close/>
              </a:path>
            </a:pathLst>
          </a:cu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8" name="Slide Number">
            <a:extLst>
              <a:ext uri="{FF2B5EF4-FFF2-40B4-BE49-F238E27FC236}">
                <a16:creationId xmlns:a16="http://schemas.microsoft.com/office/drawing/2014/main" id="{FC5DF09F-EE2A-D92B-678D-2B84C726446E}"/>
              </a:ext>
            </a:extLst>
          </p:cNvPr>
          <p:cNvSpPr txBox="1">
            <a:spLocks noGrp="1"/>
          </p:cNvSpPr>
          <p:nvPr>
            <p:ph type="sldNum" sz="quarter" idx="2"/>
          </p:nvPr>
        </p:nvSpPr>
        <p:spPr>
          <a:xfrm>
            <a:off x="11762395" y="6434203"/>
            <a:ext cx="265455" cy="246221"/>
          </a:xfrm>
          <a:prstGeom prst="rect">
            <a:avLst/>
          </a:prstGeom>
        </p:spPr>
        <p:txBody>
          <a:bodyPr/>
          <a:lstStyle>
            <a:lvl1pPr marL="0" indent="0">
              <a:buFont typeface="Arial" panose="020B0604020202020204" pitchFamily="34" charset="0"/>
              <a:buNone/>
              <a:defRPr/>
            </a:lvl1pPr>
          </a:lstStyle>
          <a:p>
            <a:fld id="{8B872406-BB3D-487C-94AA-F5749CCD2F93}" type="slidenum">
              <a:rPr lang="en-US" smtClean="0"/>
              <a:t>‹#›</a:t>
            </a:fld>
            <a:endParaRPr lang="en-US"/>
          </a:p>
        </p:txBody>
      </p:sp>
      <p:sp>
        <p:nvSpPr>
          <p:cNvPr id="2" name="Click to Edit Slide Title">
            <a:extLst>
              <a:ext uri="{FF2B5EF4-FFF2-40B4-BE49-F238E27FC236}">
                <a16:creationId xmlns:a16="http://schemas.microsoft.com/office/drawing/2014/main" id="{C50DAF14-931A-A57A-B8F7-E19940F73110}"/>
              </a:ext>
            </a:extLst>
          </p:cNvPr>
          <p:cNvSpPr txBox="1">
            <a:spLocks noGrp="1"/>
          </p:cNvSpPr>
          <p:nvPr>
            <p:ph type="title" hasCustomPrompt="1"/>
          </p:nvPr>
        </p:nvSpPr>
        <p:spPr>
          <a:xfrm>
            <a:off x="3909848" y="5274938"/>
            <a:ext cx="7765228" cy="1278662"/>
          </a:xfrm>
          <a:prstGeom prst="rect">
            <a:avLst/>
          </a:prstGeom>
        </p:spPr>
        <p:txBody>
          <a:bodyPr anchor="ctr">
            <a:noAutofit/>
          </a:bodyPr>
          <a:lstStyle>
            <a:lvl1pPr algn="r">
              <a:defRPr sz="4800"/>
            </a:lvl1pPr>
          </a:lstStyle>
          <a:p>
            <a:r>
              <a:t>Click to Edit Slide Title</a:t>
            </a:r>
          </a:p>
        </p:txBody>
      </p:sp>
      <p:pic>
        <p:nvPicPr>
          <p:cNvPr id="4" name="Picture 3">
            <a:extLst>
              <a:ext uri="{FF2B5EF4-FFF2-40B4-BE49-F238E27FC236}">
                <a16:creationId xmlns:a16="http://schemas.microsoft.com/office/drawing/2014/main" id="{A736CDDF-3DBC-3B69-14E3-5B0A6250B5B2}"/>
              </a:ext>
            </a:extLst>
          </p:cNvPr>
          <p:cNvPicPr>
            <a:picLocks noChangeAspect="1"/>
          </p:cNvPicPr>
          <p:nvPr/>
        </p:nvPicPr>
        <p:blipFill>
          <a:blip r:embed="rId3"/>
          <a:stretch>
            <a:fillRect/>
          </a:stretch>
        </p:blipFill>
        <p:spPr>
          <a:xfrm>
            <a:off x="510882" y="5921468"/>
            <a:ext cx="2509091" cy="481008"/>
          </a:xfrm>
          <a:prstGeom prst="rect">
            <a:avLst/>
          </a:prstGeom>
        </p:spPr>
      </p:pic>
    </p:spTree>
    <p:extLst>
      <p:ext uri="{BB962C8B-B14F-4D97-AF65-F5344CB8AC3E}">
        <p14:creationId xmlns:p14="http://schemas.microsoft.com/office/powerpoint/2010/main" val="2753665821"/>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Title - Forest Road">
    <p:bg>
      <p:bgPr>
        <a:solidFill>
          <a:srgbClr val="FFE900"/>
        </a:solidFill>
        <a:effectLst/>
      </p:bgPr>
    </p:bg>
    <p:spTree>
      <p:nvGrpSpPr>
        <p:cNvPr id="1" name=""/>
        <p:cNvGrpSpPr/>
        <p:nvPr/>
      </p:nvGrpSpPr>
      <p:grpSpPr>
        <a:xfrm>
          <a:off x="0" y="0"/>
          <a:ext cx="0" cy="0"/>
          <a:chOff x="0" y="0"/>
          <a:chExt cx="0" cy="0"/>
        </a:xfrm>
      </p:grpSpPr>
      <p:pic>
        <p:nvPicPr>
          <p:cNvPr id="38" name="Picture 9" descr="Picture 9"/>
          <p:cNvPicPr>
            <a:picLocks noChangeAspect="1"/>
          </p:cNvPicPr>
          <p:nvPr/>
        </p:nvPicPr>
        <p:blipFill>
          <a:blip r:embed="rId2"/>
          <a:srcRect/>
          <a:stretch>
            <a:fillRect/>
          </a:stretch>
        </p:blipFill>
        <p:spPr>
          <a:xfrm>
            <a:off x="3019286" y="0"/>
            <a:ext cx="9172714" cy="6858000"/>
          </a:xfrm>
          <a:prstGeom prst="rect">
            <a:avLst/>
          </a:prstGeom>
          <a:ln w="12700">
            <a:miter lim="400000"/>
          </a:ln>
        </p:spPr>
      </p:pic>
      <p:pic>
        <p:nvPicPr>
          <p:cNvPr id="39" name="Graphic 12" descr="Graphic 12"/>
          <p:cNvPicPr>
            <a:picLocks noChangeAspect="1"/>
          </p:cNvPicPr>
          <p:nvPr/>
        </p:nvPicPr>
        <p:blipFill>
          <a:blip r:embed="rId3"/>
          <a:stretch>
            <a:fillRect/>
          </a:stretch>
        </p:blipFill>
        <p:spPr>
          <a:xfrm>
            <a:off x="0" y="0"/>
            <a:ext cx="6959600" cy="6858000"/>
          </a:xfrm>
          <a:prstGeom prst="rect">
            <a:avLst/>
          </a:prstGeom>
          <a:ln w="12700">
            <a:miter lim="400000"/>
          </a:ln>
        </p:spPr>
      </p:pic>
      <p:sp>
        <p:nvSpPr>
          <p:cNvPr id="40" name="Click to Edit Slide Title"/>
          <p:cNvSpPr txBox="1">
            <a:spLocks noGrp="1"/>
          </p:cNvSpPr>
          <p:nvPr>
            <p:ph type="title" hasCustomPrompt="1"/>
          </p:nvPr>
        </p:nvSpPr>
        <p:spPr>
          <a:xfrm>
            <a:off x="512018" y="2789669"/>
            <a:ext cx="5014447" cy="1278662"/>
          </a:xfrm>
          <a:prstGeom prst="rect">
            <a:avLst/>
          </a:prstGeom>
        </p:spPr>
        <p:txBody>
          <a:bodyPr anchor="ctr"/>
          <a:lstStyle>
            <a:lvl1pPr>
              <a:defRPr sz="4800"/>
            </a:lvl1pPr>
          </a:lstStyle>
          <a:p>
            <a:r>
              <a:t>Click to Edit Slide Title</a:t>
            </a:r>
          </a:p>
        </p:txBody>
      </p:sp>
      <p:sp>
        <p:nvSpPr>
          <p:cNvPr id="2" name="Body Level One…">
            <a:extLst>
              <a:ext uri="{FF2B5EF4-FFF2-40B4-BE49-F238E27FC236}">
                <a16:creationId xmlns:a16="http://schemas.microsoft.com/office/drawing/2014/main" id="{151AF0D4-D7AE-5EF0-24CA-8BFB84E30E0E}"/>
              </a:ext>
            </a:extLst>
          </p:cNvPr>
          <p:cNvSpPr txBox="1">
            <a:spLocks noGrp="1"/>
          </p:cNvSpPr>
          <p:nvPr>
            <p:ph type="body" sz="quarter" idx="1" hasCustomPrompt="1"/>
          </p:nvPr>
        </p:nvSpPr>
        <p:spPr>
          <a:xfrm>
            <a:off x="512762" y="4222750"/>
            <a:ext cx="5013326" cy="640563"/>
          </a:xfrm>
          <a:prstGeom prst="rect">
            <a:avLst/>
          </a:prstGeom>
        </p:spPr>
        <p:txBody>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sz="1800" b="1" i="0">
                <a:latin typeface="+mj-lt"/>
                <a:ea typeface="Atyp Display Semibold" pitchFamily="2" charset="0"/>
              </a:defRPr>
            </a:lvl1pPr>
            <a:lvl2pPr marL="774700" indent="-317500">
              <a:defRPr sz="2000"/>
            </a:lvl2pPr>
            <a:lvl3pPr marL="1231900" indent="-317500">
              <a:defRPr sz="2000"/>
            </a:lvl3pPr>
            <a:lvl4pPr marL="1689100" indent="-317500">
              <a:defRPr sz="2000"/>
            </a:lvl4pPr>
            <a:lvl5pPr marL="2146300" indent="-317500">
              <a:defRPr sz="2000"/>
            </a:lvl5pPr>
          </a:lstStyle>
          <a:p>
            <a:r>
              <a:rPr lang="en-US"/>
              <a:t>This is a subhead. If needed, please keep to one line, only. If not, delete.</a:t>
            </a:r>
          </a:p>
        </p:txBody>
      </p:sp>
      <p:pic>
        <p:nvPicPr>
          <p:cNvPr id="4" name="Picture 3">
            <a:extLst>
              <a:ext uri="{FF2B5EF4-FFF2-40B4-BE49-F238E27FC236}">
                <a16:creationId xmlns:a16="http://schemas.microsoft.com/office/drawing/2014/main" id="{C08BF396-6815-1699-34EA-1EA8F6AD63B2}"/>
              </a:ext>
            </a:extLst>
          </p:cNvPr>
          <p:cNvPicPr>
            <a:picLocks noChangeAspect="1"/>
          </p:cNvPicPr>
          <p:nvPr userDrawn="1"/>
        </p:nvPicPr>
        <p:blipFill>
          <a:blip r:embed="rId4"/>
          <a:stretch>
            <a:fillRect/>
          </a:stretch>
        </p:blipFill>
        <p:spPr>
          <a:xfrm>
            <a:off x="512018" y="517902"/>
            <a:ext cx="2518565" cy="719590"/>
          </a:xfrm>
          <a:prstGeom prst="rect">
            <a:avLst/>
          </a:prstGeom>
        </p:spPr>
      </p:pic>
    </p:spTree>
    <p:extLst>
      <p:ext uri="{BB962C8B-B14F-4D97-AF65-F5344CB8AC3E}">
        <p14:creationId xmlns:p14="http://schemas.microsoft.com/office/powerpoint/2010/main" val="2737876125"/>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1_Title - Forest Road Purple">
    <p:bg>
      <p:bgPr>
        <a:solidFill>
          <a:srgbClr val="FFE900"/>
        </a:solidFill>
        <a:effectLst/>
      </p:bgPr>
    </p:bg>
    <p:spTree>
      <p:nvGrpSpPr>
        <p:cNvPr id="1" name=""/>
        <p:cNvGrpSpPr/>
        <p:nvPr/>
      </p:nvGrpSpPr>
      <p:grpSpPr>
        <a:xfrm>
          <a:off x="0" y="0"/>
          <a:ext cx="0" cy="0"/>
          <a:chOff x="0" y="0"/>
          <a:chExt cx="0" cy="0"/>
        </a:xfrm>
      </p:grpSpPr>
      <p:pic>
        <p:nvPicPr>
          <p:cNvPr id="3" name="Graphic 12" descr="Graphic 12">
            <a:extLst>
              <a:ext uri="{FF2B5EF4-FFF2-40B4-BE49-F238E27FC236}">
                <a16:creationId xmlns:a16="http://schemas.microsoft.com/office/drawing/2014/main" id="{E2E95B8D-FB97-E021-D779-36F9D899C1F0}"/>
              </a:ext>
            </a:extLst>
          </p:cNvPr>
          <p:cNvPicPr>
            <a:picLocks noChangeAspect="1"/>
          </p:cNvPicPr>
          <p:nvPr/>
        </p:nvPicPr>
        <p:blipFill>
          <a:blip r:embed="rId2"/>
          <a:stretch>
            <a:fillRect/>
          </a:stretch>
        </p:blipFill>
        <p:spPr>
          <a:xfrm>
            <a:off x="0" y="0"/>
            <a:ext cx="6959600" cy="6858000"/>
          </a:xfrm>
          <a:prstGeom prst="rect">
            <a:avLst/>
          </a:prstGeom>
          <a:ln w="12700">
            <a:miter lim="400000"/>
          </a:ln>
        </p:spPr>
      </p:pic>
      <p:sp>
        <p:nvSpPr>
          <p:cNvPr id="2" name="Freeform 1">
            <a:extLst>
              <a:ext uri="{FF2B5EF4-FFF2-40B4-BE49-F238E27FC236}">
                <a16:creationId xmlns:a16="http://schemas.microsoft.com/office/drawing/2014/main" id="{04FA31CC-C5EA-B6E1-C4BF-A633C37171EB}"/>
              </a:ext>
            </a:extLst>
          </p:cNvPr>
          <p:cNvSpPr/>
          <p:nvPr/>
        </p:nvSpPr>
        <p:spPr>
          <a:xfrm>
            <a:off x="-1" y="0"/>
            <a:ext cx="6959599" cy="6858000"/>
          </a:xfrm>
          <a:custGeom>
            <a:avLst/>
            <a:gdLst>
              <a:gd name="connsiteX0" fmla="*/ 0 w 6945834"/>
              <a:gd name="connsiteY0" fmla="*/ 0 h 6858000"/>
              <a:gd name="connsiteX1" fmla="*/ 6945834 w 6945834"/>
              <a:gd name="connsiteY1" fmla="*/ 0 h 6858000"/>
              <a:gd name="connsiteX2" fmla="*/ 5715067 w 6945834"/>
              <a:gd name="connsiteY2" fmla="*/ 6858000 h 6858000"/>
              <a:gd name="connsiteX3" fmla="*/ 0 w 694583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945834" h="6858000">
                <a:moveTo>
                  <a:pt x="0" y="0"/>
                </a:moveTo>
                <a:lnTo>
                  <a:pt x="6945834" y="0"/>
                </a:lnTo>
                <a:lnTo>
                  <a:pt x="5715067" y="6858000"/>
                </a:lnTo>
                <a:lnTo>
                  <a:pt x="0" y="6858000"/>
                </a:lnTo>
                <a:close/>
              </a:path>
            </a:pathLst>
          </a:custGeom>
          <a:solidFill>
            <a:schemeClr val="accent5"/>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262"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5" name="Click to Edit Slide Title">
            <a:extLst>
              <a:ext uri="{FF2B5EF4-FFF2-40B4-BE49-F238E27FC236}">
                <a16:creationId xmlns:a16="http://schemas.microsoft.com/office/drawing/2014/main" id="{E6A6C5C2-7A0E-CF0A-0632-18B187FCC063}"/>
              </a:ext>
            </a:extLst>
          </p:cNvPr>
          <p:cNvSpPr txBox="1">
            <a:spLocks noGrp="1"/>
          </p:cNvSpPr>
          <p:nvPr>
            <p:ph type="title" hasCustomPrompt="1"/>
          </p:nvPr>
        </p:nvSpPr>
        <p:spPr>
          <a:xfrm>
            <a:off x="512018" y="2789669"/>
            <a:ext cx="5014447" cy="1278662"/>
          </a:xfrm>
          <a:prstGeom prst="rect">
            <a:avLst/>
          </a:prstGeom>
        </p:spPr>
        <p:txBody>
          <a:bodyPr anchor="ctr"/>
          <a:lstStyle>
            <a:lvl1pPr>
              <a:defRPr sz="4800">
                <a:solidFill>
                  <a:srgbClr val="FFFFFF"/>
                </a:solidFill>
              </a:defRPr>
            </a:lvl1pPr>
          </a:lstStyle>
          <a:p>
            <a:r>
              <a:t>Click to Edit Slide Title</a:t>
            </a:r>
          </a:p>
        </p:txBody>
      </p:sp>
      <p:sp>
        <p:nvSpPr>
          <p:cNvPr id="6" name="Body Level One…">
            <a:extLst>
              <a:ext uri="{FF2B5EF4-FFF2-40B4-BE49-F238E27FC236}">
                <a16:creationId xmlns:a16="http://schemas.microsoft.com/office/drawing/2014/main" id="{E0F991D5-8D44-0E26-5F24-6691C0E98EEA}"/>
              </a:ext>
            </a:extLst>
          </p:cNvPr>
          <p:cNvSpPr txBox="1">
            <a:spLocks noGrp="1"/>
          </p:cNvSpPr>
          <p:nvPr>
            <p:ph type="body" sz="quarter" idx="1" hasCustomPrompt="1"/>
          </p:nvPr>
        </p:nvSpPr>
        <p:spPr>
          <a:xfrm>
            <a:off x="512762" y="4222750"/>
            <a:ext cx="5013326" cy="640563"/>
          </a:xfrm>
          <a:prstGeom prst="rect">
            <a:avLst/>
          </a:prstGeom>
        </p:spPr>
        <p:txBody>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sz="1800" b="1" i="0">
                <a:solidFill>
                  <a:srgbClr val="FFFFFF"/>
                </a:solidFill>
                <a:latin typeface="+mj-lt"/>
                <a:ea typeface="Atyp Display Semibold" pitchFamily="2" charset="0"/>
              </a:defRPr>
            </a:lvl1pPr>
            <a:lvl2pPr marL="774700" indent="-317500">
              <a:defRPr sz="2000"/>
            </a:lvl2pPr>
            <a:lvl3pPr marL="1231900" indent="-317500">
              <a:defRPr sz="2000"/>
            </a:lvl3pPr>
            <a:lvl4pPr marL="1689100" indent="-317500">
              <a:defRPr sz="2000"/>
            </a:lvl4pPr>
            <a:lvl5pPr marL="2146300" indent="-317500">
              <a:defRPr sz="2000"/>
            </a:lvl5pPr>
          </a:lstStyle>
          <a:p>
            <a:r>
              <a:rPr lang="en-US"/>
              <a:t>This is a subhead. If needed, please keep to one line, only. If not, delete.</a:t>
            </a:r>
          </a:p>
        </p:txBody>
      </p:sp>
      <p:pic>
        <p:nvPicPr>
          <p:cNvPr id="8" name="Picture 7">
            <a:extLst>
              <a:ext uri="{FF2B5EF4-FFF2-40B4-BE49-F238E27FC236}">
                <a16:creationId xmlns:a16="http://schemas.microsoft.com/office/drawing/2014/main" id="{84395879-DB7C-22BE-B4F2-EF43B519B9E3}"/>
              </a:ext>
            </a:extLst>
          </p:cNvPr>
          <p:cNvPicPr>
            <a:picLocks noChangeAspect="1"/>
          </p:cNvPicPr>
          <p:nvPr/>
        </p:nvPicPr>
        <p:blipFill>
          <a:blip r:embed="rId3"/>
          <a:stretch>
            <a:fillRect/>
          </a:stretch>
        </p:blipFill>
        <p:spPr>
          <a:xfrm>
            <a:off x="512018" y="503858"/>
            <a:ext cx="3809080" cy="730224"/>
          </a:xfrm>
          <a:prstGeom prst="rect">
            <a:avLst/>
          </a:prstGeom>
        </p:spPr>
      </p:pic>
    </p:spTree>
    <p:extLst>
      <p:ext uri="{BB962C8B-B14F-4D97-AF65-F5344CB8AC3E}">
        <p14:creationId xmlns:p14="http://schemas.microsoft.com/office/powerpoint/2010/main" val="3326745667"/>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Title - Neon">
    <p:bg>
      <p:bgPr>
        <a:solidFill>
          <a:srgbClr val="FFE900"/>
        </a:solidFill>
        <a:effectLst/>
      </p:bgPr>
    </p:bg>
    <p:spTree>
      <p:nvGrpSpPr>
        <p:cNvPr id="1" name=""/>
        <p:cNvGrpSpPr/>
        <p:nvPr/>
      </p:nvGrpSpPr>
      <p:grpSpPr>
        <a:xfrm>
          <a:off x="0" y="0"/>
          <a:ext cx="0" cy="0"/>
          <a:chOff x="0" y="0"/>
          <a:chExt cx="0" cy="0"/>
        </a:xfrm>
      </p:grpSpPr>
      <p:pic>
        <p:nvPicPr>
          <p:cNvPr id="51" name="Picture 27" descr="Picture 27"/>
          <p:cNvPicPr>
            <a:picLocks noChangeAspect="1"/>
          </p:cNvPicPr>
          <p:nvPr/>
        </p:nvPicPr>
        <p:blipFill>
          <a:blip r:embed="rId2"/>
          <a:srcRect l="16511"/>
          <a:stretch>
            <a:fillRect/>
          </a:stretch>
        </p:blipFill>
        <p:spPr>
          <a:xfrm>
            <a:off x="5526089" y="1"/>
            <a:ext cx="6665912" cy="6858000"/>
          </a:xfrm>
          <a:prstGeom prst="rect">
            <a:avLst/>
          </a:prstGeom>
          <a:ln w="12700">
            <a:miter lim="400000"/>
          </a:ln>
        </p:spPr>
      </p:pic>
      <p:pic>
        <p:nvPicPr>
          <p:cNvPr id="52" name="Graphic 25" descr="Graphic 25"/>
          <p:cNvPicPr>
            <a:picLocks noChangeAspect="1"/>
          </p:cNvPicPr>
          <p:nvPr/>
        </p:nvPicPr>
        <p:blipFill>
          <a:blip r:embed="rId3"/>
          <a:stretch>
            <a:fillRect/>
          </a:stretch>
        </p:blipFill>
        <p:spPr>
          <a:xfrm>
            <a:off x="0" y="0"/>
            <a:ext cx="6959600" cy="6858000"/>
          </a:xfrm>
          <a:prstGeom prst="rect">
            <a:avLst/>
          </a:prstGeom>
          <a:ln w="12700">
            <a:miter lim="400000"/>
          </a:ln>
        </p:spPr>
      </p:pic>
      <p:sp>
        <p:nvSpPr>
          <p:cNvPr id="53" name="Click to Edit Slide Title"/>
          <p:cNvSpPr txBox="1">
            <a:spLocks noGrp="1"/>
          </p:cNvSpPr>
          <p:nvPr>
            <p:ph type="title" hasCustomPrompt="1"/>
          </p:nvPr>
        </p:nvSpPr>
        <p:spPr>
          <a:xfrm>
            <a:off x="512018" y="2789669"/>
            <a:ext cx="5014447" cy="1278662"/>
          </a:xfrm>
          <a:prstGeom prst="rect">
            <a:avLst/>
          </a:prstGeom>
        </p:spPr>
        <p:txBody>
          <a:bodyPr anchor="ctr">
            <a:noAutofit/>
          </a:bodyPr>
          <a:lstStyle>
            <a:lvl1pPr>
              <a:defRPr sz="4800"/>
            </a:lvl1pPr>
          </a:lstStyle>
          <a:p>
            <a:r>
              <a:t>Click to Edit Slide Title</a:t>
            </a:r>
          </a:p>
        </p:txBody>
      </p:sp>
      <p:sp>
        <p:nvSpPr>
          <p:cNvPr id="2" name="Body Level One…">
            <a:extLst>
              <a:ext uri="{FF2B5EF4-FFF2-40B4-BE49-F238E27FC236}">
                <a16:creationId xmlns:a16="http://schemas.microsoft.com/office/drawing/2014/main" id="{A713D491-48E0-BBC2-5646-BDDAFC5585B7}"/>
              </a:ext>
            </a:extLst>
          </p:cNvPr>
          <p:cNvSpPr txBox="1">
            <a:spLocks noGrp="1"/>
          </p:cNvSpPr>
          <p:nvPr>
            <p:ph type="body" sz="quarter" idx="1" hasCustomPrompt="1"/>
          </p:nvPr>
        </p:nvSpPr>
        <p:spPr>
          <a:xfrm>
            <a:off x="512762" y="4222750"/>
            <a:ext cx="5013326" cy="640563"/>
          </a:xfrm>
          <a:prstGeom prst="rect">
            <a:avLst/>
          </a:prstGeom>
        </p:spPr>
        <p:txBody>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sz="1800" b="1" i="0">
                <a:latin typeface="+mj-lt"/>
                <a:ea typeface="Atyp Display Semibold" pitchFamily="2" charset="0"/>
              </a:defRPr>
            </a:lvl1pPr>
            <a:lvl2pPr marL="774700" indent="-317500">
              <a:defRPr sz="2000"/>
            </a:lvl2pPr>
            <a:lvl3pPr marL="1231900" indent="-317500">
              <a:defRPr sz="2000"/>
            </a:lvl3pPr>
            <a:lvl4pPr marL="1689100" indent="-317500">
              <a:defRPr sz="2000"/>
            </a:lvl4pPr>
            <a:lvl5pPr marL="2146300" indent="-317500">
              <a:defRPr sz="2000"/>
            </a:lvl5pPr>
          </a:lstStyle>
          <a:p>
            <a:r>
              <a:rPr lang="en-US"/>
              <a:t>This is a subhead. If needed, please keep to one line, only. If not, delete.</a:t>
            </a:r>
          </a:p>
        </p:txBody>
      </p:sp>
      <p:pic>
        <p:nvPicPr>
          <p:cNvPr id="3" name="Graphic 2">
            <a:extLst>
              <a:ext uri="{FF2B5EF4-FFF2-40B4-BE49-F238E27FC236}">
                <a16:creationId xmlns:a16="http://schemas.microsoft.com/office/drawing/2014/main" id="{9BFF1179-EC47-EC1F-F110-E558E32EFE4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83415" y="503776"/>
            <a:ext cx="3886200" cy="786245"/>
          </a:xfrm>
          <a:prstGeom prst="rect">
            <a:avLst/>
          </a:prstGeom>
        </p:spPr>
      </p:pic>
    </p:spTree>
    <p:extLst>
      <p:ext uri="{BB962C8B-B14F-4D97-AF65-F5344CB8AC3E}">
        <p14:creationId xmlns:p14="http://schemas.microsoft.com/office/powerpoint/2010/main" val="2993355069"/>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Title - Phone">
    <p:spTree>
      <p:nvGrpSpPr>
        <p:cNvPr id="1" name=""/>
        <p:cNvGrpSpPr/>
        <p:nvPr/>
      </p:nvGrpSpPr>
      <p:grpSpPr>
        <a:xfrm>
          <a:off x="0" y="0"/>
          <a:ext cx="0" cy="0"/>
          <a:chOff x="0" y="0"/>
          <a:chExt cx="0" cy="0"/>
        </a:xfrm>
      </p:grpSpPr>
      <p:pic>
        <p:nvPicPr>
          <p:cNvPr id="64" name="Picture 18" descr="Picture 18"/>
          <p:cNvPicPr>
            <a:picLocks noChangeAspect="1"/>
          </p:cNvPicPr>
          <p:nvPr/>
        </p:nvPicPr>
        <p:blipFill>
          <a:blip r:embed="rId2"/>
          <a:stretch>
            <a:fillRect/>
          </a:stretch>
        </p:blipFill>
        <p:spPr>
          <a:xfrm>
            <a:off x="3816753" y="0"/>
            <a:ext cx="8377088" cy="6858000"/>
          </a:xfrm>
          <a:prstGeom prst="rect">
            <a:avLst/>
          </a:prstGeom>
          <a:ln w="12700">
            <a:miter lim="400000"/>
          </a:ln>
        </p:spPr>
      </p:pic>
      <p:pic>
        <p:nvPicPr>
          <p:cNvPr id="65" name="Graphic 16" descr="Graphic 16"/>
          <p:cNvPicPr>
            <a:picLocks noChangeAspect="1"/>
          </p:cNvPicPr>
          <p:nvPr/>
        </p:nvPicPr>
        <p:blipFill>
          <a:blip r:embed="rId3"/>
          <a:stretch>
            <a:fillRect/>
          </a:stretch>
        </p:blipFill>
        <p:spPr>
          <a:xfrm>
            <a:off x="0" y="0"/>
            <a:ext cx="6959600" cy="6858000"/>
          </a:xfrm>
          <a:prstGeom prst="rect">
            <a:avLst/>
          </a:prstGeom>
          <a:ln w="12700">
            <a:miter lim="400000"/>
          </a:ln>
        </p:spPr>
      </p:pic>
      <p:sp>
        <p:nvSpPr>
          <p:cNvPr id="66" name="Click to Edit Slide Title"/>
          <p:cNvSpPr txBox="1">
            <a:spLocks noGrp="1"/>
          </p:cNvSpPr>
          <p:nvPr>
            <p:ph type="title" hasCustomPrompt="1"/>
          </p:nvPr>
        </p:nvSpPr>
        <p:spPr>
          <a:xfrm>
            <a:off x="512018" y="2789669"/>
            <a:ext cx="5014447" cy="1278662"/>
          </a:xfrm>
          <a:prstGeom prst="rect">
            <a:avLst/>
          </a:prstGeom>
        </p:spPr>
        <p:txBody>
          <a:bodyPr anchor="ctr">
            <a:noAutofit/>
          </a:bodyPr>
          <a:lstStyle>
            <a:lvl1pPr>
              <a:defRPr sz="4800"/>
            </a:lvl1pPr>
          </a:lstStyle>
          <a:p>
            <a:r>
              <a:t>Click to Edit Slide Title</a:t>
            </a:r>
          </a:p>
        </p:txBody>
      </p:sp>
      <p:sp>
        <p:nvSpPr>
          <p:cNvPr id="2" name="Body Level One…">
            <a:extLst>
              <a:ext uri="{FF2B5EF4-FFF2-40B4-BE49-F238E27FC236}">
                <a16:creationId xmlns:a16="http://schemas.microsoft.com/office/drawing/2014/main" id="{4EBC133B-A2CD-FFDA-18F8-420605624118}"/>
              </a:ext>
            </a:extLst>
          </p:cNvPr>
          <p:cNvSpPr txBox="1">
            <a:spLocks noGrp="1"/>
          </p:cNvSpPr>
          <p:nvPr>
            <p:ph type="body" sz="quarter" idx="1" hasCustomPrompt="1"/>
          </p:nvPr>
        </p:nvSpPr>
        <p:spPr>
          <a:xfrm>
            <a:off x="512762" y="4222750"/>
            <a:ext cx="5013326" cy="640563"/>
          </a:xfrm>
          <a:prstGeom prst="rect">
            <a:avLst/>
          </a:prstGeom>
        </p:spPr>
        <p:txBody>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sz="1800" b="1" i="0">
                <a:latin typeface="+mj-lt"/>
                <a:ea typeface="Atyp Display Semibold" pitchFamily="2" charset="0"/>
              </a:defRPr>
            </a:lvl1pPr>
            <a:lvl2pPr marL="774700" indent="-317500">
              <a:defRPr sz="2000"/>
            </a:lvl2pPr>
            <a:lvl3pPr marL="1231900" indent="-317500">
              <a:defRPr sz="2000"/>
            </a:lvl3pPr>
            <a:lvl4pPr marL="1689100" indent="-317500">
              <a:defRPr sz="2000"/>
            </a:lvl4pPr>
            <a:lvl5pPr marL="2146300" indent="-317500">
              <a:defRPr sz="2000"/>
            </a:lvl5pPr>
          </a:lstStyle>
          <a:p>
            <a:r>
              <a:rPr lang="en-US"/>
              <a:t>This is a subhead. If needed, please keep to one line, only. If not, delete.</a:t>
            </a:r>
          </a:p>
        </p:txBody>
      </p:sp>
      <p:pic>
        <p:nvPicPr>
          <p:cNvPr id="3" name="Graphic 2">
            <a:extLst>
              <a:ext uri="{FF2B5EF4-FFF2-40B4-BE49-F238E27FC236}">
                <a16:creationId xmlns:a16="http://schemas.microsoft.com/office/drawing/2014/main" id="{B0EC389E-02E2-B9E8-9CFF-9F8F03516F0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83415" y="503776"/>
            <a:ext cx="3886200" cy="786245"/>
          </a:xfrm>
          <a:prstGeom prst="rect">
            <a:avLst/>
          </a:prstGeom>
        </p:spPr>
      </p:pic>
    </p:spTree>
    <p:extLst>
      <p:ext uri="{BB962C8B-B14F-4D97-AF65-F5344CB8AC3E}">
        <p14:creationId xmlns:p14="http://schemas.microsoft.com/office/powerpoint/2010/main" val="1761310591"/>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Title ALT - Custom Image">
    <p:bg>
      <p:bgPr>
        <a:solidFill>
          <a:srgbClr val="FFE9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82E1D0-8195-D369-D54D-1BFA33231CB5}"/>
              </a:ext>
            </a:extLst>
          </p:cNvPr>
          <p:cNvPicPr>
            <a:picLocks noChangeAspect="1"/>
          </p:cNvPicPr>
          <p:nvPr/>
        </p:nvPicPr>
        <p:blipFill>
          <a:blip r:embed="rId2"/>
          <a:stretch>
            <a:fillRect/>
          </a:stretch>
        </p:blipFill>
        <p:spPr>
          <a:xfrm>
            <a:off x="510882" y="5921468"/>
            <a:ext cx="2509091" cy="481008"/>
          </a:xfrm>
          <a:prstGeom prst="rect">
            <a:avLst/>
          </a:prstGeom>
        </p:spPr>
      </p:pic>
      <p:sp>
        <p:nvSpPr>
          <p:cNvPr id="77" name="Click to Edit Slide Title"/>
          <p:cNvSpPr txBox="1">
            <a:spLocks noGrp="1"/>
          </p:cNvSpPr>
          <p:nvPr>
            <p:ph type="title" hasCustomPrompt="1"/>
          </p:nvPr>
        </p:nvSpPr>
        <p:spPr>
          <a:xfrm>
            <a:off x="3909848" y="5274938"/>
            <a:ext cx="7765228" cy="1278662"/>
          </a:xfrm>
          <a:prstGeom prst="rect">
            <a:avLst/>
          </a:prstGeom>
        </p:spPr>
        <p:txBody>
          <a:bodyPr anchor="ctr">
            <a:noAutofit/>
          </a:bodyPr>
          <a:lstStyle>
            <a:lvl1pPr algn="r">
              <a:defRPr sz="4800"/>
            </a:lvl1pPr>
          </a:lstStyle>
          <a:p>
            <a:r>
              <a:t>Click to Edit Slide Title</a:t>
            </a:r>
          </a:p>
        </p:txBody>
      </p:sp>
      <p:sp>
        <p:nvSpPr>
          <p:cNvPr id="7" name="Picture Placeholder 10">
            <a:extLst>
              <a:ext uri="{FF2B5EF4-FFF2-40B4-BE49-F238E27FC236}">
                <a16:creationId xmlns:a16="http://schemas.microsoft.com/office/drawing/2014/main" id="{B2750E06-A1AE-856B-886B-67DAAE190245}"/>
              </a:ext>
            </a:extLst>
          </p:cNvPr>
          <p:cNvSpPr>
            <a:spLocks noGrp="1"/>
          </p:cNvSpPr>
          <p:nvPr>
            <p:ph type="pic" sz="quarter" idx="10" hasCustomPrompt="1"/>
          </p:nvPr>
        </p:nvSpPr>
        <p:spPr>
          <a:xfrm>
            <a:off x="-1" y="1"/>
            <a:ext cx="12192001" cy="5609746"/>
          </a:xfrm>
          <a:custGeom>
            <a:avLst/>
            <a:gdLst>
              <a:gd name="connsiteX0" fmla="*/ 0 w 12192001"/>
              <a:gd name="connsiteY0" fmla="*/ 0 h 5609746"/>
              <a:gd name="connsiteX1" fmla="*/ 12192001 w 12192001"/>
              <a:gd name="connsiteY1" fmla="*/ 0 h 5609746"/>
              <a:gd name="connsiteX2" fmla="*/ 12192001 w 12192001"/>
              <a:gd name="connsiteY2" fmla="*/ 4509486 h 5609746"/>
              <a:gd name="connsiteX3" fmla="*/ 0 w 12192001"/>
              <a:gd name="connsiteY3" fmla="*/ 5609746 h 5609746"/>
            </a:gdLst>
            <a:ahLst/>
            <a:cxnLst>
              <a:cxn ang="0">
                <a:pos x="connsiteX0" y="connsiteY0"/>
              </a:cxn>
              <a:cxn ang="0">
                <a:pos x="connsiteX1" y="connsiteY1"/>
              </a:cxn>
              <a:cxn ang="0">
                <a:pos x="connsiteX2" y="connsiteY2"/>
              </a:cxn>
              <a:cxn ang="0">
                <a:pos x="connsiteX3" y="connsiteY3"/>
              </a:cxn>
            </a:cxnLst>
            <a:rect l="l" t="t" r="r" b="b"/>
            <a:pathLst>
              <a:path w="12192001" h="5609746">
                <a:moveTo>
                  <a:pt x="0" y="0"/>
                </a:moveTo>
                <a:lnTo>
                  <a:pt x="12192001" y="0"/>
                </a:lnTo>
                <a:lnTo>
                  <a:pt x="12192001" y="4509486"/>
                </a:lnTo>
                <a:lnTo>
                  <a:pt x="0" y="5609746"/>
                </a:lnTo>
                <a:close/>
              </a:path>
            </a:pathLst>
          </a:custGeom>
          <a:solidFill>
            <a:schemeClr val="accent4"/>
          </a:solidFill>
        </p:spPr>
        <p:txBody>
          <a:bodyPr wrap="square" anchor="ctr" anchorCtr="0">
            <a:noAutofit/>
          </a:bodyPr>
          <a:lstStyle>
            <a:lvl1pPr algn="ctr">
              <a:defRPr b="0" i="0">
                <a:latin typeface="+mn-lt"/>
                <a:ea typeface="Atyp Text" pitchFamily="2" charset="0"/>
              </a:defRPr>
            </a:lvl1pPr>
          </a:lstStyle>
          <a:p>
            <a:r>
              <a:rPr lang="en-US"/>
              <a:t>Click to Add Photo</a:t>
            </a:r>
          </a:p>
        </p:txBody>
      </p:sp>
      <p:sp>
        <p:nvSpPr>
          <p:cNvPr id="8" name="Slide Number">
            <a:extLst>
              <a:ext uri="{FF2B5EF4-FFF2-40B4-BE49-F238E27FC236}">
                <a16:creationId xmlns:a16="http://schemas.microsoft.com/office/drawing/2014/main" id="{E9AF4AE6-7763-87CB-65D6-69D4B03A6F77}"/>
              </a:ext>
            </a:extLst>
          </p:cNvPr>
          <p:cNvSpPr txBox="1">
            <a:spLocks noGrp="1"/>
          </p:cNvSpPr>
          <p:nvPr>
            <p:ph type="sldNum" sz="quarter" idx="2"/>
          </p:nvPr>
        </p:nvSpPr>
        <p:spPr>
          <a:xfrm>
            <a:off x="11762395" y="6434203"/>
            <a:ext cx="265455" cy="246221"/>
          </a:xfrm>
          <a:prstGeom prst="rect">
            <a:avLst/>
          </a:prstGeom>
        </p:spPr>
        <p:txBody>
          <a:bodyPr/>
          <a:lstStyle>
            <a:lvl1pPr marL="0" indent="0">
              <a:buFont typeface="Arial" panose="020B0604020202020204" pitchFamily="34" charset="0"/>
              <a:buNone/>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335181138"/>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1_Title ALT - Custom Image Purple">
    <p:bg>
      <p:bgPr>
        <a:solidFill>
          <a:schemeClr val="accent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96EDD1-2C71-E942-7FFB-5EC6DAD485EC}"/>
              </a:ext>
            </a:extLst>
          </p:cNvPr>
          <p:cNvPicPr>
            <a:picLocks noChangeAspect="1"/>
          </p:cNvPicPr>
          <p:nvPr/>
        </p:nvPicPr>
        <p:blipFill>
          <a:blip r:embed="rId2"/>
          <a:stretch>
            <a:fillRect/>
          </a:stretch>
        </p:blipFill>
        <p:spPr>
          <a:xfrm>
            <a:off x="510882" y="5919212"/>
            <a:ext cx="2509094" cy="481009"/>
          </a:xfrm>
          <a:prstGeom prst="rect">
            <a:avLst/>
          </a:prstGeom>
        </p:spPr>
      </p:pic>
      <p:sp>
        <p:nvSpPr>
          <p:cNvPr id="77" name="Click to Edit Slide Title"/>
          <p:cNvSpPr txBox="1">
            <a:spLocks noGrp="1"/>
          </p:cNvSpPr>
          <p:nvPr>
            <p:ph type="title" hasCustomPrompt="1"/>
          </p:nvPr>
        </p:nvSpPr>
        <p:spPr>
          <a:xfrm>
            <a:off x="3909848" y="5274938"/>
            <a:ext cx="7765228" cy="1278662"/>
          </a:xfrm>
          <a:prstGeom prst="rect">
            <a:avLst/>
          </a:prstGeom>
        </p:spPr>
        <p:txBody>
          <a:bodyPr anchor="ctr">
            <a:noAutofit/>
          </a:bodyPr>
          <a:lstStyle>
            <a:lvl1pPr algn="r">
              <a:defRPr sz="4800">
                <a:solidFill>
                  <a:srgbClr val="FFFFFF"/>
                </a:solidFill>
              </a:defRPr>
            </a:lvl1pPr>
          </a:lstStyle>
          <a:p>
            <a:r>
              <a:t>Click to Edit Slide Title</a:t>
            </a:r>
          </a:p>
        </p:txBody>
      </p:sp>
      <p:sp>
        <p:nvSpPr>
          <p:cNvPr id="7" name="Picture Placeholder 10">
            <a:extLst>
              <a:ext uri="{FF2B5EF4-FFF2-40B4-BE49-F238E27FC236}">
                <a16:creationId xmlns:a16="http://schemas.microsoft.com/office/drawing/2014/main" id="{B2750E06-A1AE-856B-886B-67DAAE190245}"/>
              </a:ext>
            </a:extLst>
          </p:cNvPr>
          <p:cNvSpPr>
            <a:spLocks noGrp="1"/>
          </p:cNvSpPr>
          <p:nvPr>
            <p:ph type="pic" sz="quarter" idx="10" hasCustomPrompt="1"/>
          </p:nvPr>
        </p:nvSpPr>
        <p:spPr>
          <a:xfrm>
            <a:off x="-1" y="1"/>
            <a:ext cx="12192001" cy="5609746"/>
          </a:xfrm>
          <a:custGeom>
            <a:avLst/>
            <a:gdLst>
              <a:gd name="connsiteX0" fmla="*/ 0 w 12192001"/>
              <a:gd name="connsiteY0" fmla="*/ 0 h 5609746"/>
              <a:gd name="connsiteX1" fmla="*/ 12192001 w 12192001"/>
              <a:gd name="connsiteY1" fmla="*/ 0 h 5609746"/>
              <a:gd name="connsiteX2" fmla="*/ 12192001 w 12192001"/>
              <a:gd name="connsiteY2" fmla="*/ 4509486 h 5609746"/>
              <a:gd name="connsiteX3" fmla="*/ 0 w 12192001"/>
              <a:gd name="connsiteY3" fmla="*/ 5609746 h 5609746"/>
            </a:gdLst>
            <a:ahLst/>
            <a:cxnLst>
              <a:cxn ang="0">
                <a:pos x="connsiteX0" y="connsiteY0"/>
              </a:cxn>
              <a:cxn ang="0">
                <a:pos x="connsiteX1" y="connsiteY1"/>
              </a:cxn>
              <a:cxn ang="0">
                <a:pos x="connsiteX2" y="connsiteY2"/>
              </a:cxn>
              <a:cxn ang="0">
                <a:pos x="connsiteX3" y="connsiteY3"/>
              </a:cxn>
            </a:cxnLst>
            <a:rect l="l" t="t" r="r" b="b"/>
            <a:pathLst>
              <a:path w="12192001" h="5609746">
                <a:moveTo>
                  <a:pt x="0" y="0"/>
                </a:moveTo>
                <a:lnTo>
                  <a:pt x="12192001" y="0"/>
                </a:lnTo>
                <a:lnTo>
                  <a:pt x="12192001" y="4509486"/>
                </a:lnTo>
                <a:lnTo>
                  <a:pt x="0" y="5609746"/>
                </a:lnTo>
                <a:close/>
              </a:path>
            </a:pathLst>
          </a:custGeom>
          <a:solidFill>
            <a:schemeClr val="accent4"/>
          </a:solidFill>
        </p:spPr>
        <p:txBody>
          <a:bodyPr wrap="square" anchor="ctr" anchorCtr="0">
            <a:noAutofit/>
          </a:bodyPr>
          <a:lstStyle>
            <a:lvl1pPr algn="ctr">
              <a:defRPr b="0" i="0">
                <a:latin typeface="+mn-lt"/>
                <a:ea typeface="Atyp Text" pitchFamily="2" charset="0"/>
              </a:defRPr>
            </a:lvl1pPr>
          </a:lstStyle>
          <a:p>
            <a:r>
              <a:rPr lang="en-US"/>
              <a:t>Click to Add Photo</a:t>
            </a:r>
          </a:p>
        </p:txBody>
      </p:sp>
      <p:sp>
        <p:nvSpPr>
          <p:cNvPr id="8" name="Slide Number">
            <a:extLst>
              <a:ext uri="{FF2B5EF4-FFF2-40B4-BE49-F238E27FC236}">
                <a16:creationId xmlns:a16="http://schemas.microsoft.com/office/drawing/2014/main" id="{E9AF4AE6-7763-87CB-65D6-69D4B03A6F77}"/>
              </a:ext>
            </a:extLst>
          </p:cNvPr>
          <p:cNvSpPr txBox="1">
            <a:spLocks noGrp="1"/>
          </p:cNvSpPr>
          <p:nvPr>
            <p:ph type="sldNum" sz="quarter" idx="2"/>
          </p:nvPr>
        </p:nvSpPr>
        <p:spPr>
          <a:xfrm>
            <a:off x="11762395" y="6434203"/>
            <a:ext cx="265455" cy="246221"/>
          </a:xfrm>
          <a:prstGeom prst="rect">
            <a:avLst/>
          </a:prstGeom>
        </p:spPr>
        <p:txBody>
          <a:bodyPr/>
          <a:lstStyle>
            <a:lvl1pPr marL="0" indent="0">
              <a:buFont typeface="Arial" panose="020B0604020202020204" pitchFamily="34" charset="0"/>
              <a:buNone/>
              <a:defRPr>
                <a:solidFill>
                  <a:srgbClr val="FFFFFF"/>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850685239"/>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Title ALT - Runner Reflection">
    <p:bg>
      <p:bgPr>
        <a:solidFill>
          <a:srgbClr val="FFE900"/>
        </a:solidFill>
        <a:effectLst/>
      </p:bgPr>
    </p:bg>
    <p:spTree>
      <p:nvGrpSpPr>
        <p:cNvPr id="1" name=""/>
        <p:cNvGrpSpPr/>
        <p:nvPr/>
      </p:nvGrpSpPr>
      <p:grpSpPr>
        <a:xfrm>
          <a:off x="0" y="0"/>
          <a:ext cx="0" cy="0"/>
          <a:chOff x="0" y="0"/>
          <a:chExt cx="0" cy="0"/>
        </a:xfrm>
      </p:grpSpPr>
      <p:pic>
        <p:nvPicPr>
          <p:cNvPr id="88" name="Picture 3" descr="Picture 3"/>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89" name="Graphic 3"/>
          <p:cNvSpPr/>
          <p:nvPr/>
        </p:nvSpPr>
        <p:spPr>
          <a:xfrm>
            <a:off x="0" y="4519167"/>
            <a:ext cx="12192000" cy="23388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10225"/>
                </a:lnTo>
                <a:lnTo>
                  <a:pt x="0" y="21600"/>
                </a:lnTo>
                <a:close/>
              </a:path>
            </a:pathLst>
          </a:cu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8" name="Slide Number">
            <a:extLst>
              <a:ext uri="{FF2B5EF4-FFF2-40B4-BE49-F238E27FC236}">
                <a16:creationId xmlns:a16="http://schemas.microsoft.com/office/drawing/2014/main" id="{9FE8316D-B1D2-F945-E66D-949D242B9F54}"/>
              </a:ext>
            </a:extLst>
          </p:cNvPr>
          <p:cNvSpPr txBox="1">
            <a:spLocks noGrp="1"/>
          </p:cNvSpPr>
          <p:nvPr>
            <p:ph type="sldNum" sz="quarter" idx="2"/>
          </p:nvPr>
        </p:nvSpPr>
        <p:spPr>
          <a:xfrm>
            <a:off x="11762395" y="6434203"/>
            <a:ext cx="265455" cy="246221"/>
          </a:xfrm>
          <a:prstGeom prst="rect">
            <a:avLst/>
          </a:prstGeom>
        </p:spPr>
        <p:txBody>
          <a:bodyPr/>
          <a:lstStyle>
            <a:lvl1pPr marL="0" indent="0">
              <a:buFont typeface="Arial" panose="020B0604020202020204" pitchFamily="34" charset="0"/>
              <a:buNone/>
              <a:defRPr/>
            </a:lvl1pPr>
          </a:lstStyle>
          <a:p>
            <a:fld id="{330EA680-D336-4FF7-8B7A-9848BB0A1C32}" type="slidenum">
              <a:rPr lang="en-US" smtClean="0"/>
              <a:t>‹#›</a:t>
            </a:fld>
            <a:endParaRPr lang="en-US"/>
          </a:p>
        </p:txBody>
      </p:sp>
      <p:sp>
        <p:nvSpPr>
          <p:cNvPr id="2" name="Click to Edit Slide Title">
            <a:extLst>
              <a:ext uri="{FF2B5EF4-FFF2-40B4-BE49-F238E27FC236}">
                <a16:creationId xmlns:a16="http://schemas.microsoft.com/office/drawing/2014/main" id="{4D01E994-AECE-807C-9A68-3C27FFB9526D}"/>
              </a:ext>
            </a:extLst>
          </p:cNvPr>
          <p:cNvSpPr txBox="1">
            <a:spLocks noGrp="1"/>
          </p:cNvSpPr>
          <p:nvPr>
            <p:ph type="title" hasCustomPrompt="1"/>
          </p:nvPr>
        </p:nvSpPr>
        <p:spPr>
          <a:xfrm>
            <a:off x="3909848" y="5274938"/>
            <a:ext cx="7765228" cy="1278662"/>
          </a:xfrm>
          <a:prstGeom prst="rect">
            <a:avLst/>
          </a:prstGeom>
        </p:spPr>
        <p:txBody>
          <a:bodyPr anchor="ctr">
            <a:noAutofit/>
          </a:bodyPr>
          <a:lstStyle>
            <a:lvl1pPr algn="r">
              <a:defRPr sz="4800"/>
            </a:lvl1pPr>
          </a:lstStyle>
          <a:p>
            <a:r>
              <a:t>Click to Edit Slide Title</a:t>
            </a:r>
          </a:p>
        </p:txBody>
      </p:sp>
      <p:pic>
        <p:nvPicPr>
          <p:cNvPr id="4" name="Picture 3">
            <a:extLst>
              <a:ext uri="{FF2B5EF4-FFF2-40B4-BE49-F238E27FC236}">
                <a16:creationId xmlns:a16="http://schemas.microsoft.com/office/drawing/2014/main" id="{E5E43505-B5EC-1132-0893-05900C13E690}"/>
              </a:ext>
            </a:extLst>
          </p:cNvPr>
          <p:cNvPicPr>
            <a:picLocks noChangeAspect="1"/>
          </p:cNvPicPr>
          <p:nvPr/>
        </p:nvPicPr>
        <p:blipFill>
          <a:blip r:embed="rId3"/>
          <a:stretch>
            <a:fillRect/>
          </a:stretch>
        </p:blipFill>
        <p:spPr>
          <a:xfrm>
            <a:off x="510882" y="5921468"/>
            <a:ext cx="2509091" cy="481008"/>
          </a:xfrm>
          <a:prstGeom prst="rect">
            <a:avLst/>
          </a:prstGeom>
        </p:spPr>
      </p:pic>
    </p:spTree>
    <p:extLst>
      <p:ext uri="{BB962C8B-B14F-4D97-AF65-F5344CB8AC3E}">
        <p14:creationId xmlns:p14="http://schemas.microsoft.com/office/powerpoint/2010/main" val="2193028913"/>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1_Title ALT - Runner Reflection Purple">
    <p:bg>
      <p:bgPr>
        <a:solidFill>
          <a:schemeClr val="accent5"/>
        </a:solidFill>
        <a:effectLst/>
      </p:bgPr>
    </p:bg>
    <p:spTree>
      <p:nvGrpSpPr>
        <p:cNvPr id="1" name=""/>
        <p:cNvGrpSpPr/>
        <p:nvPr/>
      </p:nvGrpSpPr>
      <p:grpSpPr>
        <a:xfrm>
          <a:off x="0" y="0"/>
          <a:ext cx="0" cy="0"/>
          <a:chOff x="0" y="0"/>
          <a:chExt cx="0" cy="0"/>
        </a:xfrm>
      </p:grpSpPr>
      <p:pic>
        <p:nvPicPr>
          <p:cNvPr id="88" name="Picture 3" descr="Picture 3"/>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89" name="Graphic 3"/>
          <p:cNvSpPr/>
          <p:nvPr/>
        </p:nvSpPr>
        <p:spPr>
          <a:xfrm>
            <a:off x="0" y="4519167"/>
            <a:ext cx="12192000" cy="23388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10225"/>
                </a:lnTo>
                <a:lnTo>
                  <a:pt x="0" y="21600"/>
                </a:lnTo>
                <a:close/>
              </a:path>
            </a:pathLst>
          </a:custGeom>
          <a:solidFill>
            <a:schemeClr val="accent5"/>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3" name="Click to Edit Slide Title">
            <a:extLst>
              <a:ext uri="{FF2B5EF4-FFF2-40B4-BE49-F238E27FC236}">
                <a16:creationId xmlns:a16="http://schemas.microsoft.com/office/drawing/2014/main" id="{06BDF410-025D-EF58-45CE-0EC0D5AE9EE8}"/>
              </a:ext>
            </a:extLst>
          </p:cNvPr>
          <p:cNvSpPr txBox="1">
            <a:spLocks noGrp="1"/>
          </p:cNvSpPr>
          <p:nvPr>
            <p:ph type="title" hasCustomPrompt="1"/>
          </p:nvPr>
        </p:nvSpPr>
        <p:spPr>
          <a:xfrm>
            <a:off x="3909848" y="5274938"/>
            <a:ext cx="7765228" cy="1278662"/>
          </a:xfrm>
          <a:prstGeom prst="rect">
            <a:avLst/>
          </a:prstGeom>
        </p:spPr>
        <p:txBody>
          <a:bodyPr anchor="ctr">
            <a:noAutofit/>
          </a:bodyPr>
          <a:lstStyle>
            <a:lvl1pPr algn="r">
              <a:defRPr sz="4800">
                <a:solidFill>
                  <a:srgbClr val="FFFFFF"/>
                </a:solidFill>
              </a:defRPr>
            </a:lvl1pPr>
          </a:lstStyle>
          <a:p>
            <a:r>
              <a:t>Click to Edit Slide Title</a:t>
            </a:r>
          </a:p>
        </p:txBody>
      </p:sp>
      <p:sp>
        <p:nvSpPr>
          <p:cNvPr id="5" name="Slide Number">
            <a:extLst>
              <a:ext uri="{FF2B5EF4-FFF2-40B4-BE49-F238E27FC236}">
                <a16:creationId xmlns:a16="http://schemas.microsoft.com/office/drawing/2014/main" id="{DF49E7E7-4C76-D318-C29C-CF391C78A1C7}"/>
              </a:ext>
            </a:extLst>
          </p:cNvPr>
          <p:cNvSpPr txBox="1">
            <a:spLocks noGrp="1"/>
          </p:cNvSpPr>
          <p:nvPr>
            <p:ph type="sldNum" sz="quarter" idx="2"/>
          </p:nvPr>
        </p:nvSpPr>
        <p:spPr>
          <a:xfrm>
            <a:off x="11762395" y="6434203"/>
            <a:ext cx="265455" cy="246221"/>
          </a:xfrm>
          <a:prstGeom prst="rect">
            <a:avLst/>
          </a:prstGeom>
        </p:spPr>
        <p:txBody>
          <a:bodyPr/>
          <a:lstStyle>
            <a:lvl1pPr marL="0" indent="0">
              <a:buFont typeface="Arial" panose="020B0604020202020204" pitchFamily="34" charset="0"/>
              <a:buNone/>
              <a:defRPr>
                <a:solidFill>
                  <a:srgbClr val="FFFFFF"/>
                </a:solidFill>
              </a:defRPr>
            </a:lvl1pPr>
          </a:lstStyle>
          <a:p>
            <a:fld id="{330EA680-D336-4FF7-8B7A-9848BB0A1C32}" type="slidenum">
              <a:rPr lang="en-US" smtClean="0"/>
              <a:t>‹#›</a:t>
            </a:fld>
            <a:endParaRPr lang="en-US"/>
          </a:p>
        </p:txBody>
      </p:sp>
      <p:pic>
        <p:nvPicPr>
          <p:cNvPr id="2" name="Picture 1">
            <a:extLst>
              <a:ext uri="{FF2B5EF4-FFF2-40B4-BE49-F238E27FC236}">
                <a16:creationId xmlns:a16="http://schemas.microsoft.com/office/drawing/2014/main" id="{19F82BC8-2F5A-2D4D-AEB7-885473EDC8B2}"/>
              </a:ext>
            </a:extLst>
          </p:cNvPr>
          <p:cNvPicPr>
            <a:picLocks noChangeAspect="1"/>
          </p:cNvPicPr>
          <p:nvPr/>
        </p:nvPicPr>
        <p:blipFill>
          <a:blip r:embed="rId3"/>
          <a:stretch>
            <a:fillRect/>
          </a:stretch>
        </p:blipFill>
        <p:spPr>
          <a:xfrm>
            <a:off x="510882" y="5919212"/>
            <a:ext cx="2509094" cy="481009"/>
          </a:xfrm>
          <a:prstGeom prst="rect">
            <a:avLst/>
          </a:prstGeom>
        </p:spPr>
      </p:pic>
    </p:spTree>
    <p:extLst>
      <p:ext uri="{BB962C8B-B14F-4D97-AF65-F5344CB8AC3E}">
        <p14:creationId xmlns:p14="http://schemas.microsoft.com/office/powerpoint/2010/main" val="3208978093"/>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Title ALT - Neon">
    <p:bg>
      <p:bgPr>
        <a:solidFill>
          <a:srgbClr val="FFE900"/>
        </a:solidFill>
        <a:effectLst/>
      </p:bgPr>
    </p:bg>
    <p:spTree>
      <p:nvGrpSpPr>
        <p:cNvPr id="1" name=""/>
        <p:cNvGrpSpPr/>
        <p:nvPr/>
      </p:nvGrpSpPr>
      <p:grpSpPr>
        <a:xfrm>
          <a:off x="0" y="0"/>
          <a:ext cx="0" cy="0"/>
          <a:chOff x="0" y="0"/>
          <a:chExt cx="0" cy="0"/>
        </a:xfrm>
      </p:grpSpPr>
      <p:pic>
        <p:nvPicPr>
          <p:cNvPr id="118" name="Picture 17" descr="Picture 17"/>
          <p:cNvPicPr>
            <a:picLocks noChangeAspect="1"/>
          </p:cNvPicPr>
          <p:nvPr/>
        </p:nvPicPr>
        <p:blipFill>
          <a:blip r:embed="rId2"/>
          <a:stretch>
            <a:fillRect/>
          </a:stretch>
        </p:blipFill>
        <p:spPr>
          <a:xfrm>
            <a:off x="0" y="-2"/>
            <a:ext cx="12192000" cy="6858002"/>
          </a:xfrm>
          <a:prstGeom prst="rect">
            <a:avLst/>
          </a:prstGeom>
          <a:ln w="12700">
            <a:miter lim="400000"/>
          </a:ln>
        </p:spPr>
      </p:pic>
      <p:sp>
        <p:nvSpPr>
          <p:cNvPr id="119" name="Graphic 3"/>
          <p:cNvSpPr/>
          <p:nvPr/>
        </p:nvSpPr>
        <p:spPr>
          <a:xfrm>
            <a:off x="0" y="4519167"/>
            <a:ext cx="12192000" cy="23388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10225"/>
                </a:lnTo>
                <a:lnTo>
                  <a:pt x="0" y="21600"/>
                </a:lnTo>
                <a:close/>
              </a:path>
            </a:pathLst>
          </a:cu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8" name="Slide Number">
            <a:extLst>
              <a:ext uri="{FF2B5EF4-FFF2-40B4-BE49-F238E27FC236}">
                <a16:creationId xmlns:a16="http://schemas.microsoft.com/office/drawing/2014/main" id="{66C86B0B-7068-874B-7BAE-F487AE81ABC3}"/>
              </a:ext>
            </a:extLst>
          </p:cNvPr>
          <p:cNvSpPr txBox="1">
            <a:spLocks noGrp="1"/>
          </p:cNvSpPr>
          <p:nvPr>
            <p:ph type="sldNum" sz="quarter" idx="2"/>
          </p:nvPr>
        </p:nvSpPr>
        <p:spPr>
          <a:xfrm>
            <a:off x="11762395" y="6434203"/>
            <a:ext cx="265455" cy="246221"/>
          </a:xfrm>
          <a:prstGeom prst="rect">
            <a:avLst/>
          </a:prstGeom>
        </p:spPr>
        <p:txBody>
          <a:bodyPr/>
          <a:lstStyle>
            <a:lvl1pPr marL="0" indent="0">
              <a:buFont typeface="Arial" panose="020B0604020202020204" pitchFamily="34" charset="0"/>
              <a:buNone/>
              <a:defRPr/>
            </a:lvl1pPr>
          </a:lstStyle>
          <a:p>
            <a:fld id="{330EA680-D336-4FF7-8B7A-9848BB0A1C32}" type="slidenum">
              <a:rPr lang="en-US" smtClean="0"/>
              <a:t>‹#›</a:t>
            </a:fld>
            <a:endParaRPr lang="en-US"/>
          </a:p>
        </p:txBody>
      </p:sp>
      <p:sp>
        <p:nvSpPr>
          <p:cNvPr id="2" name="Click to Edit Slide Title">
            <a:extLst>
              <a:ext uri="{FF2B5EF4-FFF2-40B4-BE49-F238E27FC236}">
                <a16:creationId xmlns:a16="http://schemas.microsoft.com/office/drawing/2014/main" id="{61EEFA5A-3429-355B-1C6E-D83266DCEA03}"/>
              </a:ext>
            </a:extLst>
          </p:cNvPr>
          <p:cNvSpPr txBox="1">
            <a:spLocks noGrp="1"/>
          </p:cNvSpPr>
          <p:nvPr>
            <p:ph type="title" hasCustomPrompt="1"/>
          </p:nvPr>
        </p:nvSpPr>
        <p:spPr>
          <a:xfrm>
            <a:off x="3909848" y="5274938"/>
            <a:ext cx="7765228" cy="1278662"/>
          </a:xfrm>
          <a:prstGeom prst="rect">
            <a:avLst/>
          </a:prstGeom>
        </p:spPr>
        <p:txBody>
          <a:bodyPr anchor="ctr">
            <a:noAutofit/>
          </a:bodyPr>
          <a:lstStyle>
            <a:lvl1pPr algn="r">
              <a:defRPr sz="4800"/>
            </a:lvl1pPr>
          </a:lstStyle>
          <a:p>
            <a:r>
              <a:t>Click to Edit Slide Title</a:t>
            </a:r>
          </a:p>
        </p:txBody>
      </p:sp>
      <p:pic>
        <p:nvPicPr>
          <p:cNvPr id="4" name="Picture 3">
            <a:extLst>
              <a:ext uri="{FF2B5EF4-FFF2-40B4-BE49-F238E27FC236}">
                <a16:creationId xmlns:a16="http://schemas.microsoft.com/office/drawing/2014/main" id="{6F9EB730-2494-D844-59D3-9C0AE14D9CC4}"/>
              </a:ext>
            </a:extLst>
          </p:cNvPr>
          <p:cNvPicPr>
            <a:picLocks noChangeAspect="1"/>
          </p:cNvPicPr>
          <p:nvPr/>
        </p:nvPicPr>
        <p:blipFill>
          <a:blip r:embed="rId3"/>
          <a:stretch>
            <a:fillRect/>
          </a:stretch>
        </p:blipFill>
        <p:spPr>
          <a:xfrm>
            <a:off x="510882" y="5921468"/>
            <a:ext cx="2509091" cy="481008"/>
          </a:xfrm>
          <a:prstGeom prst="rect">
            <a:avLst/>
          </a:prstGeom>
        </p:spPr>
      </p:pic>
    </p:spTree>
    <p:extLst>
      <p:ext uri="{BB962C8B-B14F-4D97-AF65-F5344CB8AC3E}">
        <p14:creationId xmlns:p14="http://schemas.microsoft.com/office/powerpoint/2010/main" val="2763105545"/>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1_Title ALT - Purple">
    <p:bg>
      <p:bgPr>
        <a:solidFill>
          <a:srgbClr val="FFE900"/>
        </a:solidFill>
        <a:effectLst/>
      </p:bgPr>
    </p:bg>
    <p:spTree>
      <p:nvGrpSpPr>
        <p:cNvPr id="1" name=""/>
        <p:cNvGrpSpPr/>
        <p:nvPr/>
      </p:nvGrpSpPr>
      <p:grpSpPr>
        <a:xfrm>
          <a:off x="0" y="0"/>
          <a:ext cx="0" cy="0"/>
          <a:chOff x="0" y="0"/>
          <a:chExt cx="0" cy="0"/>
        </a:xfrm>
      </p:grpSpPr>
      <p:pic>
        <p:nvPicPr>
          <p:cNvPr id="118" name="Picture 17" descr="Picture 17"/>
          <p:cNvPicPr>
            <a:picLocks noChangeAspect="1"/>
          </p:cNvPicPr>
          <p:nvPr/>
        </p:nvPicPr>
        <p:blipFill>
          <a:blip r:embed="rId2"/>
          <a:stretch>
            <a:fillRect/>
          </a:stretch>
        </p:blipFill>
        <p:spPr>
          <a:xfrm>
            <a:off x="0" y="-2"/>
            <a:ext cx="12192000" cy="6858002"/>
          </a:xfrm>
          <a:prstGeom prst="rect">
            <a:avLst/>
          </a:prstGeom>
          <a:ln w="12700">
            <a:miter lim="400000"/>
          </a:ln>
        </p:spPr>
      </p:pic>
      <p:sp>
        <p:nvSpPr>
          <p:cNvPr id="119" name="Graphic 3"/>
          <p:cNvSpPr/>
          <p:nvPr/>
        </p:nvSpPr>
        <p:spPr>
          <a:xfrm>
            <a:off x="0" y="4519167"/>
            <a:ext cx="12192000" cy="23388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10225"/>
                </a:lnTo>
                <a:lnTo>
                  <a:pt x="0" y="21600"/>
                </a:lnTo>
                <a:close/>
              </a:path>
            </a:pathLst>
          </a:custGeom>
          <a:solidFill>
            <a:schemeClr val="accent5"/>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3" name="Click to Edit Slide Title">
            <a:extLst>
              <a:ext uri="{FF2B5EF4-FFF2-40B4-BE49-F238E27FC236}">
                <a16:creationId xmlns:a16="http://schemas.microsoft.com/office/drawing/2014/main" id="{588A0551-9308-4425-3897-5214959DB658}"/>
              </a:ext>
            </a:extLst>
          </p:cNvPr>
          <p:cNvSpPr txBox="1">
            <a:spLocks noGrp="1"/>
          </p:cNvSpPr>
          <p:nvPr>
            <p:ph type="title" hasCustomPrompt="1"/>
          </p:nvPr>
        </p:nvSpPr>
        <p:spPr>
          <a:xfrm>
            <a:off x="3909848" y="5274938"/>
            <a:ext cx="7765228" cy="1278662"/>
          </a:xfrm>
          <a:prstGeom prst="rect">
            <a:avLst/>
          </a:prstGeom>
        </p:spPr>
        <p:txBody>
          <a:bodyPr anchor="ctr">
            <a:noAutofit/>
          </a:bodyPr>
          <a:lstStyle>
            <a:lvl1pPr algn="r">
              <a:defRPr sz="4800">
                <a:solidFill>
                  <a:srgbClr val="FFFFFF"/>
                </a:solidFill>
              </a:defRPr>
            </a:lvl1pPr>
          </a:lstStyle>
          <a:p>
            <a:r>
              <a:t>Click to Edit Slide Title</a:t>
            </a:r>
          </a:p>
        </p:txBody>
      </p:sp>
      <p:sp>
        <p:nvSpPr>
          <p:cNvPr id="6" name="Slide Number">
            <a:extLst>
              <a:ext uri="{FF2B5EF4-FFF2-40B4-BE49-F238E27FC236}">
                <a16:creationId xmlns:a16="http://schemas.microsoft.com/office/drawing/2014/main" id="{478D6CFB-6636-D37B-5CE1-BB50C6023507}"/>
              </a:ext>
            </a:extLst>
          </p:cNvPr>
          <p:cNvSpPr txBox="1">
            <a:spLocks noGrp="1"/>
          </p:cNvSpPr>
          <p:nvPr>
            <p:ph type="sldNum" sz="quarter" idx="2"/>
          </p:nvPr>
        </p:nvSpPr>
        <p:spPr>
          <a:xfrm>
            <a:off x="11762395" y="6434203"/>
            <a:ext cx="265455" cy="246221"/>
          </a:xfrm>
          <a:prstGeom prst="rect">
            <a:avLst/>
          </a:prstGeom>
        </p:spPr>
        <p:txBody>
          <a:bodyPr/>
          <a:lstStyle>
            <a:lvl1pPr marL="0" indent="0">
              <a:buFont typeface="Arial" panose="020B0604020202020204" pitchFamily="34" charset="0"/>
              <a:buNone/>
              <a:defRPr>
                <a:solidFill>
                  <a:srgbClr val="FFFFFF"/>
                </a:solidFill>
              </a:defRPr>
            </a:lvl1pPr>
          </a:lstStyle>
          <a:p>
            <a:fld id="{330EA680-D336-4FF7-8B7A-9848BB0A1C32}" type="slidenum">
              <a:rPr lang="en-US" smtClean="0"/>
              <a:t>‹#›</a:t>
            </a:fld>
            <a:endParaRPr lang="en-US"/>
          </a:p>
        </p:txBody>
      </p:sp>
      <p:pic>
        <p:nvPicPr>
          <p:cNvPr id="7" name="Picture 6">
            <a:extLst>
              <a:ext uri="{FF2B5EF4-FFF2-40B4-BE49-F238E27FC236}">
                <a16:creationId xmlns:a16="http://schemas.microsoft.com/office/drawing/2014/main" id="{49ECA943-0D34-E116-BEC7-CEEF7C8399BC}"/>
              </a:ext>
            </a:extLst>
          </p:cNvPr>
          <p:cNvPicPr>
            <a:picLocks noChangeAspect="1"/>
          </p:cNvPicPr>
          <p:nvPr/>
        </p:nvPicPr>
        <p:blipFill>
          <a:blip r:embed="rId3"/>
          <a:stretch>
            <a:fillRect/>
          </a:stretch>
        </p:blipFill>
        <p:spPr>
          <a:xfrm>
            <a:off x="510882" y="5919212"/>
            <a:ext cx="2509094" cy="481009"/>
          </a:xfrm>
          <a:prstGeom prst="rect">
            <a:avLst/>
          </a:prstGeom>
        </p:spPr>
      </p:pic>
    </p:spTree>
    <p:extLst>
      <p:ext uri="{BB962C8B-B14F-4D97-AF65-F5344CB8AC3E}">
        <p14:creationId xmlns:p14="http://schemas.microsoft.com/office/powerpoint/2010/main" val="377034625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sp>
        <p:nvSpPr>
          <p:cNvPr id="520" name="Slide Number"/>
          <p:cNvSpPr txBox="1">
            <a:spLocks noGrp="1"/>
          </p:cNvSpPr>
          <p:nvPr>
            <p:ph type="sldNum" sz="quarter" idx="2"/>
          </p:nvPr>
        </p:nvSpPr>
        <p:spPr>
          <a:prstGeom prst="rect">
            <a:avLst/>
          </a:prstGeom>
        </p:spPr>
        <p:txBody>
          <a:bodyPr/>
          <a:lstStyle/>
          <a:p>
            <a:fld id="{8B872406-BB3D-487C-94AA-F5749CCD2F93}" type="slidenum">
              <a:rPr lang="en-US" smtClean="0"/>
              <a:t>‹#›</a:t>
            </a:fld>
            <a:endParaRPr lang="en-US"/>
          </a:p>
        </p:txBody>
      </p:sp>
      <p:sp>
        <p:nvSpPr>
          <p:cNvPr id="521" name="Freeform 22"/>
          <p:cNvSpPr/>
          <p:nvPr/>
        </p:nvSpPr>
        <p:spPr>
          <a:xfrm rot="10800000">
            <a:off x="5609454" y="5598197"/>
            <a:ext cx="2192586" cy="1259803"/>
          </a:xfrm>
          <a:custGeom>
            <a:avLst/>
            <a:gdLst/>
            <a:ahLst/>
            <a:cxnLst>
              <a:cxn ang="0">
                <a:pos x="wd2" y="hd2"/>
              </a:cxn>
              <a:cxn ang="5400000">
                <a:pos x="wd2" y="hd2"/>
              </a:cxn>
              <a:cxn ang="10800000">
                <a:pos x="wd2" y="hd2"/>
              </a:cxn>
              <a:cxn ang="16200000">
                <a:pos x="wd2" y="hd2"/>
              </a:cxn>
            </a:cxnLst>
            <a:rect l="0" t="0" r="r" b="b"/>
            <a:pathLst>
              <a:path w="21600" h="21600" extrusionOk="0">
                <a:moveTo>
                  <a:pt x="162" y="0"/>
                </a:moveTo>
                <a:lnTo>
                  <a:pt x="5047" y="0"/>
                </a:lnTo>
                <a:lnTo>
                  <a:pt x="4922" y="700"/>
                </a:lnTo>
                <a:cubicBezTo>
                  <a:pt x="4842" y="1379"/>
                  <a:pt x="4800" y="2083"/>
                  <a:pt x="4800" y="2803"/>
                </a:cubicBezTo>
                <a:cubicBezTo>
                  <a:pt x="4800" y="8568"/>
                  <a:pt x="7488" y="13246"/>
                  <a:pt x="10800" y="13246"/>
                </a:cubicBezTo>
                <a:cubicBezTo>
                  <a:pt x="14112" y="13246"/>
                  <a:pt x="16800" y="8568"/>
                  <a:pt x="16800" y="2803"/>
                </a:cubicBezTo>
                <a:cubicBezTo>
                  <a:pt x="16800" y="2083"/>
                  <a:pt x="16758" y="1379"/>
                  <a:pt x="16678" y="700"/>
                </a:cubicBezTo>
                <a:lnTo>
                  <a:pt x="16553" y="0"/>
                </a:lnTo>
                <a:lnTo>
                  <a:pt x="21439" y="0"/>
                </a:lnTo>
                <a:lnTo>
                  <a:pt x="21600" y="2803"/>
                </a:lnTo>
                <a:cubicBezTo>
                  <a:pt x="21600" y="13162"/>
                  <a:pt x="16800" y="21600"/>
                  <a:pt x="10800" y="21600"/>
                </a:cubicBezTo>
                <a:cubicBezTo>
                  <a:pt x="4848" y="21600"/>
                  <a:pt x="0" y="13162"/>
                  <a:pt x="0" y="2803"/>
                </a:cubicBezTo>
                <a:close/>
              </a:path>
            </a:pathLst>
          </a:custGeom>
          <a:solidFill>
            <a:schemeClr val="accent3"/>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24" name="Body Level One…"/>
          <p:cNvSpPr txBox="1">
            <a:spLocks noGrp="1"/>
          </p:cNvSpPr>
          <p:nvPr>
            <p:ph type="body" sz="quarter" idx="1" hasCustomPrompt="1"/>
          </p:nvPr>
        </p:nvSpPr>
        <p:spPr>
          <a:xfrm>
            <a:off x="3441994" y="1337750"/>
            <a:ext cx="6527506" cy="3793050"/>
          </a:xfrm>
          <a:prstGeom prst="rect">
            <a:avLst/>
          </a:prstGeom>
        </p:spPr>
        <p:txBody>
          <a:bodyPr/>
          <a:lstStyle>
            <a:lvl1pPr marL="0" indent="0">
              <a:lnSpc>
                <a:spcPct val="150000"/>
              </a:lnSpc>
              <a:buNone/>
              <a:defRPr sz="1800" b="1" i="0">
                <a:latin typeface="+mn-lt"/>
                <a:ea typeface="Atyp Text Semibold" pitchFamily="2" charset="0"/>
                <a:cs typeface="Atyp Text Semibold" pitchFamily="2" charset="0"/>
                <a:sym typeface="Atyp Text Semibold"/>
              </a:defRPr>
            </a:lvl1pPr>
            <a:lvl2pPr>
              <a:lnSpc>
                <a:spcPts val="2700"/>
              </a:lnSpc>
              <a:defRPr>
                <a:latin typeface="Atyp Text Semibold"/>
                <a:ea typeface="Atyp Text Semibold"/>
                <a:cs typeface="Atyp Text Semibold"/>
                <a:sym typeface="Atyp Text Semibold"/>
              </a:defRPr>
            </a:lvl2pPr>
            <a:lvl3pPr>
              <a:lnSpc>
                <a:spcPts val="2700"/>
              </a:lnSpc>
              <a:defRPr>
                <a:latin typeface="Atyp Text Semibold"/>
                <a:ea typeface="Atyp Text Semibold"/>
                <a:cs typeface="Atyp Text Semibold"/>
                <a:sym typeface="Atyp Text Semibold"/>
              </a:defRPr>
            </a:lvl3pPr>
            <a:lvl4pPr>
              <a:lnSpc>
                <a:spcPts val="2700"/>
              </a:lnSpc>
              <a:defRPr>
                <a:latin typeface="Atyp Text Semibold"/>
                <a:ea typeface="Atyp Text Semibold"/>
                <a:cs typeface="Atyp Text Semibold"/>
                <a:sym typeface="Atyp Text Semibold"/>
              </a:defRPr>
            </a:lvl4pPr>
            <a:lvl5pPr>
              <a:lnSpc>
                <a:spcPts val="2700"/>
              </a:lnSpc>
              <a:defRPr>
                <a:latin typeface="Atyp Text Semibold"/>
                <a:ea typeface="Atyp Text Semibold"/>
                <a:cs typeface="Atyp Text Semibold"/>
                <a:sym typeface="Atyp Text Semibold"/>
              </a:defRPr>
            </a:lvl5pPr>
          </a:lstStyle>
          <a:p>
            <a:r>
              <a:rPr lang="en-US"/>
              <a:t>Lorem Ipsum Dolor</a:t>
            </a:r>
          </a:p>
          <a:p>
            <a:r>
              <a:rPr lang="en-US"/>
              <a:t>Sit </a:t>
            </a:r>
            <a:r>
              <a:rPr lang="en-US" err="1"/>
              <a:t>Amet</a:t>
            </a:r>
            <a:r>
              <a:rPr lang="en-US"/>
              <a:t> </a:t>
            </a:r>
            <a:r>
              <a:rPr lang="en-US" err="1"/>
              <a:t>Consectetuer</a:t>
            </a:r>
            <a:endParaRPr lang="en-US"/>
          </a:p>
          <a:p>
            <a:r>
              <a:rPr lang="en-US" err="1"/>
              <a:t>Adipiscing</a:t>
            </a:r>
            <a:r>
              <a:rPr lang="en-US"/>
              <a:t> </a:t>
            </a:r>
            <a:r>
              <a:rPr lang="en-US" err="1"/>
              <a:t>Elit</a:t>
            </a:r>
            <a:endParaRPr lang="en-US"/>
          </a:p>
          <a:p>
            <a:r>
              <a:rPr lang="en-US" err="1"/>
              <a:t>Nonummy</a:t>
            </a:r>
            <a:r>
              <a:rPr lang="en-US"/>
              <a:t> </a:t>
            </a:r>
            <a:r>
              <a:rPr lang="en-US" err="1"/>
              <a:t>Nibh</a:t>
            </a:r>
            <a:r>
              <a:rPr lang="en-US"/>
              <a:t> </a:t>
            </a:r>
            <a:r>
              <a:rPr lang="en-US" err="1"/>
              <a:t>Euismod</a:t>
            </a:r>
            <a:endParaRPr lang="en-US"/>
          </a:p>
          <a:p>
            <a:r>
              <a:rPr lang="en-US" err="1"/>
              <a:t>Tincidunt</a:t>
            </a:r>
            <a:r>
              <a:rPr lang="en-US"/>
              <a:t> Ut </a:t>
            </a:r>
            <a:r>
              <a:rPr lang="en-US" err="1"/>
              <a:t>Laoreet</a:t>
            </a:r>
            <a:r>
              <a:rPr lang="en-US"/>
              <a:t> Dolore</a:t>
            </a:r>
          </a:p>
          <a:p>
            <a:r>
              <a:rPr lang="en-US"/>
              <a:t>Magna </a:t>
            </a:r>
            <a:r>
              <a:rPr lang="en-US" err="1"/>
              <a:t>Aliquam</a:t>
            </a:r>
            <a:endParaRPr lang="en-US"/>
          </a:p>
          <a:p>
            <a:r>
              <a:rPr lang="en-US" err="1"/>
              <a:t>Erat</a:t>
            </a:r>
            <a:r>
              <a:rPr lang="en-US"/>
              <a:t> </a:t>
            </a:r>
            <a:r>
              <a:rPr lang="en-US" err="1"/>
              <a:t>Volutpat</a:t>
            </a:r>
            <a:endParaRPr lang="en-US"/>
          </a:p>
        </p:txBody>
      </p:sp>
      <p:sp>
        <p:nvSpPr>
          <p:cNvPr id="525" name="Text Placeholder 11"/>
          <p:cNvSpPr>
            <a:spLocks noGrp="1"/>
          </p:cNvSpPr>
          <p:nvPr>
            <p:ph type="body" sz="quarter" idx="21" hasCustomPrompt="1"/>
          </p:nvPr>
        </p:nvSpPr>
        <p:spPr>
          <a:xfrm>
            <a:off x="1206499" y="1337750"/>
            <a:ext cx="1955801" cy="3775258"/>
          </a:xfrm>
          <a:prstGeom prst="rect">
            <a:avLst/>
          </a:prstGeom>
        </p:spPr>
        <p:txBody>
          <a:bodyPr/>
          <a:lstStyle>
            <a:lvl1pPr marL="0" marR="0" indent="0" algn="r" defTabSz="914400" rtl="0" eaLnBrk="1" fontAlgn="auto" latinLnBrk="0" hangingPunct="1">
              <a:lnSpc>
                <a:spcPct val="150000"/>
              </a:lnSpc>
              <a:spcBef>
                <a:spcPts val="1000"/>
              </a:spcBef>
              <a:spcAft>
                <a:spcPts val="0"/>
              </a:spcAft>
              <a:buClr>
                <a:schemeClr val="tx1"/>
              </a:buClr>
              <a:buSzTx/>
              <a:buFont typeface="Arial" panose="020B0604020202020204" pitchFamily="34" charset="0"/>
              <a:buNone/>
              <a:tabLst/>
              <a:defRPr sz="1800"/>
            </a:lvl1pPr>
          </a:lstStyle>
          <a:p>
            <a:r>
              <a:rPr lang="en-US"/>
              <a:t>0:00am–0:00pm</a:t>
            </a:r>
          </a:p>
          <a:p>
            <a:r>
              <a:rPr lang="en-US"/>
              <a:t>0:00am–0:00pm</a:t>
            </a:r>
          </a:p>
          <a:p>
            <a:r>
              <a:rPr lang="en-US"/>
              <a:t>0:00am–0:00pm</a:t>
            </a:r>
          </a:p>
          <a:p>
            <a:r>
              <a:rPr lang="en-US"/>
              <a:t>0:00am–0:00pm</a:t>
            </a:r>
          </a:p>
          <a:p>
            <a:r>
              <a:rPr lang="en-US"/>
              <a:t>0:00am–0:00pm</a:t>
            </a:r>
          </a:p>
          <a:p>
            <a:r>
              <a:rPr lang="en-US"/>
              <a:t>0:00am–0:00pm</a:t>
            </a:r>
          </a:p>
          <a:p>
            <a:r>
              <a:rPr lang="en-US"/>
              <a:t>0:00am–0:00pm</a:t>
            </a:r>
          </a:p>
          <a:p>
            <a:endParaRPr lang="en-US"/>
          </a:p>
        </p:txBody>
      </p:sp>
      <p:sp>
        <p:nvSpPr>
          <p:cNvPr id="14" name="Freeform 13">
            <a:extLst>
              <a:ext uri="{FF2B5EF4-FFF2-40B4-BE49-F238E27FC236}">
                <a16:creationId xmlns:a16="http://schemas.microsoft.com/office/drawing/2014/main" id="{FF74F3DF-612F-D350-5803-36DCFA4B2036}"/>
              </a:ext>
            </a:extLst>
          </p:cNvPr>
          <p:cNvSpPr/>
          <p:nvPr/>
        </p:nvSpPr>
        <p:spPr>
          <a:xfrm rot="1995147">
            <a:off x="-205569" y="5646227"/>
            <a:ext cx="1317720" cy="1159701"/>
          </a:xfrm>
          <a:custGeom>
            <a:avLst/>
            <a:gdLst>
              <a:gd name="connsiteX0" fmla="*/ 401683 w 1317720"/>
              <a:gd name="connsiteY0" fmla="*/ 0 h 1159701"/>
              <a:gd name="connsiteX1" fmla="*/ 1317720 w 1317720"/>
              <a:gd name="connsiteY1" fmla="*/ 916063 h 1159701"/>
              <a:gd name="connsiteX2" fmla="*/ 946145 w 1317720"/>
              <a:gd name="connsiteY2" fmla="*/ 1159701 h 1159701"/>
              <a:gd name="connsiteX3" fmla="*/ 401683 w 1317720"/>
              <a:gd name="connsiteY3" fmla="*/ 615248 h 1159701"/>
              <a:gd name="connsiteX4" fmla="*/ 243646 w 1317720"/>
              <a:gd name="connsiteY4" fmla="*/ 773282 h 1159701"/>
              <a:gd name="connsiteX5" fmla="*/ 0 w 1317720"/>
              <a:gd name="connsiteY5" fmla="*/ 401694 h 115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7720" h="1159701">
                <a:moveTo>
                  <a:pt x="401683" y="0"/>
                </a:moveTo>
                <a:lnTo>
                  <a:pt x="1317720" y="916063"/>
                </a:lnTo>
                <a:lnTo>
                  <a:pt x="946145" y="1159701"/>
                </a:lnTo>
                <a:lnTo>
                  <a:pt x="401683" y="615248"/>
                </a:lnTo>
                <a:lnTo>
                  <a:pt x="243646" y="773282"/>
                </a:lnTo>
                <a:lnTo>
                  <a:pt x="0" y="401694"/>
                </a:lnTo>
                <a:close/>
              </a:path>
            </a:pathLst>
          </a:custGeom>
          <a:solidFill>
            <a:schemeClr val="bg1"/>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7" name="Freeform 6">
            <a:extLst>
              <a:ext uri="{FF2B5EF4-FFF2-40B4-BE49-F238E27FC236}">
                <a16:creationId xmlns:a16="http://schemas.microsoft.com/office/drawing/2014/main" id="{342BD882-F0B8-5D30-D2AC-2A16F52A26E2}"/>
              </a:ext>
            </a:extLst>
          </p:cNvPr>
          <p:cNvSpPr/>
          <p:nvPr/>
        </p:nvSpPr>
        <p:spPr>
          <a:xfrm rot="21206569">
            <a:off x="10127118" y="580523"/>
            <a:ext cx="2115978" cy="435057"/>
          </a:xfrm>
          <a:custGeom>
            <a:avLst/>
            <a:gdLst>
              <a:gd name="connsiteX0" fmla="*/ 2115978 w 2115978"/>
              <a:gd name="connsiteY0" fmla="*/ 0 h 435057"/>
              <a:gd name="connsiteX1" fmla="*/ 2065969 w 2115978"/>
              <a:gd name="connsiteY1" fmla="*/ 435057 h 435057"/>
              <a:gd name="connsiteX2" fmla="*/ 0 w 2115978"/>
              <a:gd name="connsiteY2" fmla="*/ 435057 h 435057"/>
              <a:gd name="connsiteX3" fmla="*/ 0 w 2115978"/>
              <a:gd name="connsiteY3" fmla="*/ 0 h 435057"/>
            </a:gdLst>
            <a:ahLst/>
            <a:cxnLst>
              <a:cxn ang="0">
                <a:pos x="connsiteX0" y="connsiteY0"/>
              </a:cxn>
              <a:cxn ang="0">
                <a:pos x="connsiteX1" y="connsiteY1"/>
              </a:cxn>
              <a:cxn ang="0">
                <a:pos x="connsiteX2" y="connsiteY2"/>
              </a:cxn>
              <a:cxn ang="0">
                <a:pos x="connsiteX3" y="connsiteY3"/>
              </a:cxn>
            </a:cxnLst>
            <a:rect l="l" t="t" r="r" b="b"/>
            <a:pathLst>
              <a:path w="2115978" h="435057">
                <a:moveTo>
                  <a:pt x="2115978" y="0"/>
                </a:moveTo>
                <a:lnTo>
                  <a:pt x="2065969" y="435057"/>
                </a:lnTo>
                <a:lnTo>
                  <a:pt x="0" y="435057"/>
                </a:lnTo>
                <a:lnTo>
                  <a:pt x="0" y="0"/>
                </a:lnTo>
                <a:close/>
              </a:path>
            </a:pathLst>
          </a:custGeom>
          <a:solidFill>
            <a:schemeClr val="accent5"/>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6" name="Freeform 5">
            <a:extLst>
              <a:ext uri="{FF2B5EF4-FFF2-40B4-BE49-F238E27FC236}">
                <a16:creationId xmlns:a16="http://schemas.microsoft.com/office/drawing/2014/main" id="{7A8A6F7D-6175-14B6-F6B2-F9AFBB5E8418}"/>
              </a:ext>
            </a:extLst>
          </p:cNvPr>
          <p:cNvSpPr/>
          <p:nvPr/>
        </p:nvSpPr>
        <p:spPr>
          <a:xfrm rot="18904924">
            <a:off x="11340038" y="5475464"/>
            <a:ext cx="945672" cy="892315"/>
          </a:xfrm>
          <a:custGeom>
            <a:avLst/>
            <a:gdLst>
              <a:gd name="connsiteX0" fmla="*/ 430965 w 945672"/>
              <a:gd name="connsiteY0" fmla="*/ 0 h 892315"/>
              <a:gd name="connsiteX1" fmla="*/ 861147 w 945672"/>
              <a:gd name="connsiteY1" fmla="*/ 527754 h 892315"/>
              <a:gd name="connsiteX2" fmla="*/ 945672 w 945672"/>
              <a:gd name="connsiteY2" fmla="*/ 536283 h 892315"/>
              <a:gd name="connsiteX3" fmla="*/ 590658 w 945672"/>
              <a:gd name="connsiteY3" fmla="*/ 892315 h 892315"/>
              <a:gd name="connsiteX4" fmla="*/ 507972 w 945672"/>
              <a:gd name="connsiteY4" fmla="*/ 852405 h 892315"/>
              <a:gd name="connsiteX5" fmla="*/ 0 w 945672"/>
              <a:gd name="connsiteY5" fmla="*/ 0 h 89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672" h="892315">
                <a:moveTo>
                  <a:pt x="430965" y="0"/>
                </a:moveTo>
                <a:cubicBezTo>
                  <a:pt x="430965" y="260194"/>
                  <a:pt x="615741" y="477495"/>
                  <a:pt x="861147" y="527754"/>
                </a:cubicBezTo>
                <a:lnTo>
                  <a:pt x="945672" y="536283"/>
                </a:lnTo>
                <a:lnTo>
                  <a:pt x="590658" y="892315"/>
                </a:lnTo>
                <a:lnTo>
                  <a:pt x="507972" y="852405"/>
                </a:lnTo>
                <a:cubicBezTo>
                  <a:pt x="205735" y="687942"/>
                  <a:pt x="0" y="367397"/>
                  <a:pt x="0" y="0"/>
                </a:cubicBezTo>
                <a:close/>
              </a:path>
            </a:pathLst>
          </a:custGeom>
          <a:solidFill>
            <a:schemeClr val="tx1"/>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8" name="Click to Edit 1-Column Title">
            <a:extLst>
              <a:ext uri="{FF2B5EF4-FFF2-40B4-BE49-F238E27FC236}">
                <a16:creationId xmlns:a16="http://schemas.microsoft.com/office/drawing/2014/main" id="{B48B99E0-9B3A-1ECC-9C9E-4A1B71741FAC}"/>
              </a:ext>
            </a:extLst>
          </p:cNvPr>
          <p:cNvSpPr txBox="1">
            <a:spLocks noGrp="1"/>
          </p:cNvSpPr>
          <p:nvPr>
            <p:ph type="title" hasCustomPrompt="1"/>
          </p:nvPr>
        </p:nvSpPr>
        <p:spPr>
          <a:xfrm>
            <a:off x="516925" y="505168"/>
            <a:ext cx="9427176" cy="514007"/>
          </a:xfrm>
          <a:prstGeom prst="rect">
            <a:avLst/>
          </a:prstGeom>
        </p:spPr>
        <p:txBody>
          <a:bodyPr/>
          <a:lstStyle/>
          <a:p>
            <a:r>
              <a:rPr lang="en-US"/>
              <a:t>Agenda Title</a:t>
            </a:r>
            <a:endParaRPr/>
          </a:p>
        </p:txBody>
      </p:sp>
    </p:spTree>
    <p:extLst>
      <p:ext uri="{BB962C8B-B14F-4D97-AF65-F5344CB8AC3E}">
        <p14:creationId xmlns:p14="http://schemas.microsoft.com/office/powerpoint/2010/main" val="810017373"/>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Title ALT - Forest Road">
    <p:bg>
      <p:bgPr>
        <a:solidFill>
          <a:srgbClr val="FFE900"/>
        </a:solidFill>
        <a:effectLst/>
      </p:bgPr>
    </p:bg>
    <p:spTree>
      <p:nvGrpSpPr>
        <p:cNvPr id="1" name=""/>
        <p:cNvGrpSpPr/>
        <p:nvPr/>
      </p:nvGrpSpPr>
      <p:grpSpPr>
        <a:xfrm>
          <a:off x="0" y="0"/>
          <a:ext cx="0" cy="0"/>
          <a:chOff x="0" y="0"/>
          <a:chExt cx="0" cy="0"/>
        </a:xfrm>
      </p:grpSpPr>
      <p:pic>
        <p:nvPicPr>
          <p:cNvPr id="100" name="Picture 7" descr="Picture 7"/>
          <p:cNvPicPr>
            <a:picLocks noChangeAspect="1"/>
          </p:cNvPicPr>
          <p:nvPr/>
        </p:nvPicPr>
        <p:blipFill>
          <a:blip r:embed="rId2"/>
          <a:srcRect b="809"/>
          <a:stretch/>
        </p:blipFill>
        <p:spPr>
          <a:xfrm>
            <a:off x="-2" y="1"/>
            <a:ext cx="12192002" cy="6858000"/>
          </a:xfrm>
          <a:prstGeom prst="rect">
            <a:avLst/>
          </a:prstGeom>
          <a:ln w="12700">
            <a:miter lim="400000"/>
          </a:ln>
        </p:spPr>
      </p:pic>
      <p:sp>
        <p:nvSpPr>
          <p:cNvPr id="105" name="Graphic 4"/>
          <p:cNvSpPr/>
          <p:nvPr/>
        </p:nvSpPr>
        <p:spPr>
          <a:xfrm rot="18535031">
            <a:off x="3433455" y="1674615"/>
            <a:ext cx="1744846" cy="1097163"/>
          </a:xfrm>
          <a:custGeom>
            <a:avLst/>
            <a:gdLst/>
            <a:ahLst/>
            <a:cxnLst>
              <a:cxn ang="0">
                <a:pos x="wd2" y="hd2"/>
              </a:cxn>
              <a:cxn ang="5400000">
                <a:pos x="wd2" y="hd2"/>
              </a:cxn>
              <a:cxn ang="10800000">
                <a:pos x="wd2" y="hd2"/>
              </a:cxn>
              <a:cxn ang="16200000">
                <a:pos x="wd2" y="hd2"/>
              </a:cxn>
            </a:cxnLst>
            <a:rect l="0" t="0" r="r" b="b"/>
            <a:pathLst>
              <a:path w="21600" h="21600" extrusionOk="0">
                <a:moveTo>
                  <a:pt x="18818" y="21600"/>
                </a:moveTo>
                <a:lnTo>
                  <a:pt x="10800" y="8849"/>
                </a:lnTo>
                <a:lnTo>
                  <a:pt x="2782" y="21600"/>
                </a:lnTo>
                <a:lnTo>
                  <a:pt x="0" y="17176"/>
                </a:lnTo>
                <a:lnTo>
                  <a:pt x="10800" y="0"/>
                </a:lnTo>
                <a:lnTo>
                  <a:pt x="21600" y="17176"/>
                </a:lnTo>
                <a:close/>
              </a:path>
            </a:pathLst>
          </a:cu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106" name="Graphic 6"/>
          <p:cNvSpPr/>
          <p:nvPr/>
        </p:nvSpPr>
        <p:spPr>
          <a:xfrm>
            <a:off x="7381405" y="3977461"/>
            <a:ext cx="1416825" cy="141682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8" y="0"/>
                  <a:pt x="0" y="4800"/>
                  <a:pt x="0" y="10800"/>
                </a:cubicBezTo>
                <a:cubicBezTo>
                  <a:pt x="0" y="16752"/>
                  <a:pt x="4848" y="21600"/>
                  <a:pt x="10800" y="21600"/>
                </a:cubicBezTo>
                <a:cubicBezTo>
                  <a:pt x="16800" y="21600"/>
                  <a:pt x="21600" y="16752"/>
                  <a:pt x="21600" y="10800"/>
                </a:cubicBezTo>
                <a:cubicBezTo>
                  <a:pt x="21600" y="4800"/>
                  <a:pt x="16800" y="0"/>
                  <a:pt x="10800" y="0"/>
                </a:cubicBezTo>
                <a:close/>
                <a:moveTo>
                  <a:pt x="10800" y="16800"/>
                </a:moveTo>
                <a:cubicBezTo>
                  <a:pt x="7488" y="16800"/>
                  <a:pt x="4800" y="14112"/>
                  <a:pt x="4800" y="10800"/>
                </a:cubicBezTo>
                <a:cubicBezTo>
                  <a:pt x="4800" y="7488"/>
                  <a:pt x="7488" y="4800"/>
                  <a:pt x="10800" y="4800"/>
                </a:cubicBezTo>
                <a:cubicBezTo>
                  <a:pt x="14112" y="4800"/>
                  <a:pt x="16800" y="7488"/>
                  <a:pt x="16800" y="10800"/>
                </a:cubicBezTo>
                <a:cubicBezTo>
                  <a:pt x="16800" y="14112"/>
                  <a:pt x="14112" y="16800"/>
                  <a:pt x="10800" y="16800"/>
                </a:cubicBezTo>
                <a:close/>
              </a:path>
            </a:pathLst>
          </a:custGeom>
          <a:solidFill>
            <a:schemeClr val="accent5"/>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12" name="Freeform 11">
            <a:extLst>
              <a:ext uri="{FF2B5EF4-FFF2-40B4-BE49-F238E27FC236}">
                <a16:creationId xmlns:a16="http://schemas.microsoft.com/office/drawing/2014/main" id="{70B1C177-9BE8-FFE9-525D-192A114910C5}"/>
              </a:ext>
            </a:extLst>
          </p:cNvPr>
          <p:cNvSpPr/>
          <p:nvPr/>
        </p:nvSpPr>
        <p:spPr>
          <a:xfrm rot="2255457">
            <a:off x="10334890" y="3079706"/>
            <a:ext cx="2157143" cy="317839"/>
          </a:xfrm>
          <a:custGeom>
            <a:avLst/>
            <a:gdLst>
              <a:gd name="connsiteX0" fmla="*/ 0 w 2157143"/>
              <a:gd name="connsiteY0" fmla="*/ 0 h 317839"/>
              <a:gd name="connsiteX1" fmla="*/ 1938751 w 2157143"/>
              <a:gd name="connsiteY1" fmla="*/ 0 h 317839"/>
              <a:gd name="connsiteX2" fmla="*/ 2157143 w 2157143"/>
              <a:gd name="connsiteY2" fmla="*/ 283680 h 317839"/>
              <a:gd name="connsiteX3" fmla="*/ 2157143 w 2157143"/>
              <a:gd name="connsiteY3" fmla="*/ 317839 h 317839"/>
              <a:gd name="connsiteX4" fmla="*/ 0 w 2157143"/>
              <a:gd name="connsiteY4" fmla="*/ 317839 h 317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143" h="317839">
                <a:moveTo>
                  <a:pt x="0" y="0"/>
                </a:moveTo>
                <a:lnTo>
                  <a:pt x="1938751" y="0"/>
                </a:lnTo>
                <a:lnTo>
                  <a:pt x="2157143" y="283680"/>
                </a:lnTo>
                <a:lnTo>
                  <a:pt x="2157143" y="317839"/>
                </a:lnTo>
                <a:lnTo>
                  <a:pt x="0" y="317839"/>
                </a:lnTo>
                <a:close/>
              </a:path>
            </a:pathLst>
          </a:custGeom>
          <a:solidFill>
            <a:srgbClr val="FFFFFF"/>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08" name="Graphic 10"/>
          <p:cNvSpPr/>
          <p:nvPr/>
        </p:nvSpPr>
        <p:spPr>
          <a:xfrm rot="19993740">
            <a:off x="744565" y="764796"/>
            <a:ext cx="1416821" cy="708409"/>
          </a:xfrm>
          <a:custGeom>
            <a:avLst/>
            <a:gdLst/>
            <a:ahLst/>
            <a:cxnLst>
              <a:cxn ang="0">
                <a:pos x="wd2" y="hd2"/>
              </a:cxn>
              <a:cxn ang="5400000">
                <a:pos x="wd2" y="hd2"/>
              </a:cxn>
              <a:cxn ang="10800000">
                <a:pos x="wd2" y="hd2"/>
              </a:cxn>
              <a:cxn ang="16200000">
                <a:pos x="wd2" y="hd2"/>
              </a:cxn>
            </a:cxnLst>
            <a:rect l="0" t="0" r="r" b="b"/>
            <a:pathLst>
              <a:path w="21600" h="21600" extrusionOk="0">
                <a:moveTo>
                  <a:pt x="10800" y="12000"/>
                </a:moveTo>
                <a:cubicBezTo>
                  <a:pt x="7488" y="12000"/>
                  <a:pt x="4800" y="6624"/>
                  <a:pt x="4800" y="0"/>
                </a:cubicBezTo>
                <a:lnTo>
                  <a:pt x="0" y="0"/>
                </a:lnTo>
                <a:cubicBezTo>
                  <a:pt x="0" y="11904"/>
                  <a:pt x="4848" y="21600"/>
                  <a:pt x="10800" y="21600"/>
                </a:cubicBezTo>
                <a:cubicBezTo>
                  <a:pt x="16800" y="21600"/>
                  <a:pt x="21600" y="11904"/>
                  <a:pt x="21600" y="0"/>
                </a:cubicBezTo>
                <a:lnTo>
                  <a:pt x="16800" y="0"/>
                </a:lnTo>
                <a:cubicBezTo>
                  <a:pt x="16800" y="6624"/>
                  <a:pt x="14112" y="12000"/>
                  <a:pt x="10800" y="12000"/>
                </a:cubicBezTo>
                <a:close/>
              </a:path>
            </a:pathLst>
          </a:custGeom>
          <a:solidFill>
            <a:srgbClr val="FFFFFF"/>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6" name="Freeform 5">
            <a:extLst>
              <a:ext uri="{FF2B5EF4-FFF2-40B4-BE49-F238E27FC236}">
                <a16:creationId xmlns:a16="http://schemas.microsoft.com/office/drawing/2014/main" id="{1EE1B2AB-557F-7931-8264-BAE3DFC6DA39}"/>
              </a:ext>
            </a:extLst>
          </p:cNvPr>
          <p:cNvSpPr/>
          <p:nvPr/>
        </p:nvSpPr>
        <p:spPr>
          <a:xfrm rot="21206569">
            <a:off x="-22259" y="4027802"/>
            <a:ext cx="1256923" cy="317839"/>
          </a:xfrm>
          <a:custGeom>
            <a:avLst/>
            <a:gdLst>
              <a:gd name="connsiteX0" fmla="*/ 1256923 w 1256923"/>
              <a:gd name="connsiteY0" fmla="*/ 0 h 317839"/>
              <a:gd name="connsiteX1" fmla="*/ 1256923 w 1256923"/>
              <a:gd name="connsiteY1" fmla="*/ 317839 h 317839"/>
              <a:gd name="connsiteX2" fmla="*/ 0 w 1256923"/>
              <a:gd name="connsiteY2" fmla="*/ 317839 h 317839"/>
              <a:gd name="connsiteX3" fmla="*/ 36534 w 1256923"/>
              <a:gd name="connsiteY3" fmla="*/ 0 h 317839"/>
            </a:gdLst>
            <a:ahLst/>
            <a:cxnLst>
              <a:cxn ang="0">
                <a:pos x="connsiteX0" y="connsiteY0"/>
              </a:cxn>
              <a:cxn ang="0">
                <a:pos x="connsiteX1" y="connsiteY1"/>
              </a:cxn>
              <a:cxn ang="0">
                <a:pos x="connsiteX2" y="connsiteY2"/>
              </a:cxn>
              <a:cxn ang="0">
                <a:pos x="connsiteX3" y="connsiteY3"/>
              </a:cxn>
            </a:cxnLst>
            <a:rect l="l" t="t" r="r" b="b"/>
            <a:pathLst>
              <a:path w="1256923" h="317839">
                <a:moveTo>
                  <a:pt x="1256923" y="0"/>
                </a:moveTo>
                <a:lnTo>
                  <a:pt x="1256923" y="317839"/>
                </a:lnTo>
                <a:lnTo>
                  <a:pt x="0" y="317839"/>
                </a:lnTo>
                <a:lnTo>
                  <a:pt x="36534" y="0"/>
                </a:lnTo>
                <a:close/>
              </a:path>
            </a:pathLst>
          </a:custGeom>
          <a:solidFill>
            <a:schemeClr val="accent5"/>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8" name="Freeform 7">
            <a:extLst>
              <a:ext uri="{FF2B5EF4-FFF2-40B4-BE49-F238E27FC236}">
                <a16:creationId xmlns:a16="http://schemas.microsoft.com/office/drawing/2014/main" id="{55757EE7-C4A3-DF7A-1172-67C7A28D5D41}"/>
              </a:ext>
            </a:extLst>
          </p:cNvPr>
          <p:cNvSpPr/>
          <p:nvPr/>
        </p:nvSpPr>
        <p:spPr>
          <a:xfrm rot="9212813">
            <a:off x="11507885" y="752005"/>
            <a:ext cx="894486" cy="708409"/>
          </a:xfrm>
          <a:custGeom>
            <a:avLst/>
            <a:gdLst>
              <a:gd name="connsiteX0" fmla="*/ 0 w 894486"/>
              <a:gd name="connsiteY0" fmla="*/ 680427 h 708409"/>
              <a:gd name="connsiteX1" fmla="*/ 144805 w 894486"/>
              <a:gd name="connsiteY1" fmla="*/ 389396 h 708409"/>
              <a:gd name="connsiteX2" fmla="*/ 186075 w 894486"/>
              <a:gd name="connsiteY2" fmla="*/ 393560 h 708409"/>
              <a:gd name="connsiteX3" fmla="*/ 579637 w 894486"/>
              <a:gd name="connsiteY3" fmla="*/ 0 h 708409"/>
              <a:gd name="connsiteX4" fmla="*/ 894486 w 894486"/>
              <a:gd name="connsiteY4" fmla="*/ 0 h 708409"/>
              <a:gd name="connsiteX5" fmla="*/ 186075 w 894486"/>
              <a:gd name="connsiteY5" fmla="*/ 708409 h 708409"/>
              <a:gd name="connsiteX6" fmla="*/ 43545 w 894486"/>
              <a:gd name="connsiteY6" fmla="*/ 693982 h 70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486" h="708409">
                <a:moveTo>
                  <a:pt x="0" y="680427"/>
                </a:moveTo>
                <a:lnTo>
                  <a:pt x="144805" y="389396"/>
                </a:lnTo>
                <a:lnTo>
                  <a:pt x="186075" y="393560"/>
                </a:lnTo>
                <a:cubicBezTo>
                  <a:pt x="403321" y="393560"/>
                  <a:pt x="579637" y="217245"/>
                  <a:pt x="579637" y="0"/>
                </a:cubicBezTo>
                <a:lnTo>
                  <a:pt x="894486" y="0"/>
                </a:lnTo>
                <a:cubicBezTo>
                  <a:pt x="894486" y="390412"/>
                  <a:pt x="579637" y="708409"/>
                  <a:pt x="186075" y="708409"/>
                </a:cubicBezTo>
                <a:cubicBezTo>
                  <a:pt x="137274" y="708409"/>
                  <a:pt x="89604" y="703440"/>
                  <a:pt x="43545" y="693982"/>
                </a:cubicBezTo>
                <a:close/>
              </a:path>
            </a:pathLst>
          </a:custGeom>
          <a:solidFill>
            <a:srgbClr val="FFE900"/>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4" name="Slide Number">
            <a:extLst>
              <a:ext uri="{FF2B5EF4-FFF2-40B4-BE49-F238E27FC236}">
                <a16:creationId xmlns:a16="http://schemas.microsoft.com/office/drawing/2014/main" id="{25EE2699-9F4D-11E5-C412-B7D218E896FF}"/>
              </a:ext>
            </a:extLst>
          </p:cNvPr>
          <p:cNvSpPr txBox="1">
            <a:spLocks noGrp="1"/>
          </p:cNvSpPr>
          <p:nvPr>
            <p:ph type="sldNum" sz="quarter" idx="2"/>
          </p:nvPr>
        </p:nvSpPr>
        <p:spPr>
          <a:xfrm>
            <a:off x="11762395" y="6434203"/>
            <a:ext cx="265455" cy="246221"/>
          </a:xfrm>
          <a:prstGeom prst="rect">
            <a:avLst/>
          </a:prstGeom>
        </p:spPr>
        <p:txBody>
          <a:bodyPr/>
          <a:lstStyle>
            <a:lvl1pPr marL="0" indent="0">
              <a:buFont typeface="Arial" panose="020B0604020202020204" pitchFamily="34" charset="0"/>
              <a:buNone/>
              <a:defRPr/>
            </a:lvl1pPr>
          </a:lstStyle>
          <a:p>
            <a:fld id="{330EA680-D336-4FF7-8B7A-9848BB0A1C32}" type="slidenum">
              <a:rPr lang="en-US" smtClean="0"/>
              <a:t>‹#›</a:t>
            </a:fld>
            <a:endParaRPr lang="en-US"/>
          </a:p>
        </p:txBody>
      </p:sp>
      <p:sp>
        <p:nvSpPr>
          <p:cNvPr id="101" name="Graphic 3"/>
          <p:cNvSpPr/>
          <p:nvPr/>
        </p:nvSpPr>
        <p:spPr>
          <a:xfrm>
            <a:off x="0" y="4519167"/>
            <a:ext cx="12192000" cy="23388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10225"/>
                </a:lnTo>
                <a:lnTo>
                  <a:pt x="0" y="21600"/>
                </a:lnTo>
                <a:close/>
              </a:path>
            </a:pathLst>
          </a:cu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2" name="Click to Edit Slide Title">
            <a:extLst>
              <a:ext uri="{FF2B5EF4-FFF2-40B4-BE49-F238E27FC236}">
                <a16:creationId xmlns:a16="http://schemas.microsoft.com/office/drawing/2014/main" id="{343DA298-48E2-4EAC-FF87-53B9E0084EE8}"/>
              </a:ext>
            </a:extLst>
          </p:cNvPr>
          <p:cNvSpPr txBox="1">
            <a:spLocks noGrp="1"/>
          </p:cNvSpPr>
          <p:nvPr>
            <p:ph type="title" hasCustomPrompt="1"/>
          </p:nvPr>
        </p:nvSpPr>
        <p:spPr>
          <a:xfrm>
            <a:off x="3909848" y="5274938"/>
            <a:ext cx="7765228" cy="1278662"/>
          </a:xfrm>
          <a:prstGeom prst="rect">
            <a:avLst/>
          </a:prstGeom>
        </p:spPr>
        <p:txBody>
          <a:bodyPr anchor="ctr">
            <a:noAutofit/>
          </a:bodyPr>
          <a:lstStyle>
            <a:lvl1pPr algn="r">
              <a:defRPr sz="4800"/>
            </a:lvl1pPr>
          </a:lstStyle>
          <a:p>
            <a:r>
              <a:t>Click to Edit Slide Title</a:t>
            </a:r>
          </a:p>
        </p:txBody>
      </p:sp>
      <p:pic>
        <p:nvPicPr>
          <p:cNvPr id="4" name="Picture 3">
            <a:extLst>
              <a:ext uri="{FF2B5EF4-FFF2-40B4-BE49-F238E27FC236}">
                <a16:creationId xmlns:a16="http://schemas.microsoft.com/office/drawing/2014/main" id="{DDF9DCE3-9E83-CC0C-93CB-7F5F769F92C8}"/>
              </a:ext>
            </a:extLst>
          </p:cNvPr>
          <p:cNvPicPr>
            <a:picLocks noChangeAspect="1"/>
          </p:cNvPicPr>
          <p:nvPr/>
        </p:nvPicPr>
        <p:blipFill>
          <a:blip r:embed="rId3"/>
          <a:stretch>
            <a:fillRect/>
          </a:stretch>
        </p:blipFill>
        <p:spPr>
          <a:xfrm>
            <a:off x="510882" y="5921468"/>
            <a:ext cx="2509091" cy="481008"/>
          </a:xfrm>
          <a:prstGeom prst="rect">
            <a:avLst/>
          </a:prstGeom>
        </p:spPr>
      </p:pic>
    </p:spTree>
    <p:extLst>
      <p:ext uri="{BB962C8B-B14F-4D97-AF65-F5344CB8AC3E}">
        <p14:creationId xmlns:p14="http://schemas.microsoft.com/office/powerpoint/2010/main" val="443351043"/>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Title ALT - Phone">
    <p:bg>
      <p:bgPr>
        <a:solidFill>
          <a:srgbClr val="FFE900"/>
        </a:solidFill>
        <a:effectLst/>
      </p:bgPr>
    </p:bg>
    <p:spTree>
      <p:nvGrpSpPr>
        <p:cNvPr id="1" name=""/>
        <p:cNvGrpSpPr/>
        <p:nvPr/>
      </p:nvGrpSpPr>
      <p:grpSpPr>
        <a:xfrm>
          <a:off x="0" y="0"/>
          <a:ext cx="0" cy="0"/>
          <a:chOff x="0" y="0"/>
          <a:chExt cx="0" cy="0"/>
        </a:xfrm>
      </p:grpSpPr>
      <p:pic>
        <p:nvPicPr>
          <p:cNvPr id="130" name="Picture 3" descr="Picture 3"/>
          <p:cNvPicPr>
            <a:picLocks noChangeAspect="1"/>
          </p:cNvPicPr>
          <p:nvPr/>
        </p:nvPicPr>
        <p:blipFill>
          <a:blip r:embed="rId2"/>
          <a:stretch>
            <a:fillRect/>
          </a:stretch>
        </p:blipFill>
        <p:spPr>
          <a:xfrm>
            <a:off x="-2" y="0"/>
            <a:ext cx="12192001" cy="6858000"/>
          </a:xfrm>
          <a:prstGeom prst="rect">
            <a:avLst/>
          </a:prstGeom>
          <a:ln w="12700">
            <a:miter lim="400000"/>
          </a:ln>
        </p:spPr>
      </p:pic>
      <p:sp>
        <p:nvSpPr>
          <p:cNvPr id="131" name="Graphic 3"/>
          <p:cNvSpPr/>
          <p:nvPr/>
        </p:nvSpPr>
        <p:spPr>
          <a:xfrm>
            <a:off x="0" y="4519167"/>
            <a:ext cx="12192000" cy="23388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10225"/>
                </a:lnTo>
                <a:lnTo>
                  <a:pt x="0" y="21600"/>
                </a:lnTo>
                <a:close/>
              </a:path>
            </a:pathLst>
          </a:cu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8" name="Slide Number">
            <a:extLst>
              <a:ext uri="{FF2B5EF4-FFF2-40B4-BE49-F238E27FC236}">
                <a16:creationId xmlns:a16="http://schemas.microsoft.com/office/drawing/2014/main" id="{FC5DF09F-EE2A-D92B-678D-2B84C726446E}"/>
              </a:ext>
            </a:extLst>
          </p:cNvPr>
          <p:cNvSpPr txBox="1">
            <a:spLocks noGrp="1"/>
          </p:cNvSpPr>
          <p:nvPr>
            <p:ph type="sldNum" sz="quarter" idx="2"/>
          </p:nvPr>
        </p:nvSpPr>
        <p:spPr>
          <a:xfrm>
            <a:off x="11762395" y="6434203"/>
            <a:ext cx="265455" cy="246221"/>
          </a:xfrm>
          <a:prstGeom prst="rect">
            <a:avLst/>
          </a:prstGeom>
        </p:spPr>
        <p:txBody>
          <a:bodyPr/>
          <a:lstStyle>
            <a:lvl1pPr marL="0" indent="0">
              <a:buFont typeface="Arial" panose="020B0604020202020204" pitchFamily="34" charset="0"/>
              <a:buNone/>
              <a:defRPr/>
            </a:lvl1pPr>
          </a:lstStyle>
          <a:p>
            <a:fld id="{330EA680-D336-4FF7-8B7A-9848BB0A1C32}" type="slidenum">
              <a:rPr lang="en-US" smtClean="0"/>
              <a:t>‹#›</a:t>
            </a:fld>
            <a:endParaRPr lang="en-US"/>
          </a:p>
        </p:txBody>
      </p:sp>
      <p:sp>
        <p:nvSpPr>
          <p:cNvPr id="2" name="Click to Edit Slide Title">
            <a:extLst>
              <a:ext uri="{FF2B5EF4-FFF2-40B4-BE49-F238E27FC236}">
                <a16:creationId xmlns:a16="http://schemas.microsoft.com/office/drawing/2014/main" id="{C50DAF14-931A-A57A-B8F7-E19940F73110}"/>
              </a:ext>
            </a:extLst>
          </p:cNvPr>
          <p:cNvSpPr txBox="1">
            <a:spLocks noGrp="1"/>
          </p:cNvSpPr>
          <p:nvPr>
            <p:ph type="title" hasCustomPrompt="1"/>
          </p:nvPr>
        </p:nvSpPr>
        <p:spPr>
          <a:xfrm>
            <a:off x="3909848" y="5274938"/>
            <a:ext cx="7765228" cy="1278662"/>
          </a:xfrm>
          <a:prstGeom prst="rect">
            <a:avLst/>
          </a:prstGeom>
        </p:spPr>
        <p:txBody>
          <a:bodyPr anchor="ctr">
            <a:noAutofit/>
          </a:bodyPr>
          <a:lstStyle>
            <a:lvl1pPr algn="r">
              <a:defRPr sz="4800"/>
            </a:lvl1pPr>
          </a:lstStyle>
          <a:p>
            <a:r>
              <a:t>Click to Edit Slide Title</a:t>
            </a:r>
          </a:p>
        </p:txBody>
      </p:sp>
      <p:pic>
        <p:nvPicPr>
          <p:cNvPr id="4" name="Picture 3">
            <a:extLst>
              <a:ext uri="{FF2B5EF4-FFF2-40B4-BE49-F238E27FC236}">
                <a16:creationId xmlns:a16="http://schemas.microsoft.com/office/drawing/2014/main" id="{A736CDDF-3DBC-3B69-14E3-5B0A6250B5B2}"/>
              </a:ext>
            </a:extLst>
          </p:cNvPr>
          <p:cNvPicPr>
            <a:picLocks noChangeAspect="1"/>
          </p:cNvPicPr>
          <p:nvPr/>
        </p:nvPicPr>
        <p:blipFill>
          <a:blip r:embed="rId3"/>
          <a:stretch>
            <a:fillRect/>
          </a:stretch>
        </p:blipFill>
        <p:spPr>
          <a:xfrm>
            <a:off x="510882" y="5921468"/>
            <a:ext cx="2509091" cy="481008"/>
          </a:xfrm>
          <a:prstGeom prst="rect">
            <a:avLst/>
          </a:prstGeom>
        </p:spPr>
      </p:pic>
    </p:spTree>
    <p:extLst>
      <p:ext uri="{BB962C8B-B14F-4D97-AF65-F5344CB8AC3E}">
        <p14:creationId xmlns:p14="http://schemas.microsoft.com/office/powerpoint/2010/main" val="128783154"/>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sp>
        <p:nvSpPr>
          <p:cNvPr id="520" name="Slide Number"/>
          <p:cNvSpPr txBox="1">
            <a:spLocks noGrp="1"/>
          </p:cNvSpPr>
          <p:nvPr>
            <p:ph type="sldNum" sz="quarter" idx="2"/>
          </p:nvPr>
        </p:nvSpPr>
        <p:spPr>
          <a:prstGeom prst="rect">
            <a:avLst/>
          </a:prstGeom>
        </p:spPr>
        <p:txBody>
          <a:bodyPr/>
          <a:lstStyle/>
          <a:p>
            <a:fld id="{330EA680-D336-4FF7-8B7A-9848BB0A1C32}" type="slidenum">
              <a:rPr lang="en-US" smtClean="0"/>
              <a:t>‹#›</a:t>
            </a:fld>
            <a:endParaRPr lang="en-US"/>
          </a:p>
        </p:txBody>
      </p:sp>
      <p:sp>
        <p:nvSpPr>
          <p:cNvPr id="521" name="Freeform 22"/>
          <p:cNvSpPr/>
          <p:nvPr/>
        </p:nvSpPr>
        <p:spPr>
          <a:xfrm rot="10800000">
            <a:off x="5609454" y="5598197"/>
            <a:ext cx="2192586" cy="1259803"/>
          </a:xfrm>
          <a:custGeom>
            <a:avLst/>
            <a:gdLst/>
            <a:ahLst/>
            <a:cxnLst>
              <a:cxn ang="0">
                <a:pos x="wd2" y="hd2"/>
              </a:cxn>
              <a:cxn ang="5400000">
                <a:pos x="wd2" y="hd2"/>
              </a:cxn>
              <a:cxn ang="10800000">
                <a:pos x="wd2" y="hd2"/>
              </a:cxn>
              <a:cxn ang="16200000">
                <a:pos x="wd2" y="hd2"/>
              </a:cxn>
            </a:cxnLst>
            <a:rect l="0" t="0" r="r" b="b"/>
            <a:pathLst>
              <a:path w="21600" h="21600" extrusionOk="0">
                <a:moveTo>
                  <a:pt x="162" y="0"/>
                </a:moveTo>
                <a:lnTo>
                  <a:pt x="5047" y="0"/>
                </a:lnTo>
                <a:lnTo>
                  <a:pt x="4922" y="700"/>
                </a:lnTo>
                <a:cubicBezTo>
                  <a:pt x="4842" y="1379"/>
                  <a:pt x="4800" y="2083"/>
                  <a:pt x="4800" y="2803"/>
                </a:cubicBezTo>
                <a:cubicBezTo>
                  <a:pt x="4800" y="8568"/>
                  <a:pt x="7488" y="13246"/>
                  <a:pt x="10800" y="13246"/>
                </a:cubicBezTo>
                <a:cubicBezTo>
                  <a:pt x="14112" y="13246"/>
                  <a:pt x="16800" y="8568"/>
                  <a:pt x="16800" y="2803"/>
                </a:cubicBezTo>
                <a:cubicBezTo>
                  <a:pt x="16800" y="2083"/>
                  <a:pt x="16758" y="1379"/>
                  <a:pt x="16678" y="700"/>
                </a:cubicBezTo>
                <a:lnTo>
                  <a:pt x="16553" y="0"/>
                </a:lnTo>
                <a:lnTo>
                  <a:pt x="21439" y="0"/>
                </a:lnTo>
                <a:lnTo>
                  <a:pt x="21600" y="2803"/>
                </a:lnTo>
                <a:cubicBezTo>
                  <a:pt x="21600" y="13162"/>
                  <a:pt x="16800" y="21600"/>
                  <a:pt x="10800" y="21600"/>
                </a:cubicBezTo>
                <a:cubicBezTo>
                  <a:pt x="4848" y="21600"/>
                  <a:pt x="0" y="13162"/>
                  <a:pt x="0" y="2803"/>
                </a:cubicBezTo>
                <a:close/>
              </a:path>
            </a:pathLst>
          </a:custGeom>
          <a:solidFill>
            <a:schemeClr val="accent3"/>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24" name="Body Level One…"/>
          <p:cNvSpPr txBox="1">
            <a:spLocks noGrp="1"/>
          </p:cNvSpPr>
          <p:nvPr>
            <p:ph type="body" sz="quarter" idx="1" hasCustomPrompt="1"/>
          </p:nvPr>
        </p:nvSpPr>
        <p:spPr>
          <a:xfrm>
            <a:off x="3441994" y="1337750"/>
            <a:ext cx="6527506" cy="3793050"/>
          </a:xfrm>
          <a:prstGeom prst="rect">
            <a:avLst/>
          </a:prstGeom>
        </p:spPr>
        <p:txBody>
          <a:bodyPr/>
          <a:lstStyle>
            <a:lvl1pPr marL="0" indent="0">
              <a:lnSpc>
                <a:spcPct val="150000"/>
              </a:lnSpc>
              <a:buNone/>
              <a:defRPr sz="1800" b="1" i="0">
                <a:latin typeface="+mn-lt"/>
                <a:ea typeface="Atyp Text Semibold" pitchFamily="2" charset="0"/>
                <a:cs typeface="Atyp Text Semibold" pitchFamily="2" charset="0"/>
                <a:sym typeface="Atyp Text Semibold"/>
              </a:defRPr>
            </a:lvl1pPr>
            <a:lvl2pPr>
              <a:lnSpc>
                <a:spcPts val="2700"/>
              </a:lnSpc>
              <a:defRPr>
                <a:latin typeface="Atyp Text Semibold"/>
                <a:ea typeface="Atyp Text Semibold"/>
                <a:cs typeface="Atyp Text Semibold"/>
                <a:sym typeface="Atyp Text Semibold"/>
              </a:defRPr>
            </a:lvl2pPr>
            <a:lvl3pPr>
              <a:lnSpc>
                <a:spcPts val="2700"/>
              </a:lnSpc>
              <a:defRPr>
                <a:latin typeface="Atyp Text Semibold"/>
                <a:ea typeface="Atyp Text Semibold"/>
                <a:cs typeface="Atyp Text Semibold"/>
                <a:sym typeface="Atyp Text Semibold"/>
              </a:defRPr>
            </a:lvl3pPr>
            <a:lvl4pPr>
              <a:lnSpc>
                <a:spcPts val="2700"/>
              </a:lnSpc>
              <a:defRPr>
                <a:latin typeface="Atyp Text Semibold"/>
                <a:ea typeface="Atyp Text Semibold"/>
                <a:cs typeface="Atyp Text Semibold"/>
                <a:sym typeface="Atyp Text Semibold"/>
              </a:defRPr>
            </a:lvl4pPr>
            <a:lvl5pPr>
              <a:lnSpc>
                <a:spcPts val="2700"/>
              </a:lnSpc>
              <a:defRPr>
                <a:latin typeface="Atyp Text Semibold"/>
                <a:ea typeface="Atyp Text Semibold"/>
                <a:cs typeface="Atyp Text Semibold"/>
                <a:sym typeface="Atyp Text Semibold"/>
              </a:defRPr>
            </a:lvl5pPr>
          </a:lstStyle>
          <a:p>
            <a:r>
              <a:rPr lang="en-US"/>
              <a:t>Lorem Ipsum Dolor</a:t>
            </a:r>
          </a:p>
          <a:p>
            <a:r>
              <a:rPr lang="en-US"/>
              <a:t>Sit </a:t>
            </a:r>
            <a:r>
              <a:rPr lang="en-US" err="1"/>
              <a:t>Amet</a:t>
            </a:r>
            <a:r>
              <a:rPr lang="en-US"/>
              <a:t> </a:t>
            </a:r>
            <a:r>
              <a:rPr lang="en-US" err="1"/>
              <a:t>Consectetuer</a:t>
            </a:r>
            <a:endParaRPr lang="en-US"/>
          </a:p>
          <a:p>
            <a:r>
              <a:rPr lang="en-US" err="1"/>
              <a:t>Adipiscing</a:t>
            </a:r>
            <a:r>
              <a:rPr lang="en-US"/>
              <a:t> </a:t>
            </a:r>
            <a:r>
              <a:rPr lang="en-US" err="1"/>
              <a:t>Elit</a:t>
            </a:r>
            <a:endParaRPr lang="en-US"/>
          </a:p>
          <a:p>
            <a:r>
              <a:rPr lang="en-US" err="1"/>
              <a:t>Nonummy</a:t>
            </a:r>
            <a:r>
              <a:rPr lang="en-US"/>
              <a:t> </a:t>
            </a:r>
            <a:r>
              <a:rPr lang="en-US" err="1"/>
              <a:t>Nibh</a:t>
            </a:r>
            <a:r>
              <a:rPr lang="en-US"/>
              <a:t> </a:t>
            </a:r>
            <a:r>
              <a:rPr lang="en-US" err="1"/>
              <a:t>Euismod</a:t>
            </a:r>
            <a:endParaRPr lang="en-US"/>
          </a:p>
          <a:p>
            <a:r>
              <a:rPr lang="en-US" err="1"/>
              <a:t>Tincidunt</a:t>
            </a:r>
            <a:r>
              <a:rPr lang="en-US"/>
              <a:t> Ut </a:t>
            </a:r>
            <a:r>
              <a:rPr lang="en-US" err="1"/>
              <a:t>Laoreet</a:t>
            </a:r>
            <a:r>
              <a:rPr lang="en-US"/>
              <a:t> Dolore</a:t>
            </a:r>
          </a:p>
          <a:p>
            <a:r>
              <a:rPr lang="en-US"/>
              <a:t>Magna </a:t>
            </a:r>
            <a:r>
              <a:rPr lang="en-US" err="1"/>
              <a:t>Aliquam</a:t>
            </a:r>
            <a:endParaRPr lang="en-US"/>
          </a:p>
          <a:p>
            <a:r>
              <a:rPr lang="en-US" err="1"/>
              <a:t>Erat</a:t>
            </a:r>
            <a:r>
              <a:rPr lang="en-US"/>
              <a:t> </a:t>
            </a:r>
            <a:r>
              <a:rPr lang="en-US" err="1"/>
              <a:t>Volutpat</a:t>
            </a:r>
            <a:endParaRPr lang="en-US"/>
          </a:p>
        </p:txBody>
      </p:sp>
      <p:sp>
        <p:nvSpPr>
          <p:cNvPr id="525" name="Text Placeholder 11"/>
          <p:cNvSpPr>
            <a:spLocks noGrp="1"/>
          </p:cNvSpPr>
          <p:nvPr>
            <p:ph type="body" sz="quarter" idx="21" hasCustomPrompt="1"/>
          </p:nvPr>
        </p:nvSpPr>
        <p:spPr>
          <a:xfrm>
            <a:off x="1206499" y="1337750"/>
            <a:ext cx="1955801" cy="3775258"/>
          </a:xfrm>
          <a:prstGeom prst="rect">
            <a:avLst/>
          </a:prstGeom>
        </p:spPr>
        <p:txBody>
          <a:bodyPr/>
          <a:lstStyle>
            <a:lvl1pPr marL="0" marR="0" indent="0" algn="r" defTabSz="914400" rtl="0" eaLnBrk="1" fontAlgn="auto" latinLnBrk="0" hangingPunct="1">
              <a:lnSpc>
                <a:spcPct val="150000"/>
              </a:lnSpc>
              <a:spcBef>
                <a:spcPts val="1000"/>
              </a:spcBef>
              <a:spcAft>
                <a:spcPts val="0"/>
              </a:spcAft>
              <a:buClr>
                <a:schemeClr val="tx1"/>
              </a:buClr>
              <a:buSzTx/>
              <a:buFont typeface="Arial" panose="020B0604020202020204" pitchFamily="34" charset="0"/>
              <a:buNone/>
              <a:tabLst/>
              <a:defRPr sz="1800"/>
            </a:lvl1pPr>
          </a:lstStyle>
          <a:p>
            <a:r>
              <a:rPr lang="en-US"/>
              <a:t>0:00am–0:00pm</a:t>
            </a:r>
          </a:p>
          <a:p>
            <a:r>
              <a:rPr lang="en-US"/>
              <a:t>0:00am–0:00pm</a:t>
            </a:r>
          </a:p>
          <a:p>
            <a:r>
              <a:rPr lang="en-US"/>
              <a:t>0:00am–0:00pm</a:t>
            </a:r>
          </a:p>
          <a:p>
            <a:r>
              <a:rPr lang="en-US"/>
              <a:t>0:00am–0:00pm</a:t>
            </a:r>
          </a:p>
          <a:p>
            <a:r>
              <a:rPr lang="en-US"/>
              <a:t>0:00am–0:00pm</a:t>
            </a:r>
          </a:p>
          <a:p>
            <a:r>
              <a:rPr lang="en-US"/>
              <a:t>0:00am–0:00pm</a:t>
            </a:r>
          </a:p>
          <a:p>
            <a:r>
              <a:rPr lang="en-US"/>
              <a:t>0:00am–0:00pm</a:t>
            </a:r>
          </a:p>
          <a:p>
            <a:endParaRPr lang="en-US"/>
          </a:p>
        </p:txBody>
      </p:sp>
      <p:sp>
        <p:nvSpPr>
          <p:cNvPr id="14" name="Freeform 13">
            <a:extLst>
              <a:ext uri="{FF2B5EF4-FFF2-40B4-BE49-F238E27FC236}">
                <a16:creationId xmlns:a16="http://schemas.microsoft.com/office/drawing/2014/main" id="{FF74F3DF-612F-D350-5803-36DCFA4B2036}"/>
              </a:ext>
            </a:extLst>
          </p:cNvPr>
          <p:cNvSpPr/>
          <p:nvPr/>
        </p:nvSpPr>
        <p:spPr>
          <a:xfrm rot="1995147">
            <a:off x="-205569" y="5646227"/>
            <a:ext cx="1317720" cy="1159701"/>
          </a:xfrm>
          <a:custGeom>
            <a:avLst/>
            <a:gdLst>
              <a:gd name="connsiteX0" fmla="*/ 401683 w 1317720"/>
              <a:gd name="connsiteY0" fmla="*/ 0 h 1159701"/>
              <a:gd name="connsiteX1" fmla="*/ 1317720 w 1317720"/>
              <a:gd name="connsiteY1" fmla="*/ 916063 h 1159701"/>
              <a:gd name="connsiteX2" fmla="*/ 946145 w 1317720"/>
              <a:gd name="connsiteY2" fmla="*/ 1159701 h 1159701"/>
              <a:gd name="connsiteX3" fmla="*/ 401683 w 1317720"/>
              <a:gd name="connsiteY3" fmla="*/ 615248 h 1159701"/>
              <a:gd name="connsiteX4" fmla="*/ 243646 w 1317720"/>
              <a:gd name="connsiteY4" fmla="*/ 773282 h 1159701"/>
              <a:gd name="connsiteX5" fmla="*/ 0 w 1317720"/>
              <a:gd name="connsiteY5" fmla="*/ 401694 h 115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7720" h="1159701">
                <a:moveTo>
                  <a:pt x="401683" y="0"/>
                </a:moveTo>
                <a:lnTo>
                  <a:pt x="1317720" y="916063"/>
                </a:lnTo>
                <a:lnTo>
                  <a:pt x="946145" y="1159701"/>
                </a:lnTo>
                <a:lnTo>
                  <a:pt x="401683" y="615248"/>
                </a:lnTo>
                <a:lnTo>
                  <a:pt x="243646" y="773282"/>
                </a:lnTo>
                <a:lnTo>
                  <a:pt x="0" y="401694"/>
                </a:lnTo>
                <a:close/>
              </a:path>
            </a:pathLst>
          </a:custGeom>
          <a:solidFill>
            <a:schemeClr val="bg1"/>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7" name="Freeform 6">
            <a:extLst>
              <a:ext uri="{FF2B5EF4-FFF2-40B4-BE49-F238E27FC236}">
                <a16:creationId xmlns:a16="http://schemas.microsoft.com/office/drawing/2014/main" id="{342BD882-F0B8-5D30-D2AC-2A16F52A26E2}"/>
              </a:ext>
            </a:extLst>
          </p:cNvPr>
          <p:cNvSpPr/>
          <p:nvPr/>
        </p:nvSpPr>
        <p:spPr>
          <a:xfrm rot="21206569">
            <a:off x="10127118" y="580523"/>
            <a:ext cx="2115978" cy="435057"/>
          </a:xfrm>
          <a:custGeom>
            <a:avLst/>
            <a:gdLst>
              <a:gd name="connsiteX0" fmla="*/ 2115978 w 2115978"/>
              <a:gd name="connsiteY0" fmla="*/ 0 h 435057"/>
              <a:gd name="connsiteX1" fmla="*/ 2065969 w 2115978"/>
              <a:gd name="connsiteY1" fmla="*/ 435057 h 435057"/>
              <a:gd name="connsiteX2" fmla="*/ 0 w 2115978"/>
              <a:gd name="connsiteY2" fmla="*/ 435057 h 435057"/>
              <a:gd name="connsiteX3" fmla="*/ 0 w 2115978"/>
              <a:gd name="connsiteY3" fmla="*/ 0 h 435057"/>
            </a:gdLst>
            <a:ahLst/>
            <a:cxnLst>
              <a:cxn ang="0">
                <a:pos x="connsiteX0" y="connsiteY0"/>
              </a:cxn>
              <a:cxn ang="0">
                <a:pos x="connsiteX1" y="connsiteY1"/>
              </a:cxn>
              <a:cxn ang="0">
                <a:pos x="connsiteX2" y="connsiteY2"/>
              </a:cxn>
              <a:cxn ang="0">
                <a:pos x="connsiteX3" y="connsiteY3"/>
              </a:cxn>
            </a:cxnLst>
            <a:rect l="l" t="t" r="r" b="b"/>
            <a:pathLst>
              <a:path w="2115978" h="435057">
                <a:moveTo>
                  <a:pt x="2115978" y="0"/>
                </a:moveTo>
                <a:lnTo>
                  <a:pt x="2065969" y="435057"/>
                </a:lnTo>
                <a:lnTo>
                  <a:pt x="0" y="435057"/>
                </a:lnTo>
                <a:lnTo>
                  <a:pt x="0" y="0"/>
                </a:lnTo>
                <a:close/>
              </a:path>
            </a:pathLst>
          </a:custGeom>
          <a:solidFill>
            <a:schemeClr val="accent5"/>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6" name="Freeform 5">
            <a:extLst>
              <a:ext uri="{FF2B5EF4-FFF2-40B4-BE49-F238E27FC236}">
                <a16:creationId xmlns:a16="http://schemas.microsoft.com/office/drawing/2014/main" id="{7A8A6F7D-6175-14B6-F6B2-F9AFBB5E8418}"/>
              </a:ext>
            </a:extLst>
          </p:cNvPr>
          <p:cNvSpPr/>
          <p:nvPr/>
        </p:nvSpPr>
        <p:spPr>
          <a:xfrm rot="18904924">
            <a:off x="11340038" y="5475464"/>
            <a:ext cx="945672" cy="892315"/>
          </a:xfrm>
          <a:custGeom>
            <a:avLst/>
            <a:gdLst>
              <a:gd name="connsiteX0" fmla="*/ 430965 w 945672"/>
              <a:gd name="connsiteY0" fmla="*/ 0 h 892315"/>
              <a:gd name="connsiteX1" fmla="*/ 861147 w 945672"/>
              <a:gd name="connsiteY1" fmla="*/ 527754 h 892315"/>
              <a:gd name="connsiteX2" fmla="*/ 945672 w 945672"/>
              <a:gd name="connsiteY2" fmla="*/ 536283 h 892315"/>
              <a:gd name="connsiteX3" fmla="*/ 590658 w 945672"/>
              <a:gd name="connsiteY3" fmla="*/ 892315 h 892315"/>
              <a:gd name="connsiteX4" fmla="*/ 507972 w 945672"/>
              <a:gd name="connsiteY4" fmla="*/ 852405 h 892315"/>
              <a:gd name="connsiteX5" fmla="*/ 0 w 945672"/>
              <a:gd name="connsiteY5" fmla="*/ 0 h 89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672" h="892315">
                <a:moveTo>
                  <a:pt x="430965" y="0"/>
                </a:moveTo>
                <a:cubicBezTo>
                  <a:pt x="430965" y="260194"/>
                  <a:pt x="615741" y="477495"/>
                  <a:pt x="861147" y="527754"/>
                </a:cubicBezTo>
                <a:lnTo>
                  <a:pt x="945672" y="536283"/>
                </a:lnTo>
                <a:lnTo>
                  <a:pt x="590658" y="892315"/>
                </a:lnTo>
                <a:lnTo>
                  <a:pt x="507972" y="852405"/>
                </a:lnTo>
                <a:cubicBezTo>
                  <a:pt x="205735" y="687942"/>
                  <a:pt x="0" y="367397"/>
                  <a:pt x="0" y="0"/>
                </a:cubicBezTo>
                <a:close/>
              </a:path>
            </a:pathLst>
          </a:custGeom>
          <a:solidFill>
            <a:schemeClr val="tx1"/>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8" name="Click to Edit 1-Column Title">
            <a:extLst>
              <a:ext uri="{FF2B5EF4-FFF2-40B4-BE49-F238E27FC236}">
                <a16:creationId xmlns:a16="http://schemas.microsoft.com/office/drawing/2014/main" id="{B48B99E0-9B3A-1ECC-9C9E-4A1B71741FAC}"/>
              </a:ext>
            </a:extLst>
          </p:cNvPr>
          <p:cNvSpPr txBox="1">
            <a:spLocks noGrp="1"/>
          </p:cNvSpPr>
          <p:nvPr>
            <p:ph type="title" hasCustomPrompt="1"/>
          </p:nvPr>
        </p:nvSpPr>
        <p:spPr>
          <a:xfrm>
            <a:off x="516925" y="505168"/>
            <a:ext cx="9427176" cy="514007"/>
          </a:xfrm>
          <a:prstGeom prst="rect">
            <a:avLst/>
          </a:prstGeom>
        </p:spPr>
        <p:txBody>
          <a:bodyPr/>
          <a:lstStyle/>
          <a:p>
            <a:r>
              <a:rPr lang="en-US"/>
              <a:t>Agenda Title</a:t>
            </a:r>
            <a:endParaRPr/>
          </a:p>
        </p:txBody>
      </p:sp>
    </p:spTree>
    <p:extLst>
      <p:ext uri="{BB962C8B-B14F-4D97-AF65-F5344CB8AC3E}">
        <p14:creationId xmlns:p14="http://schemas.microsoft.com/office/powerpoint/2010/main" val="2373311373"/>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Agenda_Grey">
    <p:bg>
      <p:bgPr>
        <a:solidFill>
          <a:schemeClr val="accent4"/>
        </a:solidFill>
        <a:effectLst/>
      </p:bgPr>
    </p:bg>
    <p:spTree>
      <p:nvGrpSpPr>
        <p:cNvPr id="1" name=""/>
        <p:cNvGrpSpPr/>
        <p:nvPr/>
      </p:nvGrpSpPr>
      <p:grpSpPr>
        <a:xfrm>
          <a:off x="0" y="0"/>
          <a:ext cx="0" cy="0"/>
          <a:chOff x="0" y="0"/>
          <a:chExt cx="0" cy="0"/>
        </a:xfrm>
      </p:grpSpPr>
      <p:sp>
        <p:nvSpPr>
          <p:cNvPr id="520" name="Slide Number"/>
          <p:cNvSpPr txBox="1">
            <a:spLocks noGrp="1"/>
          </p:cNvSpPr>
          <p:nvPr>
            <p:ph type="sldNum" sz="quarter" idx="2"/>
          </p:nvPr>
        </p:nvSpPr>
        <p:spPr>
          <a:prstGeom prst="rect">
            <a:avLst/>
          </a:prstGeom>
        </p:spPr>
        <p:txBody>
          <a:bodyPr/>
          <a:lstStyle/>
          <a:p>
            <a:fld id="{330EA680-D336-4FF7-8B7A-9848BB0A1C32}" type="slidenum">
              <a:rPr lang="en-US" smtClean="0"/>
              <a:t>‹#›</a:t>
            </a:fld>
            <a:endParaRPr lang="en-US"/>
          </a:p>
        </p:txBody>
      </p:sp>
      <p:sp>
        <p:nvSpPr>
          <p:cNvPr id="521" name="Freeform 22"/>
          <p:cNvSpPr/>
          <p:nvPr/>
        </p:nvSpPr>
        <p:spPr>
          <a:xfrm rot="10800000">
            <a:off x="6846305" y="5598197"/>
            <a:ext cx="2192586" cy="1259803"/>
          </a:xfrm>
          <a:custGeom>
            <a:avLst/>
            <a:gdLst/>
            <a:ahLst/>
            <a:cxnLst>
              <a:cxn ang="0">
                <a:pos x="wd2" y="hd2"/>
              </a:cxn>
              <a:cxn ang="5400000">
                <a:pos x="wd2" y="hd2"/>
              </a:cxn>
              <a:cxn ang="10800000">
                <a:pos x="wd2" y="hd2"/>
              </a:cxn>
              <a:cxn ang="16200000">
                <a:pos x="wd2" y="hd2"/>
              </a:cxn>
            </a:cxnLst>
            <a:rect l="0" t="0" r="r" b="b"/>
            <a:pathLst>
              <a:path w="21600" h="21600" extrusionOk="0">
                <a:moveTo>
                  <a:pt x="162" y="0"/>
                </a:moveTo>
                <a:lnTo>
                  <a:pt x="5047" y="0"/>
                </a:lnTo>
                <a:lnTo>
                  <a:pt x="4922" y="700"/>
                </a:lnTo>
                <a:cubicBezTo>
                  <a:pt x="4842" y="1379"/>
                  <a:pt x="4800" y="2083"/>
                  <a:pt x="4800" y="2803"/>
                </a:cubicBezTo>
                <a:cubicBezTo>
                  <a:pt x="4800" y="8568"/>
                  <a:pt x="7488" y="13246"/>
                  <a:pt x="10800" y="13246"/>
                </a:cubicBezTo>
                <a:cubicBezTo>
                  <a:pt x="14112" y="13246"/>
                  <a:pt x="16800" y="8568"/>
                  <a:pt x="16800" y="2803"/>
                </a:cubicBezTo>
                <a:cubicBezTo>
                  <a:pt x="16800" y="2083"/>
                  <a:pt x="16758" y="1379"/>
                  <a:pt x="16678" y="700"/>
                </a:cubicBezTo>
                <a:lnTo>
                  <a:pt x="16553" y="0"/>
                </a:lnTo>
                <a:lnTo>
                  <a:pt x="21439" y="0"/>
                </a:lnTo>
                <a:lnTo>
                  <a:pt x="21600" y="2803"/>
                </a:lnTo>
                <a:cubicBezTo>
                  <a:pt x="21600" y="13162"/>
                  <a:pt x="16800" y="21600"/>
                  <a:pt x="10800" y="21600"/>
                </a:cubicBezTo>
                <a:cubicBezTo>
                  <a:pt x="4848" y="21600"/>
                  <a:pt x="0" y="13162"/>
                  <a:pt x="0" y="2803"/>
                </a:cubicBezTo>
                <a:close/>
              </a:path>
            </a:pathLst>
          </a:custGeom>
          <a:solidFill>
            <a:schemeClr val="accent3"/>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18" name="Freeform 17">
            <a:extLst>
              <a:ext uri="{FF2B5EF4-FFF2-40B4-BE49-F238E27FC236}">
                <a16:creationId xmlns:a16="http://schemas.microsoft.com/office/drawing/2014/main" id="{390AB442-2684-C10E-5752-85A9240E9465}"/>
              </a:ext>
            </a:extLst>
          </p:cNvPr>
          <p:cNvSpPr/>
          <p:nvPr/>
        </p:nvSpPr>
        <p:spPr>
          <a:xfrm rot="1995147">
            <a:off x="1834718" y="5515812"/>
            <a:ext cx="2009593" cy="1501792"/>
          </a:xfrm>
          <a:custGeom>
            <a:avLst/>
            <a:gdLst>
              <a:gd name="connsiteX0" fmla="*/ 1194169 w 2009593"/>
              <a:gd name="connsiteY0" fmla="*/ 0 h 1501792"/>
              <a:gd name="connsiteX1" fmla="*/ 2009593 w 2009593"/>
              <a:gd name="connsiteY1" fmla="*/ 815447 h 1501792"/>
              <a:gd name="connsiteX2" fmla="*/ 1638015 w 2009593"/>
              <a:gd name="connsiteY2" fmla="*/ 1059086 h 1501792"/>
              <a:gd name="connsiteX3" fmla="*/ 1194169 w 2009593"/>
              <a:gd name="connsiteY3" fmla="*/ 615248 h 1501792"/>
              <a:gd name="connsiteX4" fmla="*/ 307609 w 2009593"/>
              <a:gd name="connsiteY4" fmla="*/ 1501792 h 1501792"/>
              <a:gd name="connsiteX5" fmla="*/ 0 w 2009593"/>
              <a:gd name="connsiteY5" fmla="*/ 1194203 h 150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9593" h="1501792">
                <a:moveTo>
                  <a:pt x="1194169" y="0"/>
                </a:moveTo>
                <a:lnTo>
                  <a:pt x="2009593" y="815447"/>
                </a:lnTo>
                <a:lnTo>
                  <a:pt x="1638015" y="1059086"/>
                </a:lnTo>
                <a:lnTo>
                  <a:pt x="1194169" y="615248"/>
                </a:lnTo>
                <a:lnTo>
                  <a:pt x="307609" y="1501792"/>
                </a:lnTo>
                <a:lnTo>
                  <a:pt x="0" y="1194203"/>
                </a:lnTo>
                <a:close/>
              </a:path>
            </a:pathLst>
          </a:custGeom>
          <a:solidFill>
            <a:schemeClr val="bg1"/>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6" name="Freeform 15">
            <a:extLst>
              <a:ext uri="{FF2B5EF4-FFF2-40B4-BE49-F238E27FC236}">
                <a16:creationId xmlns:a16="http://schemas.microsoft.com/office/drawing/2014/main" id="{8A1EA07F-83C6-C0D5-4BDC-C713720FD349}"/>
              </a:ext>
            </a:extLst>
          </p:cNvPr>
          <p:cNvSpPr/>
          <p:nvPr/>
        </p:nvSpPr>
        <p:spPr>
          <a:xfrm rot="21206569">
            <a:off x="10140844" y="581896"/>
            <a:ext cx="2091939" cy="435057"/>
          </a:xfrm>
          <a:custGeom>
            <a:avLst/>
            <a:gdLst>
              <a:gd name="connsiteX0" fmla="*/ 2091939 w 2091939"/>
              <a:gd name="connsiteY0" fmla="*/ 0 h 435057"/>
              <a:gd name="connsiteX1" fmla="*/ 2041930 w 2091939"/>
              <a:gd name="connsiteY1" fmla="*/ 435057 h 435057"/>
              <a:gd name="connsiteX2" fmla="*/ 0 w 2091939"/>
              <a:gd name="connsiteY2" fmla="*/ 435057 h 435057"/>
              <a:gd name="connsiteX3" fmla="*/ 0 w 2091939"/>
              <a:gd name="connsiteY3" fmla="*/ 0 h 435057"/>
            </a:gdLst>
            <a:ahLst/>
            <a:cxnLst>
              <a:cxn ang="0">
                <a:pos x="connsiteX0" y="connsiteY0"/>
              </a:cxn>
              <a:cxn ang="0">
                <a:pos x="connsiteX1" y="connsiteY1"/>
              </a:cxn>
              <a:cxn ang="0">
                <a:pos x="connsiteX2" y="connsiteY2"/>
              </a:cxn>
              <a:cxn ang="0">
                <a:pos x="connsiteX3" y="connsiteY3"/>
              </a:cxn>
            </a:cxnLst>
            <a:rect l="l" t="t" r="r" b="b"/>
            <a:pathLst>
              <a:path w="2091939" h="435057">
                <a:moveTo>
                  <a:pt x="2091939" y="0"/>
                </a:moveTo>
                <a:lnTo>
                  <a:pt x="2041930" y="435057"/>
                </a:lnTo>
                <a:lnTo>
                  <a:pt x="0" y="435057"/>
                </a:lnTo>
                <a:lnTo>
                  <a:pt x="0" y="0"/>
                </a:lnTo>
                <a:close/>
              </a:path>
            </a:pathLst>
          </a:custGeom>
          <a:solidFill>
            <a:schemeClr val="accent5"/>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7" name="Freeform 16">
            <a:extLst>
              <a:ext uri="{FF2B5EF4-FFF2-40B4-BE49-F238E27FC236}">
                <a16:creationId xmlns:a16="http://schemas.microsoft.com/office/drawing/2014/main" id="{FE4310ED-1F37-687B-28B9-B0EF93FA2551}"/>
              </a:ext>
            </a:extLst>
          </p:cNvPr>
          <p:cNvSpPr/>
          <p:nvPr/>
        </p:nvSpPr>
        <p:spPr>
          <a:xfrm rot="18904924">
            <a:off x="11354277" y="3788587"/>
            <a:ext cx="915030" cy="881326"/>
          </a:xfrm>
          <a:custGeom>
            <a:avLst/>
            <a:gdLst>
              <a:gd name="connsiteX0" fmla="*/ 430965 w 915030"/>
              <a:gd name="connsiteY0" fmla="*/ 0 h 881326"/>
              <a:gd name="connsiteX1" fmla="*/ 861147 w 915030"/>
              <a:gd name="connsiteY1" fmla="*/ 527754 h 881326"/>
              <a:gd name="connsiteX2" fmla="*/ 915030 w 915030"/>
              <a:gd name="connsiteY2" fmla="*/ 533191 h 881326"/>
              <a:gd name="connsiteX3" fmla="*/ 567891 w 915030"/>
              <a:gd name="connsiteY3" fmla="*/ 881326 h 881326"/>
              <a:gd name="connsiteX4" fmla="*/ 507972 w 915030"/>
              <a:gd name="connsiteY4" fmla="*/ 852405 h 881326"/>
              <a:gd name="connsiteX5" fmla="*/ 0 w 915030"/>
              <a:gd name="connsiteY5" fmla="*/ 0 h 88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30" h="881326">
                <a:moveTo>
                  <a:pt x="430965" y="0"/>
                </a:moveTo>
                <a:cubicBezTo>
                  <a:pt x="430965" y="260194"/>
                  <a:pt x="615741" y="477494"/>
                  <a:pt x="861147" y="527754"/>
                </a:cubicBezTo>
                <a:lnTo>
                  <a:pt x="915030" y="533191"/>
                </a:lnTo>
                <a:lnTo>
                  <a:pt x="567891" y="881326"/>
                </a:lnTo>
                <a:lnTo>
                  <a:pt x="507972" y="852405"/>
                </a:lnTo>
                <a:cubicBezTo>
                  <a:pt x="205735" y="687942"/>
                  <a:pt x="0" y="367397"/>
                  <a:pt x="0" y="0"/>
                </a:cubicBezTo>
                <a:close/>
              </a:path>
            </a:pathLst>
          </a:custGeom>
          <a:solidFill>
            <a:schemeClr val="tx1"/>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1" name="Body Level One…">
            <a:extLst>
              <a:ext uri="{FF2B5EF4-FFF2-40B4-BE49-F238E27FC236}">
                <a16:creationId xmlns:a16="http://schemas.microsoft.com/office/drawing/2014/main" id="{94108980-F88E-4C32-413D-03AF4A921D70}"/>
              </a:ext>
            </a:extLst>
          </p:cNvPr>
          <p:cNvSpPr txBox="1">
            <a:spLocks noGrp="1"/>
          </p:cNvSpPr>
          <p:nvPr>
            <p:ph type="body" sz="quarter" idx="1" hasCustomPrompt="1"/>
          </p:nvPr>
        </p:nvSpPr>
        <p:spPr>
          <a:xfrm>
            <a:off x="3441994" y="1337750"/>
            <a:ext cx="6527506" cy="3793050"/>
          </a:xfrm>
          <a:prstGeom prst="rect">
            <a:avLst/>
          </a:prstGeom>
        </p:spPr>
        <p:txBody>
          <a:bodyPr/>
          <a:lstStyle>
            <a:lvl1pPr marL="0" indent="0">
              <a:lnSpc>
                <a:spcPct val="150000"/>
              </a:lnSpc>
              <a:buNone/>
              <a:defRPr sz="1800" b="1">
                <a:latin typeface="+mn-lt"/>
                <a:ea typeface="Atyp Text Semibold"/>
                <a:cs typeface="Atyp Text Semibold"/>
                <a:sym typeface="Atyp Text Semibold"/>
              </a:defRPr>
            </a:lvl1pPr>
            <a:lvl2pPr>
              <a:lnSpc>
                <a:spcPts val="2700"/>
              </a:lnSpc>
              <a:defRPr>
                <a:latin typeface="Atyp Text Semibold"/>
                <a:ea typeface="Atyp Text Semibold"/>
                <a:cs typeface="Atyp Text Semibold"/>
                <a:sym typeface="Atyp Text Semibold"/>
              </a:defRPr>
            </a:lvl2pPr>
            <a:lvl3pPr>
              <a:lnSpc>
                <a:spcPts val="2700"/>
              </a:lnSpc>
              <a:defRPr>
                <a:latin typeface="Atyp Text Semibold"/>
                <a:ea typeface="Atyp Text Semibold"/>
                <a:cs typeface="Atyp Text Semibold"/>
                <a:sym typeface="Atyp Text Semibold"/>
              </a:defRPr>
            </a:lvl3pPr>
            <a:lvl4pPr>
              <a:lnSpc>
                <a:spcPts val="2700"/>
              </a:lnSpc>
              <a:defRPr>
                <a:latin typeface="Atyp Text Semibold"/>
                <a:ea typeface="Atyp Text Semibold"/>
                <a:cs typeface="Atyp Text Semibold"/>
                <a:sym typeface="Atyp Text Semibold"/>
              </a:defRPr>
            </a:lvl4pPr>
            <a:lvl5pPr>
              <a:lnSpc>
                <a:spcPts val="2700"/>
              </a:lnSpc>
              <a:defRPr>
                <a:latin typeface="Atyp Text Semibold"/>
                <a:ea typeface="Atyp Text Semibold"/>
                <a:cs typeface="Atyp Text Semibold"/>
                <a:sym typeface="Atyp Text Semibold"/>
              </a:defRPr>
            </a:lvl5pPr>
          </a:lstStyle>
          <a:p>
            <a:r>
              <a:rPr lang="en-US"/>
              <a:t>Lorem Ipsum Dolor</a:t>
            </a:r>
          </a:p>
        </p:txBody>
      </p:sp>
      <p:sp>
        <p:nvSpPr>
          <p:cNvPr id="14" name="Text Placeholder 11">
            <a:extLst>
              <a:ext uri="{FF2B5EF4-FFF2-40B4-BE49-F238E27FC236}">
                <a16:creationId xmlns:a16="http://schemas.microsoft.com/office/drawing/2014/main" id="{2139677B-317B-A074-D34F-BD333D868CC1}"/>
              </a:ext>
            </a:extLst>
          </p:cNvPr>
          <p:cNvSpPr>
            <a:spLocks noGrp="1"/>
          </p:cNvSpPr>
          <p:nvPr>
            <p:ph type="body" sz="quarter" idx="21" hasCustomPrompt="1"/>
          </p:nvPr>
        </p:nvSpPr>
        <p:spPr>
          <a:xfrm>
            <a:off x="1206499" y="1337750"/>
            <a:ext cx="1955801" cy="3775258"/>
          </a:xfrm>
          <a:prstGeom prst="rect">
            <a:avLst/>
          </a:prstGeom>
        </p:spPr>
        <p:txBody>
          <a:bodyPr/>
          <a:lstStyle>
            <a:lvl1pPr marL="0" marR="0" indent="0" algn="r" defTabSz="914400" rtl="0" eaLnBrk="1" fontAlgn="auto" latinLnBrk="0" hangingPunct="1">
              <a:lnSpc>
                <a:spcPct val="150000"/>
              </a:lnSpc>
              <a:spcBef>
                <a:spcPts val="1000"/>
              </a:spcBef>
              <a:spcAft>
                <a:spcPts val="0"/>
              </a:spcAft>
              <a:buClr>
                <a:schemeClr val="tx1"/>
              </a:buClr>
              <a:buSzTx/>
              <a:buFont typeface="Arial" panose="020B0604020202020204" pitchFamily="34" charset="0"/>
              <a:buNone/>
              <a:tabLst/>
              <a:defRPr sz="1800"/>
            </a:lvl1pPr>
          </a:lstStyle>
          <a:p>
            <a:r>
              <a:rPr lang="en-US"/>
              <a:t>Section 1:</a:t>
            </a:r>
          </a:p>
        </p:txBody>
      </p:sp>
      <p:sp>
        <p:nvSpPr>
          <p:cNvPr id="15" name="Click to Edit 1-Column Title">
            <a:extLst>
              <a:ext uri="{FF2B5EF4-FFF2-40B4-BE49-F238E27FC236}">
                <a16:creationId xmlns:a16="http://schemas.microsoft.com/office/drawing/2014/main" id="{09D25A3C-E17A-F86C-7E67-07462F2CD336}"/>
              </a:ext>
            </a:extLst>
          </p:cNvPr>
          <p:cNvSpPr txBox="1">
            <a:spLocks noGrp="1"/>
          </p:cNvSpPr>
          <p:nvPr>
            <p:ph type="title" hasCustomPrompt="1"/>
          </p:nvPr>
        </p:nvSpPr>
        <p:spPr>
          <a:xfrm>
            <a:off x="516925" y="505168"/>
            <a:ext cx="9427176" cy="514007"/>
          </a:xfrm>
          <a:prstGeom prst="rect">
            <a:avLst/>
          </a:prstGeom>
        </p:spPr>
        <p:txBody>
          <a:bodyPr/>
          <a:lstStyle/>
          <a:p>
            <a:r>
              <a:rPr lang="en-US"/>
              <a:t>Agenda Title</a:t>
            </a:r>
            <a:endParaRPr/>
          </a:p>
        </p:txBody>
      </p:sp>
    </p:spTree>
    <p:extLst>
      <p:ext uri="{BB962C8B-B14F-4D97-AF65-F5344CB8AC3E}">
        <p14:creationId xmlns:p14="http://schemas.microsoft.com/office/powerpoint/2010/main" val="1412069232"/>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reserve="1">
  <p:cSld name="1_Divider Slide - Blue">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3560BD-D5DE-6270-9BA4-CEC47975D7A9}"/>
              </a:ext>
            </a:extLst>
          </p:cNvPr>
          <p:cNvPicPr>
            <a:picLocks noChangeAspect="1"/>
          </p:cNvPicPr>
          <p:nvPr/>
        </p:nvPicPr>
        <p:blipFill>
          <a:blip r:embed="rId2"/>
          <a:stretch>
            <a:fillRect/>
          </a:stretch>
        </p:blipFill>
        <p:spPr>
          <a:xfrm>
            <a:off x="519591" y="5919212"/>
            <a:ext cx="2509094" cy="481009"/>
          </a:xfrm>
          <a:prstGeom prst="rect">
            <a:avLst/>
          </a:prstGeom>
        </p:spPr>
      </p:pic>
      <p:sp>
        <p:nvSpPr>
          <p:cNvPr id="170" name="Freeform 24"/>
          <p:cNvSpPr/>
          <p:nvPr/>
        </p:nvSpPr>
        <p:spPr>
          <a:xfrm>
            <a:off x="4161788" y="4264886"/>
            <a:ext cx="5186229" cy="259311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3"/>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171" name="Freeform 27"/>
          <p:cNvSpPr/>
          <p:nvPr/>
        </p:nvSpPr>
        <p:spPr>
          <a:xfrm>
            <a:off x="10419667" y="724570"/>
            <a:ext cx="1772333" cy="61334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3478" y="21600"/>
                </a:lnTo>
                <a:lnTo>
                  <a:pt x="2946" y="21114"/>
                </a:lnTo>
                <a:cubicBezTo>
                  <a:pt x="1028" y="19215"/>
                  <a:pt x="0" y="17207"/>
                  <a:pt x="0" y="15131"/>
                </a:cubicBezTo>
                <a:cubicBezTo>
                  <a:pt x="0" y="9552"/>
                  <a:pt x="7313" y="4495"/>
                  <a:pt x="19292" y="697"/>
                </a:cubicBezTo>
                <a:close/>
              </a:path>
            </a:pathLst>
          </a:custGeom>
          <a:solidFill>
            <a:schemeClr val="accent1"/>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172" name="Freeform 23"/>
          <p:cNvSpPr/>
          <p:nvPr/>
        </p:nvSpPr>
        <p:spPr>
          <a:xfrm rot="21206569">
            <a:off x="-190568" y="1090201"/>
            <a:ext cx="9207163" cy="28101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758" y="0"/>
                </a:lnTo>
                <a:close/>
              </a:path>
            </a:pathLst>
          </a:cu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173" name="Click to Edit Section Divider Title"/>
          <p:cNvSpPr txBox="1">
            <a:spLocks noGrp="1"/>
          </p:cNvSpPr>
          <p:nvPr>
            <p:ph type="title" hasCustomPrompt="1"/>
          </p:nvPr>
        </p:nvSpPr>
        <p:spPr>
          <a:xfrm>
            <a:off x="516924" y="1979015"/>
            <a:ext cx="7366313" cy="1449986"/>
          </a:xfrm>
          <a:prstGeom prst="rect">
            <a:avLst/>
          </a:prstGeom>
        </p:spPr>
        <p:txBody>
          <a:bodyPr/>
          <a:lstStyle>
            <a:lvl1pPr>
              <a:defRPr sz="4800">
                <a:latin typeface="+mj-lt"/>
                <a:ea typeface="Atyp Text Semibold"/>
                <a:cs typeface="Atyp Text Semibold"/>
                <a:sym typeface="Atyp Text Semibold"/>
              </a:defRPr>
            </a:lvl1pPr>
          </a:lstStyle>
          <a:p>
            <a:r>
              <a:t>Click to Edit Section Divider Title</a:t>
            </a:r>
          </a:p>
        </p:txBody>
      </p:sp>
      <p:sp>
        <p:nvSpPr>
          <p:cNvPr id="174" name="Freeform 6"/>
          <p:cNvSpPr/>
          <p:nvPr/>
        </p:nvSpPr>
        <p:spPr>
          <a:xfrm>
            <a:off x="10419667" y="724570"/>
            <a:ext cx="1772333" cy="61334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3478" y="21600"/>
                </a:lnTo>
                <a:lnTo>
                  <a:pt x="2946" y="21114"/>
                </a:lnTo>
                <a:cubicBezTo>
                  <a:pt x="1028" y="19215"/>
                  <a:pt x="0" y="17207"/>
                  <a:pt x="0" y="15131"/>
                </a:cubicBezTo>
                <a:cubicBezTo>
                  <a:pt x="0" y="9552"/>
                  <a:pt x="7313" y="4495"/>
                  <a:pt x="19292" y="697"/>
                </a:cubicBezTo>
                <a:close/>
              </a:path>
            </a:pathLst>
          </a:custGeom>
          <a:solidFill>
            <a:schemeClr val="accent5"/>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9" name="Slide Number">
            <a:extLst>
              <a:ext uri="{FF2B5EF4-FFF2-40B4-BE49-F238E27FC236}">
                <a16:creationId xmlns:a16="http://schemas.microsoft.com/office/drawing/2014/main" id="{6EF32FFA-2F65-30E9-6BE0-B20F6AACAD2D}"/>
              </a:ext>
            </a:extLst>
          </p:cNvPr>
          <p:cNvSpPr txBox="1">
            <a:spLocks noGrp="1"/>
          </p:cNvSpPr>
          <p:nvPr>
            <p:ph type="sldNum" sz="quarter" idx="2"/>
          </p:nvPr>
        </p:nvSpPr>
        <p:spPr>
          <a:xfrm>
            <a:off x="11527727" y="6256179"/>
            <a:ext cx="265455" cy="246221"/>
          </a:xfrm>
          <a:prstGeom prst="rect">
            <a:avLst/>
          </a:prstGeom>
        </p:spPr>
        <p:txBody>
          <a:bodyPr/>
          <a:lstStyle>
            <a:lvl1pPr marL="0" indent="0">
              <a:buFont typeface="Arial" panose="020B0604020202020204" pitchFamily="34" charset="0"/>
              <a:buNone/>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871956110"/>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Title + 1-Column - Bullets">
    <p:bg>
      <p:bgPr>
        <a:solidFill>
          <a:srgbClr val="FFFFFF"/>
        </a:solidFill>
        <a:effectLst/>
      </p:bgPr>
    </p:bg>
    <p:spTree>
      <p:nvGrpSpPr>
        <p:cNvPr id="1" name=""/>
        <p:cNvGrpSpPr/>
        <p:nvPr/>
      </p:nvGrpSpPr>
      <p:grpSpPr>
        <a:xfrm>
          <a:off x="0" y="0"/>
          <a:ext cx="0" cy="0"/>
          <a:chOff x="0" y="0"/>
          <a:chExt cx="0" cy="0"/>
        </a:xfrm>
      </p:grpSpPr>
      <p:sp>
        <p:nvSpPr>
          <p:cNvPr id="284" name="Slide Number"/>
          <p:cNvSpPr txBox="1">
            <a:spLocks noGrp="1"/>
          </p:cNvSpPr>
          <p:nvPr>
            <p:ph type="sldNum" sz="quarter" idx="2"/>
          </p:nvPr>
        </p:nvSpPr>
        <p:spPr>
          <a:prstGeom prst="rect">
            <a:avLst/>
          </a:prstGeom>
        </p:spPr>
        <p:txBody>
          <a:bodyPr/>
          <a:lstStyle/>
          <a:p>
            <a:fld id="{330EA680-D336-4FF7-8B7A-9848BB0A1C32}" type="slidenum">
              <a:rPr lang="en-US" smtClean="0"/>
              <a:t>‹#›</a:t>
            </a:fld>
            <a:endParaRPr lang="en-US"/>
          </a:p>
        </p:txBody>
      </p:sp>
      <p:sp>
        <p:nvSpPr>
          <p:cNvPr id="285" name="Click to Edit 1-Column Title"/>
          <p:cNvSpPr txBox="1">
            <a:spLocks noGrp="1"/>
          </p:cNvSpPr>
          <p:nvPr>
            <p:ph type="title" hasCustomPrompt="1"/>
          </p:nvPr>
        </p:nvSpPr>
        <p:spPr>
          <a:xfrm>
            <a:off x="516924" y="505168"/>
            <a:ext cx="11164331" cy="514007"/>
          </a:xfrm>
          <a:prstGeom prst="rect">
            <a:avLst/>
          </a:prstGeom>
        </p:spPr>
        <p:txBody>
          <a:bodyPr/>
          <a:lstStyle/>
          <a:p>
            <a:r>
              <a:t>Click to Edit 1-Column Title</a:t>
            </a:r>
          </a:p>
        </p:txBody>
      </p:sp>
      <p:sp>
        <p:nvSpPr>
          <p:cNvPr id="286" name="Body Level One…"/>
          <p:cNvSpPr txBox="1">
            <a:spLocks noGrp="1"/>
          </p:cNvSpPr>
          <p:nvPr>
            <p:ph type="body" sz="quarter" idx="1" hasCustomPrompt="1"/>
          </p:nvPr>
        </p:nvSpPr>
        <p:spPr>
          <a:xfrm>
            <a:off x="516924" y="1036001"/>
            <a:ext cx="11163301" cy="307277"/>
          </a:xfrm>
          <a:prstGeom prst="rect">
            <a:avLst/>
          </a:prstGeom>
        </p:spPr>
        <p:txBody>
          <a:bodyPr/>
          <a:lstStyle>
            <a:lvl1pPr marL="0" marR="0" indent="0" algn="l" defTabSz="914400" rtl="0" eaLnBrk="1" fontAlgn="auto" latinLnBrk="0" hangingPunct="1">
              <a:lnSpc>
                <a:spcPts val="2700"/>
              </a:lnSpc>
              <a:spcBef>
                <a:spcPts val="1000"/>
              </a:spcBef>
              <a:spcAft>
                <a:spcPts val="0"/>
              </a:spcAft>
              <a:buClr>
                <a:schemeClr val="tx1"/>
              </a:buClr>
              <a:buSzTx/>
              <a:buFont typeface="Arial" panose="020B0604020202020204" pitchFamily="34" charset="0"/>
              <a:buNone/>
              <a:tabLst/>
              <a:defRPr>
                <a:latin typeface="+mj-lt"/>
                <a:ea typeface="Atyp Text Semibold"/>
                <a:cs typeface="Atyp Text Semibold"/>
                <a:sym typeface="Atyp Text Semibold"/>
              </a:defRPr>
            </a:lvl1pPr>
            <a:lvl2pPr>
              <a:lnSpc>
                <a:spcPts val="2700"/>
              </a:lnSpc>
              <a:defRPr>
                <a:latin typeface="Atyp Text Semibold"/>
                <a:ea typeface="Atyp Text Semibold"/>
                <a:cs typeface="Atyp Text Semibold"/>
                <a:sym typeface="Atyp Text Semibold"/>
              </a:defRPr>
            </a:lvl2pPr>
            <a:lvl3pPr>
              <a:lnSpc>
                <a:spcPts val="2700"/>
              </a:lnSpc>
              <a:defRPr>
                <a:latin typeface="Atyp Text Semibold"/>
                <a:ea typeface="Atyp Text Semibold"/>
                <a:cs typeface="Atyp Text Semibold"/>
                <a:sym typeface="Atyp Text Semibold"/>
              </a:defRPr>
            </a:lvl3pPr>
            <a:lvl4pPr>
              <a:lnSpc>
                <a:spcPts val="2700"/>
              </a:lnSpc>
              <a:defRPr>
                <a:latin typeface="Atyp Text Semibold"/>
                <a:ea typeface="Atyp Text Semibold"/>
                <a:cs typeface="Atyp Text Semibold"/>
                <a:sym typeface="Atyp Text Semibold"/>
              </a:defRPr>
            </a:lvl4pPr>
            <a:lvl5pPr>
              <a:lnSpc>
                <a:spcPts val="2700"/>
              </a:lnSpc>
              <a:defRPr>
                <a:latin typeface="Atyp Text Semibold"/>
                <a:ea typeface="Atyp Text Semibold"/>
                <a:cs typeface="Atyp Text Semibold"/>
                <a:sym typeface="Atyp Text Semibold"/>
              </a:defRPr>
            </a:lvl5pPr>
          </a:lstStyle>
          <a:p>
            <a:r>
              <a:rPr lang="en-US"/>
              <a:t>This is a subhead. If needed, please keep to one line, only. If not, delete.</a:t>
            </a:r>
          </a:p>
        </p:txBody>
      </p:sp>
      <p:sp>
        <p:nvSpPr>
          <p:cNvPr id="9" name="Text Placeholder 2">
            <a:extLst>
              <a:ext uri="{FF2B5EF4-FFF2-40B4-BE49-F238E27FC236}">
                <a16:creationId xmlns:a16="http://schemas.microsoft.com/office/drawing/2014/main" id="{FAB52382-BA5B-1C4F-9278-4A12CE07DC18}"/>
              </a:ext>
            </a:extLst>
          </p:cNvPr>
          <p:cNvSpPr>
            <a:spLocks noGrp="1"/>
          </p:cNvSpPr>
          <p:nvPr>
            <p:ph type="body" sz="quarter" idx="22"/>
          </p:nvPr>
        </p:nvSpPr>
        <p:spPr>
          <a:xfrm>
            <a:off x="517525" y="1820863"/>
            <a:ext cx="11158538" cy="378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E97DE1F9-637C-E1A3-445D-E5F410C5437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10882" y="5921468"/>
            <a:ext cx="2546643" cy="515230"/>
          </a:xfrm>
          <a:prstGeom prst="rect">
            <a:avLst/>
          </a:prstGeom>
        </p:spPr>
      </p:pic>
    </p:spTree>
    <p:extLst>
      <p:ext uri="{BB962C8B-B14F-4D97-AF65-F5344CB8AC3E}">
        <p14:creationId xmlns:p14="http://schemas.microsoft.com/office/powerpoint/2010/main" val="2982091679"/>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1_Title + 2-Column - White">
    <p:bg>
      <p:bgPr>
        <a:solidFill>
          <a:srgbClr val="FFFFFF"/>
        </a:solidFill>
        <a:effectLst/>
      </p:bgPr>
    </p:bg>
    <p:spTree>
      <p:nvGrpSpPr>
        <p:cNvPr id="1" name=""/>
        <p:cNvGrpSpPr/>
        <p:nvPr/>
      </p:nvGrpSpPr>
      <p:grpSpPr>
        <a:xfrm>
          <a:off x="0" y="0"/>
          <a:ext cx="0" cy="0"/>
          <a:chOff x="0" y="0"/>
          <a:chExt cx="0" cy="0"/>
        </a:xfrm>
      </p:grpSpPr>
      <p:sp>
        <p:nvSpPr>
          <p:cNvPr id="365" name="Slide Number"/>
          <p:cNvSpPr txBox="1">
            <a:spLocks noGrp="1"/>
          </p:cNvSpPr>
          <p:nvPr>
            <p:ph type="sldNum" sz="quarter" idx="2"/>
          </p:nvPr>
        </p:nvSpPr>
        <p:spPr>
          <a:prstGeom prst="rect">
            <a:avLst/>
          </a:prstGeom>
        </p:spPr>
        <p:txBody>
          <a:bodyPr/>
          <a:lstStyle/>
          <a:p>
            <a:fld id="{330EA680-D336-4FF7-8B7A-9848BB0A1C32}" type="slidenum">
              <a:rPr lang="en-US" smtClean="0"/>
              <a:t>‹#›</a:t>
            </a:fld>
            <a:endParaRPr lang="en-US"/>
          </a:p>
        </p:txBody>
      </p:sp>
      <p:sp>
        <p:nvSpPr>
          <p:cNvPr id="366" name="Click to Edit 2-Column Title"/>
          <p:cNvSpPr txBox="1">
            <a:spLocks noGrp="1"/>
          </p:cNvSpPr>
          <p:nvPr>
            <p:ph type="title" hasCustomPrompt="1"/>
          </p:nvPr>
        </p:nvSpPr>
        <p:spPr>
          <a:xfrm>
            <a:off x="516924" y="505168"/>
            <a:ext cx="11164331" cy="694045"/>
          </a:xfrm>
          <a:prstGeom prst="rect">
            <a:avLst/>
          </a:prstGeom>
        </p:spPr>
        <p:txBody>
          <a:bodyPr/>
          <a:lstStyle/>
          <a:p>
            <a:r>
              <a:t>Click to Edit 2-Column Title</a:t>
            </a:r>
          </a:p>
        </p:txBody>
      </p:sp>
      <p:sp>
        <p:nvSpPr>
          <p:cNvPr id="9" name="Text Placeholder 2">
            <a:extLst>
              <a:ext uri="{FF2B5EF4-FFF2-40B4-BE49-F238E27FC236}">
                <a16:creationId xmlns:a16="http://schemas.microsoft.com/office/drawing/2014/main" id="{61108754-EC8E-3843-8644-FBB249BBBB77}"/>
              </a:ext>
            </a:extLst>
          </p:cNvPr>
          <p:cNvSpPr>
            <a:spLocks noGrp="1"/>
          </p:cNvSpPr>
          <p:nvPr>
            <p:ph type="body" sz="quarter" idx="22"/>
          </p:nvPr>
        </p:nvSpPr>
        <p:spPr>
          <a:xfrm>
            <a:off x="517525" y="1330325"/>
            <a:ext cx="5421313" cy="4130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6814F42E-CB88-9249-995F-DCE2F6FCEA76}"/>
              </a:ext>
            </a:extLst>
          </p:cNvPr>
          <p:cNvSpPr>
            <a:spLocks noGrp="1"/>
          </p:cNvSpPr>
          <p:nvPr>
            <p:ph type="body" sz="quarter" idx="23"/>
          </p:nvPr>
        </p:nvSpPr>
        <p:spPr>
          <a:xfrm>
            <a:off x="6253163" y="1330325"/>
            <a:ext cx="5540375" cy="4130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63DC903F-89D1-B3BF-1A16-C38FFB281AE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10882" y="5921468"/>
            <a:ext cx="2546643" cy="515230"/>
          </a:xfrm>
          <a:prstGeom prst="rect">
            <a:avLst/>
          </a:prstGeom>
        </p:spPr>
      </p:pic>
    </p:spTree>
    <p:extLst>
      <p:ext uri="{BB962C8B-B14F-4D97-AF65-F5344CB8AC3E}">
        <p14:creationId xmlns:p14="http://schemas.microsoft.com/office/powerpoint/2010/main" val="2027399685"/>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Title + 1-Column - Grey - Bullets">
    <p:bg>
      <p:bgPr>
        <a:solidFill>
          <a:schemeClr val="accent4"/>
        </a:solidFill>
        <a:effectLst/>
      </p:bgPr>
    </p:bg>
    <p:spTree>
      <p:nvGrpSpPr>
        <p:cNvPr id="1" name=""/>
        <p:cNvGrpSpPr/>
        <p:nvPr/>
      </p:nvGrpSpPr>
      <p:grpSpPr>
        <a:xfrm>
          <a:off x="0" y="0"/>
          <a:ext cx="0" cy="0"/>
          <a:chOff x="0" y="0"/>
          <a:chExt cx="0" cy="0"/>
        </a:xfrm>
      </p:grpSpPr>
      <p:sp>
        <p:nvSpPr>
          <p:cNvPr id="284" name="Slide Number"/>
          <p:cNvSpPr txBox="1">
            <a:spLocks noGrp="1"/>
          </p:cNvSpPr>
          <p:nvPr>
            <p:ph type="sldNum" sz="quarter" idx="2"/>
          </p:nvPr>
        </p:nvSpPr>
        <p:spPr>
          <a:prstGeom prst="rect">
            <a:avLst/>
          </a:prstGeom>
        </p:spPr>
        <p:txBody>
          <a:bodyPr/>
          <a:lstStyle/>
          <a:p>
            <a:fld id="{330EA680-D336-4FF7-8B7A-9848BB0A1C32}" type="slidenum">
              <a:rPr lang="en-US" smtClean="0"/>
              <a:t>‹#›</a:t>
            </a:fld>
            <a:endParaRPr lang="en-US"/>
          </a:p>
        </p:txBody>
      </p:sp>
      <p:sp>
        <p:nvSpPr>
          <p:cNvPr id="285" name="Click to Edit 1-Column Title"/>
          <p:cNvSpPr txBox="1">
            <a:spLocks noGrp="1"/>
          </p:cNvSpPr>
          <p:nvPr>
            <p:ph type="title" hasCustomPrompt="1"/>
          </p:nvPr>
        </p:nvSpPr>
        <p:spPr>
          <a:xfrm>
            <a:off x="516924" y="505168"/>
            <a:ext cx="11164331" cy="514007"/>
          </a:xfrm>
          <a:prstGeom prst="rect">
            <a:avLst/>
          </a:prstGeom>
        </p:spPr>
        <p:txBody>
          <a:bodyPr/>
          <a:lstStyle/>
          <a:p>
            <a:r>
              <a:t>Click to Edit 1-Column Title</a:t>
            </a:r>
          </a:p>
        </p:txBody>
      </p:sp>
      <p:sp>
        <p:nvSpPr>
          <p:cNvPr id="286" name="Body Level One…"/>
          <p:cNvSpPr txBox="1">
            <a:spLocks noGrp="1"/>
          </p:cNvSpPr>
          <p:nvPr>
            <p:ph type="body" sz="quarter" idx="1" hasCustomPrompt="1"/>
          </p:nvPr>
        </p:nvSpPr>
        <p:spPr>
          <a:xfrm>
            <a:off x="516924" y="1036001"/>
            <a:ext cx="11163301" cy="299185"/>
          </a:xfrm>
          <a:prstGeom prst="rect">
            <a:avLst/>
          </a:prstGeom>
        </p:spPr>
        <p:txBody>
          <a:bodyPr/>
          <a:lstStyle>
            <a:lvl1pPr marL="0" indent="0">
              <a:lnSpc>
                <a:spcPts val="2700"/>
              </a:lnSpc>
              <a:buNone/>
              <a:defRPr>
                <a:latin typeface="+mj-lt"/>
                <a:ea typeface="Atyp Text Semibold"/>
                <a:cs typeface="Atyp Text Semibold"/>
                <a:sym typeface="Atyp Text Semibold"/>
              </a:defRPr>
            </a:lvl1pPr>
            <a:lvl2pPr>
              <a:lnSpc>
                <a:spcPts val="2700"/>
              </a:lnSpc>
              <a:defRPr>
                <a:latin typeface="Atyp Text Semibold"/>
                <a:ea typeface="Atyp Text Semibold"/>
                <a:cs typeface="Atyp Text Semibold"/>
                <a:sym typeface="Atyp Text Semibold"/>
              </a:defRPr>
            </a:lvl2pPr>
            <a:lvl3pPr>
              <a:lnSpc>
                <a:spcPts val="2700"/>
              </a:lnSpc>
              <a:defRPr>
                <a:latin typeface="Atyp Text Semibold"/>
                <a:ea typeface="Atyp Text Semibold"/>
                <a:cs typeface="Atyp Text Semibold"/>
                <a:sym typeface="Atyp Text Semibold"/>
              </a:defRPr>
            </a:lvl3pPr>
            <a:lvl4pPr>
              <a:lnSpc>
                <a:spcPts val="2700"/>
              </a:lnSpc>
              <a:defRPr>
                <a:latin typeface="Atyp Text Semibold"/>
                <a:ea typeface="Atyp Text Semibold"/>
                <a:cs typeface="Atyp Text Semibold"/>
                <a:sym typeface="Atyp Text Semibold"/>
              </a:defRPr>
            </a:lvl4pPr>
            <a:lvl5pPr>
              <a:lnSpc>
                <a:spcPts val="2700"/>
              </a:lnSpc>
              <a:defRPr>
                <a:latin typeface="Atyp Text Semibold"/>
                <a:ea typeface="Atyp Text Semibold"/>
                <a:cs typeface="Atyp Text Semibold"/>
                <a:sym typeface="Atyp Text Semibold"/>
              </a:defRPr>
            </a:lvl5pPr>
          </a:lstStyle>
          <a:p>
            <a:r>
              <a:rPr lang="en-US"/>
              <a:t>This is a subhead. If needed, please keep to one line, only. If not, delete.</a:t>
            </a:r>
          </a:p>
        </p:txBody>
      </p:sp>
      <p:sp>
        <p:nvSpPr>
          <p:cNvPr id="9" name="Text Placeholder 2">
            <a:extLst>
              <a:ext uri="{FF2B5EF4-FFF2-40B4-BE49-F238E27FC236}">
                <a16:creationId xmlns:a16="http://schemas.microsoft.com/office/drawing/2014/main" id="{FAB52382-BA5B-1C4F-9278-4A12CE07DC18}"/>
              </a:ext>
            </a:extLst>
          </p:cNvPr>
          <p:cNvSpPr>
            <a:spLocks noGrp="1"/>
          </p:cNvSpPr>
          <p:nvPr>
            <p:ph type="body" sz="quarter" idx="22"/>
          </p:nvPr>
        </p:nvSpPr>
        <p:spPr>
          <a:xfrm>
            <a:off x="517525" y="1820863"/>
            <a:ext cx="11158538" cy="378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95FC1A93-B963-0F67-2F59-0C4E252D904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10882" y="5921468"/>
            <a:ext cx="2546643" cy="515230"/>
          </a:xfrm>
          <a:prstGeom prst="rect">
            <a:avLst/>
          </a:prstGeom>
        </p:spPr>
      </p:pic>
    </p:spTree>
    <p:extLst>
      <p:ext uri="{BB962C8B-B14F-4D97-AF65-F5344CB8AC3E}">
        <p14:creationId xmlns:p14="http://schemas.microsoft.com/office/powerpoint/2010/main" val="3168785106"/>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Title + 2-Column - Grey">
    <p:bg>
      <p:bgPr>
        <a:solidFill>
          <a:schemeClr val="accent4"/>
        </a:solidFill>
        <a:effectLst/>
      </p:bgPr>
    </p:bg>
    <p:spTree>
      <p:nvGrpSpPr>
        <p:cNvPr id="1" name=""/>
        <p:cNvGrpSpPr/>
        <p:nvPr/>
      </p:nvGrpSpPr>
      <p:grpSpPr>
        <a:xfrm>
          <a:off x="0" y="0"/>
          <a:ext cx="0" cy="0"/>
          <a:chOff x="0" y="0"/>
          <a:chExt cx="0" cy="0"/>
        </a:xfrm>
      </p:grpSpPr>
      <p:sp>
        <p:nvSpPr>
          <p:cNvPr id="365" name="Slide Number"/>
          <p:cNvSpPr txBox="1">
            <a:spLocks noGrp="1"/>
          </p:cNvSpPr>
          <p:nvPr>
            <p:ph type="sldNum" sz="quarter" idx="2"/>
          </p:nvPr>
        </p:nvSpPr>
        <p:spPr>
          <a:prstGeom prst="rect">
            <a:avLst/>
          </a:prstGeom>
        </p:spPr>
        <p:txBody>
          <a:bodyPr/>
          <a:lstStyle/>
          <a:p>
            <a:fld id="{330EA680-D336-4FF7-8B7A-9848BB0A1C32}" type="slidenum">
              <a:rPr lang="en-US" smtClean="0"/>
              <a:t>‹#›</a:t>
            </a:fld>
            <a:endParaRPr lang="en-US"/>
          </a:p>
        </p:txBody>
      </p:sp>
      <p:sp>
        <p:nvSpPr>
          <p:cNvPr id="366" name="Click to Edit 2-Column Title"/>
          <p:cNvSpPr txBox="1">
            <a:spLocks noGrp="1"/>
          </p:cNvSpPr>
          <p:nvPr>
            <p:ph type="title" hasCustomPrompt="1"/>
          </p:nvPr>
        </p:nvSpPr>
        <p:spPr>
          <a:xfrm>
            <a:off x="516924" y="505168"/>
            <a:ext cx="11164331" cy="694045"/>
          </a:xfrm>
          <a:prstGeom prst="rect">
            <a:avLst/>
          </a:prstGeom>
        </p:spPr>
        <p:txBody>
          <a:bodyPr/>
          <a:lstStyle/>
          <a:p>
            <a:r>
              <a:t>Click to Edit 2-Column Title</a:t>
            </a:r>
          </a:p>
        </p:txBody>
      </p:sp>
      <p:sp>
        <p:nvSpPr>
          <p:cNvPr id="9" name="Text Placeholder 2">
            <a:extLst>
              <a:ext uri="{FF2B5EF4-FFF2-40B4-BE49-F238E27FC236}">
                <a16:creationId xmlns:a16="http://schemas.microsoft.com/office/drawing/2014/main" id="{61108754-EC8E-3843-8644-FBB249BBBB77}"/>
              </a:ext>
            </a:extLst>
          </p:cNvPr>
          <p:cNvSpPr>
            <a:spLocks noGrp="1"/>
          </p:cNvSpPr>
          <p:nvPr>
            <p:ph type="body" sz="quarter" idx="22"/>
          </p:nvPr>
        </p:nvSpPr>
        <p:spPr>
          <a:xfrm>
            <a:off x="517525" y="1330325"/>
            <a:ext cx="5421313" cy="4130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6814F42E-CB88-9249-995F-DCE2F6FCEA76}"/>
              </a:ext>
            </a:extLst>
          </p:cNvPr>
          <p:cNvSpPr>
            <a:spLocks noGrp="1"/>
          </p:cNvSpPr>
          <p:nvPr>
            <p:ph type="body" sz="quarter" idx="23"/>
          </p:nvPr>
        </p:nvSpPr>
        <p:spPr>
          <a:xfrm>
            <a:off x="6253163" y="1330325"/>
            <a:ext cx="5540375" cy="4130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63DC903F-89D1-B3BF-1A16-C38FFB281AE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10882" y="5921468"/>
            <a:ext cx="2546643" cy="515230"/>
          </a:xfrm>
          <a:prstGeom prst="rect">
            <a:avLst/>
          </a:prstGeom>
        </p:spPr>
      </p:pic>
    </p:spTree>
    <p:extLst>
      <p:ext uri="{BB962C8B-B14F-4D97-AF65-F5344CB8AC3E}">
        <p14:creationId xmlns:p14="http://schemas.microsoft.com/office/powerpoint/2010/main" val="2546673235"/>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1_Speakers Slide - White">
    <p:spTree>
      <p:nvGrpSpPr>
        <p:cNvPr id="1" name=""/>
        <p:cNvGrpSpPr/>
        <p:nvPr/>
      </p:nvGrpSpPr>
      <p:grpSpPr>
        <a:xfrm>
          <a:off x="0" y="0"/>
          <a:ext cx="0" cy="0"/>
          <a:chOff x="0" y="0"/>
          <a:chExt cx="0" cy="0"/>
        </a:xfrm>
      </p:grpSpPr>
      <p:sp>
        <p:nvSpPr>
          <p:cNvPr id="2" name="Click to Edit 1-Column Title">
            <a:extLst>
              <a:ext uri="{FF2B5EF4-FFF2-40B4-BE49-F238E27FC236}">
                <a16:creationId xmlns:a16="http://schemas.microsoft.com/office/drawing/2014/main" id="{56456A4A-3347-2FBF-DFC4-F5923F1D2ABF}"/>
              </a:ext>
            </a:extLst>
          </p:cNvPr>
          <p:cNvSpPr txBox="1">
            <a:spLocks noGrp="1"/>
          </p:cNvSpPr>
          <p:nvPr>
            <p:ph type="title" hasCustomPrompt="1"/>
          </p:nvPr>
        </p:nvSpPr>
        <p:spPr>
          <a:xfrm>
            <a:off x="516924" y="505168"/>
            <a:ext cx="11164331" cy="514007"/>
          </a:xfrm>
          <a:prstGeom prst="rect">
            <a:avLst/>
          </a:prstGeom>
        </p:spPr>
        <p:txBody>
          <a:bodyPr/>
          <a:lstStyle/>
          <a:p>
            <a:r>
              <a:rPr lang="en-US"/>
              <a:t>Click to Edit Speaker Slide Title</a:t>
            </a:r>
          </a:p>
        </p:txBody>
      </p:sp>
      <p:sp>
        <p:nvSpPr>
          <p:cNvPr id="197" name="Picture Placeholder 4"/>
          <p:cNvSpPr>
            <a:spLocks noGrp="1"/>
          </p:cNvSpPr>
          <p:nvPr>
            <p:ph type="pic" sz="quarter" idx="21"/>
          </p:nvPr>
        </p:nvSpPr>
        <p:spPr>
          <a:xfrm>
            <a:off x="4940300" y="2049408"/>
            <a:ext cx="2311400" cy="2309815"/>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198" name="Picture Placeholder 4"/>
          <p:cNvSpPr>
            <a:spLocks noGrp="1"/>
          </p:cNvSpPr>
          <p:nvPr>
            <p:ph type="pic" sz="quarter" idx="22"/>
          </p:nvPr>
        </p:nvSpPr>
        <p:spPr>
          <a:xfrm>
            <a:off x="1413719" y="2049408"/>
            <a:ext cx="2311401" cy="2309815"/>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199" name="Picture Placeholder 4"/>
          <p:cNvSpPr>
            <a:spLocks noGrp="1"/>
          </p:cNvSpPr>
          <p:nvPr>
            <p:ph type="pic" sz="quarter" idx="23"/>
          </p:nvPr>
        </p:nvSpPr>
        <p:spPr>
          <a:xfrm>
            <a:off x="8449785" y="2049408"/>
            <a:ext cx="2311401" cy="2309815"/>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200" name="Body Level One…"/>
          <p:cNvSpPr txBox="1">
            <a:spLocks noGrp="1"/>
          </p:cNvSpPr>
          <p:nvPr>
            <p:ph type="body" sz="quarter" idx="1" hasCustomPrompt="1"/>
          </p:nvPr>
        </p:nvSpPr>
        <p:spPr>
          <a:xfrm>
            <a:off x="4295775" y="4525964"/>
            <a:ext cx="3600450" cy="337302"/>
          </a:xfrm>
          <a:prstGeom prst="rect">
            <a:avLst/>
          </a:prstGeom>
        </p:spPr>
        <p:txBody>
          <a:bodyPr/>
          <a:lstStyle>
            <a:lvl1pPr marL="0" indent="0" algn="ctr">
              <a:buNone/>
              <a:defRPr sz="2000">
                <a:latin typeface="Atyp Text Semibold"/>
                <a:ea typeface="Atyp Text Semibold"/>
                <a:cs typeface="Atyp Text Semibold"/>
                <a:sym typeface="Atyp Text Semibold"/>
              </a:defRPr>
            </a:lvl1pPr>
            <a:lvl2pPr marL="457200" indent="0" algn="ctr">
              <a:buNone/>
              <a:defRPr sz="2000">
                <a:latin typeface="Atyp Text Semibold"/>
                <a:ea typeface="Atyp Text Semibold"/>
                <a:cs typeface="Atyp Text Semibold"/>
                <a:sym typeface="Atyp Text Semibold"/>
              </a:defRPr>
            </a:lvl2pPr>
            <a:lvl3pPr marL="914400" indent="0" algn="ctr">
              <a:buNone/>
              <a:defRPr sz="2000">
                <a:latin typeface="Atyp Text Semibold"/>
                <a:ea typeface="Atyp Text Semibold"/>
                <a:cs typeface="Atyp Text Semibold"/>
                <a:sym typeface="Atyp Text Semibold"/>
              </a:defRPr>
            </a:lvl3pPr>
            <a:lvl4pPr marL="1371600" indent="0" algn="ctr">
              <a:buNone/>
              <a:defRPr sz="2000">
                <a:latin typeface="Atyp Text Semibold"/>
                <a:ea typeface="Atyp Text Semibold"/>
                <a:cs typeface="Atyp Text Semibold"/>
                <a:sym typeface="Atyp Text Semibold"/>
              </a:defRPr>
            </a:lvl4pPr>
            <a:lvl5pPr marL="1828800" indent="0" algn="ctr">
              <a:buNone/>
              <a:defRPr sz="2000">
                <a:latin typeface="Atyp Text Semibold"/>
                <a:ea typeface="Atyp Text Semibold"/>
                <a:cs typeface="Atyp Text Semibold"/>
                <a:sym typeface="Atyp Text Semibold"/>
              </a:defRPr>
            </a:lvl5pPr>
          </a:lstStyle>
          <a:p>
            <a:r>
              <a:t>Speaker Name</a:t>
            </a:r>
          </a:p>
          <a:p>
            <a:pPr lvl="1"/>
            <a:endParaRPr/>
          </a:p>
          <a:p>
            <a:pPr lvl="2"/>
            <a:endParaRPr/>
          </a:p>
          <a:p>
            <a:pPr lvl="3"/>
            <a:endParaRPr/>
          </a:p>
          <a:p>
            <a:pPr lvl="4"/>
            <a:endParaRPr/>
          </a:p>
        </p:txBody>
      </p:sp>
      <p:sp>
        <p:nvSpPr>
          <p:cNvPr id="201" name="Text Placeholder 22"/>
          <p:cNvSpPr>
            <a:spLocks noGrp="1"/>
          </p:cNvSpPr>
          <p:nvPr>
            <p:ph type="body" sz="quarter" idx="24" hasCustomPrompt="1"/>
          </p:nvPr>
        </p:nvSpPr>
        <p:spPr>
          <a:xfrm>
            <a:off x="4295775" y="4857410"/>
            <a:ext cx="3600450" cy="625509"/>
          </a:xfrm>
          <a:prstGeom prst="rect">
            <a:avLst/>
          </a:prstGeom>
        </p:spPr>
        <p:txBody>
          <a:bodyPr/>
          <a:lstStyle>
            <a:lvl1pPr marL="0" indent="0" algn="ctr">
              <a:buNone/>
              <a:defRPr sz="1600"/>
            </a:lvl1pPr>
          </a:lstStyle>
          <a:p>
            <a:r>
              <a:t>Title</a:t>
            </a:r>
          </a:p>
        </p:txBody>
      </p:sp>
      <p:sp>
        <p:nvSpPr>
          <p:cNvPr id="202" name="Text Placeholder 11"/>
          <p:cNvSpPr>
            <a:spLocks noGrp="1"/>
          </p:cNvSpPr>
          <p:nvPr>
            <p:ph type="body" sz="quarter" idx="25" hasCustomPrompt="1"/>
          </p:nvPr>
        </p:nvSpPr>
        <p:spPr>
          <a:xfrm>
            <a:off x="7896225" y="4525964"/>
            <a:ext cx="3600450" cy="337302"/>
          </a:xfrm>
          <a:prstGeom prst="rect">
            <a:avLst/>
          </a:prstGeom>
        </p:spPr>
        <p:txBody>
          <a:bodyPr/>
          <a:lstStyle>
            <a:lvl1pPr marL="0" indent="0" algn="ctr" defTabSz="786384">
              <a:spcBef>
                <a:spcPts val="800"/>
              </a:spcBef>
              <a:buNone/>
              <a:defRPr sz="2000">
                <a:latin typeface="Atyp Text Semibold"/>
                <a:ea typeface="Atyp Text Semibold"/>
                <a:cs typeface="Atyp Text Semibold"/>
                <a:sym typeface="Atyp Text Semibold"/>
              </a:defRPr>
            </a:lvl1pPr>
          </a:lstStyle>
          <a:p>
            <a:r>
              <a:t>Speaker Name</a:t>
            </a:r>
          </a:p>
        </p:txBody>
      </p:sp>
      <p:sp>
        <p:nvSpPr>
          <p:cNvPr id="203" name="Text Placeholder 22"/>
          <p:cNvSpPr>
            <a:spLocks noGrp="1"/>
          </p:cNvSpPr>
          <p:nvPr>
            <p:ph type="body" sz="quarter" idx="26" hasCustomPrompt="1"/>
          </p:nvPr>
        </p:nvSpPr>
        <p:spPr>
          <a:xfrm>
            <a:off x="7896225" y="4857410"/>
            <a:ext cx="3600450" cy="625509"/>
          </a:xfrm>
          <a:prstGeom prst="rect">
            <a:avLst/>
          </a:prstGeom>
        </p:spPr>
        <p:txBody>
          <a:bodyPr/>
          <a:lstStyle>
            <a:lvl1pPr marL="0" indent="0" algn="ctr">
              <a:buNone/>
              <a:defRPr sz="1600"/>
            </a:lvl1pPr>
          </a:lstStyle>
          <a:p>
            <a:r>
              <a:t>Title</a:t>
            </a:r>
          </a:p>
        </p:txBody>
      </p:sp>
      <p:sp>
        <p:nvSpPr>
          <p:cNvPr id="204" name="Text Placeholder 11"/>
          <p:cNvSpPr>
            <a:spLocks noGrp="1"/>
          </p:cNvSpPr>
          <p:nvPr>
            <p:ph type="body" sz="quarter" idx="27" hasCustomPrompt="1"/>
          </p:nvPr>
        </p:nvSpPr>
        <p:spPr>
          <a:xfrm>
            <a:off x="695325" y="4525964"/>
            <a:ext cx="3600450" cy="337302"/>
          </a:xfrm>
          <a:prstGeom prst="rect">
            <a:avLst/>
          </a:prstGeom>
        </p:spPr>
        <p:txBody>
          <a:bodyPr/>
          <a:lstStyle>
            <a:lvl1pPr marL="0" indent="0" algn="ctr" defTabSz="786384">
              <a:spcBef>
                <a:spcPts val="800"/>
              </a:spcBef>
              <a:buNone/>
              <a:defRPr sz="2000">
                <a:latin typeface="Atyp Text Semibold"/>
                <a:ea typeface="Atyp Text Semibold"/>
                <a:cs typeface="Atyp Text Semibold"/>
                <a:sym typeface="Atyp Text Semibold"/>
              </a:defRPr>
            </a:lvl1pPr>
          </a:lstStyle>
          <a:p>
            <a:r>
              <a:t>Speaker Name</a:t>
            </a:r>
          </a:p>
        </p:txBody>
      </p:sp>
      <p:sp>
        <p:nvSpPr>
          <p:cNvPr id="205" name="Text Placeholder 22"/>
          <p:cNvSpPr>
            <a:spLocks noGrp="1"/>
          </p:cNvSpPr>
          <p:nvPr>
            <p:ph type="body" sz="quarter" idx="28" hasCustomPrompt="1"/>
          </p:nvPr>
        </p:nvSpPr>
        <p:spPr>
          <a:xfrm>
            <a:off x="695325" y="4857410"/>
            <a:ext cx="3600450" cy="625509"/>
          </a:xfrm>
          <a:prstGeom prst="rect">
            <a:avLst/>
          </a:prstGeom>
        </p:spPr>
        <p:txBody>
          <a:bodyPr/>
          <a:lstStyle>
            <a:lvl1pPr marL="0" indent="0" algn="ctr">
              <a:buNone/>
              <a:defRPr sz="1600"/>
            </a:lvl1pPr>
          </a:lstStyle>
          <a:p>
            <a:r>
              <a:t>Title</a:t>
            </a:r>
          </a:p>
        </p:txBody>
      </p:sp>
      <p:sp>
        <p:nvSpPr>
          <p:cNvPr id="206" name="Slide Number"/>
          <p:cNvSpPr txBox="1">
            <a:spLocks noGrp="1"/>
          </p:cNvSpPr>
          <p:nvPr>
            <p:ph type="sldNum" sz="quarter" idx="2"/>
          </p:nvPr>
        </p:nvSpPr>
        <p:spPr>
          <a:xfrm>
            <a:off x="11527727" y="6256179"/>
            <a:ext cx="265455" cy="246221"/>
          </a:xfrm>
          <a:prstGeom prst="rect">
            <a:avLst/>
          </a:prstGeom>
        </p:spPr>
        <p:txBody>
          <a:bodyPr/>
          <a:lstStyle>
            <a:lvl1pPr marL="0" indent="0">
              <a:buFont typeface="Arial" panose="020B0604020202020204" pitchFamily="34" charset="0"/>
              <a:buNone/>
              <a:defRPr/>
            </a:lvl1pPr>
          </a:lstStyle>
          <a:p>
            <a:fld id="{330EA680-D336-4FF7-8B7A-9848BB0A1C32}" type="slidenum">
              <a:rPr lang="en-US" smtClean="0"/>
              <a:t>‹#›</a:t>
            </a:fld>
            <a:endParaRPr lang="en-US"/>
          </a:p>
        </p:txBody>
      </p:sp>
      <p:pic>
        <p:nvPicPr>
          <p:cNvPr id="5" name="Graphic 4">
            <a:extLst>
              <a:ext uri="{FF2B5EF4-FFF2-40B4-BE49-F238E27FC236}">
                <a16:creationId xmlns:a16="http://schemas.microsoft.com/office/drawing/2014/main" id="{F0ECC5AC-598E-7A3E-7B0E-52BACD3062A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10882" y="5921468"/>
            <a:ext cx="2546643" cy="515230"/>
          </a:xfrm>
          <a:prstGeom prst="rect">
            <a:avLst/>
          </a:prstGeom>
        </p:spPr>
      </p:pic>
    </p:spTree>
    <p:extLst>
      <p:ext uri="{BB962C8B-B14F-4D97-AF65-F5344CB8AC3E}">
        <p14:creationId xmlns:p14="http://schemas.microsoft.com/office/powerpoint/2010/main" val="6568279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genda_Grey">
    <p:bg>
      <p:bgPr>
        <a:solidFill>
          <a:schemeClr val="accent4"/>
        </a:solidFill>
        <a:effectLst/>
      </p:bgPr>
    </p:bg>
    <p:spTree>
      <p:nvGrpSpPr>
        <p:cNvPr id="1" name=""/>
        <p:cNvGrpSpPr/>
        <p:nvPr/>
      </p:nvGrpSpPr>
      <p:grpSpPr>
        <a:xfrm>
          <a:off x="0" y="0"/>
          <a:ext cx="0" cy="0"/>
          <a:chOff x="0" y="0"/>
          <a:chExt cx="0" cy="0"/>
        </a:xfrm>
      </p:grpSpPr>
      <p:sp>
        <p:nvSpPr>
          <p:cNvPr id="520" name="Slide Number"/>
          <p:cNvSpPr txBox="1">
            <a:spLocks noGrp="1"/>
          </p:cNvSpPr>
          <p:nvPr>
            <p:ph type="sldNum" sz="quarter" idx="2"/>
          </p:nvPr>
        </p:nvSpPr>
        <p:spPr>
          <a:prstGeom prst="rect">
            <a:avLst/>
          </a:prstGeom>
        </p:spPr>
        <p:txBody>
          <a:bodyPr/>
          <a:lstStyle/>
          <a:p>
            <a:fld id="{8B872406-BB3D-487C-94AA-F5749CCD2F93}" type="slidenum">
              <a:rPr lang="en-US" smtClean="0"/>
              <a:t>‹#›</a:t>
            </a:fld>
            <a:endParaRPr lang="en-US"/>
          </a:p>
        </p:txBody>
      </p:sp>
      <p:sp>
        <p:nvSpPr>
          <p:cNvPr id="521" name="Freeform 22"/>
          <p:cNvSpPr/>
          <p:nvPr/>
        </p:nvSpPr>
        <p:spPr>
          <a:xfrm rot="10800000">
            <a:off x="6846305" y="5598197"/>
            <a:ext cx="2192586" cy="1259803"/>
          </a:xfrm>
          <a:custGeom>
            <a:avLst/>
            <a:gdLst/>
            <a:ahLst/>
            <a:cxnLst>
              <a:cxn ang="0">
                <a:pos x="wd2" y="hd2"/>
              </a:cxn>
              <a:cxn ang="5400000">
                <a:pos x="wd2" y="hd2"/>
              </a:cxn>
              <a:cxn ang="10800000">
                <a:pos x="wd2" y="hd2"/>
              </a:cxn>
              <a:cxn ang="16200000">
                <a:pos x="wd2" y="hd2"/>
              </a:cxn>
            </a:cxnLst>
            <a:rect l="0" t="0" r="r" b="b"/>
            <a:pathLst>
              <a:path w="21600" h="21600" extrusionOk="0">
                <a:moveTo>
                  <a:pt x="162" y="0"/>
                </a:moveTo>
                <a:lnTo>
                  <a:pt x="5047" y="0"/>
                </a:lnTo>
                <a:lnTo>
                  <a:pt x="4922" y="700"/>
                </a:lnTo>
                <a:cubicBezTo>
                  <a:pt x="4842" y="1379"/>
                  <a:pt x="4800" y="2083"/>
                  <a:pt x="4800" y="2803"/>
                </a:cubicBezTo>
                <a:cubicBezTo>
                  <a:pt x="4800" y="8568"/>
                  <a:pt x="7488" y="13246"/>
                  <a:pt x="10800" y="13246"/>
                </a:cubicBezTo>
                <a:cubicBezTo>
                  <a:pt x="14112" y="13246"/>
                  <a:pt x="16800" y="8568"/>
                  <a:pt x="16800" y="2803"/>
                </a:cubicBezTo>
                <a:cubicBezTo>
                  <a:pt x="16800" y="2083"/>
                  <a:pt x="16758" y="1379"/>
                  <a:pt x="16678" y="700"/>
                </a:cubicBezTo>
                <a:lnTo>
                  <a:pt x="16553" y="0"/>
                </a:lnTo>
                <a:lnTo>
                  <a:pt x="21439" y="0"/>
                </a:lnTo>
                <a:lnTo>
                  <a:pt x="21600" y="2803"/>
                </a:lnTo>
                <a:cubicBezTo>
                  <a:pt x="21600" y="13162"/>
                  <a:pt x="16800" y="21600"/>
                  <a:pt x="10800" y="21600"/>
                </a:cubicBezTo>
                <a:cubicBezTo>
                  <a:pt x="4848" y="21600"/>
                  <a:pt x="0" y="13162"/>
                  <a:pt x="0" y="2803"/>
                </a:cubicBezTo>
                <a:close/>
              </a:path>
            </a:pathLst>
          </a:custGeom>
          <a:solidFill>
            <a:schemeClr val="accent3"/>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18" name="Freeform 17">
            <a:extLst>
              <a:ext uri="{FF2B5EF4-FFF2-40B4-BE49-F238E27FC236}">
                <a16:creationId xmlns:a16="http://schemas.microsoft.com/office/drawing/2014/main" id="{390AB442-2684-C10E-5752-85A9240E9465}"/>
              </a:ext>
            </a:extLst>
          </p:cNvPr>
          <p:cNvSpPr/>
          <p:nvPr/>
        </p:nvSpPr>
        <p:spPr>
          <a:xfrm rot="1995147">
            <a:off x="1834718" y="5515812"/>
            <a:ext cx="2009593" cy="1501792"/>
          </a:xfrm>
          <a:custGeom>
            <a:avLst/>
            <a:gdLst>
              <a:gd name="connsiteX0" fmla="*/ 1194169 w 2009593"/>
              <a:gd name="connsiteY0" fmla="*/ 0 h 1501792"/>
              <a:gd name="connsiteX1" fmla="*/ 2009593 w 2009593"/>
              <a:gd name="connsiteY1" fmla="*/ 815447 h 1501792"/>
              <a:gd name="connsiteX2" fmla="*/ 1638015 w 2009593"/>
              <a:gd name="connsiteY2" fmla="*/ 1059086 h 1501792"/>
              <a:gd name="connsiteX3" fmla="*/ 1194169 w 2009593"/>
              <a:gd name="connsiteY3" fmla="*/ 615248 h 1501792"/>
              <a:gd name="connsiteX4" fmla="*/ 307609 w 2009593"/>
              <a:gd name="connsiteY4" fmla="*/ 1501792 h 1501792"/>
              <a:gd name="connsiteX5" fmla="*/ 0 w 2009593"/>
              <a:gd name="connsiteY5" fmla="*/ 1194203 h 150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9593" h="1501792">
                <a:moveTo>
                  <a:pt x="1194169" y="0"/>
                </a:moveTo>
                <a:lnTo>
                  <a:pt x="2009593" y="815447"/>
                </a:lnTo>
                <a:lnTo>
                  <a:pt x="1638015" y="1059086"/>
                </a:lnTo>
                <a:lnTo>
                  <a:pt x="1194169" y="615248"/>
                </a:lnTo>
                <a:lnTo>
                  <a:pt x="307609" y="1501792"/>
                </a:lnTo>
                <a:lnTo>
                  <a:pt x="0" y="1194203"/>
                </a:lnTo>
                <a:close/>
              </a:path>
            </a:pathLst>
          </a:custGeom>
          <a:solidFill>
            <a:schemeClr val="bg1"/>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6" name="Freeform 15">
            <a:extLst>
              <a:ext uri="{FF2B5EF4-FFF2-40B4-BE49-F238E27FC236}">
                <a16:creationId xmlns:a16="http://schemas.microsoft.com/office/drawing/2014/main" id="{8A1EA07F-83C6-C0D5-4BDC-C713720FD349}"/>
              </a:ext>
            </a:extLst>
          </p:cNvPr>
          <p:cNvSpPr/>
          <p:nvPr/>
        </p:nvSpPr>
        <p:spPr>
          <a:xfrm rot="21206569">
            <a:off x="10140844" y="581896"/>
            <a:ext cx="2091939" cy="435057"/>
          </a:xfrm>
          <a:custGeom>
            <a:avLst/>
            <a:gdLst>
              <a:gd name="connsiteX0" fmla="*/ 2091939 w 2091939"/>
              <a:gd name="connsiteY0" fmla="*/ 0 h 435057"/>
              <a:gd name="connsiteX1" fmla="*/ 2041930 w 2091939"/>
              <a:gd name="connsiteY1" fmla="*/ 435057 h 435057"/>
              <a:gd name="connsiteX2" fmla="*/ 0 w 2091939"/>
              <a:gd name="connsiteY2" fmla="*/ 435057 h 435057"/>
              <a:gd name="connsiteX3" fmla="*/ 0 w 2091939"/>
              <a:gd name="connsiteY3" fmla="*/ 0 h 435057"/>
            </a:gdLst>
            <a:ahLst/>
            <a:cxnLst>
              <a:cxn ang="0">
                <a:pos x="connsiteX0" y="connsiteY0"/>
              </a:cxn>
              <a:cxn ang="0">
                <a:pos x="connsiteX1" y="connsiteY1"/>
              </a:cxn>
              <a:cxn ang="0">
                <a:pos x="connsiteX2" y="connsiteY2"/>
              </a:cxn>
              <a:cxn ang="0">
                <a:pos x="connsiteX3" y="connsiteY3"/>
              </a:cxn>
            </a:cxnLst>
            <a:rect l="l" t="t" r="r" b="b"/>
            <a:pathLst>
              <a:path w="2091939" h="435057">
                <a:moveTo>
                  <a:pt x="2091939" y="0"/>
                </a:moveTo>
                <a:lnTo>
                  <a:pt x="2041930" y="435057"/>
                </a:lnTo>
                <a:lnTo>
                  <a:pt x="0" y="435057"/>
                </a:lnTo>
                <a:lnTo>
                  <a:pt x="0" y="0"/>
                </a:lnTo>
                <a:close/>
              </a:path>
            </a:pathLst>
          </a:custGeom>
          <a:solidFill>
            <a:schemeClr val="accent5"/>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7" name="Freeform 16">
            <a:extLst>
              <a:ext uri="{FF2B5EF4-FFF2-40B4-BE49-F238E27FC236}">
                <a16:creationId xmlns:a16="http://schemas.microsoft.com/office/drawing/2014/main" id="{FE4310ED-1F37-687B-28B9-B0EF93FA2551}"/>
              </a:ext>
            </a:extLst>
          </p:cNvPr>
          <p:cNvSpPr/>
          <p:nvPr/>
        </p:nvSpPr>
        <p:spPr>
          <a:xfrm rot="18904924">
            <a:off x="11354277" y="3788587"/>
            <a:ext cx="915030" cy="881326"/>
          </a:xfrm>
          <a:custGeom>
            <a:avLst/>
            <a:gdLst>
              <a:gd name="connsiteX0" fmla="*/ 430965 w 915030"/>
              <a:gd name="connsiteY0" fmla="*/ 0 h 881326"/>
              <a:gd name="connsiteX1" fmla="*/ 861147 w 915030"/>
              <a:gd name="connsiteY1" fmla="*/ 527754 h 881326"/>
              <a:gd name="connsiteX2" fmla="*/ 915030 w 915030"/>
              <a:gd name="connsiteY2" fmla="*/ 533191 h 881326"/>
              <a:gd name="connsiteX3" fmla="*/ 567891 w 915030"/>
              <a:gd name="connsiteY3" fmla="*/ 881326 h 881326"/>
              <a:gd name="connsiteX4" fmla="*/ 507972 w 915030"/>
              <a:gd name="connsiteY4" fmla="*/ 852405 h 881326"/>
              <a:gd name="connsiteX5" fmla="*/ 0 w 915030"/>
              <a:gd name="connsiteY5" fmla="*/ 0 h 88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30" h="881326">
                <a:moveTo>
                  <a:pt x="430965" y="0"/>
                </a:moveTo>
                <a:cubicBezTo>
                  <a:pt x="430965" y="260194"/>
                  <a:pt x="615741" y="477494"/>
                  <a:pt x="861147" y="527754"/>
                </a:cubicBezTo>
                <a:lnTo>
                  <a:pt x="915030" y="533191"/>
                </a:lnTo>
                <a:lnTo>
                  <a:pt x="567891" y="881326"/>
                </a:lnTo>
                <a:lnTo>
                  <a:pt x="507972" y="852405"/>
                </a:lnTo>
                <a:cubicBezTo>
                  <a:pt x="205735" y="687942"/>
                  <a:pt x="0" y="367397"/>
                  <a:pt x="0" y="0"/>
                </a:cubicBezTo>
                <a:close/>
              </a:path>
            </a:pathLst>
          </a:custGeom>
          <a:solidFill>
            <a:schemeClr val="tx1"/>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1" name="Body Level One…">
            <a:extLst>
              <a:ext uri="{FF2B5EF4-FFF2-40B4-BE49-F238E27FC236}">
                <a16:creationId xmlns:a16="http://schemas.microsoft.com/office/drawing/2014/main" id="{94108980-F88E-4C32-413D-03AF4A921D70}"/>
              </a:ext>
            </a:extLst>
          </p:cNvPr>
          <p:cNvSpPr txBox="1">
            <a:spLocks noGrp="1"/>
          </p:cNvSpPr>
          <p:nvPr>
            <p:ph type="body" sz="quarter" idx="1" hasCustomPrompt="1"/>
          </p:nvPr>
        </p:nvSpPr>
        <p:spPr>
          <a:xfrm>
            <a:off x="3441994" y="1337750"/>
            <a:ext cx="6527506" cy="3793050"/>
          </a:xfrm>
          <a:prstGeom prst="rect">
            <a:avLst/>
          </a:prstGeom>
        </p:spPr>
        <p:txBody>
          <a:bodyPr/>
          <a:lstStyle>
            <a:lvl1pPr marL="0" indent="0">
              <a:lnSpc>
                <a:spcPct val="150000"/>
              </a:lnSpc>
              <a:buNone/>
              <a:defRPr sz="1800" b="1">
                <a:latin typeface="+mn-lt"/>
                <a:ea typeface="Atyp Text Semibold"/>
                <a:cs typeface="Atyp Text Semibold"/>
                <a:sym typeface="Atyp Text Semibold"/>
              </a:defRPr>
            </a:lvl1pPr>
            <a:lvl2pPr>
              <a:lnSpc>
                <a:spcPts val="2700"/>
              </a:lnSpc>
              <a:defRPr>
                <a:latin typeface="Atyp Text Semibold"/>
                <a:ea typeface="Atyp Text Semibold"/>
                <a:cs typeface="Atyp Text Semibold"/>
                <a:sym typeface="Atyp Text Semibold"/>
              </a:defRPr>
            </a:lvl2pPr>
            <a:lvl3pPr>
              <a:lnSpc>
                <a:spcPts val="2700"/>
              </a:lnSpc>
              <a:defRPr>
                <a:latin typeface="Atyp Text Semibold"/>
                <a:ea typeface="Atyp Text Semibold"/>
                <a:cs typeface="Atyp Text Semibold"/>
                <a:sym typeface="Atyp Text Semibold"/>
              </a:defRPr>
            </a:lvl3pPr>
            <a:lvl4pPr>
              <a:lnSpc>
                <a:spcPts val="2700"/>
              </a:lnSpc>
              <a:defRPr>
                <a:latin typeface="Atyp Text Semibold"/>
                <a:ea typeface="Atyp Text Semibold"/>
                <a:cs typeface="Atyp Text Semibold"/>
                <a:sym typeface="Atyp Text Semibold"/>
              </a:defRPr>
            </a:lvl4pPr>
            <a:lvl5pPr>
              <a:lnSpc>
                <a:spcPts val="2700"/>
              </a:lnSpc>
              <a:defRPr>
                <a:latin typeface="Atyp Text Semibold"/>
                <a:ea typeface="Atyp Text Semibold"/>
                <a:cs typeface="Atyp Text Semibold"/>
                <a:sym typeface="Atyp Text Semibold"/>
              </a:defRPr>
            </a:lvl5pPr>
          </a:lstStyle>
          <a:p>
            <a:r>
              <a:rPr lang="en-US"/>
              <a:t>Lorem Ipsum Dolor</a:t>
            </a:r>
          </a:p>
        </p:txBody>
      </p:sp>
      <p:sp>
        <p:nvSpPr>
          <p:cNvPr id="14" name="Text Placeholder 11">
            <a:extLst>
              <a:ext uri="{FF2B5EF4-FFF2-40B4-BE49-F238E27FC236}">
                <a16:creationId xmlns:a16="http://schemas.microsoft.com/office/drawing/2014/main" id="{2139677B-317B-A074-D34F-BD333D868CC1}"/>
              </a:ext>
            </a:extLst>
          </p:cNvPr>
          <p:cNvSpPr>
            <a:spLocks noGrp="1"/>
          </p:cNvSpPr>
          <p:nvPr>
            <p:ph type="body" sz="quarter" idx="21" hasCustomPrompt="1"/>
          </p:nvPr>
        </p:nvSpPr>
        <p:spPr>
          <a:xfrm>
            <a:off x="1206499" y="1337750"/>
            <a:ext cx="1955801" cy="3775258"/>
          </a:xfrm>
          <a:prstGeom prst="rect">
            <a:avLst/>
          </a:prstGeom>
        </p:spPr>
        <p:txBody>
          <a:bodyPr/>
          <a:lstStyle>
            <a:lvl1pPr marL="0" marR="0" indent="0" algn="r" defTabSz="914400" rtl="0" eaLnBrk="1" fontAlgn="auto" latinLnBrk="0" hangingPunct="1">
              <a:lnSpc>
                <a:spcPct val="150000"/>
              </a:lnSpc>
              <a:spcBef>
                <a:spcPts val="1000"/>
              </a:spcBef>
              <a:spcAft>
                <a:spcPts val="0"/>
              </a:spcAft>
              <a:buClr>
                <a:schemeClr val="tx1"/>
              </a:buClr>
              <a:buSzTx/>
              <a:buFont typeface="Arial" panose="020B0604020202020204" pitchFamily="34" charset="0"/>
              <a:buNone/>
              <a:tabLst/>
              <a:defRPr sz="1800"/>
            </a:lvl1pPr>
          </a:lstStyle>
          <a:p>
            <a:r>
              <a:rPr lang="en-US"/>
              <a:t>Section 1:</a:t>
            </a:r>
          </a:p>
        </p:txBody>
      </p:sp>
      <p:sp>
        <p:nvSpPr>
          <p:cNvPr id="15" name="Click to Edit 1-Column Title">
            <a:extLst>
              <a:ext uri="{FF2B5EF4-FFF2-40B4-BE49-F238E27FC236}">
                <a16:creationId xmlns:a16="http://schemas.microsoft.com/office/drawing/2014/main" id="{09D25A3C-E17A-F86C-7E67-07462F2CD336}"/>
              </a:ext>
            </a:extLst>
          </p:cNvPr>
          <p:cNvSpPr txBox="1">
            <a:spLocks noGrp="1"/>
          </p:cNvSpPr>
          <p:nvPr>
            <p:ph type="title" hasCustomPrompt="1"/>
          </p:nvPr>
        </p:nvSpPr>
        <p:spPr>
          <a:xfrm>
            <a:off x="516925" y="505168"/>
            <a:ext cx="9427176" cy="514007"/>
          </a:xfrm>
          <a:prstGeom prst="rect">
            <a:avLst/>
          </a:prstGeom>
        </p:spPr>
        <p:txBody>
          <a:bodyPr/>
          <a:lstStyle/>
          <a:p>
            <a:r>
              <a:rPr lang="en-US"/>
              <a:t>Agenda Title</a:t>
            </a:r>
            <a:endParaRPr/>
          </a:p>
        </p:txBody>
      </p:sp>
    </p:spTree>
    <p:extLst>
      <p:ext uri="{BB962C8B-B14F-4D97-AF65-F5344CB8AC3E}">
        <p14:creationId xmlns:p14="http://schemas.microsoft.com/office/powerpoint/2010/main" val="3713378116"/>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1_Growth Timeline">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24" name="Graphic 3">
            <a:extLst>
              <a:ext uri="{FF2B5EF4-FFF2-40B4-BE49-F238E27FC236}">
                <a16:creationId xmlns:a16="http://schemas.microsoft.com/office/drawing/2014/main" id="{141CF602-806A-FEAE-24C9-B71A1E389C62}"/>
              </a:ext>
            </a:extLst>
          </p:cNvPr>
          <p:cNvSpPr/>
          <p:nvPr/>
        </p:nvSpPr>
        <p:spPr>
          <a:xfrm rot="10800000">
            <a:off x="0" y="-1"/>
            <a:ext cx="12192000" cy="215579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10225"/>
                </a:lnTo>
                <a:lnTo>
                  <a:pt x="0" y="21600"/>
                </a:lnTo>
                <a:close/>
              </a:path>
            </a:pathLst>
          </a:cu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pic>
        <p:nvPicPr>
          <p:cNvPr id="3" name="Graphic 2">
            <a:extLst>
              <a:ext uri="{FF2B5EF4-FFF2-40B4-BE49-F238E27FC236}">
                <a16:creationId xmlns:a16="http://schemas.microsoft.com/office/drawing/2014/main" id="{2508BAD4-62EE-C815-E1E1-364C86832F2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8182" y="5921468"/>
            <a:ext cx="2546643" cy="515230"/>
          </a:xfrm>
          <a:prstGeom prst="rect">
            <a:avLst/>
          </a:prstGeom>
        </p:spPr>
      </p:pic>
      <p:sp>
        <p:nvSpPr>
          <p:cNvPr id="9" name="Body Level One…">
            <a:extLst>
              <a:ext uri="{FF2B5EF4-FFF2-40B4-BE49-F238E27FC236}">
                <a16:creationId xmlns:a16="http://schemas.microsoft.com/office/drawing/2014/main" id="{2007DE4D-84CE-9C91-A30E-6635B4CEE560}"/>
              </a:ext>
            </a:extLst>
          </p:cNvPr>
          <p:cNvSpPr txBox="1">
            <a:spLocks noGrp="1"/>
          </p:cNvSpPr>
          <p:nvPr>
            <p:ph type="body" sz="quarter" idx="1" hasCustomPrompt="1"/>
          </p:nvPr>
        </p:nvSpPr>
        <p:spPr>
          <a:xfrm>
            <a:off x="516924" y="1036001"/>
            <a:ext cx="11163301" cy="307277"/>
          </a:xfrm>
          <a:prstGeom prst="rect">
            <a:avLst/>
          </a:prstGeom>
        </p:spPr>
        <p:txBody>
          <a:bodyPr/>
          <a:lstStyle>
            <a:lvl1pPr marL="0" marR="0" indent="0" algn="l" defTabSz="914400" rtl="0" eaLnBrk="1" fontAlgn="auto" latinLnBrk="0" hangingPunct="1">
              <a:lnSpc>
                <a:spcPts val="2700"/>
              </a:lnSpc>
              <a:spcBef>
                <a:spcPts val="1000"/>
              </a:spcBef>
              <a:spcAft>
                <a:spcPts val="0"/>
              </a:spcAft>
              <a:buClr>
                <a:schemeClr val="tx1"/>
              </a:buClr>
              <a:buSzTx/>
              <a:buFont typeface="Arial" panose="020B0604020202020204" pitchFamily="34" charset="0"/>
              <a:buNone/>
              <a:tabLst/>
              <a:defRPr>
                <a:latin typeface="+mj-lt"/>
                <a:ea typeface="Atyp Text Semibold"/>
                <a:cs typeface="Atyp Text Semibold"/>
                <a:sym typeface="Atyp Text Semibold"/>
              </a:defRPr>
            </a:lvl1pPr>
            <a:lvl2pPr>
              <a:lnSpc>
                <a:spcPts val="2700"/>
              </a:lnSpc>
              <a:defRPr>
                <a:latin typeface="Atyp Text Semibold"/>
                <a:ea typeface="Atyp Text Semibold"/>
                <a:cs typeface="Atyp Text Semibold"/>
                <a:sym typeface="Atyp Text Semibold"/>
              </a:defRPr>
            </a:lvl2pPr>
            <a:lvl3pPr>
              <a:lnSpc>
                <a:spcPts val="2700"/>
              </a:lnSpc>
              <a:defRPr>
                <a:latin typeface="Atyp Text Semibold"/>
                <a:ea typeface="Atyp Text Semibold"/>
                <a:cs typeface="Atyp Text Semibold"/>
                <a:sym typeface="Atyp Text Semibold"/>
              </a:defRPr>
            </a:lvl3pPr>
            <a:lvl4pPr>
              <a:lnSpc>
                <a:spcPts val="2700"/>
              </a:lnSpc>
              <a:defRPr>
                <a:latin typeface="Atyp Text Semibold"/>
                <a:ea typeface="Atyp Text Semibold"/>
                <a:cs typeface="Atyp Text Semibold"/>
                <a:sym typeface="Atyp Text Semibold"/>
              </a:defRPr>
            </a:lvl4pPr>
            <a:lvl5pPr>
              <a:lnSpc>
                <a:spcPts val="2700"/>
              </a:lnSpc>
              <a:defRPr>
                <a:latin typeface="Atyp Text Semibold"/>
                <a:ea typeface="Atyp Text Semibold"/>
                <a:cs typeface="Atyp Text Semibold"/>
                <a:sym typeface="Atyp Text Semibold"/>
              </a:defRPr>
            </a:lvl5pPr>
          </a:lstStyle>
          <a:p>
            <a:r>
              <a:rPr lang="en-US"/>
              <a:t>This is a subhead. If needed, please keep to one line, only. If not, delete.</a:t>
            </a:r>
          </a:p>
        </p:txBody>
      </p:sp>
      <p:sp>
        <p:nvSpPr>
          <p:cNvPr id="10" name="Click to Edit 1-Column Title">
            <a:extLst>
              <a:ext uri="{FF2B5EF4-FFF2-40B4-BE49-F238E27FC236}">
                <a16:creationId xmlns:a16="http://schemas.microsoft.com/office/drawing/2014/main" id="{5D75D3A6-37A1-9E56-942E-99D8121C0386}"/>
              </a:ext>
            </a:extLst>
          </p:cNvPr>
          <p:cNvSpPr txBox="1">
            <a:spLocks noGrp="1"/>
          </p:cNvSpPr>
          <p:nvPr>
            <p:ph type="title" hasCustomPrompt="1"/>
          </p:nvPr>
        </p:nvSpPr>
        <p:spPr>
          <a:xfrm>
            <a:off x="516924" y="505168"/>
            <a:ext cx="11164331" cy="514007"/>
          </a:xfrm>
          <a:prstGeom prst="rect">
            <a:avLst/>
          </a:prstGeom>
        </p:spPr>
        <p:txBody>
          <a:bodyPr/>
          <a:lstStyle/>
          <a:p>
            <a:r>
              <a:t>Click to Edit 1-Column Title</a:t>
            </a:r>
          </a:p>
        </p:txBody>
      </p:sp>
    </p:spTree>
    <p:extLst>
      <p:ext uri="{BB962C8B-B14F-4D97-AF65-F5344CB8AC3E}">
        <p14:creationId xmlns:p14="http://schemas.microsoft.com/office/powerpoint/2010/main" val="805330961"/>
      </p:ext>
    </p:extLst>
  </p:cSld>
  <p:clrMapOvr>
    <a:masterClrMapping/>
  </p:clrMapOvr>
  <p:extLst>
    <p:ext uri="{DCECCB84-F9BA-43D5-87BE-67443E8EF086}">
      <p15:sldGuideLst xmlns:p15="http://schemas.microsoft.com/office/powerpoint/2012/main">
        <p15:guide id="2" pos="321">
          <p15:clr>
            <a:srgbClr val="FBAE40"/>
          </p15:clr>
        </p15:guide>
        <p15:guide id="3" orient="horz" pos="318">
          <p15:clr>
            <a:srgbClr val="FBAE40"/>
          </p15:clr>
        </p15:guide>
        <p15:guide id="7" orient="horz" pos="3999">
          <p15:clr>
            <a:srgbClr val="FBAE40"/>
          </p15:clr>
        </p15:guide>
        <p15:guide id="8" pos="7358">
          <p15:clr>
            <a:srgbClr val="FBAE40"/>
          </p15:clr>
        </p15:guide>
        <p15:guide id="9" orient="horz" pos="1056">
          <p15:clr>
            <a:srgbClr val="FBAE40"/>
          </p15:clr>
        </p15:guide>
        <p15:guide id="10" orient="horz" pos="2527">
          <p15:clr>
            <a:srgbClr val="FBAE40"/>
          </p15:clr>
        </p15:guide>
        <p15:guide id="11" orient="horz" pos="3269">
          <p15:clr>
            <a:srgbClr val="FBAE40"/>
          </p15:clr>
        </p15:guide>
        <p15:guide id="12" orient="horz" pos="1795">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1_Left Column + Title - Grey">
    <p:spTree>
      <p:nvGrpSpPr>
        <p:cNvPr id="1" name=""/>
        <p:cNvGrpSpPr/>
        <p:nvPr/>
      </p:nvGrpSpPr>
      <p:grpSpPr>
        <a:xfrm>
          <a:off x="0" y="0"/>
          <a:ext cx="0" cy="0"/>
          <a:chOff x="0" y="0"/>
          <a:chExt cx="0" cy="0"/>
        </a:xfrm>
      </p:grpSpPr>
      <p:sp>
        <p:nvSpPr>
          <p:cNvPr id="329" name="Freeform 9"/>
          <p:cNvSpPr/>
          <p:nvPr/>
        </p:nvSpPr>
        <p:spPr>
          <a:xfrm rot="21230735">
            <a:off x="4934479" y="-249435"/>
            <a:ext cx="7610669" cy="7458069"/>
          </a:xfrm>
          <a:custGeom>
            <a:avLst/>
            <a:gdLst/>
            <a:ahLst/>
            <a:cxnLst>
              <a:cxn ang="0">
                <a:pos x="wd2" y="hd2"/>
              </a:cxn>
              <a:cxn ang="5400000">
                <a:pos x="wd2" y="hd2"/>
              </a:cxn>
              <a:cxn ang="10800000">
                <a:pos x="wd2" y="hd2"/>
              </a:cxn>
              <a:cxn ang="16200000">
                <a:pos x="wd2" y="hd2"/>
              </a:cxn>
            </a:cxnLst>
            <a:rect l="0" t="0" r="r" b="b"/>
            <a:pathLst>
              <a:path w="21600" h="21600" extrusionOk="0">
                <a:moveTo>
                  <a:pt x="4766" y="0"/>
                </a:moveTo>
                <a:lnTo>
                  <a:pt x="21600" y="1852"/>
                </a:lnTo>
                <a:lnTo>
                  <a:pt x="19513" y="21600"/>
                </a:lnTo>
                <a:lnTo>
                  <a:pt x="0" y="19453"/>
                </a:lnTo>
                <a:close/>
              </a:path>
            </a:pathLst>
          </a:custGeom>
          <a:solidFill>
            <a:schemeClr val="accent3"/>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330" name="Slide Number"/>
          <p:cNvSpPr txBox="1">
            <a:spLocks noGrp="1"/>
          </p:cNvSpPr>
          <p:nvPr>
            <p:ph type="sldNum" sz="quarter" idx="2"/>
          </p:nvPr>
        </p:nvSpPr>
        <p:spPr>
          <a:prstGeom prst="rect">
            <a:avLst/>
          </a:prstGeom>
        </p:spPr>
        <p:txBody>
          <a:bodyPr/>
          <a:lstStyle/>
          <a:p>
            <a:fld id="{330EA680-D336-4FF7-8B7A-9848BB0A1C32}" type="slidenum">
              <a:rPr lang="en-US" smtClean="0"/>
              <a:t>‹#›</a:t>
            </a:fld>
            <a:endParaRPr lang="en-US"/>
          </a:p>
        </p:txBody>
      </p:sp>
      <p:sp>
        <p:nvSpPr>
          <p:cNvPr id="332" name="Click to Edit Left Column Title"/>
          <p:cNvSpPr txBox="1">
            <a:spLocks noGrp="1"/>
          </p:cNvSpPr>
          <p:nvPr>
            <p:ph type="title" hasCustomPrompt="1"/>
          </p:nvPr>
        </p:nvSpPr>
        <p:spPr>
          <a:xfrm>
            <a:off x="516923" y="505168"/>
            <a:ext cx="4819847" cy="978730"/>
          </a:xfrm>
          <a:prstGeom prst="rect">
            <a:avLst/>
          </a:prstGeom>
        </p:spPr>
        <p:txBody>
          <a:bodyPr/>
          <a:lstStyle/>
          <a:p>
            <a:r>
              <a:t>Click to Edit Left Column Title</a:t>
            </a:r>
          </a:p>
        </p:txBody>
      </p:sp>
      <p:sp>
        <p:nvSpPr>
          <p:cNvPr id="333" name="Body Level One…"/>
          <p:cNvSpPr txBox="1">
            <a:spLocks noGrp="1"/>
          </p:cNvSpPr>
          <p:nvPr>
            <p:ph type="body" sz="quarter" idx="1" hasCustomPrompt="1"/>
          </p:nvPr>
        </p:nvSpPr>
        <p:spPr>
          <a:xfrm>
            <a:off x="516427" y="1496993"/>
            <a:ext cx="4819847" cy="534108"/>
          </a:xfrm>
          <a:prstGeom prst="rect">
            <a:avLst/>
          </a:prstGeom>
        </p:spPr>
        <p:txBody>
          <a:bodyPr/>
          <a:lstStyle>
            <a:lvl1pPr marL="0" indent="0">
              <a:lnSpc>
                <a:spcPts val="2200"/>
              </a:lnSpc>
              <a:spcBef>
                <a:spcPts val="400"/>
              </a:spcBef>
              <a:buNone/>
              <a:defRPr>
                <a:latin typeface="+mj-lt"/>
                <a:ea typeface="Atyp Text Semibold"/>
                <a:cs typeface="Atyp Text Semibold"/>
                <a:sym typeface="Atyp Text Semibold"/>
              </a:defRPr>
            </a:lvl1pPr>
            <a:lvl2pPr>
              <a:lnSpc>
                <a:spcPts val="2200"/>
              </a:lnSpc>
              <a:spcBef>
                <a:spcPts val="400"/>
              </a:spcBef>
              <a:defRPr>
                <a:latin typeface="Atyp Text Semibold"/>
                <a:ea typeface="Atyp Text Semibold"/>
                <a:cs typeface="Atyp Text Semibold"/>
                <a:sym typeface="Atyp Text Semibold"/>
              </a:defRPr>
            </a:lvl2pPr>
            <a:lvl3pPr>
              <a:lnSpc>
                <a:spcPts val="2200"/>
              </a:lnSpc>
              <a:spcBef>
                <a:spcPts val="400"/>
              </a:spcBef>
              <a:defRPr>
                <a:latin typeface="Atyp Text Semibold"/>
                <a:ea typeface="Atyp Text Semibold"/>
                <a:cs typeface="Atyp Text Semibold"/>
                <a:sym typeface="Atyp Text Semibold"/>
              </a:defRPr>
            </a:lvl3pPr>
            <a:lvl4pPr>
              <a:lnSpc>
                <a:spcPts val="2200"/>
              </a:lnSpc>
              <a:spcBef>
                <a:spcPts val="400"/>
              </a:spcBef>
              <a:defRPr>
                <a:latin typeface="Atyp Text Semibold"/>
                <a:ea typeface="Atyp Text Semibold"/>
                <a:cs typeface="Atyp Text Semibold"/>
                <a:sym typeface="Atyp Text Semibold"/>
              </a:defRPr>
            </a:lvl4pPr>
            <a:lvl5pPr>
              <a:lnSpc>
                <a:spcPts val="2200"/>
              </a:lnSpc>
              <a:spcBef>
                <a:spcPts val="400"/>
              </a:spcBef>
              <a:defRPr>
                <a:latin typeface="Atyp Text Semibold"/>
                <a:ea typeface="Atyp Text Semibold"/>
                <a:cs typeface="Atyp Text Semibold"/>
                <a:sym typeface="Atyp Text Semibold"/>
              </a:defRPr>
            </a:lvl5pPr>
          </a:lstStyle>
          <a:p>
            <a:r>
              <a:rPr lang="en-US"/>
              <a:t>This is a subhead. If needed, please keep to one line, only. If not, delete.</a:t>
            </a:r>
          </a:p>
        </p:txBody>
      </p:sp>
      <p:sp>
        <p:nvSpPr>
          <p:cNvPr id="8" name="Text Placeholder 2">
            <a:extLst>
              <a:ext uri="{FF2B5EF4-FFF2-40B4-BE49-F238E27FC236}">
                <a16:creationId xmlns:a16="http://schemas.microsoft.com/office/drawing/2014/main" id="{FF00EF78-CCD9-724B-84AE-57CE4A93BE9F}"/>
              </a:ext>
            </a:extLst>
          </p:cNvPr>
          <p:cNvSpPr>
            <a:spLocks noGrp="1"/>
          </p:cNvSpPr>
          <p:nvPr>
            <p:ph type="body" sz="quarter" idx="10" hasCustomPrompt="1"/>
          </p:nvPr>
        </p:nvSpPr>
        <p:spPr>
          <a:xfrm>
            <a:off x="515938" y="2374521"/>
            <a:ext cx="4819650" cy="3281362"/>
          </a:xfrm>
        </p:spPr>
        <p:txBody>
          <a:bodyPr/>
          <a:lstStyle>
            <a:lvl1pPr marL="0" indent="0">
              <a:buNone/>
              <a:defRPr/>
            </a:lvl1pPr>
          </a:lstStyle>
          <a:p>
            <a:r>
              <a:rPr lang="en-US"/>
              <a:t>You might decide to write more beneath a sub-head, like this.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p>
        </p:txBody>
      </p:sp>
      <p:pic>
        <p:nvPicPr>
          <p:cNvPr id="2" name="Graphic 1">
            <a:extLst>
              <a:ext uri="{FF2B5EF4-FFF2-40B4-BE49-F238E27FC236}">
                <a16:creationId xmlns:a16="http://schemas.microsoft.com/office/drawing/2014/main" id="{BAE8494E-29C0-1FBD-493E-8DBD44B1167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10882" y="5921468"/>
            <a:ext cx="2546643" cy="515230"/>
          </a:xfrm>
          <a:prstGeom prst="rect">
            <a:avLst/>
          </a:prstGeom>
        </p:spPr>
      </p:pic>
    </p:spTree>
    <p:extLst>
      <p:ext uri="{BB962C8B-B14F-4D97-AF65-F5344CB8AC3E}">
        <p14:creationId xmlns:p14="http://schemas.microsoft.com/office/powerpoint/2010/main" val="2648875016"/>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reserve="1">
  <p:cSld name="Sidebar + Circles - Yellow">
    <p:spTree>
      <p:nvGrpSpPr>
        <p:cNvPr id="1" name=""/>
        <p:cNvGrpSpPr/>
        <p:nvPr/>
      </p:nvGrpSpPr>
      <p:grpSpPr>
        <a:xfrm>
          <a:off x="0" y="0"/>
          <a:ext cx="0" cy="0"/>
          <a:chOff x="0" y="0"/>
          <a:chExt cx="0" cy="0"/>
        </a:xfrm>
      </p:grpSpPr>
      <p:sp>
        <p:nvSpPr>
          <p:cNvPr id="519" name="Graphic 2"/>
          <p:cNvSpPr/>
          <p:nvPr/>
        </p:nvSpPr>
        <p:spPr>
          <a:xfrm>
            <a:off x="-1" y="0"/>
            <a:ext cx="4416554" cy="6858000"/>
          </a:xfrm>
          <a:custGeom>
            <a:avLst/>
            <a:gdLst/>
            <a:ahLst/>
            <a:cxnLst>
              <a:cxn ang="0">
                <a:pos x="wd2" y="hd2"/>
              </a:cxn>
              <a:cxn ang="5400000">
                <a:pos x="wd2" y="hd2"/>
              </a:cxn>
              <a:cxn ang="10800000">
                <a:pos x="wd2" y="hd2"/>
              </a:cxn>
              <a:cxn ang="16200000">
                <a:pos x="wd2" y="hd2"/>
              </a:cxn>
            </a:cxnLst>
            <a:rect l="0" t="0" r="r" b="b"/>
            <a:pathLst>
              <a:path w="21600" h="21600" extrusionOk="0">
                <a:moveTo>
                  <a:pt x="14764" y="21600"/>
                </a:moveTo>
                <a:lnTo>
                  <a:pt x="0" y="21600"/>
                </a:lnTo>
                <a:lnTo>
                  <a:pt x="0" y="0"/>
                </a:lnTo>
                <a:lnTo>
                  <a:pt x="21600" y="0"/>
                </a:lnTo>
                <a:lnTo>
                  <a:pt x="14764" y="21600"/>
                </a:lnTo>
                <a:close/>
              </a:path>
            </a:pathLst>
          </a:cu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20" name="Slide Number"/>
          <p:cNvSpPr txBox="1">
            <a:spLocks noGrp="1"/>
          </p:cNvSpPr>
          <p:nvPr>
            <p:ph type="sldNum" sz="quarter" idx="2"/>
          </p:nvPr>
        </p:nvSpPr>
        <p:spPr>
          <a:prstGeom prst="rect">
            <a:avLst/>
          </a:prstGeom>
        </p:spPr>
        <p:txBody>
          <a:bodyPr/>
          <a:lstStyle/>
          <a:p>
            <a:fld id="{330EA680-D336-4FF7-8B7A-9848BB0A1C32}" type="slidenum">
              <a:rPr lang="en-US" smtClean="0"/>
              <a:t>‹#›</a:t>
            </a:fld>
            <a:endParaRPr lang="en-US"/>
          </a:p>
        </p:txBody>
      </p:sp>
      <p:sp>
        <p:nvSpPr>
          <p:cNvPr id="521" name="Freeform 22"/>
          <p:cNvSpPr/>
          <p:nvPr/>
        </p:nvSpPr>
        <p:spPr>
          <a:xfrm>
            <a:off x="9551954" y="-1"/>
            <a:ext cx="2192586" cy="1259803"/>
          </a:xfrm>
          <a:custGeom>
            <a:avLst/>
            <a:gdLst/>
            <a:ahLst/>
            <a:cxnLst>
              <a:cxn ang="0">
                <a:pos x="wd2" y="hd2"/>
              </a:cxn>
              <a:cxn ang="5400000">
                <a:pos x="wd2" y="hd2"/>
              </a:cxn>
              <a:cxn ang="10800000">
                <a:pos x="wd2" y="hd2"/>
              </a:cxn>
              <a:cxn ang="16200000">
                <a:pos x="wd2" y="hd2"/>
              </a:cxn>
            </a:cxnLst>
            <a:rect l="0" t="0" r="r" b="b"/>
            <a:pathLst>
              <a:path w="21600" h="21600" extrusionOk="0">
                <a:moveTo>
                  <a:pt x="162" y="0"/>
                </a:moveTo>
                <a:lnTo>
                  <a:pt x="5047" y="0"/>
                </a:lnTo>
                <a:lnTo>
                  <a:pt x="4922" y="700"/>
                </a:lnTo>
                <a:cubicBezTo>
                  <a:pt x="4842" y="1379"/>
                  <a:pt x="4800" y="2083"/>
                  <a:pt x="4800" y="2803"/>
                </a:cubicBezTo>
                <a:cubicBezTo>
                  <a:pt x="4800" y="8568"/>
                  <a:pt x="7488" y="13246"/>
                  <a:pt x="10800" y="13246"/>
                </a:cubicBezTo>
                <a:cubicBezTo>
                  <a:pt x="14112" y="13246"/>
                  <a:pt x="16800" y="8568"/>
                  <a:pt x="16800" y="2803"/>
                </a:cubicBezTo>
                <a:cubicBezTo>
                  <a:pt x="16800" y="2083"/>
                  <a:pt x="16758" y="1379"/>
                  <a:pt x="16678" y="700"/>
                </a:cubicBezTo>
                <a:lnTo>
                  <a:pt x="16553" y="0"/>
                </a:lnTo>
                <a:lnTo>
                  <a:pt x="21439" y="0"/>
                </a:lnTo>
                <a:lnTo>
                  <a:pt x="21600" y="2803"/>
                </a:lnTo>
                <a:cubicBezTo>
                  <a:pt x="21600" y="13162"/>
                  <a:pt x="16800" y="21600"/>
                  <a:pt x="10800" y="21600"/>
                </a:cubicBezTo>
                <a:cubicBezTo>
                  <a:pt x="4848" y="21600"/>
                  <a:pt x="0" y="13162"/>
                  <a:pt x="0" y="2803"/>
                </a:cubicBezTo>
                <a:close/>
              </a:path>
            </a:pathLst>
          </a:custGeom>
          <a:solidFill>
            <a:schemeClr val="accent5"/>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22" name="Freeform 24"/>
          <p:cNvSpPr/>
          <p:nvPr/>
        </p:nvSpPr>
        <p:spPr>
          <a:xfrm>
            <a:off x="3486518" y="6086805"/>
            <a:ext cx="2108681" cy="810509"/>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15477" y="0"/>
                  <a:pt x="19454" y="7304"/>
                  <a:pt x="21151" y="17804"/>
                </a:cubicBezTo>
                <a:lnTo>
                  <a:pt x="21600" y="21600"/>
                </a:lnTo>
                <a:lnTo>
                  <a:pt x="16275" y="21600"/>
                </a:lnTo>
                <a:lnTo>
                  <a:pt x="15971" y="20143"/>
                </a:lnTo>
                <a:cubicBezTo>
                  <a:pt x="14849" y="15825"/>
                  <a:pt x="12951" y="12985"/>
                  <a:pt x="10798" y="12985"/>
                </a:cubicBezTo>
                <a:cubicBezTo>
                  <a:pt x="8646" y="12985"/>
                  <a:pt x="6747" y="15825"/>
                  <a:pt x="5625" y="20143"/>
                </a:cubicBezTo>
                <a:lnTo>
                  <a:pt x="5321" y="21600"/>
                </a:lnTo>
                <a:lnTo>
                  <a:pt x="0" y="21600"/>
                </a:lnTo>
                <a:lnTo>
                  <a:pt x="453" y="17804"/>
                </a:lnTo>
                <a:cubicBezTo>
                  <a:pt x="2161" y="7304"/>
                  <a:pt x="6157" y="0"/>
                  <a:pt x="10798" y="0"/>
                </a:cubicBezTo>
                <a:close/>
              </a:path>
            </a:pathLst>
          </a:custGeom>
          <a:solidFill>
            <a:srgbClr val="0000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23" name="Freeform 23"/>
          <p:cNvSpPr/>
          <p:nvPr/>
        </p:nvSpPr>
        <p:spPr>
          <a:xfrm>
            <a:off x="10960497" y="2795058"/>
            <a:ext cx="1231502" cy="2192586"/>
          </a:xfrm>
          <a:custGeom>
            <a:avLst/>
            <a:gdLst/>
            <a:ahLst/>
            <a:cxnLst>
              <a:cxn ang="0">
                <a:pos x="wd2" y="hd2"/>
              </a:cxn>
              <a:cxn ang="5400000">
                <a:pos x="wd2" y="hd2"/>
              </a:cxn>
              <a:cxn ang="10800000">
                <a:pos x="wd2" y="hd2"/>
              </a:cxn>
              <a:cxn ang="16200000">
                <a:pos x="wd2" y="hd2"/>
              </a:cxn>
            </a:cxnLst>
            <a:rect l="0" t="0" r="r" b="b"/>
            <a:pathLst>
              <a:path w="21600" h="21600" extrusionOk="0">
                <a:moveTo>
                  <a:pt x="19228" y="0"/>
                </a:moveTo>
                <a:lnTo>
                  <a:pt x="21600" y="133"/>
                </a:lnTo>
                <a:lnTo>
                  <a:pt x="21600" y="4960"/>
                </a:lnTo>
                <a:lnTo>
                  <a:pt x="21381" y="4922"/>
                </a:lnTo>
                <a:cubicBezTo>
                  <a:pt x="20685" y="4842"/>
                  <a:pt x="19966" y="4800"/>
                  <a:pt x="19228" y="4800"/>
                </a:cubicBezTo>
                <a:cubicBezTo>
                  <a:pt x="13332" y="4800"/>
                  <a:pt x="8546" y="7488"/>
                  <a:pt x="8546" y="10800"/>
                </a:cubicBezTo>
                <a:cubicBezTo>
                  <a:pt x="8546" y="14112"/>
                  <a:pt x="13332" y="16800"/>
                  <a:pt x="19228" y="16800"/>
                </a:cubicBezTo>
                <a:cubicBezTo>
                  <a:pt x="19966" y="16800"/>
                  <a:pt x="20685" y="16758"/>
                  <a:pt x="21381" y="16678"/>
                </a:cubicBezTo>
                <a:lnTo>
                  <a:pt x="21600" y="16640"/>
                </a:lnTo>
                <a:lnTo>
                  <a:pt x="21600" y="21466"/>
                </a:lnTo>
                <a:lnTo>
                  <a:pt x="19228" y="21600"/>
                </a:lnTo>
                <a:cubicBezTo>
                  <a:pt x="8631" y="21600"/>
                  <a:pt x="0" y="16752"/>
                  <a:pt x="0" y="10800"/>
                </a:cubicBezTo>
                <a:cubicBezTo>
                  <a:pt x="0" y="4800"/>
                  <a:pt x="8631" y="0"/>
                  <a:pt x="19228" y="0"/>
                </a:cubicBezTo>
                <a:close/>
              </a:path>
            </a:pathLst>
          </a:cu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24" name="Body Level One…"/>
          <p:cNvSpPr txBox="1">
            <a:spLocks noGrp="1"/>
          </p:cNvSpPr>
          <p:nvPr>
            <p:ph type="body" sz="quarter" idx="1" hasCustomPrompt="1"/>
          </p:nvPr>
        </p:nvSpPr>
        <p:spPr>
          <a:xfrm>
            <a:off x="4762794" y="1629850"/>
            <a:ext cx="5508523" cy="1095814"/>
          </a:xfrm>
          <a:prstGeom prst="rect">
            <a:avLst/>
          </a:prstGeom>
        </p:spPr>
        <p:txBody>
          <a:bodyPr/>
          <a:lstStyle>
            <a:lvl1pPr marL="0" indent="0">
              <a:lnSpc>
                <a:spcPts val="2700"/>
              </a:lnSpc>
              <a:buNone/>
              <a:defRPr>
                <a:latin typeface="+mj-lt"/>
                <a:ea typeface="Atyp Text Semibold"/>
                <a:cs typeface="Atyp Text Semibold"/>
                <a:sym typeface="Atyp Text Semibold"/>
              </a:defRPr>
            </a:lvl1pPr>
            <a:lvl2pPr>
              <a:lnSpc>
                <a:spcPts val="2700"/>
              </a:lnSpc>
              <a:defRPr>
                <a:latin typeface="+mj-lt"/>
                <a:ea typeface="Atyp Text Semibold"/>
                <a:cs typeface="Atyp Text Semibold"/>
                <a:sym typeface="Atyp Text Semibold"/>
              </a:defRPr>
            </a:lvl2pPr>
            <a:lvl3pPr>
              <a:lnSpc>
                <a:spcPts val="2700"/>
              </a:lnSpc>
              <a:defRPr>
                <a:latin typeface="+mj-lt"/>
                <a:ea typeface="Atyp Text Semibold"/>
                <a:cs typeface="Atyp Text Semibold"/>
                <a:sym typeface="Atyp Text Semibold"/>
              </a:defRPr>
            </a:lvl3pPr>
            <a:lvl4pPr>
              <a:lnSpc>
                <a:spcPts val="2700"/>
              </a:lnSpc>
              <a:defRPr>
                <a:latin typeface="+mj-lt"/>
                <a:ea typeface="Atyp Text Semibold"/>
                <a:cs typeface="Atyp Text Semibold"/>
                <a:sym typeface="Atyp Text Semibold"/>
              </a:defRPr>
            </a:lvl4pPr>
            <a:lvl5pPr>
              <a:lnSpc>
                <a:spcPts val="2700"/>
              </a:lnSpc>
              <a:defRPr>
                <a:latin typeface="+mj-lt"/>
                <a:ea typeface="Atyp Text Semibold"/>
                <a:cs typeface="Atyp Text Semibold"/>
                <a:sym typeface="Atyp Text Semibold"/>
              </a:defRPr>
            </a:lvl5pPr>
          </a:lstStyle>
          <a:p>
            <a:r>
              <a:t>This slide can be used with or without bullets, to convey brief paragraphs or key points in a series.</a:t>
            </a:r>
          </a:p>
          <a:p>
            <a:pPr lvl="1"/>
            <a:endParaRPr/>
          </a:p>
          <a:p>
            <a:pPr lvl="2"/>
            <a:endParaRPr/>
          </a:p>
          <a:p>
            <a:pPr lvl="3"/>
            <a:endParaRPr/>
          </a:p>
          <a:p>
            <a:pPr lvl="4"/>
            <a:endParaRPr/>
          </a:p>
        </p:txBody>
      </p:sp>
      <p:sp>
        <p:nvSpPr>
          <p:cNvPr id="525" name="Text Placeholder 11"/>
          <p:cNvSpPr>
            <a:spLocks noGrp="1"/>
          </p:cNvSpPr>
          <p:nvPr>
            <p:ph type="body" sz="quarter" idx="21" hasCustomPrompt="1"/>
          </p:nvPr>
        </p:nvSpPr>
        <p:spPr>
          <a:xfrm>
            <a:off x="4762794" y="2745919"/>
            <a:ext cx="5508523" cy="1829348"/>
          </a:xfrm>
          <a:prstGeom prst="rect">
            <a:avLst/>
          </a:prstGeom>
        </p:spPr>
        <p:txBody>
          <a:bodyPr/>
          <a:lstStyle>
            <a:lvl1pPr marL="0" indent="0">
              <a:lnSpc>
                <a:spcPts val="2300"/>
              </a:lnSpc>
              <a:buNone/>
              <a:defRPr sz="1600">
                <a:latin typeface="+mn-lt"/>
              </a:defRPr>
            </a:lvl1pPr>
          </a:lstStyle>
          <a:p>
            <a:r>
              <a:rPr lang="en-US"/>
              <a:t>Body copy.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a:t>
            </a:r>
          </a:p>
        </p:txBody>
      </p:sp>
      <p:sp>
        <p:nvSpPr>
          <p:cNvPr id="526" name="Click to Edit Sidebar Text"/>
          <p:cNvSpPr txBox="1">
            <a:spLocks noGrp="1"/>
          </p:cNvSpPr>
          <p:nvPr>
            <p:ph type="title" hasCustomPrompt="1"/>
          </p:nvPr>
        </p:nvSpPr>
        <p:spPr>
          <a:xfrm>
            <a:off x="488298" y="1629850"/>
            <a:ext cx="2689188" cy="2086726"/>
          </a:xfrm>
          <a:prstGeom prst="rect">
            <a:avLst/>
          </a:prstGeom>
        </p:spPr>
        <p:txBody>
          <a:bodyPr/>
          <a:lstStyle>
            <a:lvl1pPr>
              <a:defRPr sz="3600">
                <a:latin typeface="+mj-lt"/>
              </a:defRPr>
            </a:lvl1pPr>
          </a:lstStyle>
          <a:p>
            <a:r>
              <a:t>Click to Edit Sidebar Text</a:t>
            </a:r>
          </a:p>
        </p:txBody>
      </p:sp>
    </p:spTree>
    <p:extLst>
      <p:ext uri="{BB962C8B-B14F-4D97-AF65-F5344CB8AC3E}">
        <p14:creationId xmlns:p14="http://schemas.microsoft.com/office/powerpoint/2010/main" val="1497740902"/>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reserve="1">
  <p:cSld name="1_Sidebar + Circles - Purple">
    <p:spTree>
      <p:nvGrpSpPr>
        <p:cNvPr id="1" name=""/>
        <p:cNvGrpSpPr/>
        <p:nvPr/>
      </p:nvGrpSpPr>
      <p:grpSpPr>
        <a:xfrm>
          <a:off x="0" y="0"/>
          <a:ext cx="0" cy="0"/>
          <a:chOff x="0" y="0"/>
          <a:chExt cx="0" cy="0"/>
        </a:xfrm>
      </p:grpSpPr>
      <p:sp>
        <p:nvSpPr>
          <p:cNvPr id="519" name="Graphic 2"/>
          <p:cNvSpPr/>
          <p:nvPr/>
        </p:nvSpPr>
        <p:spPr>
          <a:xfrm>
            <a:off x="-1" y="0"/>
            <a:ext cx="4416554" cy="6858000"/>
          </a:xfrm>
          <a:custGeom>
            <a:avLst/>
            <a:gdLst/>
            <a:ahLst/>
            <a:cxnLst>
              <a:cxn ang="0">
                <a:pos x="wd2" y="hd2"/>
              </a:cxn>
              <a:cxn ang="5400000">
                <a:pos x="wd2" y="hd2"/>
              </a:cxn>
              <a:cxn ang="10800000">
                <a:pos x="wd2" y="hd2"/>
              </a:cxn>
              <a:cxn ang="16200000">
                <a:pos x="wd2" y="hd2"/>
              </a:cxn>
            </a:cxnLst>
            <a:rect l="0" t="0" r="r" b="b"/>
            <a:pathLst>
              <a:path w="21600" h="21600" extrusionOk="0">
                <a:moveTo>
                  <a:pt x="14764" y="21600"/>
                </a:moveTo>
                <a:lnTo>
                  <a:pt x="0" y="21600"/>
                </a:lnTo>
                <a:lnTo>
                  <a:pt x="0" y="0"/>
                </a:lnTo>
                <a:lnTo>
                  <a:pt x="21600" y="0"/>
                </a:lnTo>
                <a:lnTo>
                  <a:pt x="14764" y="21600"/>
                </a:lnTo>
                <a:close/>
              </a:path>
            </a:pathLst>
          </a:custGeom>
          <a:solidFill>
            <a:schemeClr val="accent5"/>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20" name="Slide Number"/>
          <p:cNvSpPr txBox="1">
            <a:spLocks noGrp="1"/>
          </p:cNvSpPr>
          <p:nvPr>
            <p:ph type="sldNum" sz="quarter" idx="2"/>
          </p:nvPr>
        </p:nvSpPr>
        <p:spPr>
          <a:prstGeom prst="rect">
            <a:avLst/>
          </a:prstGeom>
        </p:spPr>
        <p:txBody>
          <a:bodyPr/>
          <a:lstStyle/>
          <a:p>
            <a:fld id="{330EA680-D336-4FF7-8B7A-9848BB0A1C32}" type="slidenum">
              <a:rPr lang="en-US" smtClean="0"/>
              <a:t>‹#›</a:t>
            </a:fld>
            <a:endParaRPr lang="en-US"/>
          </a:p>
        </p:txBody>
      </p:sp>
      <p:sp>
        <p:nvSpPr>
          <p:cNvPr id="521" name="Freeform 22"/>
          <p:cNvSpPr/>
          <p:nvPr/>
        </p:nvSpPr>
        <p:spPr>
          <a:xfrm>
            <a:off x="9551954" y="-1"/>
            <a:ext cx="2192586" cy="1259803"/>
          </a:xfrm>
          <a:custGeom>
            <a:avLst/>
            <a:gdLst/>
            <a:ahLst/>
            <a:cxnLst>
              <a:cxn ang="0">
                <a:pos x="wd2" y="hd2"/>
              </a:cxn>
              <a:cxn ang="5400000">
                <a:pos x="wd2" y="hd2"/>
              </a:cxn>
              <a:cxn ang="10800000">
                <a:pos x="wd2" y="hd2"/>
              </a:cxn>
              <a:cxn ang="16200000">
                <a:pos x="wd2" y="hd2"/>
              </a:cxn>
            </a:cxnLst>
            <a:rect l="0" t="0" r="r" b="b"/>
            <a:pathLst>
              <a:path w="21600" h="21600" extrusionOk="0">
                <a:moveTo>
                  <a:pt x="162" y="0"/>
                </a:moveTo>
                <a:lnTo>
                  <a:pt x="5047" y="0"/>
                </a:lnTo>
                <a:lnTo>
                  <a:pt x="4922" y="700"/>
                </a:lnTo>
                <a:cubicBezTo>
                  <a:pt x="4842" y="1379"/>
                  <a:pt x="4800" y="2083"/>
                  <a:pt x="4800" y="2803"/>
                </a:cubicBezTo>
                <a:cubicBezTo>
                  <a:pt x="4800" y="8568"/>
                  <a:pt x="7488" y="13246"/>
                  <a:pt x="10800" y="13246"/>
                </a:cubicBezTo>
                <a:cubicBezTo>
                  <a:pt x="14112" y="13246"/>
                  <a:pt x="16800" y="8568"/>
                  <a:pt x="16800" y="2803"/>
                </a:cubicBezTo>
                <a:cubicBezTo>
                  <a:pt x="16800" y="2083"/>
                  <a:pt x="16758" y="1379"/>
                  <a:pt x="16678" y="700"/>
                </a:cubicBezTo>
                <a:lnTo>
                  <a:pt x="16553" y="0"/>
                </a:lnTo>
                <a:lnTo>
                  <a:pt x="21439" y="0"/>
                </a:lnTo>
                <a:lnTo>
                  <a:pt x="21600" y="2803"/>
                </a:lnTo>
                <a:cubicBezTo>
                  <a:pt x="21600" y="13162"/>
                  <a:pt x="16800" y="21600"/>
                  <a:pt x="10800" y="21600"/>
                </a:cubicBezTo>
                <a:cubicBezTo>
                  <a:pt x="4848" y="21600"/>
                  <a:pt x="0" y="13162"/>
                  <a:pt x="0" y="2803"/>
                </a:cubicBezTo>
                <a:close/>
              </a:path>
            </a:pathLst>
          </a:custGeom>
          <a:solidFill>
            <a:schemeClr val="accent4"/>
          </a:solidFill>
          <a:ln w="12700">
            <a:solidFill>
              <a:schemeClr val="accent4"/>
            </a:solidFill>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22" name="Freeform 24"/>
          <p:cNvSpPr/>
          <p:nvPr/>
        </p:nvSpPr>
        <p:spPr>
          <a:xfrm>
            <a:off x="3486518" y="6086805"/>
            <a:ext cx="2108681" cy="810509"/>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15477" y="0"/>
                  <a:pt x="19454" y="7304"/>
                  <a:pt x="21151" y="17804"/>
                </a:cubicBezTo>
                <a:lnTo>
                  <a:pt x="21600" y="21600"/>
                </a:lnTo>
                <a:lnTo>
                  <a:pt x="16275" y="21600"/>
                </a:lnTo>
                <a:lnTo>
                  <a:pt x="15971" y="20143"/>
                </a:lnTo>
                <a:cubicBezTo>
                  <a:pt x="14849" y="15825"/>
                  <a:pt x="12951" y="12985"/>
                  <a:pt x="10798" y="12985"/>
                </a:cubicBezTo>
                <a:cubicBezTo>
                  <a:pt x="8646" y="12985"/>
                  <a:pt x="6747" y="15825"/>
                  <a:pt x="5625" y="20143"/>
                </a:cubicBezTo>
                <a:lnTo>
                  <a:pt x="5321" y="21600"/>
                </a:lnTo>
                <a:lnTo>
                  <a:pt x="0" y="21600"/>
                </a:lnTo>
                <a:lnTo>
                  <a:pt x="453" y="17804"/>
                </a:lnTo>
                <a:cubicBezTo>
                  <a:pt x="2161" y="7304"/>
                  <a:pt x="6157" y="0"/>
                  <a:pt x="10798" y="0"/>
                </a:cubicBezTo>
                <a:close/>
              </a:path>
            </a:pathLst>
          </a:custGeom>
          <a:solidFill>
            <a:srgbClr val="0000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23" name="Freeform 23"/>
          <p:cNvSpPr/>
          <p:nvPr/>
        </p:nvSpPr>
        <p:spPr>
          <a:xfrm>
            <a:off x="10960497" y="2795058"/>
            <a:ext cx="1231502" cy="2192586"/>
          </a:xfrm>
          <a:custGeom>
            <a:avLst/>
            <a:gdLst/>
            <a:ahLst/>
            <a:cxnLst>
              <a:cxn ang="0">
                <a:pos x="wd2" y="hd2"/>
              </a:cxn>
              <a:cxn ang="5400000">
                <a:pos x="wd2" y="hd2"/>
              </a:cxn>
              <a:cxn ang="10800000">
                <a:pos x="wd2" y="hd2"/>
              </a:cxn>
              <a:cxn ang="16200000">
                <a:pos x="wd2" y="hd2"/>
              </a:cxn>
            </a:cxnLst>
            <a:rect l="0" t="0" r="r" b="b"/>
            <a:pathLst>
              <a:path w="21600" h="21600" extrusionOk="0">
                <a:moveTo>
                  <a:pt x="19228" y="0"/>
                </a:moveTo>
                <a:lnTo>
                  <a:pt x="21600" y="133"/>
                </a:lnTo>
                <a:lnTo>
                  <a:pt x="21600" y="4960"/>
                </a:lnTo>
                <a:lnTo>
                  <a:pt x="21381" y="4922"/>
                </a:lnTo>
                <a:cubicBezTo>
                  <a:pt x="20685" y="4842"/>
                  <a:pt x="19966" y="4800"/>
                  <a:pt x="19228" y="4800"/>
                </a:cubicBezTo>
                <a:cubicBezTo>
                  <a:pt x="13332" y="4800"/>
                  <a:pt x="8546" y="7488"/>
                  <a:pt x="8546" y="10800"/>
                </a:cubicBezTo>
                <a:cubicBezTo>
                  <a:pt x="8546" y="14112"/>
                  <a:pt x="13332" y="16800"/>
                  <a:pt x="19228" y="16800"/>
                </a:cubicBezTo>
                <a:cubicBezTo>
                  <a:pt x="19966" y="16800"/>
                  <a:pt x="20685" y="16758"/>
                  <a:pt x="21381" y="16678"/>
                </a:cubicBezTo>
                <a:lnTo>
                  <a:pt x="21600" y="16640"/>
                </a:lnTo>
                <a:lnTo>
                  <a:pt x="21600" y="21466"/>
                </a:lnTo>
                <a:lnTo>
                  <a:pt x="19228" y="21600"/>
                </a:lnTo>
                <a:cubicBezTo>
                  <a:pt x="8631" y="21600"/>
                  <a:pt x="0" y="16752"/>
                  <a:pt x="0" y="10800"/>
                </a:cubicBezTo>
                <a:cubicBezTo>
                  <a:pt x="0" y="4800"/>
                  <a:pt x="8631" y="0"/>
                  <a:pt x="19228" y="0"/>
                </a:cubicBezTo>
                <a:close/>
              </a:path>
            </a:pathLst>
          </a:cu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24" name="Body Level One…"/>
          <p:cNvSpPr txBox="1">
            <a:spLocks noGrp="1"/>
          </p:cNvSpPr>
          <p:nvPr>
            <p:ph type="body" sz="quarter" idx="1" hasCustomPrompt="1"/>
          </p:nvPr>
        </p:nvSpPr>
        <p:spPr>
          <a:xfrm>
            <a:off x="4762794" y="1629850"/>
            <a:ext cx="5508523" cy="1095814"/>
          </a:xfrm>
          <a:prstGeom prst="rect">
            <a:avLst/>
          </a:prstGeom>
        </p:spPr>
        <p:txBody>
          <a:bodyPr/>
          <a:lstStyle>
            <a:lvl1pPr marL="0" indent="0">
              <a:lnSpc>
                <a:spcPts val="2700"/>
              </a:lnSpc>
              <a:buNone/>
              <a:defRPr>
                <a:latin typeface="+mj-lt"/>
                <a:ea typeface="Atyp Text Semibold"/>
                <a:cs typeface="Atyp Text Semibold"/>
                <a:sym typeface="Atyp Text Semibold"/>
              </a:defRPr>
            </a:lvl1pPr>
            <a:lvl2pPr>
              <a:lnSpc>
                <a:spcPts val="2700"/>
              </a:lnSpc>
              <a:defRPr>
                <a:latin typeface="+mj-lt"/>
                <a:ea typeface="Atyp Text Semibold"/>
                <a:cs typeface="Atyp Text Semibold"/>
                <a:sym typeface="Atyp Text Semibold"/>
              </a:defRPr>
            </a:lvl2pPr>
            <a:lvl3pPr>
              <a:lnSpc>
                <a:spcPts val="2700"/>
              </a:lnSpc>
              <a:defRPr>
                <a:latin typeface="+mj-lt"/>
                <a:ea typeface="Atyp Text Semibold"/>
                <a:cs typeface="Atyp Text Semibold"/>
                <a:sym typeface="Atyp Text Semibold"/>
              </a:defRPr>
            </a:lvl3pPr>
            <a:lvl4pPr>
              <a:lnSpc>
                <a:spcPts val="2700"/>
              </a:lnSpc>
              <a:defRPr>
                <a:latin typeface="+mj-lt"/>
                <a:ea typeface="Atyp Text Semibold"/>
                <a:cs typeface="Atyp Text Semibold"/>
                <a:sym typeface="Atyp Text Semibold"/>
              </a:defRPr>
            </a:lvl4pPr>
            <a:lvl5pPr>
              <a:lnSpc>
                <a:spcPts val="2700"/>
              </a:lnSpc>
              <a:defRPr>
                <a:latin typeface="+mj-lt"/>
                <a:ea typeface="Atyp Text Semibold"/>
                <a:cs typeface="Atyp Text Semibold"/>
                <a:sym typeface="Atyp Text Semibold"/>
              </a:defRPr>
            </a:lvl5pPr>
          </a:lstStyle>
          <a:p>
            <a:r>
              <a:t>This slide can be used with or without bullets, to convey brief paragraphs or key points in a series.</a:t>
            </a:r>
          </a:p>
          <a:p>
            <a:pPr lvl="1"/>
            <a:endParaRPr/>
          </a:p>
          <a:p>
            <a:pPr lvl="2"/>
            <a:endParaRPr/>
          </a:p>
          <a:p>
            <a:pPr lvl="3"/>
            <a:endParaRPr/>
          </a:p>
          <a:p>
            <a:pPr lvl="4"/>
            <a:endParaRPr/>
          </a:p>
        </p:txBody>
      </p:sp>
      <p:sp>
        <p:nvSpPr>
          <p:cNvPr id="525" name="Text Placeholder 11"/>
          <p:cNvSpPr>
            <a:spLocks noGrp="1"/>
          </p:cNvSpPr>
          <p:nvPr>
            <p:ph type="body" sz="quarter" idx="21" hasCustomPrompt="1"/>
          </p:nvPr>
        </p:nvSpPr>
        <p:spPr>
          <a:xfrm>
            <a:off x="4762794" y="2745919"/>
            <a:ext cx="5508523" cy="1829348"/>
          </a:xfrm>
          <a:prstGeom prst="rect">
            <a:avLst/>
          </a:prstGeom>
        </p:spPr>
        <p:txBody>
          <a:bodyPr/>
          <a:lstStyle>
            <a:lvl1pPr marL="0" indent="0">
              <a:lnSpc>
                <a:spcPts val="2300"/>
              </a:lnSpc>
              <a:buNone/>
              <a:defRPr sz="1600">
                <a:latin typeface="+mn-lt"/>
              </a:defRPr>
            </a:lvl1pPr>
          </a:lstStyle>
          <a:p>
            <a:r>
              <a:rPr lang="en-US"/>
              <a:t>Body copy.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a:t>
            </a:r>
          </a:p>
        </p:txBody>
      </p:sp>
      <p:sp>
        <p:nvSpPr>
          <p:cNvPr id="526" name="Click to Edit Sidebar Text"/>
          <p:cNvSpPr txBox="1">
            <a:spLocks noGrp="1"/>
          </p:cNvSpPr>
          <p:nvPr>
            <p:ph type="title" hasCustomPrompt="1"/>
          </p:nvPr>
        </p:nvSpPr>
        <p:spPr>
          <a:xfrm>
            <a:off x="488298" y="1629850"/>
            <a:ext cx="2689188" cy="2086726"/>
          </a:xfrm>
          <a:prstGeom prst="rect">
            <a:avLst/>
          </a:prstGeom>
        </p:spPr>
        <p:txBody>
          <a:bodyPr/>
          <a:lstStyle>
            <a:lvl1pPr>
              <a:defRPr sz="3600">
                <a:solidFill>
                  <a:srgbClr val="FFFFFF"/>
                </a:solidFill>
                <a:latin typeface="+mj-lt"/>
              </a:defRPr>
            </a:lvl1pPr>
          </a:lstStyle>
          <a:p>
            <a:r>
              <a:t>Click to Edit Sidebar Text</a:t>
            </a:r>
          </a:p>
        </p:txBody>
      </p:sp>
    </p:spTree>
    <p:extLst>
      <p:ext uri="{BB962C8B-B14F-4D97-AF65-F5344CB8AC3E}">
        <p14:creationId xmlns:p14="http://schemas.microsoft.com/office/powerpoint/2010/main" val="2077102421"/>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1_Add Image + Right Column - White">
    <p:spTree>
      <p:nvGrpSpPr>
        <p:cNvPr id="1" name=""/>
        <p:cNvGrpSpPr/>
        <p:nvPr/>
      </p:nvGrpSpPr>
      <p:grpSpPr>
        <a:xfrm>
          <a:off x="0" y="0"/>
          <a:ext cx="0" cy="0"/>
          <a:chOff x="0" y="0"/>
          <a:chExt cx="0" cy="0"/>
        </a:xfrm>
      </p:grpSpPr>
      <p:sp>
        <p:nvSpPr>
          <p:cNvPr id="397" name="Body Level One…"/>
          <p:cNvSpPr txBox="1">
            <a:spLocks noGrp="1"/>
          </p:cNvSpPr>
          <p:nvPr>
            <p:ph type="body" sz="quarter" idx="1" hasCustomPrompt="1"/>
          </p:nvPr>
        </p:nvSpPr>
        <p:spPr>
          <a:xfrm>
            <a:off x="5362575" y="2204065"/>
            <a:ext cx="4801850" cy="571503"/>
          </a:xfrm>
          <a:prstGeom prst="rect">
            <a:avLst/>
          </a:prstGeom>
        </p:spPr>
        <p:txBody>
          <a:bodyPr/>
          <a:lstStyle>
            <a:lvl1pPr marL="0" indent="0">
              <a:lnSpc>
                <a:spcPts val="2300"/>
              </a:lnSpc>
              <a:buNone/>
              <a:defRPr>
                <a:latin typeface="+mj-lt"/>
                <a:ea typeface="Atyp Text Semibold"/>
                <a:cs typeface="Atyp Text Semibold"/>
                <a:sym typeface="Atyp Text Semibold"/>
              </a:defRPr>
            </a:lvl1pPr>
            <a:lvl2pPr>
              <a:lnSpc>
                <a:spcPts val="2300"/>
              </a:lnSpc>
              <a:defRPr>
                <a:latin typeface="Atyp Text Semibold"/>
                <a:ea typeface="Atyp Text Semibold"/>
                <a:cs typeface="Atyp Text Semibold"/>
                <a:sym typeface="Atyp Text Semibold"/>
              </a:defRPr>
            </a:lvl2pPr>
            <a:lvl3pPr>
              <a:lnSpc>
                <a:spcPts val="2300"/>
              </a:lnSpc>
              <a:defRPr>
                <a:latin typeface="Atyp Text Semibold"/>
                <a:ea typeface="Atyp Text Semibold"/>
                <a:cs typeface="Atyp Text Semibold"/>
                <a:sym typeface="Atyp Text Semibold"/>
              </a:defRPr>
            </a:lvl3pPr>
            <a:lvl4pPr>
              <a:lnSpc>
                <a:spcPts val="2300"/>
              </a:lnSpc>
              <a:defRPr>
                <a:latin typeface="Atyp Text Semibold"/>
                <a:ea typeface="Atyp Text Semibold"/>
                <a:cs typeface="Atyp Text Semibold"/>
                <a:sym typeface="Atyp Text Semibold"/>
              </a:defRPr>
            </a:lvl4pPr>
            <a:lvl5pPr>
              <a:lnSpc>
                <a:spcPts val="2300"/>
              </a:lnSpc>
              <a:defRPr>
                <a:latin typeface="Atyp Text Semibold"/>
                <a:ea typeface="Atyp Text Semibold"/>
                <a:cs typeface="Atyp Text Semibold"/>
                <a:sym typeface="Atyp Text Semibold"/>
              </a:defRPr>
            </a:lvl5pPr>
          </a:lstStyle>
          <a:p>
            <a:r>
              <a:rPr lang="en-US"/>
              <a:t>This is a subhead. If needed, please keep to one line, only. If not, delete.</a:t>
            </a:r>
          </a:p>
        </p:txBody>
      </p:sp>
      <p:sp>
        <p:nvSpPr>
          <p:cNvPr id="398" name="Click To Add Slide Title Here"/>
          <p:cNvSpPr txBox="1">
            <a:spLocks noGrp="1"/>
          </p:cNvSpPr>
          <p:nvPr>
            <p:ph type="title" hasCustomPrompt="1"/>
          </p:nvPr>
        </p:nvSpPr>
        <p:spPr>
          <a:xfrm>
            <a:off x="5362575" y="1277145"/>
            <a:ext cx="4049947" cy="894556"/>
          </a:xfrm>
          <a:prstGeom prst="rect">
            <a:avLst/>
          </a:prstGeom>
        </p:spPr>
        <p:txBody>
          <a:bodyPr/>
          <a:lstStyle>
            <a:lvl1pPr>
              <a:defRPr>
                <a:latin typeface="+mj-lt"/>
                <a:ea typeface="Atyp Text Semibold"/>
                <a:cs typeface="Atyp Text Semibold"/>
                <a:sym typeface="Atyp Text Semibold"/>
              </a:defRPr>
            </a:lvl1pPr>
          </a:lstStyle>
          <a:p>
            <a:r>
              <a:t>Click To Add Slide Title Here</a:t>
            </a:r>
          </a:p>
        </p:txBody>
      </p:sp>
      <p:sp>
        <p:nvSpPr>
          <p:cNvPr id="399" name="Slide Number"/>
          <p:cNvSpPr txBox="1">
            <a:spLocks noGrp="1"/>
          </p:cNvSpPr>
          <p:nvPr>
            <p:ph type="sldNum" sz="quarter" idx="2"/>
          </p:nvPr>
        </p:nvSpPr>
        <p:spPr>
          <a:prstGeom prst="rect">
            <a:avLst/>
          </a:prstGeom>
        </p:spPr>
        <p:txBody>
          <a:bodyPr/>
          <a:lstStyle/>
          <a:p>
            <a:fld id="{330EA680-D336-4FF7-8B7A-9848BB0A1C32}" type="slidenum">
              <a:rPr lang="en-US" smtClean="0"/>
              <a:t>‹#›</a:t>
            </a:fld>
            <a:endParaRPr lang="en-US"/>
          </a:p>
        </p:txBody>
      </p:sp>
      <p:sp>
        <p:nvSpPr>
          <p:cNvPr id="401" name="Text Placeholder 11"/>
          <p:cNvSpPr>
            <a:spLocks noGrp="1"/>
          </p:cNvSpPr>
          <p:nvPr>
            <p:ph type="body" sz="quarter" idx="22" hasCustomPrompt="1"/>
          </p:nvPr>
        </p:nvSpPr>
        <p:spPr>
          <a:xfrm>
            <a:off x="6096000" y="3133959"/>
            <a:ext cx="4801850" cy="2319867"/>
          </a:xfrm>
          <a:prstGeom prst="rect">
            <a:avLst/>
          </a:prstGeom>
        </p:spPr>
        <p:txBody>
          <a:bodyPr/>
          <a:lstStyle>
            <a:lvl1pPr marL="0" indent="0">
              <a:buNone/>
              <a:defRPr/>
            </a:lvl1pPr>
          </a:lstStyle>
          <a:p>
            <a:r>
              <a:t>Body copy. Lorem ipsum dolor sit </a:t>
            </a:r>
            <a:r>
              <a:rPr err="1"/>
              <a:t>amet</a:t>
            </a:r>
            <a:r>
              <a:t>, </a:t>
            </a:r>
            <a:r>
              <a:rPr err="1"/>
              <a:t>consectetuer</a:t>
            </a:r>
            <a:r>
              <a:t> </a:t>
            </a:r>
            <a:r>
              <a:rPr err="1"/>
              <a:t>adipiscing</a:t>
            </a:r>
            <a:r>
              <a:t> </a:t>
            </a:r>
            <a:r>
              <a:rPr err="1"/>
              <a:t>elit</a:t>
            </a:r>
            <a:r>
              <a:t>, sed diam </a:t>
            </a:r>
            <a:r>
              <a:rPr err="1"/>
              <a:t>nonummy</a:t>
            </a:r>
            <a:r>
              <a:t> </a:t>
            </a:r>
            <a:r>
              <a:rPr err="1"/>
              <a:t>nibh</a:t>
            </a:r>
            <a:r>
              <a:t> </a:t>
            </a:r>
            <a:r>
              <a:rPr err="1"/>
              <a:t>euismod</a:t>
            </a:r>
            <a:r>
              <a:t> </a:t>
            </a:r>
            <a:r>
              <a:rPr err="1"/>
              <a:t>tincidunt</a:t>
            </a:r>
            <a:r>
              <a:t> </a:t>
            </a:r>
            <a:r>
              <a:rPr err="1"/>
              <a:t>ut</a:t>
            </a:r>
            <a:r>
              <a:t> </a:t>
            </a:r>
            <a:r>
              <a:rPr err="1"/>
              <a:t>laoreet</a:t>
            </a:r>
            <a:r>
              <a:t> dolore magna </a:t>
            </a:r>
            <a:r>
              <a:rPr err="1"/>
              <a:t>aliquam</a:t>
            </a:r>
            <a:r>
              <a:t> </a:t>
            </a:r>
            <a:r>
              <a:rPr err="1"/>
              <a:t>erat</a:t>
            </a:r>
            <a:r>
              <a:t> </a:t>
            </a:r>
            <a:r>
              <a:rPr err="1"/>
              <a:t>volutpat</a:t>
            </a:r>
            <a:r>
              <a:t>.</a:t>
            </a:r>
          </a:p>
        </p:txBody>
      </p:sp>
      <p:sp>
        <p:nvSpPr>
          <p:cNvPr id="7" name="Picture Placeholder 14">
            <a:extLst>
              <a:ext uri="{FF2B5EF4-FFF2-40B4-BE49-F238E27FC236}">
                <a16:creationId xmlns:a16="http://schemas.microsoft.com/office/drawing/2014/main" id="{8B5BD865-C694-982E-A8DB-36C238103388}"/>
              </a:ext>
            </a:extLst>
          </p:cNvPr>
          <p:cNvSpPr>
            <a:spLocks noGrp="1"/>
          </p:cNvSpPr>
          <p:nvPr>
            <p:ph type="pic" sz="quarter" idx="12" hasCustomPrompt="1"/>
          </p:nvPr>
        </p:nvSpPr>
        <p:spPr>
          <a:xfrm>
            <a:off x="-21675" y="0"/>
            <a:ext cx="4417830" cy="6858000"/>
          </a:xfrm>
          <a:custGeom>
            <a:avLst/>
            <a:gdLst>
              <a:gd name="connsiteX0" fmla="*/ 0 w 4404924"/>
              <a:gd name="connsiteY0" fmla="*/ 0 h 6887979"/>
              <a:gd name="connsiteX1" fmla="*/ 4404924 w 4404924"/>
              <a:gd name="connsiteY1" fmla="*/ 0 h 6887979"/>
              <a:gd name="connsiteX2" fmla="*/ 2974441 w 4404924"/>
              <a:gd name="connsiteY2" fmla="*/ 6887979 h 6887979"/>
              <a:gd name="connsiteX3" fmla="*/ 1987113 w 4404924"/>
              <a:gd name="connsiteY3" fmla="*/ 6887979 h 6887979"/>
              <a:gd name="connsiteX4" fmla="*/ 18786 w 4404924"/>
              <a:gd name="connsiteY4" fmla="*/ 6857999 h 6887979"/>
              <a:gd name="connsiteX0" fmla="*/ 34885 w 4439809"/>
              <a:gd name="connsiteY0" fmla="*/ 0 h 6899294"/>
              <a:gd name="connsiteX1" fmla="*/ 4439809 w 4439809"/>
              <a:gd name="connsiteY1" fmla="*/ 0 h 6899294"/>
              <a:gd name="connsiteX2" fmla="*/ 3009326 w 4439809"/>
              <a:gd name="connsiteY2" fmla="*/ 6887979 h 6899294"/>
              <a:gd name="connsiteX3" fmla="*/ 2021998 w 4439809"/>
              <a:gd name="connsiteY3" fmla="*/ 6887979 h 6899294"/>
              <a:gd name="connsiteX4" fmla="*/ 577 w 4439809"/>
              <a:gd name="connsiteY4" fmla="*/ 6899294 h 6899294"/>
              <a:gd name="connsiteX5" fmla="*/ 34885 w 4439809"/>
              <a:gd name="connsiteY5" fmla="*/ 0 h 6899294"/>
              <a:gd name="connsiteX0" fmla="*/ 0 w 4461485"/>
              <a:gd name="connsiteY0" fmla="*/ 0 h 6908721"/>
              <a:gd name="connsiteX1" fmla="*/ 4461485 w 4461485"/>
              <a:gd name="connsiteY1" fmla="*/ 9427 h 6908721"/>
              <a:gd name="connsiteX2" fmla="*/ 3031002 w 4461485"/>
              <a:gd name="connsiteY2" fmla="*/ 6897406 h 6908721"/>
              <a:gd name="connsiteX3" fmla="*/ 2043674 w 4461485"/>
              <a:gd name="connsiteY3" fmla="*/ 6897406 h 6908721"/>
              <a:gd name="connsiteX4" fmla="*/ 22253 w 4461485"/>
              <a:gd name="connsiteY4" fmla="*/ 6908721 h 6908721"/>
              <a:gd name="connsiteX5" fmla="*/ 0 w 4461485"/>
              <a:gd name="connsiteY5" fmla="*/ 0 h 690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485" h="6908721">
                <a:moveTo>
                  <a:pt x="0" y="0"/>
                </a:moveTo>
                <a:lnTo>
                  <a:pt x="4461485" y="9427"/>
                </a:lnTo>
                <a:lnTo>
                  <a:pt x="3031002" y="6897406"/>
                </a:lnTo>
                <a:lnTo>
                  <a:pt x="2043674" y="6897406"/>
                </a:lnTo>
                <a:lnTo>
                  <a:pt x="22253" y="6908721"/>
                </a:lnTo>
                <a:cubicBezTo>
                  <a:pt x="15991" y="4622721"/>
                  <a:pt x="6262" y="2286000"/>
                  <a:pt x="0" y="0"/>
                </a:cubicBezTo>
                <a:close/>
              </a:path>
            </a:pathLst>
          </a:custGeom>
          <a:solidFill>
            <a:schemeClr val="accent4"/>
          </a:solidFill>
        </p:spPr>
        <p:txBody>
          <a:bodyPr wrap="square" anchor="ctr" anchorCtr="0">
            <a:noAutofit/>
          </a:bodyPr>
          <a:lstStyle>
            <a:lvl1pPr algn="ctr">
              <a:defRPr b="0" i="0">
                <a:latin typeface="+mn-lt"/>
                <a:ea typeface="Atyp Text" pitchFamily="2" charset="0"/>
              </a:defRPr>
            </a:lvl1pPr>
          </a:lstStyle>
          <a:p>
            <a:r>
              <a:rPr lang="en-US"/>
              <a:t>Click to add photo</a:t>
            </a:r>
          </a:p>
        </p:txBody>
      </p:sp>
    </p:spTree>
    <p:extLst>
      <p:ext uri="{BB962C8B-B14F-4D97-AF65-F5344CB8AC3E}">
        <p14:creationId xmlns:p14="http://schemas.microsoft.com/office/powerpoint/2010/main" val="3202662802"/>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Image + Right Column - White">
    <p:spTree>
      <p:nvGrpSpPr>
        <p:cNvPr id="1" name=""/>
        <p:cNvGrpSpPr/>
        <p:nvPr/>
      </p:nvGrpSpPr>
      <p:grpSpPr>
        <a:xfrm>
          <a:off x="0" y="0"/>
          <a:ext cx="0" cy="0"/>
          <a:chOff x="0" y="0"/>
          <a:chExt cx="0" cy="0"/>
        </a:xfrm>
      </p:grpSpPr>
      <p:sp>
        <p:nvSpPr>
          <p:cNvPr id="408" name="Slide Number"/>
          <p:cNvSpPr txBox="1">
            <a:spLocks noGrp="1"/>
          </p:cNvSpPr>
          <p:nvPr>
            <p:ph type="sldNum" sz="quarter" idx="2"/>
          </p:nvPr>
        </p:nvSpPr>
        <p:spPr>
          <a:prstGeom prst="rect">
            <a:avLst/>
          </a:prstGeom>
        </p:spPr>
        <p:txBody>
          <a:bodyPr/>
          <a:lstStyle/>
          <a:p>
            <a:fld id="{330EA680-D336-4FF7-8B7A-9848BB0A1C32}" type="slidenum">
              <a:rPr lang="en-US" smtClean="0"/>
              <a:t>‹#›</a:t>
            </a:fld>
            <a:endParaRPr lang="en-US"/>
          </a:p>
        </p:txBody>
      </p:sp>
      <p:pic>
        <p:nvPicPr>
          <p:cNvPr id="409" name="Picture 3" descr="Picture 3"/>
          <p:cNvPicPr>
            <a:picLocks noChangeAspect="1"/>
          </p:cNvPicPr>
          <p:nvPr/>
        </p:nvPicPr>
        <p:blipFill>
          <a:blip r:embed="rId2"/>
          <a:stretch>
            <a:fillRect/>
          </a:stretch>
        </p:blipFill>
        <p:spPr>
          <a:xfrm>
            <a:off x="0" y="0"/>
            <a:ext cx="4415512" cy="6858000"/>
          </a:xfrm>
          <a:prstGeom prst="rect">
            <a:avLst/>
          </a:prstGeom>
          <a:ln w="12700">
            <a:miter lim="400000"/>
          </a:ln>
        </p:spPr>
      </p:pic>
      <p:sp>
        <p:nvSpPr>
          <p:cNvPr id="410" name="Body Level One…"/>
          <p:cNvSpPr txBox="1">
            <a:spLocks noGrp="1"/>
          </p:cNvSpPr>
          <p:nvPr>
            <p:ph type="body" sz="quarter" idx="1" hasCustomPrompt="1"/>
          </p:nvPr>
        </p:nvSpPr>
        <p:spPr>
          <a:xfrm>
            <a:off x="5362575" y="2204065"/>
            <a:ext cx="4801850" cy="547227"/>
          </a:xfrm>
          <a:prstGeom prst="rect">
            <a:avLst/>
          </a:prstGeom>
        </p:spPr>
        <p:txBody>
          <a:bodyPr/>
          <a:lstStyle>
            <a:lvl1pPr marL="0" indent="0">
              <a:lnSpc>
                <a:spcPts val="2300"/>
              </a:lnSpc>
              <a:buNone/>
              <a:defRPr>
                <a:latin typeface="+mj-lt"/>
                <a:ea typeface="Atyp Text Semibold"/>
                <a:cs typeface="Atyp Text Semibold"/>
                <a:sym typeface="Atyp Text Semibold"/>
              </a:defRPr>
            </a:lvl1pPr>
            <a:lvl2pPr>
              <a:lnSpc>
                <a:spcPts val="2300"/>
              </a:lnSpc>
              <a:defRPr>
                <a:latin typeface="Atyp Text Semibold"/>
                <a:ea typeface="Atyp Text Semibold"/>
                <a:cs typeface="Atyp Text Semibold"/>
                <a:sym typeface="Atyp Text Semibold"/>
              </a:defRPr>
            </a:lvl2pPr>
            <a:lvl3pPr>
              <a:lnSpc>
                <a:spcPts val="2300"/>
              </a:lnSpc>
              <a:defRPr>
                <a:latin typeface="Atyp Text Semibold"/>
                <a:ea typeface="Atyp Text Semibold"/>
                <a:cs typeface="Atyp Text Semibold"/>
                <a:sym typeface="Atyp Text Semibold"/>
              </a:defRPr>
            </a:lvl3pPr>
            <a:lvl4pPr>
              <a:lnSpc>
                <a:spcPts val="2300"/>
              </a:lnSpc>
              <a:defRPr>
                <a:latin typeface="Atyp Text Semibold"/>
                <a:ea typeface="Atyp Text Semibold"/>
                <a:cs typeface="Atyp Text Semibold"/>
                <a:sym typeface="Atyp Text Semibold"/>
              </a:defRPr>
            </a:lvl4pPr>
            <a:lvl5pPr>
              <a:lnSpc>
                <a:spcPts val="2300"/>
              </a:lnSpc>
              <a:defRPr>
                <a:latin typeface="Atyp Text Semibold"/>
                <a:ea typeface="Atyp Text Semibold"/>
                <a:cs typeface="Atyp Text Semibold"/>
                <a:sym typeface="Atyp Text Semibold"/>
              </a:defRPr>
            </a:lvl5pPr>
          </a:lstStyle>
          <a:p>
            <a:r>
              <a:rPr lang="en-US"/>
              <a:t>This is a subhead. If needed, please keep to one line, only. If not, delete.</a:t>
            </a:r>
          </a:p>
        </p:txBody>
      </p:sp>
      <p:sp>
        <p:nvSpPr>
          <p:cNvPr id="411" name="Click To Add Slide Title Here"/>
          <p:cNvSpPr txBox="1">
            <a:spLocks noGrp="1"/>
          </p:cNvSpPr>
          <p:nvPr>
            <p:ph type="title" hasCustomPrompt="1"/>
          </p:nvPr>
        </p:nvSpPr>
        <p:spPr>
          <a:xfrm>
            <a:off x="5362575" y="1277145"/>
            <a:ext cx="4049947" cy="894556"/>
          </a:xfrm>
          <a:prstGeom prst="rect">
            <a:avLst/>
          </a:prstGeom>
        </p:spPr>
        <p:txBody>
          <a:bodyPr/>
          <a:lstStyle>
            <a:lvl1pPr>
              <a:defRPr>
                <a:latin typeface="+mj-lt"/>
                <a:ea typeface="Atyp Text Semibold"/>
                <a:cs typeface="Atyp Text Semibold"/>
                <a:sym typeface="Atyp Text Semibold"/>
              </a:defRPr>
            </a:lvl1pPr>
          </a:lstStyle>
          <a:p>
            <a:r>
              <a:t>Click To Add Slide Title Here</a:t>
            </a:r>
          </a:p>
        </p:txBody>
      </p:sp>
      <p:sp>
        <p:nvSpPr>
          <p:cNvPr id="2" name="Text Placeholder 11">
            <a:extLst>
              <a:ext uri="{FF2B5EF4-FFF2-40B4-BE49-F238E27FC236}">
                <a16:creationId xmlns:a16="http://schemas.microsoft.com/office/drawing/2014/main" id="{A32A8D63-EDB6-A6E9-8527-9A32D62B1886}"/>
              </a:ext>
            </a:extLst>
          </p:cNvPr>
          <p:cNvSpPr>
            <a:spLocks noGrp="1"/>
          </p:cNvSpPr>
          <p:nvPr>
            <p:ph type="body" sz="quarter" idx="22" hasCustomPrompt="1"/>
          </p:nvPr>
        </p:nvSpPr>
        <p:spPr>
          <a:xfrm>
            <a:off x="6096000" y="3133959"/>
            <a:ext cx="4801850" cy="2319867"/>
          </a:xfrm>
          <a:prstGeom prst="rect">
            <a:avLst/>
          </a:prstGeom>
        </p:spPr>
        <p:txBody>
          <a:bodyPr/>
          <a:lstStyle>
            <a:lvl1pPr marL="0" indent="0">
              <a:buNone/>
              <a:defRPr/>
            </a:lvl1pPr>
          </a:lstStyle>
          <a:p>
            <a:r>
              <a:t>Body copy. Lorem ipsum dolor sit </a:t>
            </a:r>
            <a:r>
              <a:rPr err="1"/>
              <a:t>amet</a:t>
            </a:r>
            <a:r>
              <a:t>, </a:t>
            </a:r>
            <a:r>
              <a:rPr err="1"/>
              <a:t>consectetuer</a:t>
            </a:r>
            <a:r>
              <a:t> </a:t>
            </a:r>
            <a:r>
              <a:rPr err="1"/>
              <a:t>adipiscing</a:t>
            </a:r>
            <a:r>
              <a:t> </a:t>
            </a:r>
            <a:r>
              <a:rPr err="1"/>
              <a:t>elit</a:t>
            </a:r>
            <a:r>
              <a:t>, sed diam </a:t>
            </a:r>
            <a:r>
              <a:rPr err="1"/>
              <a:t>nonummy</a:t>
            </a:r>
            <a:r>
              <a:t> </a:t>
            </a:r>
            <a:r>
              <a:rPr err="1"/>
              <a:t>nibh</a:t>
            </a:r>
            <a:r>
              <a:t> </a:t>
            </a:r>
            <a:r>
              <a:rPr err="1"/>
              <a:t>euismod</a:t>
            </a:r>
            <a:r>
              <a:t> </a:t>
            </a:r>
            <a:r>
              <a:rPr err="1"/>
              <a:t>tincidunt</a:t>
            </a:r>
            <a:r>
              <a:t> </a:t>
            </a:r>
            <a:r>
              <a:rPr err="1"/>
              <a:t>ut</a:t>
            </a:r>
            <a:r>
              <a:t> </a:t>
            </a:r>
            <a:r>
              <a:rPr err="1"/>
              <a:t>laoreet</a:t>
            </a:r>
            <a:r>
              <a:t> dolore magna </a:t>
            </a:r>
            <a:r>
              <a:rPr err="1"/>
              <a:t>aliquam</a:t>
            </a:r>
            <a:r>
              <a:t> </a:t>
            </a:r>
            <a:r>
              <a:rPr err="1"/>
              <a:t>erat</a:t>
            </a:r>
            <a:r>
              <a:t> </a:t>
            </a:r>
            <a:r>
              <a:rPr err="1"/>
              <a:t>volutpat</a:t>
            </a:r>
            <a:r>
              <a:t>.</a:t>
            </a:r>
          </a:p>
        </p:txBody>
      </p:sp>
    </p:spTree>
    <p:extLst>
      <p:ext uri="{BB962C8B-B14F-4D97-AF65-F5344CB8AC3E}">
        <p14:creationId xmlns:p14="http://schemas.microsoft.com/office/powerpoint/2010/main" val="3550205156"/>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Sidebar + Semicircles - Image">
    <p:spTree>
      <p:nvGrpSpPr>
        <p:cNvPr id="1" name=""/>
        <p:cNvGrpSpPr/>
        <p:nvPr/>
      </p:nvGrpSpPr>
      <p:grpSpPr>
        <a:xfrm>
          <a:off x="0" y="0"/>
          <a:ext cx="0" cy="0"/>
          <a:chOff x="0" y="0"/>
          <a:chExt cx="0" cy="0"/>
        </a:xfrm>
      </p:grpSpPr>
      <p:sp>
        <p:nvSpPr>
          <p:cNvPr id="478" name="Slide Number"/>
          <p:cNvSpPr txBox="1">
            <a:spLocks noGrp="1"/>
          </p:cNvSpPr>
          <p:nvPr>
            <p:ph type="sldNum" sz="quarter" idx="2"/>
          </p:nvPr>
        </p:nvSpPr>
        <p:spPr>
          <a:prstGeom prst="rect">
            <a:avLst/>
          </a:prstGeom>
        </p:spPr>
        <p:txBody>
          <a:bodyPr/>
          <a:lstStyle/>
          <a:p>
            <a:fld id="{330EA680-D336-4FF7-8B7A-9848BB0A1C32}" type="slidenum">
              <a:rPr lang="en-US" smtClean="0"/>
              <a:t>‹#›</a:t>
            </a:fld>
            <a:endParaRPr lang="en-US"/>
          </a:p>
        </p:txBody>
      </p:sp>
      <p:sp>
        <p:nvSpPr>
          <p:cNvPr id="479" name="Freeform 29"/>
          <p:cNvSpPr/>
          <p:nvPr/>
        </p:nvSpPr>
        <p:spPr>
          <a:xfrm rot="12082317">
            <a:off x="8745783" y="-171802"/>
            <a:ext cx="2192580" cy="1037713"/>
          </a:xfrm>
          <a:custGeom>
            <a:avLst/>
            <a:gdLst/>
            <a:ahLst/>
            <a:cxnLst>
              <a:cxn ang="0">
                <a:pos x="wd2" y="hd2"/>
              </a:cxn>
              <a:cxn ang="5400000">
                <a:pos x="wd2" y="hd2"/>
              </a:cxn>
              <a:cxn ang="10800000">
                <a:pos x="wd2" y="hd2"/>
              </a:cxn>
              <a:cxn ang="16200000">
                <a:pos x="wd2" y="hd2"/>
              </a:cxn>
            </a:cxnLst>
            <a:rect l="0" t="0" r="r" b="b"/>
            <a:pathLst>
              <a:path w="21600" h="21600" extrusionOk="0">
                <a:moveTo>
                  <a:pt x="20296" y="10893"/>
                </a:moveTo>
                <a:lnTo>
                  <a:pt x="7347" y="21600"/>
                </a:lnTo>
                <a:lnTo>
                  <a:pt x="6602" y="21022"/>
                </a:lnTo>
                <a:cubicBezTo>
                  <a:pt x="2727" y="17552"/>
                  <a:pt x="0" y="9432"/>
                  <a:pt x="0" y="0"/>
                </a:cubicBezTo>
                <a:lnTo>
                  <a:pt x="4800" y="0"/>
                </a:lnTo>
                <a:cubicBezTo>
                  <a:pt x="4800" y="6998"/>
                  <a:pt x="7488" y="12677"/>
                  <a:pt x="10800" y="12677"/>
                </a:cubicBezTo>
                <a:cubicBezTo>
                  <a:pt x="14112" y="12677"/>
                  <a:pt x="16800" y="6998"/>
                  <a:pt x="16800" y="0"/>
                </a:cubicBezTo>
                <a:lnTo>
                  <a:pt x="21600" y="0"/>
                </a:lnTo>
                <a:cubicBezTo>
                  <a:pt x="21600" y="3930"/>
                  <a:pt x="21131" y="7632"/>
                  <a:pt x="20304" y="10865"/>
                </a:cubicBezTo>
                <a:close/>
              </a:path>
            </a:pathLst>
          </a:cu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480" name="Freeform 30"/>
          <p:cNvSpPr/>
          <p:nvPr/>
        </p:nvSpPr>
        <p:spPr>
          <a:xfrm rot="6481931">
            <a:off x="10659027" y="2033423"/>
            <a:ext cx="2121067" cy="1096288"/>
          </a:xfrm>
          <a:custGeom>
            <a:avLst/>
            <a:gdLst/>
            <a:ahLst/>
            <a:cxnLst>
              <a:cxn ang="0">
                <a:pos x="wd2" y="hd2"/>
              </a:cxn>
              <a:cxn ang="5400000">
                <a:pos x="wd2" y="hd2"/>
              </a:cxn>
              <a:cxn ang="10800000">
                <a:pos x="wd2" y="hd2"/>
              </a:cxn>
              <a:cxn ang="16200000">
                <a:pos x="wd2" y="hd2"/>
              </a:cxn>
            </a:cxnLst>
            <a:rect l="0" t="0" r="r" b="b"/>
            <a:pathLst>
              <a:path w="21600" h="21600" extrusionOk="0">
                <a:moveTo>
                  <a:pt x="151" y="8397"/>
                </a:moveTo>
                <a:lnTo>
                  <a:pt x="0" y="7459"/>
                </a:lnTo>
                <a:lnTo>
                  <a:pt x="4694" y="4502"/>
                </a:lnTo>
                <a:lnTo>
                  <a:pt x="4721" y="4670"/>
                </a:lnTo>
                <a:cubicBezTo>
                  <a:pt x="5663" y="8976"/>
                  <a:pt x="7868" y="12000"/>
                  <a:pt x="10436" y="12000"/>
                </a:cubicBezTo>
                <a:cubicBezTo>
                  <a:pt x="13860" y="12000"/>
                  <a:pt x="16638" y="6624"/>
                  <a:pt x="16638" y="0"/>
                </a:cubicBezTo>
                <a:lnTo>
                  <a:pt x="21600" y="0"/>
                </a:lnTo>
                <a:cubicBezTo>
                  <a:pt x="21600" y="11904"/>
                  <a:pt x="16638" y="21600"/>
                  <a:pt x="10436" y="21600"/>
                </a:cubicBezTo>
                <a:cubicBezTo>
                  <a:pt x="5821" y="21600"/>
                  <a:pt x="1849" y="16146"/>
                  <a:pt x="151" y="8397"/>
                </a:cubicBezTo>
                <a:close/>
              </a:path>
            </a:pathLst>
          </a:custGeom>
          <a:solidFill>
            <a:srgbClr val="0000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481" name="Freeform 33"/>
          <p:cNvSpPr/>
          <p:nvPr/>
        </p:nvSpPr>
        <p:spPr>
          <a:xfrm rot="901708">
            <a:off x="3666144" y="6127391"/>
            <a:ext cx="2192580" cy="9157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800" y="0"/>
                </a:lnTo>
                <a:cubicBezTo>
                  <a:pt x="4800" y="7930"/>
                  <a:pt x="7488" y="14366"/>
                  <a:pt x="10800" y="14366"/>
                </a:cubicBezTo>
                <a:cubicBezTo>
                  <a:pt x="14112" y="14366"/>
                  <a:pt x="16800" y="7930"/>
                  <a:pt x="16800" y="0"/>
                </a:cubicBezTo>
                <a:lnTo>
                  <a:pt x="21600" y="0"/>
                </a:lnTo>
                <a:cubicBezTo>
                  <a:pt x="21600" y="3563"/>
                  <a:pt x="21300" y="6960"/>
                  <a:pt x="20756" y="10053"/>
                </a:cubicBezTo>
                <a:lnTo>
                  <a:pt x="20448" y="11593"/>
                </a:lnTo>
                <a:lnTo>
                  <a:pt x="4881" y="21600"/>
                </a:lnTo>
                <a:lnTo>
                  <a:pt x="4767" y="21434"/>
                </a:lnTo>
                <a:cubicBezTo>
                  <a:pt x="1894" y="16781"/>
                  <a:pt x="0" y="8907"/>
                  <a:pt x="0" y="0"/>
                </a:cubicBezTo>
                <a:close/>
              </a:path>
            </a:pathLst>
          </a:custGeom>
          <a:solidFill>
            <a:schemeClr val="accent5"/>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482" name="Click to Edit Title"/>
          <p:cNvSpPr txBox="1">
            <a:spLocks noGrp="1"/>
          </p:cNvSpPr>
          <p:nvPr>
            <p:ph type="title" hasCustomPrompt="1"/>
          </p:nvPr>
        </p:nvSpPr>
        <p:spPr>
          <a:xfrm>
            <a:off x="4751406" y="1614094"/>
            <a:ext cx="5519911" cy="535533"/>
          </a:xfrm>
          <a:prstGeom prst="rect">
            <a:avLst/>
          </a:prstGeom>
        </p:spPr>
        <p:txBody>
          <a:bodyPr/>
          <a:lstStyle/>
          <a:p>
            <a:r>
              <a:t>Click to Edit Title</a:t>
            </a:r>
          </a:p>
        </p:txBody>
      </p:sp>
      <p:pic>
        <p:nvPicPr>
          <p:cNvPr id="483" name="Picture 2" descr="Picture 2"/>
          <p:cNvPicPr>
            <a:picLocks noChangeAspect="1"/>
          </p:cNvPicPr>
          <p:nvPr/>
        </p:nvPicPr>
        <p:blipFill>
          <a:blip r:embed="rId2"/>
          <a:stretch>
            <a:fillRect/>
          </a:stretch>
        </p:blipFill>
        <p:spPr>
          <a:xfrm>
            <a:off x="0" y="0"/>
            <a:ext cx="4419600" cy="6858000"/>
          </a:xfrm>
          <a:prstGeom prst="rect">
            <a:avLst/>
          </a:prstGeom>
          <a:ln w="12700">
            <a:miter lim="400000"/>
          </a:ln>
        </p:spPr>
      </p:pic>
      <p:sp>
        <p:nvSpPr>
          <p:cNvPr id="11" name="Text Placeholder 2">
            <a:extLst>
              <a:ext uri="{FF2B5EF4-FFF2-40B4-BE49-F238E27FC236}">
                <a16:creationId xmlns:a16="http://schemas.microsoft.com/office/drawing/2014/main" id="{A24B126A-F419-3E48-8C16-BA87C724CA30}"/>
              </a:ext>
            </a:extLst>
          </p:cNvPr>
          <p:cNvSpPr>
            <a:spLocks noGrp="1"/>
          </p:cNvSpPr>
          <p:nvPr>
            <p:ph type="body" sz="quarter" idx="10"/>
          </p:nvPr>
        </p:nvSpPr>
        <p:spPr>
          <a:xfrm>
            <a:off x="4751388" y="2225675"/>
            <a:ext cx="5519737" cy="3271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1168085"/>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1_Sidebar + Lines - Image">
    <p:spTree>
      <p:nvGrpSpPr>
        <p:cNvPr id="1" name=""/>
        <p:cNvGrpSpPr/>
        <p:nvPr/>
      </p:nvGrpSpPr>
      <p:grpSpPr>
        <a:xfrm>
          <a:off x="0" y="0"/>
          <a:ext cx="0" cy="0"/>
          <a:chOff x="0" y="0"/>
          <a:chExt cx="0" cy="0"/>
        </a:xfrm>
      </p:grpSpPr>
      <p:pic>
        <p:nvPicPr>
          <p:cNvPr id="505" name="Picture 14" descr="Picture 14"/>
          <p:cNvPicPr>
            <a:picLocks noChangeAspect="1"/>
          </p:cNvPicPr>
          <p:nvPr/>
        </p:nvPicPr>
        <p:blipFill>
          <a:blip r:embed="rId2"/>
          <a:srcRect r="2"/>
          <a:stretch>
            <a:fillRect/>
          </a:stretch>
        </p:blipFill>
        <p:spPr>
          <a:xfrm>
            <a:off x="-1" y="0"/>
            <a:ext cx="4416426"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764" y="21600"/>
                </a:lnTo>
                <a:lnTo>
                  <a:pt x="21600" y="0"/>
                </a:lnTo>
                <a:lnTo>
                  <a:pt x="0" y="0"/>
                </a:lnTo>
                <a:close/>
              </a:path>
            </a:pathLst>
          </a:custGeom>
          <a:ln w="12700">
            <a:miter lim="400000"/>
          </a:ln>
        </p:spPr>
      </p:pic>
      <p:sp>
        <p:nvSpPr>
          <p:cNvPr id="506" name="Freeform 32"/>
          <p:cNvSpPr/>
          <p:nvPr/>
        </p:nvSpPr>
        <p:spPr>
          <a:xfrm rot="1862250" flipV="1">
            <a:off x="8712000" y="232471"/>
            <a:ext cx="2856763" cy="5428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821" y="21600"/>
                </a:lnTo>
                <a:lnTo>
                  <a:pt x="21600" y="21600"/>
                </a:lnTo>
                <a:lnTo>
                  <a:pt x="21600" y="0"/>
                </a:lnTo>
                <a:close/>
              </a:path>
            </a:pathLst>
          </a:cu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07" name="Freeform 28"/>
          <p:cNvSpPr/>
          <p:nvPr/>
        </p:nvSpPr>
        <p:spPr>
          <a:xfrm rot="9697435" flipV="1">
            <a:off x="10685916" y="4992275"/>
            <a:ext cx="1633296" cy="5428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385" y="21600"/>
                </a:lnTo>
                <a:lnTo>
                  <a:pt x="21600" y="21600"/>
                </a:lnTo>
                <a:lnTo>
                  <a:pt x="21600" y="0"/>
                </a:lnTo>
                <a:close/>
              </a:path>
            </a:pathLst>
          </a:custGeom>
          <a:solidFill>
            <a:schemeClr val="accent5"/>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08" name="Freeform 31"/>
          <p:cNvSpPr/>
          <p:nvPr/>
        </p:nvSpPr>
        <p:spPr>
          <a:xfrm rot="12049990" flipV="1">
            <a:off x="10998328" y="2739583"/>
            <a:ext cx="1333807" cy="5428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345" y="0"/>
                </a:lnTo>
                <a:lnTo>
                  <a:pt x="0" y="21600"/>
                </a:lnTo>
                <a:lnTo>
                  <a:pt x="21600" y="21600"/>
                </a:lnTo>
                <a:close/>
              </a:path>
            </a:pathLst>
          </a:custGeom>
          <a:solidFill>
            <a:srgbClr val="0000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09" name="Freeform 13"/>
          <p:cNvSpPr/>
          <p:nvPr/>
        </p:nvSpPr>
        <p:spPr>
          <a:xfrm rot="12049990" flipV="1">
            <a:off x="10998328" y="2739583"/>
            <a:ext cx="1333807" cy="5428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345" y="0"/>
                </a:lnTo>
                <a:lnTo>
                  <a:pt x="0" y="21600"/>
                </a:lnTo>
                <a:lnTo>
                  <a:pt x="21600" y="21600"/>
                </a:lnTo>
                <a:close/>
              </a:path>
            </a:pathLst>
          </a:custGeom>
          <a:solidFill>
            <a:srgbClr val="0000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10" name="Slide Number"/>
          <p:cNvSpPr txBox="1">
            <a:spLocks noGrp="1"/>
          </p:cNvSpPr>
          <p:nvPr>
            <p:ph type="sldNum" sz="quarter" idx="2"/>
          </p:nvPr>
        </p:nvSpPr>
        <p:spPr>
          <a:prstGeom prst="rect">
            <a:avLst/>
          </a:prstGeom>
        </p:spPr>
        <p:txBody>
          <a:bodyPr/>
          <a:lstStyle/>
          <a:p>
            <a:fld id="{330EA680-D336-4FF7-8B7A-9848BB0A1C32}" type="slidenum">
              <a:rPr lang="en-US" smtClean="0"/>
              <a:t>‹#›</a:t>
            </a:fld>
            <a:endParaRPr lang="en-US"/>
          </a:p>
        </p:txBody>
      </p:sp>
      <p:sp>
        <p:nvSpPr>
          <p:cNvPr id="512" name="Click to Edit Title"/>
          <p:cNvSpPr txBox="1">
            <a:spLocks noGrp="1"/>
          </p:cNvSpPr>
          <p:nvPr>
            <p:ph type="title" hasCustomPrompt="1"/>
          </p:nvPr>
        </p:nvSpPr>
        <p:spPr>
          <a:xfrm>
            <a:off x="4751406" y="1614094"/>
            <a:ext cx="5519911" cy="535533"/>
          </a:xfrm>
          <a:prstGeom prst="rect">
            <a:avLst/>
          </a:prstGeom>
        </p:spPr>
        <p:txBody>
          <a:bodyPr/>
          <a:lstStyle/>
          <a:p>
            <a:r>
              <a:t>Click to Edit Title</a:t>
            </a:r>
          </a:p>
        </p:txBody>
      </p:sp>
      <p:sp>
        <p:nvSpPr>
          <p:cNvPr id="12" name="Text Placeholder 2">
            <a:extLst>
              <a:ext uri="{FF2B5EF4-FFF2-40B4-BE49-F238E27FC236}">
                <a16:creationId xmlns:a16="http://schemas.microsoft.com/office/drawing/2014/main" id="{29CE561B-DFB8-3D46-AB8B-010CDF082C96}"/>
              </a:ext>
            </a:extLst>
          </p:cNvPr>
          <p:cNvSpPr>
            <a:spLocks noGrp="1"/>
          </p:cNvSpPr>
          <p:nvPr>
            <p:ph type="body" sz="quarter" idx="10"/>
          </p:nvPr>
        </p:nvSpPr>
        <p:spPr>
          <a:xfrm>
            <a:off x="4751388" y="2225675"/>
            <a:ext cx="5519737" cy="3771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8640583"/>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Sidebar + Arrows - Image">
    <p:spTree>
      <p:nvGrpSpPr>
        <p:cNvPr id="1" name=""/>
        <p:cNvGrpSpPr/>
        <p:nvPr/>
      </p:nvGrpSpPr>
      <p:grpSpPr>
        <a:xfrm>
          <a:off x="0" y="0"/>
          <a:ext cx="0" cy="0"/>
          <a:chOff x="0" y="0"/>
          <a:chExt cx="0" cy="0"/>
        </a:xfrm>
      </p:grpSpPr>
      <p:pic>
        <p:nvPicPr>
          <p:cNvPr id="560" name="Picture 13" descr="Picture 13"/>
          <p:cNvPicPr>
            <a:picLocks noChangeAspect="1"/>
          </p:cNvPicPr>
          <p:nvPr/>
        </p:nvPicPr>
        <p:blipFill>
          <a:blip r:embed="rId2"/>
          <a:srcRect r="2"/>
          <a:stretch>
            <a:fillRect/>
          </a:stretch>
        </p:blipFill>
        <p:spPr>
          <a:xfrm>
            <a:off x="-1" y="0"/>
            <a:ext cx="4416426"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764" y="21600"/>
                </a:lnTo>
                <a:lnTo>
                  <a:pt x="21600" y="0"/>
                </a:lnTo>
                <a:lnTo>
                  <a:pt x="0" y="0"/>
                </a:lnTo>
                <a:close/>
              </a:path>
            </a:pathLst>
          </a:custGeom>
          <a:ln w="12700">
            <a:miter lim="400000"/>
          </a:ln>
        </p:spPr>
      </p:pic>
      <p:sp>
        <p:nvSpPr>
          <p:cNvPr id="561" name="Slide Number"/>
          <p:cNvSpPr txBox="1">
            <a:spLocks noGrp="1"/>
          </p:cNvSpPr>
          <p:nvPr>
            <p:ph type="sldNum" sz="quarter" idx="2"/>
          </p:nvPr>
        </p:nvSpPr>
        <p:spPr>
          <a:prstGeom prst="rect">
            <a:avLst/>
          </a:prstGeom>
        </p:spPr>
        <p:txBody>
          <a:bodyPr/>
          <a:lstStyle/>
          <a:p>
            <a:fld id="{330EA680-D336-4FF7-8B7A-9848BB0A1C32}" type="slidenum">
              <a:rPr lang="en-US" smtClean="0"/>
              <a:t>‹#›</a:t>
            </a:fld>
            <a:endParaRPr lang="en-US"/>
          </a:p>
        </p:txBody>
      </p:sp>
      <p:sp>
        <p:nvSpPr>
          <p:cNvPr id="562" name="Freeform 23"/>
          <p:cNvSpPr/>
          <p:nvPr/>
        </p:nvSpPr>
        <p:spPr>
          <a:xfrm rot="12071275">
            <a:off x="9267365" y="-292493"/>
            <a:ext cx="2341947" cy="1697897"/>
          </a:xfrm>
          <a:custGeom>
            <a:avLst/>
            <a:gdLst/>
            <a:ahLst/>
            <a:cxnLst>
              <a:cxn ang="0">
                <a:pos x="wd2" y="hd2"/>
              </a:cxn>
              <a:cxn ang="5400000">
                <a:pos x="wd2" y="hd2"/>
              </a:cxn>
              <a:cxn ang="10800000">
                <a:pos x="wd2" y="hd2"/>
              </a:cxn>
              <a:cxn ang="16200000">
                <a:pos x="wd2" y="hd2"/>
              </a:cxn>
            </a:cxnLst>
            <a:rect l="0" t="0" r="r" b="b"/>
            <a:pathLst>
              <a:path w="21600" h="21600" extrusionOk="0">
                <a:moveTo>
                  <a:pt x="21600" y="12618"/>
                </a:moveTo>
                <a:lnTo>
                  <a:pt x="16977" y="15090"/>
                </a:lnTo>
                <a:lnTo>
                  <a:pt x="12452" y="8849"/>
                </a:lnTo>
                <a:lnTo>
                  <a:pt x="3208" y="21600"/>
                </a:lnTo>
                <a:lnTo>
                  <a:pt x="0" y="17176"/>
                </a:lnTo>
                <a:lnTo>
                  <a:pt x="12452" y="0"/>
                </a:lnTo>
                <a:close/>
              </a:path>
            </a:pathLst>
          </a:cu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63" name="Freeform 27"/>
          <p:cNvSpPr/>
          <p:nvPr/>
        </p:nvSpPr>
        <p:spPr>
          <a:xfrm rot="19829053">
            <a:off x="10398044" y="2437166"/>
            <a:ext cx="2015269" cy="1697898"/>
          </a:xfrm>
          <a:custGeom>
            <a:avLst/>
            <a:gdLst/>
            <a:ahLst/>
            <a:cxnLst>
              <a:cxn ang="0">
                <a:pos x="wd2" y="hd2"/>
              </a:cxn>
              <a:cxn ang="5400000">
                <a:pos x="wd2" y="hd2"/>
              </a:cxn>
              <a:cxn ang="10800000">
                <a:pos x="wd2" y="hd2"/>
              </a:cxn>
              <a:cxn ang="16200000">
                <a:pos x="wd2" y="hd2"/>
              </a:cxn>
            </a:cxnLst>
            <a:rect l="0" t="0" r="r" b="b"/>
            <a:pathLst>
              <a:path w="21600" h="21600" extrusionOk="0">
                <a:moveTo>
                  <a:pt x="14471" y="0"/>
                </a:moveTo>
                <a:lnTo>
                  <a:pt x="21600" y="8462"/>
                </a:lnTo>
                <a:lnTo>
                  <a:pt x="18905" y="14112"/>
                </a:lnTo>
                <a:lnTo>
                  <a:pt x="14471" y="8849"/>
                </a:lnTo>
                <a:lnTo>
                  <a:pt x="3728" y="21600"/>
                </a:lnTo>
                <a:lnTo>
                  <a:pt x="0" y="17176"/>
                </a:lnTo>
                <a:close/>
              </a:path>
            </a:pathLst>
          </a:custGeom>
          <a:solidFill>
            <a:schemeClr val="accent5"/>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64" name="Freeform 29"/>
          <p:cNvSpPr/>
          <p:nvPr/>
        </p:nvSpPr>
        <p:spPr>
          <a:xfrm rot="3950182">
            <a:off x="11358196" y="5223900"/>
            <a:ext cx="939590" cy="807229"/>
          </a:xfrm>
          <a:custGeom>
            <a:avLst/>
            <a:gdLst/>
            <a:ahLst/>
            <a:cxnLst>
              <a:cxn ang="0">
                <a:pos x="wd2" y="hd2"/>
              </a:cxn>
              <a:cxn ang="5400000">
                <a:pos x="wd2" y="hd2"/>
              </a:cxn>
              <a:cxn ang="10800000">
                <a:pos x="wd2" y="hd2"/>
              </a:cxn>
              <a:cxn ang="16200000">
                <a:pos x="wd2" y="hd2"/>
              </a:cxn>
            </a:cxnLst>
            <a:rect l="0" t="0" r="r" b="b"/>
            <a:pathLst>
              <a:path w="21600" h="21600" extrusionOk="0">
                <a:moveTo>
                  <a:pt x="0" y="12294"/>
                </a:moveTo>
                <a:lnTo>
                  <a:pt x="10562" y="0"/>
                </a:lnTo>
                <a:lnTo>
                  <a:pt x="21600" y="5764"/>
                </a:lnTo>
                <a:lnTo>
                  <a:pt x="7995" y="21600"/>
                </a:lnTo>
                <a:close/>
              </a:path>
            </a:pathLst>
          </a:custGeom>
          <a:solidFill>
            <a:srgbClr val="0000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66" name="Click to Edit Title"/>
          <p:cNvSpPr txBox="1">
            <a:spLocks noGrp="1"/>
          </p:cNvSpPr>
          <p:nvPr>
            <p:ph type="title" hasCustomPrompt="1"/>
          </p:nvPr>
        </p:nvSpPr>
        <p:spPr>
          <a:xfrm>
            <a:off x="4751406" y="1614094"/>
            <a:ext cx="5519911" cy="535533"/>
          </a:xfrm>
          <a:prstGeom prst="rect">
            <a:avLst/>
          </a:prstGeom>
        </p:spPr>
        <p:txBody>
          <a:bodyPr/>
          <a:lstStyle/>
          <a:p>
            <a:r>
              <a:t>Click to Edit Title</a:t>
            </a:r>
          </a:p>
        </p:txBody>
      </p:sp>
      <p:sp>
        <p:nvSpPr>
          <p:cNvPr id="11" name="Text Placeholder 2">
            <a:extLst>
              <a:ext uri="{FF2B5EF4-FFF2-40B4-BE49-F238E27FC236}">
                <a16:creationId xmlns:a16="http://schemas.microsoft.com/office/drawing/2014/main" id="{6913EA3D-2FA5-FD48-BABA-0B92897E01D5}"/>
              </a:ext>
            </a:extLst>
          </p:cNvPr>
          <p:cNvSpPr>
            <a:spLocks noGrp="1"/>
          </p:cNvSpPr>
          <p:nvPr>
            <p:ph type="body" sz="quarter" idx="10"/>
          </p:nvPr>
        </p:nvSpPr>
        <p:spPr>
          <a:xfrm>
            <a:off x="4751388" y="2225675"/>
            <a:ext cx="5508625" cy="4027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8485843"/>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Sidebar + Arrows - Black">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D305C0EA-8A6E-DD47-AFB9-E1C5490726BC}"/>
              </a:ext>
            </a:extLst>
          </p:cNvPr>
          <p:cNvSpPr/>
          <p:nvPr/>
        </p:nvSpPr>
        <p:spPr>
          <a:xfrm>
            <a:off x="0" y="0"/>
            <a:ext cx="4416552" cy="6858000"/>
          </a:xfrm>
          <a:custGeom>
            <a:avLst/>
            <a:gdLst>
              <a:gd name="connsiteX0" fmla="*/ 3018727 w 4416552"/>
              <a:gd name="connsiteY0" fmla="*/ 6858000 h 6858000"/>
              <a:gd name="connsiteX1" fmla="*/ 0 w 4416552"/>
              <a:gd name="connsiteY1" fmla="*/ 6858000 h 6858000"/>
              <a:gd name="connsiteX2" fmla="*/ 0 w 4416552"/>
              <a:gd name="connsiteY2" fmla="*/ 0 h 6858000"/>
              <a:gd name="connsiteX3" fmla="*/ 4416552 w 4416552"/>
              <a:gd name="connsiteY3" fmla="*/ 0 h 6858000"/>
              <a:gd name="connsiteX4" fmla="*/ 3018727 w 441655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6552" h="6858000">
                <a:moveTo>
                  <a:pt x="3018727" y="6858000"/>
                </a:moveTo>
                <a:lnTo>
                  <a:pt x="0" y="6858000"/>
                </a:lnTo>
                <a:lnTo>
                  <a:pt x="0" y="0"/>
                </a:lnTo>
                <a:lnTo>
                  <a:pt x="4416552" y="0"/>
                </a:lnTo>
                <a:lnTo>
                  <a:pt x="3018727" y="6858000"/>
                </a:lnTo>
                <a:close/>
              </a:path>
            </a:pathLst>
          </a:custGeom>
          <a:solidFill>
            <a:schemeClr val="tx1"/>
          </a:solidFill>
          <a:ln w="6350" cap="flat">
            <a:noFill/>
            <a:prstDash val="solid"/>
            <a:miter/>
          </a:ln>
        </p:spPr>
        <p:txBody>
          <a:bodyPr rtlCol="0" anchor="ctr"/>
          <a:lstStyle/>
          <a:p>
            <a:endParaRPr lang="en-US"/>
          </a:p>
        </p:txBody>
      </p:sp>
      <p:sp>
        <p:nvSpPr>
          <p:cNvPr id="17" name="Slide Number Placeholder 1">
            <a:extLst>
              <a:ext uri="{FF2B5EF4-FFF2-40B4-BE49-F238E27FC236}">
                <a16:creationId xmlns:a16="http://schemas.microsoft.com/office/drawing/2014/main" id="{6CAEC4AC-9A61-AB42-A9ED-4FAD54368807}"/>
              </a:ext>
            </a:extLst>
          </p:cNvPr>
          <p:cNvSpPr>
            <a:spLocks noGrp="1"/>
          </p:cNvSpPr>
          <p:nvPr>
            <p:ph type="sldNum" sz="quarter" idx="22"/>
          </p:nvPr>
        </p:nvSpPr>
        <p:spPr>
          <a:xfrm>
            <a:off x="9049982" y="6248396"/>
            <a:ext cx="2743200" cy="254003"/>
          </a:xfrm>
        </p:spPr>
        <p:txBody>
          <a:bodyPr/>
          <a:lstStyle>
            <a:lvl1pPr>
              <a:defRPr sz="1050">
                <a:solidFill>
                  <a:schemeClr val="tx1"/>
                </a:solidFill>
              </a:defRPr>
            </a:lvl1pPr>
          </a:lstStyle>
          <a:p>
            <a:fld id="{330EA680-D336-4FF7-8B7A-9848BB0A1C32}" type="slidenum">
              <a:rPr lang="en-US" smtClean="0"/>
              <a:t>‹#›</a:t>
            </a:fld>
            <a:endParaRPr lang="en-US"/>
          </a:p>
        </p:txBody>
      </p:sp>
      <p:sp>
        <p:nvSpPr>
          <p:cNvPr id="24" name="Freeform 23">
            <a:extLst>
              <a:ext uri="{FF2B5EF4-FFF2-40B4-BE49-F238E27FC236}">
                <a16:creationId xmlns:a16="http://schemas.microsoft.com/office/drawing/2014/main" id="{C81E381F-DEC4-9D41-8F0F-DA1679EE8866}"/>
              </a:ext>
            </a:extLst>
          </p:cNvPr>
          <p:cNvSpPr/>
          <p:nvPr/>
        </p:nvSpPr>
        <p:spPr>
          <a:xfrm rot="12071275">
            <a:off x="9267365" y="-292493"/>
            <a:ext cx="2341946" cy="1697897"/>
          </a:xfrm>
          <a:custGeom>
            <a:avLst/>
            <a:gdLst>
              <a:gd name="connsiteX0" fmla="*/ 2341946 w 2341946"/>
              <a:gd name="connsiteY0" fmla="*/ 991842 h 1697897"/>
              <a:gd name="connsiteX1" fmla="*/ 1840676 w 2341946"/>
              <a:gd name="connsiteY1" fmla="*/ 1186150 h 1697897"/>
              <a:gd name="connsiteX2" fmla="*/ 1350104 w 2341946"/>
              <a:gd name="connsiteY2" fmla="*/ 695579 h 1697897"/>
              <a:gd name="connsiteX3" fmla="*/ 347786 w 2341946"/>
              <a:gd name="connsiteY3" fmla="*/ 1697897 h 1697897"/>
              <a:gd name="connsiteX4" fmla="*/ 0 w 2341946"/>
              <a:gd name="connsiteY4" fmla="*/ 1350104 h 1697897"/>
              <a:gd name="connsiteX5" fmla="*/ 1350104 w 2341946"/>
              <a:gd name="connsiteY5" fmla="*/ 0 h 169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1946" h="1697897">
                <a:moveTo>
                  <a:pt x="2341946" y="991842"/>
                </a:moveTo>
                <a:lnTo>
                  <a:pt x="1840676" y="1186150"/>
                </a:lnTo>
                <a:lnTo>
                  <a:pt x="1350104" y="695579"/>
                </a:lnTo>
                <a:lnTo>
                  <a:pt x="347786" y="1697897"/>
                </a:lnTo>
                <a:lnTo>
                  <a:pt x="0" y="1350104"/>
                </a:lnTo>
                <a:lnTo>
                  <a:pt x="1350104" y="0"/>
                </a:lnTo>
                <a:close/>
              </a:path>
            </a:pathLst>
          </a:custGeom>
          <a:solidFill>
            <a:srgbClr val="FFE900"/>
          </a:solidFill>
          <a:ln w="9525" cap="flat">
            <a:noFill/>
            <a:prstDash val="solid"/>
            <a:miter/>
          </a:ln>
        </p:spPr>
        <p:txBody>
          <a:bodyPr wrap="square" rtlCol="0" anchor="ctr">
            <a:noAutofit/>
          </a:bodyPr>
          <a:lstStyle/>
          <a:p>
            <a:endParaRPr lang="en-US"/>
          </a:p>
        </p:txBody>
      </p:sp>
      <p:sp>
        <p:nvSpPr>
          <p:cNvPr id="28" name="Freeform 27">
            <a:extLst>
              <a:ext uri="{FF2B5EF4-FFF2-40B4-BE49-F238E27FC236}">
                <a16:creationId xmlns:a16="http://schemas.microsoft.com/office/drawing/2014/main" id="{426F3C52-4F29-F44F-9EC8-6BF56E6E0738}"/>
              </a:ext>
            </a:extLst>
          </p:cNvPr>
          <p:cNvSpPr/>
          <p:nvPr/>
        </p:nvSpPr>
        <p:spPr>
          <a:xfrm rot="19829054">
            <a:off x="10398044" y="2437167"/>
            <a:ext cx="2015268" cy="1697897"/>
          </a:xfrm>
          <a:custGeom>
            <a:avLst/>
            <a:gdLst>
              <a:gd name="connsiteX0" fmla="*/ 1350103 w 2015268"/>
              <a:gd name="connsiteY0" fmla="*/ 0 h 1697897"/>
              <a:gd name="connsiteX1" fmla="*/ 2015268 w 2015268"/>
              <a:gd name="connsiteY1" fmla="*/ 665165 h 1697897"/>
              <a:gd name="connsiteX2" fmla="*/ 1763826 w 2015268"/>
              <a:gd name="connsiteY2" fmla="*/ 1109302 h 1697897"/>
              <a:gd name="connsiteX3" fmla="*/ 1350104 w 2015268"/>
              <a:gd name="connsiteY3" fmla="*/ 695579 h 1697897"/>
              <a:gd name="connsiteX4" fmla="*/ 347786 w 2015268"/>
              <a:gd name="connsiteY4" fmla="*/ 1697897 h 1697897"/>
              <a:gd name="connsiteX5" fmla="*/ 0 w 2015268"/>
              <a:gd name="connsiteY5" fmla="*/ 1350104 h 169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5268" h="1697897">
                <a:moveTo>
                  <a:pt x="1350103" y="0"/>
                </a:moveTo>
                <a:lnTo>
                  <a:pt x="2015268" y="665165"/>
                </a:lnTo>
                <a:lnTo>
                  <a:pt x="1763826" y="1109302"/>
                </a:lnTo>
                <a:lnTo>
                  <a:pt x="1350104" y="695579"/>
                </a:lnTo>
                <a:lnTo>
                  <a:pt x="347786" y="1697897"/>
                </a:lnTo>
                <a:lnTo>
                  <a:pt x="0" y="1350104"/>
                </a:lnTo>
                <a:close/>
              </a:path>
            </a:pathLst>
          </a:custGeom>
          <a:solidFill>
            <a:schemeClr val="accent5"/>
          </a:solidFill>
          <a:ln w="9525" cap="flat">
            <a:noFill/>
            <a:prstDash val="solid"/>
            <a:miter/>
          </a:ln>
        </p:spPr>
        <p:txBody>
          <a:bodyPr wrap="square" rtlCol="0" anchor="ctr">
            <a:noAutofit/>
          </a:bodyPr>
          <a:lstStyle/>
          <a:p>
            <a:endParaRPr lang="en-US"/>
          </a:p>
        </p:txBody>
      </p:sp>
      <p:sp>
        <p:nvSpPr>
          <p:cNvPr id="30" name="Freeform 29">
            <a:extLst>
              <a:ext uri="{FF2B5EF4-FFF2-40B4-BE49-F238E27FC236}">
                <a16:creationId xmlns:a16="http://schemas.microsoft.com/office/drawing/2014/main" id="{9E34D2F7-F0D0-224F-9F0D-A6BB17994EFF}"/>
              </a:ext>
            </a:extLst>
          </p:cNvPr>
          <p:cNvSpPr/>
          <p:nvPr/>
        </p:nvSpPr>
        <p:spPr>
          <a:xfrm rot="3950183">
            <a:off x="11358197" y="5223900"/>
            <a:ext cx="939589" cy="807228"/>
          </a:xfrm>
          <a:custGeom>
            <a:avLst/>
            <a:gdLst>
              <a:gd name="connsiteX0" fmla="*/ 0 w 939589"/>
              <a:gd name="connsiteY0" fmla="*/ 459435 h 807228"/>
              <a:gd name="connsiteX1" fmla="*/ 459435 w 939589"/>
              <a:gd name="connsiteY1" fmla="*/ 0 h 807228"/>
              <a:gd name="connsiteX2" fmla="*/ 939589 w 939589"/>
              <a:gd name="connsiteY2" fmla="*/ 215424 h 807228"/>
              <a:gd name="connsiteX3" fmla="*/ 347786 w 939589"/>
              <a:gd name="connsiteY3" fmla="*/ 807228 h 807228"/>
            </a:gdLst>
            <a:ahLst/>
            <a:cxnLst>
              <a:cxn ang="0">
                <a:pos x="connsiteX0" y="connsiteY0"/>
              </a:cxn>
              <a:cxn ang="0">
                <a:pos x="connsiteX1" y="connsiteY1"/>
              </a:cxn>
              <a:cxn ang="0">
                <a:pos x="connsiteX2" y="connsiteY2"/>
              </a:cxn>
              <a:cxn ang="0">
                <a:pos x="connsiteX3" y="connsiteY3"/>
              </a:cxn>
            </a:cxnLst>
            <a:rect l="l" t="t" r="r" b="b"/>
            <a:pathLst>
              <a:path w="939589" h="807228">
                <a:moveTo>
                  <a:pt x="0" y="459435"/>
                </a:moveTo>
                <a:lnTo>
                  <a:pt x="459435" y="0"/>
                </a:lnTo>
                <a:lnTo>
                  <a:pt x="939589" y="215424"/>
                </a:lnTo>
                <a:lnTo>
                  <a:pt x="347786" y="807228"/>
                </a:lnTo>
                <a:close/>
              </a:path>
            </a:pathLst>
          </a:custGeom>
          <a:solidFill>
            <a:schemeClr val="tx1"/>
          </a:solidFill>
          <a:ln w="9525" cap="flat">
            <a:noFill/>
            <a:prstDash val="solid"/>
            <a:miter/>
          </a:ln>
        </p:spPr>
        <p:txBody>
          <a:bodyPr wrap="square" rtlCol="0" anchor="ctr">
            <a:noAutofit/>
          </a:bodyPr>
          <a:lstStyle/>
          <a:p>
            <a:endParaRPr lang="en-US"/>
          </a:p>
        </p:txBody>
      </p:sp>
      <p:sp>
        <p:nvSpPr>
          <p:cNvPr id="12" name="Text Placeholder 11">
            <a:extLst>
              <a:ext uri="{FF2B5EF4-FFF2-40B4-BE49-F238E27FC236}">
                <a16:creationId xmlns:a16="http://schemas.microsoft.com/office/drawing/2014/main" id="{014F1B88-F6B8-4247-B05B-BF91499B00B0}"/>
              </a:ext>
            </a:extLst>
          </p:cNvPr>
          <p:cNvSpPr>
            <a:spLocks noGrp="1"/>
          </p:cNvSpPr>
          <p:nvPr>
            <p:ph type="body" sz="quarter" idx="13" hasCustomPrompt="1"/>
          </p:nvPr>
        </p:nvSpPr>
        <p:spPr>
          <a:xfrm>
            <a:off x="4762795" y="1629851"/>
            <a:ext cx="5508521" cy="1095813"/>
          </a:xfrm>
        </p:spPr>
        <p:txBody>
          <a:bodyPr>
            <a:spAutoFit/>
          </a:bodyPr>
          <a:lstStyle>
            <a:lvl1pPr>
              <a:lnSpc>
                <a:spcPts val="2700"/>
              </a:lnSpc>
              <a:defRPr sz="1800" b="1" i="0">
                <a:latin typeface="+mj-lt"/>
                <a:ea typeface="Atyp BL Text Semibold" pitchFamily="2" charset="77"/>
              </a:defRPr>
            </a:lvl1pPr>
          </a:lstStyle>
          <a:p>
            <a:pPr lvl="0"/>
            <a:r>
              <a:rPr lang="en-US"/>
              <a:t>This slide can be used with or without bullets, to convey brief paragraphs or key points in a series.</a:t>
            </a:r>
          </a:p>
        </p:txBody>
      </p:sp>
      <p:sp>
        <p:nvSpPr>
          <p:cNvPr id="13" name="Text Placeholder 11">
            <a:extLst>
              <a:ext uri="{FF2B5EF4-FFF2-40B4-BE49-F238E27FC236}">
                <a16:creationId xmlns:a16="http://schemas.microsoft.com/office/drawing/2014/main" id="{5B11F722-0B8F-2B45-90A2-C7EE5960C994}"/>
              </a:ext>
            </a:extLst>
          </p:cNvPr>
          <p:cNvSpPr>
            <a:spLocks noGrp="1"/>
          </p:cNvSpPr>
          <p:nvPr>
            <p:ph type="body" sz="quarter" idx="14" hasCustomPrompt="1"/>
          </p:nvPr>
        </p:nvSpPr>
        <p:spPr>
          <a:xfrm>
            <a:off x="4762795" y="2745919"/>
            <a:ext cx="5508521" cy="1829347"/>
          </a:xfrm>
        </p:spPr>
        <p:txBody>
          <a:bodyPr>
            <a:spAutoFit/>
          </a:bodyPr>
          <a:lstStyle>
            <a:lvl1pPr>
              <a:lnSpc>
                <a:spcPts val="2300"/>
              </a:lnSpc>
              <a:defRPr sz="1600" b="0" i="0">
                <a:latin typeface="+mn-lt"/>
                <a:ea typeface="Atyp BL Text" pitchFamily="2" charset="77"/>
              </a:defRPr>
            </a:lvl1pPr>
          </a:lstStyle>
          <a:p>
            <a:pPr lvl="0"/>
            <a:r>
              <a:rPr lang="en-US"/>
              <a:t>You can edit the color of the shape(s) by selecting, navigating to “Shape Format” and changing the fill color from one of the designated Theme colors. Just make sure to “Send to Back” when you’ve chosen a color, in case the shape has come forward and covered the title or text.</a:t>
            </a:r>
          </a:p>
        </p:txBody>
      </p:sp>
      <p:sp>
        <p:nvSpPr>
          <p:cNvPr id="14" name="Title 26">
            <a:extLst>
              <a:ext uri="{FF2B5EF4-FFF2-40B4-BE49-F238E27FC236}">
                <a16:creationId xmlns:a16="http://schemas.microsoft.com/office/drawing/2014/main" id="{4D097AD9-B160-F44C-A005-E62F34FFADB8}"/>
              </a:ext>
            </a:extLst>
          </p:cNvPr>
          <p:cNvSpPr>
            <a:spLocks noGrp="1"/>
          </p:cNvSpPr>
          <p:nvPr>
            <p:ph type="title" hasCustomPrompt="1"/>
          </p:nvPr>
        </p:nvSpPr>
        <p:spPr>
          <a:xfrm>
            <a:off x="488298" y="1629851"/>
            <a:ext cx="2689188" cy="2086725"/>
          </a:xfrm>
        </p:spPr>
        <p:txBody>
          <a:bodyPr>
            <a:spAutoFit/>
          </a:bodyPr>
          <a:lstStyle>
            <a:lvl1pPr>
              <a:defRPr sz="3600">
                <a:solidFill>
                  <a:schemeClr val="bg1"/>
                </a:solidFill>
                <a:latin typeface="+mj-lt"/>
              </a:defRPr>
            </a:lvl1pPr>
          </a:lstStyle>
          <a:p>
            <a:r>
              <a:rPr lang="en-US"/>
              <a:t>Click to Edit Sidebar Text</a:t>
            </a:r>
          </a:p>
        </p:txBody>
      </p:sp>
    </p:spTree>
    <p:extLst>
      <p:ext uri="{BB962C8B-B14F-4D97-AF65-F5344CB8AC3E}">
        <p14:creationId xmlns:p14="http://schemas.microsoft.com/office/powerpoint/2010/main" val="445135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reserve="1">
  <p:cSld name="1_Divider Slide - Blue">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3560BD-D5DE-6270-9BA4-CEC47975D7A9}"/>
              </a:ext>
            </a:extLst>
          </p:cNvPr>
          <p:cNvPicPr>
            <a:picLocks noChangeAspect="1"/>
          </p:cNvPicPr>
          <p:nvPr/>
        </p:nvPicPr>
        <p:blipFill>
          <a:blip r:embed="rId2"/>
          <a:stretch>
            <a:fillRect/>
          </a:stretch>
        </p:blipFill>
        <p:spPr>
          <a:xfrm>
            <a:off x="519591" y="5919212"/>
            <a:ext cx="2509094" cy="481009"/>
          </a:xfrm>
          <a:prstGeom prst="rect">
            <a:avLst/>
          </a:prstGeom>
        </p:spPr>
      </p:pic>
      <p:sp>
        <p:nvSpPr>
          <p:cNvPr id="170" name="Freeform 24"/>
          <p:cNvSpPr/>
          <p:nvPr/>
        </p:nvSpPr>
        <p:spPr>
          <a:xfrm>
            <a:off x="4161788" y="4264886"/>
            <a:ext cx="5186229" cy="259311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3"/>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171" name="Freeform 27"/>
          <p:cNvSpPr/>
          <p:nvPr/>
        </p:nvSpPr>
        <p:spPr>
          <a:xfrm>
            <a:off x="10419667" y="724570"/>
            <a:ext cx="1772333" cy="61334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3478" y="21600"/>
                </a:lnTo>
                <a:lnTo>
                  <a:pt x="2946" y="21114"/>
                </a:lnTo>
                <a:cubicBezTo>
                  <a:pt x="1028" y="19215"/>
                  <a:pt x="0" y="17207"/>
                  <a:pt x="0" y="15131"/>
                </a:cubicBezTo>
                <a:cubicBezTo>
                  <a:pt x="0" y="9552"/>
                  <a:pt x="7313" y="4495"/>
                  <a:pt x="19292" y="697"/>
                </a:cubicBezTo>
                <a:close/>
              </a:path>
            </a:pathLst>
          </a:custGeom>
          <a:solidFill>
            <a:schemeClr val="accent1"/>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172" name="Freeform 23"/>
          <p:cNvSpPr/>
          <p:nvPr/>
        </p:nvSpPr>
        <p:spPr>
          <a:xfrm rot="21206569">
            <a:off x="-190568" y="1090201"/>
            <a:ext cx="9207163" cy="28101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758" y="0"/>
                </a:lnTo>
                <a:close/>
              </a:path>
            </a:pathLst>
          </a:cu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173" name="Click to Edit Section Divider Title"/>
          <p:cNvSpPr txBox="1">
            <a:spLocks noGrp="1"/>
          </p:cNvSpPr>
          <p:nvPr>
            <p:ph type="title" hasCustomPrompt="1"/>
          </p:nvPr>
        </p:nvSpPr>
        <p:spPr>
          <a:xfrm>
            <a:off x="516924" y="1979015"/>
            <a:ext cx="7366313" cy="1449986"/>
          </a:xfrm>
          <a:prstGeom prst="rect">
            <a:avLst/>
          </a:prstGeom>
        </p:spPr>
        <p:txBody>
          <a:bodyPr/>
          <a:lstStyle>
            <a:lvl1pPr>
              <a:defRPr sz="4800">
                <a:latin typeface="+mj-lt"/>
                <a:ea typeface="Atyp Text Semibold"/>
                <a:cs typeface="Atyp Text Semibold"/>
                <a:sym typeface="Atyp Text Semibold"/>
              </a:defRPr>
            </a:lvl1pPr>
          </a:lstStyle>
          <a:p>
            <a:r>
              <a:t>Click to Edit Section Divider Title</a:t>
            </a:r>
          </a:p>
        </p:txBody>
      </p:sp>
      <p:sp>
        <p:nvSpPr>
          <p:cNvPr id="174" name="Freeform 6"/>
          <p:cNvSpPr/>
          <p:nvPr/>
        </p:nvSpPr>
        <p:spPr>
          <a:xfrm>
            <a:off x="10419667" y="724570"/>
            <a:ext cx="1772333" cy="61334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3478" y="21600"/>
                </a:lnTo>
                <a:lnTo>
                  <a:pt x="2946" y="21114"/>
                </a:lnTo>
                <a:cubicBezTo>
                  <a:pt x="1028" y="19215"/>
                  <a:pt x="0" y="17207"/>
                  <a:pt x="0" y="15131"/>
                </a:cubicBezTo>
                <a:cubicBezTo>
                  <a:pt x="0" y="9552"/>
                  <a:pt x="7313" y="4495"/>
                  <a:pt x="19292" y="697"/>
                </a:cubicBezTo>
                <a:close/>
              </a:path>
            </a:pathLst>
          </a:custGeom>
          <a:solidFill>
            <a:schemeClr val="accent5"/>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9" name="Slide Number">
            <a:extLst>
              <a:ext uri="{FF2B5EF4-FFF2-40B4-BE49-F238E27FC236}">
                <a16:creationId xmlns:a16="http://schemas.microsoft.com/office/drawing/2014/main" id="{6EF32FFA-2F65-30E9-6BE0-B20F6AACAD2D}"/>
              </a:ext>
            </a:extLst>
          </p:cNvPr>
          <p:cNvSpPr txBox="1">
            <a:spLocks noGrp="1"/>
          </p:cNvSpPr>
          <p:nvPr>
            <p:ph type="sldNum" sz="quarter" idx="2"/>
          </p:nvPr>
        </p:nvSpPr>
        <p:spPr>
          <a:xfrm>
            <a:off x="11527727" y="6256179"/>
            <a:ext cx="265455" cy="246221"/>
          </a:xfrm>
          <a:prstGeom prst="rect">
            <a:avLst/>
          </a:prstGeom>
        </p:spPr>
        <p:txBody>
          <a:bodyPr/>
          <a:lstStyle>
            <a:lvl1pPr marL="0" indent="0">
              <a:buFont typeface="Arial" panose="020B0604020202020204" pitchFamily="34" charset="0"/>
              <a:buNone/>
              <a:defRPr/>
            </a:lvl1pPr>
          </a:lstStyle>
          <a:p>
            <a:fld id="{8B872406-BB3D-487C-94AA-F5749CCD2F93}" type="slidenum">
              <a:rPr lang="en-US" smtClean="0"/>
              <a:t>‹#›</a:t>
            </a:fld>
            <a:endParaRPr lang="en-US"/>
          </a:p>
        </p:txBody>
      </p:sp>
    </p:spTree>
    <p:extLst>
      <p:ext uri="{BB962C8B-B14F-4D97-AF65-F5344CB8AC3E}">
        <p14:creationId xmlns:p14="http://schemas.microsoft.com/office/powerpoint/2010/main" val="3451403824"/>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Sidebar + Lines - Purple">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D305C0EA-8A6E-DD47-AFB9-E1C5490726BC}"/>
              </a:ext>
            </a:extLst>
          </p:cNvPr>
          <p:cNvSpPr/>
          <p:nvPr/>
        </p:nvSpPr>
        <p:spPr>
          <a:xfrm>
            <a:off x="0" y="0"/>
            <a:ext cx="4416552" cy="6858000"/>
          </a:xfrm>
          <a:custGeom>
            <a:avLst/>
            <a:gdLst>
              <a:gd name="connsiteX0" fmla="*/ 3018727 w 4416552"/>
              <a:gd name="connsiteY0" fmla="*/ 6858000 h 6858000"/>
              <a:gd name="connsiteX1" fmla="*/ 0 w 4416552"/>
              <a:gd name="connsiteY1" fmla="*/ 6858000 h 6858000"/>
              <a:gd name="connsiteX2" fmla="*/ 0 w 4416552"/>
              <a:gd name="connsiteY2" fmla="*/ 0 h 6858000"/>
              <a:gd name="connsiteX3" fmla="*/ 4416552 w 4416552"/>
              <a:gd name="connsiteY3" fmla="*/ 0 h 6858000"/>
              <a:gd name="connsiteX4" fmla="*/ 3018727 w 441655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6552" h="6858000">
                <a:moveTo>
                  <a:pt x="3018727" y="6858000"/>
                </a:moveTo>
                <a:lnTo>
                  <a:pt x="0" y="6858000"/>
                </a:lnTo>
                <a:lnTo>
                  <a:pt x="0" y="0"/>
                </a:lnTo>
                <a:lnTo>
                  <a:pt x="4416552" y="0"/>
                </a:lnTo>
                <a:lnTo>
                  <a:pt x="3018727" y="6858000"/>
                </a:lnTo>
                <a:close/>
              </a:path>
            </a:pathLst>
          </a:custGeom>
          <a:solidFill>
            <a:schemeClr val="accent5"/>
          </a:solidFill>
          <a:ln w="6350"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3274F98-9958-E747-A6F6-A10C51CA23E7}"/>
              </a:ext>
            </a:extLst>
          </p:cNvPr>
          <p:cNvSpPr/>
          <p:nvPr/>
        </p:nvSpPr>
        <p:spPr>
          <a:xfrm rot="1862251" flipV="1">
            <a:off x="8712001" y="232471"/>
            <a:ext cx="2856762" cy="542862"/>
          </a:xfrm>
          <a:custGeom>
            <a:avLst/>
            <a:gdLst>
              <a:gd name="connsiteX0" fmla="*/ 0 w 2856762"/>
              <a:gd name="connsiteY0" fmla="*/ 0 h 542862"/>
              <a:gd name="connsiteX1" fmla="*/ 902134 w 2856762"/>
              <a:gd name="connsiteY1" fmla="*/ 542862 h 542862"/>
              <a:gd name="connsiteX2" fmla="*/ 2856762 w 2856762"/>
              <a:gd name="connsiteY2" fmla="*/ 542862 h 542862"/>
              <a:gd name="connsiteX3" fmla="*/ 2856762 w 2856762"/>
              <a:gd name="connsiteY3" fmla="*/ 0 h 542862"/>
            </a:gdLst>
            <a:ahLst/>
            <a:cxnLst>
              <a:cxn ang="0">
                <a:pos x="connsiteX0" y="connsiteY0"/>
              </a:cxn>
              <a:cxn ang="0">
                <a:pos x="connsiteX1" y="connsiteY1"/>
              </a:cxn>
              <a:cxn ang="0">
                <a:pos x="connsiteX2" y="connsiteY2"/>
              </a:cxn>
              <a:cxn ang="0">
                <a:pos x="connsiteX3" y="connsiteY3"/>
              </a:cxn>
            </a:cxnLst>
            <a:rect l="l" t="t" r="r" b="b"/>
            <a:pathLst>
              <a:path w="2856762" h="542862">
                <a:moveTo>
                  <a:pt x="0" y="0"/>
                </a:moveTo>
                <a:lnTo>
                  <a:pt x="902134" y="542862"/>
                </a:lnTo>
                <a:lnTo>
                  <a:pt x="2856762" y="542862"/>
                </a:lnTo>
                <a:lnTo>
                  <a:pt x="2856762" y="0"/>
                </a:lnTo>
                <a:close/>
              </a:path>
            </a:pathLst>
          </a:custGeom>
          <a:solidFill>
            <a:srgbClr val="FFE9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B6D32BC-5BDB-F641-A1D6-84AAB0A5C5BE}"/>
              </a:ext>
            </a:extLst>
          </p:cNvPr>
          <p:cNvSpPr/>
          <p:nvPr/>
        </p:nvSpPr>
        <p:spPr>
          <a:xfrm rot="9697435" flipV="1">
            <a:off x="10685917" y="4992275"/>
            <a:ext cx="1633295" cy="542862"/>
          </a:xfrm>
          <a:custGeom>
            <a:avLst/>
            <a:gdLst>
              <a:gd name="connsiteX0" fmla="*/ 0 w 1633295"/>
              <a:gd name="connsiteY0" fmla="*/ 0 h 542862"/>
              <a:gd name="connsiteX1" fmla="*/ 180335 w 1633295"/>
              <a:gd name="connsiteY1" fmla="*/ 542862 h 542862"/>
              <a:gd name="connsiteX2" fmla="*/ 1633294 w 1633295"/>
              <a:gd name="connsiteY2" fmla="*/ 542862 h 542862"/>
              <a:gd name="connsiteX3" fmla="*/ 1633295 w 1633295"/>
              <a:gd name="connsiteY3" fmla="*/ 0 h 542862"/>
            </a:gdLst>
            <a:ahLst/>
            <a:cxnLst>
              <a:cxn ang="0">
                <a:pos x="connsiteX0" y="connsiteY0"/>
              </a:cxn>
              <a:cxn ang="0">
                <a:pos x="connsiteX1" y="connsiteY1"/>
              </a:cxn>
              <a:cxn ang="0">
                <a:pos x="connsiteX2" y="connsiteY2"/>
              </a:cxn>
              <a:cxn ang="0">
                <a:pos x="connsiteX3" y="connsiteY3"/>
              </a:cxn>
            </a:cxnLst>
            <a:rect l="l" t="t" r="r" b="b"/>
            <a:pathLst>
              <a:path w="1633295" h="542862">
                <a:moveTo>
                  <a:pt x="0" y="0"/>
                </a:moveTo>
                <a:lnTo>
                  <a:pt x="180335" y="542862"/>
                </a:lnTo>
                <a:lnTo>
                  <a:pt x="1633294" y="542862"/>
                </a:lnTo>
                <a:lnTo>
                  <a:pt x="1633295" y="0"/>
                </a:lnTo>
                <a:close/>
              </a:path>
            </a:pathLst>
          </a:custGeom>
          <a:solidFill>
            <a:schemeClr val="accent3"/>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AC47AA1-46C7-274D-9CC8-AC4A1C916B3D}"/>
              </a:ext>
            </a:extLst>
          </p:cNvPr>
          <p:cNvSpPr/>
          <p:nvPr/>
        </p:nvSpPr>
        <p:spPr>
          <a:xfrm rot="12049990" flipV="1">
            <a:off x="10998329" y="2739584"/>
            <a:ext cx="1333806" cy="542862"/>
          </a:xfrm>
          <a:custGeom>
            <a:avLst/>
            <a:gdLst>
              <a:gd name="connsiteX0" fmla="*/ 1333806 w 1333806"/>
              <a:gd name="connsiteY0" fmla="*/ 0 h 542862"/>
              <a:gd name="connsiteX1" fmla="*/ 206573 w 1333806"/>
              <a:gd name="connsiteY1" fmla="*/ 0 h 542862"/>
              <a:gd name="connsiteX2" fmla="*/ 0 w 1333806"/>
              <a:gd name="connsiteY2" fmla="*/ 542862 h 542862"/>
              <a:gd name="connsiteX3" fmla="*/ 1333806 w 1333806"/>
              <a:gd name="connsiteY3" fmla="*/ 542862 h 542862"/>
            </a:gdLst>
            <a:ahLst/>
            <a:cxnLst>
              <a:cxn ang="0">
                <a:pos x="connsiteX0" y="connsiteY0"/>
              </a:cxn>
              <a:cxn ang="0">
                <a:pos x="connsiteX1" y="connsiteY1"/>
              </a:cxn>
              <a:cxn ang="0">
                <a:pos x="connsiteX2" y="connsiteY2"/>
              </a:cxn>
              <a:cxn ang="0">
                <a:pos x="connsiteX3" y="connsiteY3"/>
              </a:cxn>
            </a:cxnLst>
            <a:rect l="l" t="t" r="r" b="b"/>
            <a:pathLst>
              <a:path w="1333806" h="542862">
                <a:moveTo>
                  <a:pt x="1333806" y="0"/>
                </a:moveTo>
                <a:lnTo>
                  <a:pt x="206573" y="0"/>
                </a:lnTo>
                <a:lnTo>
                  <a:pt x="0" y="542862"/>
                </a:lnTo>
                <a:lnTo>
                  <a:pt x="1333806" y="542862"/>
                </a:lnTo>
                <a:close/>
              </a:path>
            </a:pathLst>
          </a:custGeom>
          <a:solidFill>
            <a:schemeClr val="tx1"/>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38DDFD-284E-A24B-B7AD-9F4ADECF82D5}"/>
              </a:ext>
            </a:extLst>
          </p:cNvPr>
          <p:cNvSpPr/>
          <p:nvPr/>
        </p:nvSpPr>
        <p:spPr>
          <a:xfrm rot="12049990" flipV="1">
            <a:off x="10998329" y="2739584"/>
            <a:ext cx="1333806" cy="542862"/>
          </a:xfrm>
          <a:custGeom>
            <a:avLst/>
            <a:gdLst>
              <a:gd name="connsiteX0" fmla="*/ 1333806 w 1333806"/>
              <a:gd name="connsiteY0" fmla="*/ 0 h 542862"/>
              <a:gd name="connsiteX1" fmla="*/ 206573 w 1333806"/>
              <a:gd name="connsiteY1" fmla="*/ 0 h 542862"/>
              <a:gd name="connsiteX2" fmla="*/ 0 w 1333806"/>
              <a:gd name="connsiteY2" fmla="*/ 542862 h 542862"/>
              <a:gd name="connsiteX3" fmla="*/ 1333806 w 1333806"/>
              <a:gd name="connsiteY3" fmla="*/ 542862 h 542862"/>
            </a:gdLst>
            <a:ahLst/>
            <a:cxnLst>
              <a:cxn ang="0">
                <a:pos x="connsiteX0" y="connsiteY0"/>
              </a:cxn>
              <a:cxn ang="0">
                <a:pos x="connsiteX1" y="connsiteY1"/>
              </a:cxn>
              <a:cxn ang="0">
                <a:pos x="connsiteX2" y="connsiteY2"/>
              </a:cxn>
              <a:cxn ang="0">
                <a:pos x="connsiteX3" y="connsiteY3"/>
              </a:cxn>
            </a:cxnLst>
            <a:rect l="l" t="t" r="r" b="b"/>
            <a:pathLst>
              <a:path w="1333806" h="542862">
                <a:moveTo>
                  <a:pt x="1333806" y="0"/>
                </a:moveTo>
                <a:lnTo>
                  <a:pt x="206573" y="0"/>
                </a:lnTo>
                <a:lnTo>
                  <a:pt x="0" y="542862"/>
                </a:lnTo>
                <a:lnTo>
                  <a:pt x="1333806" y="542862"/>
                </a:lnTo>
                <a:close/>
              </a:path>
            </a:pathLst>
          </a:custGeom>
          <a:solidFill>
            <a:schemeClr val="accent5"/>
          </a:solidFill>
          <a:ln w="9525" cap="flat">
            <a:noFill/>
            <a:prstDash val="solid"/>
            <a:miter/>
          </a:ln>
        </p:spPr>
        <p:txBody>
          <a:bodyPr rtlCol="0" anchor="ctr"/>
          <a:lstStyle/>
          <a:p>
            <a:endParaRPr lang="en-US"/>
          </a:p>
        </p:txBody>
      </p:sp>
      <p:sp>
        <p:nvSpPr>
          <p:cNvPr id="17" name="Slide Number Placeholder 1">
            <a:extLst>
              <a:ext uri="{FF2B5EF4-FFF2-40B4-BE49-F238E27FC236}">
                <a16:creationId xmlns:a16="http://schemas.microsoft.com/office/drawing/2014/main" id="{6CAEC4AC-9A61-AB42-A9ED-4FAD54368807}"/>
              </a:ext>
            </a:extLst>
          </p:cNvPr>
          <p:cNvSpPr>
            <a:spLocks noGrp="1"/>
          </p:cNvSpPr>
          <p:nvPr>
            <p:ph type="sldNum" sz="quarter" idx="22"/>
          </p:nvPr>
        </p:nvSpPr>
        <p:spPr>
          <a:xfrm>
            <a:off x="9049982" y="6248396"/>
            <a:ext cx="2743200" cy="254003"/>
          </a:xfrm>
          <a:prstGeom prst="rect">
            <a:avLst/>
          </a:prstGeom>
        </p:spPr>
        <p:txBody>
          <a:bodyPr/>
          <a:lstStyle>
            <a:lvl1pPr>
              <a:defRPr sz="1050">
                <a:solidFill>
                  <a:schemeClr val="tx1"/>
                </a:solidFill>
              </a:defRPr>
            </a:lvl1pPr>
          </a:lstStyle>
          <a:p>
            <a:fld id="{330EA680-D336-4FF7-8B7A-9848BB0A1C32}" type="slidenum">
              <a:rPr lang="en-US" smtClean="0"/>
              <a:t>‹#›</a:t>
            </a:fld>
            <a:endParaRPr lang="en-US"/>
          </a:p>
        </p:txBody>
      </p:sp>
      <p:sp>
        <p:nvSpPr>
          <p:cNvPr id="15" name="Title 26">
            <a:extLst>
              <a:ext uri="{FF2B5EF4-FFF2-40B4-BE49-F238E27FC236}">
                <a16:creationId xmlns:a16="http://schemas.microsoft.com/office/drawing/2014/main" id="{DA9DE234-A304-F141-A692-E9E1677D01BF}"/>
              </a:ext>
            </a:extLst>
          </p:cNvPr>
          <p:cNvSpPr>
            <a:spLocks noGrp="1"/>
          </p:cNvSpPr>
          <p:nvPr>
            <p:ph type="title" hasCustomPrompt="1"/>
          </p:nvPr>
        </p:nvSpPr>
        <p:spPr>
          <a:xfrm>
            <a:off x="488298" y="1629851"/>
            <a:ext cx="2689188" cy="2086725"/>
          </a:xfrm>
          <a:prstGeom prst="rect">
            <a:avLst/>
          </a:prstGeom>
        </p:spPr>
        <p:txBody>
          <a:bodyPr>
            <a:spAutoFit/>
          </a:bodyPr>
          <a:lstStyle>
            <a:lvl1pPr>
              <a:defRPr sz="3600">
                <a:solidFill>
                  <a:srgbClr val="FFFFFF"/>
                </a:solidFill>
              </a:defRPr>
            </a:lvl1pPr>
          </a:lstStyle>
          <a:p>
            <a:r>
              <a:rPr lang="en-US"/>
              <a:t>Click to Edit Sidebar Text</a:t>
            </a:r>
          </a:p>
        </p:txBody>
      </p:sp>
      <p:sp>
        <p:nvSpPr>
          <p:cNvPr id="2" name="Text Placeholder 11">
            <a:extLst>
              <a:ext uri="{FF2B5EF4-FFF2-40B4-BE49-F238E27FC236}">
                <a16:creationId xmlns:a16="http://schemas.microsoft.com/office/drawing/2014/main" id="{DCCE6A26-2749-1398-6B40-07486D7EC408}"/>
              </a:ext>
            </a:extLst>
          </p:cNvPr>
          <p:cNvSpPr>
            <a:spLocks noGrp="1"/>
          </p:cNvSpPr>
          <p:nvPr>
            <p:ph type="body" sz="quarter" idx="13" hasCustomPrompt="1"/>
          </p:nvPr>
        </p:nvSpPr>
        <p:spPr>
          <a:xfrm>
            <a:off x="4762795" y="1629851"/>
            <a:ext cx="5508521" cy="1095813"/>
          </a:xfrm>
        </p:spPr>
        <p:txBody>
          <a:bodyPr>
            <a:spAutoFit/>
          </a:bodyPr>
          <a:lstStyle>
            <a:lvl1pPr>
              <a:lnSpc>
                <a:spcPts val="2700"/>
              </a:lnSpc>
              <a:defRPr sz="1800" b="1" i="0">
                <a:latin typeface="+mj-lt"/>
                <a:ea typeface="Atyp BL Text Semibold" pitchFamily="2" charset="77"/>
              </a:defRPr>
            </a:lvl1pPr>
          </a:lstStyle>
          <a:p>
            <a:pPr lvl="0"/>
            <a:r>
              <a:rPr lang="en-US"/>
              <a:t>This slide can be used with or without bullets, to convey brief paragraphs or key points in a series.</a:t>
            </a:r>
          </a:p>
        </p:txBody>
      </p:sp>
      <p:sp>
        <p:nvSpPr>
          <p:cNvPr id="3" name="Text Placeholder 11">
            <a:extLst>
              <a:ext uri="{FF2B5EF4-FFF2-40B4-BE49-F238E27FC236}">
                <a16:creationId xmlns:a16="http://schemas.microsoft.com/office/drawing/2014/main" id="{1D4243C7-7A87-477F-43CE-703FDD28B766}"/>
              </a:ext>
            </a:extLst>
          </p:cNvPr>
          <p:cNvSpPr>
            <a:spLocks noGrp="1"/>
          </p:cNvSpPr>
          <p:nvPr>
            <p:ph type="body" sz="quarter" idx="14" hasCustomPrompt="1"/>
          </p:nvPr>
        </p:nvSpPr>
        <p:spPr>
          <a:xfrm>
            <a:off x="4762795" y="2745919"/>
            <a:ext cx="5508521" cy="1829347"/>
          </a:xfrm>
        </p:spPr>
        <p:txBody>
          <a:bodyPr>
            <a:spAutoFit/>
          </a:bodyPr>
          <a:lstStyle>
            <a:lvl1pPr>
              <a:lnSpc>
                <a:spcPts val="2300"/>
              </a:lnSpc>
              <a:defRPr sz="1600" b="0" i="0">
                <a:latin typeface="+mn-lt"/>
                <a:ea typeface="Atyp BL Text" pitchFamily="2" charset="77"/>
              </a:defRPr>
            </a:lvl1pPr>
          </a:lstStyle>
          <a:p>
            <a:pPr lvl="0"/>
            <a:r>
              <a:rPr lang="en-US"/>
              <a:t>You can edit the color of the shape(s) by selecting, navigating to “Shape Format” and changing the fill color from one of the designated Theme colors. Just make sure to “Send to Back” when you’ve chosen a color, in case the shape has come forward and covered the title or text.</a:t>
            </a:r>
          </a:p>
        </p:txBody>
      </p:sp>
    </p:spTree>
    <p:extLst>
      <p:ext uri="{BB962C8B-B14F-4D97-AF65-F5344CB8AC3E}">
        <p14:creationId xmlns:p14="http://schemas.microsoft.com/office/powerpoint/2010/main" val="30120185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2-Column Comparison - White">
    <p:spTree>
      <p:nvGrpSpPr>
        <p:cNvPr id="1" name=""/>
        <p:cNvGrpSpPr/>
        <p:nvPr/>
      </p:nvGrpSpPr>
      <p:grpSpPr>
        <a:xfrm>
          <a:off x="0" y="0"/>
          <a:ext cx="0" cy="0"/>
          <a:chOff x="0" y="0"/>
          <a:chExt cx="0" cy="0"/>
        </a:xfrm>
      </p:grpSpPr>
      <p:grpSp>
        <p:nvGrpSpPr>
          <p:cNvPr id="580" name="Group 7"/>
          <p:cNvGrpSpPr/>
          <p:nvPr/>
        </p:nvGrpSpPr>
        <p:grpSpPr>
          <a:xfrm>
            <a:off x="4848745" y="1363178"/>
            <a:ext cx="2494510" cy="2494510"/>
            <a:chOff x="0" y="0"/>
            <a:chExt cx="2494508" cy="2494508"/>
          </a:xfrm>
        </p:grpSpPr>
        <p:pic>
          <p:nvPicPr>
            <p:cNvPr id="578" name="Picture 3" descr="Picture 3"/>
            <p:cNvPicPr>
              <a:picLocks noChangeAspect="1"/>
            </p:cNvPicPr>
            <p:nvPr/>
          </p:nvPicPr>
          <p:blipFill>
            <a:blip r:embed="rId2"/>
            <a:stretch>
              <a:fillRect/>
            </a:stretch>
          </p:blipFill>
          <p:spPr>
            <a:xfrm>
              <a:off x="0" y="0"/>
              <a:ext cx="2494509" cy="2494509"/>
            </a:xfrm>
            <a:prstGeom prst="rect">
              <a:avLst/>
            </a:prstGeom>
            <a:ln w="12700" cap="flat">
              <a:noFill/>
              <a:miter lim="400000"/>
            </a:ln>
            <a:effectLst/>
          </p:spPr>
        </p:pic>
        <p:sp>
          <p:nvSpPr>
            <p:cNvPr id="579" name="TextBox 12"/>
            <p:cNvSpPr txBox="1"/>
            <p:nvPr/>
          </p:nvSpPr>
          <p:spPr>
            <a:xfrm>
              <a:off x="657427" y="785590"/>
              <a:ext cx="1167736" cy="9164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5400">
                  <a:latin typeface="Atyp Display Semibold"/>
                  <a:ea typeface="Atyp Display Semibold"/>
                  <a:cs typeface="Atyp Display Semibold"/>
                  <a:sym typeface="Atyp Display Semibold"/>
                </a:defRPr>
              </a:lvl1pPr>
            </a:lstStyle>
            <a:p>
              <a:r>
                <a:rPr>
                  <a:latin typeface="+mj-lt"/>
                </a:rPr>
                <a:t>VS</a:t>
              </a:r>
            </a:p>
          </p:txBody>
        </p:sp>
      </p:grpSp>
      <p:sp>
        <p:nvSpPr>
          <p:cNvPr id="9" name="Freeform 8">
            <a:extLst>
              <a:ext uri="{FF2B5EF4-FFF2-40B4-BE49-F238E27FC236}">
                <a16:creationId xmlns:a16="http://schemas.microsoft.com/office/drawing/2014/main" id="{D5151C0D-62A5-9207-304B-D4D4D6C52CB4}"/>
              </a:ext>
            </a:extLst>
          </p:cNvPr>
          <p:cNvSpPr/>
          <p:nvPr/>
        </p:nvSpPr>
        <p:spPr>
          <a:xfrm>
            <a:off x="6101577" y="1363270"/>
            <a:ext cx="1243609" cy="2494328"/>
          </a:xfrm>
          <a:custGeom>
            <a:avLst/>
            <a:gdLst>
              <a:gd name="connsiteX0" fmla="*/ 0 w 1243609"/>
              <a:gd name="connsiteY0" fmla="*/ 0 h 2494328"/>
              <a:gd name="connsiteX1" fmla="*/ 125515 w 1243609"/>
              <a:gd name="connsiteY1" fmla="*/ 6348 h 2494328"/>
              <a:gd name="connsiteX2" fmla="*/ 1243609 w 1243609"/>
              <a:gd name="connsiteY2" fmla="*/ 1247164 h 2494328"/>
              <a:gd name="connsiteX3" fmla="*/ 125515 w 1243609"/>
              <a:gd name="connsiteY3" fmla="*/ 2487981 h 2494328"/>
              <a:gd name="connsiteX4" fmla="*/ 0 w 1243609"/>
              <a:gd name="connsiteY4" fmla="*/ 2494328 h 2494328"/>
              <a:gd name="connsiteX5" fmla="*/ 0 w 1243609"/>
              <a:gd name="connsiteY5" fmla="*/ 2244151 h 2494328"/>
              <a:gd name="connsiteX6" fmla="*/ 996701 w 1243609"/>
              <a:gd name="connsiteY6" fmla="*/ 1247450 h 2494328"/>
              <a:gd name="connsiteX7" fmla="*/ 0 w 1243609"/>
              <a:gd name="connsiteY7" fmla="*/ 250749 h 249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09" h="2494328">
                <a:moveTo>
                  <a:pt x="0" y="0"/>
                </a:moveTo>
                <a:lnTo>
                  <a:pt x="125515" y="6348"/>
                </a:lnTo>
                <a:cubicBezTo>
                  <a:pt x="753532" y="70220"/>
                  <a:pt x="1243609" y="601377"/>
                  <a:pt x="1243609" y="1247164"/>
                </a:cubicBezTo>
                <a:cubicBezTo>
                  <a:pt x="1243609" y="1892952"/>
                  <a:pt x="753532" y="2424109"/>
                  <a:pt x="125515" y="2487981"/>
                </a:cubicBezTo>
                <a:lnTo>
                  <a:pt x="0" y="2494328"/>
                </a:lnTo>
                <a:lnTo>
                  <a:pt x="0" y="2244151"/>
                </a:lnTo>
                <a:cubicBezTo>
                  <a:pt x="550463" y="2244151"/>
                  <a:pt x="996701" y="1797913"/>
                  <a:pt x="996701" y="1247450"/>
                </a:cubicBezTo>
                <a:cubicBezTo>
                  <a:pt x="996701" y="696987"/>
                  <a:pt x="550463" y="250749"/>
                  <a:pt x="0" y="250749"/>
                </a:cubicBezTo>
                <a:close/>
              </a:path>
            </a:pathLst>
          </a:custGeom>
          <a:solidFill>
            <a:schemeClr val="accent5"/>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262"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574" name="Body Level One…"/>
          <p:cNvSpPr txBox="1">
            <a:spLocks noGrp="1"/>
          </p:cNvSpPr>
          <p:nvPr>
            <p:ph type="body" sz="quarter" idx="1" hasCustomPrompt="1"/>
          </p:nvPr>
        </p:nvSpPr>
        <p:spPr>
          <a:xfrm>
            <a:off x="517525" y="1441450"/>
            <a:ext cx="4084638" cy="383394"/>
          </a:xfrm>
          <a:prstGeom prst="rect">
            <a:avLst/>
          </a:prstGeom>
        </p:spPr>
        <p:txBody>
          <a:bodyPr/>
          <a:lstStyle>
            <a:lvl1pPr marL="0" indent="0">
              <a:buNone/>
              <a:defRPr b="1">
                <a:latin typeface="+mn-lt"/>
                <a:ea typeface="Atyp Display Medium"/>
                <a:cs typeface="Atyp Display Medium"/>
                <a:sym typeface="Atyp Display Medium"/>
              </a:defRPr>
            </a:lvl1pPr>
            <a:lvl2pPr marL="457200" indent="0">
              <a:buNone/>
              <a:defRPr b="1">
                <a:latin typeface="+mn-lt"/>
                <a:ea typeface="Atyp Display Medium"/>
                <a:cs typeface="Atyp Display Medium"/>
                <a:sym typeface="Atyp Display Medium"/>
              </a:defRPr>
            </a:lvl2pPr>
            <a:lvl3pPr marL="914400" indent="0">
              <a:buNone/>
              <a:defRPr b="1">
                <a:latin typeface="+mn-lt"/>
                <a:ea typeface="Atyp Display Medium"/>
                <a:cs typeface="Atyp Display Medium"/>
                <a:sym typeface="Atyp Display Medium"/>
              </a:defRPr>
            </a:lvl3pPr>
            <a:lvl4pPr marL="1371600" indent="0">
              <a:buNone/>
              <a:defRPr b="1">
                <a:latin typeface="+mn-lt"/>
                <a:ea typeface="Atyp Display Medium"/>
                <a:cs typeface="Atyp Display Medium"/>
                <a:sym typeface="Atyp Display Medium"/>
              </a:defRPr>
            </a:lvl4pPr>
            <a:lvl5pPr marL="1828800" indent="0">
              <a:buNone/>
              <a:defRPr b="1">
                <a:latin typeface="+mn-lt"/>
                <a:ea typeface="Atyp Display Medium"/>
                <a:cs typeface="Atyp Display Medium"/>
                <a:sym typeface="Atyp Display Medium"/>
              </a:defRPr>
            </a:lvl5pPr>
          </a:lstStyle>
          <a:p>
            <a:r>
              <a:t>Subtitle Appears Here</a:t>
            </a:r>
          </a:p>
          <a:p>
            <a:pPr lvl="1"/>
            <a:endParaRPr/>
          </a:p>
          <a:p>
            <a:pPr lvl="2"/>
            <a:endParaRPr/>
          </a:p>
          <a:p>
            <a:pPr lvl="3"/>
            <a:endParaRPr/>
          </a:p>
          <a:p>
            <a:pPr lvl="4"/>
            <a:endParaRPr/>
          </a:p>
        </p:txBody>
      </p:sp>
      <p:sp>
        <p:nvSpPr>
          <p:cNvPr id="575" name="Text Placeholder 8"/>
          <p:cNvSpPr>
            <a:spLocks noGrp="1"/>
          </p:cNvSpPr>
          <p:nvPr>
            <p:ph type="body" sz="quarter" idx="21" hasCustomPrompt="1"/>
          </p:nvPr>
        </p:nvSpPr>
        <p:spPr>
          <a:xfrm>
            <a:off x="7637853" y="1441450"/>
            <a:ext cx="4084639" cy="383395"/>
          </a:xfrm>
          <a:prstGeom prst="rect">
            <a:avLst/>
          </a:prstGeom>
        </p:spPr>
        <p:txBody>
          <a:bodyPr/>
          <a:lstStyle>
            <a:lvl1pPr marL="0" indent="0">
              <a:buNone/>
              <a:defRPr b="1">
                <a:latin typeface="+mn-lt"/>
                <a:ea typeface="Atyp Display Medium"/>
                <a:cs typeface="Atyp Display Medium"/>
                <a:sym typeface="Atyp Display Medium"/>
              </a:defRPr>
            </a:lvl1pPr>
          </a:lstStyle>
          <a:p>
            <a:r>
              <a:t>Subtitle Appears Here</a:t>
            </a:r>
          </a:p>
        </p:txBody>
      </p:sp>
      <p:sp>
        <p:nvSpPr>
          <p:cNvPr id="581" name="Click to Edit 2-Column Comparison"/>
          <p:cNvSpPr txBox="1">
            <a:spLocks noGrp="1"/>
          </p:cNvSpPr>
          <p:nvPr>
            <p:ph type="title" hasCustomPrompt="1"/>
          </p:nvPr>
        </p:nvSpPr>
        <p:spPr>
          <a:xfrm>
            <a:off x="516924" y="505169"/>
            <a:ext cx="11164331" cy="466381"/>
          </a:xfrm>
          <a:prstGeom prst="rect">
            <a:avLst/>
          </a:prstGeom>
        </p:spPr>
        <p:txBody>
          <a:bodyPr/>
          <a:lstStyle>
            <a:lvl1pPr algn="ctr">
              <a:defRPr>
                <a:latin typeface="+mj-lt"/>
              </a:defRPr>
            </a:lvl1pPr>
          </a:lstStyle>
          <a:p>
            <a:r>
              <a:t>Click to Edit 2-Column Comparison</a:t>
            </a:r>
          </a:p>
        </p:txBody>
      </p:sp>
      <p:sp>
        <p:nvSpPr>
          <p:cNvPr id="582" name="Slide Number"/>
          <p:cNvSpPr txBox="1">
            <a:spLocks noGrp="1"/>
          </p:cNvSpPr>
          <p:nvPr>
            <p:ph type="sldNum" sz="quarter" idx="2"/>
          </p:nvPr>
        </p:nvSpPr>
        <p:spPr>
          <a:prstGeom prst="rect">
            <a:avLst/>
          </a:prstGeom>
        </p:spPr>
        <p:txBody>
          <a:bodyPr/>
          <a:lstStyle/>
          <a:p>
            <a:fld id="{330EA680-D336-4FF7-8B7A-9848BB0A1C32}" type="slidenum">
              <a:rPr lang="en-US" smtClean="0"/>
              <a:t>‹#›</a:t>
            </a:fld>
            <a:endParaRPr lang="en-US"/>
          </a:p>
        </p:txBody>
      </p:sp>
      <p:sp>
        <p:nvSpPr>
          <p:cNvPr id="15" name="Text Placeholder 2">
            <a:extLst>
              <a:ext uri="{FF2B5EF4-FFF2-40B4-BE49-F238E27FC236}">
                <a16:creationId xmlns:a16="http://schemas.microsoft.com/office/drawing/2014/main" id="{8D4923C2-A233-4145-BD56-9C9553CB69C2}"/>
              </a:ext>
            </a:extLst>
          </p:cNvPr>
          <p:cNvSpPr>
            <a:spLocks noGrp="1"/>
          </p:cNvSpPr>
          <p:nvPr>
            <p:ph type="body" sz="quarter" idx="24"/>
          </p:nvPr>
        </p:nvSpPr>
        <p:spPr>
          <a:xfrm>
            <a:off x="517525" y="1931988"/>
            <a:ext cx="4084638" cy="368458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3D1715D6-4E63-5841-AFE9-57F8C67EF423}"/>
              </a:ext>
            </a:extLst>
          </p:cNvPr>
          <p:cNvSpPr>
            <a:spLocks noGrp="1"/>
          </p:cNvSpPr>
          <p:nvPr>
            <p:ph type="body" sz="quarter" idx="25"/>
          </p:nvPr>
        </p:nvSpPr>
        <p:spPr>
          <a:xfrm>
            <a:off x="7637463" y="1931988"/>
            <a:ext cx="4156075" cy="35972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Graphic 9">
            <a:extLst>
              <a:ext uri="{FF2B5EF4-FFF2-40B4-BE49-F238E27FC236}">
                <a16:creationId xmlns:a16="http://schemas.microsoft.com/office/drawing/2014/main" id="{5857763E-DAF8-2352-5AF0-43269AA7697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8182" y="5921468"/>
            <a:ext cx="2546643" cy="515230"/>
          </a:xfrm>
          <a:prstGeom prst="rect">
            <a:avLst/>
          </a:prstGeom>
        </p:spPr>
      </p:pic>
    </p:spTree>
    <p:extLst>
      <p:ext uri="{BB962C8B-B14F-4D97-AF65-F5344CB8AC3E}">
        <p14:creationId xmlns:p14="http://schemas.microsoft.com/office/powerpoint/2010/main" val="3286650470"/>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1_2-Column Comparison - Purple 2">
    <p:spTree>
      <p:nvGrpSpPr>
        <p:cNvPr id="1" name=""/>
        <p:cNvGrpSpPr/>
        <p:nvPr/>
      </p:nvGrpSpPr>
      <p:grpSpPr>
        <a:xfrm>
          <a:off x="0" y="0"/>
          <a:ext cx="0" cy="0"/>
          <a:chOff x="0" y="0"/>
          <a:chExt cx="0" cy="0"/>
        </a:xfrm>
      </p:grpSpPr>
      <p:sp>
        <p:nvSpPr>
          <p:cNvPr id="590" name="Rectangle 9"/>
          <p:cNvSpPr/>
          <p:nvPr/>
        </p:nvSpPr>
        <p:spPr>
          <a:xfrm>
            <a:off x="0" y="0"/>
            <a:ext cx="6096000" cy="6858000"/>
          </a:xfrm>
          <a:prstGeom prst="rect">
            <a:avLst/>
          </a:prstGeom>
          <a:solidFill>
            <a:schemeClr val="accent5"/>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pic>
        <p:nvPicPr>
          <p:cNvPr id="591" name="Picture 4" descr="Picture 4"/>
          <p:cNvPicPr>
            <a:picLocks noChangeAspect="1"/>
          </p:cNvPicPr>
          <p:nvPr/>
        </p:nvPicPr>
        <p:blipFill>
          <a:blip r:embed="rId2"/>
          <a:stretch>
            <a:fillRect/>
          </a:stretch>
        </p:blipFill>
        <p:spPr>
          <a:xfrm>
            <a:off x="4848745" y="1358119"/>
            <a:ext cx="2494510" cy="2494510"/>
          </a:xfrm>
          <a:prstGeom prst="rect">
            <a:avLst/>
          </a:prstGeom>
          <a:ln w="12700">
            <a:miter lim="400000"/>
          </a:ln>
        </p:spPr>
      </p:pic>
      <p:sp>
        <p:nvSpPr>
          <p:cNvPr id="6" name="Freeform 5">
            <a:extLst>
              <a:ext uri="{FF2B5EF4-FFF2-40B4-BE49-F238E27FC236}">
                <a16:creationId xmlns:a16="http://schemas.microsoft.com/office/drawing/2014/main" id="{A0874EB8-B02F-AB23-923C-5E6E0F9A4260}"/>
              </a:ext>
            </a:extLst>
          </p:cNvPr>
          <p:cNvSpPr/>
          <p:nvPr/>
        </p:nvSpPr>
        <p:spPr>
          <a:xfrm>
            <a:off x="6099089" y="1358119"/>
            <a:ext cx="1247255" cy="2494510"/>
          </a:xfrm>
          <a:custGeom>
            <a:avLst/>
            <a:gdLst>
              <a:gd name="connsiteX0" fmla="*/ 8010 w 1247255"/>
              <a:gd name="connsiteY0" fmla="*/ 0 h 2494510"/>
              <a:gd name="connsiteX1" fmla="*/ 1247255 w 1247255"/>
              <a:gd name="connsiteY1" fmla="*/ 1247255 h 2494510"/>
              <a:gd name="connsiteX2" fmla="*/ 8010 w 1247255"/>
              <a:gd name="connsiteY2" fmla="*/ 2494510 h 2494510"/>
              <a:gd name="connsiteX3" fmla="*/ 0 w 1247255"/>
              <a:gd name="connsiteY3" fmla="*/ 2494103 h 2494510"/>
              <a:gd name="connsiteX4" fmla="*/ 0 w 1247255"/>
              <a:gd name="connsiteY4" fmla="*/ 407 h 2494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255" h="2494510">
                <a:moveTo>
                  <a:pt x="8010" y="0"/>
                </a:moveTo>
                <a:cubicBezTo>
                  <a:pt x="692426" y="0"/>
                  <a:pt x="1247255" y="558415"/>
                  <a:pt x="1247255" y="1247255"/>
                </a:cubicBezTo>
                <a:cubicBezTo>
                  <a:pt x="1247255" y="1936095"/>
                  <a:pt x="692426" y="2494510"/>
                  <a:pt x="8010" y="2494510"/>
                </a:cubicBezTo>
                <a:lnTo>
                  <a:pt x="0" y="2494103"/>
                </a:lnTo>
                <a:lnTo>
                  <a:pt x="0" y="407"/>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Oval 6">
            <a:extLst>
              <a:ext uri="{FF2B5EF4-FFF2-40B4-BE49-F238E27FC236}">
                <a16:creationId xmlns:a16="http://schemas.microsoft.com/office/drawing/2014/main" id="{60FE64F5-93D9-3A27-C249-89BF639AFE57}"/>
              </a:ext>
            </a:extLst>
          </p:cNvPr>
          <p:cNvSpPr/>
          <p:nvPr/>
        </p:nvSpPr>
        <p:spPr>
          <a:xfrm>
            <a:off x="5095971" y="1598805"/>
            <a:ext cx="2006236" cy="200623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592" name="TextBox 6"/>
          <p:cNvSpPr txBox="1"/>
          <p:nvPr/>
        </p:nvSpPr>
        <p:spPr>
          <a:xfrm>
            <a:off x="5506173" y="2143707"/>
            <a:ext cx="1167736" cy="9164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sz="5400">
                <a:solidFill>
                  <a:srgbClr val="FFFFFF"/>
                </a:solidFill>
                <a:latin typeface="Atyp Display Semibold"/>
                <a:ea typeface="Atyp Display Semibold"/>
                <a:cs typeface="Atyp Display Semibold"/>
                <a:sym typeface="Atyp Display Semibold"/>
              </a:defRPr>
            </a:lvl1pPr>
          </a:lstStyle>
          <a:p>
            <a:r>
              <a:rPr>
                <a:solidFill>
                  <a:schemeClr val="tx1"/>
                </a:solidFill>
              </a:rPr>
              <a:t>VS</a:t>
            </a:r>
          </a:p>
        </p:txBody>
      </p:sp>
      <p:sp>
        <p:nvSpPr>
          <p:cNvPr id="593" name="Slide Number"/>
          <p:cNvSpPr txBox="1">
            <a:spLocks noGrp="1"/>
          </p:cNvSpPr>
          <p:nvPr>
            <p:ph type="sldNum" sz="quarter" idx="2"/>
          </p:nvPr>
        </p:nvSpPr>
        <p:spPr>
          <a:prstGeom prst="rect">
            <a:avLst/>
          </a:prstGeom>
        </p:spPr>
        <p:txBody>
          <a:bodyPr/>
          <a:lstStyle/>
          <a:p>
            <a:fld id="{330EA680-D336-4FF7-8B7A-9848BB0A1C32}" type="slidenum">
              <a:rPr lang="en-US" smtClean="0"/>
              <a:t>‹#›</a:t>
            </a:fld>
            <a:endParaRPr lang="en-US"/>
          </a:p>
        </p:txBody>
      </p:sp>
      <p:sp>
        <p:nvSpPr>
          <p:cNvPr id="595" name="Body Level One…"/>
          <p:cNvSpPr txBox="1">
            <a:spLocks noGrp="1"/>
          </p:cNvSpPr>
          <p:nvPr>
            <p:ph type="body" sz="quarter" idx="1" hasCustomPrompt="1"/>
          </p:nvPr>
        </p:nvSpPr>
        <p:spPr>
          <a:xfrm>
            <a:off x="517525" y="1441450"/>
            <a:ext cx="4084638" cy="383394"/>
          </a:xfrm>
          <a:prstGeom prst="rect">
            <a:avLst/>
          </a:prstGeom>
        </p:spPr>
        <p:txBody>
          <a:bodyPr/>
          <a:lstStyle>
            <a:lvl1pPr marL="0" indent="0">
              <a:buNone/>
              <a:defRPr>
                <a:solidFill>
                  <a:srgbClr val="FFFFFF"/>
                </a:solidFill>
                <a:latin typeface="Atyp Display Medium"/>
                <a:ea typeface="Atyp Display Medium"/>
                <a:cs typeface="Atyp Display Medium"/>
                <a:sym typeface="Atyp Display Medium"/>
              </a:defRPr>
            </a:lvl1pPr>
            <a:lvl2pPr marL="457200" indent="0">
              <a:buNone/>
              <a:defRPr>
                <a:solidFill>
                  <a:srgbClr val="FFFFFF"/>
                </a:solidFill>
                <a:latin typeface="Atyp Display Medium"/>
                <a:ea typeface="Atyp Display Medium"/>
                <a:cs typeface="Atyp Display Medium"/>
                <a:sym typeface="Atyp Display Medium"/>
              </a:defRPr>
            </a:lvl2pPr>
            <a:lvl3pPr marL="914400" indent="0">
              <a:buNone/>
              <a:defRPr>
                <a:solidFill>
                  <a:srgbClr val="FFFFFF"/>
                </a:solidFill>
                <a:latin typeface="Atyp Display Medium"/>
                <a:ea typeface="Atyp Display Medium"/>
                <a:cs typeface="Atyp Display Medium"/>
                <a:sym typeface="Atyp Display Medium"/>
              </a:defRPr>
            </a:lvl3pPr>
            <a:lvl4pPr marL="1371600" indent="0">
              <a:buNone/>
              <a:defRPr>
                <a:solidFill>
                  <a:srgbClr val="FFFFFF"/>
                </a:solidFill>
                <a:latin typeface="Atyp Display Medium"/>
                <a:ea typeface="Atyp Display Medium"/>
                <a:cs typeface="Atyp Display Medium"/>
                <a:sym typeface="Atyp Display Medium"/>
              </a:defRPr>
            </a:lvl4pPr>
            <a:lvl5pPr marL="1828800" indent="0">
              <a:buNone/>
              <a:defRPr>
                <a:solidFill>
                  <a:srgbClr val="FFFFFF"/>
                </a:solidFill>
                <a:latin typeface="Atyp Display Medium"/>
                <a:ea typeface="Atyp Display Medium"/>
                <a:cs typeface="Atyp Display Medium"/>
                <a:sym typeface="Atyp Display Medium"/>
              </a:defRPr>
            </a:lvl5pPr>
          </a:lstStyle>
          <a:p>
            <a:r>
              <a:t>Subtitle Appears Here</a:t>
            </a:r>
          </a:p>
          <a:p>
            <a:pPr lvl="1"/>
            <a:endParaRPr/>
          </a:p>
          <a:p>
            <a:pPr lvl="2"/>
            <a:endParaRPr/>
          </a:p>
          <a:p>
            <a:pPr lvl="3"/>
            <a:endParaRPr/>
          </a:p>
          <a:p>
            <a:pPr lvl="4"/>
            <a:endParaRPr/>
          </a:p>
        </p:txBody>
      </p:sp>
      <p:sp>
        <p:nvSpPr>
          <p:cNvPr id="596" name="Text Placeholder 8"/>
          <p:cNvSpPr>
            <a:spLocks noGrp="1"/>
          </p:cNvSpPr>
          <p:nvPr>
            <p:ph type="body" sz="quarter" idx="21" hasCustomPrompt="1"/>
          </p:nvPr>
        </p:nvSpPr>
        <p:spPr>
          <a:xfrm>
            <a:off x="7637853" y="1441450"/>
            <a:ext cx="4084639" cy="383395"/>
          </a:xfrm>
          <a:prstGeom prst="rect">
            <a:avLst/>
          </a:prstGeom>
        </p:spPr>
        <p:txBody>
          <a:bodyPr/>
          <a:lstStyle>
            <a:lvl1pPr marL="0" indent="0">
              <a:buNone/>
              <a:defRPr>
                <a:latin typeface="Atyp Display Medium"/>
                <a:ea typeface="Atyp Display Medium"/>
                <a:cs typeface="Atyp Display Medium"/>
                <a:sym typeface="Atyp Display Medium"/>
              </a:defRPr>
            </a:lvl1pPr>
          </a:lstStyle>
          <a:p>
            <a:r>
              <a:t>Subtitle Appears Here</a:t>
            </a:r>
          </a:p>
        </p:txBody>
      </p:sp>
      <p:sp>
        <p:nvSpPr>
          <p:cNvPr id="598" name="Click to Edit 2-Column Comparison"/>
          <p:cNvSpPr txBox="1">
            <a:spLocks noGrp="1"/>
          </p:cNvSpPr>
          <p:nvPr>
            <p:ph type="title" hasCustomPrompt="1"/>
          </p:nvPr>
        </p:nvSpPr>
        <p:spPr>
          <a:xfrm>
            <a:off x="516924" y="505169"/>
            <a:ext cx="11164331" cy="466381"/>
          </a:xfrm>
          <a:prstGeom prst="rect">
            <a:avLst/>
          </a:prstGeom>
        </p:spPr>
        <p:txBody>
          <a:bodyPr/>
          <a:lstStyle>
            <a:lvl1pPr algn="ctr"/>
          </a:lstStyle>
          <a:p>
            <a:r>
              <a:t>Click to Edit 2-Column Comparison</a:t>
            </a:r>
          </a:p>
        </p:txBody>
      </p:sp>
      <p:sp>
        <p:nvSpPr>
          <p:cNvPr id="14" name="Text Placeholder 2">
            <a:extLst>
              <a:ext uri="{FF2B5EF4-FFF2-40B4-BE49-F238E27FC236}">
                <a16:creationId xmlns:a16="http://schemas.microsoft.com/office/drawing/2014/main" id="{7E2E42C2-E623-9A4D-9C57-198BB1412AFE}"/>
              </a:ext>
            </a:extLst>
          </p:cNvPr>
          <p:cNvSpPr>
            <a:spLocks noGrp="1"/>
          </p:cNvSpPr>
          <p:nvPr>
            <p:ph type="body" sz="quarter" idx="24"/>
          </p:nvPr>
        </p:nvSpPr>
        <p:spPr>
          <a:xfrm>
            <a:off x="517525" y="1931988"/>
            <a:ext cx="4084638" cy="3597275"/>
          </a:xfrm>
        </p:spPr>
        <p:txBody>
          <a:bodyPr/>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buClr>
                <a:srgbClr val="FFFFFF"/>
              </a:buClr>
              <a:defRPr>
                <a:solidFill>
                  <a:srgbClr val="FFFFFF"/>
                </a:solidFill>
              </a:defRPr>
            </a:lvl4pPr>
            <a:lvl5pPr>
              <a:buClr>
                <a:srgbClr val="FFFFFF"/>
              </a:buCl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a:extLst>
              <a:ext uri="{FF2B5EF4-FFF2-40B4-BE49-F238E27FC236}">
                <a16:creationId xmlns:a16="http://schemas.microsoft.com/office/drawing/2014/main" id="{71FA5FA3-0DE8-314B-B719-6A024E8AB264}"/>
              </a:ext>
            </a:extLst>
          </p:cNvPr>
          <p:cNvSpPr>
            <a:spLocks noGrp="1"/>
          </p:cNvSpPr>
          <p:nvPr>
            <p:ph type="body" sz="quarter" idx="25"/>
          </p:nvPr>
        </p:nvSpPr>
        <p:spPr>
          <a:xfrm>
            <a:off x="7637463" y="1931988"/>
            <a:ext cx="4084637" cy="3597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8B0AD7AE-85C2-BF52-F378-6D031DE5D07F}"/>
              </a:ext>
            </a:extLst>
          </p:cNvPr>
          <p:cNvPicPr>
            <a:picLocks noChangeAspect="1"/>
          </p:cNvPicPr>
          <p:nvPr/>
        </p:nvPicPr>
        <p:blipFill>
          <a:blip r:embed="rId3"/>
          <a:stretch>
            <a:fillRect/>
          </a:stretch>
        </p:blipFill>
        <p:spPr>
          <a:xfrm>
            <a:off x="518494" y="5921468"/>
            <a:ext cx="2494870" cy="479332"/>
          </a:xfrm>
          <a:prstGeom prst="rect">
            <a:avLst/>
          </a:prstGeom>
        </p:spPr>
      </p:pic>
    </p:spTree>
    <p:extLst>
      <p:ext uri="{BB962C8B-B14F-4D97-AF65-F5344CB8AC3E}">
        <p14:creationId xmlns:p14="http://schemas.microsoft.com/office/powerpoint/2010/main" val="1908937041"/>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Stats in Circle - Grey 1">
    <p:bg>
      <p:bgPr>
        <a:solidFill>
          <a:schemeClr val="accent1"/>
        </a:solidFill>
        <a:effectLst/>
      </p:bgPr>
    </p:bg>
    <p:spTree>
      <p:nvGrpSpPr>
        <p:cNvPr id="1" name=""/>
        <p:cNvGrpSpPr/>
        <p:nvPr/>
      </p:nvGrpSpPr>
      <p:grpSpPr>
        <a:xfrm>
          <a:off x="0" y="0"/>
          <a:ext cx="0" cy="0"/>
          <a:chOff x="0" y="0"/>
          <a:chExt cx="0" cy="0"/>
        </a:xfrm>
      </p:grpSpPr>
      <p:sp>
        <p:nvSpPr>
          <p:cNvPr id="673" name="Oval 2"/>
          <p:cNvSpPr/>
          <p:nvPr/>
        </p:nvSpPr>
        <p:spPr>
          <a:xfrm>
            <a:off x="731335" y="1884557"/>
            <a:ext cx="3088889" cy="3088889"/>
          </a:xfrm>
          <a:prstGeom prst="ellipse">
            <a:avLst/>
          </a:prstGeom>
          <a:solidFill>
            <a:srgbClr val="FFFFFF"/>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674" name="Oval 23"/>
          <p:cNvSpPr/>
          <p:nvPr/>
        </p:nvSpPr>
        <p:spPr>
          <a:xfrm>
            <a:off x="4551557" y="1884557"/>
            <a:ext cx="3088889" cy="3088889"/>
          </a:xfrm>
          <a:prstGeom prst="ellipse">
            <a:avLst/>
          </a:prstGeom>
          <a:solidFill>
            <a:srgbClr val="FFFFFF"/>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675" name="Oval 24"/>
          <p:cNvSpPr/>
          <p:nvPr/>
        </p:nvSpPr>
        <p:spPr>
          <a:xfrm>
            <a:off x="8371778" y="1884557"/>
            <a:ext cx="3088889" cy="3088889"/>
          </a:xfrm>
          <a:prstGeom prst="ellipse">
            <a:avLst/>
          </a:prstGeom>
          <a:solidFill>
            <a:srgbClr val="FFFFFF"/>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677" name="Body Level One…"/>
          <p:cNvSpPr txBox="1">
            <a:spLocks noGrp="1"/>
          </p:cNvSpPr>
          <p:nvPr>
            <p:ph type="body" sz="quarter" idx="1" hasCustomPrompt="1"/>
          </p:nvPr>
        </p:nvSpPr>
        <p:spPr>
          <a:xfrm>
            <a:off x="757366" y="3881065"/>
            <a:ext cx="3035145" cy="434457"/>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t>Click to edit tex</a:t>
            </a:r>
            <a:r>
              <a:rPr lang="en-US"/>
              <a:t>t</a:t>
            </a:r>
            <a:endParaRPr/>
          </a:p>
          <a:p>
            <a:pPr lvl="2"/>
            <a:endParaRPr/>
          </a:p>
          <a:p>
            <a:pPr lvl="3"/>
            <a:endParaRPr/>
          </a:p>
          <a:p>
            <a:pPr lvl="4"/>
            <a:endParaRPr/>
          </a:p>
        </p:txBody>
      </p:sp>
      <p:sp>
        <p:nvSpPr>
          <p:cNvPr id="678" name="Text Placeholder 12"/>
          <p:cNvSpPr>
            <a:spLocks noGrp="1"/>
          </p:cNvSpPr>
          <p:nvPr>
            <p:ph type="body" sz="quarter" idx="21" hasCustomPrompt="1"/>
          </p:nvPr>
        </p:nvSpPr>
        <p:spPr>
          <a:xfrm>
            <a:off x="4578427" y="3881065"/>
            <a:ext cx="3035145" cy="434457"/>
          </a:xfrm>
          <a:prstGeom prst="rect">
            <a:avLst/>
          </a:prstGeom>
        </p:spPr>
        <p:txBody>
          <a:bodyPr/>
          <a:lstStyle>
            <a:lvl1pPr marL="0" indent="0" algn="ctr">
              <a:buNone/>
              <a:defRPr/>
            </a:lvl1pPr>
          </a:lstStyle>
          <a:p>
            <a:r>
              <a:t>Click to edit text</a:t>
            </a:r>
          </a:p>
        </p:txBody>
      </p:sp>
      <p:sp>
        <p:nvSpPr>
          <p:cNvPr id="679" name="Text Placeholder 12"/>
          <p:cNvSpPr>
            <a:spLocks noGrp="1"/>
          </p:cNvSpPr>
          <p:nvPr>
            <p:ph type="body" sz="quarter" idx="22" hasCustomPrompt="1"/>
          </p:nvPr>
        </p:nvSpPr>
        <p:spPr>
          <a:xfrm>
            <a:off x="8398650" y="3881065"/>
            <a:ext cx="3035145" cy="434457"/>
          </a:xfrm>
          <a:prstGeom prst="rect">
            <a:avLst/>
          </a:prstGeom>
        </p:spPr>
        <p:txBody>
          <a:bodyPr/>
          <a:lstStyle>
            <a:lvl1pPr marL="0" indent="0" algn="ctr">
              <a:buNone/>
              <a:defRPr/>
            </a:lvl1pPr>
          </a:lstStyle>
          <a:p>
            <a:r>
              <a:t>Click to edit text</a:t>
            </a:r>
          </a:p>
        </p:txBody>
      </p:sp>
      <p:sp>
        <p:nvSpPr>
          <p:cNvPr id="680" name="Slide Number"/>
          <p:cNvSpPr txBox="1">
            <a:spLocks noGrp="1"/>
          </p:cNvSpPr>
          <p:nvPr>
            <p:ph type="sldNum" sz="quarter" idx="2"/>
          </p:nvPr>
        </p:nvSpPr>
        <p:spPr>
          <a:prstGeom prst="rect">
            <a:avLst/>
          </a:prstGeom>
        </p:spPr>
        <p:txBody>
          <a:bodyPr/>
          <a:lstStyle/>
          <a:p>
            <a:fld id="{330EA680-D336-4FF7-8B7A-9848BB0A1C32}" type="slidenum">
              <a:rPr lang="en-US" smtClean="0"/>
              <a:t>‹#›</a:t>
            </a:fld>
            <a:endParaRPr lang="en-US"/>
          </a:p>
        </p:txBody>
      </p:sp>
      <p:sp>
        <p:nvSpPr>
          <p:cNvPr id="682" name="Text Placeholder 5"/>
          <p:cNvSpPr>
            <a:spLocks noGrp="1"/>
          </p:cNvSpPr>
          <p:nvPr>
            <p:ph type="body" sz="quarter" idx="23" hasCustomPrompt="1"/>
          </p:nvPr>
        </p:nvSpPr>
        <p:spPr>
          <a:xfrm>
            <a:off x="731333" y="2720975"/>
            <a:ext cx="3061179" cy="1160463"/>
          </a:xfrm>
          <a:prstGeom prst="rect">
            <a:avLst/>
          </a:prstGeom>
        </p:spPr>
        <p:txBody>
          <a:bodyPr anchor="b"/>
          <a:lstStyle>
            <a:lvl1pPr marL="0" indent="0" algn="ctr" defTabSz="804672">
              <a:spcBef>
                <a:spcPts val="800"/>
              </a:spcBef>
              <a:buNone/>
              <a:defRPr sz="7040">
                <a:solidFill>
                  <a:schemeClr val="accent1"/>
                </a:solidFill>
                <a:latin typeface="+mj-lt"/>
                <a:ea typeface="Atyp Display Bold"/>
                <a:cs typeface="Atyp Display Bold"/>
                <a:sym typeface="Atyp Display Bold"/>
              </a:defRPr>
            </a:lvl1pPr>
          </a:lstStyle>
          <a:p>
            <a:r>
              <a:t>Data</a:t>
            </a:r>
          </a:p>
        </p:txBody>
      </p:sp>
      <p:sp>
        <p:nvSpPr>
          <p:cNvPr id="683" name="Text Placeholder 5"/>
          <p:cNvSpPr>
            <a:spLocks noGrp="1"/>
          </p:cNvSpPr>
          <p:nvPr>
            <p:ph type="body" sz="quarter" idx="24" hasCustomPrompt="1"/>
          </p:nvPr>
        </p:nvSpPr>
        <p:spPr>
          <a:xfrm>
            <a:off x="4567352" y="2720975"/>
            <a:ext cx="3061179" cy="1160463"/>
          </a:xfrm>
          <a:prstGeom prst="rect">
            <a:avLst/>
          </a:prstGeom>
        </p:spPr>
        <p:txBody>
          <a:bodyPr anchor="b"/>
          <a:lstStyle>
            <a:lvl1pPr marL="0" indent="0" algn="ctr" defTabSz="804672">
              <a:spcBef>
                <a:spcPts val="800"/>
              </a:spcBef>
              <a:buNone/>
              <a:defRPr sz="7040">
                <a:solidFill>
                  <a:schemeClr val="accent1"/>
                </a:solidFill>
                <a:latin typeface="+mj-lt"/>
                <a:ea typeface="Atyp Display Bold"/>
                <a:cs typeface="Atyp Display Bold"/>
                <a:sym typeface="Atyp Display Bold"/>
              </a:defRPr>
            </a:lvl1pPr>
          </a:lstStyle>
          <a:p>
            <a:r>
              <a:rPr lang="en-US"/>
              <a:t>D</a:t>
            </a:r>
            <a:r>
              <a:t>ata</a:t>
            </a:r>
          </a:p>
        </p:txBody>
      </p:sp>
      <p:sp>
        <p:nvSpPr>
          <p:cNvPr id="684" name="Text Placeholder 5"/>
          <p:cNvSpPr>
            <a:spLocks noGrp="1"/>
          </p:cNvSpPr>
          <p:nvPr>
            <p:ph type="body" sz="quarter" idx="25" hasCustomPrompt="1"/>
          </p:nvPr>
        </p:nvSpPr>
        <p:spPr>
          <a:xfrm>
            <a:off x="8381069" y="2720975"/>
            <a:ext cx="3061178" cy="1160463"/>
          </a:xfrm>
          <a:prstGeom prst="rect">
            <a:avLst/>
          </a:prstGeom>
        </p:spPr>
        <p:txBody>
          <a:bodyPr anchor="b"/>
          <a:lstStyle>
            <a:lvl1pPr marL="0" indent="0" algn="ctr" defTabSz="804672">
              <a:spcBef>
                <a:spcPts val="800"/>
              </a:spcBef>
              <a:buNone/>
              <a:defRPr sz="7040">
                <a:solidFill>
                  <a:schemeClr val="accent1"/>
                </a:solidFill>
                <a:latin typeface="+mj-lt"/>
                <a:ea typeface="Atyp Display Bold"/>
                <a:cs typeface="Atyp Display Bold"/>
                <a:sym typeface="Atyp Display Bold"/>
              </a:defRPr>
            </a:lvl1pPr>
          </a:lstStyle>
          <a:p>
            <a:r>
              <a:t>Data</a:t>
            </a:r>
          </a:p>
        </p:txBody>
      </p:sp>
      <p:sp>
        <p:nvSpPr>
          <p:cNvPr id="5" name="Click to Edit 1-Column Title">
            <a:extLst>
              <a:ext uri="{FF2B5EF4-FFF2-40B4-BE49-F238E27FC236}">
                <a16:creationId xmlns:a16="http://schemas.microsoft.com/office/drawing/2014/main" id="{7ACC777C-CC6C-6454-598E-2ACFF62FD290}"/>
              </a:ext>
            </a:extLst>
          </p:cNvPr>
          <p:cNvSpPr txBox="1">
            <a:spLocks noGrp="1"/>
          </p:cNvSpPr>
          <p:nvPr>
            <p:ph type="title" hasCustomPrompt="1"/>
          </p:nvPr>
        </p:nvSpPr>
        <p:spPr>
          <a:xfrm>
            <a:off x="516924" y="505168"/>
            <a:ext cx="11164331" cy="514007"/>
          </a:xfrm>
          <a:prstGeom prst="rect">
            <a:avLst/>
          </a:prstGeom>
        </p:spPr>
        <p:txBody>
          <a:bodyPr/>
          <a:lstStyle>
            <a:lvl1pPr>
              <a:defRPr>
                <a:solidFill>
                  <a:srgbClr val="FFFFFF"/>
                </a:solidFill>
              </a:defRPr>
            </a:lvl1pPr>
          </a:lstStyle>
          <a:p>
            <a:r>
              <a:rPr lang="en-US">
                <a:solidFill>
                  <a:srgbClr val="FFFFFF"/>
                </a:solidFill>
              </a:rPr>
              <a:t>Click to Edit Stats Title</a:t>
            </a:r>
          </a:p>
        </p:txBody>
      </p:sp>
      <p:pic>
        <p:nvPicPr>
          <p:cNvPr id="6" name="Picture 5">
            <a:extLst>
              <a:ext uri="{FF2B5EF4-FFF2-40B4-BE49-F238E27FC236}">
                <a16:creationId xmlns:a16="http://schemas.microsoft.com/office/drawing/2014/main" id="{93892BF9-8CF1-06E6-57AA-02061A2199CB}"/>
              </a:ext>
            </a:extLst>
          </p:cNvPr>
          <p:cNvPicPr>
            <a:picLocks noChangeAspect="1"/>
          </p:cNvPicPr>
          <p:nvPr/>
        </p:nvPicPr>
        <p:blipFill>
          <a:blip r:embed="rId2"/>
          <a:stretch>
            <a:fillRect/>
          </a:stretch>
        </p:blipFill>
        <p:spPr>
          <a:xfrm>
            <a:off x="518494" y="5921468"/>
            <a:ext cx="2494870" cy="479332"/>
          </a:xfrm>
          <a:prstGeom prst="rect">
            <a:avLst/>
          </a:prstGeom>
        </p:spPr>
      </p:pic>
    </p:spTree>
    <p:extLst>
      <p:ext uri="{BB962C8B-B14F-4D97-AF65-F5344CB8AC3E}">
        <p14:creationId xmlns:p14="http://schemas.microsoft.com/office/powerpoint/2010/main" val="639807206"/>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Stats in Circle - Purple">
    <p:bg>
      <p:bgPr>
        <a:solidFill>
          <a:schemeClr val="accent5"/>
        </a:solidFill>
        <a:effectLst/>
      </p:bgPr>
    </p:bg>
    <p:spTree>
      <p:nvGrpSpPr>
        <p:cNvPr id="1" name=""/>
        <p:cNvGrpSpPr/>
        <p:nvPr/>
      </p:nvGrpSpPr>
      <p:grpSpPr>
        <a:xfrm>
          <a:off x="0" y="0"/>
          <a:ext cx="0" cy="0"/>
          <a:chOff x="0" y="0"/>
          <a:chExt cx="0" cy="0"/>
        </a:xfrm>
      </p:grpSpPr>
      <p:sp>
        <p:nvSpPr>
          <p:cNvPr id="673" name="Oval 2"/>
          <p:cNvSpPr/>
          <p:nvPr/>
        </p:nvSpPr>
        <p:spPr>
          <a:xfrm>
            <a:off x="731335" y="1884557"/>
            <a:ext cx="3088889" cy="3088889"/>
          </a:xfrm>
          <a:prstGeom prst="ellipse">
            <a:avLst/>
          </a:prstGeom>
          <a:solidFill>
            <a:srgbClr val="FFFFFF"/>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674" name="Oval 23"/>
          <p:cNvSpPr/>
          <p:nvPr/>
        </p:nvSpPr>
        <p:spPr>
          <a:xfrm>
            <a:off x="4551557" y="1884557"/>
            <a:ext cx="3088889" cy="3088889"/>
          </a:xfrm>
          <a:prstGeom prst="ellipse">
            <a:avLst/>
          </a:prstGeom>
          <a:solidFill>
            <a:srgbClr val="FFFFFF"/>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675" name="Oval 24"/>
          <p:cNvSpPr/>
          <p:nvPr/>
        </p:nvSpPr>
        <p:spPr>
          <a:xfrm>
            <a:off x="8371778" y="1884557"/>
            <a:ext cx="3088889" cy="3088889"/>
          </a:xfrm>
          <a:prstGeom prst="ellipse">
            <a:avLst/>
          </a:prstGeom>
          <a:solidFill>
            <a:srgbClr val="FFFFFF"/>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677" name="Body Level One…"/>
          <p:cNvSpPr txBox="1">
            <a:spLocks noGrp="1"/>
          </p:cNvSpPr>
          <p:nvPr>
            <p:ph type="body" sz="quarter" idx="1" hasCustomPrompt="1"/>
          </p:nvPr>
        </p:nvSpPr>
        <p:spPr>
          <a:xfrm>
            <a:off x="757366" y="3881065"/>
            <a:ext cx="3035145" cy="434457"/>
          </a:xfrm>
          <a:prstGeom prst="rect">
            <a:avLst/>
          </a:prstGeom>
        </p:spPr>
        <p:txBody>
          <a:bodyPr/>
          <a:lstStyle>
            <a:lvl1pPr marL="0" indent="0" algn="ctr">
              <a:buNone/>
              <a:defRPr>
                <a:latin typeface="+mn-lt"/>
              </a:defRPr>
            </a:lvl1pPr>
            <a:lvl2pPr marL="457200" indent="0" algn="ctr">
              <a:buNone/>
              <a:defRPr/>
            </a:lvl2pPr>
            <a:lvl3pPr marL="914400" indent="0" algn="ctr">
              <a:buNone/>
              <a:defRPr>
                <a:latin typeface="+mn-lt"/>
              </a:defRPr>
            </a:lvl3pPr>
            <a:lvl4pPr marL="1371600" indent="0" algn="ctr">
              <a:buNone/>
              <a:defRPr>
                <a:latin typeface="+mn-lt"/>
              </a:defRPr>
            </a:lvl4pPr>
            <a:lvl5pPr marL="1828800" indent="0" algn="ctr">
              <a:buNone/>
              <a:defRPr>
                <a:latin typeface="+mn-lt"/>
              </a:defRPr>
            </a:lvl5pPr>
          </a:lstStyle>
          <a:p>
            <a:r>
              <a:t>Click to edit tex</a:t>
            </a:r>
            <a:r>
              <a:rPr lang="en-US"/>
              <a:t>t</a:t>
            </a:r>
            <a:endParaRPr/>
          </a:p>
          <a:p>
            <a:pPr lvl="2"/>
            <a:endParaRPr/>
          </a:p>
          <a:p>
            <a:pPr lvl="3"/>
            <a:endParaRPr/>
          </a:p>
          <a:p>
            <a:pPr lvl="4"/>
            <a:endParaRPr/>
          </a:p>
        </p:txBody>
      </p:sp>
      <p:sp>
        <p:nvSpPr>
          <p:cNvPr id="678" name="Text Placeholder 12"/>
          <p:cNvSpPr>
            <a:spLocks noGrp="1"/>
          </p:cNvSpPr>
          <p:nvPr>
            <p:ph type="body" sz="quarter" idx="21" hasCustomPrompt="1"/>
          </p:nvPr>
        </p:nvSpPr>
        <p:spPr>
          <a:xfrm>
            <a:off x="4578427" y="3881065"/>
            <a:ext cx="3035145" cy="434457"/>
          </a:xfrm>
          <a:prstGeom prst="rect">
            <a:avLst/>
          </a:prstGeom>
        </p:spPr>
        <p:txBody>
          <a:bodyPr/>
          <a:lstStyle>
            <a:lvl1pPr marL="0" indent="0" algn="ctr">
              <a:buNone/>
              <a:defRPr>
                <a:latin typeface="+mn-lt"/>
              </a:defRPr>
            </a:lvl1pPr>
          </a:lstStyle>
          <a:p>
            <a:r>
              <a:t>Click to edit text</a:t>
            </a:r>
          </a:p>
        </p:txBody>
      </p:sp>
      <p:sp>
        <p:nvSpPr>
          <p:cNvPr id="679" name="Text Placeholder 12"/>
          <p:cNvSpPr>
            <a:spLocks noGrp="1"/>
          </p:cNvSpPr>
          <p:nvPr>
            <p:ph type="body" sz="quarter" idx="22" hasCustomPrompt="1"/>
          </p:nvPr>
        </p:nvSpPr>
        <p:spPr>
          <a:xfrm>
            <a:off x="8398650" y="3881065"/>
            <a:ext cx="3035145" cy="434457"/>
          </a:xfrm>
          <a:prstGeom prst="rect">
            <a:avLst/>
          </a:prstGeom>
        </p:spPr>
        <p:txBody>
          <a:bodyPr/>
          <a:lstStyle>
            <a:lvl1pPr marL="0" indent="0" algn="ctr">
              <a:buNone/>
              <a:defRPr>
                <a:latin typeface="+mn-lt"/>
              </a:defRPr>
            </a:lvl1pPr>
          </a:lstStyle>
          <a:p>
            <a:r>
              <a:t>Click to edit text</a:t>
            </a:r>
          </a:p>
        </p:txBody>
      </p:sp>
      <p:sp>
        <p:nvSpPr>
          <p:cNvPr id="680" name="Slide Number"/>
          <p:cNvSpPr txBox="1">
            <a:spLocks noGrp="1"/>
          </p:cNvSpPr>
          <p:nvPr>
            <p:ph type="sldNum" sz="quarter" idx="2"/>
          </p:nvPr>
        </p:nvSpPr>
        <p:spPr>
          <a:prstGeom prst="rect">
            <a:avLst/>
          </a:prstGeom>
        </p:spPr>
        <p:txBody>
          <a:bodyPr/>
          <a:lstStyle/>
          <a:p>
            <a:fld id="{330EA680-D336-4FF7-8B7A-9848BB0A1C32}" type="slidenum">
              <a:rPr lang="en-US" smtClean="0"/>
              <a:t>‹#›</a:t>
            </a:fld>
            <a:endParaRPr lang="en-US"/>
          </a:p>
        </p:txBody>
      </p:sp>
      <p:sp>
        <p:nvSpPr>
          <p:cNvPr id="682" name="Text Placeholder 5"/>
          <p:cNvSpPr>
            <a:spLocks noGrp="1"/>
          </p:cNvSpPr>
          <p:nvPr>
            <p:ph type="body" sz="quarter" idx="23" hasCustomPrompt="1"/>
          </p:nvPr>
        </p:nvSpPr>
        <p:spPr>
          <a:xfrm>
            <a:off x="731333" y="2720975"/>
            <a:ext cx="3061179" cy="1160463"/>
          </a:xfrm>
          <a:prstGeom prst="rect">
            <a:avLst/>
          </a:prstGeom>
        </p:spPr>
        <p:txBody>
          <a:bodyPr anchor="b"/>
          <a:lstStyle>
            <a:lvl1pPr marL="0" indent="0" algn="ctr" defTabSz="804672">
              <a:spcBef>
                <a:spcPts val="800"/>
              </a:spcBef>
              <a:buNone/>
              <a:defRPr sz="7040">
                <a:solidFill>
                  <a:schemeClr val="accent5"/>
                </a:solidFill>
                <a:latin typeface="+mj-lt"/>
                <a:ea typeface="Atyp Display Bold"/>
                <a:cs typeface="Atyp Display Bold"/>
                <a:sym typeface="Atyp Display Bold"/>
              </a:defRPr>
            </a:lvl1pPr>
          </a:lstStyle>
          <a:p>
            <a:r>
              <a:t>Data</a:t>
            </a:r>
          </a:p>
        </p:txBody>
      </p:sp>
      <p:sp>
        <p:nvSpPr>
          <p:cNvPr id="683" name="Text Placeholder 5"/>
          <p:cNvSpPr>
            <a:spLocks noGrp="1"/>
          </p:cNvSpPr>
          <p:nvPr>
            <p:ph type="body" sz="quarter" idx="24" hasCustomPrompt="1"/>
          </p:nvPr>
        </p:nvSpPr>
        <p:spPr>
          <a:xfrm>
            <a:off x="4567352" y="2720975"/>
            <a:ext cx="3061179" cy="1160463"/>
          </a:xfrm>
          <a:prstGeom prst="rect">
            <a:avLst/>
          </a:prstGeom>
        </p:spPr>
        <p:txBody>
          <a:bodyPr anchor="b"/>
          <a:lstStyle>
            <a:lvl1pPr marL="0" indent="0" algn="ctr" defTabSz="804672">
              <a:spcBef>
                <a:spcPts val="800"/>
              </a:spcBef>
              <a:buNone/>
              <a:defRPr sz="7040">
                <a:solidFill>
                  <a:schemeClr val="accent5"/>
                </a:solidFill>
                <a:latin typeface="+mj-lt"/>
                <a:ea typeface="Atyp Display Bold"/>
                <a:cs typeface="Atyp Display Bold"/>
                <a:sym typeface="Atyp Display Bold"/>
              </a:defRPr>
            </a:lvl1pPr>
          </a:lstStyle>
          <a:p>
            <a:r>
              <a:rPr lang="en-US"/>
              <a:t>D</a:t>
            </a:r>
            <a:r>
              <a:t>ata</a:t>
            </a:r>
          </a:p>
        </p:txBody>
      </p:sp>
      <p:sp>
        <p:nvSpPr>
          <p:cNvPr id="684" name="Text Placeholder 5"/>
          <p:cNvSpPr>
            <a:spLocks noGrp="1"/>
          </p:cNvSpPr>
          <p:nvPr>
            <p:ph type="body" sz="quarter" idx="25" hasCustomPrompt="1"/>
          </p:nvPr>
        </p:nvSpPr>
        <p:spPr>
          <a:xfrm>
            <a:off x="8381069" y="2720975"/>
            <a:ext cx="3061178" cy="1160463"/>
          </a:xfrm>
          <a:prstGeom prst="rect">
            <a:avLst/>
          </a:prstGeom>
        </p:spPr>
        <p:txBody>
          <a:bodyPr anchor="b"/>
          <a:lstStyle>
            <a:lvl1pPr marL="0" indent="0" algn="ctr" defTabSz="804672">
              <a:spcBef>
                <a:spcPts val="800"/>
              </a:spcBef>
              <a:buNone/>
              <a:defRPr sz="7040">
                <a:solidFill>
                  <a:schemeClr val="accent5"/>
                </a:solidFill>
                <a:latin typeface="+mj-lt"/>
                <a:ea typeface="Atyp Display Bold"/>
                <a:cs typeface="Atyp Display Bold"/>
                <a:sym typeface="Atyp Display Bold"/>
              </a:defRPr>
            </a:lvl1pPr>
          </a:lstStyle>
          <a:p>
            <a:r>
              <a:t>Data</a:t>
            </a:r>
          </a:p>
        </p:txBody>
      </p:sp>
      <p:sp>
        <p:nvSpPr>
          <p:cNvPr id="2" name="Click to Edit 1-Column Title">
            <a:extLst>
              <a:ext uri="{FF2B5EF4-FFF2-40B4-BE49-F238E27FC236}">
                <a16:creationId xmlns:a16="http://schemas.microsoft.com/office/drawing/2014/main" id="{44E9E091-88BB-861A-0AD0-A2E4D9796D1D}"/>
              </a:ext>
            </a:extLst>
          </p:cNvPr>
          <p:cNvSpPr txBox="1">
            <a:spLocks noGrp="1"/>
          </p:cNvSpPr>
          <p:nvPr>
            <p:ph type="title" hasCustomPrompt="1"/>
          </p:nvPr>
        </p:nvSpPr>
        <p:spPr>
          <a:xfrm>
            <a:off x="516924" y="505168"/>
            <a:ext cx="11164331" cy="514007"/>
          </a:xfrm>
          <a:prstGeom prst="rect">
            <a:avLst/>
          </a:prstGeom>
        </p:spPr>
        <p:txBody>
          <a:bodyPr/>
          <a:lstStyle>
            <a:lvl1pPr>
              <a:defRPr>
                <a:solidFill>
                  <a:srgbClr val="FFFFFF"/>
                </a:solidFill>
              </a:defRPr>
            </a:lvl1pPr>
          </a:lstStyle>
          <a:p>
            <a:r>
              <a:rPr lang="en-US">
                <a:solidFill>
                  <a:srgbClr val="FFFFFF"/>
                </a:solidFill>
              </a:rPr>
              <a:t>Click to Edit Stats Title</a:t>
            </a:r>
          </a:p>
        </p:txBody>
      </p:sp>
      <p:pic>
        <p:nvPicPr>
          <p:cNvPr id="5" name="Picture 4">
            <a:extLst>
              <a:ext uri="{FF2B5EF4-FFF2-40B4-BE49-F238E27FC236}">
                <a16:creationId xmlns:a16="http://schemas.microsoft.com/office/drawing/2014/main" id="{69FFF453-7FD4-DE82-87E9-78D3DF97921D}"/>
              </a:ext>
            </a:extLst>
          </p:cNvPr>
          <p:cNvPicPr>
            <a:picLocks noChangeAspect="1"/>
          </p:cNvPicPr>
          <p:nvPr/>
        </p:nvPicPr>
        <p:blipFill>
          <a:blip r:embed="rId2"/>
          <a:stretch>
            <a:fillRect/>
          </a:stretch>
        </p:blipFill>
        <p:spPr>
          <a:xfrm>
            <a:off x="518494" y="5921468"/>
            <a:ext cx="2494870" cy="479332"/>
          </a:xfrm>
          <a:prstGeom prst="rect">
            <a:avLst/>
          </a:prstGeom>
        </p:spPr>
      </p:pic>
    </p:spTree>
    <p:extLst>
      <p:ext uri="{BB962C8B-B14F-4D97-AF65-F5344CB8AC3E}">
        <p14:creationId xmlns:p14="http://schemas.microsoft.com/office/powerpoint/2010/main" val="757930117"/>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4_Stats">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4005024-3C21-6B43-B459-4AF6088B7647}"/>
              </a:ext>
            </a:extLst>
          </p:cNvPr>
          <p:cNvSpPr>
            <a:spLocks noGrp="1"/>
          </p:cNvSpPr>
          <p:nvPr>
            <p:ph type="ftr" sz="quarter" idx="11"/>
          </p:nvPr>
        </p:nvSpPr>
        <p:spPr>
          <a:xfrm>
            <a:off x="512019" y="6356351"/>
            <a:ext cx="4114800" cy="365125"/>
          </a:xfrm>
          <a:prstGeom prst="rect">
            <a:avLst/>
          </a:prstGeom>
        </p:spPr>
        <p:txBody>
          <a:bodyPr wrap="none" lIns="0" tIns="0" rIns="0" bIns="0"/>
          <a:lstStyle>
            <a:lvl1pPr algn="l">
              <a:defRPr sz="800" b="0" i="0" baseline="0">
                <a:solidFill>
                  <a:schemeClr val="tx1"/>
                </a:solidFill>
                <a:latin typeface="Atyp Text" pitchFamily="2" charset="0"/>
              </a:defRPr>
            </a:lvl1pPr>
          </a:lstStyle>
          <a:p>
            <a:endParaRPr lang="en-US"/>
          </a:p>
        </p:txBody>
      </p:sp>
      <p:sp>
        <p:nvSpPr>
          <p:cNvPr id="11" name="Content Placeholder 3">
            <a:extLst>
              <a:ext uri="{FF2B5EF4-FFF2-40B4-BE49-F238E27FC236}">
                <a16:creationId xmlns:a16="http://schemas.microsoft.com/office/drawing/2014/main" id="{C43531B9-2B40-AD48-A452-8D9029A95A53}"/>
              </a:ext>
            </a:extLst>
          </p:cNvPr>
          <p:cNvSpPr>
            <a:spLocks noGrp="1"/>
          </p:cNvSpPr>
          <p:nvPr>
            <p:ph sz="half" idx="2"/>
          </p:nvPr>
        </p:nvSpPr>
        <p:spPr>
          <a:xfrm>
            <a:off x="530224" y="3947259"/>
            <a:ext cx="3631613" cy="2330449"/>
          </a:xfrm>
        </p:spPr>
        <p:txBody>
          <a:bodyPr lIns="0" tIns="0" rIns="0" bIns="0"/>
          <a:lstStyle>
            <a:lvl1pPr marL="0" indent="0">
              <a:buNone/>
              <a:defRPr b="0" i="0">
                <a:latin typeface="Atyp Text" pitchFamily="2" charset="0"/>
                <a:ea typeface="Atyp Text" pitchFamily="2" charset="0"/>
              </a:defRPr>
            </a:lvl1pPr>
          </a:lstStyle>
          <a:p>
            <a:pPr lvl="0"/>
            <a:r>
              <a:rPr lang="en-US"/>
              <a:t>Click to edit Master text styles</a:t>
            </a:r>
          </a:p>
        </p:txBody>
      </p:sp>
      <p:sp>
        <p:nvSpPr>
          <p:cNvPr id="13" name="Text Placeholder 21">
            <a:extLst>
              <a:ext uri="{FF2B5EF4-FFF2-40B4-BE49-F238E27FC236}">
                <a16:creationId xmlns:a16="http://schemas.microsoft.com/office/drawing/2014/main" id="{BA5AD13D-F09C-C342-A254-566DED45CEF3}"/>
              </a:ext>
            </a:extLst>
          </p:cNvPr>
          <p:cNvSpPr>
            <a:spLocks noGrp="1"/>
          </p:cNvSpPr>
          <p:nvPr>
            <p:ph type="body" sz="quarter" idx="18"/>
          </p:nvPr>
        </p:nvSpPr>
        <p:spPr>
          <a:xfrm>
            <a:off x="530222" y="3529122"/>
            <a:ext cx="3631613" cy="362940"/>
          </a:xfrm>
        </p:spPr>
        <p:txBody>
          <a:bodyPr lIns="0" tIns="0" rIns="0" bIns="0" anchor="ctr">
            <a:noAutofit/>
          </a:bodyPr>
          <a:lstStyle>
            <a:lvl1pPr marL="0" indent="0">
              <a:buNone/>
              <a:defRPr sz="1600" b="0" i="0" baseline="0">
                <a:latin typeface="Atyp Text" pitchFamily="2" charset="0"/>
                <a:ea typeface="Atyp Text" pitchFamily="2" charset="0"/>
              </a:defRPr>
            </a:lvl1pPr>
          </a:lstStyle>
          <a:p>
            <a:pPr lvl="0"/>
            <a:r>
              <a:rPr lang="en-US"/>
              <a:t>Click to edit Master text styles</a:t>
            </a:r>
          </a:p>
        </p:txBody>
      </p:sp>
      <p:sp>
        <p:nvSpPr>
          <p:cNvPr id="14" name="Content Placeholder 3">
            <a:extLst>
              <a:ext uri="{FF2B5EF4-FFF2-40B4-BE49-F238E27FC236}">
                <a16:creationId xmlns:a16="http://schemas.microsoft.com/office/drawing/2014/main" id="{F3EBE37C-0C35-FF44-BF4B-75661359F688}"/>
              </a:ext>
            </a:extLst>
          </p:cNvPr>
          <p:cNvSpPr>
            <a:spLocks noGrp="1"/>
          </p:cNvSpPr>
          <p:nvPr>
            <p:ph sz="half" idx="20"/>
          </p:nvPr>
        </p:nvSpPr>
        <p:spPr>
          <a:xfrm>
            <a:off x="4294255" y="3947259"/>
            <a:ext cx="3631613" cy="2330449"/>
          </a:xfrm>
        </p:spPr>
        <p:txBody>
          <a:bodyPr lIns="0" tIns="0" rIns="0" bIns="0"/>
          <a:lstStyle>
            <a:lvl1pPr marL="0" indent="0">
              <a:buNone/>
              <a:defRPr b="0" i="0">
                <a:latin typeface="Atyp Text" pitchFamily="2" charset="0"/>
                <a:ea typeface="Atyp Text" pitchFamily="2" charset="0"/>
              </a:defRPr>
            </a:lvl1pPr>
          </a:lstStyle>
          <a:p>
            <a:pPr lvl="0"/>
            <a:r>
              <a:rPr lang="en-US"/>
              <a:t>Click to edit Master text styles</a:t>
            </a:r>
          </a:p>
        </p:txBody>
      </p:sp>
      <p:sp>
        <p:nvSpPr>
          <p:cNvPr id="15" name="Text Placeholder 21">
            <a:extLst>
              <a:ext uri="{FF2B5EF4-FFF2-40B4-BE49-F238E27FC236}">
                <a16:creationId xmlns:a16="http://schemas.microsoft.com/office/drawing/2014/main" id="{B78237C0-74A9-124C-8038-6A7F6F3A468E}"/>
              </a:ext>
            </a:extLst>
          </p:cNvPr>
          <p:cNvSpPr>
            <a:spLocks noGrp="1"/>
          </p:cNvSpPr>
          <p:nvPr>
            <p:ph type="body" sz="quarter" idx="21"/>
          </p:nvPr>
        </p:nvSpPr>
        <p:spPr>
          <a:xfrm>
            <a:off x="4294253" y="3529122"/>
            <a:ext cx="3631613" cy="362940"/>
          </a:xfrm>
        </p:spPr>
        <p:txBody>
          <a:bodyPr lIns="0" tIns="0" rIns="0" bIns="0" anchor="ctr">
            <a:noAutofit/>
          </a:bodyPr>
          <a:lstStyle>
            <a:lvl1pPr marL="0" indent="0">
              <a:buNone/>
              <a:defRPr sz="1600" b="0" i="0" baseline="0">
                <a:latin typeface="Atyp Text" pitchFamily="2" charset="0"/>
                <a:ea typeface="Atyp Text" pitchFamily="2" charset="0"/>
              </a:defRPr>
            </a:lvl1pPr>
          </a:lstStyle>
          <a:p>
            <a:pPr lvl="0"/>
            <a:r>
              <a:rPr lang="en-US"/>
              <a:t>Click to edit Master text styles</a:t>
            </a:r>
          </a:p>
        </p:txBody>
      </p:sp>
      <p:sp>
        <p:nvSpPr>
          <p:cNvPr id="16" name="Content Placeholder 3">
            <a:extLst>
              <a:ext uri="{FF2B5EF4-FFF2-40B4-BE49-F238E27FC236}">
                <a16:creationId xmlns:a16="http://schemas.microsoft.com/office/drawing/2014/main" id="{3B94C3D7-1497-F74E-B528-DBD11988105E}"/>
              </a:ext>
            </a:extLst>
          </p:cNvPr>
          <p:cNvSpPr>
            <a:spLocks noGrp="1"/>
          </p:cNvSpPr>
          <p:nvPr>
            <p:ph sz="half" idx="23"/>
          </p:nvPr>
        </p:nvSpPr>
        <p:spPr>
          <a:xfrm>
            <a:off x="8066573" y="3947259"/>
            <a:ext cx="3631568" cy="2330449"/>
          </a:xfrm>
        </p:spPr>
        <p:txBody>
          <a:bodyPr lIns="0" tIns="0" rIns="0" bIns="0"/>
          <a:lstStyle>
            <a:lvl1pPr marL="0" indent="0">
              <a:buNone/>
              <a:defRPr b="0" i="0">
                <a:latin typeface="Atyp Text" pitchFamily="2" charset="0"/>
                <a:ea typeface="Atyp Text" pitchFamily="2" charset="0"/>
              </a:defRPr>
            </a:lvl1pPr>
          </a:lstStyle>
          <a:p>
            <a:pPr lvl="0"/>
            <a:r>
              <a:rPr lang="en-US"/>
              <a:t>Click to edit Master text styles</a:t>
            </a:r>
          </a:p>
        </p:txBody>
      </p:sp>
      <p:sp>
        <p:nvSpPr>
          <p:cNvPr id="17" name="Text Placeholder 21">
            <a:extLst>
              <a:ext uri="{FF2B5EF4-FFF2-40B4-BE49-F238E27FC236}">
                <a16:creationId xmlns:a16="http://schemas.microsoft.com/office/drawing/2014/main" id="{47DC41DF-FA9D-5449-BF08-13DAB7DF01FA}"/>
              </a:ext>
            </a:extLst>
          </p:cNvPr>
          <p:cNvSpPr>
            <a:spLocks noGrp="1"/>
          </p:cNvSpPr>
          <p:nvPr>
            <p:ph type="body" sz="quarter" idx="24"/>
          </p:nvPr>
        </p:nvSpPr>
        <p:spPr>
          <a:xfrm>
            <a:off x="8066571" y="3529122"/>
            <a:ext cx="3631568" cy="362940"/>
          </a:xfrm>
        </p:spPr>
        <p:txBody>
          <a:bodyPr lIns="0" tIns="0" rIns="0" bIns="0" anchor="ctr">
            <a:noAutofit/>
          </a:bodyPr>
          <a:lstStyle>
            <a:lvl1pPr marL="0" indent="0">
              <a:buNone/>
              <a:defRPr sz="1600" b="0" i="0" baseline="0">
                <a:latin typeface="Atyp Text" pitchFamily="2" charset="0"/>
                <a:ea typeface="Atyp Text" pitchFamily="2" charset="0"/>
              </a:defRPr>
            </a:lvl1pPr>
          </a:lstStyle>
          <a:p>
            <a:pPr lvl="0"/>
            <a:r>
              <a:rPr lang="en-US"/>
              <a:t>Click to edit Master text styles</a:t>
            </a:r>
          </a:p>
        </p:txBody>
      </p:sp>
      <p:sp>
        <p:nvSpPr>
          <p:cNvPr id="21" name="Text Placeholder 2">
            <a:extLst>
              <a:ext uri="{FF2B5EF4-FFF2-40B4-BE49-F238E27FC236}">
                <a16:creationId xmlns:a16="http://schemas.microsoft.com/office/drawing/2014/main" id="{9EE77995-4901-6C4F-B102-6E5DC029C514}"/>
              </a:ext>
            </a:extLst>
          </p:cNvPr>
          <p:cNvSpPr>
            <a:spLocks noGrp="1"/>
          </p:cNvSpPr>
          <p:nvPr>
            <p:ph type="body" idx="1" hasCustomPrompt="1"/>
          </p:nvPr>
        </p:nvSpPr>
        <p:spPr>
          <a:xfrm>
            <a:off x="530224" y="2860569"/>
            <a:ext cx="3631613" cy="668553"/>
          </a:xfrm>
        </p:spPr>
        <p:txBody>
          <a:bodyPr lIns="0" tIns="0" rIns="0" bIns="0" anchor="t" anchorCtr="0">
            <a:noAutofit/>
          </a:bodyPr>
          <a:lstStyle>
            <a:lvl1pPr marL="0" indent="0">
              <a:buNone/>
              <a:defRPr sz="3600" b="0" i="0" baseline="0">
                <a:latin typeface="Atyp Display Medium" pitchFamily="2" charset="0"/>
                <a:ea typeface="Atyp Text"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Stats</a:t>
            </a:r>
          </a:p>
        </p:txBody>
      </p:sp>
      <p:sp>
        <p:nvSpPr>
          <p:cNvPr id="22" name="Text Placeholder 2">
            <a:extLst>
              <a:ext uri="{FF2B5EF4-FFF2-40B4-BE49-F238E27FC236}">
                <a16:creationId xmlns:a16="http://schemas.microsoft.com/office/drawing/2014/main" id="{96346A56-138D-BD4D-AACB-4D5BBFB862FA}"/>
              </a:ext>
            </a:extLst>
          </p:cNvPr>
          <p:cNvSpPr>
            <a:spLocks noGrp="1"/>
          </p:cNvSpPr>
          <p:nvPr>
            <p:ph type="body" idx="19" hasCustomPrompt="1"/>
          </p:nvPr>
        </p:nvSpPr>
        <p:spPr>
          <a:xfrm>
            <a:off x="4294255" y="2860569"/>
            <a:ext cx="3631613" cy="668553"/>
          </a:xfrm>
        </p:spPr>
        <p:txBody>
          <a:bodyPr lIns="0" tIns="0" rIns="0" bIns="0" anchor="t" anchorCtr="0">
            <a:noAutofit/>
          </a:bodyPr>
          <a:lstStyle>
            <a:lvl1pPr marL="0" indent="0">
              <a:buNone/>
              <a:defRPr sz="3600" b="0" i="0" baseline="0">
                <a:latin typeface="Atyp Display Medium" pitchFamily="2" charset="0"/>
                <a:ea typeface="Atyp Text"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Stats</a:t>
            </a:r>
          </a:p>
        </p:txBody>
      </p:sp>
      <p:sp>
        <p:nvSpPr>
          <p:cNvPr id="23" name="Text Placeholder 2">
            <a:extLst>
              <a:ext uri="{FF2B5EF4-FFF2-40B4-BE49-F238E27FC236}">
                <a16:creationId xmlns:a16="http://schemas.microsoft.com/office/drawing/2014/main" id="{02BECBCB-75E8-DF44-95A4-CAE07DB56A38}"/>
              </a:ext>
            </a:extLst>
          </p:cNvPr>
          <p:cNvSpPr>
            <a:spLocks noGrp="1"/>
          </p:cNvSpPr>
          <p:nvPr>
            <p:ph type="body" idx="22" hasCustomPrompt="1"/>
          </p:nvPr>
        </p:nvSpPr>
        <p:spPr>
          <a:xfrm>
            <a:off x="8066573" y="2860569"/>
            <a:ext cx="3631568" cy="668553"/>
          </a:xfrm>
        </p:spPr>
        <p:txBody>
          <a:bodyPr lIns="0" tIns="0" rIns="0" bIns="0" anchor="t" anchorCtr="0">
            <a:noAutofit/>
          </a:bodyPr>
          <a:lstStyle>
            <a:lvl1pPr marL="0" indent="0">
              <a:buNone/>
              <a:defRPr sz="3600" b="0" i="0" baseline="0">
                <a:latin typeface="Atyp Display Medium" pitchFamily="2" charset="0"/>
                <a:ea typeface="Atyp Text"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Stats</a:t>
            </a:r>
          </a:p>
        </p:txBody>
      </p:sp>
      <p:sp>
        <p:nvSpPr>
          <p:cNvPr id="38" name="Slide Number Placeholder 3">
            <a:extLst>
              <a:ext uri="{FF2B5EF4-FFF2-40B4-BE49-F238E27FC236}">
                <a16:creationId xmlns:a16="http://schemas.microsoft.com/office/drawing/2014/main" id="{358861DE-63FA-B837-3246-228BD197767D}"/>
              </a:ext>
            </a:extLst>
          </p:cNvPr>
          <p:cNvSpPr txBox="1">
            <a:spLocks/>
          </p:cNvSpPr>
          <p:nvPr/>
        </p:nvSpPr>
        <p:spPr>
          <a:xfrm>
            <a:off x="11693522" y="6208767"/>
            <a:ext cx="498478" cy="365125"/>
          </a:xfrm>
          <a:prstGeom prst="rect">
            <a:avLst/>
          </a:prstGeom>
        </p:spPr>
        <p:txBody>
          <a:bodyPr vert="horz" lIns="0" tIns="45720" rIns="0" bIns="45720" rtlCol="0" anchor="b" anchorCtr="0"/>
          <a:lstStyle>
            <a:defPPr>
              <a:defRPr lang="en-US"/>
            </a:defPPr>
            <a:lvl1pPr marL="0" algn="r" defTabSz="914263" rtl="0" eaLnBrk="1" latinLnBrk="0" hangingPunct="1">
              <a:defRPr sz="1050" b="0" i="0" kern="1200">
                <a:solidFill>
                  <a:schemeClr val="tx1"/>
                </a:solidFill>
                <a:latin typeface="Atyp Text" pitchFamily="2" charset="0"/>
                <a:ea typeface="Atyp Text" pitchFamily="2" charset="0"/>
                <a:cs typeface="+mn-cs"/>
              </a:defRPr>
            </a:lvl1pPr>
            <a:lvl2pPr marL="457132" algn="l" defTabSz="914263" rtl="0" eaLnBrk="1" latinLnBrk="0" hangingPunct="1">
              <a:defRPr sz="1800" kern="1200">
                <a:solidFill>
                  <a:schemeClr val="tx1"/>
                </a:solidFill>
                <a:latin typeface="+mn-lt"/>
                <a:ea typeface="+mn-ea"/>
                <a:cs typeface="+mn-cs"/>
              </a:defRPr>
            </a:lvl2pPr>
            <a:lvl3pPr marL="914263" algn="l" defTabSz="914263" rtl="0" eaLnBrk="1" latinLnBrk="0" hangingPunct="1">
              <a:defRPr sz="1800" kern="1200">
                <a:solidFill>
                  <a:schemeClr val="tx1"/>
                </a:solidFill>
                <a:latin typeface="+mn-lt"/>
                <a:ea typeface="+mn-ea"/>
                <a:cs typeface="+mn-cs"/>
              </a:defRPr>
            </a:lvl3pPr>
            <a:lvl4pPr marL="1371394" algn="l" defTabSz="914263" rtl="0" eaLnBrk="1" latinLnBrk="0" hangingPunct="1">
              <a:defRPr sz="1800" kern="1200">
                <a:solidFill>
                  <a:schemeClr val="tx1"/>
                </a:solidFill>
                <a:latin typeface="+mn-lt"/>
                <a:ea typeface="+mn-ea"/>
                <a:cs typeface="+mn-cs"/>
              </a:defRPr>
            </a:lvl4pPr>
            <a:lvl5pPr marL="1828526" algn="l" defTabSz="914263" rtl="0" eaLnBrk="1" latinLnBrk="0" hangingPunct="1">
              <a:defRPr sz="1800" kern="1200">
                <a:solidFill>
                  <a:schemeClr val="tx1"/>
                </a:solidFill>
                <a:latin typeface="+mn-lt"/>
                <a:ea typeface="+mn-ea"/>
                <a:cs typeface="+mn-cs"/>
              </a:defRPr>
            </a:lvl5pPr>
            <a:lvl6pPr marL="2285657" algn="l" defTabSz="914263" rtl="0" eaLnBrk="1" latinLnBrk="0" hangingPunct="1">
              <a:defRPr sz="1800" kern="1200">
                <a:solidFill>
                  <a:schemeClr val="tx1"/>
                </a:solidFill>
                <a:latin typeface="+mn-lt"/>
                <a:ea typeface="+mn-ea"/>
                <a:cs typeface="+mn-cs"/>
              </a:defRPr>
            </a:lvl6pPr>
            <a:lvl7pPr marL="2742788" algn="l" defTabSz="914263" rtl="0" eaLnBrk="1" latinLnBrk="0" hangingPunct="1">
              <a:defRPr sz="1800" kern="1200">
                <a:solidFill>
                  <a:schemeClr val="tx1"/>
                </a:solidFill>
                <a:latin typeface="+mn-lt"/>
                <a:ea typeface="+mn-ea"/>
                <a:cs typeface="+mn-cs"/>
              </a:defRPr>
            </a:lvl7pPr>
            <a:lvl8pPr marL="3199920" algn="l" defTabSz="914263" rtl="0" eaLnBrk="1" latinLnBrk="0" hangingPunct="1">
              <a:defRPr sz="1800" kern="1200">
                <a:solidFill>
                  <a:schemeClr val="tx1"/>
                </a:solidFill>
                <a:latin typeface="+mn-lt"/>
                <a:ea typeface="+mn-ea"/>
                <a:cs typeface="+mn-cs"/>
              </a:defRPr>
            </a:lvl8pPr>
            <a:lvl9pPr marL="3657051" algn="l" defTabSz="914263" rtl="0" eaLnBrk="1" latinLnBrk="0" hangingPunct="1">
              <a:defRPr sz="1800" kern="1200">
                <a:solidFill>
                  <a:schemeClr val="tx1"/>
                </a:solidFill>
                <a:latin typeface="+mn-lt"/>
                <a:ea typeface="+mn-ea"/>
                <a:cs typeface="+mn-cs"/>
              </a:defRPr>
            </a:lvl9pPr>
          </a:lstStyle>
          <a:p>
            <a:pPr algn="l"/>
            <a:fld id="{CB0887AA-E02F-0F4C-911D-AA3CB559B04B}" type="slidenum">
              <a:rPr lang="en-US" smtClean="0"/>
              <a:pPr algn="l"/>
              <a:t>‹#›</a:t>
            </a:fld>
            <a:endParaRPr lang="en-US"/>
          </a:p>
        </p:txBody>
      </p:sp>
      <p:sp>
        <p:nvSpPr>
          <p:cNvPr id="9" name="Click to Edit 1-Column Title">
            <a:extLst>
              <a:ext uri="{FF2B5EF4-FFF2-40B4-BE49-F238E27FC236}">
                <a16:creationId xmlns:a16="http://schemas.microsoft.com/office/drawing/2014/main" id="{7C837721-D3F4-515E-BE76-491857562BEF}"/>
              </a:ext>
            </a:extLst>
          </p:cNvPr>
          <p:cNvSpPr txBox="1">
            <a:spLocks noGrp="1"/>
          </p:cNvSpPr>
          <p:nvPr>
            <p:ph type="title" hasCustomPrompt="1"/>
          </p:nvPr>
        </p:nvSpPr>
        <p:spPr>
          <a:xfrm>
            <a:off x="516924" y="505168"/>
            <a:ext cx="11164331" cy="514007"/>
          </a:xfrm>
          <a:prstGeom prst="rect">
            <a:avLst/>
          </a:prstGeom>
        </p:spPr>
        <p:txBody>
          <a:bodyPr/>
          <a:lstStyle/>
          <a:p>
            <a:r>
              <a:rPr lang="en-US"/>
              <a:t>Click to Edit Stats Title</a:t>
            </a:r>
            <a:endParaRPr/>
          </a:p>
        </p:txBody>
      </p:sp>
      <p:sp>
        <p:nvSpPr>
          <p:cNvPr id="12" name="Body Level One…">
            <a:extLst>
              <a:ext uri="{FF2B5EF4-FFF2-40B4-BE49-F238E27FC236}">
                <a16:creationId xmlns:a16="http://schemas.microsoft.com/office/drawing/2014/main" id="{F9422E15-9ED9-DF75-7401-DC78362A5C16}"/>
              </a:ext>
            </a:extLst>
          </p:cNvPr>
          <p:cNvSpPr txBox="1">
            <a:spLocks noGrp="1"/>
          </p:cNvSpPr>
          <p:nvPr>
            <p:ph type="body" sz="quarter" idx="31"/>
          </p:nvPr>
        </p:nvSpPr>
        <p:spPr>
          <a:xfrm>
            <a:off x="516924" y="1036001"/>
            <a:ext cx="11163301" cy="299185"/>
          </a:xfrm>
          <a:prstGeom prst="rect">
            <a:avLst/>
          </a:prstGeom>
        </p:spPr>
        <p:txBody>
          <a:bodyPr/>
          <a:lstStyle>
            <a:lvl1pPr marL="0" indent="0">
              <a:lnSpc>
                <a:spcPts val="2700"/>
              </a:lnSpc>
              <a:buNone/>
              <a:defRPr>
                <a:latin typeface="+mj-lt"/>
                <a:ea typeface="Atyp Text Semibold"/>
                <a:cs typeface="Atyp Text Semibold"/>
                <a:sym typeface="Atyp Text Semibold"/>
              </a:defRPr>
            </a:lvl1pPr>
            <a:lvl2pPr>
              <a:lnSpc>
                <a:spcPts val="2700"/>
              </a:lnSpc>
              <a:defRPr>
                <a:latin typeface="Atyp Text Semibold"/>
                <a:ea typeface="Atyp Text Semibold"/>
                <a:cs typeface="Atyp Text Semibold"/>
                <a:sym typeface="Atyp Text Semibold"/>
              </a:defRPr>
            </a:lvl2pPr>
            <a:lvl3pPr>
              <a:lnSpc>
                <a:spcPts val="2700"/>
              </a:lnSpc>
              <a:defRPr>
                <a:latin typeface="Atyp Text Semibold"/>
                <a:ea typeface="Atyp Text Semibold"/>
                <a:cs typeface="Atyp Text Semibold"/>
                <a:sym typeface="Atyp Text Semibold"/>
              </a:defRPr>
            </a:lvl3pPr>
            <a:lvl4pPr>
              <a:lnSpc>
                <a:spcPts val="2700"/>
              </a:lnSpc>
              <a:defRPr>
                <a:latin typeface="Atyp Text Semibold"/>
                <a:ea typeface="Atyp Text Semibold"/>
                <a:cs typeface="Atyp Text Semibold"/>
                <a:sym typeface="Atyp Text Semibold"/>
              </a:defRPr>
            </a:lvl4pPr>
            <a:lvl5pPr>
              <a:lnSpc>
                <a:spcPts val="2700"/>
              </a:lnSpc>
              <a:defRPr>
                <a:latin typeface="Atyp Text Semibold"/>
                <a:ea typeface="Atyp Text Semibold"/>
                <a:cs typeface="Atyp Text Semibold"/>
                <a:sym typeface="Atyp Text Semibold"/>
              </a:defRPr>
            </a:lvl5pPr>
          </a:lstStyle>
          <a:p>
            <a:pPr lvl="0"/>
            <a:r>
              <a:rPr lang="en-US"/>
              <a:t>Click to edit Master text styles</a:t>
            </a:r>
          </a:p>
        </p:txBody>
      </p:sp>
    </p:spTree>
    <p:extLst>
      <p:ext uri="{BB962C8B-B14F-4D97-AF65-F5344CB8AC3E}">
        <p14:creationId xmlns:p14="http://schemas.microsoft.com/office/powerpoint/2010/main" val="1763486322"/>
      </p:ext>
    </p:extLst>
  </p:cSld>
  <p:clrMapOvr>
    <a:masterClrMapping/>
  </p:clrMapOvr>
  <p:transition spd="med"/>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2_Stats - White">
    <p:spTree>
      <p:nvGrpSpPr>
        <p:cNvPr id="1" name=""/>
        <p:cNvGrpSpPr/>
        <p:nvPr/>
      </p:nvGrpSpPr>
      <p:grpSpPr>
        <a:xfrm>
          <a:off x="0" y="0"/>
          <a:ext cx="0" cy="0"/>
          <a:chOff x="0" y="0"/>
          <a:chExt cx="0" cy="0"/>
        </a:xfrm>
      </p:grpSpPr>
      <p:sp>
        <p:nvSpPr>
          <p:cNvPr id="627" name="Graphic 19"/>
          <p:cNvSpPr/>
          <p:nvPr/>
        </p:nvSpPr>
        <p:spPr>
          <a:xfrm rot="21206569">
            <a:off x="4774714" y="2559476"/>
            <a:ext cx="2544445" cy="374905"/>
          </a:xfrm>
          <a:prstGeom prst="rect">
            <a:avLst/>
          </a:pr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628" name="Graphic 19"/>
          <p:cNvSpPr/>
          <p:nvPr/>
        </p:nvSpPr>
        <p:spPr>
          <a:xfrm rot="21206569">
            <a:off x="8792077" y="2559476"/>
            <a:ext cx="2544445" cy="374905"/>
          </a:xfrm>
          <a:prstGeom prst="rect">
            <a:avLst/>
          </a:pr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629" name="Graphic 19"/>
          <p:cNvSpPr/>
          <p:nvPr/>
        </p:nvSpPr>
        <p:spPr>
          <a:xfrm rot="21206569">
            <a:off x="727371" y="2559476"/>
            <a:ext cx="2544445" cy="374905"/>
          </a:xfrm>
          <a:prstGeom prst="rect">
            <a:avLst/>
          </a:pr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638" name="Text Placeholder 12"/>
          <p:cNvSpPr>
            <a:spLocks noGrp="1"/>
          </p:cNvSpPr>
          <p:nvPr>
            <p:ph type="body" sz="quarter" idx="27" hasCustomPrompt="1"/>
          </p:nvPr>
        </p:nvSpPr>
        <p:spPr>
          <a:xfrm>
            <a:off x="8565812" y="3343197"/>
            <a:ext cx="3035145" cy="1378537"/>
          </a:xfrm>
          <a:prstGeom prst="rect">
            <a:avLst/>
          </a:prstGeom>
        </p:spPr>
        <p:txBody>
          <a:bodyPr/>
          <a:lstStyle>
            <a:lvl1pPr marL="0" indent="0" algn="ctr">
              <a:lnSpc>
                <a:spcPts val="2300"/>
              </a:lnSpc>
              <a:buNone/>
              <a:defRPr/>
            </a:lvl1pPr>
          </a:lstStyle>
          <a:p>
            <a:r>
              <a:t>Duis autem vel </a:t>
            </a:r>
            <a:r>
              <a:rPr err="1"/>
              <a:t>eum</a:t>
            </a:r>
            <a:r>
              <a:t> </a:t>
            </a:r>
            <a:r>
              <a:rPr err="1"/>
              <a:t>iriure</a:t>
            </a:r>
            <a:r>
              <a:t> dolor in </a:t>
            </a:r>
            <a:r>
              <a:rPr err="1"/>
              <a:t>hendrerit</a:t>
            </a:r>
            <a:r>
              <a:t> in </a:t>
            </a:r>
            <a:r>
              <a:rPr err="1"/>
              <a:t>vulputate</a:t>
            </a:r>
            <a:r>
              <a:t> </a:t>
            </a:r>
            <a:r>
              <a:rPr err="1"/>
              <a:t>velit</a:t>
            </a:r>
            <a:r>
              <a:t> </a:t>
            </a:r>
            <a:r>
              <a:rPr err="1"/>
              <a:t>esse</a:t>
            </a:r>
            <a:r>
              <a:t> </a:t>
            </a:r>
            <a:r>
              <a:rPr err="1"/>
              <a:t>molestie</a:t>
            </a:r>
            <a:r>
              <a:t> </a:t>
            </a:r>
            <a:r>
              <a:rPr err="1"/>
              <a:t>consequat</a:t>
            </a:r>
            <a:endParaRPr/>
          </a:p>
        </p:txBody>
      </p:sp>
      <p:sp>
        <p:nvSpPr>
          <p:cNvPr id="639" name="Text Placeholder 12"/>
          <p:cNvSpPr>
            <a:spLocks noGrp="1"/>
          </p:cNvSpPr>
          <p:nvPr>
            <p:ph type="body" sz="quarter" idx="28" hasCustomPrompt="1"/>
          </p:nvPr>
        </p:nvSpPr>
        <p:spPr>
          <a:xfrm>
            <a:off x="4563438" y="3343197"/>
            <a:ext cx="3035145" cy="1378537"/>
          </a:xfrm>
          <a:prstGeom prst="rect">
            <a:avLst/>
          </a:prstGeom>
        </p:spPr>
        <p:txBody>
          <a:bodyPr/>
          <a:lstStyle>
            <a:lvl1pPr marL="0" indent="0" algn="ctr">
              <a:lnSpc>
                <a:spcPts val="2300"/>
              </a:lnSpc>
              <a:buNone/>
              <a:defRPr/>
            </a:lvl1pPr>
          </a:lstStyle>
          <a:p>
            <a:r>
              <a:t>Duis autem vel </a:t>
            </a:r>
            <a:r>
              <a:rPr err="1"/>
              <a:t>eum</a:t>
            </a:r>
            <a:r>
              <a:t> </a:t>
            </a:r>
            <a:r>
              <a:rPr err="1"/>
              <a:t>iriure</a:t>
            </a:r>
            <a:r>
              <a:t> dolor in </a:t>
            </a:r>
            <a:r>
              <a:rPr err="1"/>
              <a:t>hendrerit</a:t>
            </a:r>
            <a:r>
              <a:t> in </a:t>
            </a:r>
            <a:r>
              <a:rPr err="1"/>
              <a:t>vulputate</a:t>
            </a:r>
            <a:r>
              <a:t> </a:t>
            </a:r>
            <a:r>
              <a:rPr err="1"/>
              <a:t>velit</a:t>
            </a:r>
            <a:r>
              <a:t> </a:t>
            </a:r>
            <a:r>
              <a:rPr err="1"/>
              <a:t>esse</a:t>
            </a:r>
            <a:r>
              <a:t> </a:t>
            </a:r>
            <a:r>
              <a:rPr err="1"/>
              <a:t>molestie</a:t>
            </a:r>
            <a:r>
              <a:t> </a:t>
            </a:r>
            <a:r>
              <a:rPr err="1"/>
              <a:t>consequat</a:t>
            </a:r>
            <a:endParaRPr/>
          </a:p>
        </p:txBody>
      </p:sp>
      <p:sp>
        <p:nvSpPr>
          <p:cNvPr id="640" name="Text Placeholder 12"/>
          <p:cNvSpPr>
            <a:spLocks noGrp="1"/>
          </p:cNvSpPr>
          <p:nvPr>
            <p:ph type="body" sz="quarter" idx="29" hasCustomPrompt="1"/>
          </p:nvPr>
        </p:nvSpPr>
        <p:spPr>
          <a:xfrm>
            <a:off x="501104" y="3343197"/>
            <a:ext cx="3035145" cy="1378537"/>
          </a:xfrm>
          <a:prstGeom prst="rect">
            <a:avLst/>
          </a:prstGeom>
        </p:spPr>
        <p:txBody>
          <a:bodyPr/>
          <a:lstStyle>
            <a:lvl1pPr marL="0" indent="0" algn="ctr">
              <a:lnSpc>
                <a:spcPts val="2300"/>
              </a:lnSpc>
              <a:buNone/>
              <a:defRPr/>
            </a:lvl1pPr>
          </a:lstStyle>
          <a:p>
            <a:r>
              <a:t>Duis autem vel </a:t>
            </a:r>
            <a:r>
              <a:rPr err="1"/>
              <a:t>eum</a:t>
            </a:r>
            <a:r>
              <a:t> </a:t>
            </a:r>
            <a:r>
              <a:rPr err="1"/>
              <a:t>iriure</a:t>
            </a:r>
            <a:r>
              <a:t> dolor in </a:t>
            </a:r>
            <a:r>
              <a:rPr err="1"/>
              <a:t>hendrerit</a:t>
            </a:r>
            <a:r>
              <a:t> in </a:t>
            </a:r>
            <a:r>
              <a:rPr err="1"/>
              <a:t>vulputate</a:t>
            </a:r>
            <a:r>
              <a:t> </a:t>
            </a:r>
            <a:r>
              <a:rPr err="1"/>
              <a:t>velit</a:t>
            </a:r>
            <a:r>
              <a:t> </a:t>
            </a:r>
            <a:r>
              <a:rPr err="1"/>
              <a:t>esse</a:t>
            </a:r>
            <a:r>
              <a:t> </a:t>
            </a:r>
            <a:r>
              <a:rPr err="1"/>
              <a:t>molestie</a:t>
            </a:r>
            <a:r>
              <a:t> </a:t>
            </a:r>
            <a:r>
              <a:rPr err="1"/>
              <a:t>consequat</a:t>
            </a:r>
            <a:endParaRPr/>
          </a:p>
        </p:txBody>
      </p:sp>
      <p:sp>
        <p:nvSpPr>
          <p:cNvPr id="641" name="Slide Number"/>
          <p:cNvSpPr txBox="1">
            <a:spLocks noGrp="1"/>
          </p:cNvSpPr>
          <p:nvPr>
            <p:ph type="sldNum" sz="quarter" idx="2"/>
          </p:nvPr>
        </p:nvSpPr>
        <p:spPr>
          <a:prstGeom prst="rect">
            <a:avLst/>
          </a:prstGeom>
        </p:spPr>
        <p:txBody>
          <a:bodyPr/>
          <a:lstStyle/>
          <a:p>
            <a:fld id="{330EA680-D336-4FF7-8B7A-9848BB0A1C32}" type="slidenum">
              <a:rPr lang="en-US" smtClean="0"/>
              <a:t>‹#›</a:t>
            </a:fld>
            <a:endParaRPr lang="en-US"/>
          </a:p>
        </p:txBody>
      </p:sp>
      <p:pic>
        <p:nvPicPr>
          <p:cNvPr id="2" name="Graphic 1">
            <a:extLst>
              <a:ext uri="{FF2B5EF4-FFF2-40B4-BE49-F238E27FC236}">
                <a16:creationId xmlns:a16="http://schemas.microsoft.com/office/drawing/2014/main" id="{C1EC6E69-BEDE-CCD8-2DB0-5825425C278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10882" y="5921468"/>
            <a:ext cx="2546643" cy="515230"/>
          </a:xfrm>
          <a:prstGeom prst="rect">
            <a:avLst/>
          </a:prstGeom>
        </p:spPr>
      </p:pic>
      <p:sp>
        <p:nvSpPr>
          <p:cNvPr id="3" name="Text Placeholder 12">
            <a:extLst>
              <a:ext uri="{FF2B5EF4-FFF2-40B4-BE49-F238E27FC236}">
                <a16:creationId xmlns:a16="http://schemas.microsoft.com/office/drawing/2014/main" id="{C4258D49-7F12-29FA-EFD8-772ED17F94AC}"/>
              </a:ext>
            </a:extLst>
          </p:cNvPr>
          <p:cNvSpPr>
            <a:spLocks noGrp="1"/>
          </p:cNvSpPr>
          <p:nvPr>
            <p:ph type="body" sz="quarter" idx="21" hasCustomPrompt="1"/>
          </p:nvPr>
        </p:nvSpPr>
        <p:spPr>
          <a:xfrm>
            <a:off x="757366" y="2308857"/>
            <a:ext cx="2517750" cy="540534"/>
          </a:xfrm>
          <a:prstGeom prst="rect">
            <a:avLst/>
          </a:prstGeom>
        </p:spPr>
        <p:txBody>
          <a:bodyPr anchor="ctr"/>
          <a:lstStyle>
            <a:lvl1pPr marL="0" indent="0" algn="ctr" defTabSz="420623">
              <a:spcBef>
                <a:spcPts val="400"/>
              </a:spcBef>
              <a:buNone/>
              <a:defRPr sz="4000">
                <a:latin typeface="+mj-lt"/>
                <a:ea typeface="Atyp Display Semibold"/>
                <a:cs typeface="Atyp Display Semibold"/>
                <a:sym typeface="Atyp Display Semibold"/>
              </a:defRPr>
            </a:lvl1pPr>
          </a:lstStyle>
          <a:p>
            <a:r>
              <a:rPr lang="en-US"/>
              <a:t>Click to add stat</a:t>
            </a:r>
            <a:endParaRPr/>
          </a:p>
        </p:txBody>
      </p:sp>
      <p:sp>
        <p:nvSpPr>
          <p:cNvPr id="4" name="Text Placeholder 12">
            <a:extLst>
              <a:ext uri="{FF2B5EF4-FFF2-40B4-BE49-F238E27FC236}">
                <a16:creationId xmlns:a16="http://schemas.microsoft.com/office/drawing/2014/main" id="{7E43EC65-1A23-157A-0912-AF4EA29F14AE}"/>
              </a:ext>
            </a:extLst>
          </p:cNvPr>
          <p:cNvSpPr>
            <a:spLocks noGrp="1"/>
          </p:cNvSpPr>
          <p:nvPr>
            <p:ph type="body" sz="quarter" idx="22" hasCustomPrompt="1"/>
          </p:nvPr>
        </p:nvSpPr>
        <p:spPr>
          <a:xfrm>
            <a:off x="4604544" y="2308857"/>
            <a:ext cx="2982913" cy="540534"/>
          </a:xfrm>
          <a:prstGeom prst="rect">
            <a:avLst/>
          </a:prstGeom>
        </p:spPr>
        <p:txBody>
          <a:bodyPr anchor="ctr"/>
          <a:lstStyle>
            <a:lvl1pPr marL="0" indent="0" algn="ctr" defTabSz="420623">
              <a:spcBef>
                <a:spcPts val="400"/>
              </a:spcBef>
              <a:buNone/>
              <a:defRPr sz="4000">
                <a:latin typeface="+mj-lt"/>
                <a:ea typeface="Atyp Display Semibold"/>
                <a:cs typeface="Atyp Display Semibold"/>
                <a:sym typeface="Atyp Display Semibold"/>
              </a:defRPr>
            </a:lvl1pPr>
          </a:lstStyle>
          <a:p>
            <a:r>
              <a:rPr lang="en-US"/>
              <a:t>Click to add stat</a:t>
            </a:r>
          </a:p>
        </p:txBody>
      </p:sp>
      <p:sp>
        <p:nvSpPr>
          <p:cNvPr id="5" name="Text Placeholder 12">
            <a:extLst>
              <a:ext uri="{FF2B5EF4-FFF2-40B4-BE49-F238E27FC236}">
                <a16:creationId xmlns:a16="http://schemas.microsoft.com/office/drawing/2014/main" id="{0F6402F8-5B5B-4B62-4386-F85F16A099E5}"/>
              </a:ext>
            </a:extLst>
          </p:cNvPr>
          <p:cNvSpPr>
            <a:spLocks noGrp="1"/>
          </p:cNvSpPr>
          <p:nvPr>
            <p:ph type="body" sz="quarter" idx="23" hasCustomPrompt="1"/>
          </p:nvPr>
        </p:nvSpPr>
        <p:spPr>
          <a:xfrm>
            <a:off x="8824510" y="2308857"/>
            <a:ext cx="2517749" cy="540534"/>
          </a:xfrm>
          <a:prstGeom prst="rect">
            <a:avLst/>
          </a:prstGeom>
        </p:spPr>
        <p:txBody>
          <a:bodyPr anchor="ctr"/>
          <a:lstStyle>
            <a:lvl1pPr marL="0" indent="0" algn="ctr" defTabSz="420623">
              <a:spcBef>
                <a:spcPts val="400"/>
              </a:spcBef>
              <a:buNone/>
              <a:defRPr sz="4000">
                <a:latin typeface="+mj-lt"/>
                <a:ea typeface="Atyp Display Semibold"/>
                <a:cs typeface="Atyp Display Semibold"/>
                <a:sym typeface="Atyp Display Semibold"/>
              </a:defRPr>
            </a:lvl1pPr>
          </a:lstStyle>
          <a:p>
            <a:r>
              <a:rPr lang="en-US"/>
              <a:t>Click to add stat</a:t>
            </a:r>
          </a:p>
        </p:txBody>
      </p:sp>
      <p:sp>
        <p:nvSpPr>
          <p:cNvPr id="8" name="Click to Edit 1-Column Title">
            <a:extLst>
              <a:ext uri="{FF2B5EF4-FFF2-40B4-BE49-F238E27FC236}">
                <a16:creationId xmlns:a16="http://schemas.microsoft.com/office/drawing/2014/main" id="{37B3A55C-2E0A-4922-C466-88144FE87095}"/>
              </a:ext>
            </a:extLst>
          </p:cNvPr>
          <p:cNvSpPr txBox="1">
            <a:spLocks noGrp="1"/>
          </p:cNvSpPr>
          <p:nvPr>
            <p:ph type="title" hasCustomPrompt="1"/>
          </p:nvPr>
        </p:nvSpPr>
        <p:spPr>
          <a:xfrm>
            <a:off x="516924" y="505168"/>
            <a:ext cx="11164331" cy="514007"/>
          </a:xfrm>
          <a:prstGeom prst="rect">
            <a:avLst/>
          </a:prstGeom>
        </p:spPr>
        <p:txBody>
          <a:bodyPr/>
          <a:lstStyle/>
          <a:p>
            <a:r>
              <a:rPr lang="en-US"/>
              <a:t>Click to Edit Stats Title</a:t>
            </a:r>
            <a:endParaRPr/>
          </a:p>
        </p:txBody>
      </p:sp>
    </p:spTree>
    <p:extLst>
      <p:ext uri="{BB962C8B-B14F-4D97-AF65-F5344CB8AC3E}">
        <p14:creationId xmlns:p14="http://schemas.microsoft.com/office/powerpoint/2010/main" val="2698241677"/>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1_Stats - White">
    <p:spTree>
      <p:nvGrpSpPr>
        <p:cNvPr id="1" name=""/>
        <p:cNvGrpSpPr/>
        <p:nvPr/>
      </p:nvGrpSpPr>
      <p:grpSpPr>
        <a:xfrm>
          <a:off x="0" y="0"/>
          <a:ext cx="0" cy="0"/>
          <a:chOff x="0" y="0"/>
          <a:chExt cx="0" cy="0"/>
        </a:xfrm>
      </p:grpSpPr>
      <p:sp>
        <p:nvSpPr>
          <p:cNvPr id="625" name="Graphic 19"/>
          <p:cNvSpPr/>
          <p:nvPr/>
        </p:nvSpPr>
        <p:spPr>
          <a:xfrm rot="21206569">
            <a:off x="8792078" y="2483149"/>
            <a:ext cx="2544445" cy="374905"/>
          </a:xfrm>
          <a:prstGeom prst="rect">
            <a:avLst/>
          </a:prstGeom>
          <a:solidFill>
            <a:srgbClr val="FFFFFF"/>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626" name="Graphic 19"/>
          <p:cNvSpPr/>
          <p:nvPr/>
        </p:nvSpPr>
        <p:spPr>
          <a:xfrm rot="21206569">
            <a:off x="4774715" y="2483149"/>
            <a:ext cx="2544445" cy="374905"/>
          </a:xfrm>
          <a:prstGeom prst="rect">
            <a:avLst/>
          </a:prstGeom>
          <a:solidFill>
            <a:srgbClr val="FFFFFF"/>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635" name="Text Placeholder 12"/>
          <p:cNvSpPr>
            <a:spLocks noGrp="1"/>
          </p:cNvSpPr>
          <p:nvPr>
            <p:ph type="body" sz="quarter" idx="24" hasCustomPrompt="1"/>
          </p:nvPr>
        </p:nvSpPr>
        <p:spPr>
          <a:xfrm>
            <a:off x="498668" y="3297277"/>
            <a:ext cx="3035145" cy="434457"/>
          </a:xfrm>
          <a:prstGeom prst="rect">
            <a:avLst/>
          </a:prstGeom>
        </p:spPr>
        <p:txBody>
          <a:bodyPr/>
          <a:lstStyle>
            <a:lvl1pPr marL="0" indent="0" algn="ctr">
              <a:buNone/>
              <a:defRPr>
                <a:latin typeface="+mj-lt"/>
                <a:ea typeface="Atyp Display Semibold"/>
                <a:cs typeface="Atyp Display Semibold"/>
                <a:sym typeface="Atyp Display Semibold"/>
              </a:defRPr>
            </a:lvl1pPr>
          </a:lstStyle>
          <a:p>
            <a:r>
              <a:t>Lorem ipsum dolor sit</a:t>
            </a:r>
          </a:p>
        </p:txBody>
      </p:sp>
      <p:sp>
        <p:nvSpPr>
          <p:cNvPr id="636" name="Text Placeholder 12"/>
          <p:cNvSpPr>
            <a:spLocks noGrp="1"/>
          </p:cNvSpPr>
          <p:nvPr>
            <p:ph type="body" sz="quarter" idx="25" hasCustomPrompt="1"/>
          </p:nvPr>
        </p:nvSpPr>
        <p:spPr>
          <a:xfrm>
            <a:off x="4578427" y="3297277"/>
            <a:ext cx="3035145" cy="434457"/>
          </a:xfrm>
          <a:prstGeom prst="rect">
            <a:avLst/>
          </a:prstGeom>
        </p:spPr>
        <p:txBody>
          <a:bodyPr/>
          <a:lstStyle>
            <a:lvl1pPr marL="0" indent="0" algn="ctr">
              <a:buNone/>
              <a:defRPr>
                <a:latin typeface="+mj-lt"/>
                <a:ea typeface="Atyp Display Semibold"/>
                <a:cs typeface="Atyp Display Semibold"/>
                <a:sym typeface="Atyp Display Semibold"/>
              </a:defRPr>
            </a:lvl1pPr>
          </a:lstStyle>
          <a:p>
            <a:r>
              <a:t>Lorem ipsum dolor sit</a:t>
            </a:r>
          </a:p>
        </p:txBody>
      </p:sp>
      <p:sp>
        <p:nvSpPr>
          <p:cNvPr id="637" name="Text Placeholder 12"/>
          <p:cNvSpPr>
            <a:spLocks noGrp="1"/>
          </p:cNvSpPr>
          <p:nvPr>
            <p:ph type="body" sz="quarter" idx="26" hasCustomPrompt="1"/>
          </p:nvPr>
        </p:nvSpPr>
        <p:spPr>
          <a:xfrm>
            <a:off x="8565812" y="3297277"/>
            <a:ext cx="3035145" cy="434457"/>
          </a:xfrm>
          <a:prstGeom prst="rect">
            <a:avLst/>
          </a:prstGeom>
        </p:spPr>
        <p:txBody>
          <a:bodyPr/>
          <a:lstStyle>
            <a:lvl1pPr marL="0" indent="0" algn="ctr">
              <a:buNone/>
              <a:defRPr>
                <a:latin typeface="+mj-lt"/>
                <a:ea typeface="Atyp Display Semibold"/>
                <a:cs typeface="Atyp Display Semibold"/>
                <a:sym typeface="Atyp Display Semibold"/>
              </a:defRPr>
            </a:lvl1pPr>
          </a:lstStyle>
          <a:p>
            <a:r>
              <a:t>Lorem ipsum dolor sit</a:t>
            </a:r>
          </a:p>
        </p:txBody>
      </p:sp>
      <p:sp>
        <p:nvSpPr>
          <p:cNvPr id="638" name="Text Placeholder 12"/>
          <p:cNvSpPr>
            <a:spLocks noGrp="1"/>
          </p:cNvSpPr>
          <p:nvPr>
            <p:ph type="body" sz="quarter" idx="27" hasCustomPrompt="1"/>
          </p:nvPr>
        </p:nvSpPr>
        <p:spPr>
          <a:xfrm>
            <a:off x="8565812" y="3761971"/>
            <a:ext cx="3035145" cy="1378537"/>
          </a:xfrm>
          <a:prstGeom prst="rect">
            <a:avLst/>
          </a:prstGeom>
        </p:spPr>
        <p:txBody>
          <a:bodyPr/>
          <a:lstStyle>
            <a:lvl1pPr marL="0" indent="0" algn="ctr">
              <a:lnSpc>
                <a:spcPts val="2300"/>
              </a:lnSpc>
              <a:buNone/>
              <a:defRPr>
                <a:latin typeface="+mn-lt"/>
              </a:defRPr>
            </a:lvl1pPr>
          </a:lstStyle>
          <a:p>
            <a:r>
              <a:t>Duis autem vel eum iriure dolor in hendrerit in vulputate velit esse molestie consequat</a:t>
            </a:r>
          </a:p>
        </p:txBody>
      </p:sp>
      <p:sp>
        <p:nvSpPr>
          <p:cNvPr id="639" name="Text Placeholder 12"/>
          <p:cNvSpPr>
            <a:spLocks noGrp="1"/>
          </p:cNvSpPr>
          <p:nvPr>
            <p:ph type="body" sz="quarter" idx="28" hasCustomPrompt="1"/>
          </p:nvPr>
        </p:nvSpPr>
        <p:spPr>
          <a:xfrm>
            <a:off x="4563438" y="3761971"/>
            <a:ext cx="3035145" cy="1378537"/>
          </a:xfrm>
          <a:prstGeom prst="rect">
            <a:avLst/>
          </a:prstGeom>
        </p:spPr>
        <p:txBody>
          <a:bodyPr/>
          <a:lstStyle>
            <a:lvl1pPr marL="0" indent="0" algn="ctr">
              <a:lnSpc>
                <a:spcPts val="2300"/>
              </a:lnSpc>
              <a:buNone/>
              <a:defRPr>
                <a:latin typeface="+mn-lt"/>
              </a:defRPr>
            </a:lvl1pPr>
          </a:lstStyle>
          <a:p>
            <a:r>
              <a:t>Duis autem vel eum iriure dolor in hendrerit in vulputate velit esse molestie consequat</a:t>
            </a:r>
          </a:p>
        </p:txBody>
      </p:sp>
      <p:sp>
        <p:nvSpPr>
          <p:cNvPr id="640" name="Text Placeholder 12"/>
          <p:cNvSpPr>
            <a:spLocks noGrp="1"/>
          </p:cNvSpPr>
          <p:nvPr>
            <p:ph type="body" sz="quarter" idx="29" hasCustomPrompt="1"/>
          </p:nvPr>
        </p:nvSpPr>
        <p:spPr>
          <a:xfrm>
            <a:off x="501104" y="3761971"/>
            <a:ext cx="3035145" cy="1378537"/>
          </a:xfrm>
          <a:prstGeom prst="rect">
            <a:avLst/>
          </a:prstGeom>
        </p:spPr>
        <p:txBody>
          <a:bodyPr/>
          <a:lstStyle>
            <a:lvl1pPr marL="0" indent="0" algn="ctr">
              <a:lnSpc>
                <a:spcPts val="2300"/>
              </a:lnSpc>
              <a:buNone/>
              <a:defRPr>
                <a:latin typeface="+mn-lt"/>
              </a:defRPr>
            </a:lvl1pPr>
          </a:lstStyle>
          <a:p>
            <a:r>
              <a:t>Duis autem vel </a:t>
            </a:r>
            <a:r>
              <a:rPr err="1"/>
              <a:t>eum</a:t>
            </a:r>
            <a:r>
              <a:t> </a:t>
            </a:r>
            <a:r>
              <a:rPr err="1"/>
              <a:t>iriure</a:t>
            </a:r>
            <a:r>
              <a:t> dolor in </a:t>
            </a:r>
            <a:r>
              <a:rPr err="1"/>
              <a:t>hendrerit</a:t>
            </a:r>
            <a:r>
              <a:t> in </a:t>
            </a:r>
            <a:r>
              <a:rPr err="1"/>
              <a:t>vulputate</a:t>
            </a:r>
            <a:r>
              <a:t> </a:t>
            </a:r>
            <a:r>
              <a:rPr err="1"/>
              <a:t>velit</a:t>
            </a:r>
            <a:r>
              <a:t> </a:t>
            </a:r>
            <a:r>
              <a:rPr err="1"/>
              <a:t>esse</a:t>
            </a:r>
            <a:r>
              <a:t> </a:t>
            </a:r>
            <a:r>
              <a:rPr err="1"/>
              <a:t>molestie</a:t>
            </a:r>
            <a:r>
              <a:t> </a:t>
            </a:r>
            <a:r>
              <a:rPr err="1"/>
              <a:t>consequat</a:t>
            </a:r>
            <a:endParaRPr/>
          </a:p>
        </p:txBody>
      </p:sp>
      <p:sp>
        <p:nvSpPr>
          <p:cNvPr id="641" name="Slide Number"/>
          <p:cNvSpPr txBox="1">
            <a:spLocks noGrp="1"/>
          </p:cNvSpPr>
          <p:nvPr>
            <p:ph type="sldNum" sz="quarter" idx="2"/>
          </p:nvPr>
        </p:nvSpPr>
        <p:spPr>
          <a:prstGeom prst="rect">
            <a:avLst/>
          </a:prstGeom>
        </p:spPr>
        <p:txBody>
          <a:bodyPr/>
          <a:lstStyle/>
          <a:p>
            <a:fld id="{330EA680-D336-4FF7-8B7A-9848BB0A1C32}" type="slidenum">
              <a:rPr lang="en-US" smtClean="0"/>
              <a:t>‹#›</a:t>
            </a:fld>
            <a:endParaRPr lang="en-US"/>
          </a:p>
        </p:txBody>
      </p:sp>
      <p:sp>
        <p:nvSpPr>
          <p:cNvPr id="6" name="Click to Edit 1-Column Title">
            <a:extLst>
              <a:ext uri="{FF2B5EF4-FFF2-40B4-BE49-F238E27FC236}">
                <a16:creationId xmlns:a16="http://schemas.microsoft.com/office/drawing/2014/main" id="{3486EB1F-CCC8-5ED7-2C37-571DDDE9DB9A}"/>
              </a:ext>
            </a:extLst>
          </p:cNvPr>
          <p:cNvSpPr txBox="1">
            <a:spLocks noGrp="1"/>
          </p:cNvSpPr>
          <p:nvPr>
            <p:ph type="title" hasCustomPrompt="1"/>
          </p:nvPr>
        </p:nvSpPr>
        <p:spPr>
          <a:xfrm>
            <a:off x="516924" y="505168"/>
            <a:ext cx="11164331" cy="514007"/>
          </a:xfrm>
          <a:prstGeom prst="rect">
            <a:avLst/>
          </a:prstGeom>
        </p:spPr>
        <p:txBody>
          <a:bodyPr/>
          <a:lstStyle/>
          <a:p>
            <a:r>
              <a:rPr lang="en-US"/>
              <a:t>Click to Edit Stats Title</a:t>
            </a:r>
            <a:endParaRPr/>
          </a:p>
        </p:txBody>
      </p:sp>
      <p:sp>
        <p:nvSpPr>
          <p:cNvPr id="7" name="Graphic 19">
            <a:extLst>
              <a:ext uri="{FF2B5EF4-FFF2-40B4-BE49-F238E27FC236}">
                <a16:creationId xmlns:a16="http://schemas.microsoft.com/office/drawing/2014/main" id="{ECD69925-7590-D004-C13E-73CAE9F6DC35}"/>
              </a:ext>
            </a:extLst>
          </p:cNvPr>
          <p:cNvSpPr/>
          <p:nvPr/>
        </p:nvSpPr>
        <p:spPr>
          <a:xfrm rot="21206569">
            <a:off x="4774714" y="2559476"/>
            <a:ext cx="2544445" cy="374905"/>
          </a:xfrm>
          <a:prstGeom prst="rect">
            <a:avLst/>
          </a:pr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8" name="Graphic 19">
            <a:extLst>
              <a:ext uri="{FF2B5EF4-FFF2-40B4-BE49-F238E27FC236}">
                <a16:creationId xmlns:a16="http://schemas.microsoft.com/office/drawing/2014/main" id="{BD863DDF-2DDF-B9C5-D337-5949B7481621}"/>
              </a:ext>
            </a:extLst>
          </p:cNvPr>
          <p:cNvSpPr/>
          <p:nvPr/>
        </p:nvSpPr>
        <p:spPr>
          <a:xfrm rot="21206569">
            <a:off x="8792077" y="2559476"/>
            <a:ext cx="2544445" cy="374905"/>
          </a:xfrm>
          <a:prstGeom prst="rect">
            <a:avLst/>
          </a:pr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9" name="Graphic 19">
            <a:extLst>
              <a:ext uri="{FF2B5EF4-FFF2-40B4-BE49-F238E27FC236}">
                <a16:creationId xmlns:a16="http://schemas.microsoft.com/office/drawing/2014/main" id="{5AFEC81D-A7F4-67D3-E9C0-EC1BDA877F59}"/>
              </a:ext>
            </a:extLst>
          </p:cNvPr>
          <p:cNvSpPr/>
          <p:nvPr/>
        </p:nvSpPr>
        <p:spPr>
          <a:xfrm rot="21206569">
            <a:off x="727371" y="2559476"/>
            <a:ext cx="2544445" cy="374905"/>
          </a:xfrm>
          <a:prstGeom prst="rect">
            <a:avLst/>
          </a:pr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10" name="Text Placeholder 12">
            <a:extLst>
              <a:ext uri="{FF2B5EF4-FFF2-40B4-BE49-F238E27FC236}">
                <a16:creationId xmlns:a16="http://schemas.microsoft.com/office/drawing/2014/main" id="{52BD0494-1C09-E68E-3B96-3CB7F3ED86F2}"/>
              </a:ext>
            </a:extLst>
          </p:cNvPr>
          <p:cNvSpPr>
            <a:spLocks noGrp="1"/>
          </p:cNvSpPr>
          <p:nvPr>
            <p:ph type="body" sz="quarter" idx="21" hasCustomPrompt="1"/>
          </p:nvPr>
        </p:nvSpPr>
        <p:spPr>
          <a:xfrm>
            <a:off x="757366" y="2308857"/>
            <a:ext cx="2517750" cy="540534"/>
          </a:xfrm>
          <a:prstGeom prst="rect">
            <a:avLst/>
          </a:prstGeom>
        </p:spPr>
        <p:txBody>
          <a:bodyPr anchor="ctr"/>
          <a:lstStyle>
            <a:lvl1pPr marL="0" indent="0" algn="ctr" defTabSz="420623">
              <a:spcBef>
                <a:spcPts val="400"/>
              </a:spcBef>
              <a:buNone/>
              <a:defRPr sz="4000">
                <a:latin typeface="+mj-lt"/>
                <a:ea typeface="Atyp Display Semibold"/>
                <a:cs typeface="Atyp Display Semibold"/>
                <a:sym typeface="Atyp Display Semibold"/>
              </a:defRPr>
            </a:lvl1pPr>
          </a:lstStyle>
          <a:p>
            <a:r>
              <a:rPr lang="en-US"/>
              <a:t>Click to add stat</a:t>
            </a:r>
            <a:endParaRPr/>
          </a:p>
        </p:txBody>
      </p:sp>
      <p:sp>
        <p:nvSpPr>
          <p:cNvPr id="11" name="Text Placeholder 12">
            <a:extLst>
              <a:ext uri="{FF2B5EF4-FFF2-40B4-BE49-F238E27FC236}">
                <a16:creationId xmlns:a16="http://schemas.microsoft.com/office/drawing/2014/main" id="{889CA7D4-AE8A-69DB-61B4-88257531EDAE}"/>
              </a:ext>
            </a:extLst>
          </p:cNvPr>
          <p:cNvSpPr>
            <a:spLocks noGrp="1"/>
          </p:cNvSpPr>
          <p:nvPr>
            <p:ph type="body" sz="quarter" idx="22" hasCustomPrompt="1"/>
          </p:nvPr>
        </p:nvSpPr>
        <p:spPr>
          <a:xfrm>
            <a:off x="4604544" y="2308857"/>
            <a:ext cx="2982913" cy="540534"/>
          </a:xfrm>
          <a:prstGeom prst="rect">
            <a:avLst/>
          </a:prstGeom>
        </p:spPr>
        <p:txBody>
          <a:bodyPr anchor="ctr"/>
          <a:lstStyle>
            <a:lvl1pPr marL="0" indent="0" algn="ctr" defTabSz="420623">
              <a:spcBef>
                <a:spcPts val="400"/>
              </a:spcBef>
              <a:buNone/>
              <a:defRPr sz="4000">
                <a:latin typeface="+mj-lt"/>
                <a:ea typeface="Atyp Display Semibold"/>
                <a:cs typeface="Atyp Display Semibold"/>
                <a:sym typeface="Atyp Display Semibold"/>
              </a:defRPr>
            </a:lvl1pPr>
          </a:lstStyle>
          <a:p>
            <a:r>
              <a:rPr lang="en-US"/>
              <a:t>Click to add stat</a:t>
            </a:r>
          </a:p>
        </p:txBody>
      </p:sp>
      <p:sp>
        <p:nvSpPr>
          <p:cNvPr id="12" name="Text Placeholder 12">
            <a:extLst>
              <a:ext uri="{FF2B5EF4-FFF2-40B4-BE49-F238E27FC236}">
                <a16:creationId xmlns:a16="http://schemas.microsoft.com/office/drawing/2014/main" id="{988E0563-5C75-ECDC-BCD4-5F6A1193B485}"/>
              </a:ext>
            </a:extLst>
          </p:cNvPr>
          <p:cNvSpPr>
            <a:spLocks noGrp="1"/>
          </p:cNvSpPr>
          <p:nvPr>
            <p:ph type="body" sz="quarter" idx="23" hasCustomPrompt="1"/>
          </p:nvPr>
        </p:nvSpPr>
        <p:spPr>
          <a:xfrm>
            <a:off x="8824510" y="2308857"/>
            <a:ext cx="2517749" cy="540534"/>
          </a:xfrm>
          <a:prstGeom prst="rect">
            <a:avLst/>
          </a:prstGeom>
        </p:spPr>
        <p:txBody>
          <a:bodyPr anchor="ctr"/>
          <a:lstStyle>
            <a:lvl1pPr marL="0" indent="0" algn="ctr" defTabSz="420623">
              <a:spcBef>
                <a:spcPts val="400"/>
              </a:spcBef>
              <a:buNone/>
              <a:defRPr sz="4000">
                <a:latin typeface="+mj-lt"/>
                <a:ea typeface="Atyp Display Semibold"/>
                <a:cs typeface="Atyp Display Semibold"/>
                <a:sym typeface="Atyp Display Semibold"/>
              </a:defRPr>
            </a:lvl1pPr>
          </a:lstStyle>
          <a:p>
            <a:r>
              <a:rPr lang="en-US"/>
              <a:t>Click to add stat</a:t>
            </a:r>
          </a:p>
        </p:txBody>
      </p:sp>
      <p:sp>
        <p:nvSpPr>
          <p:cNvPr id="15" name="Body Level One…">
            <a:extLst>
              <a:ext uri="{FF2B5EF4-FFF2-40B4-BE49-F238E27FC236}">
                <a16:creationId xmlns:a16="http://schemas.microsoft.com/office/drawing/2014/main" id="{06B1513E-C16F-1571-7273-338EEDAC7C74}"/>
              </a:ext>
            </a:extLst>
          </p:cNvPr>
          <p:cNvSpPr txBox="1">
            <a:spLocks noGrp="1"/>
          </p:cNvSpPr>
          <p:nvPr>
            <p:ph type="body" sz="quarter" idx="1" hasCustomPrompt="1"/>
          </p:nvPr>
        </p:nvSpPr>
        <p:spPr>
          <a:xfrm>
            <a:off x="516924" y="1036001"/>
            <a:ext cx="11163301" cy="307277"/>
          </a:xfrm>
          <a:prstGeom prst="rect">
            <a:avLst/>
          </a:prstGeom>
        </p:spPr>
        <p:txBody>
          <a:bodyPr/>
          <a:lstStyle>
            <a:lvl1pPr marL="0" marR="0" indent="0" algn="l" defTabSz="914400" rtl="0" eaLnBrk="1" fontAlgn="auto" latinLnBrk="0" hangingPunct="1">
              <a:lnSpc>
                <a:spcPts val="2700"/>
              </a:lnSpc>
              <a:spcBef>
                <a:spcPts val="1000"/>
              </a:spcBef>
              <a:spcAft>
                <a:spcPts val="0"/>
              </a:spcAft>
              <a:buClr>
                <a:schemeClr val="tx1"/>
              </a:buClr>
              <a:buSzTx/>
              <a:buFont typeface="Arial" panose="020B0604020202020204" pitchFamily="34" charset="0"/>
              <a:buNone/>
              <a:tabLst/>
              <a:defRPr>
                <a:latin typeface="+mj-lt"/>
                <a:ea typeface="Atyp Text Semibold"/>
                <a:cs typeface="Atyp Text Semibold"/>
                <a:sym typeface="Atyp Text Semibold"/>
              </a:defRPr>
            </a:lvl1pPr>
            <a:lvl2pPr>
              <a:lnSpc>
                <a:spcPts val="2700"/>
              </a:lnSpc>
              <a:defRPr>
                <a:latin typeface="Atyp Text Semibold"/>
                <a:ea typeface="Atyp Text Semibold"/>
                <a:cs typeface="Atyp Text Semibold"/>
                <a:sym typeface="Atyp Text Semibold"/>
              </a:defRPr>
            </a:lvl2pPr>
            <a:lvl3pPr>
              <a:lnSpc>
                <a:spcPts val="2700"/>
              </a:lnSpc>
              <a:defRPr>
                <a:latin typeface="Atyp Text Semibold"/>
                <a:ea typeface="Atyp Text Semibold"/>
                <a:cs typeface="Atyp Text Semibold"/>
                <a:sym typeface="Atyp Text Semibold"/>
              </a:defRPr>
            </a:lvl3pPr>
            <a:lvl4pPr>
              <a:lnSpc>
                <a:spcPts val="2700"/>
              </a:lnSpc>
              <a:defRPr>
                <a:latin typeface="Atyp Text Semibold"/>
                <a:ea typeface="Atyp Text Semibold"/>
                <a:cs typeface="Atyp Text Semibold"/>
                <a:sym typeface="Atyp Text Semibold"/>
              </a:defRPr>
            </a:lvl4pPr>
            <a:lvl5pPr>
              <a:lnSpc>
                <a:spcPts val="2700"/>
              </a:lnSpc>
              <a:defRPr>
                <a:latin typeface="Atyp Text Semibold"/>
                <a:ea typeface="Atyp Text Semibold"/>
                <a:cs typeface="Atyp Text Semibold"/>
                <a:sym typeface="Atyp Text Semibold"/>
              </a:defRPr>
            </a:lvl5pPr>
          </a:lstStyle>
          <a:p>
            <a:r>
              <a:rPr lang="en-US"/>
              <a:t>This is a subhead. If needed, please keep to one line, only. If not, delete.</a:t>
            </a:r>
          </a:p>
        </p:txBody>
      </p:sp>
      <p:pic>
        <p:nvPicPr>
          <p:cNvPr id="3" name="Graphic 2">
            <a:extLst>
              <a:ext uri="{FF2B5EF4-FFF2-40B4-BE49-F238E27FC236}">
                <a16:creationId xmlns:a16="http://schemas.microsoft.com/office/drawing/2014/main" id="{0A5843B4-5084-7E81-F60B-11863B6C45D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10882" y="5921468"/>
            <a:ext cx="2546643" cy="515230"/>
          </a:xfrm>
          <a:prstGeom prst="rect">
            <a:avLst/>
          </a:prstGeom>
        </p:spPr>
      </p:pic>
    </p:spTree>
    <p:extLst>
      <p:ext uri="{BB962C8B-B14F-4D97-AF65-F5344CB8AC3E}">
        <p14:creationId xmlns:p14="http://schemas.microsoft.com/office/powerpoint/2010/main" val="1897517516"/>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Team - White">
    <p:spTree>
      <p:nvGrpSpPr>
        <p:cNvPr id="1" name=""/>
        <p:cNvGrpSpPr/>
        <p:nvPr/>
      </p:nvGrpSpPr>
      <p:grpSpPr>
        <a:xfrm>
          <a:off x="0" y="0"/>
          <a:ext cx="0" cy="0"/>
          <a:chOff x="0" y="0"/>
          <a:chExt cx="0" cy="0"/>
        </a:xfrm>
      </p:grpSpPr>
      <p:sp>
        <p:nvSpPr>
          <p:cNvPr id="710" name="Picture Placeholder 4"/>
          <p:cNvSpPr>
            <a:spLocks noGrp="1"/>
          </p:cNvSpPr>
          <p:nvPr>
            <p:ph type="pic" sz="quarter" idx="21"/>
          </p:nvPr>
        </p:nvSpPr>
        <p:spPr>
          <a:xfrm>
            <a:off x="5225395" y="1313192"/>
            <a:ext cx="1741212" cy="1740015"/>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711" name="Picture Placeholder 4"/>
          <p:cNvSpPr>
            <a:spLocks noGrp="1"/>
          </p:cNvSpPr>
          <p:nvPr>
            <p:ph type="pic" sz="quarter" idx="22"/>
          </p:nvPr>
        </p:nvSpPr>
        <p:spPr>
          <a:xfrm>
            <a:off x="1017384" y="1322333"/>
            <a:ext cx="1741213" cy="1740014"/>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712" name="Picture Placeholder 4"/>
          <p:cNvSpPr>
            <a:spLocks noGrp="1"/>
          </p:cNvSpPr>
          <p:nvPr>
            <p:ph type="pic" sz="quarter" idx="23"/>
          </p:nvPr>
        </p:nvSpPr>
        <p:spPr>
          <a:xfrm>
            <a:off x="9106620" y="1322333"/>
            <a:ext cx="1741213" cy="1740014"/>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713" name="Body Level One…"/>
          <p:cNvSpPr txBox="1">
            <a:spLocks noGrp="1"/>
          </p:cNvSpPr>
          <p:nvPr>
            <p:ph type="body" sz="quarter" idx="1" hasCustomPrompt="1"/>
          </p:nvPr>
        </p:nvSpPr>
        <p:spPr>
          <a:xfrm>
            <a:off x="695325" y="3067342"/>
            <a:ext cx="2385332" cy="337302"/>
          </a:xfrm>
          <a:prstGeom prst="rect">
            <a:avLst/>
          </a:prstGeom>
        </p:spPr>
        <p:txBody>
          <a:bodyPr/>
          <a:lstStyle>
            <a:lvl1pPr marL="0" indent="0" algn="ctr">
              <a:buNone/>
              <a:defRPr sz="1600">
                <a:latin typeface="Atyp Text Semibold"/>
                <a:ea typeface="Atyp Text Semibold"/>
                <a:cs typeface="Atyp Text Semibold"/>
                <a:sym typeface="Atyp Text Semibold"/>
              </a:defRPr>
            </a:lvl1pPr>
            <a:lvl2pPr marL="457200" indent="0" algn="ctr">
              <a:buNone/>
              <a:defRPr sz="1600">
                <a:latin typeface="Atyp Text Semibold"/>
                <a:ea typeface="Atyp Text Semibold"/>
                <a:cs typeface="Atyp Text Semibold"/>
                <a:sym typeface="Atyp Text Semibold"/>
              </a:defRPr>
            </a:lvl2pPr>
            <a:lvl3pPr marL="914400" indent="0" algn="ctr">
              <a:buNone/>
              <a:defRPr sz="1600">
                <a:latin typeface="Atyp Text Semibold"/>
                <a:ea typeface="Atyp Text Semibold"/>
                <a:cs typeface="Atyp Text Semibold"/>
                <a:sym typeface="Atyp Text Semibold"/>
              </a:defRPr>
            </a:lvl3pPr>
            <a:lvl4pPr marL="1371600" indent="0" algn="ctr">
              <a:buNone/>
              <a:defRPr sz="1600">
                <a:latin typeface="Atyp Text Semibold"/>
                <a:ea typeface="Atyp Text Semibold"/>
                <a:cs typeface="Atyp Text Semibold"/>
                <a:sym typeface="Atyp Text Semibold"/>
              </a:defRPr>
            </a:lvl4pPr>
            <a:lvl5pPr marL="1828800" indent="0" algn="ctr">
              <a:buNone/>
              <a:defRPr sz="1600">
                <a:latin typeface="Atyp Text Semibold"/>
                <a:ea typeface="Atyp Text Semibold"/>
                <a:cs typeface="Atyp Text Semibold"/>
                <a:sym typeface="Atyp Text Semibold"/>
              </a:defRPr>
            </a:lvl5pPr>
          </a:lstStyle>
          <a:p>
            <a:r>
              <a:t>Name</a:t>
            </a:r>
          </a:p>
          <a:p>
            <a:pPr lvl="1"/>
            <a:endParaRPr/>
          </a:p>
          <a:p>
            <a:pPr lvl="2"/>
            <a:endParaRPr/>
          </a:p>
          <a:p>
            <a:pPr lvl="3"/>
            <a:endParaRPr/>
          </a:p>
          <a:p>
            <a:pPr lvl="4"/>
            <a:endParaRPr/>
          </a:p>
        </p:txBody>
      </p:sp>
      <p:sp>
        <p:nvSpPr>
          <p:cNvPr id="714" name="Text Placeholder 22"/>
          <p:cNvSpPr>
            <a:spLocks noGrp="1"/>
          </p:cNvSpPr>
          <p:nvPr>
            <p:ph type="body" sz="quarter" idx="24" hasCustomPrompt="1"/>
          </p:nvPr>
        </p:nvSpPr>
        <p:spPr>
          <a:xfrm>
            <a:off x="695325" y="3398789"/>
            <a:ext cx="2385332" cy="337302"/>
          </a:xfrm>
          <a:prstGeom prst="rect">
            <a:avLst/>
          </a:prstGeom>
        </p:spPr>
        <p:txBody>
          <a:bodyPr/>
          <a:lstStyle>
            <a:lvl1pPr marL="0" indent="0" algn="ctr">
              <a:buNone/>
              <a:defRPr sz="1600"/>
            </a:lvl1pPr>
          </a:lstStyle>
          <a:p>
            <a:r>
              <a:t>Title</a:t>
            </a:r>
          </a:p>
        </p:txBody>
      </p:sp>
      <p:sp>
        <p:nvSpPr>
          <p:cNvPr id="715" name="Slide Number"/>
          <p:cNvSpPr txBox="1">
            <a:spLocks noGrp="1"/>
          </p:cNvSpPr>
          <p:nvPr>
            <p:ph type="sldNum" sz="quarter" idx="2"/>
          </p:nvPr>
        </p:nvSpPr>
        <p:spPr>
          <a:prstGeom prst="rect">
            <a:avLst/>
          </a:prstGeom>
        </p:spPr>
        <p:txBody>
          <a:bodyPr/>
          <a:lstStyle/>
          <a:p>
            <a:fld id="{330EA680-D336-4FF7-8B7A-9848BB0A1C32}" type="slidenum">
              <a:rPr lang="en-US" smtClean="0"/>
              <a:t>‹#›</a:t>
            </a:fld>
            <a:endParaRPr lang="en-US"/>
          </a:p>
        </p:txBody>
      </p:sp>
      <p:sp>
        <p:nvSpPr>
          <p:cNvPr id="716" name="Text Placeholder 11"/>
          <p:cNvSpPr>
            <a:spLocks noGrp="1"/>
          </p:cNvSpPr>
          <p:nvPr>
            <p:ph type="body" sz="quarter" idx="25" hasCustomPrompt="1"/>
          </p:nvPr>
        </p:nvSpPr>
        <p:spPr>
          <a:xfrm>
            <a:off x="4903334" y="3061488"/>
            <a:ext cx="2385332" cy="337302"/>
          </a:xfrm>
          <a:prstGeom prst="rect">
            <a:avLst/>
          </a:prstGeom>
        </p:spPr>
        <p:txBody>
          <a:bodyPr/>
          <a:lstStyle>
            <a:lvl1pPr marL="0" indent="0" algn="ctr">
              <a:buNone/>
              <a:defRPr sz="1600">
                <a:latin typeface="Atyp Text Semibold"/>
                <a:ea typeface="Atyp Text Semibold"/>
                <a:cs typeface="Atyp Text Semibold"/>
                <a:sym typeface="Atyp Text Semibold"/>
              </a:defRPr>
            </a:lvl1pPr>
          </a:lstStyle>
          <a:p>
            <a:r>
              <a:t>Name</a:t>
            </a:r>
          </a:p>
        </p:txBody>
      </p:sp>
      <p:sp>
        <p:nvSpPr>
          <p:cNvPr id="717" name="Text Placeholder 22"/>
          <p:cNvSpPr>
            <a:spLocks noGrp="1"/>
          </p:cNvSpPr>
          <p:nvPr>
            <p:ph type="body" sz="quarter" idx="26" hasCustomPrompt="1"/>
          </p:nvPr>
        </p:nvSpPr>
        <p:spPr>
          <a:xfrm>
            <a:off x="4903334" y="3398789"/>
            <a:ext cx="2385332" cy="337302"/>
          </a:xfrm>
          <a:prstGeom prst="rect">
            <a:avLst/>
          </a:prstGeom>
        </p:spPr>
        <p:txBody>
          <a:bodyPr/>
          <a:lstStyle>
            <a:lvl1pPr marL="0" indent="0" algn="ctr">
              <a:buNone/>
              <a:defRPr sz="1600"/>
            </a:lvl1pPr>
          </a:lstStyle>
          <a:p>
            <a:r>
              <a:t>Title</a:t>
            </a:r>
          </a:p>
        </p:txBody>
      </p:sp>
      <p:sp>
        <p:nvSpPr>
          <p:cNvPr id="718" name="Text Placeholder 11"/>
          <p:cNvSpPr>
            <a:spLocks noGrp="1"/>
          </p:cNvSpPr>
          <p:nvPr>
            <p:ph type="body" sz="quarter" idx="27" hasCustomPrompt="1"/>
          </p:nvPr>
        </p:nvSpPr>
        <p:spPr>
          <a:xfrm>
            <a:off x="8789282" y="3061488"/>
            <a:ext cx="2385333" cy="337302"/>
          </a:xfrm>
          <a:prstGeom prst="rect">
            <a:avLst/>
          </a:prstGeom>
        </p:spPr>
        <p:txBody>
          <a:bodyPr/>
          <a:lstStyle>
            <a:lvl1pPr marL="0" indent="0" algn="ctr">
              <a:buNone/>
              <a:defRPr sz="1600">
                <a:latin typeface="Atyp Text Semibold"/>
                <a:ea typeface="Atyp Text Semibold"/>
                <a:cs typeface="Atyp Text Semibold"/>
                <a:sym typeface="Atyp Text Semibold"/>
              </a:defRPr>
            </a:lvl1pPr>
          </a:lstStyle>
          <a:p>
            <a:r>
              <a:t>Name</a:t>
            </a:r>
          </a:p>
        </p:txBody>
      </p:sp>
      <p:sp>
        <p:nvSpPr>
          <p:cNvPr id="719" name="Text Placeholder 22"/>
          <p:cNvSpPr>
            <a:spLocks noGrp="1"/>
          </p:cNvSpPr>
          <p:nvPr>
            <p:ph type="body" sz="quarter" idx="28" hasCustomPrompt="1"/>
          </p:nvPr>
        </p:nvSpPr>
        <p:spPr>
          <a:xfrm>
            <a:off x="8789282" y="3398789"/>
            <a:ext cx="2385333" cy="337302"/>
          </a:xfrm>
          <a:prstGeom prst="rect">
            <a:avLst/>
          </a:prstGeom>
        </p:spPr>
        <p:txBody>
          <a:bodyPr/>
          <a:lstStyle>
            <a:lvl1pPr marL="0" indent="0" algn="ctr">
              <a:buNone/>
              <a:defRPr sz="1600"/>
            </a:lvl1pPr>
          </a:lstStyle>
          <a:p>
            <a:r>
              <a:t>Title</a:t>
            </a:r>
          </a:p>
        </p:txBody>
      </p:sp>
      <p:sp>
        <p:nvSpPr>
          <p:cNvPr id="720" name="Picture Placeholder 4"/>
          <p:cNvSpPr>
            <a:spLocks noGrp="1"/>
          </p:cNvSpPr>
          <p:nvPr>
            <p:ph type="pic" sz="quarter" idx="29"/>
          </p:nvPr>
        </p:nvSpPr>
        <p:spPr>
          <a:xfrm>
            <a:off x="5225395" y="3958421"/>
            <a:ext cx="1741212" cy="1740015"/>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721" name="Picture Placeholder 4"/>
          <p:cNvSpPr>
            <a:spLocks noGrp="1"/>
          </p:cNvSpPr>
          <p:nvPr>
            <p:ph type="pic" sz="quarter" idx="30"/>
          </p:nvPr>
        </p:nvSpPr>
        <p:spPr>
          <a:xfrm>
            <a:off x="1017384" y="3967562"/>
            <a:ext cx="1741213" cy="1740014"/>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722" name="Picture Placeholder 4"/>
          <p:cNvSpPr>
            <a:spLocks noGrp="1"/>
          </p:cNvSpPr>
          <p:nvPr>
            <p:ph type="pic" sz="quarter" idx="31"/>
          </p:nvPr>
        </p:nvSpPr>
        <p:spPr>
          <a:xfrm>
            <a:off x="9106620" y="3967562"/>
            <a:ext cx="1741213" cy="1740014"/>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723" name="Text Placeholder 11"/>
          <p:cNvSpPr>
            <a:spLocks noGrp="1"/>
          </p:cNvSpPr>
          <p:nvPr>
            <p:ph type="body" sz="quarter" idx="32" hasCustomPrompt="1"/>
          </p:nvPr>
        </p:nvSpPr>
        <p:spPr>
          <a:xfrm>
            <a:off x="695325" y="5712571"/>
            <a:ext cx="2385332" cy="337302"/>
          </a:xfrm>
          <a:prstGeom prst="rect">
            <a:avLst/>
          </a:prstGeom>
        </p:spPr>
        <p:txBody>
          <a:bodyPr/>
          <a:lstStyle>
            <a:lvl1pPr marL="0" indent="0" algn="ctr">
              <a:buNone/>
              <a:defRPr sz="1600">
                <a:latin typeface="Atyp Text Semibold"/>
                <a:ea typeface="Atyp Text Semibold"/>
                <a:cs typeface="Atyp Text Semibold"/>
                <a:sym typeface="Atyp Text Semibold"/>
              </a:defRPr>
            </a:lvl1pPr>
          </a:lstStyle>
          <a:p>
            <a:r>
              <a:t>Name</a:t>
            </a:r>
          </a:p>
        </p:txBody>
      </p:sp>
      <p:sp>
        <p:nvSpPr>
          <p:cNvPr id="724" name="Text Placeholder 22"/>
          <p:cNvSpPr>
            <a:spLocks noGrp="1"/>
          </p:cNvSpPr>
          <p:nvPr>
            <p:ph type="body" sz="quarter" idx="33" hasCustomPrompt="1"/>
          </p:nvPr>
        </p:nvSpPr>
        <p:spPr>
          <a:xfrm>
            <a:off x="695325" y="6044017"/>
            <a:ext cx="2385332" cy="337302"/>
          </a:xfrm>
          <a:prstGeom prst="rect">
            <a:avLst/>
          </a:prstGeom>
        </p:spPr>
        <p:txBody>
          <a:bodyPr/>
          <a:lstStyle>
            <a:lvl1pPr marL="0" indent="0" algn="ctr">
              <a:buNone/>
              <a:defRPr sz="1600"/>
            </a:lvl1pPr>
          </a:lstStyle>
          <a:p>
            <a:r>
              <a:t>Title</a:t>
            </a:r>
          </a:p>
        </p:txBody>
      </p:sp>
      <p:sp>
        <p:nvSpPr>
          <p:cNvPr id="725" name="Text Placeholder 11"/>
          <p:cNvSpPr>
            <a:spLocks noGrp="1"/>
          </p:cNvSpPr>
          <p:nvPr>
            <p:ph type="body" sz="quarter" idx="34" hasCustomPrompt="1"/>
          </p:nvPr>
        </p:nvSpPr>
        <p:spPr>
          <a:xfrm>
            <a:off x="4903334" y="5706717"/>
            <a:ext cx="2385332" cy="337302"/>
          </a:xfrm>
          <a:prstGeom prst="rect">
            <a:avLst/>
          </a:prstGeom>
        </p:spPr>
        <p:txBody>
          <a:bodyPr/>
          <a:lstStyle>
            <a:lvl1pPr marL="0" indent="0" algn="ctr">
              <a:buNone/>
              <a:defRPr sz="1600">
                <a:latin typeface="Atyp Text Semibold"/>
                <a:ea typeface="Atyp Text Semibold"/>
                <a:cs typeface="Atyp Text Semibold"/>
                <a:sym typeface="Atyp Text Semibold"/>
              </a:defRPr>
            </a:lvl1pPr>
          </a:lstStyle>
          <a:p>
            <a:r>
              <a:t>Name</a:t>
            </a:r>
          </a:p>
        </p:txBody>
      </p:sp>
      <p:sp>
        <p:nvSpPr>
          <p:cNvPr id="726" name="Text Placeholder 22"/>
          <p:cNvSpPr>
            <a:spLocks noGrp="1"/>
          </p:cNvSpPr>
          <p:nvPr>
            <p:ph type="body" sz="quarter" idx="35" hasCustomPrompt="1"/>
          </p:nvPr>
        </p:nvSpPr>
        <p:spPr>
          <a:xfrm>
            <a:off x="4903334" y="6044017"/>
            <a:ext cx="2385332" cy="337302"/>
          </a:xfrm>
          <a:prstGeom prst="rect">
            <a:avLst/>
          </a:prstGeom>
        </p:spPr>
        <p:txBody>
          <a:bodyPr/>
          <a:lstStyle>
            <a:lvl1pPr marL="0" indent="0" algn="ctr">
              <a:buNone/>
              <a:defRPr sz="1600"/>
            </a:lvl1pPr>
          </a:lstStyle>
          <a:p>
            <a:r>
              <a:t>Title</a:t>
            </a:r>
          </a:p>
        </p:txBody>
      </p:sp>
      <p:sp>
        <p:nvSpPr>
          <p:cNvPr id="727" name="Text Placeholder 11"/>
          <p:cNvSpPr>
            <a:spLocks noGrp="1"/>
          </p:cNvSpPr>
          <p:nvPr>
            <p:ph type="body" sz="quarter" idx="36" hasCustomPrompt="1"/>
          </p:nvPr>
        </p:nvSpPr>
        <p:spPr>
          <a:xfrm>
            <a:off x="8789282" y="5706717"/>
            <a:ext cx="2385333" cy="337302"/>
          </a:xfrm>
          <a:prstGeom prst="rect">
            <a:avLst/>
          </a:prstGeom>
        </p:spPr>
        <p:txBody>
          <a:bodyPr/>
          <a:lstStyle>
            <a:lvl1pPr marL="0" indent="0" algn="ctr">
              <a:buNone/>
              <a:defRPr sz="1600">
                <a:latin typeface="Atyp Text Semibold"/>
                <a:ea typeface="Atyp Text Semibold"/>
                <a:cs typeface="Atyp Text Semibold"/>
                <a:sym typeface="Atyp Text Semibold"/>
              </a:defRPr>
            </a:lvl1pPr>
          </a:lstStyle>
          <a:p>
            <a:r>
              <a:t>Name</a:t>
            </a:r>
          </a:p>
        </p:txBody>
      </p:sp>
      <p:sp>
        <p:nvSpPr>
          <p:cNvPr id="728" name="Text Placeholder 22"/>
          <p:cNvSpPr>
            <a:spLocks noGrp="1"/>
          </p:cNvSpPr>
          <p:nvPr>
            <p:ph type="body" sz="quarter" idx="37" hasCustomPrompt="1"/>
          </p:nvPr>
        </p:nvSpPr>
        <p:spPr>
          <a:xfrm>
            <a:off x="8789282" y="6044017"/>
            <a:ext cx="2385333" cy="337302"/>
          </a:xfrm>
          <a:prstGeom prst="rect">
            <a:avLst/>
          </a:prstGeom>
        </p:spPr>
        <p:txBody>
          <a:bodyPr/>
          <a:lstStyle>
            <a:lvl1pPr marL="0" indent="0" algn="ctr">
              <a:buNone/>
              <a:defRPr sz="1600"/>
            </a:lvl1pPr>
          </a:lstStyle>
          <a:p>
            <a:r>
              <a:t>Title</a:t>
            </a:r>
          </a:p>
        </p:txBody>
      </p:sp>
      <p:sp>
        <p:nvSpPr>
          <p:cNvPr id="3" name="Click to Edit Team Title">
            <a:extLst>
              <a:ext uri="{FF2B5EF4-FFF2-40B4-BE49-F238E27FC236}">
                <a16:creationId xmlns:a16="http://schemas.microsoft.com/office/drawing/2014/main" id="{756DC253-4B7A-BA7D-EB8D-35F27C8F4588}"/>
              </a:ext>
            </a:extLst>
          </p:cNvPr>
          <p:cNvSpPr txBox="1">
            <a:spLocks noGrp="1"/>
          </p:cNvSpPr>
          <p:nvPr>
            <p:ph type="title" hasCustomPrompt="1"/>
          </p:nvPr>
        </p:nvSpPr>
        <p:spPr>
          <a:xfrm>
            <a:off x="513834" y="505167"/>
            <a:ext cx="11164331" cy="393047"/>
          </a:xfrm>
          <a:prstGeom prst="rect">
            <a:avLst/>
          </a:prstGeom>
        </p:spPr>
        <p:txBody>
          <a:bodyPr/>
          <a:lstStyle>
            <a:lvl1pPr>
              <a:defRPr>
                <a:solidFill>
                  <a:schemeClr val="tx1"/>
                </a:solidFill>
                <a:latin typeface="+mj-lt"/>
              </a:defRPr>
            </a:lvl1pPr>
          </a:lstStyle>
          <a:p>
            <a:r>
              <a:t>Click to Edit Team Title</a:t>
            </a:r>
          </a:p>
        </p:txBody>
      </p:sp>
    </p:spTree>
    <p:extLst>
      <p:ext uri="{BB962C8B-B14F-4D97-AF65-F5344CB8AC3E}">
        <p14:creationId xmlns:p14="http://schemas.microsoft.com/office/powerpoint/2010/main" val="3350424290"/>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Team - Grey 2">
    <p:bg>
      <p:bgPr>
        <a:solidFill>
          <a:schemeClr val="accent2"/>
        </a:solidFill>
        <a:effectLst/>
      </p:bgPr>
    </p:bg>
    <p:spTree>
      <p:nvGrpSpPr>
        <p:cNvPr id="1" name=""/>
        <p:cNvGrpSpPr/>
        <p:nvPr/>
      </p:nvGrpSpPr>
      <p:grpSpPr>
        <a:xfrm>
          <a:off x="0" y="0"/>
          <a:ext cx="0" cy="0"/>
          <a:chOff x="0" y="0"/>
          <a:chExt cx="0" cy="0"/>
        </a:xfrm>
      </p:grpSpPr>
      <p:sp>
        <p:nvSpPr>
          <p:cNvPr id="741" name="Slide Number"/>
          <p:cNvSpPr txBox="1">
            <a:spLocks noGrp="1"/>
          </p:cNvSpPr>
          <p:nvPr>
            <p:ph type="sldNum" sz="quarter" idx="2"/>
          </p:nvPr>
        </p:nvSpPr>
        <p:spPr>
          <a:prstGeom prst="rect">
            <a:avLst/>
          </a:prstGeom>
        </p:spPr>
        <p:txBody>
          <a:bodyPr/>
          <a:lstStyle/>
          <a:p>
            <a:fld id="{330EA680-D336-4FF7-8B7A-9848BB0A1C32}" type="slidenum">
              <a:rPr lang="en-US" smtClean="0"/>
              <a:t>‹#›</a:t>
            </a:fld>
            <a:endParaRPr lang="en-US"/>
          </a:p>
        </p:txBody>
      </p:sp>
      <p:sp>
        <p:nvSpPr>
          <p:cNvPr id="2" name="Picture Placeholder 4">
            <a:extLst>
              <a:ext uri="{FF2B5EF4-FFF2-40B4-BE49-F238E27FC236}">
                <a16:creationId xmlns:a16="http://schemas.microsoft.com/office/drawing/2014/main" id="{3F57A94F-6413-8B4E-4EB5-B879E54232A7}"/>
              </a:ext>
            </a:extLst>
          </p:cNvPr>
          <p:cNvSpPr>
            <a:spLocks noGrp="1"/>
          </p:cNvSpPr>
          <p:nvPr>
            <p:ph type="pic" sz="quarter" idx="21"/>
          </p:nvPr>
        </p:nvSpPr>
        <p:spPr>
          <a:xfrm>
            <a:off x="5225395" y="1313192"/>
            <a:ext cx="1741212" cy="1740015"/>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3" name="Picture Placeholder 4">
            <a:extLst>
              <a:ext uri="{FF2B5EF4-FFF2-40B4-BE49-F238E27FC236}">
                <a16:creationId xmlns:a16="http://schemas.microsoft.com/office/drawing/2014/main" id="{B216F343-EE7F-D797-6695-0E759AA43673}"/>
              </a:ext>
            </a:extLst>
          </p:cNvPr>
          <p:cNvSpPr>
            <a:spLocks noGrp="1"/>
          </p:cNvSpPr>
          <p:nvPr>
            <p:ph type="pic" sz="quarter" idx="22"/>
          </p:nvPr>
        </p:nvSpPr>
        <p:spPr>
          <a:xfrm>
            <a:off x="1017384" y="1322333"/>
            <a:ext cx="1741213" cy="1740014"/>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4" name="Picture Placeholder 4">
            <a:extLst>
              <a:ext uri="{FF2B5EF4-FFF2-40B4-BE49-F238E27FC236}">
                <a16:creationId xmlns:a16="http://schemas.microsoft.com/office/drawing/2014/main" id="{FB77BB37-C228-394C-03A6-290F1E2433AD}"/>
              </a:ext>
            </a:extLst>
          </p:cNvPr>
          <p:cNvSpPr>
            <a:spLocks noGrp="1"/>
          </p:cNvSpPr>
          <p:nvPr>
            <p:ph type="pic" sz="quarter" idx="23"/>
          </p:nvPr>
        </p:nvSpPr>
        <p:spPr>
          <a:xfrm>
            <a:off x="9106620" y="1322333"/>
            <a:ext cx="1741213" cy="1740014"/>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5" name="Body Level One…">
            <a:extLst>
              <a:ext uri="{FF2B5EF4-FFF2-40B4-BE49-F238E27FC236}">
                <a16:creationId xmlns:a16="http://schemas.microsoft.com/office/drawing/2014/main" id="{08866A35-74A4-903A-5805-69DCD9DD61F9}"/>
              </a:ext>
            </a:extLst>
          </p:cNvPr>
          <p:cNvSpPr txBox="1">
            <a:spLocks noGrp="1"/>
          </p:cNvSpPr>
          <p:nvPr>
            <p:ph type="body" sz="quarter" idx="1" hasCustomPrompt="1"/>
          </p:nvPr>
        </p:nvSpPr>
        <p:spPr>
          <a:xfrm>
            <a:off x="695325" y="3067342"/>
            <a:ext cx="2385332" cy="337302"/>
          </a:xfrm>
          <a:prstGeom prst="rect">
            <a:avLst/>
          </a:prstGeom>
        </p:spPr>
        <p:txBody>
          <a:bodyPr/>
          <a:lstStyle>
            <a:lvl1pPr marL="0" indent="0" algn="ctr">
              <a:buNone/>
              <a:defRPr sz="1600">
                <a:latin typeface="Atyp Text Semibold"/>
                <a:ea typeface="Atyp Text Semibold"/>
                <a:cs typeface="Atyp Text Semibold"/>
                <a:sym typeface="Atyp Text Semibold"/>
              </a:defRPr>
            </a:lvl1pPr>
            <a:lvl2pPr marL="457200" indent="0" algn="ctr">
              <a:buNone/>
              <a:defRPr sz="1600">
                <a:latin typeface="Atyp Text Semibold"/>
                <a:ea typeface="Atyp Text Semibold"/>
                <a:cs typeface="Atyp Text Semibold"/>
                <a:sym typeface="Atyp Text Semibold"/>
              </a:defRPr>
            </a:lvl2pPr>
            <a:lvl3pPr marL="914400" indent="0" algn="ctr">
              <a:buNone/>
              <a:defRPr sz="1600">
                <a:latin typeface="Atyp Text Semibold"/>
                <a:ea typeface="Atyp Text Semibold"/>
                <a:cs typeface="Atyp Text Semibold"/>
                <a:sym typeface="Atyp Text Semibold"/>
              </a:defRPr>
            </a:lvl3pPr>
            <a:lvl4pPr marL="1371600" indent="0" algn="ctr">
              <a:buNone/>
              <a:defRPr sz="1600">
                <a:latin typeface="Atyp Text Semibold"/>
                <a:ea typeface="Atyp Text Semibold"/>
                <a:cs typeface="Atyp Text Semibold"/>
                <a:sym typeface="Atyp Text Semibold"/>
              </a:defRPr>
            </a:lvl4pPr>
            <a:lvl5pPr marL="1828800" indent="0" algn="ctr">
              <a:buNone/>
              <a:defRPr sz="1600">
                <a:latin typeface="Atyp Text Semibold"/>
                <a:ea typeface="Atyp Text Semibold"/>
                <a:cs typeface="Atyp Text Semibold"/>
                <a:sym typeface="Atyp Text Semibold"/>
              </a:defRPr>
            </a:lvl5pPr>
          </a:lstStyle>
          <a:p>
            <a:r>
              <a:t>Name</a:t>
            </a:r>
          </a:p>
          <a:p>
            <a:pPr lvl="1"/>
            <a:endParaRPr/>
          </a:p>
          <a:p>
            <a:pPr lvl="2"/>
            <a:endParaRPr/>
          </a:p>
          <a:p>
            <a:pPr lvl="3"/>
            <a:endParaRPr/>
          </a:p>
          <a:p>
            <a:pPr lvl="4"/>
            <a:endParaRPr/>
          </a:p>
        </p:txBody>
      </p:sp>
      <p:sp>
        <p:nvSpPr>
          <p:cNvPr id="6" name="Text Placeholder 22">
            <a:extLst>
              <a:ext uri="{FF2B5EF4-FFF2-40B4-BE49-F238E27FC236}">
                <a16:creationId xmlns:a16="http://schemas.microsoft.com/office/drawing/2014/main" id="{3B0D9BBA-40C0-9E59-349E-AA0E9C969777}"/>
              </a:ext>
            </a:extLst>
          </p:cNvPr>
          <p:cNvSpPr>
            <a:spLocks noGrp="1"/>
          </p:cNvSpPr>
          <p:nvPr>
            <p:ph type="body" sz="quarter" idx="24" hasCustomPrompt="1"/>
          </p:nvPr>
        </p:nvSpPr>
        <p:spPr>
          <a:xfrm>
            <a:off x="695325" y="3398789"/>
            <a:ext cx="2385332" cy="337302"/>
          </a:xfrm>
          <a:prstGeom prst="rect">
            <a:avLst/>
          </a:prstGeom>
        </p:spPr>
        <p:txBody>
          <a:bodyPr/>
          <a:lstStyle>
            <a:lvl1pPr marL="0" indent="0" algn="ctr">
              <a:buNone/>
              <a:defRPr sz="1600"/>
            </a:lvl1pPr>
          </a:lstStyle>
          <a:p>
            <a:r>
              <a:t>Title</a:t>
            </a:r>
          </a:p>
        </p:txBody>
      </p:sp>
      <p:sp>
        <p:nvSpPr>
          <p:cNvPr id="7" name="Text Placeholder 11">
            <a:extLst>
              <a:ext uri="{FF2B5EF4-FFF2-40B4-BE49-F238E27FC236}">
                <a16:creationId xmlns:a16="http://schemas.microsoft.com/office/drawing/2014/main" id="{76B96673-838A-1C31-6E6D-FC2C4D266797}"/>
              </a:ext>
            </a:extLst>
          </p:cNvPr>
          <p:cNvSpPr>
            <a:spLocks noGrp="1"/>
          </p:cNvSpPr>
          <p:nvPr>
            <p:ph type="body" sz="quarter" idx="25" hasCustomPrompt="1"/>
          </p:nvPr>
        </p:nvSpPr>
        <p:spPr>
          <a:xfrm>
            <a:off x="4903334" y="3061488"/>
            <a:ext cx="2385332" cy="337302"/>
          </a:xfrm>
          <a:prstGeom prst="rect">
            <a:avLst/>
          </a:prstGeom>
        </p:spPr>
        <p:txBody>
          <a:bodyPr/>
          <a:lstStyle>
            <a:lvl1pPr marL="0" indent="0" algn="ctr">
              <a:buNone/>
              <a:defRPr sz="1600">
                <a:latin typeface="Atyp Text Semibold"/>
                <a:ea typeface="Atyp Text Semibold"/>
                <a:cs typeface="Atyp Text Semibold"/>
                <a:sym typeface="Atyp Text Semibold"/>
              </a:defRPr>
            </a:lvl1pPr>
          </a:lstStyle>
          <a:p>
            <a:r>
              <a:t>Name</a:t>
            </a:r>
          </a:p>
        </p:txBody>
      </p:sp>
      <p:sp>
        <p:nvSpPr>
          <p:cNvPr id="8" name="Text Placeholder 22">
            <a:extLst>
              <a:ext uri="{FF2B5EF4-FFF2-40B4-BE49-F238E27FC236}">
                <a16:creationId xmlns:a16="http://schemas.microsoft.com/office/drawing/2014/main" id="{2538C1A4-B03D-0008-27A0-B3BE30789355}"/>
              </a:ext>
            </a:extLst>
          </p:cNvPr>
          <p:cNvSpPr>
            <a:spLocks noGrp="1"/>
          </p:cNvSpPr>
          <p:nvPr>
            <p:ph type="body" sz="quarter" idx="26" hasCustomPrompt="1"/>
          </p:nvPr>
        </p:nvSpPr>
        <p:spPr>
          <a:xfrm>
            <a:off x="4903334" y="3398789"/>
            <a:ext cx="2385332" cy="337302"/>
          </a:xfrm>
          <a:prstGeom prst="rect">
            <a:avLst/>
          </a:prstGeom>
        </p:spPr>
        <p:txBody>
          <a:bodyPr/>
          <a:lstStyle>
            <a:lvl1pPr marL="0" indent="0" algn="ctr">
              <a:buNone/>
              <a:defRPr sz="1600"/>
            </a:lvl1pPr>
          </a:lstStyle>
          <a:p>
            <a:r>
              <a:t>Title</a:t>
            </a:r>
          </a:p>
        </p:txBody>
      </p:sp>
      <p:sp>
        <p:nvSpPr>
          <p:cNvPr id="9" name="Text Placeholder 11">
            <a:extLst>
              <a:ext uri="{FF2B5EF4-FFF2-40B4-BE49-F238E27FC236}">
                <a16:creationId xmlns:a16="http://schemas.microsoft.com/office/drawing/2014/main" id="{8D955687-0B87-B564-58B0-48054FF17C66}"/>
              </a:ext>
            </a:extLst>
          </p:cNvPr>
          <p:cNvSpPr>
            <a:spLocks noGrp="1"/>
          </p:cNvSpPr>
          <p:nvPr>
            <p:ph type="body" sz="quarter" idx="27" hasCustomPrompt="1"/>
          </p:nvPr>
        </p:nvSpPr>
        <p:spPr>
          <a:xfrm>
            <a:off x="8789282" y="3061488"/>
            <a:ext cx="2385333" cy="337302"/>
          </a:xfrm>
          <a:prstGeom prst="rect">
            <a:avLst/>
          </a:prstGeom>
        </p:spPr>
        <p:txBody>
          <a:bodyPr/>
          <a:lstStyle>
            <a:lvl1pPr marL="0" indent="0" algn="ctr">
              <a:buNone/>
              <a:defRPr sz="1600">
                <a:latin typeface="Atyp Text Semibold"/>
                <a:ea typeface="Atyp Text Semibold"/>
                <a:cs typeface="Atyp Text Semibold"/>
                <a:sym typeface="Atyp Text Semibold"/>
              </a:defRPr>
            </a:lvl1pPr>
          </a:lstStyle>
          <a:p>
            <a:r>
              <a:t>Name</a:t>
            </a:r>
          </a:p>
        </p:txBody>
      </p:sp>
      <p:sp>
        <p:nvSpPr>
          <p:cNvPr id="10" name="Text Placeholder 22">
            <a:extLst>
              <a:ext uri="{FF2B5EF4-FFF2-40B4-BE49-F238E27FC236}">
                <a16:creationId xmlns:a16="http://schemas.microsoft.com/office/drawing/2014/main" id="{2CB4A551-1C3C-31E3-2125-DF1270F48A68}"/>
              </a:ext>
            </a:extLst>
          </p:cNvPr>
          <p:cNvSpPr>
            <a:spLocks noGrp="1"/>
          </p:cNvSpPr>
          <p:nvPr>
            <p:ph type="body" sz="quarter" idx="28" hasCustomPrompt="1"/>
          </p:nvPr>
        </p:nvSpPr>
        <p:spPr>
          <a:xfrm>
            <a:off x="8789282" y="3398789"/>
            <a:ext cx="2385333" cy="337302"/>
          </a:xfrm>
          <a:prstGeom prst="rect">
            <a:avLst/>
          </a:prstGeom>
        </p:spPr>
        <p:txBody>
          <a:bodyPr/>
          <a:lstStyle>
            <a:lvl1pPr marL="0" indent="0" algn="ctr">
              <a:buNone/>
              <a:defRPr sz="1600"/>
            </a:lvl1pPr>
          </a:lstStyle>
          <a:p>
            <a:r>
              <a:t>Title</a:t>
            </a:r>
          </a:p>
        </p:txBody>
      </p:sp>
      <p:sp>
        <p:nvSpPr>
          <p:cNvPr id="11" name="Picture Placeholder 4">
            <a:extLst>
              <a:ext uri="{FF2B5EF4-FFF2-40B4-BE49-F238E27FC236}">
                <a16:creationId xmlns:a16="http://schemas.microsoft.com/office/drawing/2014/main" id="{83F393CD-7E97-32AE-285C-93E67807844C}"/>
              </a:ext>
            </a:extLst>
          </p:cNvPr>
          <p:cNvSpPr>
            <a:spLocks noGrp="1"/>
          </p:cNvSpPr>
          <p:nvPr>
            <p:ph type="pic" sz="quarter" idx="29"/>
          </p:nvPr>
        </p:nvSpPr>
        <p:spPr>
          <a:xfrm>
            <a:off x="5225395" y="3958421"/>
            <a:ext cx="1741212" cy="1740015"/>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12" name="Picture Placeholder 4">
            <a:extLst>
              <a:ext uri="{FF2B5EF4-FFF2-40B4-BE49-F238E27FC236}">
                <a16:creationId xmlns:a16="http://schemas.microsoft.com/office/drawing/2014/main" id="{567BD654-FCAE-B1C6-B3FC-61F1CE6A4ACC}"/>
              </a:ext>
            </a:extLst>
          </p:cNvPr>
          <p:cNvSpPr>
            <a:spLocks noGrp="1"/>
          </p:cNvSpPr>
          <p:nvPr>
            <p:ph type="pic" sz="quarter" idx="30"/>
          </p:nvPr>
        </p:nvSpPr>
        <p:spPr>
          <a:xfrm>
            <a:off x="1017384" y="3967562"/>
            <a:ext cx="1741213" cy="1740014"/>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13" name="Picture Placeholder 4">
            <a:extLst>
              <a:ext uri="{FF2B5EF4-FFF2-40B4-BE49-F238E27FC236}">
                <a16:creationId xmlns:a16="http://schemas.microsoft.com/office/drawing/2014/main" id="{0F8ED443-4361-6DFC-1C77-5A3BB112ACFD}"/>
              </a:ext>
            </a:extLst>
          </p:cNvPr>
          <p:cNvSpPr>
            <a:spLocks noGrp="1"/>
          </p:cNvSpPr>
          <p:nvPr>
            <p:ph type="pic" sz="quarter" idx="31"/>
          </p:nvPr>
        </p:nvSpPr>
        <p:spPr>
          <a:xfrm>
            <a:off x="9106620" y="3967562"/>
            <a:ext cx="1741213" cy="1740014"/>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14" name="Text Placeholder 11">
            <a:extLst>
              <a:ext uri="{FF2B5EF4-FFF2-40B4-BE49-F238E27FC236}">
                <a16:creationId xmlns:a16="http://schemas.microsoft.com/office/drawing/2014/main" id="{632C1B79-0155-7E9E-C751-31AA5594729A}"/>
              </a:ext>
            </a:extLst>
          </p:cNvPr>
          <p:cNvSpPr>
            <a:spLocks noGrp="1"/>
          </p:cNvSpPr>
          <p:nvPr>
            <p:ph type="body" sz="quarter" idx="32" hasCustomPrompt="1"/>
          </p:nvPr>
        </p:nvSpPr>
        <p:spPr>
          <a:xfrm>
            <a:off x="695325" y="5712571"/>
            <a:ext cx="2385332" cy="337302"/>
          </a:xfrm>
          <a:prstGeom prst="rect">
            <a:avLst/>
          </a:prstGeom>
        </p:spPr>
        <p:txBody>
          <a:bodyPr/>
          <a:lstStyle>
            <a:lvl1pPr marL="0" indent="0" algn="ctr">
              <a:buNone/>
              <a:defRPr sz="1600">
                <a:latin typeface="Atyp Text Semibold"/>
                <a:ea typeface="Atyp Text Semibold"/>
                <a:cs typeface="Atyp Text Semibold"/>
                <a:sym typeface="Atyp Text Semibold"/>
              </a:defRPr>
            </a:lvl1pPr>
          </a:lstStyle>
          <a:p>
            <a:r>
              <a:t>Name</a:t>
            </a:r>
          </a:p>
        </p:txBody>
      </p:sp>
      <p:sp>
        <p:nvSpPr>
          <p:cNvPr id="15" name="Text Placeholder 22">
            <a:extLst>
              <a:ext uri="{FF2B5EF4-FFF2-40B4-BE49-F238E27FC236}">
                <a16:creationId xmlns:a16="http://schemas.microsoft.com/office/drawing/2014/main" id="{CA261A5A-17EE-3AC6-7312-005FF26410F2}"/>
              </a:ext>
            </a:extLst>
          </p:cNvPr>
          <p:cNvSpPr>
            <a:spLocks noGrp="1"/>
          </p:cNvSpPr>
          <p:nvPr>
            <p:ph type="body" sz="quarter" idx="33" hasCustomPrompt="1"/>
          </p:nvPr>
        </p:nvSpPr>
        <p:spPr>
          <a:xfrm>
            <a:off x="695325" y="6044017"/>
            <a:ext cx="2385332" cy="337302"/>
          </a:xfrm>
          <a:prstGeom prst="rect">
            <a:avLst/>
          </a:prstGeom>
        </p:spPr>
        <p:txBody>
          <a:bodyPr/>
          <a:lstStyle>
            <a:lvl1pPr marL="0" indent="0" algn="ctr">
              <a:buNone/>
              <a:defRPr sz="1600"/>
            </a:lvl1pPr>
          </a:lstStyle>
          <a:p>
            <a:r>
              <a:t>Title</a:t>
            </a:r>
          </a:p>
        </p:txBody>
      </p:sp>
      <p:sp>
        <p:nvSpPr>
          <p:cNvPr id="16" name="Text Placeholder 11">
            <a:extLst>
              <a:ext uri="{FF2B5EF4-FFF2-40B4-BE49-F238E27FC236}">
                <a16:creationId xmlns:a16="http://schemas.microsoft.com/office/drawing/2014/main" id="{74A0DB70-37EF-4BD6-098A-460BF9BD8A0F}"/>
              </a:ext>
            </a:extLst>
          </p:cNvPr>
          <p:cNvSpPr>
            <a:spLocks noGrp="1"/>
          </p:cNvSpPr>
          <p:nvPr>
            <p:ph type="body" sz="quarter" idx="34" hasCustomPrompt="1"/>
          </p:nvPr>
        </p:nvSpPr>
        <p:spPr>
          <a:xfrm>
            <a:off x="4903334" y="5706717"/>
            <a:ext cx="2385332" cy="337302"/>
          </a:xfrm>
          <a:prstGeom prst="rect">
            <a:avLst/>
          </a:prstGeom>
        </p:spPr>
        <p:txBody>
          <a:bodyPr/>
          <a:lstStyle>
            <a:lvl1pPr marL="0" indent="0" algn="ctr">
              <a:buNone/>
              <a:defRPr sz="1600">
                <a:latin typeface="Atyp Text Semibold"/>
                <a:ea typeface="Atyp Text Semibold"/>
                <a:cs typeface="Atyp Text Semibold"/>
                <a:sym typeface="Atyp Text Semibold"/>
              </a:defRPr>
            </a:lvl1pPr>
          </a:lstStyle>
          <a:p>
            <a:r>
              <a:t>Name</a:t>
            </a:r>
          </a:p>
        </p:txBody>
      </p:sp>
      <p:sp>
        <p:nvSpPr>
          <p:cNvPr id="17" name="Text Placeholder 22">
            <a:extLst>
              <a:ext uri="{FF2B5EF4-FFF2-40B4-BE49-F238E27FC236}">
                <a16:creationId xmlns:a16="http://schemas.microsoft.com/office/drawing/2014/main" id="{5F87C4BB-F2F9-780E-E74B-C8F500EDE3DA}"/>
              </a:ext>
            </a:extLst>
          </p:cNvPr>
          <p:cNvSpPr>
            <a:spLocks noGrp="1"/>
          </p:cNvSpPr>
          <p:nvPr>
            <p:ph type="body" sz="quarter" idx="35" hasCustomPrompt="1"/>
          </p:nvPr>
        </p:nvSpPr>
        <p:spPr>
          <a:xfrm>
            <a:off x="4903334" y="6044017"/>
            <a:ext cx="2385332" cy="337302"/>
          </a:xfrm>
          <a:prstGeom prst="rect">
            <a:avLst/>
          </a:prstGeom>
        </p:spPr>
        <p:txBody>
          <a:bodyPr/>
          <a:lstStyle>
            <a:lvl1pPr marL="0" indent="0" algn="ctr">
              <a:buNone/>
              <a:defRPr sz="1600"/>
            </a:lvl1pPr>
          </a:lstStyle>
          <a:p>
            <a:r>
              <a:t>Title</a:t>
            </a:r>
          </a:p>
        </p:txBody>
      </p:sp>
      <p:sp>
        <p:nvSpPr>
          <p:cNvPr id="18" name="Text Placeholder 11">
            <a:extLst>
              <a:ext uri="{FF2B5EF4-FFF2-40B4-BE49-F238E27FC236}">
                <a16:creationId xmlns:a16="http://schemas.microsoft.com/office/drawing/2014/main" id="{CF24D813-9DD9-5B34-5D5B-2D4951C96914}"/>
              </a:ext>
            </a:extLst>
          </p:cNvPr>
          <p:cNvSpPr>
            <a:spLocks noGrp="1"/>
          </p:cNvSpPr>
          <p:nvPr>
            <p:ph type="body" sz="quarter" idx="36" hasCustomPrompt="1"/>
          </p:nvPr>
        </p:nvSpPr>
        <p:spPr>
          <a:xfrm>
            <a:off x="8789282" y="5706717"/>
            <a:ext cx="2385333" cy="337302"/>
          </a:xfrm>
          <a:prstGeom prst="rect">
            <a:avLst/>
          </a:prstGeom>
        </p:spPr>
        <p:txBody>
          <a:bodyPr/>
          <a:lstStyle>
            <a:lvl1pPr marL="0" indent="0" algn="ctr">
              <a:buNone/>
              <a:defRPr sz="1600">
                <a:latin typeface="Atyp Text Semibold"/>
                <a:ea typeface="Atyp Text Semibold"/>
                <a:cs typeface="Atyp Text Semibold"/>
                <a:sym typeface="Atyp Text Semibold"/>
              </a:defRPr>
            </a:lvl1pPr>
          </a:lstStyle>
          <a:p>
            <a:r>
              <a:t>Name</a:t>
            </a:r>
          </a:p>
        </p:txBody>
      </p:sp>
      <p:sp>
        <p:nvSpPr>
          <p:cNvPr id="19" name="Text Placeholder 22">
            <a:extLst>
              <a:ext uri="{FF2B5EF4-FFF2-40B4-BE49-F238E27FC236}">
                <a16:creationId xmlns:a16="http://schemas.microsoft.com/office/drawing/2014/main" id="{4A43135E-D286-EBF8-2A5D-098BA97CA9F6}"/>
              </a:ext>
            </a:extLst>
          </p:cNvPr>
          <p:cNvSpPr>
            <a:spLocks noGrp="1"/>
          </p:cNvSpPr>
          <p:nvPr>
            <p:ph type="body" sz="quarter" idx="37" hasCustomPrompt="1"/>
          </p:nvPr>
        </p:nvSpPr>
        <p:spPr>
          <a:xfrm>
            <a:off x="8789282" y="6044017"/>
            <a:ext cx="2385333" cy="337302"/>
          </a:xfrm>
          <a:prstGeom prst="rect">
            <a:avLst/>
          </a:prstGeom>
        </p:spPr>
        <p:txBody>
          <a:bodyPr/>
          <a:lstStyle>
            <a:lvl1pPr marL="0" indent="0" algn="ctr">
              <a:buNone/>
              <a:defRPr sz="1600"/>
            </a:lvl1pPr>
          </a:lstStyle>
          <a:p>
            <a:r>
              <a:t>Title</a:t>
            </a:r>
          </a:p>
        </p:txBody>
      </p:sp>
      <p:sp>
        <p:nvSpPr>
          <p:cNvPr id="21" name="Click to Edit Team Title">
            <a:extLst>
              <a:ext uri="{FF2B5EF4-FFF2-40B4-BE49-F238E27FC236}">
                <a16:creationId xmlns:a16="http://schemas.microsoft.com/office/drawing/2014/main" id="{D9A8B66E-A475-9A70-0A09-60A9D3CBB2FA}"/>
              </a:ext>
            </a:extLst>
          </p:cNvPr>
          <p:cNvSpPr txBox="1">
            <a:spLocks noGrp="1"/>
          </p:cNvSpPr>
          <p:nvPr>
            <p:ph type="title" hasCustomPrompt="1"/>
          </p:nvPr>
        </p:nvSpPr>
        <p:spPr>
          <a:xfrm>
            <a:off x="513834" y="505167"/>
            <a:ext cx="11164331" cy="393047"/>
          </a:xfrm>
          <a:prstGeom prst="rect">
            <a:avLst/>
          </a:prstGeom>
        </p:spPr>
        <p:txBody>
          <a:bodyPr/>
          <a:lstStyle>
            <a:lvl1pPr>
              <a:defRPr>
                <a:solidFill>
                  <a:srgbClr val="FFFFFF"/>
                </a:solidFill>
                <a:latin typeface="+mj-lt"/>
              </a:defRPr>
            </a:lvl1pPr>
          </a:lstStyle>
          <a:p>
            <a:r>
              <a:t>Click to Edit Team Title</a:t>
            </a:r>
          </a:p>
        </p:txBody>
      </p:sp>
    </p:spTree>
    <p:extLst>
      <p:ext uri="{BB962C8B-B14F-4D97-AF65-F5344CB8AC3E}">
        <p14:creationId xmlns:p14="http://schemas.microsoft.com/office/powerpoint/2010/main" val="184091129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 1-Column - Bullets">
    <p:bg>
      <p:bgPr>
        <a:solidFill>
          <a:srgbClr val="FFFFFF"/>
        </a:solidFill>
        <a:effectLst/>
      </p:bgPr>
    </p:bg>
    <p:spTree>
      <p:nvGrpSpPr>
        <p:cNvPr id="1" name=""/>
        <p:cNvGrpSpPr/>
        <p:nvPr/>
      </p:nvGrpSpPr>
      <p:grpSpPr>
        <a:xfrm>
          <a:off x="0" y="0"/>
          <a:ext cx="0" cy="0"/>
          <a:chOff x="0" y="0"/>
          <a:chExt cx="0" cy="0"/>
        </a:xfrm>
      </p:grpSpPr>
      <p:sp>
        <p:nvSpPr>
          <p:cNvPr id="284" name="Slide Number"/>
          <p:cNvSpPr txBox="1">
            <a:spLocks noGrp="1"/>
          </p:cNvSpPr>
          <p:nvPr>
            <p:ph type="sldNum" sz="quarter" idx="2"/>
          </p:nvPr>
        </p:nvSpPr>
        <p:spPr>
          <a:prstGeom prst="rect">
            <a:avLst/>
          </a:prstGeom>
        </p:spPr>
        <p:txBody>
          <a:bodyPr/>
          <a:lstStyle/>
          <a:p>
            <a:fld id="{8B872406-BB3D-487C-94AA-F5749CCD2F93}" type="slidenum">
              <a:rPr lang="en-US" smtClean="0"/>
              <a:t>‹#›</a:t>
            </a:fld>
            <a:endParaRPr lang="en-US"/>
          </a:p>
        </p:txBody>
      </p:sp>
      <p:sp>
        <p:nvSpPr>
          <p:cNvPr id="285" name="Click to Edit 1-Column Title"/>
          <p:cNvSpPr txBox="1">
            <a:spLocks noGrp="1"/>
          </p:cNvSpPr>
          <p:nvPr>
            <p:ph type="title" hasCustomPrompt="1"/>
          </p:nvPr>
        </p:nvSpPr>
        <p:spPr>
          <a:xfrm>
            <a:off x="516924" y="505168"/>
            <a:ext cx="11164331" cy="514007"/>
          </a:xfrm>
          <a:prstGeom prst="rect">
            <a:avLst/>
          </a:prstGeom>
        </p:spPr>
        <p:txBody>
          <a:bodyPr/>
          <a:lstStyle/>
          <a:p>
            <a:r>
              <a:t>Click to Edit 1-Column Title</a:t>
            </a:r>
          </a:p>
        </p:txBody>
      </p:sp>
      <p:sp>
        <p:nvSpPr>
          <p:cNvPr id="286" name="Body Level One…"/>
          <p:cNvSpPr txBox="1">
            <a:spLocks noGrp="1"/>
          </p:cNvSpPr>
          <p:nvPr>
            <p:ph type="body" sz="quarter" idx="1" hasCustomPrompt="1"/>
          </p:nvPr>
        </p:nvSpPr>
        <p:spPr>
          <a:xfrm>
            <a:off x="516924" y="1036001"/>
            <a:ext cx="11163301" cy="307277"/>
          </a:xfrm>
          <a:prstGeom prst="rect">
            <a:avLst/>
          </a:prstGeom>
        </p:spPr>
        <p:txBody>
          <a:bodyPr/>
          <a:lstStyle>
            <a:lvl1pPr marL="0" marR="0" indent="0" algn="l" defTabSz="914400" rtl="0" eaLnBrk="1" fontAlgn="auto" latinLnBrk="0" hangingPunct="1">
              <a:lnSpc>
                <a:spcPts val="2700"/>
              </a:lnSpc>
              <a:spcBef>
                <a:spcPts val="1000"/>
              </a:spcBef>
              <a:spcAft>
                <a:spcPts val="0"/>
              </a:spcAft>
              <a:buClr>
                <a:schemeClr val="tx1"/>
              </a:buClr>
              <a:buSzTx/>
              <a:buFont typeface="Arial" panose="020B0604020202020204" pitchFamily="34" charset="0"/>
              <a:buNone/>
              <a:tabLst/>
              <a:defRPr>
                <a:latin typeface="+mj-lt"/>
                <a:ea typeface="Atyp Text Semibold"/>
                <a:cs typeface="Atyp Text Semibold"/>
                <a:sym typeface="Atyp Text Semibold"/>
              </a:defRPr>
            </a:lvl1pPr>
            <a:lvl2pPr>
              <a:lnSpc>
                <a:spcPts val="2700"/>
              </a:lnSpc>
              <a:defRPr>
                <a:latin typeface="Atyp Text Semibold"/>
                <a:ea typeface="Atyp Text Semibold"/>
                <a:cs typeface="Atyp Text Semibold"/>
                <a:sym typeface="Atyp Text Semibold"/>
              </a:defRPr>
            </a:lvl2pPr>
            <a:lvl3pPr>
              <a:lnSpc>
                <a:spcPts val="2700"/>
              </a:lnSpc>
              <a:defRPr>
                <a:latin typeface="Atyp Text Semibold"/>
                <a:ea typeface="Atyp Text Semibold"/>
                <a:cs typeface="Atyp Text Semibold"/>
                <a:sym typeface="Atyp Text Semibold"/>
              </a:defRPr>
            </a:lvl3pPr>
            <a:lvl4pPr>
              <a:lnSpc>
                <a:spcPts val="2700"/>
              </a:lnSpc>
              <a:defRPr>
                <a:latin typeface="Atyp Text Semibold"/>
                <a:ea typeface="Atyp Text Semibold"/>
                <a:cs typeface="Atyp Text Semibold"/>
                <a:sym typeface="Atyp Text Semibold"/>
              </a:defRPr>
            </a:lvl4pPr>
            <a:lvl5pPr>
              <a:lnSpc>
                <a:spcPts val="2700"/>
              </a:lnSpc>
              <a:defRPr>
                <a:latin typeface="Atyp Text Semibold"/>
                <a:ea typeface="Atyp Text Semibold"/>
                <a:cs typeface="Atyp Text Semibold"/>
                <a:sym typeface="Atyp Text Semibold"/>
              </a:defRPr>
            </a:lvl5pPr>
          </a:lstStyle>
          <a:p>
            <a:r>
              <a:rPr lang="en-US"/>
              <a:t>This is a subhead. If needed, please keep to one line, only. If not, delete.</a:t>
            </a:r>
          </a:p>
        </p:txBody>
      </p:sp>
      <p:sp>
        <p:nvSpPr>
          <p:cNvPr id="9" name="Text Placeholder 2">
            <a:extLst>
              <a:ext uri="{FF2B5EF4-FFF2-40B4-BE49-F238E27FC236}">
                <a16:creationId xmlns:a16="http://schemas.microsoft.com/office/drawing/2014/main" id="{FAB52382-BA5B-1C4F-9278-4A12CE07DC18}"/>
              </a:ext>
            </a:extLst>
          </p:cNvPr>
          <p:cNvSpPr>
            <a:spLocks noGrp="1"/>
          </p:cNvSpPr>
          <p:nvPr>
            <p:ph type="body" sz="quarter" idx="22"/>
          </p:nvPr>
        </p:nvSpPr>
        <p:spPr>
          <a:xfrm>
            <a:off x="517525" y="1820863"/>
            <a:ext cx="11158538" cy="378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E97DE1F9-637C-E1A3-445D-E5F410C5437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10882" y="5921468"/>
            <a:ext cx="2546643" cy="515230"/>
          </a:xfrm>
          <a:prstGeom prst="rect">
            <a:avLst/>
          </a:prstGeom>
        </p:spPr>
      </p:pic>
    </p:spTree>
    <p:extLst>
      <p:ext uri="{BB962C8B-B14F-4D97-AF65-F5344CB8AC3E}">
        <p14:creationId xmlns:p14="http://schemas.microsoft.com/office/powerpoint/2010/main" val="574428432"/>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reserve="1">
  <p:cSld name="1_Team - Purple">
    <p:bg>
      <p:bgPr>
        <a:solidFill>
          <a:schemeClr val="accent5"/>
        </a:solidFill>
        <a:effectLst/>
      </p:bgPr>
    </p:bg>
    <p:spTree>
      <p:nvGrpSpPr>
        <p:cNvPr id="1" name=""/>
        <p:cNvGrpSpPr/>
        <p:nvPr/>
      </p:nvGrpSpPr>
      <p:grpSpPr>
        <a:xfrm>
          <a:off x="0" y="0"/>
          <a:ext cx="0" cy="0"/>
          <a:chOff x="0" y="0"/>
          <a:chExt cx="0" cy="0"/>
        </a:xfrm>
      </p:grpSpPr>
      <p:sp>
        <p:nvSpPr>
          <p:cNvPr id="709" name="Click to Edit Team Title"/>
          <p:cNvSpPr txBox="1">
            <a:spLocks noGrp="1"/>
          </p:cNvSpPr>
          <p:nvPr>
            <p:ph type="title" hasCustomPrompt="1"/>
          </p:nvPr>
        </p:nvSpPr>
        <p:spPr>
          <a:xfrm>
            <a:off x="513834" y="505167"/>
            <a:ext cx="11164331" cy="393047"/>
          </a:xfrm>
          <a:prstGeom prst="rect">
            <a:avLst/>
          </a:prstGeom>
        </p:spPr>
        <p:txBody>
          <a:bodyPr/>
          <a:lstStyle>
            <a:lvl1pPr>
              <a:defRPr>
                <a:solidFill>
                  <a:srgbClr val="FFFFFF"/>
                </a:solidFill>
                <a:latin typeface="+mj-lt"/>
              </a:defRPr>
            </a:lvl1pPr>
          </a:lstStyle>
          <a:p>
            <a:r>
              <a:t>Click to Edit Team Title</a:t>
            </a:r>
          </a:p>
        </p:txBody>
      </p:sp>
      <p:sp>
        <p:nvSpPr>
          <p:cNvPr id="710" name="Picture Placeholder 4"/>
          <p:cNvSpPr>
            <a:spLocks noGrp="1"/>
          </p:cNvSpPr>
          <p:nvPr>
            <p:ph type="pic" sz="quarter" idx="21"/>
          </p:nvPr>
        </p:nvSpPr>
        <p:spPr>
          <a:xfrm>
            <a:off x="5225395" y="1313192"/>
            <a:ext cx="1741212" cy="1740015"/>
          </a:xfrm>
          <a:prstGeom prst="ellipse">
            <a:avLst/>
          </a:prstGeom>
        </p:spPr>
        <p:txBody>
          <a:bodyPr lIns="91439" rIns="91439">
            <a:noAutofit/>
          </a:bodyPr>
          <a:lstStyle>
            <a:lvl1pPr marL="0" indent="0" algn="ctr">
              <a:buNone/>
              <a:defRPr>
                <a:solidFill>
                  <a:srgbClr val="FFFFFF"/>
                </a:solidFill>
                <a:latin typeface="+mn-lt"/>
              </a:defRPr>
            </a:lvl1pPr>
          </a:lstStyle>
          <a:p>
            <a:r>
              <a:rPr lang="en-US"/>
              <a:t>Click icon to add picture</a:t>
            </a:r>
            <a:endParaRPr/>
          </a:p>
        </p:txBody>
      </p:sp>
      <p:sp>
        <p:nvSpPr>
          <p:cNvPr id="711" name="Picture Placeholder 4"/>
          <p:cNvSpPr>
            <a:spLocks noGrp="1"/>
          </p:cNvSpPr>
          <p:nvPr>
            <p:ph type="pic" sz="quarter" idx="22"/>
          </p:nvPr>
        </p:nvSpPr>
        <p:spPr>
          <a:xfrm>
            <a:off x="1017384" y="1322333"/>
            <a:ext cx="1741213" cy="1740014"/>
          </a:xfrm>
          <a:prstGeom prst="ellipse">
            <a:avLst/>
          </a:prstGeom>
        </p:spPr>
        <p:txBody>
          <a:bodyPr lIns="91439" rIns="91439">
            <a:noAutofit/>
          </a:bodyPr>
          <a:lstStyle>
            <a:lvl1pPr marL="0" indent="0" algn="ctr">
              <a:buNone/>
              <a:defRPr>
                <a:solidFill>
                  <a:srgbClr val="FFFFFF"/>
                </a:solidFill>
                <a:latin typeface="+mn-lt"/>
              </a:defRPr>
            </a:lvl1pPr>
          </a:lstStyle>
          <a:p>
            <a:r>
              <a:rPr lang="en-US"/>
              <a:t>Click icon to add picture</a:t>
            </a:r>
            <a:endParaRPr/>
          </a:p>
        </p:txBody>
      </p:sp>
      <p:sp>
        <p:nvSpPr>
          <p:cNvPr id="712" name="Picture Placeholder 4"/>
          <p:cNvSpPr>
            <a:spLocks noGrp="1"/>
          </p:cNvSpPr>
          <p:nvPr>
            <p:ph type="pic" sz="quarter" idx="23"/>
          </p:nvPr>
        </p:nvSpPr>
        <p:spPr>
          <a:xfrm>
            <a:off x="9106620" y="1322333"/>
            <a:ext cx="1741213" cy="1740014"/>
          </a:xfrm>
          <a:prstGeom prst="ellipse">
            <a:avLst/>
          </a:prstGeom>
        </p:spPr>
        <p:txBody>
          <a:bodyPr lIns="91439" rIns="91439">
            <a:noAutofit/>
          </a:bodyPr>
          <a:lstStyle>
            <a:lvl1pPr marL="0" indent="0" algn="ctr">
              <a:buNone/>
              <a:defRPr>
                <a:solidFill>
                  <a:srgbClr val="FFFFFF"/>
                </a:solidFill>
                <a:latin typeface="+mn-lt"/>
              </a:defRPr>
            </a:lvl1pPr>
          </a:lstStyle>
          <a:p>
            <a:r>
              <a:rPr lang="en-US"/>
              <a:t>Click icon to add picture</a:t>
            </a:r>
            <a:endParaRPr/>
          </a:p>
        </p:txBody>
      </p:sp>
      <p:sp>
        <p:nvSpPr>
          <p:cNvPr id="713" name="Body Level One…"/>
          <p:cNvSpPr txBox="1">
            <a:spLocks noGrp="1"/>
          </p:cNvSpPr>
          <p:nvPr>
            <p:ph type="body" sz="quarter" idx="1" hasCustomPrompt="1"/>
          </p:nvPr>
        </p:nvSpPr>
        <p:spPr>
          <a:xfrm>
            <a:off x="695325" y="3067342"/>
            <a:ext cx="2385332" cy="337302"/>
          </a:xfrm>
          <a:prstGeom prst="rect">
            <a:avLst/>
          </a:prstGeom>
        </p:spPr>
        <p:txBody>
          <a:bodyPr/>
          <a:lstStyle>
            <a:lvl1pPr marL="0" indent="0" algn="ctr">
              <a:buNone/>
              <a:defRPr sz="1600">
                <a:solidFill>
                  <a:srgbClr val="FFFFFF"/>
                </a:solidFill>
                <a:latin typeface="+mj-lt"/>
                <a:ea typeface="Atyp Text Semibold"/>
                <a:cs typeface="Atyp Text Semibold"/>
                <a:sym typeface="Atyp Text Semibold"/>
              </a:defRPr>
            </a:lvl1pPr>
            <a:lvl2pPr marL="457200" indent="0" algn="ctr">
              <a:buNone/>
              <a:defRPr sz="1600">
                <a:solidFill>
                  <a:srgbClr val="FFFFFF"/>
                </a:solidFill>
                <a:latin typeface="+mj-lt"/>
                <a:ea typeface="Atyp Text Semibold"/>
                <a:cs typeface="Atyp Text Semibold"/>
                <a:sym typeface="Atyp Text Semibold"/>
              </a:defRPr>
            </a:lvl2pPr>
            <a:lvl3pPr marL="914400" indent="0" algn="ctr">
              <a:buNone/>
              <a:defRPr sz="1600">
                <a:solidFill>
                  <a:srgbClr val="FFFFFF"/>
                </a:solidFill>
                <a:latin typeface="+mj-lt"/>
                <a:ea typeface="Atyp Text Semibold"/>
                <a:cs typeface="Atyp Text Semibold"/>
                <a:sym typeface="Atyp Text Semibold"/>
              </a:defRPr>
            </a:lvl3pPr>
            <a:lvl4pPr marL="1371600" indent="0" algn="ctr">
              <a:buNone/>
              <a:defRPr sz="1600">
                <a:solidFill>
                  <a:srgbClr val="FFFFFF"/>
                </a:solidFill>
                <a:latin typeface="+mj-lt"/>
                <a:ea typeface="Atyp Text Semibold"/>
                <a:cs typeface="Atyp Text Semibold"/>
                <a:sym typeface="Atyp Text Semibold"/>
              </a:defRPr>
            </a:lvl4pPr>
            <a:lvl5pPr marL="1828800" indent="0" algn="ctr">
              <a:buNone/>
              <a:defRPr sz="1600">
                <a:solidFill>
                  <a:srgbClr val="FFFFFF"/>
                </a:solidFill>
                <a:latin typeface="+mj-lt"/>
                <a:ea typeface="Atyp Text Semibold"/>
                <a:cs typeface="Atyp Text Semibold"/>
                <a:sym typeface="Atyp Text Semibold"/>
              </a:defRPr>
            </a:lvl5pPr>
          </a:lstStyle>
          <a:p>
            <a:r>
              <a:t>Name</a:t>
            </a:r>
          </a:p>
          <a:p>
            <a:pPr lvl="1"/>
            <a:endParaRPr/>
          </a:p>
          <a:p>
            <a:pPr lvl="2"/>
            <a:endParaRPr/>
          </a:p>
          <a:p>
            <a:pPr lvl="3"/>
            <a:endParaRPr/>
          </a:p>
          <a:p>
            <a:pPr lvl="4"/>
            <a:endParaRPr/>
          </a:p>
        </p:txBody>
      </p:sp>
      <p:sp>
        <p:nvSpPr>
          <p:cNvPr id="714" name="Text Placeholder 22"/>
          <p:cNvSpPr>
            <a:spLocks noGrp="1"/>
          </p:cNvSpPr>
          <p:nvPr>
            <p:ph type="body" sz="quarter" idx="24" hasCustomPrompt="1"/>
          </p:nvPr>
        </p:nvSpPr>
        <p:spPr>
          <a:xfrm>
            <a:off x="695325" y="3398789"/>
            <a:ext cx="2385332" cy="337302"/>
          </a:xfrm>
          <a:prstGeom prst="rect">
            <a:avLst/>
          </a:prstGeom>
        </p:spPr>
        <p:txBody>
          <a:bodyPr/>
          <a:lstStyle>
            <a:lvl1pPr marL="0" indent="0" algn="ctr">
              <a:buNone/>
              <a:defRPr sz="1600">
                <a:solidFill>
                  <a:srgbClr val="FFFFFF"/>
                </a:solidFill>
                <a:latin typeface="+mn-lt"/>
              </a:defRPr>
            </a:lvl1pPr>
          </a:lstStyle>
          <a:p>
            <a:r>
              <a:t>Title</a:t>
            </a:r>
          </a:p>
        </p:txBody>
      </p:sp>
      <p:sp>
        <p:nvSpPr>
          <p:cNvPr id="715" name="Slide Number"/>
          <p:cNvSpPr txBox="1">
            <a:spLocks noGrp="1"/>
          </p:cNvSpPr>
          <p:nvPr>
            <p:ph type="sldNum" sz="quarter" idx="2"/>
          </p:nvPr>
        </p:nvSpPr>
        <p:spPr>
          <a:xfrm>
            <a:off x="11527726" y="6256179"/>
            <a:ext cx="265456" cy="246221"/>
          </a:xfrm>
          <a:prstGeom prst="rect">
            <a:avLst/>
          </a:prstGeom>
        </p:spPr>
        <p:txBody>
          <a:bodyPr/>
          <a:lstStyle>
            <a:lvl1pPr>
              <a:defRPr>
                <a:solidFill>
                  <a:srgbClr val="FFFFFF"/>
                </a:solidFill>
              </a:defRPr>
            </a:lvl1pPr>
          </a:lstStyle>
          <a:p>
            <a:fld id="{330EA680-D336-4FF7-8B7A-9848BB0A1C32}" type="slidenum">
              <a:rPr lang="en-US" smtClean="0"/>
              <a:t>‹#›</a:t>
            </a:fld>
            <a:endParaRPr lang="en-US"/>
          </a:p>
        </p:txBody>
      </p:sp>
      <p:sp>
        <p:nvSpPr>
          <p:cNvPr id="716" name="Text Placeholder 11"/>
          <p:cNvSpPr>
            <a:spLocks noGrp="1"/>
          </p:cNvSpPr>
          <p:nvPr>
            <p:ph type="body" sz="quarter" idx="25" hasCustomPrompt="1"/>
          </p:nvPr>
        </p:nvSpPr>
        <p:spPr>
          <a:xfrm>
            <a:off x="4903334" y="3061488"/>
            <a:ext cx="2385332" cy="337302"/>
          </a:xfrm>
          <a:prstGeom prst="rect">
            <a:avLst/>
          </a:prstGeom>
        </p:spPr>
        <p:txBody>
          <a:bodyPr/>
          <a:lstStyle>
            <a:lvl1pPr marL="0" indent="0" algn="ctr">
              <a:buNone/>
              <a:defRPr sz="1600">
                <a:solidFill>
                  <a:srgbClr val="FFFFFF"/>
                </a:solidFill>
                <a:latin typeface="+mj-lt"/>
                <a:ea typeface="Atyp Text Semibold"/>
                <a:cs typeface="Atyp Text Semibold"/>
                <a:sym typeface="Atyp Text Semibold"/>
              </a:defRPr>
            </a:lvl1pPr>
          </a:lstStyle>
          <a:p>
            <a:r>
              <a:t>Name</a:t>
            </a:r>
          </a:p>
        </p:txBody>
      </p:sp>
      <p:sp>
        <p:nvSpPr>
          <p:cNvPr id="717" name="Text Placeholder 22"/>
          <p:cNvSpPr>
            <a:spLocks noGrp="1"/>
          </p:cNvSpPr>
          <p:nvPr>
            <p:ph type="body" sz="quarter" idx="26" hasCustomPrompt="1"/>
          </p:nvPr>
        </p:nvSpPr>
        <p:spPr>
          <a:xfrm>
            <a:off x="4903334" y="3398789"/>
            <a:ext cx="2385332" cy="337302"/>
          </a:xfrm>
          <a:prstGeom prst="rect">
            <a:avLst/>
          </a:prstGeom>
        </p:spPr>
        <p:txBody>
          <a:bodyPr/>
          <a:lstStyle>
            <a:lvl1pPr marL="0" indent="0" algn="ctr">
              <a:buNone/>
              <a:defRPr sz="1600">
                <a:solidFill>
                  <a:srgbClr val="FFFFFF"/>
                </a:solidFill>
                <a:latin typeface="+mn-lt"/>
              </a:defRPr>
            </a:lvl1pPr>
          </a:lstStyle>
          <a:p>
            <a:r>
              <a:t>Title</a:t>
            </a:r>
          </a:p>
        </p:txBody>
      </p:sp>
      <p:sp>
        <p:nvSpPr>
          <p:cNvPr id="718" name="Text Placeholder 11"/>
          <p:cNvSpPr>
            <a:spLocks noGrp="1"/>
          </p:cNvSpPr>
          <p:nvPr>
            <p:ph type="body" sz="quarter" idx="27" hasCustomPrompt="1"/>
          </p:nvPr>
        </p:nvSpPr>
        <p:spPr>
          <a:xfrm>
            <a:off x="8789282" y="3061488"/>
            <a:ext cx="2385333" cy="337302"/>
          </a:xfrm>
          <a:prstGeom prst="rect">
            <a:avLst/>
          </a:prstGeom>
        </p:spPr>
        <p:txBody>
          <a:bodyPr/>
          <a:lstStyle>
            <a:lvl1pPr marL="0" indent="0" algn="ctr">
              <a:buNone/>
              <a:defRPr sz="1600">
                <a:solidFill>
                  <a:srgbClr val="FFFFFF"/>
                </a:solidFill>
                <a:latin typeface="+mj-lt"/>
                <a:ea typeface="Atyp Text Semibold"/>
                <a:cs typeface="Atyp Text Semibold"/>
                <a:sym typeface="Atyp Text Semibold"/>
              </a:defRPr>
            </a:lvl1pPr>
          </a:lstStyle>
          <a:p>
            <a:r>
              <a:t>Name</a:t>
            </a:r>
          </a:p>
        </p:txBody>
      </p:sp>
      <p:sp>
        <p:nvSpPr>
          <p:cNvPr id="719" name="Text Placeholder 22"/>
          <p:cNvSpPr>
            <a:spLocks noGrp="1"/>
          </p:cNvSpPr>
          <p:nvPr>
            <p:ph type="body" sz="quarter" idx="28" hasCustomPrompt="1"/>
          </p:nvPr>
        </p:nvSpPr>
        <p:spPr>
          <a:xfrm>
            <a:off x="8789282" y="3398789"/>
            <a:ext cx="2385333" cy="337302"/>
          </a:xfrm>
          <a:prstGeom prst="rect">
            <a:avLst/>
          </a:prstGeom>
        </p:spPr>
        <p:txBody>
          <a:bodyPr/>
          <a:lstStyle>
            <a:lvl1pPr marL="0" indent="0" algn="ctr">
              <a:buNone/>
              <a:defRPr sz="1600">
                <a:solidFill>
                  <a:srgbClr val="FFFFFF"/>
                </a:solidFill>
                <a:latin typeface="+mn-lt"/>
              </a:defRPr>
            </a:lvl1pPr>
          </a:lstStyle>
          <a:p>
            <a:r>
              <a:t>Title</a:t>
            </a:r>
          </a:p>
        </p:txBody>
      </p:sp>
      <p:sp>
        <p:nvSpPr>
          <p:cNvPr id="720" name="Picture Placeholder 4"/>
          <p:cNvSpPr>
            <a:spLocks noGrp="1"/>
          </p:cNvSpPr>
          <p:nvPr>
            <p:ph type="pic" sz="quarter" idx="29"/>
          </p:nvPr>
        </p:nvSpPr>
        <p:spPr>
          <a:xfrm>
            <a:off x="5225395" y="3958421"/>
            <a:ext cx="1741212" cy="1740015"/>
          </a:xfrm>
          <a:prstGeom prst="ellipse">
            <a:avLst/>
          </a:prstGeom>
        </p:spPr>
        <p:txBody>
          <a:bodyPr lIns="91439" rIns="91439">
            <a:noAutofit/>
          </a:bodyPr>
          <a:lstStyle>
            <a:lvl1pPr marL="0" indent="0" algn="ctr">
              <a:buNone/>
              <a:defRPr>
                <a:solidFill>
                  <a:srgbClr val="FFFFFF"/>
                </a:solidFill>
                <a:latin typeface="+mn-lt"/>
              </a:defRPr>
            </a:lvl1pPr>
          </a:lstStyle>
          <a:p>
            <a:r>
              <a:rPr lang="en-US"/>
              <a:t>Click icon to add picture</a:t>
            </a:r>
            <a:endParaRPr/>
          </a:p>
        </p:txBody>
      </p:sp>
      <p:sp>
        <p:nvSpPr>
          <p:cNvPr id="721" name="Picture Placeholder 4"/>
          <p:cNvSpPr>
            <a:spLocks noGrp="1"/>
          </p:cNvSpPr>
          <p:nvPr>
            <p:ph type="pic" sz="quarter" idx="30"/>
          </p:nvPr>
        </p:nvSpPr>
        <p:spPr>
          <a:xfrm>
            <a:off x="1017384" y="3967562"/>
            <a:ext cx="1741213" cy="1740014"/>
          </a:xfrm>
          <a:prstGeom prst="ellipse">
            <a:avLst/>
          </a:prstGeom>
        </p:spPr>
        <p:txBody>
          <a:bodyPr lIns="91439" rIns="91439">
            <a:noAutofit/>
          </a:bodyPr>
          <a:lstStyle>
            <a:lvl1pPr marL="0" indent="0" algn="ctr">
              <a:buNone/>
              <a:defRPr>
                <a:solidFill>
                  <a:srgbClr val="FFFFFF"/>
                </a:solidFill>
                <a:latin typeface="+mn-lt"/>
              </a:defRPr>
            </a:lvl1pPr>
          </a:lstStyle>
          <a:p>
            <a:r>
              <a:rPr lang="en-US"/>
              <a:t>Click icon to add picture</a:t>
            </a:r>
            <a:endParaRPr/>
          </a:p>
        </p:txBody>
      </p:sp>
      <p:sp>
        <p:nvSpPr>
          <p:cNvPr id="722" name="Picture Placeholder 4"/>
          <p:cNvSpPr>
            <a:spLocks noGrp="1"/>
          </p:cNvSpPr>
          <p:nvPr>
            <p:ph type="pic" sz="quarter" idx="31"/>
          </p:nvPr>
        </p:nvSpPr>
        <p:spPr>
          <a:xfrm>
            <a:off x="9106620" y="3967562"/>
            <a:ext cx="1741213" cy="1740014"/>
          </a:xfrm>
          <a:prstGeom prst="ellipse">
            <a:avLst/>
          </a:prstGeom>
        </p:spPr>
        <p:txBody>
          <a:bodyPr lIns="91439" rIns="91439">
            <a:noAutofit/>
          </a:bodyPr>
          <a:lstStyle>
            <a:lvl1pPr marL="0" indent="0" algn="ctr">
              <a:buNone/>
              <a:defRPr>
                <a:solidFill>
                  <a:srgbClr val="FFFFFF"/>
                </a:solidFill>
                <a:latin typeface="+mn-lt"/>
              </a:defRPr>
            </a:lvl1pPr>
          </a:lstStyle>
          <a:p>
            <a:r>
              <a:rPr lang="en-US"/>
              <a:t>Click icon to add picture</a:t>
            </a:r>
            <a:endParaRPr/>
          </a:p>
        </p:txBody>
      </p:sp>
      <p:sp>
        <p:nvSpPr>
          <p:cNvPr id="723" name="Text Placeholder 11"/>
          <p:cNvSpPr>
            <a:spLocks noGrp="1"/>
          </p:cNvSpPr>
          <p:nvPr>
            <p:ph type="body" sz="quarter" idx="32" hasCustomPrompt="1"/>
          </p:nvPr>
        </p:nvSpPr>
        <p:spPr>
          <a:xfrm>
            <a:off x="695325" y="5712571"/>
            <a:ext cx="2385332" cy="337302"/>
          </a:xfrm>
          <a:prstGeom prst="rect">
            <a:avLst/>
          </a:prstGeom>
        </p:spPr>
        <p:txBody>
          <a:bodyPr/>
          <a:lstStyle>
            <a:lvl1pPr marL="0" indent="0" algn="ctr">
              <a:buNone/>
              <a:defRPr sz="1600">
                <a:solidFill>
                  <a:srgbClr val="FFFFFF"/>
                </a:solidFill>
                <a:latin typeface="+mj-lt"/>
                <a:ea typeface="Atyp Text Semibold"/>
                <a:cs typeface="Atyp Text Semibold"/>
                <a:sym typeface="Atyp Text Semibold"/>
              </a:defRPr>
            </a:lvl1pPr>
          </a:lstStyle>
          <a:p>
            <a:r>
              <a:t>Name</a:t>
            </a:r>
          </a:p>
        </p:txBody>
      </p:sp>
      <p:sp>
        <p:nvSpPr>
          <p:cNvPr id="724" name="Text Placeholder 22"/>
          <p:cNvSpPr>
            <a:spLocks noGrp="1"/>
          </p:cNvSpPr>
          <p:nvPr>
            <p:ph type="body" sz="quarter" idx="33" hasCustomPrompt="1"/>
          </p:nvPr>
        </p:nvSpPr>
        <p:spPr>
          <a:xfrm>
            <a:off x="695325" y="6044017"/>
            <a:ext cx="2385332" cy="337302"/>
          </a:xfrm>
          <a:prstGeom prst="rect">
            <a:avLst/>
          </a:prstGeom>
        </p:spPr>
        <p:txBody>
          <a:bodyPr/>
          <a:lstStyle>
            <a:lvl1pPr marL="0" indent="0" algn="ctr">
              <a:buNone/>
              <a:defRPr sz="1600">
                <a:solidFill>
                  <a:srgbClr val="FFFFFF"/>
                </a:solidFill>
                <a:latin typeface="+mn-lt"/>
              </a:defRPr>
            </a:lvl1pPr>
          </a:lstStyle>
          <a:p>
            <a:r>
              <a:t>Title</a:t>
            </a:r>
          </a:p>
        </p:txBody>
      </p:sp>
      <p:sp>
        <p:nvSpPr>
          <p:cNvPr id="725" name="Text Placeholder 11"/>
          <p:cNvSpPr>
            <a:spLocks noGrp="1"/>
          </p:cNvSpPr>
          <p:nvPr>
            <p:ph type="body" sz="quarter" idx="34" hasCustomPrompt="1"/>
          </p:nvPr>
        </p:nvSpPr>
        <p:spPr>
          <a:xfrm>
            <a:off x="4903334" y="5706717"/>
            <a:ext cx="2385332" cy="337302"/>
          </a:xfrm>
          <a:prstGeom prst="rect">
            <a:avLst/>
          </a:prstGeom>
        </p:spPr>
        <p:txBody>
          <a:bodyPr/>
          <a:lstStyle>
            <a:lvl1pPr marL="0" indent="0" algn="ctr">
              <a:buNone/>
              <a:defRPr sz="1600">
                <a:solidFill>
                  <a:srgbClr val="FFFFFF"/>
                </a:solidFill>
                <a:latin typeface="+mj-lt"/>
                <a:ea typeface="Atyp Text Semibold"/>
                <a:cs typeface="Atyp Text Semibold"/>
                <a:sym typeface="Atyp Text Semibold"/>
              </a:defRPr>
            </a:lvl1pPr>
          </a:lstStyle>
          <a:p>
            <a:r>
              <a:t>Name</a:t>
            </a:r>
          </a:p>
        </p:txBody>
      </p:sp>
      <p:sp>
        <p:nvSpPr>
          <p:cNvPr id="726" name="Text Placeholder 22"/>
          <p:cNvSpPr>
            <a:spLocks noGrp="1"/>
          </p:cNvSpPr>
          <p:nvPr>
            <p:ph type="body" sz="quarter" idx="35" hasCustomPrompt="1"/>
          </p:nvPr>
        </p:nvSpPr>
        <p:spPr>
          <a:xfrm>
            <a:off x="4903334" y="6044017"/>
            <a:ext cx="2385332" cy="337302"/>
          </a:xfrm>
          <a:prstGeom prst="rect">
            <a:avLst/>
          </a:prstGeom>
        </p:spPr>
        <p:txBody>
          <a:bodyPr/>
          <a:lstStyle>
            <a:lvl1pPr marL="0" indent="0" algn="ctr">
              <a:buNone/>
              <a:defRPr sz="1600">
                <a:solidFill>
                  <a:srgbClr val="FFFFFF"/>
                </a:solidFill>
                <a:latin typeface="+mn-lt"/>
              </a:defRPr>
            </a:lvl1pPr>
          </a:lstStyle>
          <a:p>
            <a:r>
              <a:t>Title</a:t>
            </a:r>
          </a:p>
        </p:txBody>
      </p:sp>
      <p:sp>
        <p:nvSpPr>
          <p:cNvPr id="727" name="Text Placeholder 11"/>
          <p:cNvSpPr>
            <a:spLocks noGrp="1"/>
          </p:cNvSpPr>
          <p:nvPr>
            <p:ph type="body" sz="quarter" idx="36" hasCustomPrompt="1"/>
          </p:nvPr>
        </p:nvSpPr>
        <p:spPr>
          <a:xfrm>
            <a:off x="8789282" y="5706717"/>
            <a:ext cx="2385333" cy="337302"/>
          </a:xfrm>
          <a:prstGeom prst="rect">
            <a:avLst/>
          </a:prstGeom>
        </p:spPr>
        <p:txBody>
          <a:bodyPr/>
          <a:lstStyle>
            <a:lvl1pPr marL="0" indent="0" algn="ctr">
              <a:buNone/>
              <a:defRPr sz="1600">
                <a:solidFill>
                  <a:srgbClr val="FFFFFF"/>
                </a:solidFill>
                <a:latin typeface="+mj-lt"/>
                <a:ea typeface="Atyp Text Semibold"/>
                <a:cs typeface="Atyp Text Semibold"/>
                <a:sym typeface="Atyp Text Semibold"/>
              </a:defRPr>
            </a:lvl1pPr>
          </a:lstStyle>
          <a:p>
            <a:r>
              <a:t>Name</a:t>
            </a:r>
          </a:p>
        </p:txBody>
      </p:sp>
      <p:sp>
        <p:nvSpPr>
          <p:cNvPr id="728" name="Text Placeholder 22"/>
          <p:cNvSpPr>
            <a:spLocks noGrp="1"/>
          </p:cNvSpPr>
          <p:nvPr>
            <p:ph type="body" sz="quarter" idx="37" hasCustomPrompt="1"/>
          </p:nvPr>
        </p:nvSpPr>
        <p:spPr>
          <a:xfrm>
            <a:off x="8789282" y="6044017"/>
            <a:ext cx="2385333" cy="337302"/>
          </a:xfrm>
          <a:prstGeom prst="rect">
            <a:avLst/>
          </a:prstGeom>
        </p:spPr>
        <p:txBody>
          <a:bodyPr/>
          <a:lstStyle>
            <a:lvl1pPr marL="0" indent="0" algn="ctr">
              <a:buNone/>
              <a:defRPr sz="1600">
                <a:solidFill>
                  <a:srgbClr val="FFFFFF"/>
                </a:solidFill>
                <a:latin typeface="+mn-lt"/>
              </a:defRPr>
            </a:lvl1pPr>
          </a:lstStyle>
          <a:p>
            <a:r>
              <a:t>Title</a:t>
            </a:r>
          </a:p>
        </p:txBody>
      </p:sp>
    </p:spTree>
    <p:extLst>
      <p:ext uri="{BB962C8B-B14F-4D97-AF65-F5344CB8AC3E}">
        <p14:creationId xmlns:p14="http://schemas.microsoft.com/office/powerpoint/2010/main" val="1092016299"/>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reserve="1">
  <p:cSld name="Key Statement Shapes - White">
    <p:spTree>
      <p:nvGrpSpPr>
        <p:cNvPr id="1" name=""/>
        <p:cNvGrpSpPr/>
        <p:nvPr/>
      </p:nvGrpSpPr>
      <p:grpSpPr>
        <a:xfrm>
          <a:off x="0" y="0"/>
          <a:ext cx="0" cy="0"/>
          <a:chOff x="0" y="0"/>
          <a:chExt cx="0" cy="0"/>
        </a:xfrm>
      </p:grpSpPr>
      <p:sp>
        <p:nvSpPr>
          <p:cNvPr id="41" name="Freeform 40">
            <a:extLst>
              <a:ext uri="{FF2B5EF4-FFF2-40B4-BE49-F238E27FC236}">
                <a16:creationId xmlns:a16="http://schemas.microsoft.com/office/drawing/2014/main" id="{47B0E5BC-AA52-3DBD-4981-F7B6B6F7C76E}"/>
              </a:ext>
            </a:extLst>
          </p:cNvPr>
          <p:cNvSpPr/>
          <p:nvPr/>
        </p:nvSpPr>
        <p:spPr>
          <a:xfrm rot="3623441">
            <a:off x="-366708" y="3015730"/>
            <a:ext cx="2152248" cy="1491553"/>
          </a:xfrm>
          <a:custGeom>
            <a:avLst/>
            <a:gdLst>
              <a:gd name="connsiteX0" fmla="*/ 0 w 2152248"/>
              <a:gd name="connsiteY0" fmla="*/ 966248 h 1491553"/>
              <a:gd name="connsiteX1" fmla="*/ 966221 w 2152248"/>
              <a:gd name="connsiteY1" fmla="*/ 0 h 1491553"/>
              <a:gd name="connsiteX2" fmla="*/ 2152248 w 2152248"/>
              <a:gd name="connsiteY2" fmla="*/ 1186061 h 1491553"/>
              <a:gd name="connsiteX3" fmla="*/ 1846736 w 2152248"/>
              <a:gd name="connsiteY3" fmla="*/ 1491553 h 1491553"/>
              <a:gd name="connsiteX4" fmla="*/ 966221 w 2152248"/>
              <a:gd name="connsiteY4" fmla="*/ 611053 h 1491553"/>
              <a:gd name="connsiteX5" fmla="*/ 389606 w 2152248"/>
              <a:gd name="connsiteY5" fmla="*/ 1187659 h 149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2248" h="1491553">
                <a:moveTo>
                  <a:pt x="0" y="966248"/>
                </a:moveTo>
                <a:lnTo>
                  <a:pt x="966221" y="0"/>
                </a:lnTo>
                <a:lnTo>
                  <a:pt x="2152248" y="1186061"/>
                </a:lnTo>
                <a:lnTo>
                  <a:pt x="1846736" y="1491553"/>
                </a:lnTo>
                <a:lnTo>
                  <a:pt x="966221" y="611053"/>
                </a:lnTo>
                <a:lnTo>
                  <a:pt x="389606" y="1187659"/>
                </a:lnTo>
                <a:close/>
              </a:path>
            </a:pathLst>
          </a:custGeom>
          <a:solidFill>
            <a:schemeClr val="accent5"/>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835" name="Click toAdd Key Statement"/>
          <p:cNvSpPr txBox="1">
            <a:spLocks noGrp="1"/>
          </p:cNvSpPr>
          <p:nvPr>
            <p:ph type="title" hasCustomPrompt="1"/>
          </p:nvPr>
        </p:nvSpPr>
        <p:spPr>
          <a:xfrm>
            <a:off x="3616052" y="0"/>
            <a:ext cx="5367524" cy="6858000"/>
          </a:xfrm>
          <a:prstGeom prst="rect">
            <a:avLst/>
          </a:prstGeom>
        </p:spPr>
        <p:txBody>
          <a:bodyPr anchor="ctr"/>
          <a:lstStyle>
            <a:lvl1pPr>
              <a:defRPr sz="5400"/>
            </a:lvl1pPr>
          </a:lstStyle>
          <a:p>
            <a:r>
              <a:t>Click to</a:t>
            </a:r>
            <a:r>
              <a:rPr lang="en-US"/>
              <a:t> </a:t>
            </a:r>
            <a:r>
              <a:t>Add Key Statement</a:t>
            </a:r>
          </a:p>
        </p:txBody>
      </p:sp>
      <p:sp>
        <p:nvSpPr>
          <p:cNvPr id="847" name="Slide Number"/>
          <p:cNvSpPr txBox="1">
            <a:spLocks noGrp="1"/>
          </p:cNvSpPr>
          <p:nvPr>
            <p:ph type="sldNum" sz="quarter" idx="2"/>
          </p:nvPr>
        </p:nvSpPr>
        <p:spPr>
          <a:xfrm>
            <a:off x="11540450" y="6253479"/>
            <a:ext cx="252731" cy="248921"/>
          </a:xfrm>
          <a:prstGeom prst="rect">
            <a:avLst/>
          </a:prstGeom>
        </p:spPr>
        <p:txBody>
          <a:bodyPr/>
          <a:lstStyle/>
          <a:p>
            <a:fld id="{330EA680-D336-4FF7-8B7A-9848BB0A1C32}" type="slidenum">
              <a:rPr lang="en-US" smtClean="0"/>
              <a:t>‹#›</a:t>
            </a:fld>
            <a:endParaRPr lang="en-US"/>
          </a:p>
        </p:txBody>
      </p:sp>
      <p:pic>
        <p:nvPicPr>
          <p:cNvPr id="2" name="Graphic 1">
            <a:extLst>
              <a:ext uri="{FF2B5EF4-FFF2-40B4-BE49-F238E27FC236}">
                <a16:creationId xmlns:a16="http://schemas.microsoft.com/office/drawing/2014/main" id="{F2AFB65E-074F-9C22-2B49-53F6284A260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10882" y="5921468"/>
            <a:ext cx="2546643" cy="515230"/>
          </a:xfrm>
          <a:prstGeom prst="rect">
            <a:avLst/>
          </a:prstGeom>
        </p:spPr>
      </p:pic>
      <p:sp>
        <p:nvSpPr>
          <p:cNvPr id="48" name="Freeform 47">
            <a:extLst>
              <a:ext uri="{FF2B5EF4-FFF2-40B4-BE49-F238E27FC236}">
                <a16:creationId xmlns:a16="http://schemas.microsoft.com/office/drawing/2014/main" id="{65E523AC-D439-8FE3-7481-0A4E6FE8BB6D}"/>
              </a:ext>
            </a:extLst>
          </p:cNvPr>
          <p:cNvSpPr/>
          <p:nvPr/>
        </p:nvSpPr>
        <p:spPr>
          <a:xfrm rot="1792947">
            <a:off x="9261792" y="204009"/>
            <a:ext cx="2482400" cy="432091"/>
          </a:xfrm>
          <a:custGeom>
            <a:avLst/>
            <a:gdLst>
              <a:gd name="connsiteX0" fmla="*/ 0 w 2482400"/>
              <a:gd name="connsiteY0" fmla="*/ 432091 h 432091"/>
              <a:gd name="connsiteX1" fmla="*/ 751962 w 2482400"/>
              <a:gd name="connsiteY1" fmla="*/ 0 h 432091"/>
              <a:gd name="connsiteX2" fmla="*/ 2482400 w 2482400"/>
              <a:gd name="connsiteY2" fmla="*/ 0 h 432091"/>
              <a:gd name="connsiteX3" fmla="*/ 2482400 w 2482400"/>
              <a:gd name="connsiteY3" fmla="*/ 432091 h 432091"/>
            </a:gdLst>
            <a:ahLst/>
            <a:cxnLst>
              <a:cxn ang="0">
                <a:pos x="connsiteX0" y="connsiteY0"/>
              </a:cxn>
              <a:cxn ang="0">
                <a:pos x="connsiteX1" y="connsiteY1"/>
              </a:cxn>
              <a:cxn ang="0">
                <a:pos x="connsiteX2" y="connsiteY2"/>
              </a:cxn>
              <a:cxn ang="0">
                <a:pos x="connsiteX3" y="connsiteY3"/>
              </a:cxn>
            </a:cxnLst>
            <a:rect l="l" t="t" r="r" b="b"/>
            <a:pathLst>
              <a:path w="2482400" h="432091">
                <a:moveTo>
                  <a:pt x="0" y="432091"/>
                </a:moveTo>
                <a:lnTo>
                  <a:pt x="751962" y="0"/>
                </a:lnTo>
                <a:lnTo>
                  <a:pt x="2482400" y="0"/>
                </a:lnTo>
                <a:lnTo>
                  <a:pt x="2482400" y="432091"/>
                </a:lnTo>
                <a:close/>
              </a:path>
            </a:pathLst>
          </a:custGeom>
          <a:solidFill>
            <a:schemeClr val="accent5"/>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44" name="Freeform 43">
            <a:extLst>
              <a:ext uri="{FF2B5EF4-FFF2-40B4-BE49-F238E27FC236}">
                <a16:creationId xmlns:a16="http://schemas.microsoft.com/office/drawing/2014/main" id="{90A02ED3-A293-D954-D886-DEDED01C914B}"/>
              </a:ext>
            </a:extLst>
          </p:cNvPr>
          <p:cNvSpPr/>
          <p:nvPr/>
        </p:nvSpPr>
        <p:spPr>
          <a:xfrm rot="3322683">
            <a:off x="9482716" y="693608"/>
            <a:ext cx="1963663" cy="432091"/>
          </a:xfrm>
          <a:custGeom>
            <a:avLst/>
            <a:gdLst>
              <a:gd name="connsiteX0" fmla="*/ 0 w 1963663"/>
              <a:gd name="connsiteY0" fmla="*/ 432091 h 432091"/>
              <a:gd name="connsiteX1" fmla="*/ 906076 w 1963663"/>
              <a:gd name="connsiteY1" fmla="*/ 1 h 432091"/>
              <a:gd name="connsiteX2" fmla="*/ 1963663 w 1963663"/>
              <a:gd name="connsiteY2" fmla="*/ 0 h 432091"/>
              <a:gd name="connsiteX3" fmla="*/ 1963663 w 1963663"/>
              <a:gd name="connsiteY3" fmla="*/ 432091 h 432091"/>
            </a:gdLst>
            <a:ahLst/>
            <a:cxnLst>
              <a:cxn ang="0">
                <a:pos x="connsiteX0" y="connsiteY0"/>
              </a:cxn>
              <a:cxn ang="0">
                <a:pos x="connsiteX1" y="connsiteY1"/>
              </a:cxn>
              <a:cxn ang="0">
                <a:pos x="connsiteX2" y="connsiteY2"/>
              </a:cxn>
              <a:cxn ang="0">
                <a:pos x="connsiteX3" y="connsiteY3"/>
              </a:cxn>
            </a:cxnLst>
            <a:rect l="l" t="t" r="r" b="b"/>
            <a:pathLst>
              <a:path w="1963663" h="432091">
                <a:moveTo>
                  <a:pt x="0" y="432091"/>
                </a:moveTo>
                <a:lnTo>
                  <a:pt x="906076" y="1"/>
                </a:lnTo>
                <a:lnTo>
                  <a:pt x="1963663" y="0"/>
                </a:lnTo>
                <a:lnTo>
                  <a:pt x="1963663" y="432091"/>
                </a:lnTo>
                <a:close/>
              </a:path>
            </a:pathLst>
          </a:custGeom>
          <a:solidFill>
            <a:srgbClr val="FFE900"/>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50" name="Freeform 49">
            <a:extLst>
              <a:ext uri="{FF2B5EF4-FFF2-40B4-BE49-F238E27FC236}">
                <a16:creationId xmlns:a16="http://schemas.microsoft.com/office/drawing/2014/main" id="{D8767BFC-03D2-38D3-E929-6EA5429B1410}"/>
              </a:ext>
            </a:extLst>
          </p:cNvPr>
          <p:cNvSpPr/>
          <p:nvPr/>
        </p:nvSpPr>
        <p:spPr>
          <a:xfrm>
            <a:off x="11088876" y="3162806"/>
            <a:ext cx="1124937" cy="1926123"/>
          </a:xfrm>
          <a:custGeom>
            <a:avLst/>
            <a:gdLst>
              <a:gd name="connsiteX0" fmla="*/ 963062 w 1124937"/>
              <a:gd name="connsiteY0" fmla="*/ 0 h 1926123"/>
              <a:gd name="connsiteX1" fmla="*/ 1062049 w 1124937"/>
              <a:gd name="connsiteY1" fmla="*/ 4938 h 1926123"/>
              <a:gd name="connsiteX2" fmla="*/ 1124937 w 1124937"/>
              <a:gd name="connsiteY2" fmla="*/ 14435 h 1926123"/>
              <a:gd name="connsiteX3" fmla="*/ 1124937 w 1124937"/>
              <a:gd name="connsiteY3" fmla="*/ 455706 h 1926123"/>
              <a:gd name="connsiteX4" fmla="*/ 1070846 w 1124937"/>
              <a:gd name="connsiteY4" fmla="*/ 438904 h 1926123"/>
              <a:gd name="connsiteX5" fmla="*/ 963062 w 1124937"/>
              <a:gd name="connsiteY5" fmla="*/ 428027 h 1926123"/>
              <a:gd name="connsiteX6" fmla="*/ 428027 w 1124937"/>
              <a:gd name="connsiteY6" fmla="*/ 963062 h 1926123"/>
              <a:gd name="connsiteX7" fmla="*/ 963062 w 1124937"/>
              <a:gd name="connsiteY7" fmla="*/ 1498096 h 1926123"/>
              <a:gd name="connsiteX8" fmla="*/ 1070846 w 1124937"/>
              <a:gd name="connsiteY8" fmla="*/ 1487220 h 1926123"/>
              <a:gd name="connsiteX9" fmla="*/ 1124937 w 1124937"/>
              <a:gd name="connsiteY9" fmla="*/ 1470417 h 1926123"/>
              <a:gd name="connsiteX10" fmla="*/ 1124937 w 1124937"/>
              <a:gd name="connsiteY10" fmla="*/ 1911557 h 1926123"/>
              <a:gd name="connsiteX11" fmla="*/ 1062049 w 1124937"/>
              <a:gd name="connsiteY11" fmla="*/ 1921139 h 1926123"/>
              <a:gd name="connsiteX12" fmla="*/ 963062 w 1124937"/>
              <a:gd name="connsiteY12" fmla="*/ 1926123 h 1926123"/>
              <a:gd name="connsiteX13" fmla="*/ 0 w 1124937"/>
              <a:gd name="connsiteY13" fmla="*/ 963062 h 1926123"/>
              <a:gd name="connsiteX14" fmla="*/ 963062 w 1124937"/>
              <a:gd name="connsiteY14" fmla="*/ 0 h 192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4937" h="1926123">
                <a:moveTo>
                  <a:pt x="963062" y="0"/>
                </a:moveTo>
                <a:cubicBezTo>
                  <a:pt x="996502" y="0"/>
                  <a:pt x="1029523" y="1672"/>
                  <a:pt x="1062049" y="4938"/>
                </a:cubicBezTo>
                <a:lnTo>
                  <a:pt x="1124937" y="14435"/>
                </a:lnTo>
                <a:lnTo>
                  <a:pt x="1124937" y="455706"/>
                </a:lnTo>
                <a:lnTo>
                  <a:pt x="1070846" y="438904"/>
                </a:lnTo>
                <a:cubicBezTo>
                  <a:pt x="1036027" y="431773"/>
                  <a:pt x="999979" y="428027"/>
                  <a:pt x="963062" y="428027"/>
                </a:cubicBezTo>
                <a:cubicBezTo>
                  <a:pt x="667723" y="428027"/>
                  <a:pt x="428027" y="667723"/>
                  <a:pt x="428027" y="963062"/>
                </a:cubicBezTo>
                <a:cubicBezTo>
                  <a:pt x="428027" y="1258401"/>
                  <a:pt x="667723" y="1498096"/>
                  <a:pt x="963062" y="1498096"/>
                </a:cubicBezTo>
                <a:cubicBezTo>
                  <a:pt x="999979" y="1498096"/>
                  <a:pt x="1036027" y="1494351"/>
                  <a:pt x="1070846" y="1487220"/>
                </a:cubicBezTo>
                <a:lnTo>
                  <a:pt x="1124937" y="1470417"/>
                </a:lnTo>
                <a:lnTo>
                  <a:pt x="1124937" y="1911557"/>
                </a:lnTo>
                <a:lnTo>
                  <a:pt x="1062049" y="1921139"/>
                </a:lnTo>
                <a:cubicBezTo>
                  <a:pt x="1029523" y="1924435"/>
                  <a:pt x="996502" y="1926123"/>
                  <a:pt x="963062" y="1926123"/>
                </a:cubicBezTo>
                <a:cubicBezTo>
                  <a:pt x="432308" y="1926123"/>
                  <a:pt x="0" y="1493816"/>
                  <a:pt x="0" y="963062"/>
                </a:cubicBezTo>
                <a:cubicBezTo>
                  <a:pt x="0" y="428027"/>
                  <a:pt x="432308" y="0"/>
                  <a:pt x="963062" y="0"/>
                </a:cubicBezTo>
                <a:close/>
              </a:path>
            </a:pathLst>
          </a:custGeom>
          <a:solidFill>
            <a:schemeClr val="accent3"/>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43" name="Freeform 42">
            <a:extLst>
              <a:ext uri="{FF2B5EF4-FFF2-40B4-BE49-F238E27FC236}">
                <a16:creationId xmlns:a16="http://schemas.microsoft.com/office/drawing/2014/main" id="{F6C0243F-91FF-9929-7547-C78129585E81}"/>
              </a:ext>
            </a:extLst>
          </p:cNvPr>
          <p:cNvSpPr/>
          <p:nvPr/>
        </p:nvSpPr>
        <p:spPr>
          <a:xfrm rot="19370905">
            <a:off x="621543" y="-63539"/>
            <a:ext cx="1719085" cy="963056"/>
          </a:xfrm>
          <a:custGeom>
            <a:avLst/>
            <a:gdLst>
              <a:gd name="connsiteX0" fmla="*/ 1376006 w 1719085"/>
              <a:gd name="connsiteY0" fmla="*/ 336242 h 963056"/>
              <a:gd name="connsiteX1" fmla="*/ 1719085 w 1719085"/>
              <a:gd name="connsiteY1" fmla="*/ 596197 h 963056"/>
              <a:gd name="connsiteX2" fmla="*/ 1707220 w 1719085"/>
              <a:gd name="connsiteY2" fmla="*/ 612124 h 963056"/>
              <a:gd name="connsiteX3" fmla="*/ 963059 w 1719085"/>
              <a:gd name="connsiteY3" fmla="*/ 963056 h 963056"/>
              <a:gd name="connsiteX4" fmla="*/ 0 w 1719085"/>
              <a:gd name="connsiteY4" fmla="*/ 0 h 963056"/>
              <a:gd name="connsiteX5" fmla="*/ 428026 w 1719085"/>
              <a:gd name="connsiteY5" fmla="*/ 0 h 963056"/>
              <a:gd name="connsiteX6" fmla="*/ 963059 w 1719085"/>
              <a:gd name="connsiteY6" fmla="*/ 535031 h 963056"/>
              <a:gd name="connsiteX7" fmla="*/ 1341327 w 1719085"/>
              <a:gd name="connsiteY7" fmla="*/ 378267 h 96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085" h="963056">
                <a:moveTo>
                  <a:pt x="1376006" y="336242"/>
                </a:moveTo>
                <a:lnTo>
                  <a:pt x="1719085" y="596197"/>
                </a:lnTo>
                <a:lnTo>
                  <a:pt x="1707220" y="612124"/>
                </a:lnTo>
                <a:cubicBezTo>
                  <a:pt x="1531113" y="826272"/>
                  <a:pt x="1264015" y="963056"/>
                  <a:pt x="963059" y="963056"/>
                </a:cubicBezTo>
                <a:cubicBezTo>
                  <a:pt x="432306" y="963056"/>
                  <a:pt x="0" y="530751"/>
                  <a:pt x="0" y="0"/>
                </a:cubicBezTo>
                <a:lnTo>
                  <a:pt x="428026" y="0"/>
                </a:lnTo>
                <a:cubicBezTo>
                  <a:pt x="428026" y="295337"/>
                  <a:pt x="667721" y="535031"/>
                  <a:pt x="963059" y="535031"/>
                </a:cubicBezTo>
                <a:cubicBezTo>
                  <a:pt x="1110728" y="535031"/>
                  <a:pt x="1244486" y="475108"/>
                  <a:pt x="1341327" y="378267"/>
                </a:cubicBezTo>
                <a:close/>
              </a:path>
            </a:pathLst>
          </a:custGeom>
          <a:solidFill>
            <a:schemeClr val="accent1"/>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53" name="Freeform 52">
            <a:extLst>
              <a:ext uri="{FF2B5EF4-FFF2-40B4-BE49-F238E27FC236}">
                <a16:creationId xmlns:a16="http://schemas.microsoft.com/office/drawing/2014/main" id="{422DF5EF-F896-8FB4-1F5B-73EB311288EB}"/>
              </a:ext>
            </a:extLst>
          </p:cNvPr>
          <p:cNvSpPr/>
          <p:nvPr/>
        </p:nvSpPr>
        <p:spPr>
          <a:xfrm rot="9040538">
            <a:off x="7324656" y="6313252"/>
            <a:ext cx="2171758" cy="432091"/>
          </a:xfrm>
          <a:custGeom>
            <a:avLst/>
            <a:gdLst>
              <a:gd name="connsiteX0" fmla="*/ 0 w 2171758"/>
              <a:gd name="connsiteY0" fmla="*/ 432091 h 432091"/>
              <a:gd name="connsiteX1" fmla="*/ 0 w 2171758"/>
              <a:gd name="connsiteY1" fmla="*/ 0 h 432091"/>
              <a:gd name="connsiteX2" fmla="*/ 1402546 w 2171758"/>
              <a:gd name="connsiteY2" fmla="*/ 0 h 432091"/>
              <a:gd name="connsiteX3" fmla="*/ 2171758 w 2171758"/>
              <a:gd name="connsiteY3" fmla="*/ 432091 h 432091"/>
            </a:gdLst>
            <a:ahLst/>
            <a:cxnLst>
              <a:cxn ang="0">
                <a:pos x="connsiteX0" y="connsiteY0"/>
              </a:cxn>
              <a:cxn ang="0">
                <a:pos x="connsiteX1" y="connsiteY1"/>
              </a:cxn>
              <a:cxn ang="0">
                <a:pos x="connsiteX2" y="connsiteY2"/>
              </a:cxn>
              <a:cxn ang="0">
                <a:pos x="connsiteX3" y="connsiteY3"/>
              </a:cxn>
            </a:cxnLst>
            <a:rect l="l" t="t" r="r" b="b"/>
            <a:pathLst>
              <a:path w="2171758" h="432091">
                <a:moveTo>
                  <a:pt x="0" y="432091"/>
                </a:moveTo>
                <a:lnTo>
                  <a:pt x="0" y="0"/>
                </a:lnTo>
                <a:lnTo>
                  <a:pt x="1402546" y="0"/>
                </a:lnTo>
                <a:lnTo>
                  <a:pt x="2171758" y="432091"/>
                </a:lnTo>
                <a:close/>
              </a:path>
            </a:pathLst>
          </a:custGeom>
          <a:solidFill>
            <a:schemeClr val="tx1"/>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Tree>
    <p:extLst>
      <p:ext uri="{BB962C8B-B14F-4D97-AF65-F5344CB8AC3E}">
        <p14:creationId xmlns:p14="http://schemas.microsoft.com/office/powerpoint/2010/main" val="307752685"/>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reserve="1">
  <p:cSld name="Key Statement On Photo - 1">
    <p:spTree>
      <p:nvGrpSpPr>
        <p:cNvPr id="1" name=""/>
        <p:cNvGrpSpPr/>
        <p:nvPr/>
      </p:nvGrpSpPr>
      <p:grpSpPr>
        <a:xfrm>
          <a:off x="0" y="0"/>
          <a:ext cx="0" cy="0"/>
          <a:chOff x="0" y="0"/>
          <a:chExt cx="0" cy="0"/>
        </a:xfrm>
      </p:grpSpPr>
      <p:pic>
        <p:nvPicPr>
          <p:cNvPr id="897" name="Picture 4" descr="Picture 4"/>
          <p:cNvPicPr>
            <a:picLocks noChangeAspect="1"/>
          </p:cNvPicPr>
          <p:nvPr/>
        </p:nvPicPr>
        <p:blipFill>
          <a:blip r:embed="rId2"/>
          <a:stretch>
            <a:fillRect/>
          </a:stretch>
        </p:blipFill>
        <p:spPr>
          <a:xfrm>
            <a:off x="-2" y="-2"/>
            <a:ext cx="12192002" cy="6858002"/>
          </a:xfrm>
          <a:prstGeom prst="rect">
            <a:avLst/>
          </a:prstGeom>
          <a:ln w="12700">
            <a:miter lim="400000"/>
          </a:ln>
        </p:spPr>
      </p:pic>
      <p:sp>
        <p:nvSpPr>
          <p:cNvPr id="898" name="Freeform 8"/>
          <p:cNvSpPr/>
          <p:nvPr/>
        </p:nvSpPr>
        <p:spPr>
          <a:xfrm rot="21354410">
            <a:off x="-116856" y="949715"/>
            <a:ext cx="9128430" cy="294802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499" y="0"/>
                </a:lnTo>
                <a:close/>
              </a:path>
            </a:pathLst>
          </a:cu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899" name="Click to Add Key Statement over Photo"/>
          <p:cNvSpPr txBox="1">
            <a:spLocks noGrp="1"/>
          </p:cNvSpPr>
          <p:nvPr>
            <p:ph type="title" hasCustomPrompt="1"/>
          </p:nvPr>
        </p:nvSpPr>
        <p:spPr>
          <a:xfrm>
            <a:off x="516923" y="1729632"/>
            <a:ext cx="7665175" cy="1449987"/>
          </a:xfrm>
          <a:prstGeom prst="rect">
            <a:avLst/>
          </a:prstGeom>
        </p:spPr>
        <p:txBody>
          <a:bodyPr/>
          <a:lstStyle>
            <a:lvl1pPr>
              <a:defRPr sz="4800">
                <a:latin typeface="+mj-lt"/>
                <a:ea typeface="Atyp Text Semibold"/>
                <a:cs typeface="Atyp Text Semibold"/>
                <a:sym typeface="Atyp Text Semibold"/>
              </a:defRPr>
            </a:lvl1pPr>
          </a:lstStyle>
          <a:p>
            <a:r>
              <a:t>Click to Add Key Statement over Photo</a:t>
            </a:r>
          </a:p>
        </p:txBody>
      </p:sp>
    </p:spTree>
    <p:extLst>
      <p:ext uri="{BB962C8B-B14F-4D97-AF65-F5344CB8AC3E}">
        <p14:creationId xmlns:p14="http://schemas.microsoft.com/office/powerpoint/2010/main" val="1687782925"/>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reserve="1">
  <p:cSld name="Key Statement On Photo - 2">
    <p:spTree>
      <p:nvGrpSpPr>
        <p:cNvPr id="1" name=""/>
        <p:cNvGrpSpPr/>
        <p:nvPr/>
      </p:nvGrpSpPr>
      <p:grpSpPr>
        <a:xfrm>
          <a:off x="0" y="0"/>
          <a:ext cx="0" cy="0"/>
          <a:chOff x="0" y="0"/>
          <a:chExt cx="0" cy="0"/>
        </a:xfrm>
      </p:grpSpPr>
      <p:pic>
        <p:nvPicPr>
          <p:cNvPr id="907" name="Picture 12" descr="Picture 1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908" name="Freeform 8"/>
          <p:cNvSpPr/>
          <p:nvPr/>
        </p:nvSpPr>
        <p:spPr>
          <a:xfrm rot="21354410">
            <a:off x="-116856" y="949715"/>
            <a:ext cx="9128430" cy="294802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499" y="0"/>
                </a:lnTo>
                <a:close/>
              </a:path>
            </a:pathLst>
          </a:cu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909" name="Click to Add Key Statement over Photo"/>
          <p:cNvSpPr txBox="1">
            <a:spLocks noGrp="1"/>
          </p:cNvSpPr>
          <p:nvPr>
            <p:ph type="title" hasCustomPrompt="1"/>
          </p:nvPr>
        </p:nvSpPr>
        <p:spPr>
          <a:xfrm>
            <a:off x="516923" y="1729632"/>
            <a:ext cx="7665175" cy="1449987"/>
          </a:xfrm>
          <a:prstGeom prst="rect">
            <a:avLst/>
          </a:prstGeom>
        </p:spPr>
        <p:txBody>
          <a:bodyPr/>
          <a:lstStyle>
            <a:lvl1pPr>
              <a:defRPr sz="4800">
                <a:latin typeface="+mj-lt"/>
                <a:ea typeface="Atyp Text Semibold"/>
                <a:cs typeface="Atyp Text Semibold"/>
                <a:sym typeface="Atyp Text Semibold"/>
              </a:defRPr>
            </a:lvl1pPr>
          </a:lstStyle>
          <a:p>
            <a:r>
              <a:t>Click to Add Key Statement over Photo</a:t>
            </a:r>
          </a:p>
        </p:txBody>
      </p:sp>
    </p:spTree>
    <p:extLst>
      <p:ext uri="{BB962C8B-B14F-4D97-AF65-F5344CB8AC3E}">
        <p14:creationId xmlns:p14="http://schemas.microsoft.com/office/powerpoint/2010/main" val="1445486971"/>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reserve="1">
  <p:cSld name="Key Statement On Photo - 3">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1BA449C9-1857-431A-47B5-9DAF6599E2AA}"/>
              </a:ext>
            </a:extLst>
          </p:cNvPr>
          <p:cNvSpPr/>
          <p:nvPr/>
        </p:nvSpPr>
        <p:spPr>
          <a:xfrm rot="21354410">
            <a:off x="-114913" y="895403"/>
            <a:ext cx="7606641" cy="2948028"/>
          </a:xfrm>
          <a:custGeom>
            <a:avLst/>
            <a:gdLst>
              <a:gd name="connsiteX0" fmla="*/ 7606641 w 7606641"/>
              <a:gd name="connsiteY0" fmla="*/ 0 h 2948028"/>
              <a:gd name="connsiteX1" fmla="*/ 7606641 w 7606641"/>
              <a:gd name="connsiteY1" fmla="*/ 2948028 h 2948028"/>
              <a:gd name="connsiteX2" fmla="*/ 0 w 7606641"/>
              <a:gd name="connsiteY2" fmla="*/ 2948028 h 2948028"/>
              <a:gd name="connsiteX3" fmla="*/ 210964 w 7606641"/>
              <a:gd name="connsiteY3" fmla="*/ 0 h 2948028"/>
            </a:gdLst>
            <a:ahLst/>
            <a:cxnLst>
              <a:cxn ang="0">
                <a:pos x="connsiteX0" y="connsiteY0"/>
              </a:cxn>
              <a:cxn ang="0">
                <a:pos x="connsiteX1" y="connsiteY1"/>
              </a:cxn>
              <a:cxn ang="0">
                <a:pos x="connsiteX2" y="connsiteY2"/>
              </a:cxn>
              <a:cxn ang="0">
                <a:pos x="connsiteX3" y="connsiteY3"/>
              </a:cxn>
            </a:cxnLst>
            <a:rect l="l" t="t" r="r" b="b"/>
            <a:pathLst>
              <a:path w="7606641" h="2948028">
                <a:moveTo>
                  <a:pt x="7606641" y="0"/>
                </a:moveTo>
                <a:lnTo>
                  <a:pt x="7606641" y="2948028"/>
                </a:lnTo>
                <a:lnTo>
                  <a:pt x="0" y="2948028"/>
                </a:lnTo>
                <a:lnTo>
                  <a:pt x="210964" y="0"/>
                </a:lnTo>
                <a:close/>
              </a:path>
            </a:pathLst>
          </a:custGeom>
          <a:solidFill>
            <a:srgbClr val="FFE900"/>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latin typeface="+mj-lt"/>
            </a:endParaRPr>
          </a:p>
        </p:txBody>
      </p:sp>
      <p:sp>
        <p:nvSpPr>
          <p:cNvPr id="918" name="Click to Add Key Statement over Photo"/>
          <p:cNvSpPr txBox="1">
            <a:spLocks noGrp="1"/>
          </p:cNvSpPr>
          <p:nvPr>
            <p:ph type="title" hasCustomPrompt="1"/>
          </p:nvPr>
        </p:nvSpPr>
        <p:spPr>
          <a:xfrm>
            <a:off x="498635" y="1400449"/>
            <a:ext cx="6341077" cy="2028551"/>
          </a:xfrm>
          <a:prstGeom prst="rect">
            <a:avLst/>
          </a:prstGeom>
        </p:spPr>
        <p:txBody>
          <a:bodyPr/>
          <a:lstStyle>
            <a:lvl1pPr>
              <a:defRPr sz="4800">
                <a:latin typeface="+mj-lt"/>
                <a:ea typeface="Atyp Text Semibold"/>
                <a:cs typeface="Atyp Text Semibold"/>
                <a:sym typeface="Atyp Text Semibold"/>
              </a:defRPr>
            </a:lvl1pPr>
          </a:lstStyle>
          <a:p>
            <a:r>
              <a:t>Click to Add Key Statement over Photo</a:t>
            </a:r>
          </a:p>
        </p:txBody>
      </p:sp>
    </p:spTree>
    <p:extLst>
      <p:ext uri="{BB962C8B-B14F-4D97-AF65-F5344CB8AC3E}">
        <p14:creationId xmlns:p14="http://schemas.microsoft.com/office/powerpoint/2010/main" val="2443341519"/>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Short Quote Left - White">
    <p:spTree>
      <p:nvGrpSpPr>
        <p:cNvPr id="1" name=""/>
        <p:cNvGrpSpPr/>
        <p:nvPr/>
      </p:nvGrpSpPr>
      <p:grpSpPr>
        <a:xfrm>
          <a:off x="0" y="0"/>
          <a:ext cx="0" cy="0"/>
          <a:chOff x="0" y="0"/>
          <a:chExt cx="0" cy="0"/>
        </a:xfrm>
      </p:grpSpPr>
      <p:sp>
        <p:nvSpPr>
          <p:cNvPr id="951" name="Slide Number"/>
          <p:cNvSpPr txBox="1">
            <a:spLocks noGrp="1"/>
          </p:cNvSpPr>
          <p:nvPr>
            <p:ph type="sldNum" sz="quarter" idx="2"/>
          </p:nvPr>
        </p:nvSpPr>
        <p:spPr>
          <a:xfrm>
            <a:off x="11540450" y="6253479"/>
            <a:ext cx="252731" cy="248921"/>
          </a:xfrm>
          <a:prstGeom prst="rect">
            <a:avLst/>
          </a:prstGeom>
        </p:spPr>
        <p:txBody>
          <a:bodyPr/>
          <a:lstStyle/>
          <a:p>
            <a:fld id="{330EA680-D336-4FF7-8B7A-9848BB0A1C32}" type="slidenum">
              <a:rPr lang="en-US" smtClean="0"/>
              <a:t>‹#›</a:t>
            </a:fld>
            <a:endParaRPr lang="en-US"/>
          </a:p>
        </p:txBody>
      </p:sp>
      <p:pic>
        <p:nvPicPr>
          <p:cNvPr id="2" name="Graphic 1">
            <a:extLst>
              <a:ext uri="{FF2B5EF4-FFF2-40B4-BE49-F238E27FC236}">
                <a16:creationId xmlns:a16="http://schemas.microsoft.com/office/drawing/2014/main" id="{A3668492-E4B8-267D-A7E7-6822830909D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10882" y="5921468"/>
            <a:ext cx="2546643" cy="515230"/>
          </a:xfrm>
          <a:prstGeom prst="rect">
            <a:avLst/>
          </a:prstGeom>
        </p:spPr>
      </p:pic>
      <p:grpSp>
        <p:nvGrpSpPr>
          <p:cNvPr id="3" name="Group 9">
            <a:extLst>
              <a:ext uri="{FF2B5EF4-FFF2-40B4-BE49-F238E27FC236}">
                <a16:creationId xmlns:a16="http://schemas.microsoft.com/office/drawing/2014/main" id="{B648F23B-1F5C-5FE2-AC34-238828E36622}"/>
              </a:ext>
            </a:extLst>
          </p:cNvPr>
          <p:cNvGrpSpPr/>
          <p:nvPr/>
        </p:nvGrpSpPr>
        <p:grpSpPr>
          <a:xfrm>
            <a:off x="6698859" y="2829263"/>
            <a:ext cx="2819288" cy="1756700"/>
            <a:chOff x="0" y="0"/>
            <a:chExt cx="2819287" cy="1756698"/>
          </a:xfrm>
        </p:grpSpPr>
        <p:sp>
          <p:nvSpPr>
            <p:cNvPr id="4" name="Freeform 10">
              <a:extLst>
                <a:ext uri="{FF2B5EF4-FFF2-40B4-BE49-F238E27FC236}">
                  <a16:creationId xmlns:a16="http://schemas.microsoft.com/office/drawing/2014/main" id="{229D15F4-6956-C274-F3DB-A09442FDFBA0}"/>
                </a:ext>
              </a:extLst>
            </p:cNvPr>
            <p:cNvSpPr/>
            <p:nvPr/>
          </p:nvSpPr>
          <p:spPr>
            <a:xfrm rot="3353855">
              <a:off x="1312003" y="230298"/>
              <a:ext cx="1243917" cy="1296103"/>
            </a:xfrm>
            <a:custGeom>
              <a:avLst/>
              <a:gdLst/>
              <a:ahLst/>
              <a:cxnLst>
                <a:cxn ang="0">
                  <a:pos x="wd2" y="hd2"/>
                </a:cxn>
                <a:cxn ang="5400000">
                  <a:pos x="wd2" y="hd2"/>
                </a:cxn>
                <a:cxn ang="10800000">
                  <a:pos x="wd2" y="hd2"/>
                </a:cxn>
                <a:cxn ang="16200000">
                  <a:pos x="wd2" y="hd2"/>
                </a:cxn>
              </a:cxnLst>
              <a:rect l="0" t="0" r="r" b="b"/>
              <a:pathLst>
                <a:path w="20015" h="21498" extrusionOk="0">
                  <a:moveTo>
                    <a:pt x="8561" y="4"/>
                  </a:moveTo>
                  <a:cubicBezTo>
                    <a:pt x="12517" y="-102"/>
                    <a:pt x="16405" y="1968"/>
                    <a:pt x="18532" y="5780"/>
                  </a:cubicBezTo>
                  <a:cubicBezTo>
                    <a:pt x="21600" y="11279"/>
                    <a:pt x="19753" y="18335"/>
                    <a:pt x="14418" y="21498"/>
                  </a:cubicBezTo>
                  <a:lnTo>
                    <a:pt x="11944" y="17063"/>
                  </a:lnTo>
                  <a:cubicBezTo>
                    <a:pt x="14913" y="15303"/>
                    <a:pt x="15936" y="11391"/>
                    <a:pt x="14229" y="8330"/>
                  </a:cubicBezTo>
                  <a:lnTo>
                    <a:pt x="13752" y="7644"/>
                  </a:lnTo>
                  <a:lnTo>
                    <a:pt x="13613" y="9058"/>
                  </a:lnTo>
                  <a:cubicBezTo>
                    <a:pt x="12972" y="12288"/>
                    <a:pt x="10200" y="14718"/>
                    <a:pt x="6877" y="14718"/>
                  </a:cubicBezTo>
                  <a:cubicBezTo>
                    <a:pt x="3079" y="14718"/>
                    <a:pt x="0" y="11544"/>
                    <a:pt x="0" y="7629"/>
                  </a:cubicBezTo>
                  <a:cubicBezTo>
                    <a:pt x="0" y="5182"/>
                    <a:pt x="1203" y="3025"/>
                    <a:pt x="3032" y="1751"/>
                  </a:cubicBezTo>
                  <a:lnTo>
                    <a:pt x="3314" y="1593"/>
                  </a:lnTo>
                  <a:lnTo>
                    <a:pt x="3284" y="1539"/>
                  </a:lnTo>
                  <a:cubicBezTo>
                    <a:pt x="4951" y="550"/>
                    <a:pt x="6763" y="53"/>
                    <a:pt x="8561" y="4"/>
                  </a:cubicBezTo>
                  <a:close/>
                </a:path>
              </a:pathLst>
            </a:custGeom>
            <a:solidFill>
              <a:srgbClr val="FFE900"/>
            </a:solidFill>
            <a:ln w="12700" cap="flat">
              <a:noFill/>
              <a:miter lim="400000"/>
            </a:ln>
            <a:effectLst/>
          </p:spPr>
          <p:txBody>
            <a:bodyPr wrap="square" lIns="45719" tIns="45719" rIns="45719" bIns="45719" numCol="1" anchor="ctr">
              <a:noAutofit/>
            </a:bodyPr>
            <a:lstStyle/>
            <a:p>
              <a:pPr algn="ctr">
                <a:defRPr>
                  <a:latin typeface="Atyp Text Regular"/>
                  <a:ea typeface="Atyp Text Regular"/>
                  <a:cs typeface="Atyp Text Regular"/>
                  <a:sym typeface="Atyp Text Regular"/>
                </a:defRPr>
              </a:pPr>
              <a:endParaRPr/>
            </a:p>
          </p:txBody>
        </p:sp>
        <p:sp>
          <p:nvSpPr>
            <p:cNvPr id="5" name="Freeform 11">
              <a:extLst>
                <a:ext uri="{FF2B5EF4-FFF2-40B4-BE49-F238E27FC236}">
                  <a16:creationId xmlns:a16="http://schemas.microsoft.com/office/drawing/2014/main" id="{4EE72627-52ED-34EE-40E3-4FF165BA9D61}"/>
                </a:ext>
              </a:extLst>
            </p:cNvPr>
            <p:cNvSpPr/>
            <p:nvPr/>
          </p:nvSpPr>
          <p:spPr>
            <a:xfrm rot="3353855">
              <a:off x="262759" y="230442"/>
              <a:ext cx="1241048" cy="1293112"/>
            </a:xfrm>
            <a:custGeom>
              <a:avLst/>
              <a:gdLst/>
              <a:ahLst/>
              <a:cxnLst>
                <a:cxn ang="0">
                  <a:pos x="wd2" y="hd2"/>
                </a:cxn>
                <a:cxn ang="5400000">
                  <a:pos x="wd2" y="hd2"/>
                </a:cxn>
                <a:cxn ang="10800000">
                  <a:pos x="wd2" y="hd2"/>
                </a:cxn>
                <a:cxn ang="16200000">
                  <a:pos x="wd2" y="hd2"/>
                </a:cxn>
              </a:cxnLst>
              <a:rect l="0" t="0" r="r" b="b"/>
              <a:pathLst>
                <a:path w="20015" h="21498" extrusionOk="0">
                  <a:moveTo>
                    <a:pt x="8561" y="4"/>
                  </a:moveTo>
                  <a:cubicBezTo>
                    <a:pt x="12517" y="-102"/>
                    <a:pt x="16405" y="1968"/>
                    <a:pt x="18532" y="5780"/>
                  </a:cubicBezTo>
                  <a:cubicBezTo>
                    <a:pt x="21600" y="11279"/>
                    <a:pt x="19753" y="18335"/>
                    <a:pt x="14418" y="21498"/>
                  </a:cubicBezTo>
                  <a:lnTo>
                    <a:pt x="11944" y="17063"/>
                  </a:lnTo>
                  <a:cubicBezTo>
                    <a:pt x="14913" y="15303"/>
                    <a:pt x="15936" y="11391"/>
                    <a:pt x="14229" y="8330"/>
                  </a:cubicBezTo>
                  <a:lnTo>
                    <a:pt x="13752" y="7644"/>
                  </a:lnTo>
                  <a:lnTo>
                    <a:pt x="13613" y="9058"/>
                  </a:lnTo>
                  <a:cubicBezTo>
                    <a:pt x="12972" y="12288"/>
                    <a:pt x="10200" y="14718"/>
                    <a:pt x="6877" y="14718"/>
                  </a:cubicBezTo>
                  <a:cubicBezTo>
                    <a:pt x="3079" y="14718"/>
                    <a:pt x="0" y="11544"/>
                    <a:pt x="0" y="7629"/>
                  </a:cubicBezTo>
                  <a:cubicBezTo>
                    <a:pt x="0" y="5182"/>
                    <a:pt x="1203" y="3025"/>
                    <a:pt x="3032" y="1751"/>
                  </a:cubicBezTo>
                  <a:lnTo>
                    <a:pt x="3314" y="1593"/>
                  </a:lnTo>
                  <a:lnTo>
                    <a:pt x="3284" y="1539"/>
                  </a:lnTo>
                  <a:cubicBezTo>
                    <a:pt x="4951" y="550"/>
                    <a:pt x="6763" y="53"/>
                    <a:pt x="8561" y="4"/>
                  </a:cubicBezTo>
                  <a:close/>
                </a:path>
              </a:pathLst>
            </a:custGeom>
            <a:solidFill>
              <a:srgbClr val="FFE900"/>
            </a:solidFill>
            <a:ln w="12700" cap="flat">
              <a:noFill/>
              <a:miter lim="400000"/>
            </a:ln>
            <a:effectLst/>
          </p:spPr>
          <p:txBody>
            <a:bodyPr wrap="square" lIns="45719" tIns="45719" rIns="45719" bIns="45719" numCol="1" anchor="ctr">
              <a:noAutofit/>
            </a:bodyPr>
            <a:lstStyle/>
            <a:p>
              <a:pPr algn="ctr">
                <a:defRPr>
                  <a:latin typeface="Atyp Text Regular"/>
                  <a:ea typeface="Atyp Text Regular"/>
                  <a:cs typeface="Atyp Text Regular"/>
                  <a:sym typeface="Atyp Text Regular"/>
                </a:defRPr>
              </a:pPr>
              <a:endParaRPr/>
            </a:p>
          </p:txBody>
        </p:sp>
      </p:grpSp>
      <p:grpSp>
        <p:nvGrpSpPr>
          <p:cNvPr id="6" name="Group 2">
            <a:extLst>
              <a:ext uri="{FF2B5EF4-FFF2-40B4-BE49-F238E27FC236}">
                <a16:creationId xmlns:a16="http://schemas.microsoft.com/office/drawing/2014/main" id="{EF2FB144-80F9-22FC-54B8-F63E2629B2B6}"/>
              </a:ext>
            </a:extLst>
          </p:cNvPr>
          <p:cNvGrpSpPr/>
          <p:nvPr/>
        </p:nvGrpSpPr>
        <p:grpSpPr>
          <a:xfrm>
            <a:off x="1263935" y="1590597"/>
            <a:ext cx="2819288" cy="1756700"/>
            <a:chOff x="0" y="0"/>
            <a:chExt cx="2819287" cy="1756698"/>
          </a:xfrm>
        </p:grpSpPr>
        <p:sp>
          <p:nvSpPr>
            <p:cNvPr id="7" name="Freeform 6">
              <a:extLst>
                <a:ext uri="{FF2B5EF4-FFF2-40B4-BE49-F238E27FC236}">
                  <a16:creationId xmlns:a16="http://schemas.microsoft.com/office/drawing/2014/main" id="{FFB57BAE-7104-BCE5-2B2D-524CEA82843A}"/>
                </a:ext>
              </a:extLst>
            </p:cNvPr>
            <p:cNvSpPr/>
            <p:nvPr/>
          </p:nvSpPr>
          <p:spPr>
            <a:xfrm rot="14153855">
              <a:off x="263367" y="230298"/>
              <a:ext cx="1243917" cy="1296103"/>
            </a:xfrm>
            <a:custGeom>
              <a:avLst/>
              <a:gdLst/>
              <a:ahLst/>
              <a:cxnLst>
                <a:cxn ang="0">
                  <a:pos x="wd2" y="hd2"/>
                </a:cxn>
                <a:cxn ang="5400000">
                  <a:pos x="wd2" y="hd2"/>
                </a:cxn>
                <a:cxn ang="10800000">
                  <a:pos x="wd2" y="hd2"/>
                </a:cxn>
                <a:cxn ang="16200000">
                  <a:pos x="wd2" y="hd2"/>
                </a:cxn>
              </a:cxnLst>
              <a:rect l="0" t="0" r="r" b="b"/>
              <a:pathLst>
                <a:path w="20015" h="21498" extrusionOk="0">
                  <a:moveTo>
                    <a:pt x="8561" y="4"/>
                  </a:moveTo>
                  <a:cubicBezTo>
                    <a:pt x="12517" y="-102"/>
                    <a:pt x="16405" y="1968"/>
                    <a:pt x="18532" y="5780"/>
                  </a:cubicBezTo>
                  <a:cubicBezTo>
                    <a:pt x="21600" y="11279"/>
                    <a:pt x="19753" y="18335"/>
                    <a:pt x="14418" y="21498"/>
                  </a:cubicBezTo>
                  <a:lnTo>
                    <a:pt x="11944" y="17063"/>
                  </a:lnTo>
                  <a:cubicBezTo>
                    <a:pt x="14913" y="15303"/>
                    <a:pt x="15936" y="11391"/>
                    <a:pt x="14229" y="8330"/>
                  </a:cubicBezTo>
                  <a:lnTo>
                    <a:pt x="13752" y="7644"/>
                  </a:lnTo>
                  <a:lnTo>
                    <a:pt x="13613" y="9058"/>
                  </a:lnTo>
                  <a:cubicBezTo>
                    <a:pt x="12972" y="12288"/>
                    <a:pt x="10200" y="14718"/>
                    <a:pt x="6877" y="14718"/>
                  </a:cubicBezTo>
                  <a:cubicBezTo>
                    <a:pt x="3079" y="14718"/>
                    <a:pt x="0" y="11544"/>
                    <a:pt x="0" y="7629"/>
                  </a:cubicBezTo>
                  <a:cubicBezTo>
                    <a:pt x="0" y="5182"/>
                    <a:pt x="1203" y="3025"/>
                    <a:pt x="3032" y="1751"/>
                  </a:cubicBezTo>
                  <a:lnTo>
                    <a:pt x="3314" y="1593"/>
                  </a:lnTo>
                  <a:lnTo>
                    <a:pt x="3284" y="1539"/>
                  </a:lnTo>
                  <a:cubicBezTo>
                    <a:pt x="4951" y="550"/>
                    <a:pt x="6763" y="53"/>
                    <a:pt x="8561" y="4"/>
                  </a:cubicBezTo>
                  <a:close/>
                </a:path>
              </a:pathLst>
            </a:custGeom>
            <a:solidFill>
              <a:srgbClr val="FFE900"/>
            </a:solidFill>
            <a:ln w="12700" cap="flat">
              <a:noFill/>
              <a:miter lim="400000"/>
            </a:ln>
            <a:effectLst/>
          </p:spPr>
          <p:txBody>
            <a:bodyPr wrap="square" lIns="45719" tIns="45719" rIns="45719" bIns="45719" numCol="1" anchor="ctr">
              <a:noAutofit/>
            </a:bodyPr>
            <a:lstStyle/>
            <a:p>
              <a:pPr algn="ctr">
                <a:defRPr>
                  <a:latin typeface="Atyp Text Regular"/>
                  <a:ea typeface="Atyp Text Regular"/>
                  <a:cs typeface="Atyp Text Regular"/>
                  <a:sym typeface="Atyp Text Regular"/>
                </a:defRPr>
              </a:pPr>
              <a:endParaRPr/>
            </a:p>
          </p:txBody>
        </p:sp>
        <p:sp>
          <p:nvSpPr>
            <p:cNvPr id="8" name="Freeform 7">
              <a:extLst>
                <a:ext uri="{FF2B5EF4-FFF2-40B4-BE49-F238E27FC236}">
                  <a16:creationId xmlns:a16="http://schemas.microsoft.com/office/drawing/2014/main" id="{2D6F50FE-1B5B-D285-1694-B6161A754F42}"/>
                </a:ext>
              </a:extLst>
            </p:cNvPr>
            <p:cNvSpPr/>
            <p:nvPr/>
          </p:nvSpPr>
          <p:spPr>
            <a:xfrm rot="14153855">
              <a:off x="1315481" y="233145"/>
              <a:ext cx="1241047" cy="1293112"/>
            </a:xfrm>
            <a:custGeom>
              <a:avLst/>
              <a:gdLst/>
              <a:ahLst/>
              <a:cxnLst>
                <a:cxn ang="0">
                  <a:pos x="wd2" y="hd2"/>
                </a:cxn>
                <a:cxn ang="5400000">
                  <a:pos x="wd2" y="hd2"/>
                </a:cxn>
                <a:cxn ang="10800000">
                  <a:pos x="wd2" y="hd2"/>
                </a:cxn>
                <a:cxn ang="16200000">
                  <a:pos x="wd2" y="hd2"/>
                </a:cxn>
              </a:cxnLst>
              <a:rect l="0" t="0" r="r" b="b"/>
              <a:pathLst>
                <a:path w="20015" h="21498" extrusionOk="0">
                  <a:moveTo>
                    <a:pt x="8561" y="4"/>
                  </a:moveTo>
                  <a:cubicBezTo>
                    <a:pt x="12517" y="-102"/>
                    <a:pt x="16405" y="1968"/>
                    <a:pt x="18532" y="5780"/>
                  </a:cubicBezTo>
                  <a:cubicBezTo>
                    <a:pt x="21600" y="11279"/>
                    <a:pt x="19753" y="18335"/>
                    <a:pt x="14418" y="21498"/>
                  </a:cubicBezTo>
                  <a:lnTo>
                    <a:pt x="11944" y="17063"/>
                  </a:lnTo>
                  <a:cubicBezTo>
                    <a:pt x="14913" y="15303"/>
                    <a:pt x="15936" y="11391"/>
                    <a:pt x="14229" y="8330"/>
                  </a:cubicBezTo>
                  <a:lnTo>
                    <a:pt x="13752" y="7644"/>
                  </a:lnTo>
                  <a:lnTo>
                    <a:pt x="13613" y="9058"/>
                  </a:lnTo>
                  <a:cubicBezTo>
                    <a:pt x="12972" y="12288"/>
                    <a:pt x="10200" y="14718"/>
                    <a:pt x="6877" y="14718"/>
                  </a:cubicBezTo>
                  <a:cubicBezTo>
                    <a:pt x="3079" y="14718"/>
                    <a:pt x="0" y="11544"/>
                    <a:pt x="0" y="7629"/>
                  </a:cubicBezTo>
                  <a:cubicBezTo>
                    <a:pt x="0" y="5182"/>
                    <a:pt x="1203" y="3025"/>
                    <a:pt x="3032" y="1751"/>
                  </a:cubicBezTo>
                  <a:lnTo>
                    <a:pt x="3314" y="1593"/>
                  </a:lnTo>
                  <a:lnTo>
                    <a:pt x="3284" y="1539"/>
                  </a:lnTo>
                  <a:cubicBezTo>
                    <a:pt x="4951" y="550"/>
                    <a:pt x="6763" y="53"/>
                    <a:pt x="8561" y="4"/>
                  </a:cubicBezTo>
                  <a:close/>
                </a:path>
              </a:pathLst>
            </a:custGeom>
            <a:solidFill>
              <a:srgbClr val="FFE900"/>
            </a:solidFill>
            <a:ln w="12700" cap="flat">
              <a:noFill/>
              <a:miter lim="400000"/>
            </a:ln>
            <a:effectLst/>
          </p:spPr>
          <p:txBody>
            <a:bodyPr wrap="square" lIns="45719" tIns="45719" rIns="45719" bIns="45719" numCol="1" anchor="ctr">
              <a:noAutofit/>
            </a:bodyPr>
            <a:lstStyle/>
            <a:p>
              <a:pPr algn="ctr">
                <a:defRPr>
                  <a:latin typeface="Atyp Text Regular"/>
                  <a:ea typeface="Atyp Text Regular"/>
                  <a:cs typeface="Atyp Text Regular"/>
                  <a:sym typeface="Atyp Text Regular"/>
                </a:defRPr>
              </a:pPr>
              <a:endParaRPr/>
            </a:p>
          </p:txBody>
        </p:sp>
      </p:grpSp>
      <p:sp>
        <p:nvSpPr>
          <p:cNvPr id="9" name="Click to add short quote content.">
            <a:extLst>
              <a:ext uri="{FF2B5EF4-FFF2-40B4-BE49-F238E27FC236}">
                <a16:creationId xmlns:a16="http://schemas.microsoft.com/office/drawing/2014/main" id="{218D6CB7-340D-9C6D-FEB2-638FE6093734}"/>
              </a:ext>
            </a:extLst>
          </p:cNvPr>
          <p:cNvSpPr txBox="1">
            <a:spLocks noGrp="1"/>
          </p:cNvSpPr>
          <p:nvPr>
            <p:ph type="title" hasCustomPrompt="1"/>
          </p:nvPr>
        </p:nvSpPr>
        <p:spPr>
          <a:xfrm>
            <a:off x="2100396" y="2440033"/>
            <a:ext cx="7665175" cy="1449986"/>
          </a:xfrm>
          <a:prstGeom prst="rect">
            <a:avLst/>
          </a:prstGeom>
        </p:spPr>
        <p:txBody>
          <a:bodyPr anchor="ctr"/>
          <a:lstStyle>
            <a:lvl1pPr>
              <a:defRPr sz="4800">
                <a:latin typeface="+mj-lt"/>
                <a:ea typeface="Atyp Text Semibold"/>
                <a:cs typeface="Atyp Text Semibold"/>
                <a:sym typeface="Atyp Text Semibold"/>
              </a:defRPr>
            </a:lvl1pPr>
          </a:lstStyle>
          <a:p>
            <a:r>
              <a:t>Click to add short quote content.</a:t>
            </a:r>
          </a:p>
        </p:txBody>
      </p:sp>
      <p:sp>
        <p:nvSpPr>
          <p:cNvPr id="10" name="Body Level One…">
            <a:extLst>
              <a:ext uri="{FF2B5EF4-FFF2-40B4-BE49-F238E27FC236}">
                <a16:creationId xmlns:a16="http://schemas.microsoft.com/office/drawing/2014/main" id="{23C7CB04-F1E0-41CE-394F-EF1078BF5296}"/>
              </a:ext>
            </a:extLst>
          </p:cNvPr>
          <p:cNvSpPr txBox="1">
            <a:spLocks noGrp="1"/>
          </p:cNvSpPr>
          <p:nvPr>
            <p:ph type="body" sz="quarter" idx="1" hasCustomPrompt="1"/>
          </p:nvPr>
        </p:nvSpPr>
        <p:spPr>
          <a:xfrm>
            <a:off x="2100396" y="4113307"/>
            <a:ext cx="7397751" cy="434456"/>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r>
              <a:t>Name / Title</a:t>
            </a:r>
          </a:p>
          <a:p>
            <a:pPr lvl="2"/>
            <a:endParaRPr/>
          </a:p>
          <a:p>
            <a:pPr lvl="3"/>
            <a:endParaRPr/>
          </a:p>
          <a:p>
            <a:pPr lvl="4"/>
            <a:endParaRPr/>
          </a:p>
        </p:txBody>
      </p:sp>
    </p:spTree>
    <p:extLst>
      <p:ext uri="{BB962C8B-B14F-4D97-AF65-F5344CB8AC3E}">
        <p14:creationId xmlns:p14="http://schemas.microsoft.com/office/powerpoint/2010/main" val="2055378827"/>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reserve="1">
  <p:cSld name="Long Quote Left - White">
    <p:spTree>
      <p:nvGrpSpPr>
        <p:cNvPr id="1" name=""/>
        <p:cNvGrpSpPr/>
        <p:nvPr/>
      </p:nvGrpSpPr>
      <p:grpSpPr>
        <a:xfrm>
          <a:off x="0" y="0"/>
          <a:ext cx="0" cy="0"/>
          <a:chOff x="0" y="0"/>
          <a:chExt cx="0" cy="0"/>
        </a:xfrm>
      </p:grpSpPr>
      <p:grpSp>
        <p:nvGrpSpPr>
          <p:cNvPr id="944" name="Group 9"/>
          <p:cNvGrpSpPr/>
          <p:nvPr/>
        </p:nvGrpSpPr>
        <p:grpSpPr>
          <a:xfrm>
            <a:off x="7562280" y="3254780"/>
            <a:ext cx="2819288" cy="1756700"/>
            <a:chOff x="0" y="0"/>
            <a:chExt cx="2819287" cy="1756698"/>
          </a:xfrm>
        </p:grpSpPr>
        <p:sp>
          <p:nvSpPr>
            <p:cNvPr id="942" name="Freeform 10"/>
            <p:cNvSpPr/>
            <p:nvPr/>
          </p:nvSpPr>
          <p:spPr>
            <a:xfrm rot="3353855">
              <a:off x="1312003" y="230298"/>
              <a:ext cx="1243917" cy="1296103"/>
            </a:xfrm>
            <a:custGeom>
              <a:avLst/>
              <a:gdLst/>
              <a:ahLst/>
              <a:cxnLst>
                <a:cxn ang="0">
                  <a:pos x="wd2" y="hd2"/>
                </a:cxn>
                <a:cxn ang="5400000">
                  <a:pos x="wd2" y="hd2"/>
                </a:cxn>
                <a:cxn ang="10800000">
                  <a:pos x="wd2" y="hd2"/>
                </a:cxn>
                <a:cxn ang="16200000">
                  <a:pos x="wd2" y="hd2"/>
                </a:cxn>
              </a:cxnLst>
              <a:rect l="0" t="0" r="r" b="b"/>
              <a:pathLst>
                <a:path w="20015" h="21498" extrusionOk="0">
                  <a:moveTo>
                    <a:pt x="8561" y="4"/>
                  </a:moveTo>
                  <a:cubicBezTo>
                    <a:pt x="12517" y="-102"/>
                    <a:pt x="16405" y="1968"/>
                    <a:pt x="18532" y="5780"/>
                  </a:cubicBezTo>
                  <a:cubicBezTo>
                    <a:pt x="21600" y="11279"/>
                    <a:pt x="19753" y="18335"/>
                    <a:pt x="14418" y="21498"/>
                  </a:cubicBezTo>
                  <a:lnTo>
                    <a:pt x="11944" y="17063"/>
                  </a:lnTo>
                  <a:cubicBezTo>
                    <a:pt x="14913" y="15303"/>
                    <a:pt x="15936" y="11391"/>
                    <a:pt x="14229" y="8330"/>
                  </a:cubicBezTo>
                  <a:lnTo>
                    <a:pt x="13752" y="7644"/>
                  </a:lnTo>
                  <a:lnTo>
                    <a:pt x="13613" y="9058"/>
                  </a:lnTo>
                  <a:cubicBezTo>
                    <a:pt x="12972" y="12288"/>
                    <a:pt x="10200" y="14718"/>
                    <a:pt x="6877" y="14718"/>
                  </a:cubicBezTo>
                  <a:cubicBezTo>
                    <a:pt x="3079" y="14718"/>
                    <a:pt x="0" y="11544"/>
                    <a:pt x="0" y="7629"/>
                  </a:cubicBezTo>
                  <a:cubicBezTo>
                    <a:pt x="0" y="5182"/>
                    <a:pt x="1203" y="3025"/>
                    <a:pt x="3032" y="1751"/>
                  </a:cubicBezTo>
                  <a:lnTo>
                    <a:pt x="3314" y="1593"/>
                  </a:lnTo>
                  <a:lnTo>
                    <a:pt x="3284" y="1539"/>
                  </a:lnTo>
                  <a:cubicBezTo>
                    <a:pt x="4951" y="550"/>
                    <a:pt x="6763" y="53"/>
                    <a:pt x="8561" y="4"/>
                  </a:cubicBezTo>
                  <a:close/>
                </a:path>
              </a:pathLst>
            </a:custGeom>
            <a:solidFill>
              <a:srgbClr val="FFE900"/>
            </a:solidFill>
            <a:ln w="12700" cap="flat">
              <a:noFill/>
              <a:miter lim="400000"/>
            </a:ln>
            <a:effectLst/>
          </p:spPr>
          <p:txBody>
            <a:bodyPr wrap="square" lIns="45719" tIns="45719" rIns="45719" bIns="45719" numCol="1" anchor="ctr">
              <a:noAutofit/>
            </a:bodyPr>
            <a:lstStyle/>
            <a:p>
              <a:pPr algn="ctr">
                <a:defRPr>
                  <a:latin typeface="Atyp Text Regular"/>
                  <a:ea typeface="Atyp Text Regular"/>
                  <a:cs typeface="Atyp Text Regular"/>
                  <a:sym typeface="Atyp Text Regular"/>
                </a:defRPr>
              </a:pPr>
              <a:endParaRPr/>
            </a:p>
          </p:txBody>
        </p:sp>
        <p:sp>
          <p:nvSpPr>
            <p:cNvPr id="943" name="Freeform 11"/>
            <p:cNvSpPr/>
            <p:nvPr/>
          </p:nvSpPr>
          <p:spPr>
            <a:xfrm rot="3353855">
              <a:off x="262759" y="230442"/>
              <a:ext cx="1241048" cy="1293112"/>
            </a:xfrm>
            <a:custGeom>
              <a:avLst/>
              <a:gdLst/>
              <a:ahLst/>
              <a:cxnLst>
                <a:cxn ang="0">
                  <a:pos x="wd2" y="hd2"/>
                </a:cxn>
                <a:cxn ang="5400000">
                  <a:pos x="wd2" y="hd2"/>
                </a:cxn>
                <a:cxn ang="10800000">
                  <a:pos x="wd2" y="hd2"/>
                </a:cxn>
                <a:cxn ang="16200000">
                  <a:pos x="wd2" y="hd2"/>
                </a:cxn>
              </a:cxnLst>
              <a:rect l="0" t="0" r="r" b="b"/>
              <a:pathLst>
                <a:path w="20015" h="21498" extrusionOk="0">
                  <a:moveTo>
                    <a:pt x="8561" y="4"/>
                  </a:moveTo>
                  <a:cubicBezTo>
                    <a:pt x="12517" y="-102"/>
                    <a:pt x="16405" y="1968"/>
                    <a:pt x="18532" y="5780"/>
                  </a:cubicBezTo>
                  <a:cubicBezTo>
                    <a:pt x="21600" y="11279"/>
                    <a:pt x="19753" y="18335"/>
                    <a:pt x="14418" y="21498"/>
                  </a:cubicBezTo>
                  <a:lnTo>
                    <a:pt x="11944" y="17063"/>
                  </a:lnTo>
                  <a:cubicBezTo>
                    <a:pt x="14913" y="15303"/>
                    <a:pt x="15936" y="11391"/>
                    <a:pt x="14229" y="8330"/>
                  </a:cubicBezTo>
                  <a:lnTo>
                    <a:pt x="13752" y="7644"/>
                  </a:lnTo>
                  <a:lnTo>
                    <a:pt x="13613" y="9058"/>
                  </a:lnTo>
                  <a:cubicBezTo>
                    <a:pt x="12972" y="12288"/>
                    <a:pt x="10200" y="14718"/>
                    <a:pt x="6877" y="14718"/>
                  </a:cubicBezTo>
                  <a:cubicBezTo>
                    <a:pt x="3079" y="14718"/>
                    <a:pt x="0" y="11544"/>
                    <a:pt x="0" y="7629"/>
                  </a:cubicBezTo>
                  <a:cubicBezTo>
                    <a:pt x="0" y="5182"/>
                    <a:pt x="1203" y="3025"/>
                    <a:pt x="3032" y="1751"/>
                  </a:cubicBezTo>
                  <a:lnTo>
                    <a:pt x="3314" y="1593"/>
                  </a:lnTo>
                  <a:lnTo>
                    <a:pt x="3284" y="1539"/>
                  </a:lnTo>
                  <a:cubicBezTo>
                    <a:pt x="4951" y="550"/>
                    <a:pt x="6763" y="53"/>
                    <a:pt x="8561" y="4"/>
                  </a:cubicBezTo>
                  <a:close/>
                </a:path>
              </a:pathLst>
            </a:custGeom>
            <a:solidFill>
              <a:srgbClr val="FFE900"/>
            </a:solidFill>
            <a:ln w="12700" cap="flat">
              <a:noFill/>
              <a:miter lim="400000"/>
            </a:ln>
            <a:effectLst/>
          </p:spPr>
          <p:txBody>
            <a:bodyPr wrap="square" lIns="45719" tIns="45719" rIns="45719" bIns="45719" numCol="1" anchor="ctr">
              <a:noAutofit/>
            </a:bodyPr>
            <a:lstStyle/>
            <a:p>
              <a:pPr algn="ctr">
                <a:defRPr>
                  <a:latin typeface="Atyp Text Regular"/>
                  <a:ea typeface="Atyp Text Regular"/>
                  <a:cs typeface="Atyp Text Regular"/>
                  <a:sym typeface="Atyp Text Regular"/>
                </a:defRPr>
              </a:pPr>
              <a:endParaRPr/>
            </a:p>
          </p:txBody>
        </p:sp>
      </p:grpSp>
      <p:grpSp>
        <p:nvGrpSpPr>
          <p:cNvPr id="947" name="Group 2"/>
          <p:cNvGrpSpPr/>
          <p:nvPr/>
        </p:nvGrpSpPr>
        <p:grpSpPr>
          <a:xfrm>
            <a:off x="536160" y="1402967"/>
            <a:ext cx="2819289" cy="1756700"/>
            <a:chOff x="0" y="0"/>
            <a:chExt cx="2819287" cy="1756698"/>
          </a:xfrm>
        </p:grpSpPr>
        <p:sp>
          <p:nvSpPr>
            <p:cNvPr id="945" name="Freeform 6"/>
            <p:cNvSpPr/>
            <p:nvPr/>
          </p:nvSpPr>
          <p:spPr>
            <a:xfrm rot="14153855">
              <a:off x="263367" y="230298"/>
              <a:ext cx="1243917" cy="1296103"/>
            </a:xfrm>
            <a:custGeom>
              <a:avLst/>
              <a:gdLst/>
              <a:ahLst/>
              <a:cxnLst>
                <a:cxn ang="0">
                  <a:pos x="wd2" y="hd2"/>
                </a:cxn>
                <a:cxn ang="5400000">
                  <a:pos x="wd2" y="hd2"/>
                </a:cxn>
                <a:cxn ang="10800000">
                  <a:pos x="wd2" y="hd2"/>
                </a:cxn>
                <a:cxn ang="16200000">
                  <a:pos x="wd2" y="hd2"/>
                </a:cxn>
              </a:cxnLst>
              <a:rect l="0" t="0" r="r" b="b"/>
              <a:pathLst>
                <a:path w="20015" h="21498" extrusionOk="0">
                  <a:moveTo>
                    <a:pt x="8561" y="4"/>
                  </a:moveTo>
                  <a:cubicBezTo>
                    <a:pt x="12517" y="-102"/>
                    <a:pt x="16405" y="1968"/>
                    <a:pt x="18532" y="5780"/>
                  </a:cubicBezTo>
                  <a:cubicBezTo>
                    <a:pt x="21600" y="11279"/>
                    <a:pt x="19753" y="18335"/>
                    <a:pt x="14418" y="21498"/>
                  </a:cubicBezTo>
                  <a:lnTo>
                    <a:pt x="11944" y="17063"/>
                  </a:lnTo>
                  <a:cubicBezTo>
                    <a:pt x="14913" y="15303"/>
                    <a:pt x="15936" y="11391"/>
                    <a:pt x="14229" y="8330"/>
                  </a:cubicBezTo>
                  <a:lnTo>
                    <a:pt x="13752" y="7644"/>
                  </a:lnTo>
                  <a:lnTo>
                    <a:pt x="13613" y="9058"/>
                  </a:lnTo>
                  <a:cubicBezTo>
                    <a:pt x="12972" y="12288"/>
                    <a:pt x="10200" y="14718"/>
                    <a:pt x="6877" y="14718"/>
                  </a:cubicBezTo>
                  <a:cubicBezTo>
                    <a:pt x="3079" y="14718"/>
                    <a:pt x="0" y="11544"/>
                    <a:pt x="0" y="7629"/>
                  </a:cubicBezTo>
                  <a:cubicBezTo>
                    <a:pt x="0" y="5182"/>
                    <a:pt x="1203" y="3025"/>
                    <a:pt x="3032" y="1751"/>
                  </a:cubicBezTo>
                  <a:lnTo>
                    <a:pt x="3314" y="1593"/>
                  </a:lnTo>
                  <a:lnTo>
                    <a:pt x="3284" y="1539"/>
                  </a:lnTo>
                  <a:cubicBezTo>
                    <a:pt x="4951" y="550"/>
                    <a:pt x="6763" y="53"/>
                    <a:pt x="8561" y="4"/>
                  </a:cubicBezTo>
                  <a:close/>
                </a:path>
              </a:pathLst>
            </a:custGeom>
            <a:solidFill>
              <a:srgbClr val="FFE900"/>
            </a:solidFill>
            <a:ln w="12700" cap="flat">
              <a:noFill/>
              <a:miter lim="400000"/>
            </a:ln>
            <a:effectLst/>
          </p:spPr>
          <p:txBody>
            <a:bodyPr wrap="square" lIns="45719" tIns="45719" rIns="45719" bIns="45719" numCol="1" anchor="ctr">
              <a:noAutofit/>
            </a:bodyPr>
            <a:lstStyle/>
            <a:p>
              <a:pPr algn="ctr">
                <a:defRPr>
                  <a:latin typeface="Atyp Text Regular"/>
                  <a:ea typeface="Atyp Text Regular"/>
                  <a:cs typeface="Atyp Text Regular"/>
                  <a:sym typeface="Atyp Text Regular"/>
                </a:defRPr>
              </a:pPr>
              <a:endParaRPr/>
            </a:p>
          </p:txBody>
        </p:sp>
        <p:sp>
          <p:nvSpPr>
            <p:cNvPr id="946" name="Freeform 7"/>
            <p:cNvSpPr/>
            <p:nvPr/>
          </p:nvSpPr>
          <p:spPr>
            <a:xfrm rot="14153855">
              <a:off x="1315481" y="233145"/>
              <a:ext cx="1241047" cy="1293112"/>
            </a:xfrm>
            <a:custGeom>
              <a:avLst/>
              <a:gdLst/>
              <a:ahLst/>
              <a:cxnLst>
                <a:cxn ang="0">
                  <a:pos x="wd2" y="hd2"/>
                </a:cxn>
                <a:cxn ang="5400000">
                  <a:pos x="wd2" y="hd2"/>
                </a:cxn>
                <a:cxn ang="10800000">
                  <a:pos x="wd2" y="hd2"/>
                </a:cxn>
                <a:cxn ang="16200000">
                  <a:pos x="wd2" y="hd2"/>
                </a:cxn>
              </a:cxnLst>
              <a:rect l="0" t="0" r="r" b="b"/>
              <a:pathLst>
                <a:path w="20015" h="21498" extrusionOk="0">
                  <a:moveTo>
                    <a:pt x="8561" y="4"/>
                  </a:moveTo>
                  <a:cubicBezTo>
                    <a:pt x="12517" y="-102"/>
                    <a:pt x="16405" y="1968"/>
                    <a:pt x="18532" y="5780"/>
                  </a:cubicBezTo>
                  <a:cubicBezTo>
                    <a:pt x="21600" y="11279"/>
                    <a:pt x="19753" y="18335"/>
                    <a:pt x="14418" y="21498"/>
                  </a:cubicBezTo>
                  <a:lnTo>
                    <a:pt x="11944" y="17063"/>
                  </a:lnTo>
                  <a:cubicBezTo>
                    <a:pt x="14913" y="15303"/>
                    <a:pt x="15936" y="11391"/>
                    <a:pt x="14229" y="8330"/>
                  </a:cubicBezTo>
                  <a:lnTo>
                    <a:pt x="13752" y="7644"/>
                  </a:lnTo>
                  <a:lnTo>
                    <a:pt x="13613" y="9058"/>
                  </a:lnTo>
                  <a:cubicBezTo>
                    <a:pt x="12972" y="12288"/>
                    <a:pt x="10200" y="14718"/>
                    <a:pt x="6877" y="14718"/>
                  </a:cubicBezTo>
                  <a:cubicBezTo>
                    <a:pt x="3079" y="14718"/>
                    <a:pt x="0" y="11544"/>
                    <a:pt x="0" y="7629"/>
                  </a:cubicBezTo>
                  <a:cubicBezTo>
                    <a:pt x="0" y="5182"/>
                    <a:pt x="1203" y="3025"/>
                    <a:pt x="3032" y="1751"/>
                  </a:cubicBezTo>
                  <a:lnTo>
                    <a:pt x="3314" y="1593"/>
                  </a:lnTo>
                  <a:lnTo>
                    <a:pt x="3284" y="1539"/>
                  </a:lnTo>
                  <a:cubicBezTo>
                    <a:pt x="4951" y="550"/>
                    <a:pt x="6763" y="53"/>
                    <a:pt x="8561" y="4"/>
                  </a:cubicBezTo>
                  <a:close/>
                </a:path>
              </a:pathLst>
            </a:custGeom>
            <a:solidFill>
              <a:srgbClr val="FFE900"/>
            </a:solidFill>
            <a:ln w="12700" cap="flat">
              <a:noFill/>
              <a:miter lim="400000"/>
            </a:ln>
            <a:effectLst/>
          </p:spPr>
          <p:txBody>
            <a:bodyPr wrap="square" lIns="45719" tIns="45719" rIns="45719" bIns="45719" numCol="1" anchor="ctr">
              <a:noAutofit/>
            </a:bodyPr>
            <a:lstStyle/>
            <a:p>
              <a:pPr algn="ctr">
                <a:defRPr>
                  <a:latin typeface="Atyp Text Regular"/>
                  <a:ea typeface="Atyp Text Regular"/>
                  <a:cs typeface="Atyp Text Regular"/>
                  <a:sym typeface="Atyp Text Regular"/>
                </a:defRPr>
              </a:pPr>
              <a:endParaRPr/>
            </a:p>
          </p:txBody>
        </p:sp>
      </p:grpSp>
      <p:sp>
        <p:nvSpPr>
          <p:cNvPr id="948" name="Click to add longer quote content that takes up more than two lines."/>
          <p:cNvSpPr txBox="1">
            <a:spLocks noGrp="1"/>
          </p:cNvSpPr>
          <p:nvPr>
            <p:ph type="title" hasCustomPrompt="1"/>
          </p:nvPr>
        </p:nvSpPr>
        <p:spPr>
          <a:xfrm>
            <a:off x="1573901" y="2281316"/>
            <a:ext cx="9740310" cy="2211740"/>
          </a:xfrm>
          <a:prstGeom prst="rect">
            <a:avLst/>
          </a:prstGeom>
        </p:spPr>
        <p:txBody>
          <a:bodyPr anchor="ctr"/>
          <a:lstStyle>
            <a:lvl1pPr>
              <a:defRPr sz="4800">
                <a:latin typeface="+mj-lt"/>
                <a:ea typeface="Atyp Text Semibold"/>
                <a:cs typeface="Atyp Text Semibold"/>
                <a:sym typeface="Atyp Text Semibold"/>
              </a:defRPr>
            </a:lvl1pPr>
          </a:lstStyle>
          <a:p>
            <a:r>
              <a:t>Click to add longer quote content that takes up more than two lines.</a:t>
            </a:r>
          </a:p>
        </p:txBody>
      </p:sp>
      <p:sp>
        <p:nvSpPr>
          <p:cNvPr id="949" name="Body Level One…"/>
          <p:cNvSpPr txBox="1">
            <a:spLocks noGrp="1"/>
          </p:cNvSpPr>
          <p:nvPr>
            <p:ph type="body" sz="quarter" idx="1" hasCustomPrompt="1"/>
          </p:nvPr>
        </p:nvSpPr>
        <p:spPr>
          <a:xfrm>
            <a:off x="1573901" y="4575335"/>
            <a:ext cx="7397751" cy="434456"/>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r>
              <a:t>Name / Title</a:t>
            </a:r>
          </a:p>
          <a:p>
            <a:pPr lvl="2"/>
            <a:endParaRPr/>
          </a:p>
          <a:p>
            <a:pPr lvl="3"/>
            <a:endParaRPr/>
          </a:p>
          <a:p>
            <a:pPr lvl="4"/>
            <a:endParaRPr/>
          </a:p>
        </p:txBody>
      </p:sp>
      <p:sp>
        <p:nvSpPr>
          <p:cNvPr id="951" name="Slide Number"/>
          <p:cNvSpPr txBox="1">
            <a:spLocks noGrp="1"/>
          </p:cNvSpPr>
          <p:nvPr>
            <p:ph type="sldNum" sz="quarter" idx="2"/>
          </p:nvPr>
        </p:nvSpPr>
        <p:spPr>
          <a:xfrm>
            <a:off x="11540450" y="6253479"/>
            <a:ext cx="252731" cy="248921"/>
          </a:xfrm>
          <a:prstGeom prst="rect">
            <a:avLst/>
          </a:prstGeom>
        </p:spPr>
        <p:txBody>
          <a:bodyPr/>
          <a:lstStyle/>
          <a:p>
            <a:fld id="{330EA680-D336-4FF7-8B7A-9848BB0A1C32}" type="slidenum">
              <a:rPr lang="en-US" smtClean="0"/>
              <a:t>‹#›</a:t>
            </a:fld>
            <a:endParaRPr lang="en-US"/>
          </a:p>
        </p:txBody>
      </p:sp>
      <p:pic>
        <p:nvPicPr>
          <p:cNvPr id="2" name="Graphic 1">
            <a:extLst>
              <a:ext uri="{FF2B5EF4-FFF2-40B4-BE49-F238E27FC236}">
                <a16:creationId xmlns:a16="http://schemas.microsoft.com/office/drawing/2014/main" id="{A3668492-E4B8-267D-A7E7-6822830909D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10882" y="5921468"/>
            <a:ext cx="2546643" cy="515230"/>
          </a:xfrm>
          <a:prstGeom prst="rect">
            <a:avLst/>
          </a:prstGeom>
        </p:spPr>
      </p:pic>
    </p:spTree>
    <p:extLst>
      <p:ext uri="{BB962C8B-B14F-4D97-AF65-F5344CB8AC3E}">
        <p14:creationId xmlns:p14="http://schemas.microsoft.com/office/powerpoint/2010/main" val="1641905115"/>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reserve="1">
  <p:cSld name="1_Long Quote Centered + Shapes - White">
    <p:spTree>
      <p:nvGrpSpPr>
        <p:cNvPr id="1" name=""/>
        <p:cNvGrpSpPr/>
        <p:nvPr/>
      </p:nvGrpSpPr>
      <p:grpSpPr>
        <a:xfrm>
          <a:off x="0" y="0"/>
          <a:ext cx="0" cy="0"/>
          <a:chOff x="0" y="0"/>
          <a:chExt cx="0" cy="0"/>
        </a:xfrm>
      </p:grpSpPr>
      <p:sp>
        <p:nvSpPr>
          <p:cNvPr id="958" name="“Click to add longer quote content that takes up more than two lines.”"/>
          <p:cNvSpPr txBox="1">
            <a:spLocks noGrp="1"/>
          </p:cNvSpPr>
          <p:nvPr>
            <p:ph type="title" hasCustomPrompt="1"/>
          </p:nvPr>
        </p:nvSpPr>
        <p:spPr>
          <a:xfrm>
            <a:off x="1225846" y="2281316"/>
            <a:ext cx="9740310" cy="2211740"/>
          </a:xfrm>
          <a:prstGeom prst="rect">
            <a:avLst/>
          </a:prstGeom>
        </p:spPr>
        <p:txBody>
          <a:bodyPr anchor="ctr"/>
          <a:lstStyle>
            <a:lvl1pPr algn="ctr">
              <a:defRPr sz="4800">
                <a:latin typeface="+mj-lt"/>
                <a:ea typeface="Atyp Text Semibold"/>
                <a:cs typeface="Atyp Text Semibold"/>
                <a:sym typeface="Atyp Text Semibold"/>
              </a:defRPr>
            </a:lvl1pPr>
          </a:lstStyle>
          <a:p>
            <a:r>
              <a:t>“Click to add longer quote content that takes up more than two lines.”</a:t>
            </a:r>
          </a:p>
        </p:txBody>
      </p:sp>
      <p:sp>
        <p:nvSpPr>
          <p:cNvPr id="959" name="Body Level One…"/>
          <p:cNvSpPr txBox="1">
            <a:spLocks noGrp="1"/>
          </p:cNvSpPr>
          <p:nvPr>
            <p:ph type="body" sz="quarter" idx="1" hasCustomPrompt="1"/>
          </p:nvPr>
        </p:nvSpPr>
        <p:spPr>
          <a:xfrm>
            <a:off x="1225846" y="4575335"/>
            <a:ext cx="9740308" cy="434456"/>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t>Name / Title</a:t>
            </a:r>
          </a:p>
          <a:p>
            <a:pPr lvl="2"/>
            <a:endParaRPr/>
          </a:p>
          <a:p>
            <a:pPr lvl="3"/>
            <a:endParaRPr/>
          </a:p>
          <a:p>
            <a:pPr lvl="4"/>
            <a:endParaRPr/>
          </a:p>
        </p:txBody>
      </p:sp>
      <p:sp>
        <p:nvSpPr>
          <p:cNvPr id="961" name="Slide Number"/>
          <p:cNvSpPr txBox="1">
            <a:spLocks noGrp="1"/>
          </p:cNvSpPr>
          <p:nvPr>
            <p:ph type="sldNum" sz="quarter" idx="2"/>
          </p:nvPr>
        </p:nvSpPr>
        <p:spPr>
          <a:xfrm>
            <a:off x="11540450" y="6253479"/>
            <a:ext cx="252731" cy="248921"/>
          </a:xfrm>
          <a:prstGeom prst="rect">
            <a:avLst/>
          </a:prstGeom>
        </p:spPr>
        <p:txBody>
          <a:bodyPr/>
          <a:lstStyle/>
          <a:p>
            <a:fld id="{330EA680-D336-4FF7-8B7A-9848BB0A1C32}" type="slidenum">
              <a:rPr lang="en-US" smtClean="0"/>
              <a:t>‹#›</a:t>
            </a:fld>
            <a:endParaRPr lang="en-US"/>
          </a:p>
        </p:txBody>
      </p:sp>
      <p:sp>
        <p:nvSpPr>
          <p:cNvPr id="10" name="Freeform 9">
            <a:extLst>
              <a:ext uri="{FF2B5EF4-FFF2-40B4-BE49-F238E27FC236}">
                <a16:creationId xmlns:a16="http://schemas.microsoft.com/office/drawing/2014/main" id="{44F123BD-2CF3-1304-191B-C9B035AD04FD}"/>
              </a:ext>
            </a:extLst>
          </p:cNvPr>
          <p:cNvSpPr/>
          <p:nvPr/>
        </p:nvSpPr>
        <p:spPr>
          <a:xfrm rot="12165525">
            <a:off x="9280125" y="35369"/>
            <a:ext cx="2312599" cy="1501792"/>
          </a:xfrm>
          <a:custGeom>
            <a:avLst/>
            <a:gdLst>
              <a:gd name="connsiteX0" fmla="*/ 2312599 w 2312599"/>
              <a:gd name="connsiteY0" fmla="*/ 1118462 h 1501792"/>
              <a:gd name="connsiteX1" fmla="*/ 1879209 w 2312599"/>
              <a:gd name="connsiteY1" fmla="*/ 1300276 h 1501792"/>
              <a:gd name="connsiteX2" fmla="*/ 1194169 w 2312599"/>
              <a:gd name="connsiteY2" fmla="*/ 615248 h 1501792"/>
              <a:gd name="connsiteX3" fmla="*/ 307609 w 2312599"/>
              <a:gd name="connsiteY3" fmla="*/ 1501792 h 1501792"/>
              <a:gd name="connsiteX4" fmla="*/ 0 w 2312599"/>
              <a:gd name="connsiteY4" fmla="*/ 1194203 h 1501792"/>
              <a:gd name="connsiteX5" fmla="*/ 1194169 w 2312599"/>
              <a:gd name="connsiteY5" fmla="*/ 0 h 150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2599" h="1501792">
                <a:moveTo>
                  <a:pt x="2312599" y="1118462"/>
                </a:moveTo>
                <a:lnTo>
                  <a:pt x="1879209" y="1300276"/>
                </a:lnTo>
                <a:lnTo>
                  <a:pt x="1194169" y="615248"/>
                </a:lnTo>
                <a:lnTo>
                  <a:pt x="307609" y="1501792"/>
                </a:lnTo>
                <a:lnTo>
                  <a:pt x="0" y="1194203"/>
                </a:lnTo>
                <a:lnTo>
                  <a:pt x="1194169" y="0"/>
                </a:lnTo>
                <a:close/>
              </a:path>
            </a:pathLst>
          </a:custGeom>
          <a:solidFill>
            <a:schemeClr val="accent2"/>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9" name="Freeform 8">
            <a:extLst>
              <a:ext uri="{FF2B5EF4-FFF2-40B4-BE49-F238E27FC236}">
                <a16:creationId xmlns:a16="http://schemas.microsoft.com/office/drawing/2014/main" id="{F2CCC75E-AEF1-F7B2-C832-C1EF169E6A41}"/>
              </a:ext>
            </a:extLst>
          </p:cNvPr>
          <p:cNvSpPr/>
          <p:nvPr/>
        </p:nvSpPr>
        <p:spPr>
          <a:xfrm>
            <a:off x="516923" y="1"/>
            <a:ext cx="1939346" cy="1570711"/>
          </a:xfrm>
          <a:custGeom>
            <a:avLst/>
            <a:gdLst>
              <a:gd name="connsiteX0" fmla="*/ 969673 w 1939346"/>
              <a:gd name="connsiteY0" fmla="*/ 62331 h 1570711"/>
              <a:gd name="connsiteX1" fmla="*/ 430966 w 1939346"/>
              <a:gd name="connsiteY1" fmla="*/ 601038 h 1570711"/>
              <a:gd name="connsiteX2" fmla="*/ 969673 w 1939346"/>
              <a:gd name="connsiteY2" fmla="*/ 1139745 h 1570711"/>
              <a:gd name="connsiteX3" fmla="*/ 1508380 w 1939346"/>
              <a:gd name="connsiteY3" fmla="*/ 601038 h 1570711"/>
              <a:gd name="connsiteX4" fmla="*/ 969673 w 1939346"/>
              <a:gd name="connsiteY4" fmla="*/ 62331 h 1570711"/>
              <a:gd name="connsiteX5" fmla="*/ 213458 w 1939346"/>
              <a:gd name="connsiteY5" fmla="*/ 0 h 1570711"/>
              <a:gd name="connsiteX6" fmla="*/ 1727217 w 1939346"/>
              <a:gd name="connsiteY6" fmla="*/ 0 h 1570711"/>
              <a:gd name="connsiteX7" fmla="*/ 1774577 w 1939346"/>
              <a:gd name="connsiteY7" fmla="*/ 57491 h 1570711"/>
              <a:gd name="connsiteX8" fmla="*/ 1939346 w 1939346"/>
              <a:gd name="connsiteY8" fmla="*/ 601038 h 1570711"/>
              <a:gd name="connsiteX9" fmla="*/ 969673 w 1939346"/>
              <a:gd name="connsiteY9" fmla="*/ 1570711 h 1570711"/>
              <a:gd name="connsiteX10" fmla="*/ 0 w 1939346"/>
              <a:gd name="connsiteY10" fmla="*/ 601038 h 1570711"/>
              <a:gd name="connsiteX11" fmla="*/ 165905 w 1939346"/>
              <a:gd name="connsiteY11" fmla="*/ 57491 h 157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9346" h="1570711">
                <a:moveTo>
                  <a:pt x="969673" y="62331"/>
                </a:moveTo>
                <a:cubicBezTo>
                  <a:pt x="672307" y="62331"/>
                  <a:pt x="430966" y="303672"/>
                  <a:pt x="430966" y="601038"/>
                </a:cubicBezTo>
                <a:cubicBezTo>
                  <a:pt x="430966" y="898404"/>
                  <a:pt x="672307" y="1139745"/>
                  <a:pt x="969673" y="1139745"/>
                </a:cubicBezTo>
                <a:cubicBezTo>
                  <a:pt x="1267039" y="1139745"/>
                  <a:pt x="1508380" y="898404"/>
                  <a:pt x="1508380" y="601038"/>
                </a:cubicBezTo>
                <a:cubicBezTo>
                  <a:pt x="1508380" y="303672"/>
                  <a:pt x="1267039" y="62331"/>
                  <a:pt x="969673" y="62331"/>
                </a:cubicBezTo>
                <a:close/>
                <a:moveTo>
                  <a:pt x="213458" y="0"/>
                </a:moveTo>
                <a:lnTo>
                  <a:pt x="1727217" y="0"/>
                </a:lnTo>
                <a:lnTo>
                  <a:pt x="1774577" y="57491"/>
                </a:lnTo>
                <a:cubicBezTo>
                  <a:pt x="1878742" y="212159"/>
                  <a:pt x="1939346" y="399023"/>
                  <a:pt x="1939346" y="601038"/>
                </a:cubicBezTo>
                <a:cubicBezTo>
                  <a:pt x="1939346" y="1135436"/>
                  <a:pt x="1508380" y="1570711"/>
                  <a:pt x="969673" y="1570711"/>
                </a:cubicBezTo>
                <a:cubicBezTo>
                  <a:pt x="435276" y="1570711"/>
                  <a:pt x="0" y="1135436"/>
                  <a:pt x="0" y="601038"/>
                </a:cubicBezTo>
                <a:cubicBezTo>
                  <a:pt x="0" y="399023"/>
                  <a:pt x="61211" y="212159"/>
                  <a:pt x="165905" y="57491"/>
                </a:cubicBezTo>
                <a:close/>
              </a:path>
            </a:pathLst>
          </a:custGeom>
          <a:solidFill>
            <a:schemeClr val="accent4"/>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2" name="Freeform 11">
            <a:extLst>
              <a:ext uri="{FF2B5EF4-FFF2-40B4-BE49-F238E27FC236}">
                <a16:creationId xmlns:a16="http://schemas.microsoft.com/office/drawing/2014/main" id="{9109E1BB-9F9C-EA71-FC47-9E008A5D432A}"/>
              </a:ext>
            </a:extLst>
          </p:cNvPr>
          <p:cNvSpPr/>
          <p:nvPr/>
        </p:nvSpPr>
        <p:spPr>
          <a:xfrm rot="1584521">
            <a:off x="6207127" y="6301623"/>
            <a:ext cx="2399778" cy="435057"/>
          </a:xfrm>
          <a:custGeom>
            <a:avLst/>
            <a:gdLst>
              <a:gd name="connsiteX0" fmla="*/ 0 w 2399778"/>
              <a:gd name="connsiteY0" fmla="*/ 0 h 435057"/>
              <a:gd name="connsiteX1" fmla="*/ 2399778 w 2399778"/>
              <a:gd name="connsiteY1" fmla="*/ 0 h 435057"/>
              <a:gd name="connsiteX2" fmla="*/ 1523694 w 2399778"/>
              <a:gd name="connsiteY2" fmla="*/ 435057 h 435057"/>
              <a:gd name="connsiteX3" fmla="*/ 0 w 2399778"/>
              <a:gd name="connsiteY3" fmla="*/ 435057 h 435057"/>
            </a:gdLst>
            <a:ahLst/>
            <a:cxnLst>
              <a:cxn ang="0">
                <a:pos x="connsiteX0" y="connsiteY0"/>
              </a:cxn>
              <a:cxn ang="0">
                <a:pos x="connsiteX1" y="connsiteY1"/>
              </a:cxn>
              <a:cxn ang="0">
                <a:pos x="connsiteX2" y="connsiteY2"/>
              </a:cxn>
              <a:cxn ang="0">
                <a:pos x="connsiteX3" y="connsiteY3"/>
              </a:cxn>
            </a:cxnLst>
            <a:rect l="l" t="t" r="r" b="b"/>
            <a:pathLst>
              <a:path w="2399778" h="435057">
                <a:moveTo>
                  <a:pt x="0" y="0"/>
                </a:moveTo>
                <a:lnTo>
                  <a:pt x="2399778" y="0"/>
                </a:lnTo>
                <a:lnTo>
                  <a:pt x="1523694" y="435057"/>
                </a:lnTo>
                <a:lnTo>
                  <a:pt x="0" y="435057"/>
                </a:lnTo>
                <a:close/>
              </a:path>
            </a:pathLst>
          </a:custGeom>
          <a:solidFill>
            <a:schemeClr val="accent4"/>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965" name="Graphic 10"/>
          <p:cNvSpPr/>
          <p:nvPr/>
        </p:nvSpPr>
        <p:spPr>
          <a:xfrm rot="10130761">
            <a:off x="5126329" y="387555"/>
            <a:ext cx="1939340" cy="969668"/>
          </a:xfrm>
          <a:custGeom>
            <a:avLst/>
            <a:gdLst/>
            <a:ahLst/>
            <a:cxnLst>
              <a:cxn ang="0">
                <a:pos x="wd2" y="hd2"/>
              </a:cxn>
              <a:cxn ang="5400000">
                <a:pos x="wd2" y="hd2"/>
              </a:cxn>
              <a:cxn ang="10800000">
                <a:pos x="wd2" y="hd2"/>
              </a:cxn>
              <a:cxn ang="16200000">
                <a:pos x="wd2" y="hd2"/>
              </a:cxn>
            </a:cxnLst>
            <a:rect l="0" t="0" r="r" b="b"/>
            <a:pathLst>
              <a:path w="21600" h="21600" extrusionOk="0">
                <a:moveTo>
                  <a:pt x="10800" y="12000"/>
                </a:moveTo>
                <a:cubicBezTo>
                  <a:pt x="7488" y="12000"/>
                  <a:pt x="4800" y="6624"/>
                  <a:pt x="4800" y="0"/>
                </a:cubicBezTo>
                <a:lnTo>
                  <a:pt x="0" y="0"/>
                </a:lnTo>
                <a:cubicBezTo>
                  <a:pt x="0" y="11904"/>
                  <a:pt x="4848" y="21600"/>
                  <a:pt x="10800" y="21600"/>
                </a:cubicBezTo>
                <a:cubicBezTo>
                  <a:pt x="16800" y="21600"/>
                  <a:pt x="21600" y="11904"/>
                  <a:pt x="21600" y="0"/>
                </a:cubicBezTo>
                <a:lnTo>
                  <a:pt x="16800" y="0"/>
                </a:lnTo>
                <a:cubicBezTo>
                  <a:pt x="16800" y="6624"/>
                  <a:pt x="14112" y="12000"/>
                  <a:pt x="10800" y="12000"/>
                </a:cubicBezTo>
                <a:close/>
              </a:path>
            </a:pathLst>
          </a:cu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14" name="Freeform 13">
            <a:extLst>
              <a:ext uri="{FF2B5EF4-FFF2-40B4-BE49-F238E27FC236}">
                <a16:creationId xmlns:a16="http://schemas.microsoft.com/office/drawing/2014/main" id="{A53E1B1D-524E-B364-E0C0-279BDA796EFF}"/>
              </a:ext>
            </a:extLst>
          </p:cNvPr>
          <p:cNvSpPr/>
          <p:nvPr/>
        </p:nvSpPr>
        <p:spPr>
          <a:xfrm>
            <a:off x="10698560" y="5504473"/>
            <a:ext cx="1516180" cy="1368275"/>
          </a:xfrm>
          <a:custGeom>
            <a:avLst/>
            <a:gdLst>
              <a:gd name="connsiteX0" fmla="*/ 969672 w 1516180"/>
              <a:gd name="connsiteY0" fmla="*/ 0 h 1368275"/>
              <a:gd name="connsiteX1" fmla="*/ 1513220 w 1516180"/>
              <a:gd name="connsiteY1" fmla="*/ 164769 h 1368275"/>
              <a:gd name="connsiteX2" fmla="*/ 1516180 w 1516180"/>
              <a:gd name="connsiteY2" fmla="*/ 167208 h 1368275"/>
              <a:gd name="connsiteX3" fmla="*/ 1516180 w 1516180"/>
              <a:gd name="connsiteY3" fmla="*/ 1368275 h 1368275"/>
              <a:gd name="connsiteX4" fmla="*/ 1329045 w 1516180"/>
              <a:gd name="connsiteY4" fmla="*/ 1368275 h 1368275"/>
              <a:gd name="connsiteX5" fmla="*/ 1350539 w 1516180"/>
              <a:gd name="connsiteY5" fmla="*/ 1350539 h 1368275"/>
              <a:gd name="connsiteX6" fmla="*/ 1508380 w 1516180"/>
              <a:gd name="connsiteY6" fmla="*/ 969673 h 1368275"/>
              <a:gd name="connsiteX7" fmla="*/ 969672 w 1516180"/>
              <a:gd name="connsiteY7" fmla="*/ 430966 h 1368275"/>
              <a:gd name="connsiteX8" fmla="*/ 430966 w 1516180"/>
              <a:gd name="connsiteY8" fmla="*/ 969673 h 1368275"/>
              <a:gd name="connsiteX9" fmla="*/ 588807 w 1516180"/>
              <a:gd name="connsiteY9" fmla="*/ 1350539 h 1368275"/>
              <a:gd name="connsiteX10" fmla="*/ 610300 w 1516180"/>
              <a:gd name="connsiteY10" fmla="*/ 1368275 h 1368275"/>
              <a:gd name="connsiteX11" fmla="*/ 88128 w 1516180"/>
              <a:gd name="connsiteY11" fmla="*/ 1368275 h 1368275"/>
              <a:gd name="connsiteX12" fmla="*/ 76362 w 1516180"/>
              <a:gd name="connsiteY12" fmla="*/ 1346634 h 1368275"/>
              <a:gd name="connsiteX13" fmla="*/ 0 w 1516180"/>
              <a:gd name="connsiteY13" fmla="*/ 969673 h 1368275"/>
              <a:gd name="connsiteX14" fmla="*/ 969672 w 1516180"/>
              <a:gd name="connsiteY14" fmla="*/ 0 h 13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16180" h="1368275">
                <a:moveTo>
                  <a:pt x="969672" y="0"/>
                </a:moveTo>
                <a:cubicBezTo>
                  <a:pt x="1171688" y="0"/>
                  <a:pt x="1358552" y="60605"/>
                  <a:pt x="1513220" y="164769"/>
                </a:cubicBezTo>
                <a:lnTo>
                  <a:pt x="1516180" y="167208"/>
                </a:lnTo>
                <a:lnTo>
                  <a:pt x="1516180" y="1368275"/>
                </a:lnTo>
                <a:lnTo>
                  <a:pt x="1329045" y="1368275"/>
                </a:lnTo>
                <a:lnTo>
                  <a:pt x="1350539" y="1350539"/>
                </a:lnTo>
                <a:cubicBezTo>
                  <a:pt x="1448045" y="1253033"/>
                  <a:pt x="1508380" y="1118357"/>
                  <a:pt x="1508380" y="969673"/>
                </a:cubicBezTo>
                <a:cubicBezTo>
                  <a:pt x="1508380" y="672307"/>
                  <a:pt x="1267039" y="430966"/>
                  <a:pt x="969672" y="430966"/>
                </a:cubicBezTo>
                <a:cubicBezTo>
                  <a:pt x="672306" y="430966"/>
                  <a:pt x="430966" y="672307"/>
                  <a:pt x="430966" y="969673"/>
                </a:cubicBezTo>
                <a:cubicBezTo>
                  <a:pt x="430966" y="1118357"/>
                  <a:pt x="491301" y="1253033"/>
                  <a:pt x="588807" y="1350539"/>
                </a:cubicBezTo>
                <a:lnTo>
                  <a:pt x="610300" y="1368275"/>
                </a:lnTo>
                <a:lnTo>
                  <a:pt x="88128" y="1368275"/>
                </a:lnTo>
                <a:lnTo>
                  <a:pt x="76362" y="1346634"/>
                </a:lnTo>
                <a:cubicBezTo>
                  <a:pt x="27205" y="1230677"/>
                  <a:pt x="0" y="1103273"/>
                  <a:pt x="0" y="969673"/>
                </a:cubicBezTo>
                <a:cubicBezTo>
                  <a:pt x="0" y="430966"/>
                  <a:pt x="435275" y="0"/>
                  <a:pt x="969672" y="0"/>
                </a:cubicBezTo>
                <a:close/>
              </a:path>
            </a:pathLst>
          </a:custGeom>
          <a:solidFill>
            <a:schemeClr val="accent5"/>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3" name="Freeform 12">
            <a:extLst>
              <a:ext uri="{FF2B5EF4-FFF2-40B4-BE49-F238E27FC236}">
                <a16:creationId xmlns:a16="http://schemas.microsoft.com/office/drawing/2014/main" id="{57A62787-8380-56C8-34BE-62066843E103}"/>
              </a:ext>
            </a:extLst>
          </p:cNvPr>
          <p:cNvSpPr/>
          <p:nvPr/>
        </p:nvSpPr>
        <p:spPr>
          <a:xfrm rot="1380196">
            <a:off x="3442053" y="5549952"/>
            <a:ext cx="2116971" cy="1501792"/>
          </a:xfrm>
          <a:custGeom>
            <a:avLst/>
            <a:gdLst>
              <a:gd name="connsiteX0" fmla="*/ 1194170 w 2116971"/>
              <a:gd name="connsiteY0" fmla="*/ 0 h 1501792"/>
              <a:gd name="connsiteX1" fmla="*/ 2116971 w 2116971"/>
              <a:gd name="connsiteY1" fmla="*/ 922828 h 1501792"/>
              <a:gd name="connsiteX2" fmla="*/ 1685104 w 2116971"/>
              <a:gd name="connsiteY2" fmla="*/ 1106174 h 1501792"/>
              <a:gd name="connsiteX3" fmla="*/ 1194170 w 2116971"/>
              <a:gd name="connsiteY3" fmla="*/ 615248 h 1501792"/>
              <a:gd name="connsiteX4" fmla="*/ 307609 w 2116971"/>
              <a:gd name="connsiteY4" fmla="*/ 1501792 h 1501792"/>
              <a:gd name="connsiteX5" fmla="*/ 0 w 2116971"/>
              <a:gd name="connsiteY5" fmla="*/ 1194203 h 150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6971" h="1501792">
                <a:moveTo>
                  <a:pt x="1194170" y="0"/>
                </a:moveTo>
                <a:lnTo>
                  <a:pt x="2116971" y="922828"/>
                </a:lnTo>
                <a:lnTo>
                  <a:pt x="1685104" y="1106174"/>
                </a:lnTo>
                <a:lnTo>
                  <a:pt x="1194170" y="615248"/>
                </a:lnTo>
                <a:lnTo>
                  <a:pt x="307609" y="1501792"/>
                </a:lnTo>
                <a:lnTo>
                  <a:pt x="0" y="1194203"/>
                </a:lnTo>
                <a:close/>
              </a:path>
            </a:pathLst>
          </a:custGeom>
          <a:solidFill>
            <a:srgbClr val="000000"/>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pic>
        <p:nvPicPr>
          <p:cNvPr id="2" name="Graphic 1">
            <a:extLst>
              <a:ext uri="{FF2B5EF4-FFF2-40B4-BE49-F238E27FC236}">
                <a16:creationId xmlns:a16="http://schemas.microsoft.com/office/drawing/2014/main" id="{543E929F-52EC-A44D-CB36-ACF92BA5FF1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10882" y="5921468"/>
            <a:ext cx="2546643" cy="515230"/>
          </a:xfrm>
          <a:prstGeom prst="rect">
            <a:avLst/>
          </a:prstGeom>
        </p:spPr>
      </p:pic>
    </p:spTree>
    <p:extLst>
      <p:ext uri="{BB962C8B-B14F-4D97-AF65-F5344CB8AC3E}">
        <p14:creationId xmlns:p14="http://schemas.microsoft.com/office/powerpoint/2010/main" val="1829898077"/>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x" preserve="1">
  <p:cSld name="Quote + Headshot - White">
    <p:spTree>
      <p:nvGrpSpPr>
        <p:cNvPr id="1" name=""/>
        <p:cNvGrpSpPr/>
        <p:nvPr/>
      </p:nvGrpSpPr>
      <p:grpSpPr>
        <a:xfrm>
          <a:off x="0" y="0"/>
          <a:ext cx="0" cy="0"/>
          <a:chOff x="0" y="0"/>
          <a:chExt cx="0" cy="0"/>
        </a:xfrm>
      </p:grpSpPr>
      <p:grpSp>
        <p:nvGrpSpPr>
          <p:cNvPr id="990" name="Group 10"/>
          <p:cNvGrpSpPr/>
          <p:nvPr/>
        </p:nvGrpSpPr>
        <p:grpSpPr>
          <a:xfrm>
            <a:off x="4406627" y="1567215"/>
            <a:ext cx="1467912" cy="914656"/>
            <a:chOff x="0" y="0"/>
            <a:chExt cx="1467910" cy="914655"/>
          </a:xfrm>
        </p:grpSpPr>
        <p:sp>
          <p:nvSpPr>
            <p:cNvPr id="988" name="Freeform 11"/>
            <p:cNvSpPr/>
            <p:nvPr/>
          </p:nvSpPr>
          <p:spPr>
            <a:xfrm rot="14153855">
              <a:off x="137126" y="119908"/>
              <a:ext cx="647668" cy="674839"/>
            </a:xfrm>
            <a:custGeom>
              <a:avLst/>
              <a:gdLst/>
              <a:ahLst/>
              <a:cxnLst>
                <a:cxn ang="0">
                  <a:pos x="wd2" y="hd2"/>
                </a:cxn>
                <a:cxn ang="5400000">
                  <a:pos x="wd2" y="hd2"/>
                </a:cxn>
                <a:cxn ang="10800000">
                  <a:pos x="wd2" y="hd2"/>
                </a:cxn>
                <a:cxn ang="16200000">
                  <a:pos x="wd2" y="hd2"/>
                </a:cxn>
              </a:cxnLst>
              <a:rect l="0" t="0" r="r" b="b"/>
              <a:pathLst>
                <a:path w="20015" h="21498" extrusionOk="0">
                  <a:moveTo>
                    <a:pt x="8561" y="4"/>
                  </a:moveTo>
                  <a:cubicBezTo>
                    <a:pt x="12517" y="-102"/>
                    <a:pt x="16405" y="1968"/>
                    <a:pt x="18532" y="5780"/>
                  </a:cubicBezTo>
                  <a:cubicBezTo>
                    <a:pt x="21600" y="11279"/>
                    <a:pt x="19753" y="18335"/>
                    <a:pt x="14418" y="21498"/>
                  </a:cubicBezTo>
                  <a:lnTo>
                    <a:pt x="11944" y="17063"/>
                  </a:lnTo>
                  <a:cubicBezTo>
                    <a:pt x="14913" y="15303"/>
                    <a:pt x="15936" y="11391"/>
                    <a:pt x="14229" y="8330"/>
                  </a:cubicBezTo>
                  <a:lnTo>
                    <a:pt x="13752" y="7644"/>
                  </a:lnTo>
                  <a:lnTo>
                    <a:pt x="13613" y="9058"/>
                  </a:lnTo>
                  <a:cubicBezTo>
                    <a:pt x="12972" y="12288"/>
                    <a:pt x="10200" y="14718"/>
                    <a:pt x="6877" y="14718"/>
                  </a:cubicBezTo>
                  <a:cubicBezTo>
                    <a:pt x="3079" y="14718"/>
                    <a:pt x="0" y="11544"/>
                    <a:pt x="0" y="7629"/>
                  </a:cubicBezTo>
                  <a:cubicBezTo>
                    <a:pt x="0" y="5182"/>
                    <a:pt x="1203" y="3025"/>
                    <a:pt x="3032" y="1751"/>
                  </a:cubicBezTo>
                  <a:lnTo>
                    <a:pt x="3314" y="1593"/>
                  </a:lnTo>
                  <a:lnTo>
                    <a:pt x="3284" y="1539"/>
                  </a:lnTo>
                  <a:cubicBezTo>
                    <a:pt x="4951" y="550"/>
                    <a:pt x="6763" y="53"/>
                    <a:pt x="8561" y="4"/>
                  </a:cubicBezTo>
                  <a:close/>
                </a:path>
              </a:pathLst>
            </a:custGeom>
            <a:solidFill>
              <a:srgbClr val="FFE900"/>
            </a:solidFill>
            <a:ln w="12700" cap="flat">
              <a:noFill/>
              <a:miter lim="400000"/>
            </a:ln>
            <a:effectLst/>
          </p:spPr>
          <p:txBody>
            <a:bodyPr wrap="square" lIns="45719" tIns="45719" rIns="45719" bIns="45719" numCol="1" anchor="ctr">
              <a:noAutofit/>
            </a:bodyPr>
            <a:lstStyle/>
            <a:p>
              <a:pPr algn="ctr">
                <a:defRPr>
                  <a:latin typeface="Atyp Text Regular"/>
                  <a:ea typeface="Atyp Text Regular"/>
                  <a:cs typeface="Atyp Text Regular"/>
                  <a:sym typeface="Atyp Text Regular"/>
                </a:defRPr>
              </a:pPr>
              <a:endParaRPr/>
            </a:p>
          </p:txBody>
        </p:sp>
        <p:sp>
          <p:nvSpPr>
            <p:cNvPr id="989" name="Freeform 12"/>
            <p:cNvSpPr/>
            <p:nvPr/>
          </p:nvSpPr>
          <p:spPr>
            <a:xfrm rot="14153855">
              <a:off x="684928" y="121390"/>
              <a:ext cx="646172" cy="673282"/>
            </a:xfrm>
            <a:custGeom>
              <a:avLst/>
              <a:gdLst/>
              <a:ahLst/>
              <a:cxnLst>
                <a:cxn ang="0">
                  <a:pos x="wd2" y="hd2"/>
                </a:cxn>
                <a:cxn ang="5400000">
                  <a:pos x="wd2" y="hd2"/>
                </a:cxn>
                <a:cxn ang="10800000">
                  <a:pos x="wd2" y="hd2"/>
                </a:cxn>
                <a:cxn ang="16200000">
                  <a:pos x="wd2" y="hd2"/>
                </a:cxn>
              </a:cxnLst>
              <a:rect l="0" t="0" r="r" b="b"/>
              <a:pathLst>
                <a:path w="20015" h="21498" extrusionOk="0">
                  <a:moveTo>
                    <a:pt x="8561" y="4"/>
                  </a:moveTo>
                  <a:cubicBezTo>
                    <a:pt x="12517" y="-102"/>
                    <a:pt x="16405" y="1968"/>
                    <a:pt x="18532" y="5780"/>
                  </a:cubicBezTo>
                  <a:cubicBezTo>
                    <a:pt x="21600" y="11279"/>
                    <a:pt x="19753" y="18335"/>
                    <a:pt x="14418" y="21498"/>
                  </a:cubicBezTo>
                  <a:lnTo>
                    <a:pt x="11944" y="17063"/>
                  </a:lnTo>
                  <a:cubicBezTo>
                    <a:pt x="14913" y="15303"/>
                    <a:pt x="15936" y="11391"/>
                    <a:pt x="14229" y="8330"/>
                  </a:cubicBezTo>
                  <a:lnTo>
                    <a:pt x="13752" y="7644"/>
                  </a:lnTo>
                  <a:lnTo>
                    <a:pt x="13613" y="9058"/>
                  </a:lnTo>
                  <a:cubicBezTo>
                    <a:pt x="12972" y="12288"/>
                    <a:pt x="10200" y="14718"/>
                    <a:pt x="6877" y="14718"/>
                  </a:cubicBezTo>
                  <a:cubicBezTo>
                    <a:pt x="3079" y="14718"/>
                    <a:pt x="0" y="11544"/>
                    <a:pt x="0" y="7629"/>
                  </a:cubicBezTo>
                  <a:cubicBezTo>
                    <a:pt x="0" y="5182"/>
                    <a:pt x="1203" y="3025"/>
                    <a:pt x="3032" y="1751"/>
                  </a:cubicBezTo>
                  <a:lnTo>
                    <a:pt x="3314" y="1593"/>
                  </a:lnTo>
                  <a:lnTo>
                    <a:pt x="3284" y="1539"/>
                  </a:lnTo>
                  <a:cubicBezTo>
                    <a:pt x="4951" y="550"/>
                    <a:pt x="6763" y="53"/>
                    <a:pt x="8561" y="4"/>
                  </a:cubicBezTo>
                  <a:close/>
                </a:path>
              </a:pathLst>
            </a:custGeom>
            <a:solidFill>
              <a:srgbClr val="FFE900"/>
            </a:solidFill>
            <a:ln w="12700" cap="flat">
              <a:noFill/>
              <a:miter lim="400000"/>
            </a:ln>
            <a:effectLst/>
          </p:spPr>
          <p:txBody>
            <a:bodyPr wrap="square" lIns="45719" tIns="45719" rIns="45719" bIns="45719" numCol="1" anchor="ctr">
              <a:noAutofit/>
            </a:bodyPr>
            <a:lstStyle/>
            <a:p>
              <a:pPr algn="ctr">
                <a:defRPr>
                  <a:latin typeface="Atyp Text Regular"/>
                  <a:ea typeface="Atyp Text Regular"/>
                  <a:cs typeface="Atyp Text Regular"/>
                  <a:sym typeface="Atyp Text Regular"/>
                </a:defRPr>
              </a:pPr>
              <a:endParaRPr/>
            </a:p>
          </p:txBody>
        </p:sp>
      </p:grpSp>
      <p:sp>
        <p:nvSpPr>
          <p:cNvPr id="991" name="Click to insert quote next to headshot.”"/>
          <p:cNvSpPr txBox="1">
            <a:spLocks noGrp="1"/>
          </p:cNvSpPr>
          <p:nvPr>
            <p:ph type="title" hasCustomPrompt="1"/>
          </p:nvPr>
        </p:nvSpPr>
        <p:spPr>
          <a:xfrm>
            <a:off x="4950645" y="2024543"/>
            <a:ext cx="5992571" cy="1974021"/>
          </a:xfrm>
          <a:prstGeom prst="rect">
            <a:avLst/>
          </a:prstGeom>
        </p:spPr>
        <p:txBody>
          <a:bodyPr lIns="0" tIns="0" rIns="0" bIns="0"/>
          <a:lstStyle>
            <a:lvl1pPr>
              <a:defRPr sz="4800">
                <a:latin typeface="+mj-lt"/>
                <a:ea typeface="Atyp Text Semibold"/>
                <a:cs typeface="Atyp Text Semibold"/>
                <a:sym typeface="Atyp Text Semibold"/>
              </a:defRPr>
            </a:lvl1pPr>
          </a:lstStyle>
          <a:p>
            <a:r>
              <a:t>Click to insert quote next to headshot.”</a:t>
            </a:r>
          </a:p>
        </p:txBody>
      </p:sp>
      <p:sp>
        <p:nvSpPr>
          <p:cNvPr id="992" name="Body Level One…"/>
          <p:cNvSpPr txBox="1">
            <a:spLocks noGrp="1"/>
          </p:cNvSpPr>
          <p:nvPr>
            <p:ph type="body" sz="quarter" idx="1" hasCustomPrompt="1"/>
          </p:nvPr>
        </p:nvSpPr>
        <p:spPr>
          <a:xfrm>
            <a:off x="4950645" y="4090508"/>
            <a:ext cx="5992571" cy="434456"/>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r>
              <a:t>Name / Title</a:t>
            </a:r>
          </a:p>
          <a:p>
            <a:pPr lvl="1"/>
            <a:endParaRPr/>
          </a:p>
          <a:p>
            <a:pPr lvl="2"/>
            <a:endParaRPr/>
          </a:p>
          <a:p>
            <a:pPr lvl="3"/>
            <a:endParaRPr/>
          </a:p>
          <a:p>
            <a:pPr lvl="4"/>
            <a:endParaRPr/>
          </a:p>
        </p:txBody>
      </p:sp>
      <p:sp>
        <p:nvSpPr>
          <p:cNvPr id="993" name="Picture Placeholder 4"/>
          <p:cNvSpPr>
            <a:spLocks noGrp="1"/>
          </p:cNvSpPr>
          <p:nvPr>
            <p:ph type="pic" sz="quarter" idx="21"/>
          </p:nvPr>
        </p:nvSpPr>
        <p:spPr>
          <a:xfrm>
            <a:off x="1703974" y="1700709"/>
            <a:ext cx="2826197" cy="2824255"/>
          </a:xfrm>
          <a:prstGeom prst="rect">
            <a:avLst/>
          </a:prstGeom>
        </p:spPr>
        <p:txBody>
          <a:bodyPr lIns="91439" rIns="91439">
            <a:noAutofit/>
          </a:bodyPr>
          <a:lstStyle>
            <a:lvl1pPr marL="0" indent="0">
              <a:buNone/>
              <a:defRPr/>
            </a:lvl1pPr>
          </a:lstStyle>
          <a:p>
            <a:r>
              <a:rPr lang="en-US"/>
              <a:t>Click icon to add picture</a:t>
            </a:r>
            <a:endParaRPr/>
          </a:p>
        </p:txBody>
      </p:sp>
      <p:sp>
        <p:nvSpPr>
          <p:cNvPr id="995" name="Slide Number"/>
          <p:cNvSpPr txBox="1">
            <a:spLocks noGrp="1"/>
          </p:cNvSpPr>
          <p:nvPr>
            <p:ph type="sldNum" sz="quarter" idx="2"/>
          </p:nvPr>
        </p:nvSpPr>
        <p:spPr>
          <a:xfrm>
            <a:off x="11540450" y="6253479"/>
            <a:ext cx="252731" cy="248921"/>
          </a:xfrm>
          <a:prstGeom prst="rect">
            <a:avLst/>
          </a:prstGeom>
        </p:spPr>
        <p:txBody>
          <a:bodyPr/>
          <a:lstStyle/>
          <a:p>
            <a:fld id="{330EA680-D336-4FF7-8B7A-9848BB0A1C32}" type="slidenum">
              <a:rPr lang="en-US" smtClean="0"/>
              <a:t>‹#›</a:t>
            </a:fld>
            <a:endParaRPr lang="en-US"/>
          </a:p>
        </p:txBody>
      </p:sp>
      <p:pic>
        <p:nvPicPr>
          <p:cNvPr id="2" name="Graphic 1">
            <a:extLst>
              <a:ext uri="{FF2B5EF4-FFF2-40B4-BE49-F238E27FC236}">
                <a16:creationId xmlns:a16="http://schemas.microsoft.com/office/drawing/2014/main" id="{EDE8A189-0D9C-82C9-C370-9456912194F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10882" y="5921468"/>
            <a:ext cx="2546643" cy="515230"/>
          </a:xfrm>
          <a:prstGeom prst="rect">
            <a:avLst/>
          </a:prstGeom>
        </p:spPr>
      </p:pic>
    </p:spTree>
    <p:extLst>
      <p:ext uri="{BB962C8B-B14F-4D97-AF65-F5344CB8AC3E}">
        <p14:creationId xmlns:p14="http://schemas.microsoft.com/office/powerpoint/2010/main" val="1027364567"/>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p:cSld name="2_Picture with Caption">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CAFC0B51-725B-FB4B-B385-4023481064EE}"/>
              </a:ext>
            </a:extLst>
          </p:cNvPr>
          <p:cNvSpPr>
            <a:spLocks noGrp="1"/>
          </p:cNvSpPr>
          <p:nvPr>
            <p:ph type="pic" idx="1"/>
          </p:nvPr>
        </p:nvSpPr>
        <p:spPr>
          <a:xfrm>
            <a:off x="6096000" y="1"/>
            <a:ext cx="6096000" cy="6857999"/>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Footer Placeholder 7">
            <a:extLst>
              <a:ext uri="{FF2B5EF4-FFF2-40B4-BE49-F238E27FC236}">
                <a16:creationId xmlns:a16="http://schemas.microsoft.com/office/drawing/2014/main" id="{E4005024-3C21-6B43-B459-4AF6088B7647}"/>
              </a:ext>
            </a:extLst>
          </p:cNvPr>
          <p:cNvSpPr>
            <a:spLocks noGrp="1"/>
          </p:cNvSpPr>
          <p:nvPr>
            <p:ph type="ftr" sz="quarter" idx="11"/>
          </p:nvPr>
        </p:nvSpPr>
        <p:spPr>
          <a:xfrm>
            <a:off x="512019" y="6356351"/>
            <a:ext cx="4114800" cy="365125"/>
          </a:xfrm>
          <a:prstGeom prst="rect">
            <a:avLst/>
          </a:prstGeom>
        </p:spPr>
        <p:txBody>
          <a:bodyPr wrap="none" lIns="0" tIns="0" rIns="0" bIns="0"/>
          <a:lstStyle>
            <a:lvl1pPr algn="l">
              <a:defRPr sz="800" baseline="0">
                <a:solidFill>
                  <a:schemeClr val="tx1"/>
                </a:solidFill>
                <a:latin typeface="+mn-lt"/>
              </a:defRPr>
            </a:lvl1pPr>
          </a:lstStyle>
          <a:p>
            <a:endParaRPr lang="en-US"/>
          </a:p>
        </p:txBody>
      </p:sp>
      <p:sp>
        <p:nvSpPr>
          <p:cNvPr id="24" name="Slide Number Placeholder 8">
            <a:extLst>
              <a:ext uri="{FF2B5EF4-FFF2-40B4-BE49-F238E27FC236}">
                <a16:creationId xmlns:a16="http://schemas.microsoft.com/office/drawing/2014/main" id="{FC451E8F-F683-D847-B907-4DF545433C1A}"/>
              </a:ext>
            </a:extLst>
          </p:cNvPr>
          <p:cNvSpPr>
            <a:spLocks noGrp="1"/>
          </p:cNvSpPr>
          <p:nvPr>
            <p:ph type="sldNum" sz="quarter" idx="12"/>
          </p:nvPr>
        </p:nvSpPr>
        <p:spPr>
          <a:xfrm>
            <a:off x="11533427" y="6598365"/>
            <a:ext cx="139461" cy="123111"/>
          </a:xfrm>
          <a:prstGeom prst="rect">
            <a:avLst/>
          </a:prstGeom>
        </p:spPr>
        <p:txBody>
          <a:bodyPr lIns="0" tIns="0" rIns="0" bIns="0"/>
          <a:lstStyle>
            <a:lvl1pPr algn="r">
              <a:defRPr sz="800" baseline="0">
                <a:solidFill>
                  <a:schemeClr val="tx1"/>
                </a:solidFill>
                <a:latin typeface="+mn-lt"/>
              </a:defRPr>
            </a:lvl1pPr>
          </a:lstStyle>
          <a:p>
            <a:fld id="{330EA680-D336-4FF7-8B7A-9848BB0A1C32}" type="slidenum">
              <a:rPr lang="en-US" smtClean="0"/>
              <a:t>‹#›</a:t>
            </a:fld>
            <a:endParaRPr lang="en-US"/>
          </a:p>
        </p:txBody>
      </p:sp>
      <p:sp>
        <p:nvSpPr>
          <p:cNvPr id="35" name="Text Placeholder 15">
            <a:extLst>
              <a:ext uri="{FF2B5EF4-FFF2-40B4-BE49-F238E27FC236}">
                <a16:creationId xmlns:a16="http://schemas.microsoft.com/office/drawing/2014/main" id="{FCB1C7FD-C5B0-564D-955C-0EA3C67BBE9C}"/>
              </a:ext>
            </a:extLst>
          </p:cNvPr>
          <p:cNvSpPr>
            <a:spLocks noGrp="1"/>
          </p:cNvSpPr>
          <p:nvPr>
            <p:ph type="body" sz="quarter" idx="13"/>
          </p:nvPr>
        </p:nvSpPr>
        <p:spPr>
          <a:xfrm>
            <a:off x="984422" y="518984"/>
            <a:ext cx="4114800" cy="5837367"/>
          </a:xfrm>
        </p:spPr>
        <p:txBody>
          <a:bodyPr lIns="0" tIns="0" rIns="0" bIns="0" anchor="ctr" anchorCtr="0">
            <a:normAutofit/>
          </a:bodyPr>
          <a:lstStyle>
            <a:lvl1pPr marL="0" indent="0">
              <a:buNone/>
              <a:defRPr sz="2400" b="1" baseline="0">
                <a:latin typeface="+mn-lt"/>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747011356"/>
      </p:ext>
    </p:extLst>
  </p:cSld>
  <p:clrMapOvr>
    <a:masterClrMapping/>
  </p:clrMapOvr>
  <p:extLst>
    <p:ext uri="{DCECCB84-F9BA-43D5-87BE-67443E8EF086}">
      <p15:sldGuideLst xmlns:p15="http://schemas.microsoft.com/office/powerpoint/2012/main">
        <p15:guide id="2" pos="321">
          <p15:clr>
            <a:srgbClr val="FBAE40"/>
          </p15:clr>
        </p15:guide>
        <p15:guide id="3" orient="horz" pos="318">
          <p15:clr>
            <a:srgbClr val="FBAE40"/>
          </p15:clr>
        </p15:guide>
        <p15:guide id="7" orient="horz" pos="3999">
          <p15:clr>
            <a:srgbClr val="FBAE40"/>
          </p15:clr>
        </p15:guide>
        <p15:guide id="8" pos="7358">
          <p15:clr>
            <a:srgbClr val="FBAE40"/>
          </p15:clr>
        </p15:guide>
        <p15:guide id="9" orient="horz" pos="1056">
          <p15:clr>
            <a:srgbClr val="FBAE40"/>
          </p15:clr>
        </p15:guide>
        <p15:guide id="10" orient="horz" pos="2527">
          <p15:clr>
            <a:srgbClr val="FBAE40"/>
          </p15:clr>
        </p15:guide>
        <p15:guide id="11" orient="horz" pos="3269">
          <p15:clr>
            <a:srgbClr val="FBAE40"/>
          </p15:clr>
        </p15:guide>
        <p15:guide id="12" orient="horz" pos="179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1_Title + 2-Column - White">
    <p:bg>
      <p:bgPr>
        <a:solidFill>
          <a:srgbClr val="FFFFFF"/>
        </a:solidFill>
        <a:effectLst/>
      </p:bgPr>
    </p:bg>
    <p:spTree>
      <p:nvGrpSpPr>
        <p:cNvPr id="1" name=""/>
        <p:cNvGrpSpPr/>
        <p:nvPr/>
      </p:nvGrpSpPr>
      <p:grpSpPr>
        <a:xfrm>
          <a:off x="0" y="0"/>
          <a:ext cx="0" cy="0"/>
          <a:chOff x="0" y="0"/>
          <a:chExt cx="0" cy="0"/>
        </a:xfrm>
      </p:grpSpPr>
      <p:sp>
        <p:nvSpPr>
          <p:cNvPr id="365" name="Slide Number"/>
          <p:cNvSpPr txBox="1">
            <a:spLocks noGrp="1"/>
          </p:cNvSpPr>
          <p:nvPr>
            <p:ph type="sldNum" sz="quarter" idx="2"/>
          </p:nvPr>
        </p:nvSpPr>
        <p:spPr>
          <a:prstGeom prst="rect">
            <a:avLst/>
          </a:prstGeom>
        </p:spPr>
        <p:txBody>
          <a:bodyPr/>
          <a:lstStyle/>
          <a:p>
            <a:fld id="{8B872406-BB3D-487C-94AA-F5749CCD2F93}" type="slidenum">
              <a:rPr lang="en-US" smtClean="0"/>
              <a:t>‹#›</a:t>
            </a:fld>
            <a:endParaRPr lang="en-US"/>
          </a:p>
        </p:txBody>
      </p:sp>
      <p:sp>
        <p:nvSpPr>
          <p:cNvPr id="366" name="Click to Edit 2-Column Title"/>
          <p:cNvSpPr txBox="1">
            <a:spLocks noGrp="1"/>
          </p:cNvSpPr>
          <p:nvPr>
            <p:ph type="title" hasCustomPrompt="1"/>
          </p:nvPr>
        </p:nvSpPr>
        <p:spPr>
          <a:xfrm>
            <a:off x="516924" y="505168"/>
            <a:ext cx="11164331" cy="694045"/>
          </a:xfrm>
          <a:prstGeom prst="rect">
            <a:avLst/>
          </a:prstGeom>
        </p:spPr>
        <p:txBody>
          <a:bodyPr/>
          <a:lstStyle/>
          <a:p>
            <a:r>
              <a:t>Click to Edit 2-Column Title</a:t>
            </a:r>
          </a:p>
        </p:txBody>
      </p:sp>
      <p:sp>
        <p:nvSpPr>
          <p:cNvPr id="9" name="Text Placeholder 2">
            <a:extLst>
              <a:ext uri="{FF2B5EF4-FFF2-40B4-BE49-F238E27FC236}">
                <a16:creationId xmlns:a16="http://schemas.microsoft.com/office/drawing/2014/main" id="{61108754-EC8E-3843-8644-FBB249BBBB77}"/>
              </a:ext>
            </a:extLst>
          </p:cNvPr>
          <p:cNvSpPr>
            <a:spLocks noGrp="1"/>
          </p:cNvSpPr>
          <p:nvPr>
            <p:ph type="body" sz="quarter" idx="22"/>
          </p:nvPr>
        </p:nvSpPr>
        <p:spPr>
          <a:xfrm>
            <a:off x="517525" y="1330325"/>
            <a:ext cx="5421313" cy="4130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6814F42E-CB88-9249-995F-DCE2F6FCEA76}"/>
              </a:ext>
            </a:extLst>
          </p:cNvPr>
          <p:cNvSpPr>
            <a:spLocks noGrp="1"/>
          </p:cNvSpPr>
          <p:nvPr>
            <p:ph type="body" sz="quarter" idx="23"/>
          </p:nvPr>
        </p:nvSpPr>
        <p:spPr>
          <a:xfrm>
            <a:off x="6253163" y="1330325"/>
            <a:ext cx="5540375" cy="4130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63DC903F-89D1-B3BF-1A16-C38FFB281AE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10882" y="5921468"/>
            <a:ext cx="2546643" cy="515230"/>
          </a:xfrm>
          <a:prstGeom prst="rect">
            <a:avLst/>
          </a:prstGeom>
        </p:spPr>
      </p:pic>
    </p:spTree>
    <p:extLst>
      <p:ext uri="{BB962C8B-B14F-4D97-AF65-F5344CB8AC3E}">
        <p14:creationId xmlns:p14="http://schemas.microsoft.com/office/powerpoint/2010/main" val="2768228137"/>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4_Picture with Caption">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19" name="Rectangle 2">
            <a:extLst>
              <a:ext uri="{FF2B5EF4-FFF2-40B4-BE49-F238E27FC236}">
                <a16:creationId xmlns:a16="http://schemas.microsoft.com/office/drawing/2014/main" id="{8E15FF17-EBDC-9212-4487-7B69E5ECE0A1}"/>
              </a:ext>
            </a:extLst>
          </p:cNvPr>
          <p:cNvSpPr/>
          <p:nvPr/>
        </p:nvSpPr>
        <p:spPr>
          <a:xfrm>
            <a:off x="-16934" y="4500757"/>
            <a:ext cx="12225867" cy="2364318"/>
          </a:xfrm>
          <a:custGeom>
            <a:avLst/>
            <a:gdLst>
              <a:gd name="connsiteX0" fmla="*/ 0 w 12192000"/>
              <a:gd name="connsiteY0" fmla="*/ 0 h 2328530"/>
              <a:gd name="connsiteX1" fmla="*/ 12192000 w 12192000"/>
              <a:gd name="connsiteY1" fmla="*/ 0 h 2328530"/>
              <a:gd name="connsiteX2" fmla="*/ 12192000 w 12192000"/>
              <a:gd name="connsiteY2" fmla="*/ 2328530 h 2328530"/>
              <a:gd name="connsiteX3" fmla="*/ 0 w 12192000"/>
              <a:gd name="connsiteY3" fmla="*/ 2328530 h 2328530"/>
              <a:gd name="connsiteX4" fmla="*/ 0 w 12192000"/>
              <a:gd name="connsiteY4" fmla="*/ 0 h 2328530"/>
              <a:gd name="connsiteX0" fmla="*/ 297712 w 12192000"/>
              <a:gd name="connsiteY0" fmla="*/ 1148316 h 2328530"/>
              <a:gd name="connsiteX1" fmla="*/ 12192000 w 12192000"/>
              <a:gd name="connsiteY1" fmla="*/ 0 h 2328530"/>
              <a:gd name="connsiteX2" fmla="*/ 12192000 w 12192000"/>
              <a:gd name="connsiteY2" fmla="*/ 2328530 h 2328530"/>
              <a:gd name="connsiteX3" fmla="*/ 0 w 12192000"/>
              <a:gd name="connsiteY3" fmla="*/ 2328530 h 2328530"/>
              <a:gd name="connsiteX4" fmla="*/ 297712 w 12192000"/>
              <a:gd name="connsiteY4" fmla="*/ 1148316 h 2328530"/>
              <a:gd name="connsiteX0" fmla="*/ 0 w 12192000"/>
              <a:gd name="connsiteY0" fmla="*/ 1084520 h 2328530"/>
              <a:gd name="connsiteX1" fmla="*/ 12192000 w 12192000"/>
              <a:gd name="connsiteY1" fmla="*/ 0 h 2328530"/>
              <a:gd name="connsiteX2" fmla="*/ 12192000 w 12192000"/>
              <a:gd name="connsiteY2" fmla="*/ 2328530 h 2328530"/>
              <a:gd name="connsiteX3" fmla="*/ 0 w 12192000"/>
              <a:gd name="connsiteY3" fmla="*/ 2328530 h 2328530"/>
              <a:gd name="connsiteX4" fmla="*/ 0 w 12192000"/>
              <a:gd name="connsiteY4" fmla="*/ 1084520 h 2328530"/>
              <a:gd name="connsiteX0" fmla="*/ 16934 w 12208934"/>
              <a:gd name="connsiteY0" fmla="*/ 1084520 h 2802664"/>
              <a:gd name="connsiteX1" fmla="*/ 12208934 w 12208934"/>
              <a:gd name="connsiteY1" fmla="*/ 0 h 2802664"/>
              <a:gd name="connsiteX2" fmla="*/ 12208934 w 12208934"/>
              <a:gd name="connsiteY2" fmla="*/ 2328530 h 2802664"/>
              <a:gd name="connsiteX3" fmla="*/ 0 w 12208934"/>
              <a:gd name="connsiteY3" fmla="*/ 2802664 h 2802664"/>
              <a:gd name="connsiteX4" fmla="*/ 16934 w 12208934"/>
              <a:gd name="connsiteY4" fmla="*/ 1084520 h 2802664"/>
              <a:gd name="connsiteX0" fmla="*/ 16934 w 12208934"/>
              <a:gd name="connsiteY0" fmla="*/ 1084520 h 2819597"/>
              <a:gd name="connsiteX1" fmla="*/ 12208934 w 12208934"/>
              <a:gd name="connsiteY1" fmla="*/ 0 h 2819597"/>
              <a:gd name="connsiteX2" fmla="*/ 12175067 w 12208934"/>
              <a:gd name="connsiteY2" fmla="*/ 2819597 h 2819597"/>
              <a:gd name="connsiteX3" fmla="*/ 0 w 12208934"/>
              <a:gd name="connsiteY3" fmla="*/ 2802664 h 2819597"/>
              <a:gd name="connsiteX4" fmla="*/ 16934 w 12208934"/>
              <a:gd name="connsiteY4" fmla="*/ 1084520 h 2819597"/>
              <a:gd name="connsiteX0" fmla="*/ 16934 w 12208934"/>
              <a:gd name="connsiteY0" fmla="*/ 1084520 h 2819597"/>
              <a:gd name="connsiteX1" fmla="*/ 12208934 w 12208934"/>
              <a:gd name="connsiteY1" fmla="*/ 0 h 2819597"/>
              <a:gd name="connsiteX2" fmla="*/ 12208934 w 12208934"/>
              <a:gd name="connsiteY2" fmla="*/ 2819597 h 2819597"/>
              <a:gd name="connsiteX3" fmla="*/ 0 w 12208934"/>
              <a:gd name="connsiteY3" fmla="*/ 2802664 h 2819597"/>
              <a:gd name="connsiteX4" fmla="*/ 16934 w 12208934"/>
              <a:gd name="connsiteY4" fmla="*/ 1084520 h 2819597"/>
              <a:gd name="connsiteX0" fmla="*/ 16934 w 12208934"/>
              <a:gd name="connsiteY0" fmla="*/ 1084520 h 2819597"/>
              <a:gd name="connsiteX1" fmla="*/ 12208934 w 12208934"/>
              <a:gd name="connsiteY1" fmla="*/ 0 h 2819597"/>
              <a:gd name="connsiteX2" fmla="*/ 12208934 w 12208934"/>
              <a:gd name="connsiteY2" fmla="*/ 2819597 h 2819597"/>
              <a:gd name="connsiteX3" fmla="*/ 0 w 12208934"/>
              <a:gd name="connsiteY3" fmla="*/ 2582531 h 2819597"/>
              <a:gd name="connsiteX4" fmla="*/ 16934 w 12208934"/>
              <a:gd name="connsiteY4" fmla="*/ 1084520 h 2819597"/>
              <a:gd name="connsiteX0" fmla="*/ 16934 w 12208934"/>
              <a:gd name="connsiteY0" fmla="*/ 1084520 h 2819597"/>
              <a:gd name="connsiteX1" fmla="*/ 12208934 w 12208934"/>
              <a:gd name="connsiteY1" fmla="*/ 0 h 2819597"/>
              <a:gd name="connsiteX2" fmla="*/ 12208934 w 12208934"/>
              <a:gd name="connsiteY2" fmla="*/ 2819597 h 2819597"/>
              <a:gd name="connsiteX3" fmla="*/ 0 w 12208934"/>
              <a:gd name="connsiteY3" fmla="*/ 2650265 h 2819597"/>
              <a:gd name="connsiteX4" fmla="*/ 16934 w 12208934"/>
              <a:gd name="connsiteY4" fmla="*/ 1084520 h 2819597"/>
              <a:gd name="connsiteX0" fmla="*/ 16934 w 12208934"/>
              <a:gd name="connsiteY0" fmla="*/ 1084520 h 2819597"/>
              <a:gd name="connsiteX1" fmla="*/ 12208934 w 12208934"/>
              <a:gd name="connsiteY1" fmla="*/ 0 h 2819597"/>
              <a:gd name="connsiteX2" fmla="*/ 12208934 w 12208934"/>
              <a:gd name="connsiteY2" fmla="*/ 2819597 h 2819597"/>
              <a:gd name="connsiteX3" fmla="*/ 0 w 12208934"/>
              <a:gd name="connsiteY3" fmla="*/ 2633331 h 2819597"/>
              <a:gd name="connsiteX4" fmla="*/ 16934 w 12208934"/>
              <a:gd name="connsiteY4" fmla="*/ 1084520 h 2819597"/>
              <a:gd name="connsiteX0" fmla="*/ 16934 w 12208934"/>
              <a:gd name="connsiteY0" fmla="*/ 1084520 h 2819597"/>
              <a:gd name="connsiteX1" fmla="*/ 12208934 w 12208934"/>
              <a:gd name="connsiteY1" fmla="*/ 0 h 2819597"/>
              <a:gd name="connsiteX2" fmla="*/ 12208934 w 12208934"/>
              <a:gd name="connsiteY2" fmla="*/ 2819597 h 2819597"/>
              <a:gd name="connsiteX3" fmla="*/ 0 w 12208934"/>
              <a:gd name="connsiteY3" fmla="*/ 2650264 h 2819597"/>
              <a:gd name="connsiteX4" fmla="*/ 16934 w 12208934"/>
              <a:gd name="connsiteY4" fmla="*/ 1084520 h 2819597"/>
              <a:gd name="connsiteX0" fmla="*/ 16934 w 12208934"/>
              <a:gd name="connsiteY0" fmla="*/ 1084520 h 2751863"/>
              <a:gd name="connsiteX1" fmla="*/ 12208934 w 12208934"/>
              <a:gd name="connsiteY1" fmla="*/ 0 h 2751863"/>
              <a:gd name="connsiteX2" fmla="*/ 12208934 w 12208934"/>
              <a:gd name="connsiteY2" fmla="*/ 2751863 h 2751863"/>
              <a:gd name="connsiteX3" fmla="*/ 0 w 12208934"/>
              <a:gd name="connsiteY3" fmla="*/ 2650264 h 2751863"/>
              <a:gd name="connsiteX4" fmla="*/ 16934 w 12208934"/>
              <a:gd name="connsiteY4" fmla="*/ 1084520 h 2751863"/>
              <a:gd name="connsiteX0" fmla="*/ 16934 w 12208934"/>
              <a:gd name="connsiteY0" fmla="*/ 1084520 h 2684130"/>
              <a:gd name="connsiteX1" fmla="*/ 12208934 w 12208934"/>
              <a:gd name="connsiteY1" fmla="*/ 0 h 2684130"/>
              <a:gd name="connsiteX2" fmla="*/ 12208934 w 12208934"/>
              <a:gd name="connsiteY2" fmla="*/ 2684130 h 2684130"/>
              <a:gd name="connsiteX3" fmla="*/ 0 w 12208934"/>
              <a:gd name="connsiteY3" fmla="*/ 2650264 h 2684130"/>
              <a:gd name="connsiteX4" fmla="*/ 16934 w 12208934"/>
              <a:gd name="connsiteY4" fmla="*/ 1084520 h 2684130"/>
              <a:gd name="connsiteX0" fmla="*/ 16934 w 12225867"/>
              <a:gd name="connsiteY0" fmla="*/ 1084520 h 2667197"/>
              <a:gd name="connsiteX1" fmla="*/ 12208934 w 12225867"/>
              <a:gd name="connsiteY1" fmla="*/ 0 h 2667197"/>
              <a:gd name="connsiteX2" fmla="*/ 12225867 w 12225867"/>
              <a:gd name="connsiteY2" fmla="*/ 2667197 h 2667197"/>
              <a:gd name="connsiteX3" fmla="*/ 0 w 12225867"/>
              <a:gd name="connsiteY3" fmla="*/ 2650264 h 2667197"/>
              <a:gd name="connsiteX4" fmla="*/ 16934 w 12225867"/>
              <a:gd name="connsiteY4" fmla="*/ 1084520 h 2667197"/>
              <a:gd name="connsiteX0" fmla="*/ 16934 w 12225867"/>
              <a:gd name="connsiteY0" fmla="*/ 1084520 h 2667197"/>
              <a:gd name="connsiteX1" fmla="*/ 12208934 w 12225867"/>
              <a:gd name="connsiteY1" fmla="*/ 0 h 2667197"/>
              <a:gd name="connsiteX2" fmla="*/ 12225867 w 12225867"/>
              <a:gd name="connsiteY2" fmla="*/ 2667197 h 2667197"/>
              <a:gd name="connsiteX3" fmla="*/ 0 w 12225867"/>
              <a:gd name="connsiteY3" fmla="*/ 2650264 h 2667197"/>
              <a:gd name="connsiteX4" fmla="*/ 16934 w 12225867"/>
              <a:gd name="connsiteY4" fmla="*/ 1084520 h 2667197"/>
              <a:gd name="connsiteX0" fmla="*/ 16934 w 12225867"/>
              <a:gd name="connsiteY0" fmla="*/ 1084520 h 2650264"/>
              <a:gd name="connsiteX1" fmla="*/ 12208934 w 12225867"/>
              <a:gd name="connsiteY1" fmla="*/ 0 h 2650264"/>
              <a:gd name="connsiteX2" fmla="*/ 12225867 w 12225867"/>
              <a:gd name="connsiteY2" fmla="*/ 2650264 h 2650264"/>
              <a:gd name="connsiteX3" fmla="*/ 0 w 12225867"/>
              <a:gd name="connsiteY3" fmla="*/ 2650264 h 2650264"/>
              <a:gd name="connsiteX4" fmla="*/ 16934 w 12225867"/>
              <a:gd name="connsiteY4" fmla="*/ 1084520 h 2650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5867" h="2650264">
                <a:moveTo>
                  <a:pt x="16934" y="1084520"/>
                </a:moveTo>
                <a:lnTo>
                  <a:pt x="12208934" y="0"/>
                </a:lnTo>
                <a:lnTo>
                  <a:pt x="12225867" y="2650264"/>
                </a:lnTo>
                <a:lnTo>
                  <a:pt x="0" y="2650264"/>
                </a:lnTo>
                <a:lnTo>
                  <a:pt x="16934" y="10845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F65204B2-403E-8322-E832-408739593399}"/>
              </a:ext>
            </a:extLst>
          </p:cNvPr>
          <p:cNvSpPr/>
          <p:nvPr/>
        </p:nvSpPr>
        <p:spPr>
          <a:xfrm rot="1152571">
            <a:off x="1126098" y="5416982"/>
            <a:ext cx="2335450" cy="1575425"/>
          </a:xfrm>
          <a:custGeom>
            <a:avLst/>
            <a:gdLst>
              <a:gd name="connsiteX0" fmla="*/ 1252719 w 2335450"/>
              <a:gd name="connsiteY0" fmla="*/ 0 h 1575425"/>
              <a:gd name="connsiteX1" fmla="*/ 2335450 w 2335450"/>
              <a:gd name="connsiteY1" fmla="*/ 1082762 h 1575425"/>
              <a:gd name="connsiteX2" fmla="*/ 1856838 w 2335450"/>
              <a:gd name="connsiteY2" fmla="*/ 1249522 h 1575425"/>
              <a:gd name="connsiteX3" fmla="*/ 1252719 w 2335450"/>
              <a:gd name="connsiteY3" fmla="*/ 645414 h 1575425"/>
              <a:gd name="connsiteX4" fmla="*/ 322691 w 2335450"/>
              <a:gd name="connsiteY4" fmla="*/ 1575425 h 1575425"/>
              <a:gd name="connsiteX5" fmla="*/ 0 w 2335450"/>
              <a:gd name="connsiteY5" fmla="*/ 1252755 h 157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5450" h="1575425">
                <a:moveTo>
                  <a:pt x="1252719" y="0"/>
                </a:moveTo>
                <a:lnTo>
                  <a:pt x="2335450" y="1082762"/>
                </a:lnTo>
                <a:lnTo>
                  <a:pt x="1856838" y="1249522"/>
                </a:lnTo>
                <a:lnTo>
                  <a:pt x="1252719" y="645414"/>
                </a:lnTo>
                <a:lnTo>
                  <a:pt x="322691" y="1575425"/>
                </a:lnTo>
                <a:lnTo>
                  <a:pt x="0" y="1252755"/>
                </a:lnTo>
                <a:close/>
              </a:path>
            </a:pathLst>
          </a:custGeom>
          <a:solidFill>
            <a:schemeClr val="accent5"/>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6" name="Freeform 5">
            <a:extLst>
              <a:ext uri="{FF2B5EF4-FFF2-40B4-BE49-F238E27FC236}">
                <a16:creationId xmlns:a16="http://schemas.microsoft.com/office/drawing/2014/main" id="{725E0A5B-20FF-22D7-64E3-CB4E6C302641}"/>
              </a:ext>
            </a:extLst>
          </p:cNvPr>
          <p:cNvSpPr/>
          <p:nvPr/>
        </p:nvSpPr>
        <p:spPr>
          <a:xfrm rot="20344352">
            <a:off x="6776095" y="1038639"/>
            <a:ext cx="5520059" cy="6605287"/>
          </a:xfrm>
          <a:custGeom>
            <a:avLst/>
            <a:gdLst>
              <a:gd name="connsiteX0" fmla="*/ 5520059 w 5520059"/>
              <a:gd name="connsiteY0" fmla="*/ 0 h 6605287"/>
              <a:gd name="connsiteX1" fmla="*/ 5520059 w 5520059"/>
              <a:gd name="connsiteY1" fmla="*/ 3520784 h 6605287"/>
              <a:gd name="connsiteX2" fmla="*/ 4340507 w 5520059"/>
              <a:gd name="connsiteY2" fmla="*/ 6605287 h 6605287"/>
              <a:gd name="connsiteX3" fmla="*/ 0 w 5520059"/>
              <a:gd name="connsiteY3" fmla="*/ 4945424 h 6605287"/>
              <a:gd name="connsiteX4" fmla="*/ 0 w 5520059"/>
              <a:gd name="connsiteY4" fmla="*/ 0 h 6605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0059" h="6605287">
                <a:moveTo>
                  <a:pt x="5520059" y="0"/>
                </a:moveTo>
                <a:lnTo>
                  <a:pt x="5520059" y="3520784"/>
                </a:lnTo>
                <a:lnTo>
                  <a:pt x="4340507" y="6605287"/>
                </a:lnTo>
                <a:lnTo>
                  <a:pt x="0" y="4945424"/>
                </a:lnTo>
                <a:lnTo>
                  <a:pt x="0" y="0"/>
                </a:lnTo>
                <a:close/>
              </a:path>
            </a:pathLst>
          </a:custGeom>
          <a:solidFill>
            <a:schemeClr val="accent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262"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2" name="Graphic 1">
            <a:extLst>
              <a:ext uri="{FF2B5EF4-FFF2-40B4-BE49-F238E27FC236}">
                <a16:creationId xmlns:a16="http://schemas.microsoft.com/office/drawing/2014/main" id="{115ECBDB-64DB-0CA6-E0AB-E09819B6F88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8182" y="503776"/>
            <a:ext cx="2546643" cy="515230"/>
          </a:xfrm>
          <a:prstGeom prst="rect">
            <a:avLst/>
          </a:prstGeom>
        </p:spPr>
      </p:pic>
      <p:sp>
        <p:nvSpPr>
          <p:cNvPr id="3" name="Click to Edit Title">
            <a:extLst>
              <a:ext uri="{FF2B5EF4-FFF2-40B4-BE49-F238E27FC236}">
                <a16:creationId xmlns:a16="http://schemas.microsoft.com/office/drawing/2014/main" id="{2BA3F691-7C2B-6B72-F4E3-51C37946BF11}"/>
              </a:ext>
            </a:extLst>
          </p:cNvPr>
          <p:cNvSpPr txBox="1">
            <a:spLocks noGrp="1"/>
          </p:cNvSpPr>
          <p:nvPr>
            <p:ph type="title" hasCustomPrompt="1"/>
          </p:nvPr>
        </p:nvSpPr>
        <p:spPr>
          <a:xfrm>
            <a:off x="576089" y="1486078"/>
            <a:ext cx="4894937" cy="535533"/>
          </a:xfrm>
          <a:prstGeom prst="rect">
            <a:avLst/>
          </a:prstGeom>
        </p:spPr>
        <p:txBody>
          <a:bodyPr/>
          <a:lstStyle/>
          <a:p>
            <a:r>
              <a:t>Click to Edit Title</a:t>
            </a:r>
          </a:p>
        </p:txBody>
      </p:sp>
      <p:sp>
        <p:nvSpPr>
          <p:cNvPr id="4" name="Text Placeholder 2">
            <a:extLst>
              <a:ext uri="{FF2B5EF4-FFF2-40B4-BE49-F238E27FC236}">
                <a16:creationId xmlns:a16="http://schemas.microsoft.com/office/drawing/2014/main" id="{D5BED372-7B0D-69AE-2540-A9E99C64EF3B}"/>
              </a:ext>
            </a:extLst>
          </p:cNvPr>
          <p:cNvSpPr>
            <a:spLocks noGrp="1"/>
          </p:cNvSpPr>
          <p:nvPr>
            <p:ph type="body" sz="quarter" idx="10"/>
          </p:nvPr>
        </p:nvSpPr>
        <p:spPr>
          <a:xfrm>
            <a:off x="576071" y="2097659"/>
            <a:ext cx="4884929" cy="2117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E3D67805-1B8D-F35B-9B46-8785FB7CC271}"/>
              </a:ext>
            </a:extLst>
          </p:cNvPr>
          <p:cNvSpPr>
            <a:spLocks noGrp="1"/>
          </p:cNvSpPr>
          <p:nvPr>
            <p:ph type="pic" sz="quarter" idx="11"/>
          </p:nvPr>
        </p:nvSpPr>
        <p:spPr>
          <a:xfrm>
            <a:off x="6092833" y="408200"/>
            <a:ext cx="6099167" cy="6449801"/>
          </a:xfrm>
          <a:custGeom>
            <a:avLst/>
            <a:gdLst>
              <a:gd name="connsiteX0" fmla="*/ 5155919 w 6099167"/>
              <a:gd name="connsiteY0" fmla="*/ 0 h 6449801"/>
              <a:gd name="connsiteX1" fmla="*/ 6099167 w 6099167"/>
              <a:gd name="connsiteY1" fmla="*/ 2466573 h 6449801"/>
              <a:gd name="connsiteX2" fmla="*/ 6099167 w 6099167"/>
              <a:gd name="connsiteY2" fmla="*/ 6449801 h 6449801"/>
              <a:gd name="connsiteX3" fmla="*/ 1712486 w 6099167"/>
              <a:gd name="connsiteY3" fmla="*/ 6449801 h 6449801"/>
              <a:gd name="connsiteX4" fmla="*/ 0 w 6099167"/>
              <a:gd name="connsiteY4" fmla="*/ 1971686 h 6449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9167" h="6449801">
                <a:moveTo>
                  <a:pt x="5155919" y="0"/>
                </a:moveTo>
                <a:lnTo>
                  <a:pt x="6099167" y="2466573"/>
                </a:lnTo>
                <a:lnTo>
                  <a:pt x="6099167" y="6449801"/>
                </a:lnTo>
                <a:lnTo>
                  <a:pt x="1712486" y="6449801"/>
                </a:lnTo>
                <a:lnTo>
                  <a:pt x="0" y="1971686"/>
                </a:lnTo>
                <a:close/>
              </a:path>
            </a:pathLst>
          </a:custGeom>
          <a:solidFill>
            <a:schemeClr val="accent4"/>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nchor="ctr">
            <a:noAutofit/>
          </a:bodyPr>
          <a:lstStyle>
            <a:lvl1pPr algn="ctr">
              <a:defRPr/>
            </a:lvl1pPr>
          </a:lstStyle>
          <a:p>
            <a:r>
              <a:rPr lang="en-US"/>
              <a:t>Click icon to add picture</a:t>
            </a:r>
          </a:p>
        </p:txBody>
      </p:sp>
      <p:sp>
        <p:nvSpPr>
          <p:cNvPr id="12" name="Freeform 11">
            <a:extLst>
              <a:ext uri="{FF2B5EF4-FFF2-40B4-BE49-F238E27FC236}">
                <a16:creationId xmlns:a16="http://schemas.microsoft.com/office/drawing/2014/main" id="{24290E56-6110-C25D-DDC4-43095AB0773F}"/>
              </a:ext>
            </a:extLst>
          </p:cNvPr>
          <p:cNvSpPr/>
          <p:nvPr/>
        </p:nvSpPr>
        <p:spPr>
          <a:xfrm rot="7820133">
            <a:off x="4390988" y="5635151"/>
            <a:ext cx="2030766" cy="1167713"/>
          </a:xfrm>
          <a:custGeom>
            <a:avLst/>
            <a:gdLst>
              <a:gd name="connsiteX0" fmla="*/ 267092 w 2030766"/>
              <a:gd name="connsiteY0" fmla="*/ 742205 h 1167713"/>
              <a:gd name="connsiteX1" fmla="*/ 0 w 2030766"/>
              <a:gd name="connsiteY1" fmla="*/ 0 h 1167713"/>
              <a:gd name="connsiteX2" fmla="*/ 518985 w 2030766"/>
              <a:gd name="connsiteY2" fmla="*/ 0 h 1167713"/>
              <a:gd name="connsiteX3" fmla="*/ 1167715 w 2030766"/>
              <a:gd name="connsiteY3" fmla="*/ 648730 h 1167713"/>
              <a:gd name="connsiteX4" fmla="*/ 1626368 w 2030766"/>
              <a:gd name="connsiteY4" fmla="*/ 458652 h 1167713"/>
              <a:gd name="connsiteX5" fmla="*/ 1690567 w 2030766"/>
              <a:gd name="connsiteY5" fmla="*/ 380852 h 1167713"/>
              <a:gd name="connsiteX6" fmla="*/ 2030766 w 2030766"/>
              <a:gd name="connsiteY6" fmla="*/ 781497 h 1167713"/>
              <a:gd name="connsiteX7" fmla="*/ 1994846 w 2030766"/>
              <a:gd name="connsiteY7" fmla="*/ 825184 h 1167713"/>
              <a:gd name="connsiteX8" fmla="*/ 1167715 w 2030766"/>
              <a:gd name="connsiteY8" fmla="*/ 1167713 h 1167713"/>
              <a:gd name="connsiteX9" fmla="*/ 267092 w 2030766"/>
              <a:gd name="connsiteY9" fmla="*/ 742205 h 116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0766" h="1167713">
                <a:moveTo>
                  <a:pt x="267092" y="742205"/>
                </a:moveTo>
                <a:cubicBezTo>
                  <a:pt x="100330" y="540250"/>
                  <a:pt x="0" y="281549"/>
                  <a:pt x="0" y="0"/>
                </a:cubicBezTo>
                <a:lnTo>
                  <a:pt x="518985" y="0"/>
                </a:lnTo>
                <a:cubicBezTo>
                  <a:pt x="518985" y="358099"/>
                  <a:pt x="809616" y="648729"/>
                  <a:pt x="1167715" y="648730"/>
                </a:cubicBezTo>
                <a:cubicBezTo>
                  <a:pt x="1346765" y="648729"/>
                  <a:pt x="1508947" y="576072"/>
                  <a:pt x="1626368" y="458652"/>
                </a:cubicBezTo>
                <a:lnTo>
                  <a:pt x="1690567" y="380852"/>
                </a:lnTo>
                <a:lnTo>
                  <a:pt x="2030766" y="781497"/>
                </a:lnTo>
                <a:lnTo>
                  <a:pt x="1994846" y="825184"/>
                </a:lnTo>
                <a:cubicBezTo>
                  <a:pt x="1784009" y="1036669"/>
                  <a:pt x="1492080" y="1167713"/>
                  <a:pt x="1167715" y="1167713"/>
                </a:cubicBezTo>
                <a:cubicBezTo>
                  <a:pt x="805723" y="1167713"/>
                  <a:pt x="481500" y="1001861"/>
                  <a:pt x="267092" y="742205"/>
                </a:cubicBezTo>
                <a:close/>
              </a:path>
            </a:pathLst>
          </a:custGeom>
          <a:solidFill>
            <a:srgbClr val="FFFFFF"/>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Tree>
    <p:extLst>
      <p:ext uri="{BB962C8B-B14F-4D97-AF65-F5344CB8AC3E}">
        <p14:creationId xmlns:p14="http://schemas.microsoft.com/office/powerpoint/2010/main" val="3782058814"/>
      </p:ext>
    </p:extLst>
  </p:cSld>
  <p:clrMapOvr>
    <a:masterClrMapping/>
  </p:clrMapOvr>
  <p:transition spd="med"/>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3_Picture with Caption">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floor, guitar, shoes, feet&#10;&#10;Description automatically generated">
            <a:extLst>
              <a:ext uri="{FF2B5EF4-FFF2-40B4-BE49-F238E27FC236}">
                <a16:creationId xmlns:a16="http://schemas.microsoft.com/office/drawing/2014/main" id="{763AD3C4-4D2E-004D-A7DF-E229405A85D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67863" y="0"/>
            <a:ext cx="6934200" cy="6858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A88AFB77-6590-F244-93D8-88ABACDFC269}"/>
              </a:ext>
            </a:extLst>
          </p:cNvPr>
          <p:cNvPicPr>
            <a:picLocks noChangeAspect="1"/>
          </p:cNvPicPr>
          <p:nvPr/>
        </p:nvPicPr>
        <p:blipFill>
          <a:blip r:embed="rId4"/>
          <a:stretch>
            <a:fillRect/>
          </a:stretch>
        </p:blipFill>
        <p:spPr>
          <a:xfrm>
            <a:off x="486246" y="2373451"/>
            <a:ext cx="4224681" cy="855349"/>
          </a:xfrm>
          <a:prstGeom prst="rect">
            <a:avLst/>
          </a:prstGeom>
        </p:spPr>
      </p:pic>
      <p:sp>
        <p:nvSpPr>
          <p:cNvPr id="24" name="Slide Number Placeholder 8">
            <a:extLst>
              <a:ext uri="{FF2B5EF4-FFF2-40B4-BE49-F238E27FC236}">
                <a16:creationId xmlns:a16="http://schemas.microsoft.com/office/drawing/2014/main" id="{FC451E8F-F683-D847-B907-4DF545433C1A}"/>
              </a:ext>
            </a:extLst>
          </p:cNvPr>
          <p:cNvSpPr>
            <a:spLocks noGrp="1"/>
          </p:cNvSpPr>
          <p:nvPr>
            <p:ph type="sldNum" sz="quarter" idx="12"/>
          </p:nvPr>
        </p:nvSpPr>
        <p:spPr>
          <a:xfrm>
            <a:off x="8929688" y="6356351"/>
            <a:ext cx="2743200" cy="365125"/>
          </a:xfrm>
          <a:prstGeom prst="rect">
            <a:avLst/>
          </a:prstGeom>
        </p:spPr>
        <p:txBody>
          <a:bodyPr lIns="0" tIns="0" rIns="0" bIns="0"/>
          <a:lstStyle>
            <a:lvl1pPr algn="r">
              <a:defRPr sz="800" b="0" i="0" baseline="0">
                <a:solidFill>
                  <a:schemeClr val="tx1"/>
                </a:solidFill>
                <a:latin typeface="Atyp Text" pitchFamily="2" charset="0"/>
              </a:defRPr>
            </a:lvl1pPr>
          </a:lstStyle>
          <a:p>
            <a:fld id="{330EA680-D336-4FF7-8B7A-9848BB0A1C32}" type="slidenum">
              <a:rPr lang="en-US" smtClean="0"/>
              <a:t>‹#›</a:t>
            </a:fld>
            <a:endParaRPr lang="en-US"/>
          </a:p>
        </p:txBody>
      </p:sp>
      <p:pic>
        <p:nvPicPr>
          <p:cNvPr id="2" name="Graphic 1">
            <a:extLst>
              <a:ext uri="{FF2B5EF4-FFF2-40B4-BE49-F238E27FC236}">
                <a16:creationId xmlns:a16="http://schemas.microsoft.com/office/drawing/2014/main" id="{2D587BD1-5DD7-093A-C327-7716FE90E10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98182" y="503776"/>
            <a:ext cx="2546643" cy="515230"/>
          </a:xfrm>
          <a:prstGeom prst="rect">
            <a:avLst/>
          </a:prstGeom>
        </p:spPr>
      </p:pic>
    </p:spTree>
    <p:extLst>
      <p:ext uri="{BB962C8B-B14F-4D97-AF65-F5344CB8AC3E}">
        <p14:creationId xmlns:p14="http://schemas.microsoft.com/office/powerpoint/2010/main" val="3153629737"/>
      </p:ext>
    </p:extLst>
  </p:cSld>
  <p:clrMapOvr>
    <a:masterClrMapping/>
  </p:clrMapOvr>
  <p:transition spd="med"/>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rgbClr val="FFE9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37393A-2064-D6C1-1ADD-C78F99601350}"/>
              </a:ext>
            </a:extLst>
          </p:cNvPr>
          <p:cNvPicPr>
            <a:picLocks noChangeAspect="1"/>
          </p:cNvPicPr>
          <p:nvPr/>
        </p:nvPicPr>
        <p:blipFill>
          <a:blip r:embed="rId2"/>
          <a:stretch>
            <a:fillRect/>
          </a:stretch>
        </p:blipFill>
        <p:spPr>
          <a:xfrm>
            <a:off x="8293566" y="5491343"/>
            <a:ext cx="3362575" cy="644626"/>
          </a:xfrm>
          <a:prstGeom prst="rect">
            <a:avLst/>
          </a:prstGeom>
        </p:spPr>
      </p:pic>
      <p:sp>
        <p:nvSpPr>
          <p:cNvPr id="1134" name="Click to Edit Text"/>
          <p:cNvSpPr txBox="1">
            <a:spLocks noGrp="1"/>
          </p:cNvSpPr>
          <p:nvPr>
            <p:ph type="title" hasCustomPrompt="1"/>
          </p:nvPr>
        </p:nvSpPr>
        <p:spPr>
          <a:xfrm>
            <a:off x="6658441" y="2789669"/>
            <a:ext cx="5014447" cy="1278662"/>
          </a:xfrm>
          <a:prstGeom prst="rect">
            <a:avLst/>
          </a:prstGeom>
        </p:spPr>
        <p:txBody>
          <a:bodyPr anchor="ctr"/>
          <a:lstStyle>
            <a:lvl1pPr>
              <a:defRPr sz="4800"/>
            </a:lvl1pPr>
          </a:lstStyle>
          <a:p>
            <a:r>
              <a:t>Click to Edit Text</a:t>
            </a:r>
          </a:p>
        </p:txBody>
      </p:sp>
      <p:sp>
        <p:nvSpPr>
          <p:cNvPr id="6" name="Picture Placeholder 21">
            <a:extLst>
              <a:ext uri="{FF2B5EF4-FFF2-40B4-BE49-F238E27FC236}">
                <a16:creationId xmlns:a16="http://schemas.microsoft.com/office/drawing/2014/main" id="{C5CC6D80-4DFA-C93E-6708-2FDF966017AB}"/>
              </a:ext>
            </a:extLst>
          </p:cNvPr>
          <p:cNvSpPr>
            <a:spLocks noGrp="1"/>
          </p:cNvSpPr>
          <p:nvPr>
            <p:ph type="pic" sz="quarter" idx="12" hasCustomPrompt="1"/>
          </p:nvPr>
        </p:nvSpPr>
        <p:spPr>
          <a:xfrm flipH="1">
            <a:off x="0" y="-16934"/>
            <a:ext cx="6367462" cy="6874933"/>
          </a:xfrm>
          <a:custGeom>
            <a:avLst/>
            <a:gdLst>
              <a:gd name="connsiteX0" fmla="*/ 0 w 6367462"/>
              <a:gd name="connsiteY0" fmla="*/ 0 h 6858000"/>
              <a:gd name="connsiteX1" fmla="*/ 6367462 w 6367462"/>
              <a:gd name="connsiteY1" fmla="*/ 0 h 6858000"/>
              <a:gd name="connsiteX2" fmla="*/ 6367462 w 6367462"/>
              <a:gd name="connsiteY2" fmla="*/ 6858000 h 6858000"/>
              <a:gd name="connsiteX3" fmla="*/ 0 w 6367462"/>
              <a:gd name="connsiteY3" fmla="*/ 6858000 h 6858000"/>
              <a:gd name="connsiteX4" fmla="*/ 0 w 6367462"/>
              <a:gd name="connsiteY4" fmla="*/ 0 h 6858000"/>
              <a:gd name="connsiteX0" fmla="*/ 1236134 w 6367462"/>
              <a:gd name="connsiteY0" fmla="*/ 0 h 6874933"/>
              <a:gd name="connsiteX1" fmla="*/ 6367462 w 6367462"/>
              <a:gd name="connsiteY1" fmla="*/ 16933 h 6874933"/>
              <a:gd name="connsiteX2" fmla="*/ 6367462 w 6367462"/>
              <a:gd name="connsiteY2" fmla="*/ 6874933 h 6874933"/>
              <a:gd name="connsiteX3" fmla="*/ 0 w 6367462"/>
              <a:gd name="connsiteY3" fmla="*/ 6874933 h 6874933"/>
              <a:gd name="connsiteX4" fmla="*/ 1236134 w 6367462"/>
              <a:gd name="connsiteY4" fmla="*/ 0 h 687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7462" h="6874933">
                <a:moveTo>
                  <a:pt x="1236134" y="0"/>
                </a:moveTo>
                <a:lnTo>
                  <a:pt x="6367462" y="16933"/>
                </a:lnTo>
                <a:lnTo>
                  <a:pt x="6367462" y="6874933"/>
                </a:lnTo>
                <a:lnTo>
                  <a:pt x="0" y="6874933"/>
                </a:lnTo>
                <a:lnTo>
                  <a:pt x="1236134" y="0"/>
                </a:lnTo>
                <a:close/>
              </a:path>
            </a:pathLst>
          </a:custGeom>
          <a:solidFill>
            <a:schemeClr val="accent4"/>
          </a:solidFill>
        </p:spPr>
        <p:txBody>
          <a:bodyPr anchor="ctr" anchorCtr="0"/>
          <a:lstStyle>
            <a:lvl1pPr algn="ctr">
              <a:defRPr b="0" i="0">
                <a:latin typeface="+mn-lt"/>
                <a:ea typeface="Atyp Text" pitchFamily="2" charset="0"/>
              </a:defRPr>
            </a:lvl1pPr>
          </a:lstStyle>
          <a:p>
            <a:r>
              <a:rPr lang="en-US"/>
              <a:t>Click to Add Photo</a:t>
            </a:r>
          </a:p>
        </p:txBody>
      </p:sp>
      <p:sp>
        <p:nvSpPr>
          <p:cNvPr id="7" name="Slide Number">
            <a:extLst>
              <a:ext uri="{FF2B5EF4-FFF2-40B4-BE49-F238E27FC236}">
                <a16:creationId xmlns:a16="http://schemas.microsoft.com/office/drawing/2014/main" id="{BE41651C-980C-322A-53B8-2B51218320A0}"/>
              </a:ext>
            </a:extLst>
          </p:cNvPr>
          <p:cNvSpPr txBox="1">
            <a:spLocks noGrp="1"/>
          </p:cNvSpPr>
          <p:nvPr>
            <p:ph type="sldNum" sz="quarter" idx="2"/>
          </p:nvPr>
        </p:nvSpPr>
        <p:spPr>
          <a:xfrm>
            <a:off x="11527727" y="6256179"/>
            <a:ext cx="265455" cy="246221"/>
          </a:xfrm>
          <a:prstGeom prst="rect">
            <a:avLst/>
          </a:prstGeom>
        </p:spPr>
        <p:txBody>
          <a:bodyPr/>
          <a:lstStyle>
            <a:lvl1pPr marL="0" indent="0">
              <a:buFont typeface="Arial" panose="020B0604020202020204" pitchFamily="34" charset="0"/>
              <a:buNone/>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495395900"/>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1_Closing Slide Purple">
    <p:bg>
      <p:bgPr>
        <a:solidFill>
          <a:schemeClr val="accent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BE33BA-9509-2249-BCB0-2362CD613FE9}"/>
              </a:ext>
            </a:extLst>
          </p:cNvPr>
          <p:cNvPicPr>
            <a:picLocks noChangeAspect="1"/>
          </p:cNvPicPr>
          <p:nvPr/>
        </p:nvPicPr>
        <p:blipFill>
          <a:blip r:embed="rId2"/>
          <a:stretch>
            <a:fillRect/>
          </a:stretch>
        </p:blipFill>
        <p:spPr>
          <a:xfrm>
            <a:off x="8293565" y="5487577"/>
            <a:ext cx="3362578" cy="646042"/>
          </a:xfrm>
          <a:prstGeom prst="rect">
            <a:avLst/>
          </a:prstGeom>
        </p:spPr>
      </p:pic>
      <p:sp>
        <p:nvSpPr>
          <p:cNvPr id="1134" name="Click to Edit Text"/>
          <p:cNvSpPr txBox="1">
            <a:spLocks noGrp="1"/>
          </p:cNvSpPr>
          <p:nvPr>
            <p:ph type="title" hasCustomPrompt="1"/>
          </p:nvPr>
        </p:nvSpPr>
        <p:spPr>
          <a:xfrm>
            <a:off x="6658441" y="2789669"/>
            <a:ext cx="5014447" cy="1278662"/>
          </a:xfrm>
          <a:prstGeom prst="rect">
            <a:avLst/>
          </a:prstGeom>
          <a:noFill/>
        </p:spPr>
        <p:txBody>
          <a:bodyPr anchor="ctr"/>
          <a:lstStyle>
            <a:lvl1pPr>
              <a:defRPr sz="4800">
                <a:solidFill>
                  <a:srgbClr val="FFFFFF"/>
                </a:solidFill>
              </a:defRPr>
            </a:lvl1pPr>
          </a:lstStyle>
          <a:p>
            <a:r>
              <a:t>Click to Edit Text</a:t>
            </a:r>
          </a:p>
        </p:txBody>
      </p:sp>
      <p:sp>
        <p:nvSpPr>
          <p:cNvPr id="6" name="Picture Placeholder 21">
            <a:extLst>
              <a:ext uri="{FF2B5EF4-FFF2-40B4-BE49-F238E27FC236}">
                <a16:creationId xmlns:a16="http://schemas.microsoft.com/office/drawing/2014/main" id="{C5CC6D80-4DFA-C93E-6708-2FDF966017AB}"/>
              </a:ext>
            </a:extLst>
          </p:cNvPr>
          <p:cNvSpPr>
            <a:spLocks noGrp="1"/>
          </p:cNvSpPr>
          <p:nvPr>
            <p:ph type="pic" sz="quarter" idx="12" hasCustomPrompt="1"/>
          </p:nvPr>
        </p:nvSpPr>
        <p:spPr>
          <a:xfrm flipH="1">
            <a:off x="0" y="-16934"/>
            <a:ext cx="6367462" cy="6874933"/>
          </a:xfrm>
          <a:custGeom>
            <a:avLst/>
            <a:gdLst>
              <a:gd name="connsiteX0" fmla="*/ 0 w 6367462"/>
              <a:gd name="connsiteY0" fmla="*/ 0 h 6858000"/>
              <a:gd name="connsiteX1" fmla="*/ 6367462 w 6367462"/>
              <a:gd name="connsiteY1" fmla="*/ 0 h 6858000"/>
              <a:gd name="connsiteX2" fmla="*/ 6367462 w 6367462"/>
              <a:gd name="connsiteY2" fmla="*/ 6858000 h 6858000"/>
              <a:gd name="connsiteX3" fmla="*/ 0 w 6367462"/>
              <a:gd name="connsiteY3" fmla="*/ 6858000 h 6858000"/>
              <a:gd name="connsiteX4" fmla="*/ 0 w 6367462"/>
              <a:gd name="connsiteY4" fmla="*/ 0 h 6858000"/>
              <a:gd name="connsiteX0" fmla="*/ 1236134 w 6367462"/>
              <a:gd name="connsiteY0" fmla="*/ 0 h 6874933"/>
              <a:gd name="connsiteX1" fmla="*/ 6367462 w 6367462"/>
              <a:gd name="connsiteY1" fmla="*/ 16933 h 6874933"/>
              <a:gd name="connsiteX2" fmla="*/ 6367462 w 6367462"/>
              <a:gd name="connsiteY2" fmla="*/ 6874933 h 6874933"/>
              <a:gd name="connsiteX3" fmla="*/ 0 w 6367462"/>
              <a:gd name="connsiteY3" fmla="*/ 6874933 h 6874933"/>
              <a:gd name="connsiteX4" fmla="*/ 1236134 w 6367462"/>
              <a:gd name="connsiteY4" fmla="*/ 0 h 687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7462" h="6874933">
                <a:moveTo>
                  <a:pt x="1236134" y="0"/>
                </a:moveTo>
                <a:lnTo>
                  <a:pt x="6367462" y="16933"/>
                </a:lnTo>
                <a:lnTo>
                  <a:pt x="6367462" y="6874933"/>
                </a:lnTo>
                <a:lnTo>
                  <a:pt x="0" y="6874933"/>
                </a:lnTo>
                <a:lnTo>
                  <a:pt x="1236134" y="0"/>
                </a:lnTo>
                <a:close/>
              </a:path>
            </a:pathLst>
          </a:custGeom>
          <a:solidFill>
            <a:schemeClr val="accent4"/>
          </a:solidFill>
        </p:spPr>
        <p:txBody>
          <a:bodyPr anchor="ctr" anchorCtr="0"/>
          <a:lstStyle>
            <a:lvl1pPr algn="ctr">
              <a:defRPr b="0" i="0">
                <a:latin typeface="+mn-lt"/>
                <a:ea typeface="Atyp Text" pitchFamily="2" charset="0"/>
              </a:defRPr>
            </a:lvl1pPr>
          </a:lstStyle>
          <a:p>
            <a:r>
              <a:rPr lang="en-US"/>
              <a:t>Click to Add Photo</a:t>
            </a:r>
          </a:p>
        </p:txBody>
      </p:sp>
      <p:sp>
        <p:nvSpPr>
          <p:cNvPr id="7" name="Slide Number">
            <a:extLst>
              <a:ext uri="{FF2B5EF4-FFF2-40B4-BE49-F238E27FC236}">
                <a16:creationId xmlns:a16="http://schemas.microsoft.com/office/drawing/2014/main" id="{BE41651C-980C-322A-53B8-2B51218320A0}"/>
              </a:ext>
            </a:extLst>
          </p:cNvPr>
          <p:cNvSpPr txBox="1">
            <a:spLocks noGrp="1"/>
          </p:cNvSpPr>
          <p:nvPr>
            <p:ph type="sldNum" sz="quarter" idx="2"/>
          </p:nvPr>
        </p:nvSpPr>
        <p:spPr>
          <a:xfrm>
            <a:off x="11527727" y="6256179"/>
            <a:ext cx="265455" cy="246221"/>
          </a:xfrm>
          <a:prstGeom prst="rect">
            <a:avLst/>
          </a:prstGeom>
        </p:spPr>
        <p:txBody>
          <a:bodyPr/>
          <a:lstStyle>
            <a:lvl1pPr marL="0" indent="0">
              <a:buFont typeface="Arial" panose="020B0604020202020204" pitchFamily="34" charset="0"/>
              <a:buNone/>
              <a:defRPr>
                <a:solidFill>
                  <a:srgbClr val="FFFFFF"/>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835414885"/>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428554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Title - Phone">
    <p:bg>
      <p:bgPr>
        <a:solidFill>
          <a:srgbClr val="FFFFFF"/>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A09DF75-0963-E743-8E25-9379119ED67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3080"/>
          <a:stretch/>
        </p:blipFill>
        <p:spPr>
          <a:xfrm>
            <a:off x="2129955" y="0"/>
            <a:ext cx="10062046" cy="6858000"/>
          </a:xfrm>
          <a:prstGeom prst="rect">
            <a:avLst/>
          </a:prstGeom>
        </p:spPr>
      </p:pic>
      <p:pic>
        <p:nvPicPr>
          <p:cNvPr id="17" name="Graphic 16">
            <a:extLst>
              <a:ext uri="{FF2B5EF4-FFF2-40B4-BE49-F238E27FC236}">
                <a16:creationId xmlns:a16="http://schemas.microsoft.com/office/drawing/2014/main" id="{9B6CA9F8-343C-D246-8AA6-10E28C8B49C5}"/>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6959600" cy="6858000"/>
          </a:xfrm>
          <a:prstGeom prst="rect">
            <a:avLst/>
          </a:prstGeom>
        </p:spPr>
      </p:pic>
      <p:sp>
        <p:nvSpPr>
          <p:cNvPr id="2" name="Title 1">
            <a:extLst>
              <a:ext uri="{FF2B5EF4-FFF2-40B4-BE49-F238E27FC236}">
                <a16:creationId xmlns:a16="http://schemas.microsoft.com/office/drawing/2014/main" id="{C25638AD-4721-3548-A115-5686EF899F2F}"/>
              </a:ext>
            </a:extLst>
          </p:cNvPr>
          <p:cNvSpPr>
            <a:spLocks noGrp="1"/>
          </p:cNvSpPr>
          <p:nvPr>
            <p:ph type="title" hasCustomPrompt="1"/>
          </p:nvPr>
        </p:nvSpPr>
        <p:spPr>
          <a:xfrm>
            <a:off x="512019" y="2789669"/>
            <a:ext cx="5014446" cy="1278661"/>
          </a:xfrm>
          <a:prstGeom prst="rect">
            <a:avLst/>
          </a:prstGeom>
        </p:spPr>
        <p:txBody>
          <a:bodyPr anchor="ctr" anchorCtr="0"/>
          <a:lstStyle>
            <a:lvl1pPr>
              <a:defRPr sz="4800"/>
            </a:lvl1pPr>
          </a:lstStyle>
          <a:p>
            <a:r>
              <a:rPr lang="en-US"/>
              <a:t>Click to Edit Slide Title</a:t>
            </a:r>
          </a:p>
        </p:txBody>
      </p:sp>
      <p:sp>
        <p:nvSpPr>
          <p:cNvPr id="8" name="Text Placeholder 6">
            <a:extLst>
              <a:ext uri="{FF2B5EF4-FFF2-40B4-BE49-F238E27FC236}">
                <a16:creationId xmlns:a16="http://schemas.microsoft.com/office/drawing/2014/main" id="{70728244-B503-3146-A854-7E78BB2FF8C3}"/>
              </a:ext>
            </a:extLst>
          </p:cNvPr>
          <p:cNvSpPr>
            <a:spLocks noGrp="1"/>
          </p:cNvSpPr>
          <p:nvPr>
            <p:ph type="body" sz="quarter" idx="13" hasCustomPrompt="1"/>
          </p:nvPr>
        </p:nvSpPr>
        <p:spPr>
          <a:xfrm>
            <a:off x="512763" y="4222750"/>
            <a:ext cx="5013325" cy="1801813"/>
          </a:xfrm>
          <a:prstGeom prst="rect">
            <a:avLst/>
          </a:prstGeom>
        </p:spPr>
        <p:txBody>
          <a:bodyPr/>
          <a:lstStyle>
            <a:lvl1pPr>
              <a:defRPr sz="2000" b="0" i="0">
                <a:latin typeface="Atyp Text" pitchFamily="2" charset="0"/>
                <a:ea typeface="Atyp Text" pitchFamily="2" charset="0"/>
              </a:defRPr>
            </a:lvl1pPr>
          </a:lstStyle>
          <a:p>
            <a:pPr lvl="0"/>
            <a:r>
              <a:rPr lang="en-US"/>
              <a:t>Click to Edit Subhead</a:t>
            </a:r>
          </a:p>
        </p:txBody>
      </p:sp>
    </p:spTree>
    <p:extLst>
      <p:ext uri="{BB962C8B-B14F-4D97-AF65-F5344CB8AC3E}">
        <p14:creationId xmlns:p14="http://schemas.microsoft.com/office/powerpoint/2010/main" val="24837030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Add Image + Right Column - White">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0DEAE738-2998-194D-92F1-8A128ED526DE}"/>
              </a:ext>
            </a:extLst>
          </p:cNvPr>
          <p:cNvSpPr>
            <a:spLocks noGrp="1"/>
          </p:cNvSpPr>
          <p:nvPr>
            <p:ph type="body" sz="quarter" idx="13" hasCustomPrompt="1"/>
          </p:nvPr>
        </p:nvSpPr>
        <p:spPr>
          <a:xfrm>
            <a:off x="5362575" y="2204065"/>
            <a:ext cx="4801849" cy="949619"/>
          </a:xfrm>
          <a:prstGeom prst="rect">
            <a:avLst/>
          </a:prstGeom>
        </p:spPr>
        <p:txBody>
          <a:bodyPr>
            <a:spAutoFit/>
          </a:bodyPr>
          <a:lstStyle>
            <a:lvl1pPr>
              <a:lnSpc>
                <a:spcPts val="2300"/>
              </a:lnSpc>
              <a:defRPr sz="1800" b="1" i="0">
                <a:latin typeface="Atyp BL Text Semibold" pitchFamily="2" charset="77"/>
                <a:ea typeface="Atyp BL Text Semibold" pitchFamily="2" charset="77"/>
              </a:defRPr>
            </a:lvl1pPr>
          </a:lstStyle>
          <a:p>
            <a:pPr lvl="0"/>
            <a:r>
              <a:rPr lang="en-US"/>
              <a:t>This is a subhead. If you don’t want it, just delete the box, and move the body copy box up as needed.</a:t>
            </a:r>
          </a:p>
        </p:txBody>
      </p:sp>
      <p:sp>
        <p:nvSpPr>
          <p:cNvPr id="10" name="Title Placeholder 1">
            <a:extLst>
              <a:ext uri="{FF2B5EF4-FFF2-40B4-BE49-F238E27FC236}">
                <a16:creationId xmlns:a16="http://schemas.microsoft.com/office/drawing/2014/main" id="{07998C82-B707-B440-8821-44F1D3E01F95}"/>
              </a:ext>
            </a:extLst>
          </p:cNvPr>
          <p:cNvSpPr>
            <a:spLocks noGrp="1"/>
          </p:cNvSpPr>
          <p:nvPr>
            <p:ph type="title" hasCustomPrompt="1"/>
          </p:nvPr>
        </p:nvSpPr>
        <p:spPr>
          <a:xfrm>
            <a:off x="5362575" y="1277145"/>
            <a:ext cx="4049947" cy="894556"/>
          </a:xfrm>
          <a:prstGeom prst="rect">
            <a:avLst/>
          </a:prstGeom>
        </p:spPr>
        <p:txBody>
          <a:bodyPr vert="horz" wrap="square" lIns="91440" tIns="45720" rIns="91440" bIns="45720" rtlCol="0" anchor="t" anchorCtr="0">
            <a:noAutofit/>
          </a:bodyPr>
          <a:lstStyle>
            <a:lvl1pPr>
              <a:defRPr sz="3200" b="1" i="0">
                <a:latin typeface="Atyp BL Text Semibold" pitchFamily="2" charset="77"/>
                <a:ea typeface="Atyp BL Text Semibold" pitchFamily="2" charset="77"/>
              </a:defRPr>
            </a:lvl1pPr>
          </a:lstStyle>
          <a:p>
            <a:r>
              <a:rPr lang="en-US"/>
              <a:t>Click To Add Slide Title Here</a:t>
            </a:r>
          </a:p>
        </p:txBody>
      </p:sp>
      <p:sp>
        <p:nvSpPr>
          <p:cNvPr id="2" name="Slide Number Placeholder 1">
            <a:extLst>
              <a:ext uri="{FF2B5EF4-FFF2-40B4-BE49-F238E27FC236}">
                <a16:creationId xmlns:a16="http://schemas.microsoft.com/office/drawing/2014/main" id="{0BA97B25-9177-6B4F-A05D-BCE55215B951}"/>
              </a:ext>
            </a:extLst>
          </p:cNvPr>
          <p:cNvSpPr>
            <a:spLocks noGrp="1"/>
          </p:cNvSpPr>
          <p:nvPr>
            <p:ph type="sldNum" sz="quarter" idx="15"/>
          </p:nvPr>
        </p:nvSpPr>
        <p:spPr>
          <a:xfrm>
            <a:off x="11415860" y="6248396"/>
            <a:ext cx="377322" cy="254003"/>
          </a:xfrm>
          <a:prstGeom prst="rect">
            <a:avLst/>
          </a:prstGeom>
        </p:spPr>
        <p:txBody>
          <a:bodyPr/>
          <a:lstStyle/>
          <a:p>
            <a:fld id="{77D41BDE-CC25-684C-BA91-051DE1BED2C7}" type="slidenum">
              <a:rPr lang="en-US" smtClean="0"/>
              <a:t>‹#›</a:t>
            </a:fld>
            <a:endParaRPr lang="en-US"/>
          </a:p>
        </p:txBody>
      </p:sp>
      <p:sp>
        <p:nvSpPr>
          <p:cNvPr id="7" name="Picture Placeholder 14">
            <a:extLst>
              <a:ext uri="{FF2B5EF4-FFF2-40B4-BE49-F238E27FC236}">
                <a16:creationId xmlns:a16="http://schemas.microsoft.com/office/drawing/2014/main" id="{9D64B078-EFF0-1F46-8681-92D95EB1BE2C}"/>
              </a:ext>
            </a:extLst>
          </p:cNvPr>
          <p:cNvSpPr>
            <a:spLocks noGrp="1"/>
          </p:cNvSpPr>
          <p:nvPr>
            <p:ph type="pic" sz="quarter" idx="12" hasCustomPrompt="1"/>
          </p:nvPr>
        </p:nvSpPr>
        <p:spPr>
          <a:xfrm>
            <a:off x="-21676" y="-50721"/>
            <a:ext cx="4461485" cy="6908721"/>
          </a:xfrm>
          <a:custGeom>
            <a:avLst/>
            <a:gdLst>
              <a:gd name="connsiteX0" fmla="*/ 0 w 4404924"/>
              <a:gd name="connsiteY0" fmla="*/ 0 h 6887979"/>
              <a:gd name="connsiteX1" fmla="*/ 4404924 w 4404924"/>
              <a:gd name="connsiteY1" fmla="*/ 0 h 6887979"/>
              <a:gd name="connsiteX2" fmla="*/ 2974441 w 4404924"/>
              <a:gd name="connsiteY2" fmla="*/ 6887979 h 6887979"/>
              <a:gd name="connsiteX3" fmla="*/ 1987113 w 4404924"/>
              <a:gd name="connsiteY3" fmla="*/ 6887979 h 6887979"/>
              <a:gd name="connsiteX4" fmla="*/ 18786 w 4404924"/>
              <a:gd name="connsiteY4" fmla="*/ 6857999 h 6887979"/>
              <a:gd name="connsiteX0" fmla="*/ 34885 w 4439809"/>
              <a:gd name="connsiteY0" fmla="*/ 0 h 6899294"/>
              <a:gd name="connsiteX1" fmla="*/ 4439809 w 4439809"/>
              <a:gd name="connsiteY1" fmla="*/ 0 h 6899294"/>
              <a:gd name="connsiteX2" fmla="*/ 3009326 w 4439809"/>
              <a:gd name="connsiteY2" fmla="*/ 6887979 h 6899294"/>
              <a:gd name="connsiteX3" fmla="*/ 2021998 w 4439809"/>
              <a:gd name="connsiteY3" fmla="*/ 6887979 h 6899294"/>
              <a:gd name="connsiteX4" fmla="*/ 577 w 4439809"/>
              <a:gd name="connsiteY4" fmla="*/ 6899294 h 6899294"/>
              <a:gd name="connsiteX5" fmla="*/ 34885 w 4439809"/>
              <a:gd name="connsiteY5" fmla="*/ 0 h 6899294"/>
              <a:gd name="connsiteX0" fmla="*/ 0 w 4461485"/>
              <a:gd name="connsiteY0" fmla="*/ 0 h 6908721"/>
              <a:gd name="connsiteX1" fmla="*/ 4461485 w 4461485"/>
              <a:gd name="connsiteY1" fmla="*/ 9427 h 6908721"/>
              <a:gd name="connsiteX2" fmla="*/ 3031002 w 4461485"/>
              <a:gd name="connsiteY2" fmla="*/ 6897406 h 6908721"/>
              <a:gd name="connsiteX3" fmla="*/ 2043674 w 4461485"/>
              <a:gd name="connsiteY3" fmla="*/ 6897406 h 6908721"/>
              <a:gd name="connsiteX4" fmla="*/ 22253 w 4461485"/>
              <a:gd name="connsiteY4" fmla="*/ 6908721 h 6908721"/>
              <a:gd name="connsiteX5" fmla="*/ 0 w 4461485"/>
              <a:gd name="connsiteY5" fmla="*/ 0 h 690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485" h="6908721">
                <a:moveTo>
                  <a:pt x="0" y="0"/>
                </a:moveTo>
                <a:lnTo>
                  <a:pt x="4461485" y="9427"/>
                </a:lnTo>
                <a:lnTo>
                  <a:pt x="3031002" y="6897406"/>
                </a:lnTo>
                <a:lnTo>
                  <a:pt x="2043674" y="6897406"/>
                </a:lnTo>
                <a:lnTo>
                  <a:pt x="22253" y="6908721"/>
                </a:lnTo>
                <a:cubicBezTo>
                  <a:pt x="15991" y="4622721"/>
                  <a:pt x="6262" y="2286000"/>
                  <a:pt x="0" y="0"/>
                </a:cubicBezTo>
                <a:close/>
              </a:path>
            </a:pathLst>
          </a:custGeom>
          <a:solidFill>
            <a:schemeClr val="accent4"/>
          </a:solidFill>
        </p:spPr>
        <p:txBody>
          <a:bodyPr wrap="square" anchor="ctr" anchorCtr="0">
            <a:noAutofit/>
          </a:bodyPr>
          <a:lstStyle>
            <a:lvl1pPr algn="ctr">
              <a:defRPr/>
            </a:lvl1pPr>
          </a:lstStyle>
          <a:p>
            <a:r>
              <a:rPr lang="en-US"/>
              <a:t>Click to add photo</a:t>
            </a:r>
          </a:p>
        </p:txBody>
      </p:sp>
      <p:sp>
        <p:nvSpPr>
          <p:cNvPr id="11" name="Text Placeholder 11">
            <a:extLst>
              <a:ext uri="{FF2B5EF4-FFF2-40B4-BE49-F238E27FC236}">
                <a16:creationId xmlns:a16="http://schemas.microsoft.com/office/drawing/2014/main" id="{14C41537-0664-5843-803B-68CBF96CA8A0}"/>
              </a:ext>
            </a:extLst>
          </p:cNvPr>
          <p:cNvSpPr>
            <a:spLocks noGrp="1"/>
          </p:cNvSpPr>
          <p:nvPr>
            <p:ph type="body" sz="quarter" idx="14" hasCustomPrompt="1"/>
          </p:nvPr>
        </p:nvSpPr>
        <p:spPr>
          <a:xfrm>
            <a:off x="6096000" y="3481917"/>
            <a:ext cx="4801849" cy="2319866"/>
          </a:xfrm>
          <a:prstGeom prst="rect">
            <a:avLst/>
          </a:prstGeom>
        </p:spPr>
        <p:txBody>
          <a:bodyPr>
            <a:noAutofit/>
          </a:bodyPr>
          <a:lstStyle>
            <a:lvl1pPr>
              <a:lnSpc>
                <a:spcPct val="100000"/>
              </a:lnSpc>
              <a:defRPr sz="1800" b="0" i="0">
                <a:latin typeface="Atyp BL Text" pitchFamily="2" charset="77"/>
                <a:ea typeface="Atyp BL Text" pitchFamily="2" charset="77"/>
              </a:defRPr>
            </a:lvl1pPr>
          </a:lstStyle>
          <a:p>
            <a:pPr lvl="0"/>
            <a:r>
              <a:rPr lang="en-US"/>
              <a:t>Body copy.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a:t>
            </a:r>
          </a:p>
          <a:p>
            <a:pPr lvl="0"/>
            <a:endParaRPr lang="en-US"/>
          </a:p>
        </p:txBody>
      </p:sp>
    </p:spTree>
    <p:extLst>
      <p:ext uri="{BB962C8B-B14F-4D97-AF65-F5344CB8AC3E}">
        <p14:creationId xmlns:p14="http://schemas.microsoft.com/office/powerpoint/2010/main" val="89791155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x" preserve="1">
  <p:cSld name="Divider Slide - Yellow">
    <p:bg>
      <p:bgRef idx="1001">
        <a:schemeClr val="bg1"/>
      </p:bgRef>
    </p:bg>
    <p:spTree>
      <p:nvGrpSpPr>
        <p:cNvPr id="1" name=""/>
        <p:cNvGrpSpPr/>
        <p:nvPr/>
      </p:nvGrpSpPr>
      <p:grpSpPr>
        <a:xfrm>
          <a:off x="0" y="0"/>
          <a:ext cx="0" cy="0"/>
          <a:chOff x="0" y="0"/>
          <a:chExt cx="0" cy="0"/>
        </a:xfrm>
      </p:grpSpPr>
      <p:sp>
        <p:nvSpPr>
          <p:cNvPr id="183" name="Freeform 24"/>
          <p:cNvSpPr/>
          <p:nvPr/>
        </p:nvSpPr>
        <p:spPr>
          <a:xfrm>
            <a:off x="4161788" y="4264886"/>
            <a:ext cx="5186229" cy="259311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184" name="Freeform 27"/>
          <p:cNvSpPr/>
          <p:nvPr/>
        </p:nvSpPr>
        <p:spPr>
          <a:xfrm>
            <a:off x="10419667" y="724570"/>
            <a:ext cx="1772333" cy="61334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3478" y="21600"/>
                </a:lnTo>
                <a:lnTo>
                  <a:pt x="2946" y="21114"/>
                </a:lnTo>
                <a:cubicBezTo>
                  <a:pt x="1028" y="19215"/>
                  <a:pt x="0" y="17207"/>
                  <a:pt x="0" y="15131"/>
                </a:cubicBezTo>
                <a:cubicBezTo>
                  <a:pt x="0" y="9552"/>
                  <a:pt x="7313" y="4495"/>
                  <a:pt x="19292" y="697"/>
                </a:cubicBezTo>
                <a:close/>
              </a:path>
            </a:pathLst>
          </a:custGeom>
          <a:solidFill>
            <a:schemeClr val="accent1"/>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185" name="Freeform 23"/>
          <p:cNvSpPr/>
          <p:nvPr/>
        </p:nvSpPr>
        <p:spPr>
          <a:xfrm rot="21206569">
            <a:off x="-190568" y="1090201"/>
            <a:ext cx="9207163" cy="28101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758" y="0"/>
                </a:lnTo>
                <a:close/>
              </a:path>
            </a:pathLst>
          </a:custGeom>
          <a:solidFill>
            <a:srgbClr val="FFFFFF"/>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186" name="Click to Edit Section Divider Title"/>
          <p:cNvSpPr txBox="1">
            <a:spLocks noGrp="1"/>
          </p:cNvSpPr>
          <p:nvPr>
            <p:ph type="title" hasCustomPrompt="1"/>
          </p:nvPr>
        </p:nvSpPr>
        <p:spPr>
          <a:xfrm>
            <a:off x="516924" y="1979015"/>
            <a:ext cx="7366313" cy="1449986"/>
          </a:xfrm>
          <a:prstGeom prst="rect">
            <a:avLst/>
          </a:prstGeom>
        </p:spPr>
        <p:txBody>
          <a:bodyPr/>
          <a:lstStyle>
            <a:lvl1pPr>
              <a:defRPr sz="4800">
                <a:solidFill>
                  <a:sysClr val="windowText" lastClr="000000"/>
                </a:solidFill>
                <a:latin typeface="+mj-lt"/>
                <a:ea typeface="Atyp Text Semibold"/>
                <a:cs typeface="Atyp Text Semibold"/>
                <a:sym typeface="Atyp Text Semibold"/>
              </a:defRPr>
            </a:lvl1pPr>
          </a:lstStyle>
          <a:p>
            <a:r>
              <a:t>Click to Edit Section Divider Title</a:t>
            </a:r>
          </a:p>
        </p:txBody>
      </p:sp>
      <p:sp>
        <p:nvSpPr>
          <p:cNvPr id="187" name="Freeform 6"/>
          <p:cNvSpPr/>
          <p:nvPr/>
        </p:nvSpPr>
        <p:spPr>
          <a:xfrm>
            <a:off x="10419667" y="724570"/>
            <a:ext cx="1772333" cy="61334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3478" y="21600"/>
                </a:lnTo>
                <a:lnTo>
                  <a:pt x="2946" y="21114"/>
                </a:lnTo>
                <a:cubicBezTo>
                  <a:pt x="1028" y="19215"/>
                  <a:pt x="0" y="17207"/>
                  <a:pt x="0" y="15131"/>
                </a:cubicBezTo>
                <a:cubicBezTo>
                  <a:pt x="0" y="9552"/>
                  <a:pt x="7313" y="4495"/>
                  <a:pt x="19292" y="697"/>
                </a:cubicBezTo>
                <a:close/>
              </a:path>
            </a:pathLst>
          </a:custGeom>
          <a:solidFill>
            <a:schemeClr val="accent1"/>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9" name="Slide Number">
            <a:extLst>
              <a:ext uri="{FF2B5EF4-FFF2-40B4-BE49-F238E27FC236}">
                <a16:creationId xmlns:a16="http://schemas.microsoft.com/office/drawing/2014/main" id="{F309D1F8-5EE2-1BC5-367B-B4F40FDA6F2D}"/>
              </a:ext>
            </a:extLst>
          </p:cNvPr>
          <p:cNvSpPr txBox="1">
            <a:spLocks noGrp="1"/>
          </p:cNvSpPr>
          <p:nvPr>
            <p:ph type="sldNum" sz="quarter" idx="2"/>
          </p:nvPr>
        </p:nvSpPr>
        <p:spPr>
          <a:xfrm>
            <a:off x="11527727" y="6256179"/>
            <a:ext cx="265455" cy="246221"/>
          </a:xfrm>
          <a:prstGeom prst="rect">
            <a:avLst/>
          </a:prstGeom>
        </p:spPr>
        <p:txBody>
          <a:bodyPr/>
          <a:lstStyle>
            <a:lvl1pPr marL="0" indent="0">
              <a:buFont typeface="Arial" panose="020B0604020202020204" pitchFamily="34" charset="0"/>
              <a:buNone/>
              <a:defRPr/>
            </a:lvl1pPr>
          </a:lstStyle>
          <a:p>
            <a:fld id="{86CB4B4D-7CA3-9044-876B-883B54F8677D}" type="slidenum">
              <a:rPr lang="en-US" smtClean="0"/>
              <a:pPr/>
              <a:t>‹#›</a:t>
            </a:fld>
            <a:endParaRPr lang="en-US"/>
          </a:p>
        </p:txBody>
      </p:sp>
      <p:pic>
        <p:nvPicPr>
          <p:cNvPr id="2" name="Picture 1">
            <a:extLst>
              <a:ext uri="{FF2B5EF4-FFF2-40B4-BE49-F238E27FC236}">
                <a16:creationId xmlns:a16="http://schemas.microsoft.com/office/drawing/2014/main" id="{55840FC7-8554-A775-1C08-7B26B80DD4A9}"/>
              </a:ext>
            </a:extLst>
          </p:cNvPr>
          <p:cNvPicPr>
            <a:picLocks noChangeAspect="1"/>
          </p:cNvPicPr>
          <p:nvPr userDrawn="1"/>
        </p:nvPicPr>
        <p:blipFill>
          <a:blip r:embed="rId2"/>
          <a:stretch>
            <a:fillRect/>
          </a:stretch>
        </p:blipFill>
        <p:spPr>
          <a:xfrm>
            <a:off x="510883" y="5924296"/>
            <a:ext cx="1657642" cy="473613"/>
          </a:xfrm>
          <a:prstGeom prst="rect">
            <a:avLst/>
          </a:prstGeom>
        </p:spPr>
      </p:pic>
    </p:spTree>
    <p:extLst>
      <p:ext uri="{BB962C8B-B14F-4D97-AF65-F5344CB8AC3E}">
        <p14:creationId xmlns:p14="http://schemas.microsoft.com/office/powerpoint/2010/main" val="4084848766"/>
      </p:ext>
    </p:extLst>
  </p:cSld>
  <p:clrMapOvr>
    <a:overrideClrMapping bg1="lt1" tx1="dk1" bg2="lt2" tx2="dk2" accent1="accent1" accent2="accent2" accent3="accent3" accent4="accent4" accent5="accent5" accent6="accent6" hlink="hlink" folHlink="folHlink"/>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itle + 1-Column - Bullets">
    <p:bg>
      <p:bgPr>
        <a:solidFill>
          <a:schemeClr val="bg1"/>
        </a:solidFill>
        <a:effectLst/>
      </p:bgPr>
    </p:bg>
    <p:spTree>
      <p:nvGrpSpPr>
        <p:cNvPr id="1" name=""/>
        <p:cNvGrpSpPr/>
        <p:nvPr/>
      </p:nvGrpSpPr>
      <p:grpSpPr>
        <a:xfrm>
          <a:off x="0" y="0"/>
          <a:ext cx="0" cy="0"/>
          <a:chOff x="0" y="0"/>
          <a:chExt cx="0" cy="0"/>
        </a:xfrm>
      </p:grpSpPr>
      <p:sp>
        <p:nvSpPr>
          <p:cNvPr id="2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 name="Text Placeholder 2">
            <a:extLst>
              <a:ext uri="{FF2B5EF4-FFF2-40B4-BE49-F238E27FC236}">
                <a16:creationId xmlns:a16="http://schemas.microsoft.com/office/drawing/2014/main" id="{FAB52382-BA5B-1C4F-9278-4A12CE07DC18}"/>
              </a:ext>
            </a:extLst>
          </p:cNvPr>
          <p:cNvSpPr>
            <a:spLocks noGrp="1"/>
          </p:cNvSpPr>
          <p:nvPr>
            <p:ph type="body" sz="quarter" idx="22"/>
          </p:nvPr>
        </p:nvSpPr>
        <p:spPr>
          <a:xfrm>
            <a:off x="517525" y="1820863"/>
            <a:ext cx="11158538" cy="378618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lick to Edit 1-Column Title">
            <a:extLst>
              <a:ext uri="{FF2B5EF4-FFF2-40B4-BE49-F238E27FC236}">
                <a16:creationId xmlns:a16="http://schemas.microsoft.com/office/drawing/2014/main" id="{3AF985AE-33F3-ECEE-EC6A-0CE29A44C92F}"/>
              </a:ext>
            </a:extLst>
          </p:cNvPr>
          <p:cNvSpPr txBox="1">
            <a:spLocks noGrp="1"/>
          </p:cNvSpPr>
          <p:nvPr>
            <p:ph type="title" hasCustomPrompt="1"/>
          </p:nvPr>
        </p:nvSpPr>
        <p:spPr>
          <a:xfrm>
            <a:off x="516924" y="505168"/>
            <a:ext cx="11164331" cy="514007"/>
          </a:xfrm>
          <a:prstGeom prst="rect">
            <a:avLst/>
          </a:prstGeom>
        </p:spPr>
        <p:txBody>
          <a:bodyPr/>
          <a:lstStyle/>
          <a:p>
            <a:r>
              <a:t>Click to Edit 1-Column Title</a:t>
            </a:r>
          </a:p>
        </p:txBody>
      </p:sp>
      <p:sp>
        <p:nvSpPr>
          <p:cNvPr id="14" name="Body Level One…">
            <a:extLst>
              <a:ext uri="{FF2B5EF4-FFF2-40B4-BE49-F238E27FC236}">
                <a16:creationId xmlns:a16="http://schemas.microsoft.com/office/drawing/2014/main" id="{9CBC506F-BC28-D6EA-1708-59970C3116F7}"/>
              </a:ext>
            </a:extLst>
          </p:cNvPr>
          <p:cNvSpPr txBox="1">
            <a:spLocks noGrp="1"/>
          </p:cNvSpPr>
          <p:nvPr>
            <p:ph type="body" sz="quarter" idx="1" hasCustomPrompt="1"/>
          </p:nvPr>
        </p:nvSpPr>
        <p:spPr>
          <a:xfrm>
            <a:off x="516924" y="1036001"/>
            <a:ext cx="11163301" cy="307277"/>
          </a:xfrm>
          <a:prstGeom prst="rect">
            <a:avLst/>
          </a:prstGeom>
        </p:spPr>
        <p:txBody>
          <a:bodyPr/>
          <a:lstStyle>
            <a:lvl1pPr marL="0" marR="0" indent="0" algn="l" defTabSz="914400" rtl="0" eaLnBrk="1" fontAlgn="auto" latinLnBrk="0" hangingPunct="1">
              <a:lnSpc>
                <a:spcPts val="2700"/>
              </a:lnSpc>
              <a:spcBef>
                <a:spcPts val="1000"/>
              </a:spcBef>
              <a:spcAft>
                <a:spcPts val="0"/>
              </a:spcAft>
              <a:buClr>
                <a:schemeClr val="tx1"/>
              </a:buClr>
              <a:buSzTx/>
              <a:buFont typeface="Arial" panose="020B0604020202020204" pitchFamily="34" charset="0"/>
              <a:buNone/>
              <a:tabLst/>
              <a:defRPr>
                <a:latin typeface="+mj-lt"/>
                <a:ea typeface="Atyp Text Semibold"/>
                <a:cs typeface="Atyp Text Semibold"/>
                <a:sym typeface="Atyp Text Semibold"/>
              </a:defRPr>
            </a:lvl1pPr>
            <a:lvl2pPr>
              <a:lnSpc>
                <a:spcPts val="2700"/>
              </a:lnSpc>
              <a:defRPr>
                <a:latin typeface="Atyp Text Semibold"/>
                <a:ea typeface="Atyp Text Semibold"/>
                <a:cs typeface="Atyp Text Semibold"/>
                <a:sym typeface="Atyp Text Semibold"/>
              </a:defRPr>
            </a:lvl2pPr>
            <a:lvl3pPr>
              <a:lnSpc>
                <a:spcPts val="2700"/>
              </a:lnSpc>
              <a:defRPr>
                <a:latin typeface="Atyp Text Semibold"/>
                <a:ea typeface="Atyp Text Semibold"/>
                <a:cs typeface="Atyp Text Semibold"/>
                <a:sym typeface="Atyp Text Semibold"/>
              </a:defRPr>
            </a:lvl3pPr>
            <a:lvl4pPr>
              <a:lnSpc>
                <a:spcPts val="2700"/>
              </a:lnSpc>
              <a:defRPr>
                <a:latin typeface="Atyp Text Semibold"/>
                <a:ea typeface="Atyp Text Semibold"/>
                <a:cs typeface="Atyp Text Semibold"/>
                <a:sym typeface="Atyp Text Semibold"/>
              </a:defRPr>
            </a:lvl4pPr>
            <a:lvl5pPr>
              <a:lnSpc>
                <a:spcPts val="2700"/>
              </a:lnSpc>
              <a:defRPr>
                <a:latin typeface="Atyp Text Semibold"/>
                <a:ea typeface="Atyp Text Semibold"/>
                <a:cs typeface="Atyp Text Semibold"/>
                <a:sym typeface="Atyp Text Semibold"/>
              </a:defRPr>
            </a:lvl5pPr>
          </a:lstStyle>
          <a:p>
            <a:r>
              <a:rPr lang="en-US"/>
              <a:t>This is a subhead. If needed, please keep to one line, only. If not, delete.</a:t>
            </a:r>
          </a:p>
        </p:txBody>
      </p:sp>
      <p:pic>
        <p:nvPicPr>
          <p:cNvPr id="15" name="Graphic 14">
            <a:extLst>
              <a:ext uri="{FF2B5EF4-FFF2-40B4-BE49-F238E27FC236}">
                <a16:creationId xmlns:a16="http://schemas.microsoft.com/office/drawing/2014/main" id="{44EC6A1B-9D7A-944F-A302-1925B737D1C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10882" y="5921468"/>
            <a:ext cx="2546643" cy="515230"/>
          </a:xfrm>
          <a:prstGeom prst="rect">
            <a:avLst/>
          </a:prstGeom>
        </p:spPr>
      </p:pic>
    </p:spTree>
    <p:extLst>
      <p:ext uri="{BB962C8B-B14F-4D97-AF65-F5344CB8AC3E}">
        <p14:creationId xmlns:p14="http://schemas.microsoft.com/office/powerpoint/2010/main" val="1425250082"/>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itle + 2-Column - Yellow">
    <p:bg>
      <p:bgPr>
        <a:solidFill>
          <a:srgbClr val="FFE900"/>
        </a:solidFill>
        <a:effectLst/>
      </p:bgPr>
    </p:bg>
    <p:spTree>
      <p:nvGrpSpPr>
        <p:cNvPr id="1" name=""/>
        <p:cNvGrpSpPr/>
        <p:nvPr/>
      </p:nvGrpSpPr>
      <p:grpSpPr>
        <a:xfrm>
          <a:off x="0" y="0"/>
          <a:ext cx="0" cy="0"/>
          <a:chOff x="0" y="0"/>
          <a:chExt cx="0" cy="0"/>
        </a:xfrm>
      </p:grpSpPr>
      <p:sp>
        <p:nvSpPr>
          <p:cNvPr id="3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7" name="Click to Edit 2-Column Title"/>
          <p:cNvSpPr txBox="1">
            <a:spLocks noGrp="1"/>
          </p:cNvSpPr>
          <p:nvPr>
            <p:ph type="title" hasCustomPrompt="1"/>
          </p:nvPr>
        </p:nvSpPr>
        <p:spPr>
          <a:xfrm>
            <a:off x="516924" y="505169"/>
            <a:ext cx="11164331" cy="401140"/>
          </a:xfrm>
          <a:prstGeom prst="rect">
            <a:avLst/>
          </a:prstGeom>
        </p:spPr>
        <p:txBody>
          <a:bodyPr/>
          <a:lstStyle>
            <a:lvl1pPr>
              <a:defRPr>
                <a:latin typeface="+mj-lt"/>
              </a:defRPr>
            </a:lvl1pPr>
          </a:lstStyle>
          <a:p>
            <a:r>
              <a:t>Click to Edit 2-Column Title</a:t>
            </a:r>
          </a:p>
        </p:txBody>
      </p:sp>
      <p:sp>
        <p:nvSpPr>
          <p:cNvPr id="9" name="Text Placeholder 2">
            <a:extLst>
              <a:ext uri="{FF2B5EF4-FFF2-40B4-BE49-F238E27FC236}">
                <a16:creationId xmlns:a16="http://schemas.microsoft.com/office/drawing/2014/main" id="{9535F294-FC9E-6C42-8466-BA46BE870ECF}"/>
              </a:ext>
            </a:extLst>
          </p:cNvPr>
          <p:cNvSpPr>
            <a:spLocks noGrp="1"/>
          </p:cNvSpPr>
          <p:nvPr>
            <p:ph type="body" sz="quarter" idx="22"/>
          </p:nvPr>
        </p:nvSpPr>
        <p:spPr>
          <a:xfrm>
            <a:off x="517525" y="1330325"/>
            <a:ext cx="5421313" cy="41306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C03C1EED-91FD-5345-AF5E-5EF3B609EA36}"/>
              </a:ext>
            </a:extLst>
          </p:cNvPr>
          <p:cNvSpPr>
            <a:spLocks noGrp="1"/>
          </p:cNvSpPr>
          <p:nvPr>
            <p:ph type="body" sz="quarter" idx="23"/>
          </p:nvPr>
        </p:nvSpPr>
        <p:spPr>
          <a:xfrm>
            <a:off x="6253163" y="1330325"/>
            <a:ext cx="5427662" cy="41306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25301F89-6F3E-2DC8-0A09-931BA7158D7D}"/>
              </a:ext>
            </a:extLst>
          </p:cNvPr>
          <p:cNvPicPr>
            <a:picLocks noChangeAspect="1"/>
          </p:cNvPicPr>
          <p:nvPr userDrawn="1"/>
        </p:nvPicPr>
        <p:blipFill>
          <a:blip r:embed="rId2"/>
          <a:stretch>
            <a:fillRect/>
          </a:stretch>
        </p:blipFill>
        <p:spPr>
          <a:xfrm>
            <a:off x="510883" y="5924296"/>
            <a:ext cx="1657642" cy="473613"/>
          </a:xfrm>
          <a:prstGeom prst="rect">
            <a:avLst/>
          </a:prstGeom>
        </p:spPr>
      </p:pic>
    </p:spTree>
    <p:extLst>
      <p:ext uri="{BB962C8B-B14F-4D97-AF65-F5344CB8AC3E}">
        <p14:creationId xmlns:p14="http://schemas.microsoft.com/office/powerpoint/2010/main" val="151691695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Title + 2-Column - Grey">
    <p:bg>
      <p:bgPr>
        <a:solidFill>
          <a:schemeClr val="accent4"/>
        </a:solidFill>
        <a:effectLst/>
      </p:bgPr>
    </p:bg>
    <p:spTree>
      <p:nvGrpSpPr>
        <p:cNvPr id="1" name=""/>
        <p:cNvGrpSpPr/>
        <p:nvPr/>
      </p:nvGrpSpPr>
      <p:grpSpPr>
        <a:xfrm>
          <a:off x="0" y="0"/>
          <a:ext cx="0" cy="0"/>
          <a:chOff x="0" y="0"/>
          <a:chExt cx="0" cy="0"/>
        </a:xfrm>
      </p:grpSpPr>
      <p:sp>
        <p:nvSpPr>
          <p:cNvPr id="365" name="Slide Number"/>
          <p:cNvSpPr txBox="1">
            <a:spLocks noGrp="1"/>
          </p:cNvSpPr>
          <p:nvPr>
            <p:ph type="sldNum" sz="quarter" idx="2"/>
          </p:nvPr>
        </p:nvSpPr>
        <p:spPr>
          <a:prstGeom prst="rect">
            <a:avLst/>
          </a:prstGeom>
        </p:spPr>
        <p:txBody>
          <a:bodyPr/>
          <a:lstStyle/>
          <a:p>
            <a:fld id="{8B872406-BB3D-487C-94AA-F5749CCD2F93}" type="slidenum">
              <a:rPr lang="en-US" smtClean="0"/>
              <a:t>‹#›</a:t>
            </a:fld>
            <a:endParaRPr lang="en-US"/>
          </a:p>
        </p:txBody>
      </p:sp>
      <p:sp>
        <p:nvSpPr>
          <p:cNvPr id="366" name="Click to Edit 2-Column Title"/>
          <p:cNvSpPr txBox="1">
            <a:spLocks noGrp="1"/>
          </p:cNvSpPr>
          <p:nvPr>
            <p:ph type="title" hasCustomPrompt="1"/>
          </p:nvPr>
        </p:nvSpPr>
        <p:spPr>
          <a:xfrm>
            <a:off x="516924" y="505168"/>
            <a:ext cx="11164331" cy="694045"/>
          </a:xfrm>
          <a:prstGeom prst="rect">
            <a:avLst/>
          </a:prstGeom>
        </p:spPr>
        <p:txBody>
          <a:bodyPr/>
          <a:lstStyle/>
          <a:p>
            <a:r>
              <a:t>Click to Edit 2-Column Title</a:t>
            </a:r>
          </a:p>
        </p:txBody>
      </p:sp>
      <p:sp>
        <p:nvSpPr>
          <p:cNvPr id="9" name="Text Placeholder 2">
            <a:extLst>
              <a:ext uri="{FF2B5EF4-FFF2-40B4-BE49-F238E27FC236}">
                <a16:creationId xmlns:a16="http://schemas.microsoft.com/office/drawing/2014/main" id="{61108754-EC8E-3843-8644-FBB249BBBB77}"/>
              </a:ext>
            </a:extLst>
          </p:cNvPr>
          <p:cNvSpPr>
            <a:spLocks noGrp="1"/>
          </p:cNvSpPr>
          <p:nvPr>
            <p:ph type="body" sz="quarter" idx="22"/>
          </p:nvPr>
        </p:nvSpPr>
        <p:spPr>
          <a:xfrm>
            <a:off x="517525" y="1330325"/>
            <a:ext cx="5421313" cy="4130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6814F42E-CB88-9249-995F-DCE2F6FCEA76}"/>
              </a:ext>
            </a:extLst>
          </p:cNvPr>
          <p:cNvSpPr>
            <a:spLocks noGrp="1"/>
          </p:cNvSpPr>
          <p:nvPr>
            <p:ph type="body" sz="quarter" idx="23"/>
          </p:nvPr>
        </p:nvSpPr>
        <p:spPr>
          <a:xfrm>
            <a:off x="6253163" y="1330325"/>
            <a:ext cx="5540375" cy="4130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63DC903F-89D1-B3BF-1A16-C38FFB281AE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10882" y="5921468"/>
            <a:ext cx="2546643" cy="515230"/>
          </a:xfrm>
          <a:prstGeom prst="rect">
            <a:avLst/>
          </a:prstGeom>
        </p:spPr>
      </p:pic>
    </p:spTree>
    <p:extLst>
      <p:ext uri="{BB962C8B-B14F-4D97-AF65-F5344CB8AC3E}">
        <p14:creationId xmlns:p14="http://schemas.microsoft.com/office/powerpoint/2010/main" val="2439814036"/>
      </p:ext>
    </p:extLst>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Agenda_Yellow">
    <p:bg>
      <p:bgPr>
        <a:solidFill>
          <a:schemeClr val="bg1"/>
        </a:solidFill>
        <a:effectLst/>
      </p:bgPr>
    </p:bg>
    <p:spTree>
      <p:nvGrpSpPr>
        <p:cNvPr id="1" name=""/>
        <p:cNvGrpSpPr/>
        <p:nvPr/>
      </p:nvGrpSpPr>
      <p:grpSpPr>
        <a:xfrm>
          <a:off x="0" y="0"/>
          <a:ext cx="0" cy="0"/>
          <a:chOff x="0" y="0"/>
          <a:chExt cx="0" cy="0"/>
        </a:xfrm>
      </p:grpSpPr>
      <p:sp>
        <p:nvSpPr>
          <p:cNvPr id="5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21" name="Freeform 22"/>
          <p:cNvSpPr/>
          <p:nvPr/>
        </p:nvSpPr>
        <p:spPr>
          <a:xfrm rot="10800000">
            <a:off x="6846305" y="5616858"/>
            <a:ext cx="2192586" cy="1259803"/>
          </a:xfrm>
          <a:custGeom>
            <a:avLst/>
            <a:gdLst/>
            <a:ahLst/>
            <a:cxnLst>
              <a:cxn ang="0">
                <a:pos x="wd2" y="hd2"/>
              </a:cxn>
              <a:cxn ang="5400000">
                <a:pos x="wd2" y="hd2"/>
              </a:cxn>
              <a:cxn ang="10800000">
                <a:pos x="wd2" y="hd2"/>
              </a:cxn>
              <a:cxn ang="16200000">
                <a:pos x="wd2" y="hd2"/>
              </a:cxn>
            </a:cxnLst>
            <a:rect l="0" t="0" r="r" b="b"/>
            <a:pathLst>
              <a:path w="21600" h="21600" extrusionOk="0">
                <a:moveTo>
                  <a:pt x="162" y="0"/>
                </a:moveTo>
                <a:lnTo>
                  <a:pt x="5047" y="0"/>
                </a:lnTo>
                <a:lnTo>
                  <a:pt x="4922" y="700"/>
                </a:lnTo>
                <a:cubicBezTo>
                  <a:pt x="4842" y="1379"/>
                  <a:pt x="4800" y="2083"/>
                  <a:pt x="4800" y="2803"/>
                </a:cubicBezTo>
                <a:cubicBezTo>
                  <a:pt x="4800" y="8568"/>
                  <a:pt x="7488" y="13246"/>
                  <a:pt x="10800" y="13246"/>
                </a:cubicBezTo>
                <a:cubicBezTo>
                  <a:pt x="14112" y="13246"/>
                  <a:pt x="16800" y="8568"/>
                  <a:pt x="16800" y="2803"/>
                </a:cubicBezTo>
                <a:cubicBezTo>
                  <a:pt x="16800" y="2083"/>
                  <a:pt x="16758" y="1379"/>
                  <a:pt x="16678" y="700"/>
                </a:cubicBezTo>
                <a:lnTo>
                  <a:pt x="16553" y="0"/>
                </a:lnTo>
                <a:lnTo>
                  <a:pt x="21439" y="0"/>
                </a:lnTo>
                <a:lnTo>
                  <a:pt x="21600" y="2803"/>
                </a:lnTo>
                <a:cubicBezTo>
                  <a:pt x="21600" y="13162"/>
                  <a:pt x="16800" y="21600"/>
                  <a:pt x="10800" y="21600"/>
                </a:cubicBezTo>
                <a:cubicBezTo>
                  <a:pt x="4848" y="21600"/>
                  <a:pt x="0" y="13162"/>
                  <a:pt x="0" y="2803"/>
                </a:cubicBezTo>
                <a:close/>
              </a:path>
            </a:pathLst>
          </a:custGeom>
          <a:solidFill>
            <a:schemeClr val="accent2"/>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24" name="Body Level One…"/>
          <p:cNvSpPr txBox="1">
            <a:spLocks noGrp="1"/>
          </p:cNvSpPr>
          <p:nvPr>
            <p:ph type="body" sz="quarter" idx="1" hasCustomPrompt="1"/>
          </p:nvPr>
        </p:nvSpPr>
        <p:spPr>
          <a:xfrm>
            <a:off x="3518194" y="1579050"/>
            <a:ext cx="7429206" cy="3793050"/>
          </a:xfrm>
          <a:prstGeom prst="rect">
            <a:avLst/>
          </a:prstGeom>
        </p:spPr>
        <p:txBody>
          <a:bodyPr/>
          <a:lstStyle>
            <a:lvl1pPr marL="0" indent="0">
              <a:lnSpc>
                <a:spcPct val="150000"/>
              </a:lnSpc>
              <a:buNone/>
              <a:defRPr sz="1800" b="1">
                <a:solidFill>
                  <a:schemeClr val="tx1"/>
                </a:solidFill>
                <a:latin typeface="+mn-lt"/>
                <a:ea typeface="Atyp Text Semibold"/>
                <a:cs typeface="Atyp Text Semibold"/>
                <a:sym typeface="Atyp Text Semibold"/>
              </a:defRPr>
            </a:lvl1pPr>
            <a:lvl2pPr>
              <a:lnSpc>
                <a:spcPts val="2700"/>
              </a:lnSpc>
              <a:defRPr>
                <a:latin typeface="Atyp Text Semibold"/>
                <a:ea typeface="Atyp Text Semibold"/>
                <a:cs typeface="Atyp Text Semibold"/>
                <a:sym typeface="Atyp Text Semibold"/>
              </a:defRPr>
            </a:lvl2pPr>
            <a:lvl3pPr>
              <a:lnSpc>
                <a:spcPts val="2700"/>
              </a:lnSpc>
              <a:defRPr>
                <a:latin typeface="Atyp Text Semibold"/>
                <a:ea typeface="Atyp Text Semibold"/>
                <a:cs typeface="Atyp Text Semibold"/>
                <a:sym typeface="Atyp Text Semibold"/>
              </a:defRPr>
            </a:lvl3pPr>
            <a:lvl4pPr>
              <a:lnSpc>
                <a:spcPts val="2700"/>
              </a:lnSpc>
              <a:defRPr>
                <a:latin typeface="Atyp Text Semibold"/>
                <a:ea typeface="Atyp Text Semibold"/>
                <a:cs typeface="Atyp Text Semibold"/>
                <a:sym typeface="Atyp Text Semibold"/>
              </a:defRPr>
            </a:lvl4pPr>
            <a:lvl5pPr>
              <a:lnSpc>
                <a:spcPts val="2700"/>
              </a:lnSpc>
              <a:defRPr>
                <a:latin typeface="Atyp Text Semibold"/>
                <a:ea typeface="Atyp Text Semibold"/>
                <a:cs typeface="Atyp Text Semibold"/>
                <a:sym typeface="Atyp Text Semibold"/>
              </a:defRPr>
            </a:lvl5pPr>
          </a:lstStyle>
          <a:p>
            <a:r>
              <a:rPr lang="en-US"/>
              <a:t>Lorem Ipsum Dolor</a:t>
            </a:r>
          </a:p>
          <a:p>
            <a:r>
              <a:rPr lang="en-US"/>
              <a:t>Sit </a:t>
            </a:r>
            <a:r>
              <a:rPr lang="en-US" err="1"/>
              <a:t>Amet</a:t>
            </a:r>
            <a:r>
              <a:rPr lang="en-US"/>
              <a:t> </a:t>
            </a:r>
            <a:r>
              <a:rPr lang="en-US" err="1"/>
              <a:t>Consectetuer</a:t>
            </a:r>
            <a:endParaRPr lang="en-US"/>
          </a:p>
          <a:p>
            <a:r>
              <a:rPr lang="en-US" err="1"/>
              <a:t>Adipiscing</a:t>
            </a:r>
            <a:r>
              <a:rPr lang="en-US"/>
              <a:t> </a:t>
            </a:r>
            <a:r>
              <a:rPr lang="en-US" err="1"/>
              <a:t>Elit</a:t>
            </a:r>
            <a:endParaRPr lang="en-US"/>
          </a:p>
          <a:p>
            <a:r>
              <a:rPr lang="en-US" err="1"/>
              <a:t>Nonummy</a:t>
            </a:r>
            <a:r>
              <a:rPr lang="en-US"/>
              <a:t> </a:t>
            </a:r>
            <a:r>
              <a:rPr lang="en-US" err="1"/>
              <a:t>Nibh</a:t>
            </a:r>
            <a:r>
              <a:rPr lang="en-US"/>
              <a:t> </a:t>
            </a:r>
            <a:r>
              <a:rPr lang="en-US" err="1"/>
              <a:t>Euismod</a:t>
            </a:r>
            <a:endParaRPr lang="en-US"/>
          </a:p>
          <a:p>
            <a:r>
              <a:rPr lang="en-US" err="1"/>
              <a:t>Tincidunt</a:t>
            </a:r>
            <a:r>
              <a:rPr lang="en-US"/>
              <a:t> Ut </a:t>
            </a:r>
            <a:r>
              <a:rPr lang="en-US" err="1"/>
              <a:t>Laoreet</a:t>
            </a:r>
            <a:r>
              <a:rPr lang="en-US"/>
              <a:t> Dolore</a:t>
            </a:r>
          </a:p>
          <a:p>
            <a:r>
              <a:rPr lang="en-US"/>
              <a:t>Magna </a:t>
            </a:r>
            <a:r>
              <a:rPr lang="en-US" err="1"/>
              <a:t>Aliquam</a:t>
            </a:r>
            <a:endParaRPr lang="en-US"/>
          </a:p>
          <a:p>
            <a:r>
              <a:rPr lang="en-US" err="1"/>
              <a:t>Erat</a:t>
            </a:r>
            <a:r>
              <a:rPr lang="en-US"/>
              <a:t> </a:t>
            </a:r>
            <a:r>
              <a:rPr lang="en-US" err="1"/>
              <a:t>Volutpat</a:t>
            </a:r>
            <a:endParaRPr lang="en-US"/>
          </a:p>
        </p:txBody>
      </p:sp>
      <p:sp>
        <p:nvSpPr>
          <p:cNvPr id="525" name="Text Placeholder 11"/>
          <p:cNvSpPr>
            <a:spLocks noGrp="1"/>
          </p:cNvSpPr>
          <p:nvPr>
            <p:ph type="body" sz="quarter" idx="21" hasCustomPrompt="1"/>
          </p:nvPr>
        </p:nvSpPr>
        <p:spPr>
          <a:xfrm>
            <a:off x="774699" y="1579050"/>
            <a:ext cx="2425701" cy="3775258"/>
          </a:xfrm>
          <a:prstGeom prst="rect">
            <a:avLst/>
          </a:prstGeom>
        </p:spPr>
        <p:txBody>
          <a:bodyPr/>
          <a:lstStyle>
            <a:lvl1pPr marL="0" marR="0" indent="0" algn="r" defTabSz="914400" rtl="0" eaLnBrk="1" fontAlgn="auto" latinLnBrk="0" hangingPunct="1">
              <a:lnSpc>
                <a:spcPct val="150000"/>
              </a:lnSpc>
              <a:spcBef>
                <a:spcPts val="1000"/>
              </a:spcBef>
              <a:spcAft>
                <a:spcPts val="0"/>
              </a:spcAft>
              <a:buClr>
                <a:schemeClr val="tx1"/>
              </a:buClr>
              <a:buSzTx/>
              <a:buFont typeface="Arial" panose="020B0604020202020204" pitchFamily="34" charset="0"/>
              <a:buNone/>
              <a:tabLst/>
              <a:defRPr sz="1800">
                <a:solidFill>
                  <a:schemeClr val="tx1"/>
                </a:solidFill>
                <a:latin typeface="+mn-lt"/>
              </a:defRPr>
            </a:lvl1pPr>
          </a:lstStyle>
          <a:p>
            <a:r>
              <a:rPr lang="en-US"/>
              <a:t>0:00am–0:00pm</a:t>
            </a:r>
          </a:p>
          <a:p>
            <a:r>
              <a:rPr lang="en-US"/>
              <a:t>0:00am–0:00pm</a:t>
            </a:r>
          </a:p>
          <a:p>
            <a:r>
              <a:rPr lang="en-US"/>
              <a:t>0:00am–0:00pm</a:t>
            </a:r>
          </a:p>
          <a:p>
            <a:r>
              <a:rPr lang="en-US"/>
              <a:t>0:00am–0:00pm</a:t>
            </a:r>
          </a:p>
          <a:p>
            <a:r>
              <a:rPr lang="en-US"/>
              <a:t>0:00am–0:00pm</a:t>
            </a:r>
          </a:p>
          <a:p>
            <a:r>
              <a:rPr lang="en-US"/>
              <a:t>0:00am–0:00pm</a:t>
            </a:r>
          </a:p>
          <a:p>
            <a:r>
              <a:rPr lang="en-US"/>
              <a:t>0:00am–0:00pm</a:t>
            </a:r>
          </a:p>
          <a:p>
            <a:endParaRPr lang="en-US"/>
          </a:p>
        </p:txBody>
      </p:sp>
      <p:sp>
        <p:nvSpPr>
          <p:cNvPr id="526" name="Click to Edit Sidebar Text"/>
          <p:cNvSpPr txBox="1">
            <a:spLocks noGrp="1"/>
          </p:cNvSpPr>
          <p:nvPr>
            <p:ph type="title" hasCustomPrompt="1"/>
          </p:nvPr>
        </p:nvSpPr>
        <p:spPr>
          <a:xfrm>
            <a:off x="767698" y="855150"/>
            <a:ext cx="9062102" cy="491050"/>
          </a:xfrm>
          <a:prstGeom prst="rect">
            <a:avLst/>
          </a:prstGeom>
        </p:spPr>
        <p:txBody>
          <a:bodyPr/>
          <a:lstStyle>
            <a:lvl1pPr>
              <a:defRPr sz="3600">
                <a:solidFill>
                  <a:schemeClr val="tx1"/>
                </a:solidFill>
                <a:latin typeface="+mj-lt"/>
              </a:defRPr>
            </a:lvl1pPr>
          </a:lstStyle>
          <a:p>
            <a:r>
              <a:rPr lang="en-US"/>
              <a:t>Agenda Title: Date if Desired</a:t>
            </a:r>
            <a:endParaRPr/>
          </a:p>
        </p:txBody>
      </p:sp>
      <p:sp>
        <p:nvSpPr>
          <p:cNvPr id="7" name="Freeform 6">
            <a:extLst>
              <a:ext uri="{FF2B5EF4-FFF2-40B4-BE49-F238E27FC236}">
                <a16:creationId xmlns:a16="http://schemas.microsoft.com/office/drawing/2014/main" id="{262CECCD-69D2-C354-0253-40C69FD8CCB3}"/>
              </a:ext>
            </a:extLst>
          </p:cNvPr>
          <p:cNvSpPr/>
          <p:nvPr userDrawn="1"/>
        </p:nvSpPr>
        <p:spPr>
          <a:xfrm rot="1995147">
            <a:off x="1833022" y="5535140"/>
            <a:ext cx="2030311" cy="1501792"/>
          </a:xfrm>
          <a:custGeom>
            <a:avLst/>
            <a:gdLst>
              <a:gd name="connsiteX0" fmla="*/ 1194169 w 2030311"/>
              <a:gd name="connsiteY0" fmla="*/ 0 h 1501792"/>
              <a:gd name="connsiteX1" fmla="*/ 2030311 w 2030311"/>
              <a:gd name="connsiteY1" fmla="*/ 836166 h 1501792"/>
              <a:gd name="connsiteX2" fmla="*/ 1658734 w 2030311"/>
              <a:gd name="connsiteY2" fmla="*/ 1079805 h 1501792"/>
              <a:gd name="connsiteX3" fmla="*/ 1194169 w 2030311"/>
              <a:gd name="connsiteY3" fmla="*/ 615248 h 1501792"/>
              <a:gd name="connsiteX4" fmla="*/ 307609 w 2030311"/>
              <a:gd name="connsiteY4" fmla="*/ 1501792 h 1501792"/>
              <a:gd name="connsiteX5" fmla="*/ 0 w 2030311"/>
              <a:gd name="connsiteY5" fmla="*/ 1194203 h 150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0311" h="1501792">
                <a:moveTo>
                  <a:pt x="1194169" y="0"/>
                </a:moveTo>
                <a:lnTo>
                  <a:pt x="2030311" y="836166"/>
                </a:lnTo>
                <a:lnTo>
                  <a:pt x="1658734" y="1079805"/>
                </a:lnTo>
                <a:lnTo>
                  <a:pt x="1194169" y="615248"/>
                </a:lnTo>
                <a:lnTo>
                  <a:pt x="307609" y="1501792"/>
                </a:lnTo>
                <a:lnTo>
                  <a:pt x="0" y="1194203"/>
                </a:lnTo>
                <a:close/>
              </a:path>
            </a:pathLst>
          </a:custGeom>
          <a:solidFill>
            <a:schemeClr val="tx1"/>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3" name="Freeform 2">
            <a:extLst>
              <a:ext uri="{FF2B5EF4-FFF2-40B4-BE49-F238E27FC236}">
                <a16:creationId xmlns:a16="http://schemas.microsoft.com/office/drawing/2014/main" id="{ABB98A7E-5D45-EFB8-D74F-669791EE1732}"/>
              </a:ext>
            </a:extLst>
          </p:cNvPr>
          <p:cNvSpPr/>
          <p:nvPr userDrawn="1"/>
        </p:nvSpPr>
        <p:spPr>
          <a:xfrm rot="21206569">
            <a:off x="10141847" y="581634"/>
            <a:ext cx="2096517" cy="435057"/>
          </a:xfrm>
          <a:custGeom>
            <a:avLst/>
            <a:gdLst>
              <a:gd name="connsiteX0" fmla="*/ 2096517 w 2096517"/>
              <a:gd name="connsiteY0" fmla="*/ 0 h 435057"/>
              <a:gd name="connsiteX1" fmla="*/ 2046508 w 2096517"/>
              <a:gd name="connsiteY1" fmla="*/ 435057 h 435057"/>
              <a:gd name="connsiteX2" fmla="*/ 0 w 2096517"/>
              <a:gd name="connsiteY2" fmla="*/ 435057 h 435057"/>
              <a:gd name="connsiteX3" fmla="*/ 0 w 2096517"/>
              <a:gd name="connsiteY3" fmla="*/ 0 h 435057"/>
            </a:gdLst>
            <a:ahLst/>
            <a:cxnLst>
              <a:cxn ang="0">
                <a:pos x="connsiteX0" y="connsiteY0"/>
              </a:cxn>
              <a:cxn ang="0">
                <a:pos x="connsiteX1" y="connsiteY1"/>
              </a:cxn>
              <a:cxn ang="0">
                <a:pos x="connsiteX2" y="connsiteY2"/>
              </a:cxn>
              <a:cxn ang="0">
                <a:pos x="connsiteX3" y="connsiteY3"/>
              </a:cxn>
            </a:cxnLst>
            <a:rect l="l" t="t" r="r" b="b"/>
            <a:pathLst>
              <a:path w="2096517" h="435057">
                <a:moveTo>
                  <a:pt x="2096517" y="0"/>
                </a:moveTo>
                <a:lnTo>
                  <a:pt x="2046508" y="435057"/>
                </a:lnTo>
                <a:lnTo>
                  <a:pt x="0" y="435057"/>
                </a:lnTo>
                <a:lnTo>
                  <a:pt x="0" y="0"/>
                </a:lnTo>
                <a:close/>
              </a:path>
            </a:pathLst>
          </a:custGeom>
          <a:solidFill>
            <a:schemeClr val="accent3"/>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5" name="Freeform 4">
            <a:extLst>
              <a:ext uri="{FF2B5EF4-FFF2-40B4-BE49-F238E27FC236}">
                <a16:creationId xmlns:a16="http://schemas.microsoft.com/office/drawing/2014/main" id="{01A0ABFE-8D1E-039C-ED08-DB82B074005D}"/>
              </a:ext>
            </a:extLst>
          </p:cNvPr>
          <p:cNvSpPr/>
          <p:nvPr userDrawn="1"/>
        </p:nvSpPr>
        <p:spPr>
          <a:xfrm rot="18904924">
            <a:off x="11339688" y="3772229"/>
            <a:ext cx="955542" cy="895408"/>
          </a:xfrm>
          <a:custGeom>
            <a:avLst/>
            <a:gdLst>
              <a:gd name="connsiteX0" fmla="*/ 430965 w 955542"/>
              <a:gd name="connsiteY0" fmla="*/ 0 h 895408"/>
              <a:gd name="connsiteX1" fmla="*/ 861147 w 955542"/>
              <a:gd name="connsiteY1" fmla="*/ 527754 h 895408"/>
              <a:gd name="connsiteX2" fmla="*/ 955542 w 955542"/>
              <a:gd name="connsiteY2" fmla="*/ 537279 h 895408"/>
              <a:gd name="connsiteX3" fmla="*/ 598438 w 955542"/>
              <a:gd name="connsiteY3" fmla="*/ 895408 h 895408"/>
              <a:gd name="connsiteX4" fmla="*/ 592711 w 955542"/>
              <a:gd name="connsiteY4" fmla="*/ 893306 h 895408"/>
              <a:gd name="connsiteX5" fmla="*/ 0 w 955542"/>
              <a:gd name="connsiteY5" fmla="*/ 0 h 89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5542" h="895408">
                <a:moveTo>
                  <a:pt x="430965" y="0"/>
                </a:moveTo>
                <a:cubicBezTo>
                  <a:pt x="430965" y="260194"/>
                  <a:pt x="615741" y="477494"/>
                  <a:pt x="861147" y="527754"/>
                </a:cubicBezTo>
                <a:lnTo>
                  <a:pt x="955542" y="537279"/>
                </a:lnTo>
                <a:lnTo>
                  <a:pt x="598438" y="895408"/>
                </a:lnTo>
                <a:lnTo>
                  <a:pt x="592711" y="893306"/>
                </a:lnTo>
                <a:cubicBezTo>
                  <a:pt x="244842" y="745836"/>
                  <a:pt x="0" y="400796"/>
                  <a:pt x="0" y="0"/>
                </a:cubicBezTo>
                <a:close/>
              </a:path>
            </a:pathLst>
          </a:custGeom>
          <a:solidFill>
            <a:srgbClr val="FFFFFF"/>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Tree>
    <p:extLst>
      <p:ext uri="{BB962C8B-B14F-4D97-AF65-F5344CB8AC3E}">
        <p14:creationId xmlns:p14="http://schemas.microsoft.com/office/powerpoint/2010/main" val="2218441687"/>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Speakers Slide - Yellow">
    <p:bg>
      <p:bgPr>
        <a:solidFill>
          <a:srgbClr val="FFE900"/>
        </a:solidFill>
        <a:effectLst/>
      </p:bgPr>
    </p:bg>
    <p:spTree>
      <p:nvGrpSpPr>
        <p:cNvPr id="1" name=""/>
        <p:cNvGrpSpPr/>
        <p:nvPr/>
      </p:nvGrpSpPr>
      <p:grpSpPr>
        <a:xfrm>
          <a:off x="0" y="0"/>
          <a:ext cx="0" cy="0"/>
          <a:chOff x="0" y="0"/>
          <a:chExt cx="0" cy="0"/>
        </a:xfrm>
      </p:grpSpPr>
      <p:sp>
        <p:nvSpPr>
          <p:cNvPr id="225" name="Slide Number"/>
          <p:cNvSpPr txBox="1">
            <a:spLocks noGrp="1"/>
          </p:cNvSpPr>
          <p:nvPr>
            <p:ph type="sldNum" sz="quarter" idx="2"/>
          </p:nvPr>
        </p:nvSpPr>
        <p:spPr>
          <a:xfrm>
            <a:off x="11527727" y="6256179"/>
            <a:ext cx="265455" cy="246221"/>
          </a:xfrm>
          <a:prstGeom prst="rect">
            <a:avLst/>
          </a:prstGeom>
        </p:spPr>
        <p:txBody>
          <a:bodyPr/>
          <a:lstStyle/>
          <a:p>
            <a:fld id="{86CB4B4D-7CA3-9044-876B-883B54F8677D}" type="slidenum">
              <a:rPr smtClean="0"/>
              <a:t>‹#›</a:t>
            </a:fld>
            <a:endParaRPr/>
          </a:p>
        </p:txBody>
      </p:sp>
      <p:sp>
        <p:nvSpPr>
          <p:cNvPr id="5" name="Click to Edit 1-Column Title">
            <a:extLst>
              <a:ext uri="{FF2B5EF4-FFF2-40B4-BE49-F238E27FC236}">
                <a16:creationId xmlns:a16="http://schemas.microsoft.com/office/drawing/2014/main" id="{4488DEF0-AB9A-6427-80B6-B9B763851E72}"/>
              </a:ext>
            </a:extLst>
          </p:cNvPr>
          <p:cNvSpPr txBox="1">
            <a:spLocks noGrp="1"/>
          </p:cNvSpPr>
          <p:nvPr>
            <p:ph type="title" hasCustomPrompt="1"/>
          </p:nvPr>
        </p:nvSpPr>
        <p:spPr>
          <a:xfrm>
            <a:off x="516924" y="505168"/>
            <a:ext cx="11164331" cy="514007"/>
          </a:xfrm>
          <a:prstGeom prst="rect">
            <a:avLst/>
          </a:prstGeom>
        </p:spPr>
        <p:txBody>
          <a:bodyPr/>
          <a:lstStyle>
            <a:lvl1pPr>
              <a:defRPr>
                <a:latin typeface="+mj-lt"/>
              </a:defRPr>
            </a:lvl1pPr>
          </a:lstStyle>
          <a:p>
            <a:r>
              <a:rPr lang="en-US"/>
              <a:t>Click to Edit Speaker Slide Title</a:t>
            </a:r>
          </a:p>
        </p:txBody>
      </p:sp>
      <p:sp>
        <p:nvSpPr>
          <p:cNvPr id="6" name="Picture Placeholder 4">
            <a:extLst>
              <a:ext uri="{FF2B5EF4-FFF2-40B4-BE49-F238E27FC236}">
                <a16:creationId xmlns:a16="http://schemas.microsoft.com/office/drawing/2014/main" id="{92B6BCB4-502A-E481-3B7B-3BDB47E0B90B}"/>
              </a:ext>
            </a:extLst>
          </p:cNvPr>
          <p:cNvSpPr>
            <a:spLocks noGrp="1"/>
          </p:cNvSpPr>
          <p:nvPr>
            <p:ph type="pic" sz="quarter" idx="21"/>
          </p:nvPr>
        </p:nvSpPr>
        <p:spPr>
          <a:xfrm>
            <a:off x="4940300" y="2049408"/>
            <a:ext cx="2311400" cy="2309815"/>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7" name="Picture Placeholder 4">
            <a:extLst>
              <a:ext uri="{FF2B5EF4-FFF2-40B4-BE49-F238E27FC236}">
                <a16:creationId xmlns:a16="http://schemas.microsoft.com/office/drawing/2014/main" id="{334F479F-B4BD-D269-EE95-BD9333D3F1C0}"/>
              </a:ext>
            </a:extLst>
          </p:cNvPr>
          <p:cNvSpPr>
            <a:spLocks noGrp="1"/>
          </p:cNvSpPr>
          <p:nvPr>
            <p:ph type="pic" sz="quarter" idx="22"/>
          </p:nvPr>
        </p:nvSpPr>
        <p:spPr>
          <a:xfrm>
            <a:off x="1413719" y="2049408"/>
            <a:ext cx="2311401" cy="2309815"/>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8" name="Picture Placeholder 4">
            <a:extLst>
              <a:ext uri="{FF2B5EF4-FFF2-40B4-BE49-F238E27FC236}">
                <a16:creationId xmlns:a16="http://schemas.microsoft.com/office/drawing/2014/main" id="{97A612F1-5623-CFA1-5F91-F5A808CE0C94}"/>
              </a:ext>
            </a:extLst>
          </p:cNvPr>
          <p:cNvSpPr>
            <a:spLocks noGrp="1"/>
          </p:cNvSpPr>
          <p:nvPr>
            <p:ph type="pic" sz="quarter" idx="23"/>
          </p:nvPr>
        </p:nvSpPr>
        <p:spPr>
          <a:xfrm>
            <a:off x="8449785" y="2049408"/>
            <a:ext cx="2311401" cy="2309815"/>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9" name="Body Level One…">
            <a:extLst>
              <a:ext uri="{FF2B5EF4-FFF2-40B4-BE49-F238E27FC236}">
                <a16:creationId xmlns:a16="http://schemas.microsoft.com/office/drawing/2014/main" id="{A2FC64FC-F4BC-7E3E-C69C-EA0DD5C48FDC}"/>
              </a:ext>
            </a:extLst>
          </p:cNvPr>
          <p:cNvSpPr txBox="1">
            <a:spLocks noGrp="1"/>
          </p:cNvSpPr>
          <p:nvPr>
            <p:ph type="body" sz="quarter" idx="1" hasCustomPrompt="1"/>
          </p:nvPr>
        </p:nvSpPr>
        <p:spPr>
          <a:xfrm>
            <a:off x="4295775" y="4525964"/>
            <a:ext cx="3600450" cy="337302"/>
          </a:xfrm>
          <a:prstGeom prst="rect">
            <a:avLst/>
          </a:prstGeom>
        </p:spPr>
        <p:txBody>
          <a:bodyPr/>
          <a:lstStyle>
            <a:lvl1pPr marL="0" indent="0" algn="ctr">
              <a:buNone/>
              <a:defRPr sz="2000">
                <a:latin typeface="Atyp Text Semibold"/>
                <a:ea typeface="Atyp Text Semibold"/>
                <a:cs typeface="Atyp Text Semibold"/>
                <a:sym typeface="Atyp Text Semibold"/>
              </a:defRPr>
            </a:lvl1pPr>
            <a:lvl2pPr marL="457200" indent="0" algn="ctr">
              <a:buNone/>
              <a:defRPr sz="2000">
                <a:latin typeface="Atyp Text Semibold"/>
                <a:ea typeface="Atyp Text Semibold"/>
                <a:cs typeface="Atyp Text Semibold"/>
                <a:sym typeface="Atyp Text Semibold"/>
              </a:defRPr>
            </a:lvl2pPr>
            <a:lvl3pPr marL="914400" indent="0" algn="ctr">
              <a:buNone/>
              <a:defRPr sz="2000">
                <a:latin typeface="Atyp Text Semibold"/>
                <a:ea typeface="Atyp Text Semibold"/>
                <a:cs typeface="Atyp Text Semibold"/>
                <a:sym typeface="Atyp Text Semibold"/>
              </a:defRPr>
            </a:lvl3pPr>
            <a:lvl4pPr marL="1371600" indent="0" algn="ctr">
              <a:buNone/>
              <a:defRPr sz="2000">
                <a:latin typeface="Atyp Text Semibold"/>
                <a:ea typeface="Atyp Text Semibold"/>
                <a:cs typeface="Atyp Text Semibold"/>
                <a:sym typeface="Atyp Text Semibold"/>
              </a:defRPr>
            </a:lvl4pPr>
            <a:lvl5pPr marL="1828800" indent="0" algn="ctr">
              <a:buNone/>
              <a:defRPr sz="2000">
                <a:latin typeface="Atyp Text Semibold"/>
                <a:ea typeface="Atyp Text Semibold"/>
                <a:cs typeface="Atyp Text Semibold"/>
                <a:sym typeface="Atyp Text Semibold"/>
              </a:defRPr>
            </a:lvl5pPr>
          </a:lstStyle>
          <a:p>
            <a:r>
              <a:t>Speaker Name</a:t>
            </a:r>
          </a:p>
          <a:p>
            <a:pPr lvl="1"/>
            <a:endParaRPr/>
          </a:p>
          <a:p>
            <a:pPr lvl="2"/>
            <a:endParaRPr/>
          </a:p>
          <a:p>
            <a:pPr lvl="3"/>
            <a:endParaRPr/>
          </a:p>
          <a:p>
            <a:pPr lvl="4"/>
            <a:endParaRPr/>
          </a:p>
        </p:txBody>
      </p:sp>
      <p:sp>
        <p:nvSpPr>
          <p:cNvPr id="10" name="Text Placeholder 22">
            <a:extLst>
              <a:ext uri="{FF2B5EF4-FFF2-40B4-BE49-F238E27FC236}">
                <a16:creationId xmlns:a16="http://schemas.microsoft.com/office/drawing/2014/main" id="{9239A34A-3813-E728-E78B-BDA93ABB8654}"/>
              </a:ext>
            </a:extLst>
          </p:cNvPr>
          <p:cNvSpPr>
            <a:spLocks noGrp="1"/>
          </p:cNvSpPr>
          <p:nvPr>
            <p:ph type="body" sz="quarter" idx="24" hasCustomPrompt="1"/>
          </p:nvPr>
        </p:nvSpPr>
        <p:spPr>
          <a:xfrm>
            <a:off x="4295775" y="4857410"/>
            <a:ext cx="3600450" cy="625509"/>
          </a:xfrm>
          <a:prstGeom prst="rect">
            <a:avLst/>
          </a:prstGeom>
        </p:spPr>
        <p:txBody>
          <a:bodyPr/>
          <a:lstStyle>
            <a:lvl1pPr marL="0" indent="0" algn="ctr">
              <a:buNone/>
              <a:defRPr sz="1600"/>
            </a:lvl1pPr>
          </a:lstStyle>
          <a:p>
            <a:r>
              <a:t>Title</a:t>
            </a:r>
          </a:p>
        </p:txBody>
      </p:sp>
      <p:sp>
        <p:nvSpPr>
          <p:cNvPr id="11" name="Text Placeholder 11">
            <a:extLst>
              <a:ext uri="{FF2B5EF4-FFF2-40B4-BE49-F238E27FC236}">
                <a16:creationId xmlns:a16="http://schemas.microsoft.com/office/drawing/2014/main" id="{8C190EC5-89FD-9158-6C30-63C2EC67AA4B}"/>
              </a:ext>
            </a:extLst>
          </p:cNvPr>
          <p:cNvSpPr>
            <a:spLocks noGrp="1"/>
          </p:cNvSpPr>
          <p:nvPr>
            <p:ph type="body" sz="quarter" idx="25" hasCustomPrompt="1"/>
          </p:nvPr>
        </p:nvSpPr>
        <p:spPr>
          <a:xfrm>
            <a:off x="7896225" y="4525964"/>
            <a:ext cx="3600450" cy="337302"/>
          </a:xfrm>
          <a:prstGeom prst="rect">
            <a:avLst/>
          </a:prstGeom>
        </p:spPr>
        <p:txBody>
          <a:bodyPr/>
          <a:lstStyle>
            <a:lvl1pPr marL="0" indent="0" algn="ctr" defTabSz="786384">
              <a:spcBef>
                <a:spcPts val="800"/>
              </a:spcBef>
              <a:buNone/>
              <a:defRPr sz="2000">
                <a:latin typeface="Atyp Text Semibold"/>
                <a:ea typeface="Atyp Text Semibold"/>
                <a:cs typeface="Atyp Text Semibold"/>
                <a:sym typeface="Atyp Text Semibold"/>
              </a:defRPr>
            </a:lvl1pPr>
          </a:lstStyle>
          <a:p>
            <a:r>
              <a:t>Speaker Name</a:t>
            </a:r>
          </a:p>
        </p:txBody>
      </p:sp>
      <p:sp>
        <p:nvSpPr>
          <p:cNvPr id="12" name="Text Placeholder 22">
            <a:extLst>
              <a:ext uri="{FF2B5EF4-FFF2-40B4-BE49-F238E27FC236}">
                <a16:creationId xmlns:a16="http://schemas.microsoft.com/office/drawing/2014/main" id="{F1185C91-81DB-36AF-3947-60A60D93D51C}"/>
              </a:ext>
            </a:extLst>
          </p:cNvPr>
          <p:cNvSpPr>
            <a:spLocks noGrp="1"/>
          </p:cNvSpPr>
          <p:nvPr>
            <p:ph type="body" sz="quarter" idx="26" hasCustomPrompt="1"/>
          </p:nvPr>
        </p:nvSpPr>
        <p:spPr>
          <a:xfrm>
            <a:off x="7896225" y="4857410"/>
            <a:ext cx="3600450" cy="625509"/>
          </a:xfrm>
          <a:prstGeom prst="rect">
            <a:avLst/>
          </a:prstGeom>
        </p:spPr>
        <p:txBody>
          <a:bodyPr/>
          <a:lstStyle>
            <a:lvl1pPr marL="0" indent="0" algn="ctr">
              <a:buNone/>
              <a:defRPr sz="1600"/>
            </a:lvl1pPr>
          </a:lstStyle>
          <a:p>
            <a:r>
              <a:t>Title</a:t>
            </a:r>
          </a:p>
        </p:txBody>
      </p:sp>
      <p:sp>
        <p:nvSpPr>
          <p:cNvPr id="13" name="Text Placeholder 11">
            <a:extLst>
              <a:ext uri="{FF2B5EF4-FFF2-40B4-BE49-F238E27FC236}">
                <a16:creationId xmlns:a16="http://schemas.microsoft.com/office/drawing/2014/main" id="{AE46EF5D-A31B-D225-B94E-95A36BAAA4C0}"/>
              </a:ext>
            </a:extLst>
          </p:cNvPr>
          <p:cNvSpPr>
            <a:spLocks noGrp="1"/>
          </p:cNvSpPr>
          <p:nvPr>
            <p:ph type="body" sz="quarter" idx="27" hasCustomPrompt="1"/>
          </p:nvPr>
        </p:nvSpPr>
        <p:spPr>
          <a:xfrm>
            <a:off x="695325" y="4525964"/>
            <a:ext cx="3600450" cy="337302"/>
          </a:xfrm>
          <a:prstGeom prst="rect">
            <a:avLst/>
          </a:prstGeom>
        </p:spPr>
        <p:txBody>
          <a:bodyPr/>
          <a:lstStyle>
            <a:lvl1pPr marL="0" indent="0" algn="ctr" defTabSz="786384">
              <a:spcBef>
                <a:spcPts val="800"/>
              </a:spcBef>
              <a:buNone/>
              <a:defRPr sz="2000">
                <a:latin typeface="Atyp Text Semibold"/>
                <a:ea typeface="Atyp Text Semibold"/>
                <a:cs typeface="Atyp Text Semibold"/>
                <a:sym typeface="Atyp Text Semibold"/>
              </a:defRPr>
            </a:lvl1pPr>
          </a:lstStyle>
          <a:p>
            <a:r>
              <a:t>Speaker Name</a:t>
            </a:r>
          </a:p>
        </p:txBody>
      </p:sp>
      <p:sp>
        <p:nvSpPr>
          <p:cNvPr id="14" name="Text Placeholder 22">
            <a:extLst>
              <a:ext uri="{FF2B5EF4-FFF2-40B4-BE49-F238E27FC236}">
                <a16:creationId xmlns:a16="http://schemas.microsoft.com/office/drawing/2014/main" id="{445828C7-9E33-D37D-3615-731097442D10}"/>
              </a:ext>
            </a:extLst>
          </p:cNvPr>
          <p:cNvSpPr>
            <a:spLocks noGrp="1"/>
          </p:cNvSpPr>
          <p:nvPr>
            <p:ph type="body" sz="quarter" idx="28" hasCustomPrompt="1"/>
          </p:nvPr>
        </p:nvSpPr>
        <p:spPr>
          <a:xfrm>
            <a:off x="695325" y="4857410"/>
            <a:ext cx="3600450" cy="625509"/>
          </a:xfrm>
          <a:prstGeom prst="rect">
            <a:avLst/>
          </a:prstGeom>
        </p:spPr>
        <p:txBody>
          <a:bodyPr/>
          <a:lstStyle>
            <a:lvl1pPr marL="0" indent="0" algn="ctr">
              <a:buNone/>
              <a:defRPr sz="1600"/>
            </a:lvl1pPr>
          </a:lstStyle>
          <a:p>
            <a:r>
              <a:t>Title</a:t>
            </a:r>
          </a:p>
        </p:txBody>
      </p:sp>
      <p:pic>
        <p:nvPicPr>
          <p:cNvPr id="15" name="Picture 14">
            <a:extLst>
              <a:ext uri="{FF2B5EF4-FFF2-40B4-BE49-F238E27FC236}">
                <a16:creationId xmlns:a16="http://schemas.microsoft.com/office/drawing/2014/main" id="{07EAEA4F-363D-0F6D-139F-5F5B3EF33673}"/>
              </a:ext>
            </a:extLst>
          </p:cNvPr>
          <p:cNvPicPr>
            <a:picLocks noChangeAspect="1"/>
          </p:cNvPicPr>
          <p:nvPr userDrawn="1"/>
        </p:nvPicPr>
        <p:blipFill>
          <a:blip r:embed="rId2"/>
          <a:stretch>
            <a:fillRect/>
          </a:stretch>
        </p:blipFill>
        <p:spPr>
          <a:xfrm>
            <a:off x="510883" y="5924296"/>
            <a:ext cx="1657642" cy="473613"/>
          </a:xfrm>
          <a:prstGeom prst="rect">
            <a:avLst/>
          </a:prstGeom>
        </p:spPr>
      </p:pic>
    </p:spTree>
    <p:extLst>
      <p:ext uri="{BB962C8B-B14F-4D97-AF65-F5344CB8AC3E}">
        <p14:creationId xmlns:p14="http://schemas.microsoft.com/office/powerpoint/2010/main" val="4223422188"/>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eam - Yellow">
    <p:bg>
      <p:bgPr>
        <a:solidFill>
          <a:srgbClr val="FFE900"/>
        </a:solidFill>
        <a:effectLst/>
      </p:bgPr>
    </p:bg>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A47C6966-7FFC-FDE8-790C-A71D12A45C63}"/>
              </a:ext>
            </a:extLst>
          </p:cNvPr>
          <p:cNvSpPr>
            <a:spLocks noGrp="1"/>
          </p:cNvSpPr>
          <p:nvPr>
            <p:ph type="pic" sz="quarter" idx="21"/>
          </p:nvPr>
        </p:nvSpPr>
        <p:spPr>
          <a:xfrm>
            <a:off x="5225395" y="1313192"/>
            <a:ext cx="1741212" cy="1740015"/>
          </a:xfrm>
          <a:prstGeom prst="ellipse">
            <a:avLst/>
          </a:prstGeom>
        </p:spPr>
        <p:txBody>
          <a:bodyPr lIns="91439" rIns="91439">
            <a:noAutofit/>
          </a:bodyPr>
          <a:lstStyle>
            <a:lvl1pPr marL="0" indent="0" algn="ctr">
              <a:buNone/>
              <a:defRPr>
                <a:solidFill>
                  <a:schemeClr val="tx1"/>
                </a:solidFill>
                <a:latin typeface="+mn-lt"/>
              </a:defRPr>
            </a:lvl1pPr>
          </a:lstStyle>
          <a:p>
            <a:r>
              <a:rPr lang="en-US"/>
              <a:t>Click icon to add picture</a:t>
            </a:r>
            <a:endParaRPr/>
          </a:p>
        </p:txBody>
      </p:sp>
      <p:sp>
        <p:nvSpPr>
          <p:cNvPr id="3" name="Picture Placeholder 4">
            <a:extLst>
              <a:ext uri="{FF2B5EF4-FFF2-40B4-BE49-F238E27FC236}">
                <a16:creationId xmlns:a16="http://schemas.microsoft.com/office/drawing/2014/main" id="{E718506F-A82F-A0E9-92C8-8A4C30DE68E6}"/>
              </a:ext>
            </a:extLst>
          </p:cNvPr>
          <p:cNvSpPr>
            <a:spLocks noGrp="1"/>
          </p:cNvSpPr>
          <p:nvPr>
            <p:ph type="pic" sz="quarter" idx="22"/>
          </p:nvPr>
        </p:nvSpPr>
        <p:spPr>
          <a:xfrm>
            <a:off x="1017384" y="1322333"/>
            <a:ext cx="1741213" cy="1740014"/>
          </a:xfrm>
          <a:prstGeom prst="ellipse">
            <a:avLst/>
          </a:prstGeom>
        </p:spPr>
        <p:txBody>
          <a:bodyPr lIns="91439" rIns="91439">
            <a:noAutofit/>
          </a:bodyPr>
          <a:lstStyle>
            <a:lvl1pPr marL="0" indent="0" algn="ctr">
              <a:buNone/>
              <a:defRPr>
                <a:solidFill>
                  <a:schemeClr val="tx1"/>
                </a:solidFill>
                <a:latin typeface="+mn-lt"/>
              </a:defRPr>
            </a:lvl1pPr>
          </a:lstStyle>
          <a:p>
            <a:r>
              <a:rPr lang="en-US"/>
              <a:t>Click icon to add picture</a:t>
            </a:r>
            <a:endParaRPr/>
          </a:p>
        </p:txBody>
      </p:sp>
      <p:sp>
        <p:nvSpPr>
          <p:cNvPr id="4" name="Picture Placeholder 4">
            <a:extLst>
              <a:ext uri="{FF2B5EF4-FFF2-40B4-BE49-F238E27FC236}">
                <a16:creationId xmlns:a16="http://schemas.microsoft.com/office/drawing/2014/main" id="{6A3281EB-365B-3B21-E59A-FB0E45EBA523}"/>
              </a:ext>
            </a:extLst>
          </p:cNvPr>
          <p:cNvSpPr>
            <a:spLocks noGrp="1"/>
          </p:cNvSpPr>
          <p:nvPr>
            <p:ph type="pic" sz="quarter" idx="23"/>
          </p:nvPr>
        </p:nvSpPr>
        <p:spPr>
          <a:xfrm>
            <a:off x="9106620" y="1322333"/>
            <a:ext cx="1741213" cy="1740014"/>
          </a:xfrm>
          <a:prstGeom prst="ellipse">
            <a:avLst/>
          </a:prstGeom>
        </p:spPr>
        <p:txBody>
          <a:bodyPr lIns="91439" rIns="91439">
            <a:noAutofit/>
          </a:bodyPr>
          <a:lstStyle>
            <a:lvl1pPr marL="0" indent="0" algn="ctr">
              <a:buNone/>
              <a:defRPr>
                <a:solidFill>
                  <a:schemeClr val="tx1"/>
                </a:solidFill>
                <a:latin typeface="+mn-lt"/>
              </a:defRPr>
            </a:lvl1pPr>
          </a:lstStyle>
          <a:p>
            <a:r>
              <a:rPr lang="en-US"/>
              <a:t>Click icon to add picture</a:t>
            </a:r>
            <a:endParaRPr/>
          </a:p>
        </p:txBody>
      </p:sp>
      <p:sp>
        <p:nvSpPr>
          <p:cNvPr id="5" name="Body Level One…">
            <a:extLst>
              <a:ext uri="{FF2B5EF4-FFF2-40B4-BE49-F238E27FC236}">
                <a16:creationId xmlns:a16="http://schemas.microsoft.com/office/drawing/2014/main" id="{8EC267AC-9DED-9F2B-E842-3A73D0146852}"/>
              </a:ext>
            </a:extLst>
          </p:cNvPr>
          <p:cNvSpPr txBox="1">
            <a:spLocks noGrp="1"/>
          </p:cNvSpPr>
          <p:nvPr>
            <p:ph type="body" sz="quarter" idx="1" hasCustomPrompt="1"/>
          </p:nvPr>
        </p:nvSpPr>
        <p:spPr>
          <a:xfrm>
            <a:off x="695325" y="3067342"/>
            <a:ext cx="2385332" cy="337302"/>
          </a:xfrm>
          <a:prstGeom prst="rect">
            <a:avLst/>
          </a:prstGeom>
        </p:spPr>
        <p:txBody>
          <a:bodyPr/>
          <a:lstStyle>
            <a:lvl1pPr marL="0" indent="0" algn="ctr">
              <a:buNone/>
              <a:defRPr sz="1600">
                <a:solidFill>
                  <a:schemeClr val="tx1"/>
                </a:solidFill>
                <a:latin typeface="+mj-lt"/>
                <a:ea typeface="Atyp Text Semibold"/>
                <a:cs typeface="Atyp Text Semibold"/>
                <a:sym typeface="Atyp Text Semibold"/>
              </a:defRPr>
            </a:lvl1pPr>
            <a:lvl2pPr marL="457200" indent="0" algn="ctr">
              <a:buNone/>
              <a:defRPr sz="1600">
                <a:solidFill>
                  <a:schemeClr val="tx1"/>
                </a:solidFill>
                <a:latin typeface="+mj-lt"/>
                <a:ea typeface="Atyp Text Semibold"/>
                <a:cs typeface="Atyp Text Semibold"/>
                <a:sym typeface="Atyp Text Semibold"/>
              </a:defRPr>
            </a:lvl2pPr>
            <a:lvl3pPr marL="914400" indent="0" algn="ctr">
              <a:buNone/>
              <a:defRPr sz="1600">
                <a:solidFill>
                  <a:schemeClr val="tx1"/>
                </a:solidFill>
                <a:latin typeface="+mj-lt"/>
                <a:ea typeface="Atyp Text Semibold"/>
                <a:cs typeface="Atyp Text Semibold"/>
                <a:sym typeface="Atyp Text Semibold"/>
              </a:defRPr>
            </a:lvl3pPr>
            <a:lvl4pPr marL="1371600" indent="0" algn="ctr">
              <a:buNone/>
              <a:defRPr sz="1600">
                <a:solidFill>
                  <a:schemeClr val="tx1"/>
                </a:solidFill>
                <a:latin typeface="+mj-lt"/>
                <a:ea typeface="Atyp Text Semibold"/>
                <a:cs typeface="Atyp Text Semibold"/>
                <a:sym typeface="Atyp Text Semibold"/>
              </a:defRPr>
            </a:lvl4pPr>
            <a:lvl5pPr marL="1828800" indent="0" algn="ctr">
              <a:buNone/>
              <a:defRPr sz="1600">
                <a:solidFill>
                  <a:schemeClr val="tx1"/>
                </a:solidFill>
                <a:latin typeface="+mj-lt"/>
                <a:ea typeface="Atyp Text Semibold"/>
                <a:cs typeface="Atyp Text Semibold"/>
                <a:sym typeface="Atyp Text Semibold"/>
              </a:defRPr>
            </a:lvl5pPr>
          </a:lstStyle>
          <a:p>
            <a:r>
              <a:t>Name</a:t>
            </a:r>
          </a:p>
          <a:p>
            <a:pPr lvl="1"/>
            <a:endParaRPr/>
          </a:p>
          <a:p>
            <a:pPr lvl="2"/>
            <a:endParaRPr/>
          </a:p>
          <a:p>
            <a:pPr lvl="3"/>
            <a:endParaRPr/>
          </a:p>
          <a:p>
            <a:pPr lvl="4"/>
            <a:endParaRPr/>
          </a:p>
        </p:txBody>
      </p:sp>
      <p:sp>
        <p:nvSpPr>
          <p:cNvPr id="6" name="Text Placeholder 22">
            <a:extLst>
              <a:ext uri="{FF2B5EF4-FFF2-40B4-BE49-F238E27FC236}">
                <a16:creationId xmlns:a16="http://schemas.microsoft.com/office/drawing/2014/main" id="{4D16C2A6-32D6-BA14-7190-0886FD206639}"/>
              </a:ext>
            </a:extLst>
          </p:cNvPr>
          <p:cNvSpPr>
            <a:spLocks noGrp="1"/>
          </p:cNvSpPr>
          <p:nvPr>
            <p:ph type="body" sz="quarter" idx="24" hasCustomPrompt="1"/>
          </p:nvPr>
        </p:nvSpPr>
        <p:spPr>
          <a:xfrm>
            <a:off x="695325" y="3398789"/>
            <a:ext cx="2385332" cy="337302"/>
          </a:xfrm>
          <a:prstGeom prst="rect">
            <a:avLst/>
          </a:prstGeom>
        </p:spPr>
        <p:txBody>
          <a:bodyPr/>
          <a:lstStyle>
            <a:lvl1pPr marL="0" indent="0" algn="ctr">
              <a:buNone/>
              <a:defRPr sz="1600">
                <a:solidFill>
                  <a:schemeClr val="tx1"/>
                </a:solidFill>
                <a:latin typeface="+mn-lt"/>
              </a:defRPr>
            </a:lvl1pPr>
          </a:lstStyle>
          <a:p>
            <a:r>
              <a:t>Title</a:t>
            </a:r>
          </a:p>
        </p:txBody>
      </p:sp>
      <p:sp>
        <p:nvSpPr>
          <p:cNvPr id="7" name="Text Placeholder 11">
            <a:extLst>
              <a:ext uri="{FF2B5EF4-FFF2-40B4-BE49-F238E27FC236}">
                <a16:creationId xmlns:a16="http://schemas.microsoft.com/office/drawing/2014/main" id="{9A5E6609-1D36-B6FC-984C-DFD7FCA416B7}"/>
              </a:ext>
            </a:extLst>
          </p:cNvPr>
          <p:cNvSpPr>
            <a:spLocks noGrp="1"/>
          </p:cNvSpPr>
          <p:nvPr>
            <p:ph type="body" sz="quarter" idx="25" hasCustomPrompt="1"/>
          </p:nvPr>
        </p:nvSpPr>
        <p:spPr>
          <a:xfrm>
            <a:off x="4903334" y="3061488"/>
            <a:ext cx="2385332" cy="337302"/>
          </a:xfrm>
          <a:prstGeom prst="rect">
            <a:avLst/>
          </a:prstGeom>
        </p:spPr>
        <p:txBody>
          <a:bodyPr/>
          <a:lstStyle>
            <a:lvl1pPr marL="0" indent="0" algn="ctr">
              <a:buNone/>
              <a:defRPr sz="1600">
                <a:solidFill>
                  <a:schemeClr val="tx1"/>
                </a:solidFill>
                <a:latin typeface="+mj-lt"/>
                <a:ea typeface="Atyp Text Semibold"/>
                <a:cs typeface="Atyp Text Semibold"/>
                <a:sym typeface="Atyp Text Semibold"/>
              </a:defRPr>
            </a:lvl1pPr>
          </a:lstStyle>
          <a:p>
            <a:r>
              <a:t>Name</a:t>
            </a:r>
          </a:p>
        </p:txBody>
      </p:sp>
      <p:sp>
        <p:nvSpPr>
          <p:cNvPr id="8" name="Text Placeholder 22">
            <a:extLst>
              <a:ext uri="{FF2B5EF4-FFF2-40B4-BE49-F238E27FC236}">
                <a16:creationId xmlns:a16="http://schemas.microsoft.com/office/drawing/2014/main" id="{6D7F020F-BACF-86CE-FB8A-B000AD725EA7}"/>
              </a:ext>
            </a:extLst>
          </p:cNvPr>
          <p:cNvSpPr>
            <a:spLocks noGrp="1"/>
          </p:cNvSpPr>
          <p:nvPr>
            <p:ph type="body" sz="quarter" idx="26" hasCustomPrompt="1"/>
          </p:nvPr>
        </p:nvSpPr>
        <p:spPr>
          <a:xfrm>
            <a:off x="4903334" y="3398789"/>
            <a:ext cx="2385332" cy="337302"/>
          </a:xfrm>
          <a:prstGeom prst="rect">
            <a:avLst/>
          </a:prstGeom>
        </p:spPr>
        <p:txBody>
          <a:bodyPr/>
          <a:lstStyle>
            <a:lvl1pPr marL="0" indent="0" algn="ctr">
              <a:buNone/>
              <a:defRPr sz="1600">
                <a:solidFill>
                  <a:schemeClr val="tx1"/>
                </a:solidFill>
                <a:latin typeface="+mn-lt"/>
              </a:defRPr>
            </a:lvl1pPr>
          </a:lstStyle>
          <a:p>
            <a:r>
              <a:t>Title</a:t>
            </a:r>
          </a:p>
        </p:txBody>
      </p:sp>
      <p:sp>
        <p:nvSpPr>
          <p:cNvPr id="9" name="Text Placeholder 11">
            <a:extLst>
              <a:ext uri="{FF2B5EF4-FFF2-40B4-BE49-F238E27FC236}">
                <a16:creationId xmlns:a16="http://schemas.microsoft.com/office/drawing/2014/main" id="{8E99C5C7-E282-1433-C807-9B4659AB806C}"/>
              </a:ext>
            </a:extLst>
          </p:cNvPr>
          <p:cNvSpPr>
            <a:spLocks noGrp="1"/>
          </p:cNvSpPr>
          <p:nvPr>
            <p:ph type="body" sz="quarter" idx="27" hasCustomPrompt="1"/>
          </p:nvPr>
        </p:nvSpPr>
        <p:spPr>
          <a:xfrm>
            <a:off x="8789282" y="3061488"/>
            <a:ext cx="2385333" cy="337302"/>
          </a:xfrm>
          <a:prstGeom prst="rect">
            <a:avLst/>
          </a:prstGeom>
        </p:spPr>
        <p:txBody>
          <a:bodyPr/>
          <a:lstStyle>
            <a:lvl1pPr marL="0" indent="0" algn="ctr">
              <a:buNone/>
              <a:defRPr sz="1600">
                <a:solidFill>
                  <a:schemeClr val="tx1"/>
                </a:solidFill>
                <a:latin typeface="+mj-lt"/>
                <a:ea typeface="Atyp Text Semibold"/>
                <a:cs typeface="Atyp Text Semibold"/>
                <a:sym typeface="Atyp Text Semibold"/>
              </a:defRPr>
            </a:lvl1pPr>
          </a:lstStyle>
          <a:p>
            <a:r>
              <a:t>Name</a:t>
            </a:r>
          </a:p>
        </p:txBody>
      </p:sp>
      <p:sp>
        <p:nvSpPr>
          <p:cNvPr id="10" name="Text Placeholder 22">
            <a:extLst>
              <a:ext uri="{FF2B5EF4-FFF2-40B4-BE49-F238E27FC236}">
                <a16:creationId xmlns:a16="http://schemas.microsoft.com/office/drawing/2014/main" id="{26C02DD7-6F99-04A0-6564-769A479D1BCE}"/>
              </a:ext>
            </a:extLst>
          </p:cNvPr>
          <p:cNvSpPr>
            <a:spLocks noGrp="1"/>
          </p:cNvSpPr>
          <p:nvPr>
            <p:ph type="body" sz="quarter" idx="28" hasCustomPrompt="1"/>
          </p:nvPr>
        </p:nvSpPr>
        <p:spPr>
          <a:xfrm>
            <a:off x="8789282" y="3398789"/>
            <a:ext cx="2385333" cy="337302"/>
          </a:xfrm>
          <a:prstGeom prst="rect">
            <a:avLst/>
          </a:prstGeom>
        </p:spPr>
        <p:txBody>
          <a:bodyPr/>
          <a:lstStyle>
            <a:lvl1pPr marL="0" indent="0" algn="ctr">
              <a:buNone/>
              <a:defRPr sz="1600">
                <a:solidFill>
                  <a:schemeClr val="tx1"/>
                </a:solidFill>
                <a:latin typeface="+mn-lt"/>
              </a:defRPr>
            </a:lvl1pPr>
          </a:lstStyle>
          <a:p>
            <a:r>
              <a:t>Title</a:t>
            </a:r>
          </a:p>
        </p:txBody>
      </p:sp>
      <p:sp>
        <p:nvSpPr>
          <p:cNvPr id="11" name="Picture Placeholder 4">
            <a:extLst>
              <a:ext uri="{FF2B5EF4-FFF2-40B4-BE49-F238E27FC236}">
                <a16:creationId xmlns:a16="http://schemas.microsoft.com/office/drawing/2014/main" id="{D12C0703-E870-31BC-6E45-8769F7BF3DD4}"/>
              </a:ext>
            </a:extLst>
          </p:cNvPr>
          <p:cNvSpPr>
            <a:spLocks noGrp="1"/>
          </p:cNvSpPr>
          <p:nvPr>
            <p:ph type="pic" sz="quarter" idx="29"/>
          </p:nvPr>
        </p:nvSpPr>
        <p:spPr>
          <a:xfrm>
            <a:off x="5225395" y="3958421"/>
            <a:ext cx="1741212" cy="1740015"/>
          </a:xfrm>
          <a:prstGeom prst="ellipse">
            <a:avLst/>
          </a:prstGeom>
        </p:spPr>
        <p:txBody>
          <a:bodyPr lIns="91439" rIns="91439">
            <a:noAutofit/>
          </a:bodyPr>
          <a:lstStyle>
            <a:lvl1pPr marL="0" indent="0" algn="ctr">
              <a:buNone/>
              <a:defRPr>
                <a:solidFill>
                  <a:schemeClr val="tx1"/>
                </a:solidFill>
                <a:latin typeface="+mn-lt"/>
              </a:defRPr>
            </a:lvl1pPr>
          </a:lstStyle>
          <a:p>
            <a:r>
              <a:rPr lang="en-US"/>
              <a:t>Click icon to add picture</a:t>
            </a:r>
            <a:endParaRPr/>
          </a:p>
        </p:txBody>
      </p:sp>
      <p:sp>
        <p:nvSpPr>
          <p:cNvPr id="12" name="Picture Placeholder 4">
            <a:extLst>
              <a:ext uri="{FF2B5EF4-FFF2-40B4-BE49-F238E27FC236}">
                <a16:creationId xmlns:a16="http://schemas.microsoft.com/office/drawing/2014/main" id="{40519CEC-5179-EE78-CCC3-883F56D33249}"/>
              </a:ext>
            </a:extLst>
          </p:cNvPr>
          <p:cNvSpPr>
            <a:spLocks noGrp="1"/>
          </p:cNvSpPr>
          <p:nvPr>
            <p:ph type="pic" sz="quarter" idx="30"/>
          </p:nvPr>
        </p:nvSpPr>
        <p:spPr>
          <a:xfrm>
            <a:off x="1017384" y="3967562"/>
            <a:ext cx="1741213" cy="1740014"/>
          </a:xfrm>
          <a:prstGeom prst="ellipse">
            <a:avLst/>
          </a:prstGeom>
        </p:spPr>
        <p:txBody>
          <a:bodyPr lIns="91439" rIns="91439">
            <a:noAutofit/>
          </a:bodyPr>
          <a:lstStyle>
            <a:lvl1pPr marL="0" indent="0" algn="ctr">
              <a:buNone/>
              <a:defRPr>
                <a:solidFill>
                  <a:schemeClr val="tx1"/>
                </a:solidFill>
                <a:latin typeface="+mn-lt"/>
              </a:defRPr>
            </a:lvl1pPr>
          </a:lstStyle>
          <a:p>
            <a:r>
              <a:rPr lang="en-US"/>
              <a:t>Click icon to add picture</a:t>
            </a:r>
            <a:endParaRPr/>
          </a:p>
        </p:txBody>
      </p:sp>
      <p:sp>
        <p:nvSpPr>
          <p:cNvPr id="13" name="Picture Placeholder 4">
            <a:extLst>
              <a:ext uri="{FF2B5EF4-FFF2-40B4-BE49-F238E27FC236}">
                <a16:creationId xmlns:a16="http://schemas.microsoft.com/office/drawing/2014/main" id="{2D950B09-DC4E-6BB3-B851-81CE3E94BF90}"/>
              </a:ext>
            </a:extLst>
          </p:cNvPr>
          <p:cNvSpPr>
            <a:spLocks noGrp="1"/>
          </p:cNvSpPr>
          <p:nvPr>
            <p:ph type="pic" sz="quarter" idx="31"/>
          </p:nvPr>
        </p:nvSpPr>
        <p:spPr>
          <a:xfrm>
            <a:off x="9106620" y="3967562"/>
            <a:ext cx="1741213" cy="1740014"/>
          </a:xfrm>
          <a:prstGeom prst="ellipse">
            <a:avLst/>
          </a:prstGeom>
        </p:spPr>
        <p:txBody>
          <a:bodyPr lIns="91439" rIns="91439">
            <a:noAutofit/>
          </a:bodyPr>
          <a:lstStyle>
            <a:lvl1pPr marL="0" indent="0" algn="ctr">
              <a:buNone/>
              <a:defRPr>
                <a:solidFill>
                  <a:schemeClr val="tx1"/>
                </a:solidFill>
                <a:latin typeface="+mn-lt"/>
              </a:defRPr>
            </a:lvl1pPr>
          </a:lstStyle>
          <a:p>
            <a:r>
              <a:rPr lang="en-US"/>
              <a:t>Click icon to add picture</a:t>
            </a:r>
            <a:endParaRPr/>
          </a:p>
        </p:txBody>
      </p:sp>
      <p:sp>
        <p:nvSpPr>
          <p:cNvPr id="14" name="Text Placeholder 11">
            <a:extLst>
              <a:ext uri="{FF2B5EF4-FFF2-40B4-BE49-F238E27FC236}">
                <a16:creationId xmlns:a16="http://schemas.microsoft.com/office/drawing/2014/main" id="{A82E6149-E2CD-A50D-C23B-BDEB530B963B}"/>
              </a:ext>
            </a:extLst>
          </p:cNvPr>
          <p:cNvSpPr>
            <a:spLocks noGrp="1"/>
          </p:cNvSpPr>
          <p:nvPr>
            <p:ph type="body" sz="quarter" idx="32" hasCustomPrompt="1"/>
          </p:nvPr>
        </p:nvSpPr>
        <p:spPr>
          <a:xfrm>
            <a:off x="695325" y="5712571"/>
            <a:ext cx="2385332" cy="337302"/>
          </a:xfrm>
          <a:prstGeom prst="rect">
            <a:avLst/>
          </a:prstGeom>
        </p:spPr>
        <p:txBody>
          <a:bodyPr/>
          <a:lstStyle>
            <a:lvl1pPr marL="0" indent="0" algn="ctr">
              <a:buNone/>
              <a:defRPr sz="1600">
                <a:solidFill>
                  <a:schemeClr val="tx1"/>
                </a:solidFill>
                <a:latin typeface="+mj-lt"/>
                <a:ea typeface="Atyp Text Semibold"/>
                <a:cs typeface="Atyp Text Semibold"/>
                <a:sym typeface="Atyp Text Semibold"/>
              </a:defRPr>
            </a:lvl1pPr>
          </a:lstStyle>
          <a:p>
            <a:r>
              <a:t>Name</a:t>
            </a:r>
          </a:p>
        </p:txBody>
      </p:sp>
      <p:sp>
        <p:nvSpPr>
          <p:cNvPr id="15" name="Text Placeholder 22">
            <a:extLst>
              <a:ext uri="{FF2B5EF4-FFF2-40B4-BE49-F238E27FC236}">
                <a16:creationId xmlns:a16="http://schemas.microsoft.com/office/drawing/2014/main" id="{0671B30A-A319-D5D8-1687-5FB6B6148C17}"/>
              </a:ext>
            </a:extLst>
          </p:cNvPr>
          <p:cNvSpPr>
            <a:spLocks noGrp="1"/>
          </p:cNvSpPr>
          <p:nvPr>
            <p:ph type="body" sz="quarter" idx="33" hasCustomPrompt="1"/>
          </p:nvPr>
        </p:nvSpPr>
        <p:spPr>
          <a:xfrm>
            <a:off x="695325" y="6044017"/>
            <a:ext cx="2385332" cy="337302"/>
          </a:xfrm>
          <a:prstGeom prst="rect">
            <a:avLst/>
          </a:prstGeom>
        </p:spPr>
        <p:txBody>
          <a:bodyPr/>
          <a:lstStyle>
            <a:lvl1pPr marL="0" indent="0" algn="ctr">
              <a:buNone/>
              <a:defRPr sz="1600">
                <a:solidFill>
                  <a:schemeClr val="tx1"/>
                </a:solidFill>
                <a:latin typeface="+mn-lt"/>
              </a:defRPr>
            </a:lvl1pPr>
          </a:lstStyle>
          <a:p>
            <a:r>
              <a:t>Title</a:t>
            </a:r>
          </a:p>
        </p:txBody>
      </p:sp>
      <p:sp>
        <p:nvSpPr>
          <p:cNvPr id="16" name="Text Placeholder 11">
            <a:extLst>
              <a:ext uri="{FF2B5EF4-FFF2-40B4-BE49-F238E27FC236}">
                <a16:creationId xmlns:a16="http://schemas.microsoft.com/office/drawing/2014/main" id="{219F0DEF-A3B5-3C78-90A4-4184149462AD}"/>
              </a:ext>
            </a:extLst>
          </p:cNvPr>
          <p:cNvSpPr>
            <a:spLocks noGrp="1"/>
          </p:cNvSpPr>
          <p:nvPr>
            <p:ph type="body" sz="quarter" idx="34" hasCustomPrompt="1"/>
          </p:nvPr>
        </p:nvSpPr>
        <p:spPr>
          <a:xfrm>
            <a:off x="4903334" y="5706717"/>
            <a:ext cx="2385332" cy="337302"/>
          </a:xfrm>
          <a:prstGeom prst="rect">
            <a:avLst/>
          </a:prstGeom>
        </p:spPr>
        <p:txBody>
          <a:bodyPr/>
          <a:lstStyle>
            <a:lvl1pPr marL="0" indent="0" algn="ctr">
              <a:buNone/>
              <a:defRPr sz="1600">
                <a:solidFill>
                  <a:schemeClr val="tx1"/>
                </a:solidFill>
                <a:latin typeface="+mj-lt"/>
                <a:ea typeface="Atyp Text Semibold"/>
                <a:cs typeface="Atyp Text Semibold"/>
                <a:sym typeface="Atyp Text Semibold"/>
              </a:defRPr>
            </a:lvl1pPr>
          </a:lstStyle>
          <a:p>
            <a:r>
              <a:t>Name</a:t>
            </a:r>
          </a:p>
        </p:txBody>
      </p:sp>
      <p:sp>
        <p:nvSpPr>
          <p:cNvPr id="17" name="Text Placeholder 22">
            <a:extLst>
              <a:ext uri="{FF2B5EF4-FFF2-40B4-BE49-F238E27FC236}">
                <a16:creationId xmlns:a16="http://schemas.microsoft.com/office/drawing/2014/main" id="{952FDEC4-6AA2-79A4-C24E-9EA10D15C2D3}"/>
              </a:ext>
            </a:extLst>
          </p:cNvPr>
          <p:cNvSpPr>
            <a:spLocks noGrp="1"/>
          </p:cNvSpPr>
          <p:nvPr>
            <p:ph type="body" sz="quarter" idx="35" hasCustomPrompt="1"/>
          </p:nvPr>
        </p:nvSpPr>
        <p:spPr>
          <a:xfrm>
            <a:off x="4903334" y="6044017"/>
            <a:ext cx="2385332" cy="337302"/>
          </a:xfrm>
          <a:prstGeom prst="rect">
            <a:avLst/>
          </a:prstGeom>
        </p:spPr>
        <p:txBody>
          <a:bodyPr/>
          <a:lstStyle>
            <a:lvl1pPr marL="0" indent="0" algn="ctr">
              <a:buNone/>
              <a:defRPr sz="1600">
                <a:solidFill>
                  <a:schemeClr val="tx1"/>
                </a:solidFill>
                <a:latin typeface="+mn-lt"/>
              </a:defRPr>
            </a:lvl1pPr>
          </a:lstStyle>
          <a:p>
            <a:r>
              <a:t>Title</a:t>
            </a:r>
          </a:p>
        </p:txBody>
      </p:sp>
      <p:sp>
        <p:nvSpPr>
          <p:cNvPr id="18" name="Text Placeholder 11">
            <a:extLst>
              <a:ext uri="{FF2B5EF4-FFF2-40B4-BE49-F238E27FC236}">
                <a16:creationId xmlns:a16="http://schemas.microsoft.com/office/drawing/2014/main" id="{EE59E4F7-3C62-AD98-9E42-1AF5F8B2A813}"/>
              </a:ext>
            </a:extLst>
          </p:cNvPr>
          <p:cNvSpPr>
            <a:spLocks noGrp="1"/>
          </p:cNvSpPr>
          <p:nvPr>
            <p:ph type="body" sz="quarter" idx="36" hasCustomPrompt="1"/>
          </p:nvPr>
        </p:nvSpPr>
        <p:spPr>
          <a:xfrm>
            <a:off x="8789282" y="5706717"/>
            <a:ext cx="2385333" cy="337302"/>
          </a:xfrm>
          <a:prstGeom prst="rect">
            <a:avLst/>
          </a:prstGeom>
        </p:spPr>
        <p:txBody>
          <a:bodyPr/>
          <a:lstStyle>
            <a:lvl1pPr marL="0" indent="0" algn="ctr">
              <a:buNone/>
              <a:defRPr sz="1600">
                <a:solidFill>
                  <a:schemeClr val="tx1"/>
                </a:solidFill>
                <a:latin typeface="+mj-lt"/>
                <a:ea typeface="Atyp Text Semibold"/>
                <a:cs typeface="Atyp Text Semibold"/>
                <a:sym typeface="Atyp Text Semibold"/>
              </a:defRPr>
            </a:lvl1pPr>
          </a:lstStyle>
          <a:p>
            <a:r>
              <a:t>Name</a:t>
            </a:r>
          </a:p>
        </p:txBody>
      </p:sp>
      <p:sp>
        <p:nvSpPr>
          <p:cNvPr id="19" name="Text Placeholder 22">
            <a:extLst>
              <a:ext uri="{FF2B5EF4-FFF2-40B4-BE49-F238E27FC236}">
                <a16:creationId xmlns:a16="http://schemas.microsoft.com/office/drawing/2014/main" id="{8284ED3D-6212-6C90-7F1E-87D2AC0030CE}"/>
              </a:ext>
            </a:extLst>
          </p:cNvPr>
          <p:cNvSpPr>
            <a:spLocks noGrp="1"/>
          </p:cNvSpPr>
          <p:nvPr>
            <p:ph type="body" sz="quarter" idx="37" hasCustomPrompt="1"/>
          </p:nvPr>
        </p:nvSpPr>
        <p:spPr>
          <a:xfrm>
            <a:off x="8789282" y="6044017"/>
            <a:ext cx="2385333" cy="337302"/>
          </a:xfrm>
          <a:prstGeom prst="rect">
            <a:avLst/>
          </a:prstGeom>
        </p:spPr>
        <p:txBody>
          <a:bodyPr/>
          <a:lstStyle>
            <a:lvl1pPr marL="0" indent="0" algn="ctr">
              <a:buNone/>
              <a:defRPr sz="1600">
                <a:solidFill>
                  <a:schemeClr val="tx1"/>
                </a:solidFill>
                <a:latin typeface="+mn-lt"/>
              </a:defRPr>
            </a:lvl1pPr>
          </a:lstStyle>
          <a:p>
            <a:r>
              <a:t>Title</a:t>
            </a:r>
          </a:p>
        </p:txBody>
      </p:sp>
      <p:sp>
        <p:nvSpPr>
          <p:cNvPr id="20" name="Click to Edit 1-Column Title">
            <a:extLst>
              <a:ext uri="{FF2B5EF4-FFF2-40B4-BE49-F238E27FC236}">
                <a16:creationId xmlns:a16="http://schemas.microsoft.com/office/drawing/2014/main" id="{613ED162-7053-2C31-E56A-9FFC17CDC82C}"/>
              </a:ext>
            </a:extLst>
          </p:cNvPr>
          <p:cNvSpPr txBox="1">
            <a:spLocks noGrp="1"/>
          </p:cNvSpPr>
          <p:nvPr>
            <p:ph type="title" hasCustomPrompt="1"/>
          </p:nvPr>
        </p:nvSpPr>
        <p:spPr>
          <a:xfrm>
            <a:off x="516924" y="505168"/>
            <a:ext cx="11164331" cy="514007"/>
          </a:xfrm>
          <a:prstGeom prst="rect">
            <a:avLst/>
          </a:prstGeom>
        </p:spPr>
        <p:txBody>
          <a:bodyPr/>
          <a:lstStyle>
            <a:lvl1pPr>
              <a:defRPr>
                <a:solidFill>
                  <a:schemeClr val="tx1"/>
                </a:solidFill>
                <a:latin typeface="+mj-lt"/>
              </a:defRPr>
            </a:lvl1pPr>
          </a:lstStyle>
          <a:p>
            <a:r>
              <a:rPr lang="en-US"/>
              <a:t>Click to Edit Team Title</a:t>
            </a:r>
          </a:p>
        </p:txBody>
      </p:sp>
      <p:sp>
        <p:nvSpPr>
          <p:cNvPr id="40" name="Slide Number">
            <a:extLst>
              <a:ext uri="{FF2B5EF4-FFF2-40B4-BE49-F238E27FC236}">
                <a16:creationId xmlns:a16="http://schemas.microsoft.com/office/drawing/2014/main" id="{F16E44DF-0A41-56AE-2444-313F5DB70BA2}"/>
              </a:ext>
            </a:extLst>
          </p:cNvPr>
          <p:cNvSpPr txBox="1">
            <a:spLocks noGrp="1"/>
          </p:cNvSpPr>
          <p:nvPr>
            <p:ph type="sldNum" sz="quarter" idx="2"/>
          </p:nvPr>
        </p:nvSpPr>
        <p:spPr>
          <a:xfrm>
            <a:off x="11527727" y="6256179"/>
            <a:ext cx="265455" cy="246221"/>
          </a:xfrm>
          <a:prstGeom prst="rect">
            <a:avLst/>
          </a:prstGeom>
        </p:spPr>
        <p:txBody>
          <a:bodyPr/>
          <a:lstStyle>
            <a:lvl1pPr>
              <a:defRPr>
                <a:solidFill>
                  <a:schemeClr val="tx1"/>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4183298724"/>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Stats in Circle - Yellow">
    <p:bg>
      <p:bgPr>
        <a:solidFill>
          <a:srgbClr val="FFE900"/>
        </a:solidFill>
        <a:effectLst/>
      </p:bgPr>
    </p:bg>
    <p:spTree>
      <p:nvGrpSpPr>
        <p:cNvPr id="1" name=""/>
        <p:cNvGrpSpPr/>
        <p:nvPr/>
      </p:nvGrpSpPr>
      <p:grpSpPr>
        <a:xfrm>
          <a:off x="0" y="0"/>
          <a:ext cx="0" cy="0"/>
          <a:chOff x="0" y="0"/>
          <a:chExt cx="0" cy="0"/>
        </a:xfrm>
      </p:grpSpPr>
      <p:sp>
        <p:nvSpPr>
          <p:cNvPr id="691" name="Oval 2"/>
          <p:cNvSpPr/>
          <p:nvPr userDrawn="1"/>
        </p:nvSpPr>
        <p:spPr>
          <a:xfrm>
            <a:off x="731335" y="1884557"/>
            <a:ext cx="3088889" cy="3088889"/>
          </a:xfrm>
          <a:prstGeom prst="ellipse">
            <a:avLst/>
          </a:prstGeom>
          <a:solidFill>
            <a:srgbClr val="FFFFFF"/>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692" name="Oval 23"/>
          <p:cNvSpPr/>
          <p:nvPr/>
        </p:nvSpPr>
        <p:spPr>
          <a:xfrm>
            <a:off x="4551557" y="1884557"/>
            <a:ext cx="3088889" cy="3088889"/>
          </a:xfrm>
          <a:prstGeom prst="ellipse">
            <a:avLst/>
          </a:prstGeom>
          <a:solidFill>
            <a:srgbClr val="FFFFFF"/>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693" name="Oval 24"/>
          <p:cNvSpPr/>
          <p:nvPr/>
        </p:nvSpPr>
        <p:spPr>
          <a:xfrm>
            <a:off x="8371778" y="1884557"/>
            <a:ext cx="3088889" cy="3088889"/>
          </a:xfrm>
          <a:prstGeom prst="ellipse">
            <a:avLst/>
          </a:prstGeom>
          <a:solidFill>
            <a:srgbClr val="FFFFFF"/>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6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 name="Body Level One…">
            <a:extLst>
              <a:ext uri="{FF2B5EF4-FFF2-40B4-BE49-F238E27FC236}">
                <a16:creationId xmlns:a16="http://schemas.microsoft.com/office/drawing/2014/main" id="{651A6A92-8F89-1E4C-C357-3988C67A418C}"/>
              </a:ext>
            </a:extLst>
          </p:cNvPr>
          <p:cNvSpPr txBox="1">
            <a:spLocks noGrp="1"/>
          </p:cNvSpPr>
          <p:nvPr>
            <p:ph type="body" sz="quarter" idx="1" hasCustomPrompt="1"/>
          </p:nvPr>
        </p:nvSpPr>
        <p:spPr>
          <a:xfrm>
            <a:off x="757366" y="3881065"/>
            <a:ext cx="3035145" cy="434457"/>
          </a:xfrm>
          <a:prstGeom prst="rect">
            <a:avLst/>
          </a:prstGeom>
        </p:spPr>
        <p:txBody>
          <a:bodyPr/>
          <a:lstStyle>
            <a:lvl1pPr marL="0" indent="0" algn="ctr">
              <a:buNone/>
              <a:defRPr>
                <a:solidFill>
                  <a:schemeClr val="tx1"/>
                </a:solidFill>
                <a:latin typeface="+mn-lt"/>
              </a:defRPr>
            </a:lvl1pPr>
            <a:lvl2pPr marL="457200" indent="0" algn="ctr">
              <a:buNone/>
              <a:defRPr/>
            </a:lvl2pPr>
            <a:lvl3pPr marL="914400" indent="0" algn="ctr">
              <a:buNone/>
              <a:defRPr>
                <a:solidFill>
                  <a:schemeClr val="tx1"/>
                </a:solidFill>
                <a:latin typeface="+mn-lt"/>
              </a:defRPr>
            </a:lvl3pPr>
            <a:lvl4pPr marL="1371600" indent="0" algn="ctr">
              <a:buNone/>
              <a:defRPr>
                <a:solidFill>
                  <a:schemeClr val="tx1"/>
                </a:solidFill>
                <a:latin typeface="+mn-lt"/>
              </a:defRPr>
            </a:lvl4pPr>
            <a:lvl5pPr marL="1828800" indent="0" algn="ctr">
              <a:buNone/>
              <a:defRPr>
                <a:solidFill>
                  <a:schemeClr val="tx1"/>
                </a:solidFill>
                <a:latin typeface="+mn-lt"/>
              </a:defRPr>
            </a:lvl5pPr>
          </a:lstStyle>
          <a:p>
            <a:r>
              <a:t>Click to edit tex</a:t>
            </a:r>
            <a:r>
              <a:rPr lang="en-US"/>
              <a:t>t</a:t>
            </a:r>
            <a:endParaRPr/>
          </a:p>
          <a:p>
            <a:pPr lvl="2"/>
            <a:endParaRPr/>
          </a:p>
          <a:p>
            <a:pPr lvl="3"/>
            <a:endParaRPr/>
          </a:p>
          <a:p>
            <a:pPr lvl="4"/>
            <a:endParaRPr/>
          </a:p>
        </p:txBody>
      </p:sp>
      <p:sp>
        <p:nvSpPr>
          <p:cNvPr id="15" name="Text Placeholder 12">
            <a:extLst>
              <a:ext uri="{FF2B5EF4-FFF2-40B4-BE49-F238E27FC236}">
                <a16:creationId xmlns:a16="http://schemas.microsoft.com/office/drawing/2014/main" id="{87EB454D-C80E-C05A-FDA0-EC1CA829AD96}"/>
              </a:ext>
            </a:extLst>
          </p:cNvPr>
          <p:cNvSpPr>
            <a:spLocks noGrp="1"/>
          </p:cNvSpPr>
          <p:nvPr>
            <p:ph type="body" sz="quarter" idx="21" hasCustomPrompt="1"/>
          </p:nvPr>
        </p:nvSpPr>
        <p:spPr>
          <a:xfrm>
            <a:off x="4578427" y="3881065"/>
            <a:ext cx="3035145" cy="434457"/>
          </a:xfrm>
          <a:prstGeom prst="rect">
            <a:avLst/>
          </a:prstGeom>
        </p:spPr>
        <p:txBody>
          <a:bodyPr/>
          <a:lstStyle>
            <a:lvl1pPr marL="0" indent="0" algn="ctr">
              <a:buNone/>
              <a:defRPr>
                <a:solidFill>
                  <a:schemeClr val="tx1"/>
                </a:solidFill>
                <a:latin typeface="+mn-lt"/>
              </a:defRPr>
            </a:lvl1pPr>
          </a:lstStyle>
          <a:p>
            <a:r>
              <a:t>Click to edit text</a:t>
            </a:r>
          </a:p>
        </p:txBody>
      </p:sp>
      <p:sp>
        <p:nvSpPr>
          <p:cNvPr id="16" name="Text Placeholder 12">
            <a:extLst>
              <a:ext uri="{FF2B5EF4-FFF2-40B4-BE49-F238E27FC236}">
                <a16:creationId xmlns:a16="http://schemas.microsoft.com/office/drawing/2014/main" id="{80E67D81-FCF6-CF0B-E904-93BB925707B3}"/>
              </a:ext>
            </a:extLst>
          </p:cNvPr>
          <p:cNvSpPr>
            <a:spLocks noGrp="1"/>
          </p:cNvSpPr>
          <p:nvPr>
            <p:ph type="body" sz="quarter" idx="22" hasCustomPrompt="1"/>
          </p:nvPr>
        </p:nvSpPr>
        <p:spPr>
          <a:xfrm>
            <a:off x="8398650" y="3881065"/>
            <a:ext cx="3035145" cy="434457"/>
          </a:xfrm>
          <a:prstGeom prst="rect">
            <a:avLst/>
          </a:prstGeom>
        </p:spPr>
        <p:txBody>
          <a:bodyPr/>
          <a:lstStyle>
            <a:lvl1pPr marL="0" indent="0" algn="ctr">
              <a:buNone/>
              <a:defRPr>
                <a:solidFill>
                  <a:schemeClr val="tx1"/>
                </a:solidFill>
                <a:latin typeface="+mn-lt"/>
              </a:defRPr>
            </a:lvl1pPr>
          </a:lstStyle>
          <a:p>
            <a:r>
              <a:t>Click to edit text</a:t>
            </a:r>
          </a:p>
        </p:txBody>
      </p:sp>
      <p:sp>
        <p:nvSpPr>
          <p:cNvPr id="17" name="Text Placeholder 5">
            <a:extLst>
              <a:ext uri="{FF2B5EF4-FFF2-40B4-BE49-F238E27FC236}">
                <a16:creationId xmlns:a16="http://schemas.microsoft.com/office/drawing/2014/main" id="{78988700-2F40-D900-EE54-E29AC58DA45B}"/>
              </a:ext>
            </a:extLst>
          </p:cNvPr>
          <p:cNvSpPr>
            <a:spLocks noGrp="1"/>
          </p:cNvSpPr>
          <p:nvPr>
            <p:ph type="body" sz="quarter" idx="23" hasCustomPrompt="1"/>
          </p:nvPr>
        </p:nvSpPr>
        <p:spPr>
          <a:xfrm>
            <a:off x="731333" y="2720975"/>
            <a:ext cx="3061179" cy="1160463"/>
          </a:xfrm>
          <a:prstGeom prst="rect">
            <a:avLst/>
          </a:prstGeom>
        </p:spPr>
        <p:txBody>
          <a:bodyPr anchor="b"/>
          <a:lstStyle>
            <a:lvl1pPr marL="0" indent="0" algn="ctr" defTabSz="804672">
              <a:spcBef>
                <a:spcPts val="800"/>
              </a:spcBef>
              <a:buNone/>
              <a:defRPr sz="7040">
                <a:solidFill>
                  <a:schemeClr val="tx1"/>
                </a:solidFill>
                <a:latin typeface="+mj-lt"/>
                <a:ea typeface="Atyp Display Bold"/>
                <a:cs typeface="Atyp Display Bold"/>
                <a:sym typeface="Atyp Display Bold"/>
              </a:defRPr>
            </a:lvl1pPr>
          </a:lstStyle>
          <a:p>
            <a:r>
              <a:t>Data</a:t>
            </a:r>
          </a:p>
        </p:txBody>
      </p:sp>
      <p:sp>
        <p:nvSpPr>
          <p:cNvPr id="18" name="Text Placeholder 5">
            <a:extLst>
              <a:ext uri="{FF2B5EF4-FFF2-40B4-BE49-F238E27FC236}">
                <a16:creationId xmlns:a16="http://schemas.microsoft.com/office/drawing/2014/main" id="{04ACD46C-4CBA-3838-F94D-ACB3CEB87AA9}"/>
              </a:ext>
            </a:extLst>
          </p:cNvPr>
          <p:cNvSpPr>
            <a:spLocks noGrp="1"/>
          </p:cNvSpPr>
          <p:nvPr>
            <p:ph type="body" sz="quarter" idx="24" hasCustomPrompt="1"/>
          </p:nvPr>
        </p:nvSpPr>
        <p:spPr>
          <a:xfrm>
            <a:off x="4567352" y="2720975"/>
            <a:ext cx="3061179" cy="1160463"/>
          </a:xfrm>
          <a:prstGeom prst="rect">
            <a:avLst/>
          </a:prstGeom>
        </p:spPr>
        <p:txBody>
          <a:bodyPr anchor="b"/>
          <a:lstStyle>
            <a:lvl1pPr marL="0" indent="0" algn="ctr" defTabSz="804672">
              <a:spcBef>
                <a:spcPts val="800"/>
              </a:spcBef>
              <a:buNone/>
              <a:defRPr sz="7040">
                <a:solidFill>
                  <a:schemeClr val="tx1"/>
                </a:solidFill>
                <a:latin typeface="+mj-lt"/>
                <a:ea typeface="Atyp Display Bold"/>
                <a:cs typeface="Atyp Display Bold"/>
                <a:sym typeface="Atyp Display Bold"/>
              </a:defRPr>
            </a:lvl1pPr>
          </a:lstStyle>
          <a:p>
            <a:r>
              <a:rPr lang="en-US"/>
              <a:t>D</a:t>
            </a:r>
            <a:r>
              <a:t>ata</a:t>
            </a:r>
          </a:p>
        </p:txBody>
      </p:sp>
      <p:sp>
        <p:nvSpPr>
          <p:cNvPr id="19" name="Text Placeholder 5">
            <a:extLst>
              <a:ext uri="{FF2B5EF4-FFF2-40B4-BE49-F238E27FC236}">
                <a16:creationId xmlns:a16="http://schemas.microsoft.com/office/drawing/2014/main" id="{9A34DB46-3158-BD54-3FAA-202A7E192832}"/>
              </a:ext>
            </a:extLst>
          </p:cNvPr>
          <p:cNvSpPr>
            <a:spLocks noGrp="1"/>
          </p:cNvSpPr>
          <p:nvPr>
            <p:ph type="body" sz="quarter" idx="25" hasCustomPrompt="1"/>
          </p:nvPr>
        </p:nvSpPr>
        <p:spPr>
          <a:xfrm>
            <a:off x="8381069" y="2720975"/>
            <a:ext cx="3061178" cy="1160463"/>
          </a:xfrm>
          <a:prstGeom prst="rect">
            <a:avLst/>
          </a:prstGeom>
        </p:spPr>
        <p:txBody>
          <a:bodyPr anchor="b"/>
          <a:lstStyle>
            <a:lvl1pPr marL="0" indent="0" algn="ctr" defTabSz="804672">
              <a:spcBef>
                <a:spcPts val="800"/>
              </a:spcBef>
              <a:buNone/>
              <a:defRPr sz="7040">
                <a:solidFill>
                  <a:schemeClr val="tx1"/>
                </a:solidFill>
                <a:latin typeface="+mj-lt"/>
                <a:ea typeface="Atyp Display Bold"/>
                <a:cs typeface="Atyp Display Bold"/>
                <a:sym typeface="Atyp Display Bold"/>
              </a:defRPr>
            </a:lvl1pPr>
          </a:lstStyle>
          <a:p>
            <a:r>
              <a:t>Data</a:t>
            </a:r>
          </a:p>
        </p:txBody>
      </p:sp>
      <p:sp>
        <p:nvSpPr>
          <p:cNvPr id="6" name="Click to Edit 1-Column Title">
            <a:extLst>
              <a:ext uri="{FF2B5EF4-FFF2-40B4-BE49-F238E27FC236}">
                <a16:creationId xmlns:a16="http://schemas.microsoft.com/office/drawing/2014/main" id="{A2CC3D1F-21BE-BA95-A45D-F93A127403A4}"/>
              </a:ext>
            </a:extLst>
          </p:cNvPr>
          <p:cNvSpPr txBox="1">
            <a:spLocks noGrp="1"/>
          </p:cNvSpPr>
          <p:nvPr>
            <p:ph type="title" hasCustomPrompt="1"/>
          </p:nvPr>
        </p:nvSpPr>
        <p:spPr>
          <a:xfrm>
            <a:off x="516924" y="505168"/>
            <a:ext cx="11164331" cy="514007"/>
          </a:xfrm>
          <a:prstGeom prst="rect">
            <a:avLst/>
          </a:prstGeom>
        </p:spPr>
        <p:txBody>
          <a:bodyPr/>
          <a:lstStyle>
            <a:lvl1pPr>
              <a:defRPr>
                <a:solidFill>
                  <a:schemeClr val="tx1"/>
                </a:solidFill>
                <a:latin typeface="+mj-lt"/>
              </a:defRPr>
            </a:lvl1pPr>
          </a:lstStyle>
          <a:p>
            <a:r>
              <a:rPr lang="en-US"/>
              <a:t>Click to Edit Stats Title</a:t>
            </a:r>
          </a:p>
        </p:txBody>
      </p:sp>
      <p:pic>
        <p:nvPicPr>
          <p:cNvPr id="7" name="Picture 6">
            <a:extLst>
              <a:ext uri="{FF2B5EF4-FFF2-40B4-BE49-F238E27FC236}">
                <a16:creationId xmlns:a16="http://schemas.microsoft.com/office/drawing/2014/main" id="{7A12F92D-20AE-2D88-3550-E0D4C1BBF8A5}"/>
              </a:ext>
            </a:extLst>
          </p:cNvPr>
          <p:cNvPicPr>
            <a:picLocks noChangeAspect="1"/>
          </p:cNvPicPr>
          <p:nvPr userDrawn="1"/>
        </p:nvPicPr>
        <p:blipFill>
          <a:blip r:embed="rId2"/>
          <a:stretch>
            <a:fillRect/>
          </a:stretch>
        </p:blipFill>
        <p:spPr>
          <a:xfrm>
            <a:off x="510883" y="5924296"/>
            <a:ext cx="1657642" cy="473613"/>
          </a:xfrm>
          <a:prstGeom prst="rect">
            <a:avLst/>
          </a:prstGeom>
        </p:spPr>
      </p:pic>
    </p:spTree>
    <p:extLst>
      <p:ext uri="{BB962C8B-B14F-4D97-AF65-F5344CB8AC3E}">
        <p14:creationId xmlns:p14="http://schemas.microsoft.com/office/powerpoint/2010/main" val="3471739246"/>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Stats - Yellow">
    <p:bg>
      <p:bgPr>
        <a:solidFill>
          <a:srgbClr val="FFE900"/>
        </a:solidFill>
        <a:effectLst/>
      </p:bgPr>
    </p:bg>
    <p:spTree>
      <p:nvGrpSpPr>
        <p:cNvPr id="1" name=""/>
        <p:cNvGrpSpPr/>
        <p:nvPr/>
      </p:nvGrpSpPr>
      <p:grpSpPr>
        <a:xfrm>
          <a:off x="0" y="0"/>
          <a:ext cx="0" cy="0"/>
          <a:chOff x="0" y="0"/>
          <a:chExt cx="0" cy="0"/>
        </a:xfrm>
      </p:grpSpPr>
      <p:sp>
        <p:nvSpPr>
          <p:cNvPr id="651" name="Graphic 19"/>
          <p:cNvSpPr/>
          <p:nvPr/>
        </p:nvSpPr>
        <p:spPr>
          <a:xfrm rot="21206569">
            <a:off x="4774713" y="2428586"/>
            <a:ext cx="2544446" cy="374905"/>
          </a:xfrm>
          <a:prstGeom prst="rect">
            <a:avLst/>
          </a:prstGeom>
          <a:solidFill>
            <a:srgbClr val="FFFFFF"/>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652" name="Graphic 19"/>
          <p:cNvSpPr/>
          <p:nvPr/>
        </p:nvSpPr>
        <p:spPr>
          <a:xfrm rot="21206569">
            <a:off x="8792077" y="2428586"/>
            <a:ext cx="2544445" cy="374905"/>
          </a:xfrm>
          <a:prstGeom prst="rect">
            <a:avLst/>
          </a:prstGeom>
          <a:solidFill>
            <a:srgbClr val="FFFFFF"/>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653" name="Graphic 19"/>
          <p:cNvSpPr/>
          <p:nvPr/>
        </p:nvSpPr>
        <p:spPr>
          <a:xfrm rot="21206569">
            <a:off x="727371" y="2428586"/>
            <a:ext cx="2544445" cy="374905"/>
          </a:xfrm>
          <a:prstGeom prst="rect">
            <a:avLst/>
          </a:prstGeom>
          <a:solidFill>
            <a:srgbClr val="FFFFFF"/>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6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59" name="Click to Edit Stats Title"/>
          <p:cNvSpPr txBox="1">
            <a:spLocks noGrp="1"/>
          </p:cNvSpPr>
          <p:nvPr>
            <p:ph type="title" hasCustomPrompt="1"/>
          </p:nvPr>
        </p:nvSpPr>
        <p:spPr>
          <a:xfrm>
            <a:off x="516924" y="505168"/>
            <a:ext cx="11164331" cy="500596"/>
          </a:xfrm>
          <a:prstGeom prst="rect">
            <a:avLst/>
          </a:prstGeom>
        </p:spPr>
        <p:txBody>
          <a:bodyPr/>
          <a:lstStyle>
            <a:lvl1pPr>
              <a:defRPr>
                <a:latin typeface="+mj-lt"/>
              </a:defRPr>
            </a:lvl1pPr>
          </a:lstStyle>
          <a:p>
            <a:r>
              <a:t>Click to Edit Stats Title</a:t>
            </a:r>
          </a:p>
        </p:txBody>
      </p:sp>
      <p:sp>
        <p:nvSpPr>
          <p:cNvPr id="661" name="Text Placeholder 12"/>
          <p:cNvSpPr>
            <a:spLocks noGrp="1"/>
          </p:cNvSpPr>
          <p:nvPr>
            <p:ph type="body" sz="quarter" idx="24" hasCustomPrompt="1"/>
          </p:nvPr>
        </p:nvSpPr>
        <p:spPr>
          <a:xfrm>
            <a:off x="498668" y="3204131"/>
            <a:ext cx="3035145" cy="434457"/>
          </a:xfrm>
          <a:prstGeom prst="rect">
            <a:avLst/>
          </a:prstGeom>
        </p:spPr>
        <p:txBody>
          <a:bodyPr/>
          <a:lstStyle>
            <a:lvl1pPr marL="0" indent="0" algn="ctr">
              <a:buNone/>
              <a:defRPr>
                <a:latin typeface="+mj-lt"/>
                <a:ea typeface="Atyp Display Semibold"/>
                <a:cs typeface="Atyp Display Semibold"/>
                <a:sym typeface="Atyp Display Semibold"/>
              </a:defRPr>
            </a:lvl1pPr>
          </a:lstStyle>
          <a:p>
            <a:r>
              <a:t>Lorem ipsum dolor sit</a:t>
            </a:r>
          </a:p>
        </p:txBody>
      </p:sp>
      <p:sp>
        <p:nvSpPr>
          <p:cNvPr id="662" name="Text Placeholder 12"/>
          <p:cNvSpPr>
            <a:spLocks noGrp="1"/>
          </p:cNvSpPr>
          <p:nvPr>
            <p:ph type="body" sz="quarter" idx="25" hasCustomPrompt="1"/>
          </p:nvPr>
        </p:nvSpPr>
        <p:spPr>
          <a:xfrm>
            <a:off x="4578427" y="3222493"/>
            <a:ext cx="3035145" cy="434457"/>
          </a:xfrm>
          <a:prstGeom prst="rect">
            <a:avLst/>
          </a:prstGeom>
        </p:spPr>
        <p:txBody>
          <a:bodyPr/>
          <a:lstStyle>
            <a:lvl1pPr marL="0" indent="0" algn="ctr">
              <a:buNone/>
              <a:defRPr>
                <a:latin typeface="+mj-lt"/>
                <a:ea typeface="Atyp Display Semibold"/>
                <a:cs typeface="Atyp Display Semibold"/>
                <a:sym typeface="Atyp Display Semibold"/>
              </a:defRPr>
            </a:lvl1pPr>
          </a:lstStyle>
          <a:p>
            <a:r>
              <a:t>Lorem ipsum dolor sit</a:t>
            </a:r>
          </a:p>
        </p:txBody>
      </p:sp>
      <p:sp>
        <p:nvSpPr>
          <p:cNvPr id="663" name="Text Placeholder 12"/>
          <p:cNvSpPr>
            <a:spLocks noGrp="1"/>
          </p:cNvSpPr>
          <p:nvPr>
            <p:ph type="body" sz="quarter" idx="26" hasCustomPrompt="1"/>
          </p:nvPr>
        </p:nvSpPr>
        <p:spPr>
          <a:xfrm>
            <a:off x="8565812" y="3204131"/>
            <a:ext cx="3035145" cy="434457"/>
          </a:xfrm>
          <a:prstGeom prst="rect">
            <a:avLst/>
          </a:prstGeom>
        </p:spPr>
        <p:txBody>
          <a:bodyPr/>
          <a:lstStyle>
            <a:lvl1pPr marL="0" indent="0" algn="ctr">
              <a:buNone/>
              <a:defRPr>
                <a:latin typeface="+mj-lt"/>
                <a:ea typeface="Atyp Display Semibold"/>
                <a:cs typeface="Atyp Display Semibold"/>
                <a:sym typeface="Atyp Display Semibold"/>
              </a:defRPr>
            </a:lvl1pPr>
          </a:lstStyle>
          <a:p>
            <a:r>
              <a:t>Lorem ipsum dolor sit</a:t>
            </a:r>
          </a:p>
        </p:txBody>
      </p:sp>
      <p:sp>
        <p:nvSpPr>
          <p:cNvPr id="664" name="Text Placeholder 12"/>
          <p:cNvSpPr>
            <a:spLocks noGrp="1"/>
          </p:cNvSpPr>
          <p:nvPr>
            <p:ph type="body" sz="quarter" idx="27" hasCustomPrompt="1"/>
          </p:nvPr>
        </p:nvSpPr>
        <p:spPr>
          <a:xfrm>
            <a:off x="8565812" y="3668825"/>
            <a:ext cx="3035145" cy="1378537"/>
          </a:xfrm>
          <a:prstGeom prst="rect">
            <a:avLst/>
          </a:prstGeom>
        </p:spPr>
        <p:txBody>
          <a:bodyPr/>
          <a:lstStyle>
            <a:lvl1pPr marL="0" indent="0" algn="ctr">
              <a:lnSpc>
                <a:spcPts val="2300"/>
              </a:lnSpc>
              <a:buNone/>
              <a:defRPr>
                <a:latin typeface="+mn-lt"/>
              </a:defRPr>
            </a:lvl1pPr>
          </a:lstStyle>
          <a:p>
            <a:r>
              <a:t>Duis autem vel eum iriure dolor in hendrerit in vulputate velit esse molestie consequat</a:t>
            </a:r>
          </a:p>
        </p:txBody>
      </p:sp>
      <p:sp>
        <p:nvSpPr>
          <p:cNvPr id="665" name="Text Placeholder 12"/>
          <p:cNvSpPr>
            <a:spLocks noGrp="1"/>
          </p:cNvSpPr>
          <p:nvPr>
            <p:ph type="body" sz="quarter" idx="28" hasCustomPrompt="1"/>
          </p:nvPr>
        </p:nvSpPr>
        <p:spPr>
          <a:xfrm>
            <a:off x="4563438" y="3668825"/>
            <a:ext cx="3035145" cy="1378537"/>
          </a:xfrm>
          <a:prstGeom prst="rect">
            <a:avLst/>
          </a:prstGeom>
        </p:spPr>
        <p:txBody>
          <a:bodyPr/>
          <a:lstStyle>
            <a:lvl1pPr marL="0" indent="0" algn="ctr">
              <a:lnSpc>
                <a:spcPts val="2300"/>
              </a:lnSpc>
              <a:buNone/>
              <a:defRPr>
                <a:latin typeface="+mn-lt"/>
              </a:defRPr>
            </a:lvl1pPr>
          </a:lstStyle>
          <a:p>
            <a:r>
              <a:t>Duis </a:t>
            </a:r>
            <a:r>
              <a:rPr err="1"/>
              <a:t>autem</a:t>
            </a:r>
            <a:r>
              <a:t> vel </a:t>
            </a:r>
            <a:r>
              <a:rPr err="1"/>
              <a:t>eum</a:t>
            </a:r>
            <a:r>
              <a:t> </a:t>
            </a:r>
            <a:r>
              <a:rPr err="1"/>
              <a:t>iriure</a:t>
            </a:r>
            <a:r>
              <a:t> dolor in </a:t>
            </a:r>
            <a:r>
              <a:rPr err="1"/>
              <a:t>hendrerit</a:t>
            </a:r>
            <a:r>
              <a:t> in </a:t>
            </a:r>
            <a:r>
              <a:rPr err="1"/>
              <a:t>vulputate</a:t>
            </a:r>
            <a:r>
              <a:t> </a:t>
            </a:r>
            <a:r>
              <a:rPr err="1"/>
              <a:t>velit</a:t>
            </a:r>
            <a:r>
              <a:t> </a:t>
            </a:r>
            <a:r>
              <a:rPr err="1"/>
              <a:t>esse</a:t>
            </a:r>
            <a:r>
              <a:t> </a:t>
            </a:r>
            <a:r>
              <a:rPr err="1"/>
              <a:t>molestie</a:t>
            </a:r>
            <a:r>
              <a:t> </a:t>
            </a:r>
            <a:r>
              <a:rPr err="1"/>
              <a:t>consequat</a:t>
            </a:r>
            <a:endParaRPr/>
          </a:p>
        </p:txBody>
      </p:sp>
      <p:sp>
        <p:nvSpPr>
          <p:cNvPr id="666" name="Text Placeholder 12"/>
          <p:cNvSpPr>
            <a:spLocks noGrp="1"/>
          </p:cNvSpPr>
          <p:nvPr>
            <p:ph type="body" sz="quarter" idx="29" hasCustomPrompt="1"/>
          </p:nvPr>
        </p:nvSpPr>
        <p:spPr>
          <a:xfrm>
            <a:off x="501104" y="3668825"/>
            <a:ext cx="3035145" cy="1378537"/>
          </a:xfrm>
          <a:prstGeom prst="rect">
            <a:avLst/>
          </a:prstGeom>
        </p:spPr>
        <p:txBody>
          <a:bodyPr/>
          <a:lstStyle>
            <a:lvl1pPr marL="0" indent="0" algn="ctr">
              <a:lnSpc>
                <a:spcPts val="2300"/>
              </a:lnSpc>
              <a:buNone/>
              <a:defRPr>
                <a:latin typeface="+mn-lt"/>
              </a:defRPr>
            </a:lvl1pPr>
          </a:lstStyle>
          <a:p>
            <a:r>
              <a:t>Duis autem vel eum iriure dolor in hendrerit in vulputate velit esse molestie consequat</a:t>
            </a:r>
          </a:p>
        </p:txBody>
      </p:sp>
      <p:sp>
        <p:nvSpPr>
          <p:cNvPr id="20" name="Text Placeholder 12">
            <a:extLst>
              <a:ext uri="{FF2B5EF4-FFF2-40B4-BE49-F238E27FC236}">
                <a16:creationId xmlns:a16="http://schemas.microsoft.com/office/drawing/2014/main" id="{98EEA271-AA9F-1B4F-9CD4-042B2C20A808}"/>
              </a:ext>
            </a:extLst>
          </p:cNvPr>
          <p:cNvSpPr>
            <a:spLocks noGrp="1"/>
          </p:cNvSpPr>
          <p:nvPr>
            <p:ph type="body" sz="quarter" idx="21" hasCustomPrompt="1"/>
          </p:nvPr>
        </p:nvSpPr>
        <p:spPr>
          <a:xfrm>
            <a:off x="757366" y="2327687"/>
            <a:ext cx="2517750" cy="540534"/>
          </a:xfrm>
          <a:prstGeom prst="rect">
            <a:avLst/>
          </a:prstGeom>
        </p:spPr>
        <p:txBody>
          <a:bodyPr anchor="ctr"/>
          <a:lstStyle>
            <a:lvl1pPr marL="0" indent="0" algn="ctr" defTabSz="420623">
              <a:lnSpc>
                <a:spcPts val="4000"/>
              </a:lnSpc>
              <a:spcBef>
                <a:spcPts val="400"/>
              </a:spcBef>
              <a:buNone/>
              <a:defRPr sz="4000">
                <a:latin typeface="+mj-lt"/>
                <a:ea typeface="Atyp Display Semibold"/>
                <a:cs typeface="Atyp Display Semibold"/>
                <a:sym typeface="Atyp Display Semibold"/>
              </a:defRPr>
            </a:lvl1pPr>
          </a:lstStyle>
          <a:p>
            <a:r>
              <a:rPr lang="en-US"/>
              <a:t>Click to add stat</a:t>
            </a:r>
            <a:endParaRPr/>
          </a:p>
        </p:txBody>
      </p:sp>
      <p:sp>
        <p:nvSpPr>
          <p:cNvPr id="21" name="Text Placeholder 12">
            <a:extLst>
              <a:ext uri="{FF2B5EF4-FFF2-40B4-BE49-F238E27FC236}">
                <a16:creationId xmlns:a16="http://schemas.microsoft.com/office/drawing/2014/main" id="{89802075-B394-AB4B-BEF8-5B662DA0F4AB}"/>
              </a:ext>
            </a:extLst>
          </p:cNvPr>
          <p:cNvSpPr>
            <a:spLocks noGrp="1"/>
          </p:cNvSpPr>
          <p:nvPr>
            <p:ph type="body" sz="quarter" idx="22" hasCustomPrompt="1"/>
          </p:nvPr>
        </p:nvSpPr>
        <p:spPr>
          <a:xfrm>
            <a:off x="4604544" y="2333852"/>
            <a:ext cx="2982913" cy="540534"/>
          </a:xfrm>
          <a:prstGeom prst="rect">
            <a:avLst/>
          </a:prstGeom>
        </p:spPr>
        <p:txBody>
          <a:bodyPr anchor="ctr"/>
          <a:lstStyle>
            <a:lvl1pPr marL="0" indent="0" algn="ctr" defTabSz="420623">
              <a:lnSpc>
                <a:spcPts val="4000"/>
              </a:lnSpc>
              <a:spcBef>
                <a:spcPts val="400"/>
              </a:spcBef>
              <a:buNone/>
              <a:defRPr sz="4000">
                <a:latin typeface="+mj-lt"/>
                <a:ea typeface="Atyp Display Semibold"/>
                <a:cs typeface="Atyp Display Semibold"/>
                <a:sym typeface="Atyp Display Semibold"/>
              </a:defRPr>
            </a:lvl1pPr>
          </a:lstStyle>
          <a:p>
            <a:r>
              <a:rPr lang="en-US"/>
              <a:t>Click to add stat</a:t>
            </a:r>
          </a:p>
        </p:txBody>
      </p:sp>
      <p:sp>
        <p:nvSpPr>
          <p:cNvPr id="22" name="Text Placeholder 12">
            <a:extLst>
              <a:ext uri="{FF2B5EF4-FFF2-40B4-BE49-F238E27FC236}">
                <a16:creationId xmlns:a16="http://schemas.microsoft.com/office/drawing/2014/main" id="{4930C0FD-B12F-7D4D-A093-42AF2988A246}"/>
              </a:ext>
            </a:extLst>
          </p:cNvPr>
          <p:cNvSpPr>
            <a:spLocks noGrp="1"/>
          </p:cNvSpPr>
          <p:nvPr>
            <p:ph type="body" sz="quarter" idx="30" hasCustomPrompt="1"/>
          </p:nvPr>
        </p:nvSpPr>
        <p:spPr>
          <a:xfrm>
            <a:off x="8824510" y="2327687"/>
            <a:ext cx="2517749" cy="540534"/>
          </a:xfrm>
          <a:prstGeom prst="rect">
            <a:avLst/>
          </a:prstGeom>
        </p:spPr>
        <p:txBody>
          <a:bodyPr anchor="ctr"/>
          <a:lstStyle>
            <a:lvl1pPr marL="0" indent="0" algn="ctr" defTabSz="420623">
              <a:lnSpc>
                <a:spcPts val="4000"/>
              </a:lnSpc>
              <a:spcBef>
                <a:spcPts val="400"/>
              </a:spcBef>
              <a:buNone/>
              <a:defRPr sz="4000">
                <a:latin typeface="+mj-lt"/>
                <a:ea typeface="Atyp Display Semibold"/>
                <a:cs typeface="Atyp Display Semibold"/>
                <a:sym typeface="Atyp Display Semibold"/>
              </a:defRPr>
            </a:lvl1pPr>
          </a:lstStyle>
          <a:p>
            <a:r>
              <a:rPr lang="en-US"/>
              <a:t>Click to add stat</a:t>
            </a:r>
          </a:p>
        </p:txBody>
      </p:sp>
      <p:sp>
        <p:nvSpPr>
          <p:cNvPr id="5" name="Body Level One…">
            <a:extLst>
              <a:ext uri="{FF2B5EF4-FFF2-40B4-BE49-F238E27FC236}">
                <a16:creationId xmlns:a16="http://schemas.microsoft.com/office/drawing/2014/main" id="{BC4BC9CF-33D8-646E-7D56-199036CBC1B7}"/>
              </a:ext>
            </a:extLst>
          </p:cNvPr>
          <p:cNvSpPr txBox="1">
            <a:spLocks noGrp="1"/>
          </p:cNvSpPr>
          <p:nvPr>
            <p:ph type="body" sz="quarter" idx="1" hasCustomPrompt="1"/>
          </p:nvPr>
        </p:nvSpPr>
        <p:spPr>
          <a:xfrm>
            <a:off x="516924" y="1036001"/>
            <a:ext cx="11163301" cy="307277"/>
          </a:xfrm>
          <a:prstGeom prst="rect">
            <a:avLst/>
          </a:prstGeom>
        </p:spPr>
        <p:txBody>
          <a:bodyPr/>
          <a:lstStyle>
            <a:lvl1pPr marL="0" marR="0" indent="0" algn="l" defTabSz="914400" rtl="0" eaLnBrk="1" fontAlgn="auto" latinLnBrk="0" hangingPunct="1">
              <a:lnSpc>
                <a:spcPts val="2700"/>
              </a:lnSpc>
              <a:spcBef>
                <a:spcPts val="1000"/>
              </a:spcBef>
              <a:spcAft>
                <a:spcPts val="0"/>
              </a:spcAft>
              <a:buClr>
                <a:schemeClr val="tx1"/>
              </a:buClr>
              <a:buSzTx/>
              <a:buFont typeface="Arial" panose="020B0604020202020204" pitchFamily="34" charset="0"/>
              <a:buNone/>
              <a:tabLst/>
              <a:defRPr>
                <a:latin typeface="+mj-lt"/>
                <a:ea typeface="Atyp Text Semibold"/>
                <a:cs typeface="Atyp Text Semibold"/>
                <a:sym typeface="Atyp Text Semibold"/>
              </a:defRPr>
            </a:lvl1pPr>
            <a:lvl2pPr>
              <a:lnSpc>
                <a:spcPts val="2700"/>
              </a:lnSpc>
              <a:defRPr>
                <a:latin typeface="Atyp Text Semibold"/>
                <a:ea typeface="Atyp Text Semibold"/>
                <a:cs typeface="Atyp Text Semibold"/>
                <a:sym typeface="Atyp Text Semibold"/>
              </a:defRPr>
            </a:lvl2pPr>
            <a:lvl3pPr>
              <a:lnSpc>
                <a:spcPts val="2700"/>
              </a:lnSpc>
              <a:defRPr>
                <a:latin typeface="Atyp Text Semibold"/>
                <a:ea typeface="Atyp Text Semibold"/>
                <a:cs typeface="Atyp Text Semibold"/>
                <a:sym typeface="Atyp Text Semibold"/>
              </a:defRPr>
            </a:lvl3pPr>
            <a:lvl4pPr>
              <a:lnSpc>
                <a:spcPts val="2700"/>
              </a:lnSpc>
              <a:defRPr>
                <a:latin typeface="Atyp Text Semibold"/>
                <a:ea typeface="Atyp Text Semibold"/>
                <a:cs typeface="Atyp Text Semibold"/>
                <a:sym typeface="Atyp Text Semibold"/>
              </a:defRPr>
            </a:lvl4pPr>
            <a:lvl5pPr>
              <a:lnSpc>
                <a:spcPts val="2700"/>
              </a:lnSpc>
              <a:defRPr>
                <a:latin typeface="Atyp Text Semibold"/>
                <a:ea typeface="Atyp Text Semibold"/>
                <a:cs typeface="Atyp Text Semibold"/>
                <a:sym typeface="Atyp Text Semibold"/>
              </a:defRPr>
            </a:lvl5pPr>
          </a:lstStyle>
          <a:p>
            <a:r>
              <a:rPr lang="en-US"/>
              <a:t>This is a subhead. If needed, please keep to one line, only. If not, delete.</a:t>
            </a:r>
          </a:p>
        </p:txBody>
      </p:sp>
      <p:pic>
        <p:nvPicPr>
          <p:cNvPr id="6" name="Picture 5">
            <a:extLst>
              <a:ext uri="{FF2B5EF4-FFF2-40B4-BE49-F238E27FC236}">
                <a16:creationId xmlns:a16="http://schemas.microsoft.com/office/drawing/2014/main" id="{0845BAE5-61AF-2572-B407-EC9EB50EE8BA}"/>
              </a:ext>
            </a:extLst>
          </p:cNvPr>
          <p:cNvPicPr>
            <a:picLocks noChangeAspect="1"/>
          </p:cNvPicPr>
          <p:nvPr userDrawn="1"/>
        </p:nvPicPr>
        <p:blipFill>
          <a:blip r:embed="rId2"/>
          <a:stretch>
            <a:fillRect/>
          </a:stretch>
        </p:blipFill>
        <p:spPr>
          <a:xfrm>
            <a:off x="510883" y="5924296"/>
            <a:ext cx="1657642" cy="473613"/>
          </a:xfrm>
          <a:prstGeom prst="rect">
            <a:avLst/>
          </a:prstGeom>
        </p:spPr>
      </p:pic>
    </p:spTree>
    <p:extLst>
      <p:ext uri="{BB962C8B-B14F-4D97-AF65-F5344CB8AC3E}">
        <p14:creationId xmlns:p14="http://schemas.microsoft.com/office/powerpoint/2010/main" val="3166547146"/>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Left Column + Title - Yellow">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5E0649-3ACE-B1D8-4191-6A26F0F8E7E3}"/>
              </a:ext>
            </a:extLst>
          </p:cNvPr>
          <p:cNvPicPr>
            <a:picLocks noChangeAspect="1"/>
          </p:cNvPicPr>
          <p:nvPr userDrawn="1"/>
        </p:nvPicPr>
        <p:blipFill>
          <a:blip r:embed="rId2"/>
          <a:stretch>
            <a:fillRect/>
          </a:stretch>
        </p:blipFill>
        <p:spPr>
          <a:xfrm>
            <a:off x="507451" y="5924295"/>
            <a:ext cx="1662231" cy="474923"/>
          </a:xfrm>
          <a:prstGeom prst="rect">
            <a:avLst/>
          </a:prstGeom>
        </p:spPr>
      </p:pic>
      <p:sp>
        <p:nvSpPr>
          <p:cNvPr id="317" name="Click to Edit Left Column Title"/>
          <p:cNvSpPr txBox="1">
            <a:spLocks noGrp="1"/>
          </p:cNvSpPr>
          <p:nvPr>
            <p:ph type="title" hasCustomPrompt="1"/>
          </p:nvPr>
        </p:nvSpPr>
        <p:spPr>
          <a:xfrm>
            <a:off x="516923" y="505168"/>
            <a:ext cx="4819847" cy="978730"/>
          </a:xfrm>
          <a:prstGeom prst="rect">
            <a:avLst/>
          </a:prstGeom>
        </p:spPr>
        <p:txBody>
          <a:bodyPr/>
          <a:lstStyle>
            <a:lvl1pPr>
              <a:defRPr>
                <a:latin typeface="+mj-lt"/>
              </a:defRPr>
            </a:lvl1pPr>
          </a:lstStyle>
          <a:p>
            <a:r>
              <a:t>Click to Edit Left Column Title</a:t>
            </a:r>
          </a:p>
        </p:txBody>
      </p:sp>
      <p:sp>
        <p:nvSpPr>
          <p:cNvPr id="318" name="Freeform 9"/>
          <p:cNvSpPr/>
          <p:nvPr/>
        </p:nvSpPr>
        <p:spPr>
          <a:xfrm rot="21230735">
            <a:off x="4934479" y="-249435"/>
            <a:ext cx="7610669" cy="7458069"/>
          </a:xfrm>
          <a:custGeom>
            <a:avLst/>
            <a:gdLst/>
            <a:ahLst/>
            <a:cxnLst>
              <a:cxn ang="0">
                <a:pos x="wd2" y="hd2"/>
              </a:cxn>
              <a:cxn ang="5400000">
                <a:pos x="wd2" y="hd2"/>
              </a:cxn>
              <a:cxn ang="10800000">
                <a:pos x="wd2" y="hd2"/>
              </a:cxn>
              <a:cxn ang="16200000">
                <a:pos x="wd2" y="hd2"/>
              </a:cxn>
            </a:cxnLst>
            <a:rect l="0" t="0" r="r" b="b"/>
            <a:pathLst>
              <a:path w="21600" h="21600" extrusionOk="0">
                <a:moveTo>
                  <a:pt x="4766" y="0"/>
                </a:moveTo>
                <a:lnTo>
                  <a:pt x="21600" y="1852"/>
                </a:lnTo>
                <a:lnTo>
                  <a:pt x="19513" y="21600"/>
                </a:lnTo>
                <a:lnTo>
                  <a:pt x="0" y="19453"/>
                </a:lnTo>
                <a:close/>
              </a:path>
            </a:pathLst>
          </a:custGeom>
          <a:solidFill>
            <a:srgbClr val="FFE900"/>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319" name="Body Level One…"/>
          <p:cNvSpPr txBox="1">
            <a:spLocks noGrp="1"/>
          </p:cNvSpPr>
          <p:nvPr>
            <p:ph type="body" sz="quarter" idx="1" hasCustomPrompt="1"/>
          </p:nvPr>
        </p:nvSpPr>
        <p:spPr>
          <a:xfrm>
            <a:off x="516427" y="1496993"/>
            <a:ext cx="4819847" cy="542200"/>
          </a:xfrm>
          <a:prstGeom prst="rect">
            <a:avLst/>
          </a:prstGeom>
        </p:spPr>
        <p:txBody>
          <a:bodyPr/>
          <a:lstStyle>
            <a:lvl1pPr marL="0" indent="0">
              <a:lnSpc>
                <a:spcPts val="2200"/>
              </a:lnSpc>
              <a:spcBef>
                <a:spcPts val="400"/>
              </a:spcBef>
              <a:buNone/>
              <a:defRPr>
                <a:latin typeface="+mj-lt"/>
                <a:ea typeface="Atyp Text Semibold"/>
                <a:cs typeface="Atyp Text Semibold"/>
                <a:sym typeface="Atyp Text Semibold"/>
              </a:defRPr>
            </a:lvl1pPr>
            <a:lvl2pPr>
              <a:lnSpc>
                <a:spcPts val="2200"/>
              </a:lnSpc>
              <a:spcBef>
                <a:spcPts val="400"/>
              </a:spcBef>
              <a:defRPr>
                <a:latin typeface="Atyp Text Semibold"/>
                <a:ea typeface="Atyp Text Semibold"/>
                <a:cs typeface="Atyp Text Semibold"/>
                <a:sym typeface="Atyp Text Semibold"/>
              </a:defRPr>
            </a:lvl2pPr>
            <a:lvl3pPr>
              <a:lnSpc>
                <a:spcPts val="2200"/>
              </a:lnSpc>
              <a:spcBef>
                <a:spcPts val="400"/>
              </a:spcBef>
              <a:defRPr>
                <a:latin typeface="Atyp Text Semibold"/>
                <a:ea typeface="Atyp Text Semibold"/>
                <a:cs typeface="Atyp Text Semibold"/>
                <a:sym typeface="Atyp Text Semibold"/>
              </a:defRPr>
            </a:lvl3pPr>
            <a:lvl4pPr>
              <a:lnSpc>
                <a:spcPts val="2200"/>
              </a:lnSpc>
              <a:spcBef>
                <a:spcPts val="400"/>
              </a:spcBef>
              <a:defRPr>
                <a:latin typeface="Atyp Text Semibold"/>
                <a:ea typeface="Atyp Text Semibold"/>
                <a:cs typeface="Atyp Text Semibold"/>
                <a:sym typeface="Atyp Text Semibold"/>
              </a:defRPr>
            </a:lvl4pPr>
            <a:lvl5pPr>
              <a:lnSpc>
                <a:spcPts val="2200"/>
              </a:lnSpc>
              <a:spcBef>
                <a:spcPts val="400"/>
              </a:spcBef>
              <a:defRPr>
                <a:latin typeface="Atyp Text Semibold"/>
                <a:ea typeface="Atyp Text Semibold"/>
                <a:cs typeface="Atyp Text Semibold"/>
                <a:sym typeface="Atyp Text Semibold"/>
              </a:defRPr>
            </a:lvl5pPr>
          </a:lstStyle>
          <a:p>
            <a:r>
              <a:rPr lang="en-US"/>
              <a:t>This is a subhead. If needed, please keep to one line, only. If not, delete.</a:t>
            </a:r>
          </a:p>
        </p:txBody>
      </p:sp>
      <p:sp>
        <p:nvSpPr>
          <p:cNvPr id="3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 name="Text Placeholder 2">
            <a:extLst>
              <a:ext uri="{FF2B5EF4-FFF2-40B4-BE49-F238E27FC236}">
                <a16:creationId xmlns:a16="http://schemas.microsoft.com/office/drawing/2014/main" id="{DDDF0D49-957A-9E4F-AC4F-DA3760BC96FF}"/>
              </a:ext>
            </a:extLst>
          </p:cNvPr>
          <p:cNvSpPr>
            <a:spLocks noGrp="1"/>
          </p:cNvSpPr>
          <p:nvPr>
            <p:ph type="body" sz="quarter" idx="10" hasCustomPrompt="1"/>
          </p:nvPr>
        </p:nvSpPr>
        <p:spPr>
          <a:xfrm>
            <a:off x="515938" y="2374521"/>
            <a:ext cx="4819650" cy="3281362"/>
          </a:xfrm>
        </p:spPr>
        <p:txBody>
          <a:bodyPr/>
          <a:lstStyle>
            <a:lvl1pPr marL="0" indent="0">
              <a:buNone/>
              <a:defRPr>
                <a:latin typeface="+mn-lt"/>
              </a:defRPr>
            </a:lvl1pPr>
          </a:lstStyle>
          <a:p>
            <a:r>
              <a:rPr lang="en-US"/>
              <a:t>You might decide to write more beneath a sub-head, like this.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p>
        </p:txBody>
      </p:sp>
    </p:spTree>
    <p:extLst>
      <p:ext uri="{BB962C8B-B14F-4D97-AF65-F5344CB8AC3E}">
        <p14:creationId xmlns:p14="http://schemas.microsoft.com/office/powerpoint/2010/main" val="753317617"/>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Add Image + Right Column - Yellow">
    <p:bg>
      <p:bgPr>
        <a:solidFill>
          <a:srgbClr val="FFE900"/>
        </a:solidFill>
        <a:effectLst/>
      </p:bgPr>
    </p:bg>
    <p:spTree>
      <p:nvGrpSpPr>
        <p:cNvPr id="1" name=""/>
        <p:cNvGrpSpPr/>
        <p:nvPr/>
      </p:nvGrpSpPr>
      <p:grpSpPr>
        <a:xfrm>
          <a:off x="0" y="0"/>
          <a:ext cx="0" cy="0"/>
          <a:chOff x="0" y="0"/>
          <a:chExt cx="0" cy="0"/>
        </a:xfrm>
      </p:grpSpPr>
      <p:sp>
        <p:nvSpPr>
          <p:cNvPr id="420" name="Slide Number"/>
          <p:cNvSpPr txBox="1">
            <a:spLocks noGrp="1"/>
          </p:cNvSpPr>
          <p:nvPr>
            <p:ph type="sldNum" sz="quarter" idx="2"/>
          </p:nvPr>
        </p:nvSpPr>
        <p:spPr>
          <a:xfrm>
            <a:off x="11540450" y="6253479"/>
            <a:ext cx="252731" cy="248921"/>
          </a:xfrm>
          <a:prstGeom prst="rect">
            <a:avLst/>
          </a:prstGeom>
        </p:spPr>
        <p:txBody>
          <a:bodyPr/>
          <a:lstStyle/>
          <a:p>
            <a:fld id="{86CB4B4D-7CA3-9044-876B-883B54F8677D}" type="slidenum">
              <a:t>‹#›</a:t>
            </a:fld>
            <a:endParaRPr/>
          </a:p>
        </p:txBody>
      </p:sp>
      <p:sp>
        <p:nvSpPr>
          <p:cNvPr id="7" name="Picture Placeholder 14">
            <a:extLst>
              <a:ext uri="{FF2B5EF4-FFF2-40B4-BE49-F238E27FC236}">
                <a16:creationId xmlns:a16="http://schemas.microsoft.com/office/drawing/2014/main" id="{7D76191F-514D-AEED-9732-29E546ECFAC1}"/>
              </a:ext>
            </a:extLst>
          </p:cNvPr>
          <p:cNvSpPr>
            <a:spLocks noGrp="1"/>
          </p:cNvSpPr>
          <p:nvPr>
            <p:ph type="pic" sz="quarter" idx="12" hasCustomPrompt="1"/>
          </p:nvPr>
        </p:nvSpPr>
        <p:spPr>
          <a:xfrm>
            <a:off x="-21676" y="0"/>
            <a:ext cx="4461485" cy="6858000"/>
          </a:xfrm>
          <a:custGeom>
            <a:avLst/>
            <a:gdLst>
              <a:gd name="connsiteX0" fmla="*/ 0 w 4404924"/>
              <a:gd name="connsiteY0" fmla="*/ 0 h 6887979"/>
              <a:gd name="connsiteX1" fmla="*/ 4404924 w 4404924"/>
              <a:gd name="connsiteY1" fmla="*/ 0 h 6887979"/>
              <a:gd name="connsiteX2" fmla="*/ 2974441 w 4404924"/>
              <a:gd name="connsiteY2" fmla="*/ 6887979 h 6887979"/>
              <a:gd name="connsiteX3" fmla="*/ 1987113 w 4404924"/>
              <a:gd name="connsiteY3" fmla="*/ 6887979 h 6887979"/>
              <a:gd name="connsiteX4" fmla="*/ 18786 w 4404924"/>
              <a:gd name="connsiteY4" fmla="*/ 6857999 h 6887979"/>
              <a:gd name="connsiteX0" fmla="*/ 34885 w 4439809"/>
              <a:gd name="connsiteY0" fmla="*/ 0 h 6899294"/>
              <a:gd name="connsiteX1" fmla="*/ 4439809 w 4439809"/>
              <a:gd name="connsiteY1" fmla="*/ 0 h 6899294"/>
              <a:gd name="connsiteX2" fmla="*/ 3009326 w 4439809"/>
              <a:gd name="connsiteY2" fmla="*/ 6887979 h 6899294"/>
              <a:gd name="connsiteX3" fmla="*/ 2021998 w 4439809"/>
              <a:gd name="connsiteY3" fmla="*/ 6887979 h 6899294"/>
              <a:gd name="connsiteX4" fmla="*/ 577 w 4439809"/>
              <a:gd name="connsiteY4" fmla="*/ 6899294 h 6899294"/>
              <a:gd name="connsiteX5" fmla="*/ 34885 w 4439809"/>
              <a:gd name="connsiteY5" fmla="*/ 0 h 6899294"/>
              <a:gd name="connsiteX0" fmla="*/ 0 w 4461485"/>
              <a:gd name="connsiteY0" fmla="*/ 0 h 6908721"/>
              <a:gd name="connsiteX1" fmla="*/ 4461485 w 4461485"/>
              <a:gd name="connsiteY1" fmla="*/ 9427 h 6908721"/>
              <a:gd name="connsiteX2" fmla="*/ 3031002 w 4461485"/>
              <a:gd name="connsiteY2" fmla="*/ 6897406 h 6908721"/>
              <a:gd name="connsiteX3" fmla="*/ 2043674 w 4461485"/>
              <a:gd name="connsiteY3" fmla="*/ 6897406 h 6908721"/>
              <a:gd name="connsiteX4" fmla="*/ 22253 w 4461485"/>
              <a:gd name="connsiteY4" fmla="*/ 6908721 h 6908721"/>
              <a:gd name="connsiteX5" fmla="*/ 0 w 4461485"/>
              <a:gd name="connsiteY5" fmla="*/ 0 h 690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485" h="6908721">
                <a:moveTo>
                  <a:pt x="0" y="0"/>
                </a:moveTo>
                <a:lnTo>
                  <a:pt x="4461485" y="9427"/>
                </a:lnTo>
                <a:lnTo>
                  <a:pt x="3031002" y="6897406"/>
                </a:lnTo>
                <a:lnTo>
                  <a:pt x="2043674" y="6897406"/>
                </a:lnTo>
                <a:lnTo>
                  <a:pt x="22253" y="6908721"/>
                </a:lnTo>
                <a:cubicBezTo>
                  <a:pt x="15991" y="4622721"/>
                  <a:pt x="6262" y="2286000"/>
                  <a:pt x="0" y="0"/>
                </a:cubicBezTo>
                <a:close/>
              </a:path>
            </a:pathLst>
          </a:custGeom>
          <a:solidFill>
            <a:schemeClr val="accent4"/>
          </a:solidFill>
        </p:spPr>
        <p:txBody>
          <a:bodyPr wrap="square" anchor="ctr" anchorCtr="0">
            <a:noAutofit/>
          </a:bodyPr>
          <a:lstStyle>
            <a:lvl1pPr algn="ctr">
              <a:defRPr b="0" i="0">
                <a:latin typeface="Atyp Text" pitchFamily="2" charset="0"/>
                <a:ea typeface="Atyp Text" pitchFamily="2" charset="0"/>
              </a:defRPr>
            </a:lvl1pPr>
          </a:lstStyle>
          <a:p>
            <a:r>
              <a:rPr lang="en-US"/>
              <a:t>Click to add photo</a:t>
            </a:r>
          </a:p>
        </p:txBody>
      </p:sp>
      <p:sp>
        <p:nvSpPr>
          <p:cNvPr id="8" name="Body Level One…">
            <a:extLst>
              <a:ext uri="{FF2B5EF4-FFF2-40B4-BE49-F238E27FC236}">
                <a16:creationId xmlns:a16="http://schemas.microsoft.com/office/drawing/2014/main" id="{850D92C9-D0FC-295D-C5AD-9998150F2C5E}"/>
              </a:ext>
            </a:extLst>
          </p:cNvPr>
          <p:cNvSpPr txBox="1">
            <a:spLocks noGrp="1"/>
          </p:cNvSpPr>
          <p:nvPr>
            <p:ph type="body" sz="quarter" idx="1" hasCustomPrompt="1"/>
          </p:nvPr>
        </p:nvSpPr>
        <p:spPr>
          <a:xfrm>
            <a:off x="5362575" y="2204065"/>
            <a:ext cx="4801850" cy="547227"/>
          </a:xfrm>
          <a:prstGeom prst="rect">
            <a:avLst/>
          </a:prstGeom>
        </p:spPr>
        <p:txBody>
          <a:bodyPr/>
          <a:lstStyle>
            <a:lvl1pPr marL="0" indent="0">
              <a:lnSpc>
                <a:spcPts val="2300"/>
              </a:lnSpc>
              <a:buNone/>
              <a:defRPr>
                <a:latin typeface="+mj-lt"/>
                <a:ea typeface="Atyp Text Semibold"/>
                <a:cs typeface="Atyp Text Semibold"/>
                <a:sym typeface="Atyp Text Semibold"/>
              </a:defRPr>
            </a:lvl1pPr>
            <a:lvl2pPr>
              <a:lnSpc>
                <a:spcPts val="2300"/>
              </a:lnSpc>
              <a:defRPr>
                <a:latin typeface="Atyp Text Semibold"/>
                <a:ea typeface="Atyp Text Semibold"/>
                <a:cs typeface="Atyp Text Semibold"/>
                <a:sym typeface="Atyp Text Semibold"/>
              </a:defRPr>
            </a:lvl2pPr>
            <a:lvl3pPr>
              <a:lnSpc>
                <a:spcPts val="2300"/>
              </a:lnSpc>
              <a:defRPr>
                <a:latin typeface="Atyp Text Semibold"/>
                <a:ea typeface="Atyp Text Semibold"/>
                <a:cs typeface="Atyp Text Semibold"/>
                <a:sym typeface="Atyp Text Semibold"/>
              </a:defRPr>
            </a:lvl3pPr>
            <a:lvl4pPr>
              <a:lnSpc>
                <a:spcPts val="2300"/>
              </a:lnSpc>
              <a:defRPr>
                <a:latin typeface="Atyp Text Semibold"/>
                <a:ea typeface="Atyp Text Semibold"/>
                <a:cs typeface="Atyp Text Semibold"/>
                <a:sym typeface="Atyp Text Semibold"/>
              </a:defRPr>
            </a:lvl4pPr>
            <a:lvl5pPr>
              <a:lnSpc>
                <a:spcPts val="2300"/>
              </a:lnSpc>
              <a:defRPr>
                <a:latin typeface="Atyp Text Semibold"/>
                <a:ea typeface="Atyp Text Semibold"/>
                <a:cs typeface="Atyp Text Semibold"/>
                <a:sym typeface="Atyp Text Semibold"/>
              </a:defRPr>
            </a:lvl5pPr>
          </a:lstStyle>
          <a:p>
            <a:r>
              <a:rPr lang="en-US"/>
              <a:t>This is a subhead. If needed, please keep to one line, only. If not, delete.</a:t>
            </a:r>
          </a:p>
        </p:txBody>
      </p:sp>
      <p:sp>
        <p:nvSpPr>
          <p:cNvPr id="9" name="Click To Add Slide Title Here">
            <a:extLst>
              <a:ext uri="{FF2B5EF4-FFF2-40B4-BE49-F238E27FC236}">
                <a16:creationId xmlns:a16="http://schemas.microsoft.com/office/drawing/2014/main" id="{562FFC7A-51C1-E2B3-03BE-F573041C3FC9}"/>
              </a:ext>
            </a:extLst>
          </p:cNvPr>
          <p:cNvSpPr txBox="1">
            <a:spLocks noGrp="1"/>
          </p:cNvSpPr>
          <p:nvPr>
            <p:ph type="title" hasCustomPrompt="1"/>
          </p:nvPr>
        </p:nvSpPr>
        <p:spPr>
          <a:xfrm>
            <a:off x="5362575" y="1277145"/>
            <a:ext cx="4049947" cy="894556"/>
          </a:xfrm>
          <a:prstGeom prst="rect">
            <a:avLst/>
          </a:prstGeom>
        </p:spPr>
        <p:txBody>
          <a:bodyPr/>
          <a:lstStyle>
            <a:lvl1pPr>
              <a:defRPr>
                <a:latin typeface="+mj-lt"/>
                <a:ea typeface="Atyp Text Semibold"/>
                <a:cs typeface="Atyp Text Semibold"/>
                <a:sym typeface="Atyp Text Semibold"/>
              </a:defRPr>
            </a:lvl1pPr>
          </a:lstStyle>
          <a:p>
            <a:r>
              <a:t>Click To Add Slide Title Here</a:t>
            </a:r>
          </a:p>
        </p:txBody>
      </p:sp>
      <p:sp>
        <p:nvSpPr>
          <p:cNvPr id="10" name="Text Placeholder 11">
            <a:extLst>
              <a:ext uri="{FF2B5EF4-FFF2-40B4-BE49-F238E27FC236}">
                <a16:creationId xmlns:a16="http://schemas.microsoft.com/office/drawing/2014/main" id="{76D1B321-3E5C-D723-68BF-9DD64FD1C3F9}"/>
              </a:ext>
            </a:extLst>
          </p:cNvPr>
          <p:cNvSpPr>
            <a:spLocks noGrp="1"/>
          </p:cNvSpPr>
          <p:nvPr>
            <p:ph type="body" sz="quarter" idx="21" hasCustomPrompt="1"/>
          </p:nvPr>
        </p:nvSpPr>
        <p:spPr>
          <a:xfrm>
            <a:off x="6096000" y="3125867"/>
            <a:ext cx="4801850" cy="2319867"/>
          </a:xfrm>
          <a:prstGeom prst="rect">
            <a:avLst/>
          </a:prstGeom>
        </p:spPr>
        <p:txBody>
          <a:bodyPr/>
          <a:lstStyle>
            <a:lvl1pPr marL="0" indent="0">
              <a:buNone/>
              <a:defRPr>
                <a:latin typeface="+mn-lt"/>
              </a:defRPr>
            </a:lvl1pPr>
          </a:lstStyle>
          <a:p>
            <a:r>
              <a:t>Body copy. Lorem ipsum dolor sit </a:t>
            </a:r>
            <a:r>
              <a:rPr err="1"/>
              <a:t>amet</a:t>
            </a:r>
            <a:r>
              <a:t>, </a:t>
            </a:r>
            <a:r>
              <a:rPr err="1"/>
              <a:t>consectetuer</a:t>
            </a:r>
            <a:r>
              <a:t> </a:t>
            </a:r>
            <a:r>
              <a:rPr err="1"/>
              <a:t>adipiscing</a:t>
            </a:r>
            <a:r>
              <a:t> </a:t>
            </a:r>
            <a:r>
              <a:rPr err="1"/>
              <a:t>elit</a:t>
            </a:r>
            <a:r>
              <a:t>, sed diam </a:t>
            </a:r>
            <a:r>
              <a:rPr err="1"/>
              <a:t>nonummy</a:t>
            </a:r>
            <a:r>
              <a:t> </a:t>
            </a:r>
            <a:r>
              <a:rPr err="1"/>
              <a:t>nibh</a:t>
            </a:r>
            <a:r>
              <a:t> </a:t>
            </a:r>
            <a:r>
              <a:rPr err="1"/>
              <a:t>euismod</a:t>
            </a:r>
            <a:r>
              <a:t> </a:t>
            </a:r>
            <a:r>
              <a:rPr err="1"/>
              <a:t>tincidunt</a:t>
            </a:r>
            <a:r>
              <a:t> </a:t>
            </a:r>
            <a:r>
              <a:rPr err="1"/>
              <a:t>ut</a:t>
            </a:r>
            <a:r>
              <a:t> </a:t>
            </a:r>
            <a:r>
              <a:rPr err="1"/>
              <a:t>laoreet</a:t>
            </a:r>
            <a:r>
              <a:t> dolore magna </a:t>
            </a:r>
            <a:r>
              <a:rPr err="1"/>
              <a:t>aliquam</a:t>
            </a:r>
            <a:r>
              <a:t> </a:t>
            </a:r>
            <a:r>
              <a:rPr err="1"/>
              <a:t>erat</a:t>
            </a:r>
            <a:r>
              <a:t> </a:t>
            </a:r>
            <a:r>
              <a:rPr err="1"/>
              <a:t>volutpat</a:t>
            </a:r>
            <a:r>
              <a:t>.</a:t>
            </a:r>
          </a:p>
        </p:txBody>
      </p:sp>
    </p:spTree>
    <p:extLst>
      <p:ext uri="{BB962C8B-B14F-4D97-AF65-F5344CB8AC3E}">
        <p14:creationId xmlns:p14="http://schemas.microsoft.com/office/powerpoint/2010/main" val="1423641278"/>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Image + Right Column - Yellow">
    <p:bg>
      <p:bgPr>
        <a:solidFill>
          <a:srgbClr val="FFE900"/>
        </a:solidFill>
        <a:effectLst/>
      </p:bgPr>
    </p:bg>
    <p:spTree>
      <p:nvGrpSpPr>
        <p:cNvPr id="1" name=""/>
        <p:cNvGrpSpPr/>
        <p:nvPr/>
      </p:nvGrpSpPr>
      <p:grpSpPr>
        <a:xfrm>
          <a:off x="0" y="0"/>
          <a:ext cx="0" cy="0"/>
          <a:chOff x="0" y="0"/>
          <a:chExt cx="0" cy="0"/>
        </a:xfrm>
      </p:grpSpPr>
      <p:sp>
        <p:nvSpPr>
          <p:cNvPr id="430" name="Slide Number"/>
          <p:cNvSpPr txBox="1">
            <a:spLocks noGrp="1"/>
          </p:cNvSpPr>
          <p:nvPr>
            <p:ph type="sldNum" sz="quarter" idx="2"/>
          </p:nvPr>
        </p:nvSpPr>
        <p:spPr>
          <a:xfrm>
            <a:off x="11540450" y="6253479"/>
            <a:ext cx="252731" cy="248921"/>
          </a:xfrm>
          <a:prstGeom prst="rect">
            <a:avLst/>
          </a:prstGeom>
        </p:spPr>
        <p:txBody>
          <a:bodyPr/>
          <a:lstStyle/>
          <a:p>
            <a:fld id="{86CB4B4D-7CA3-9044-876B-883B54F8677D}" type="slidenum">
              <a:t>‹#›</a:t>
            </a:fld>
            <a:endParaRPr/>
          </a:p>
        </p:txBody>
      </p:sp>
      <p:pic>
        <p:nvPicPr>
          <p:cNvPr id="431" name="Picture 3" descr="Picture 3"/>
          <p:cNvPicPr>
            <a:picLocks noChangeAspect="1"/>
          </p:cNvPicPr>
          <p:nvPr/>
        </p:nvPicPr>
        <p:blipFill>
          <a:blip r:embed="rId2"/>
          <a:stretch>
            <a:fillRect/>
          </a:stretch>
        </p:blipFill>
        <p:spPr>
          <a:xfrm>
            <a:off x="0" y="0"/>
            <a:ext cx="4419600" cy="6858000"/>
          </a:xfrm>
          <a:prstGeom prst="rect">
            <a:avLst/>
          </a:prstGeom>
          <a:ln w="12700">
            <a:miter lim="400000"/>
          </a:ln>
        </p:spPr>
      </p:pic>
      <p:sp>
        <p:nvSpPr>
          <p:cNvPr id="7" name="Body Level One…">
            <a:extLst>
              <a:ext uri="{FF2B5EF4-FFF2-40B4-BE49-F238E27FC236}">
                <a16:creationId xmlns:a16="http://schemas.microsoft.com/office/drawing/2014/main" id="{C95C90BF-3B98-9EAF-8143-BE7C29ADCB2A}"/>
              </a:ext>
            </a:extLst>
          </p:cNvPr>
          <p:cNvSpPr txBox="1">
            <a:spLocks noGrp="1"/>
          </p:cNvSpPr>
          <p:nvPr>
            <p:ph type="body" sz="quarter" idx="1" hasCustomPrompt="1"/>
          </p:nvPr>
        </p:nvSpPr>
        <p:spPr>
          <a:xfrm>
            <a:off x="5362575" y="2204065"/>
            <a:ext cx="4801850" cy="547227"/>
          </a:xfrm>
          <a:prstGeom prst="rect">
            <a:avLst/>
          </a:prstGeom>
        </p:spPr>
        <p:txBody>
          <a:bodyPr/>
          <a:lstStyle>
            <a:lvl1pPr marL="0" indent="0">
              <a:lnSpc>
                <a:spcPts val="2300"/>
              </a:lnSpc>
              <a:buNone/>
              <a:defRPr>
                <a:latin typeface="+mj-lt"/>
                <a:ea typeface="Atyp Text Semibold"/>
                <a:cs typeface="Atyp Text Semibold"/>
                <a:sym typeface="Atyp Text Semibold"/>
              </a:defRPr>
            </a:lvl1pPr>
            <a:lvl2pPr>
              <a:lnSpc>
                <a:spcPts val="2300"/>
              </a:lnSpc>
              <a:defRPr>
                <a:latin typeface="Atyp Text Semibold"/>
                <a:ea typeface="Atyp Text Semibold"/>
                <a:cs typeface="Atyp Text Semibold"/>
                <a:sym typeface="Atyp Text Semibold"/>
              </a:defRPr>
            </a:lvl2pPr>
            <a:lvl3pPr>
              <a:lnSpc>
                <a:spcPts val="2300"/>
              </a:lnSpc>
              <a:defRPr>
                <a:latin typeface="Atyp Text Semibold"/>
                <a:ea typeface="Atyp Text Semibold"/>
                <a:cs typeface="Atyp Text Semibold"/>
                <a:sym typeface="Atyp Text Semibold"/>
              </a:defRPr>
            </a:lvl3pPr>
            <a:lvl4pPr>
              <a:lnSpc>
                <a:spcPts val="2300"/>
              </a:lnSpc>
              <a:defRPr>
                <a:latin typeface="Atyp Text Semibold"/>
                <a:ea typeface="Atyp Text Semibold"/>
                <a:cs typeface="Atyp Text Semibold"/>
                <a:sym typeface="Atyp Text Semibold"/>
              </a:defRPr>
            </a:lvl4pPr>
            <a:lvl5pPr>
              <a:lnSpc>
                <a:spcPts val="2300"/>
              </a:lnSpc>
              <a:defRPr>
                <a:latin typeface="Atyp Text Semibold"/>
                <a:ea typeface="Atyp Text Semibold"/>
                <a:cs typeface="Atyp Text Semibold"/>
                <a:sym typeface="Atyp Text Semibold"/>
              </a:defRPr>
            </a:lvl5pPr>
          </a:lstStyle>
          <a:p>
            <a:r>
              <a:rPr lang="en-US"/>
              <a:t>This is a subhead. If needed, please keep to one line, only. If not, delete.</a:t>
            </a:r>
          </a:p>
        </p:txBody>
      </p:sp>
      <p:sp>
        <p:nvSpPr>
          <p:cNvPr id="8" name="Click To Add Slide Title Here">
            <a:extLst>
              <a:ext uri="{FF2B5EF4-FFF2-40B4-BE49-F238E27FC236}">
                <a16:creationId xmlns:a16="http://schemas.microsoft.com/office/drawing/2014/main" id="{455A7131-5F19-B697-770E-866C00599E55}"/>
              </a:ext>
            </a:extLst>
          </p:cNvPr>
          <p:cNvSpPr txBox="1">
            <a:spLocks noGrp="1"/>
          </p:cNvSpPr>
          <p:nvPr>
            <p:ph type="title" hasCustomPrompt="1"/>
          </p:nvPr>
        </p:nvSpPr>
        <p:spPr>
          <a:xfrm>
            <a:off x="5362575" y="1277145"/>
            <a:ext cx="4049947" cy="894556"/>
          </a:xfrm>
          <a:prstGeom prst="rect">
            <a:avLst/>
          </a:prstGeom>
        </p:spPr>
        <p:txBody>
          <a:bodyPr/>
          <a:lstStyle>
            <a:lvl1pPr>
              <a:defRPr>
                <a:latin typeface="+mj-lt"/>
                <a:ea typeface="Atyp Text Semibold"/>
                <a:cs typeface="Atyp Text Semibold"/>
                <a:sym typeface="Atyp Text Semibold"/>
              </a:defRPr>
            </a:lvl1pPr>
          </a:lstStyle>
          <a:p>
            <a:r>
              <a:t>Click To Add Slide Title Here</a:t>
            </a:r>
          </a:p>
        </p:txBody>
      </p:sp>
      <p:sp>
        <p:nvSpPr>
          <p:cNvPr id="9" name="Text Placeholder 11">
            <a:extLst>
              <a:ext uri="{FF2B5EF4-FFF2-40B4-BE49-F238E27FC236}">
                <a16:creationId xmlns:a16="http://schemas.microsoft.com/office/drawing/2014/main" id="{E6DCEA05-6777-8BEC-1467-0FD0E649C593}"/>
              </a:ext>
            </a:extLst>
          </p:cNvPr>
          <p:cNvSpPr>
            <a:spLocks noGrp="1"/>
          </p:cNvSpPr>
          <p:nvPr>
            <p:ph type="body" sz="quarter" idx="21" hasCustomPrompt="1"/>
          </p:nvPr>
        </p:nvSpPr>
        <p:spPr>
          <a:xfrm>
            <a:off x="6096000" y="3125867"/>
            <a:ext cx="4801850" cy="2319867"/>
          </a:xfrm>
          <a:prstGeom prst="rect">
            <a:avLst/>
          </a:prstGeom>
        </p:spPr>
        <p:txBody>
          <a:bodyPr/>
          <a:lstStyle>
            <a:lvl1pPr marL="0" indent="0">
              <a:buNone/>
              <a:defRPr>
                <a:latin typeface="+mn-lt"/>
              </a:defRPr>
            </a:lvl1pPr>
          </a:lstStyle>
          <a:p>
            <a:r>
              <a:t>Body copy. Lorem ipsum dolor sit </a:t>
            </a:r>
            <a:r>
              <a:rPr err="1"/>
              <a:t>amet</a:t>
            </a:r>
            <a:r>
              <a:t>, </a:t>
            </a:r>
            <a:r>
              <a:rPr err="1"/>
              <a:t>consectetuer</a:t>
            </a:r>
            <a:r>
              <a:t> </a:t>
            </a:r>
            <a:r>
              <a:rPr err="1"/>
              <a:t>adipiscing</a:t>
            </a:r>
            <a:r>
              <a:t> </a:t>
            </a:r>
            <a:r>
              <a:rPr err="1"/>
              <a:t>elit</a:t>
            </a:r>
            <a:r>
              <a:t>, sed diam </a:t>
            </a:r>
            <a:r>
              <a:rPr err="1"/>
              <a:t>nonummy</a:t>
            </a:r>
            <a:r>
              <a:t> </a:t>
            </a:r>
            <a:r>
              <a:rPr err="1"/>
              <a:t>nibh</a:t>
            </a:r>
            <a:r>
              <a:t> </a:t>
            </a:r>
            <a:r>
              <a:rPr err="1"/>
              <a:t>euismod</a:t>
            </a:r>
            <a:r>
              <a:t> </a:t>
            </a:r>
            <a:r>
              <a:rPr err="1"/>
              <a:t>tincidunt</a:t>
            </a:r>
            <a:r>
              <a:t> </a:t>
            </a:r>
            <a:r>
              <a:rPr err="1"/>
              <a:t>ut</a:t>
            </a:r>
            <a:r>
              <a:t> </a:t>
            </a:r>
            <a:r>
              <a:rPr err="1"/>
              <a:t>laoreet</a:t>
            </a:r>
            <a:r>
              <a:t> dolore magna </a:t>
            </a:r>
            <a:r>
              <a:rPr err="1"/>
              <a:t>aliquam</a:t>
            </a:r>
            <a:r>
              <a:t> </a:t>
            </a:r>
            <a:r>
              <a:rPr err="1"/>
              <a:t>erat</a:t>
            </a:r>
            <a:r>
              <a:t> </a:t>
            </a:r>
            <a:r>
              <a:rPr err="1"/>
              <a:t>volutpat</a:t>
            </a:r>
            <a:r>
              <a:t>.</a:t>
            </a:r>
          </a:p>
        </p:txBody>
      </p:sp>
    </p:spTree>
    <p:extLst>
      <p:ext uri="{BB962C8B-B14F-4D97-AF65-F5344CB8AC3E}">
        <p14:creationId xmlns:p14="http://schemas.microsoft.com/office/powerpoint/2010/main" val="3636012997"/>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x" preserve="1">
  <p:cSld name="Key Statement + Image YELLOW">
    <p:bg>
      <p:bgPr>
        <a:solidFill>
          <a:srgbClr val="FFE900"/>
        </a:solidFill>
        <a:effectLst/>
      </p:bgPr>
    </p:bg>
    <p:spTree>
      <p:nvGrpSpPr>
        <p:cNvPr id="1" name=""/>
        <p:cNvGrpSpPr/>
        <p:nvPr/>
      </p:nvGrpSpPr>
      <p:grpSpPr>
        <a:xfrm>
          <a:off x="0" y="0"/>
          <a:ext cx="0" cy="0"/>
          <a:chOff x="0" y="0"/>
          <a:chExt cx="0" cy="0"/>
        </a:xfrm>
      </p:grpSpPr>
      <p:sp>
        <p:nvSpPr>
          <p:cNvPr id="824" name="Click to Add Key Statement"/>
          <p:cNvSpPr txBox="1">
            <a:spLocks noGrp="1"/>
          </p:cNvSpPr>
          <p:nvPr>
            <p:ph type="title" hasCustomPrompt="1"/>
          </p:nvPr>
        </p:nvSpPr>
        <p:spPr>
          <a:xfrm>
            <a:off x="6968167" y="2385636"/>
            <a:ext cx="4572284" cy="2086726"/>
          </a:xfrm>
          <a:prstGeom prst="rect">
            <a:avLst/>
          </a:prstGeom>
        </p:spPr>
        <p:txBody>
          <a:bodyPr anchor="ctr"/>
          <a:lstStyle>
            <a:lvl1pPr>
              <a:defRPr sz="4800">
                <a:latin typeface="+mj-lt"/>
              </a:defRPr>
            </a:lvl1pPr>
          </a:lstStyle>
          <a:p>
            <a:r>
              <a:t>Click to Add Key Statement</a:t>
            </a:r>
          </a:p>
        </p:txBody>
      </p:sp>
      <p:sp>
        <p:nvSpPr>
          <p:cNvPr id="825" name="Picture Placeholder 5"/>
          <p:cNvSpPr>
            <a:spLocks noGrp="1"/>
          </p:cNvSpPr>
          <p:nvPr>
            <p:ph type="pic" sz="half" idx="21"/>
          </p:nvPr>
        </p:nvSpPr>
        <p:spPr>
          <a:xfrm>
            <a:off x="1083732" y="1270000"/>
            <a:ext cx="5605464" cy="4318000"/>
          </a:xfrm>
          <a:prstGeom prst="rect">
            <a:avLst/>
          </a:prstGeom>
        </p:spPr>
        <p:txBody>
          <a:bodyPr lIns="91439" rIns="91439">
            <a:noAutofit/>
          </a:bodyPr>
          <a:lstStyle>
            <a:lvl1pPr>
              <a:defRPr>
                <a:latin typeface="+mn-lt"/>
              </a:defRPr>
            </a:lvl1pPr>
          </a:lstStyle>
          <a:p>
            <a:r>
              <a:rPr lang="en-US"/>
              <a:t>Click icon to add picture</a:t>
            </a:r>
            <a:endParaRPr/>
          </a:p>
        </p:txBody>
      </p:sp>
      <p:sp>
        <p:nvSpPr>
          <p:cNvPr id="8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1332937"/>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x" preserve="1">
  <p:cSld name="Key Statement Shapes - Yellow">
    <p:bg>
      <p:bgPr>
        <a:solidFill>
          <a:srgbClr val="FFE900"/>
        </a:solidFill>
        <a:effectLst/>
      </p:bgPr>
    </p:bg>
    <p:spTree>
      <p:nvGrpSpPr>
        <p:cNvPr id="1" name=""/>
        <p:cNvGrpSpPr/>
        <p:nvPr/>
      </p:nvGrpSpPr>
      <p:grpSpPr>
        <a:xfrm>
          <a:off x="0" y="0"/>
          <a:ext cx="0" cy="0"/>
          <a:chOff x="0" y="0"/>
          <a:chExt cx="0" cy="0"/>
        </a:xfrm>
      </p:grpSpPr>
      <p:sp>
        <p:nvSpPr>
          <p:cNvPr id="856" name="Click toAdd Key Statement"/>
          <p:cNvSpPr txBox="1">
            <a:spLocks noGrp="1"/>
          </p:cNvSpPr>
          <p:nvPr>
            <p:ph type="title" hasCustomPrompt="1"/>
          </p:nvPr>
        </p:nvSpPr>
        <p:spPr>
          <a:xfrm>
            <a:off x="3616052" y="0"/>
            <a:ext cx="5367524" cy="6858000"/>
          </a:xfrm>
          <a:prstGeom prst="rect">
            <a:avLst/>
          </a:prstGeom>
        </p:spPr>
        <p:txBody>
          <a:bodyPr anchor="ctr"/>
          <a:lstStyle>
            <a:lvl1pPr>
              <a:defRPr sz="5400">
                <a:latin typeface="+mj-lt"/>
              </a:defRPr>
            </a:lvl1pPr>
          </a:lstStyle>
          <a:p>
            <a:r>
              <a:t>Click to</a:t>
            </a:r>
            <a:r>
              <a:rPr lang="en-US"/>
              <a:t> </a:t>
            </a:r>
            <a:r>
              <a:t>Add Key Statement</a:t>
            </a:r>
          </a:p>
        </p:txBody>
      </p:sp>
      <p:sp>
        <p:nvSpPr>
          <p:cNvPr id="13" name="Freeform 12">
            <a:extLst>
              <a:ext uri="{FF2B5EF4-FFF2-40B4-BE49-F238E27FC236}">
                <a16:creationId xmlns:a16="http://schemas.microsoft.com/office/drawing/2014/main" id="{FCC648F1-27BE-F9EA-D70D-CA7F689631FF}"/>
              </a:ext>
            </a:extLst>
          </p:cNvPr>
          <p:cNvSpPr/>
          <p:nvPr/>
        </p:nvSpPr>
        <p:spPr>
          <a:xfrm rot="3322683">
            <a:off x="9228144" y="595186"/>
            <a:ext cx="2288339" cy="432091"/>
          </a:xfrm>
          <a:custGeom>
            <a:avLst/>
            <a:gdLst>
              <a:gd name="connsiteX0" fmla="*/ 0 w 2288339"/>
              <a:gd name="connsiteY0" fmla="*/ 432091 h 432091"/>
              <a:gd name="connsiteX1" fmla="*/ 298323 w 2288339"/>
              <a:gd name="connsiteY1" fmla="*/ 0 h 432091"/>
              <a:gd name="connsiteX2" fmla="*/ 2288339 w 2288339"/>
              <a:gd name="connsiteY2" fmla="*/ 0 h 432091"/>
              <a:gd name="connsiteX3" fmla="*/ 2288339 w 2288339"/>
              <a:gd name="connsiteY3" fmla="*/ 432091 h 432091"/>
            </a:gdLst>
            <a:ahLst/>
            <a:cxnLst>
              <a:cxn ang="0">
                <a:pos x="connsiteX0" y="connsiteY0"/>
              </a:cxn>
              <a:cxn ang="0">
                <a:pos x="connsiteX1" y="connsiteY1"/>
              </a:cxn>
              <a:cxn ang="0">
                <a:pos x="connsiteX2" y="connsiteY2"/>
              </a:cxn>
              <a:cxn ang="0">
                <a:pos x="connsiteX3" y="connsiteY3"/>
              </a:cxn>
            </a:cxnLst>
            <a:rect l="l" t="t" r="r" b="b"/>
            <a:pathLst>
              <a:path w="2288339" h="432091">
                <a:moveTo>
                  <a:pt x="0" y="432091"/>
                </a:moveTo>
                <a:lnTo>
                  <a:pt x="298323" y="0"/>
                </a:lnTo>
                <a:lnTo>
                  <a:pt x="2288339" y="0"/>
                </a:lnTo>
                <a:lnTo>
                  <a:pt x="2288339" y="432091"/>
                </a:lnTo>
                <a:close/>
              </a:path>
            </a:pathLst>
          </a:custGeom>
          <a:solidFill>
            <a:srgbClr val="FFFFFF"/>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4" name="Freeform 3">
            <a:extLst>
              <a:ext uri="{FF2B5EF4-FFF2-40B4-BE49-F238E27FC236}">
                <a16:creationId xmlns:a16="http://schemas.microsoft.com/office/drawing/2014/main" id="{68CCFB2D-6E66-2E1A-D7D0-C8D921D94A1D}"/>
              </a:ext>
            </a:extLst>
          </p:cNvPr>
          <p:cNvSpPr/>
          <p:nvPr/>
        </p:nvSpPr>
        <p:spPr>
          <a:xfrm rot="3623441">
            <a:off x="-368603" y="2997792"/>
            <a:ext cx="2154784" cy="1491553"/>
          </a:xfrm>
          <a:custGeom>
            <a:avLst/>
            <a:gdLst>
              <a:gd name="connsiteX0" fmla="*/ 0 w 2154784"/>
              <a:gd name="connsiteY0" fmla="*/ 968785 h 1491553"/>
              <a:gd name="connsiteX1" fmla="*/ 968757 w 2154784"/>
              <a:gd name="connsiteY1" fmla="*/ 0 h 1491553"/>
              <a:gd name="connsiteX2" fmla="*/ 2154784 w 2154784"/>
              <a:gd name="connsiteY2" fmla="*/ 1186061 h 1491553"/>
              <a:gd name="connsiteX3" fmla="*/ 1849272 w 2154784"/>
              <a:gd name="connsiteY3" fmla="*/ 1491553 h 1491553"/>
              <a:gd name="connsiteX4" fmla="*/ 968757 w 2154784"/>
              <a:gd name="connsiteY4" fmla="*/ 611053 h 1491553"/>
              <a:gd name="connsiteX5" fmla="*/ 389605 w 2154784"/>
              <a:gd name="connsiteY5" fmla="*/ 1190195 h 149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784" h="1491553">
                <a:moveTo>
                  <a:pt x="0" y="968785"/>
                </a:moveTo>
                <a:lnTo>
                  <a:pt x="968757" y="0"/>
                </a:lnTo>
                <a:lnTo>
                  <a:pt x="2154784" y="1186061"/>
                </a:lnTo>
                <a:lnTo>
                  <a:pt x="1849272" y="1491553"/>
                </a:lnTo>
                <a:lnTo>
                  <a:pt x="968757" y="611053"/>
                </a:lnTo>
                <a:lnTo>
                  <a:pt x="389605" y="1190195"/>
                </a:lnTo>
                <a:close/>
              </a:path>
            </a:pathLst>
          </a:custGeom>
          <a:solidFill>
            <a:schemeClr val="tx1"/>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4" name="Freeform 13">
            <a:extLst>
              <a:ext uri="{FF2B5EF4-FFF2-40B4-BE49-F238E27FC236}">
                <a16:creationId xmlns:a16="http://schemas.microsoft.com/office/drawing/2014/main" id="{0B0F7472-394D-C2AB-45F6-56488B3B05F1}"/>
              </a:ext>
            </a:extLst>
          </p:cNvPr>
          <p:cNvSpPr/>
          <p:nvPr/>
        </p:nvSpPr>
        <p:spPr>
          <a:xfrm>
            <a:off x="11088876" y="3162806"/>
            <a:ext cx="1097263" cy="1926123"/>
          </a:xfrm>
          <a:custGeom>
            <a:avLst/>
            <a:gdLst>
              <a:gd name="connsiteX0" fmla="*/ 963062 w 1097263"/>
              <a:gd name="connsiteY0" fmla="*/ 0 h 1926123"/>
              <a:gd name="connsiteX1" fmla="*/ 1062049 w 1097263"/>
              <a:gd name="connsiteY1" fmla="*/ 4938 h 1926123"/>
              <a:gd name="connsiteX2" fmla="*/ 1097263 w 1097263"/>
              <a:gd name="connsiteY2" fmla="*/ 10256 h 1926123"/>
              <a:gd name="connsiteX3" fmla="*/ 1097263 w 1097263"/>
              <a:gd name="connsiteY3" fmla="*/ 447110 h 1926123"/>
              <a:gd name="connsiteX4" fmla="*/ 1070846 w 1097263"/>
              <a:gd name="connsiteY4" fmla="*/ 438904 h 1926123"/>
              <a:gd name="connsiteX5" fmla="*/ 963062 w 1097263"/>
              <a:gd name="connsiteY5" fmla="*/ 428027 h 1926123"/>
              <a:gd name="connsiteX6" fmla="*/ 428027 w 1097263"/>
              <a:gd name="connsiteY6" fmla="*/ 963062 h 1926123"/>
              <a:gd name="connsiteX7" fmla="*/ 963062 w 1097263"/>
              <a:gd name="connsiteY7" fmla="*/ 1498096 h 1926123"/>
              <a:gd name="connsiteX8" fmla="*/ 1070846 w 1097263"/>
              <a:gd name="connsiteY8" fmla="*/ 1487220 h 1926123"/>
              <a:gd name="connsiteX9" fmla="*/ 1097263 w 1097263"/>
              <a:gd name="connsiteY9" fmla="*/ 1479014 h 1926123"/>
              <a:gd name="connsiteX10" fmla="*/ 1097263 w 1097263"/>
              <a:gd name="connsiteY10" fmla="*/ 1915773 h 1926123"/>
              <a:gd name="connsiteX11" fmla="*/ 1062049 w 1097263"/>
              <a:gd name="connsiteY11" fmla="*/ 1921139 h 1926123"/>
              <a:gd name="connsiteX12" fmla="*/ 963062 w 1097263"/>
              <a:gd name="connsiteY12" fmla="*/ 1926123 h 1926123"/>
              <a:gd name="connsiteX13" fmla="*/ 0 w 1097263"/>
              <a:gd name="connsiteY13" fmla="*/ 963062 h 1926123"/>
              <a:gd name="connsiteX14" fmla="*/ 963062 w 1097263"/>
              <a:gd name="connsiteY14" fmla="*/ 0 h 192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97263" h="1926123">
                <a:moveTo>
                  <a:pt x="963062" y="0"/>
                </a:moveTo>
                <a:cubicBezTo>
                  <a:pt x="996502" y="0"/>
                  <a:pt x="1029523" y="1672"/>
                  <a:pt x="1062049" y="4938"/>
                </a:cubicBezTo>
                <a:lnTo>
                  <a:pt x="1097263" y="10256"/>
                </a:lnTo>
                <a:lnTo>
                  <a:pt x="1097263" y="447110"/>
                </a:lnTo>
                <a:lnTo>
                  <a:pt x="1070846" y="438904"/>
                </a:lnTo>
                <a:cubicBezTo>
                  <a:pt x="1036027" y="431773"/>
                  <a:pt x="999979" y="428027"/>
                  <a:pt x="963062" y="428027"/>
                </a:cubicBezTo>
                <a:cubicBezTo>
                  <a:pt x="667723" y="428027"/>
                  <a:pt x="428027" y="667723"/>
                  <a:pt x="428027" y="963062"/>
                </a:cubicBezTo>
                <a:cubicBezTo>
                  <a:pt x="428027" y="1258401"/>
                  <a:pt x="667723" y="1498096"/>
                  <a:pt x="963062" y="1498096"/>
                </a:cubicBezTo>
                <a:cubicBezTo>
                  <a:pt x="999979" y="1498096"/>
                  <a:pt x="1036027" y="1494351"/>
                  <a:pt x="1070846" y="1487220"/>
                </a:cubicBezTo>
                <a:lnTo>
                  <a:pt x="1097263" y="1479014"/>
                </a:lnTo>
                <a:lnTo>
                  <a:pt x="1097263" y="1915773"/>
                </a:lnTo>
                <a:lnTo>
                  <a:pt x="1062049" y="1921139"/>
                </a:lnTo>
                <a:cubicBezTo>
                  <a:pt x="1029523" y="1924435"/>
                  <a:pt x="996502" y="1926123"/>
                  <a:pt x="963062" y="1926123"/>
                </a:cubicBezTo>
                <a:cubicBezTo>
                  <a:pt x="432308" y="1926123"/>
                  <a:pt x="0" y="1493816"/>
                  <a:pt x="0" y="963062"/>
                </a:cubicBezTo>
                <a:cubicBezTo>
                  <a:pt x="0" y="428027"/>
                  <a:pt x="432308" y="0"/>
                  <a:pt x="963062" y="0"/>
                </a:cubicBezTo>
                <a:close/>
              </a:path>
            </a:pathLst>
          </a:custGeom>
          <a:solidFill>
            <a:schemeClr val="accent3"/>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2" name="Freeform 11">
            <a:extLst>
              <a:ext uri="{FF2B5EF4-FFF2-40B4-BE49-F238E27FC236}">
                <a16:creationId xmlns:a16="http://schemas.microsoft.com/office/drawing/2014/main" id="{81938E83-215B-DC28-EF9A-EF7A64A60132}"/>
              </a:ext>
            </a:extLst>
          </p:cNvPr>
          <p:cNvSpPr/>
          <p:nvPr/>
        </p:nvSpPr>
        <p:spPr>
          <a:xfrm rot="1792947">
            <a:off x="9216537" y="209516"/>
            <a:ext cx="2530878" cy="432091"/>
          </a:xfrm>
          <a:custGeom>
            <a:avLst/>
            <a:gdLst>
              <a:gd name="connsiteX0" fmla="*/ 0 w 2530878"/>
              <a:gd name="connsiteY0" fmla="*/ 432091 h 432091"/>
              <a:gd name="connsiteX1" fmla="*/ 751962 w 2530878"/>
              <a:gd name="connsiteY1" fmla="*/ 0 h 432091"/>
              <a:gd name="connsiteX2" fmla="*/ 2530878 w 2530878"/>
              <a:gd name="connsiteY2" fmla="*/ 0 h 432091"/>
              <a:gd name="connsiteX3" fmla="*/ 2530878 w 2530878"/>
              <a:gd name="connsiteY3" fmla="*/ 432091 h 432091"/>
            </a:gdLst>
            <a:ahLst/>
            <a:cxnLst>
              <a:cxn ang="0">
                <a:pos x="connsiteX0" y="connsiteY0"/>
              </a:cxn>
              <a:cxn ang="0">
                <a:pos x="connsiteX1" y="connsiteY1"/>
              </a:cxn>
              <a:cxn ang="0">
                <a:pos x="connsiteX2" y="connsiteY2"/>
              </a:cxn>
              <a:cxn ang="0">
                <a:pos x="connsiteX3" y="connsiteY3"/>
              </a:cxn>
            </a:cxnLst>
            <a:rect l="l" t="t" r="r" b="b"/>
            <a:pathLst>
              <a:path w="2530878" h="432091">
                <a:moveTo>
                  <a:pt x="0" y="432091"/>
                </a:moveTo>
                <a:lnTo>
                  <a:pt x="751962" y="0"/>
                </a:lnTo>
                <a:lnTo>
                  <a:pt x="2530878" y="0"/>
                </a:lnTo>
                <a:lnTo>
                  <a:pt x="2530878" y="432091"/>
                </a:lnTo>
                <a:close/>
              </a:path>
            </a:pathLst>
          </a:custGeom>
          <a:solidFill>
            <a:schemeClr val="accent1"/>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1" name="Freeform 10">
            <a:extLst>
              <a:ext uri="{FF2B5EF4-FFF2-40B4-BE49-F238E27FC236}">
                <a16:creationId xmlns:a16="http://schemas.microsoft.com/office/drawing/2014/main" id="{973DE740-A1C2-0D05-580A-372B8E802279}"/>
              </a:ext>
            </a:extLst>
          </p:cNvPr>
          <p:cNvSpPr/>
          <p:nvPr/>
        </p:nvSpPr>
        <p:spPr>
          <a:xfrm rot="19370905">
            <a:off x="622132" y="-79371"/>
            <a:ext cx="1713281" cy="963056"/>
          </a:xfrm>
          <a:custGeom>
            <a:avLst/>
            <a:gdLst>
              <a:gd name="connsiteX0" fmla="*/ 1369817 w 1713281"/>
              <a:gd name="connsiteY0" fmla="*/ 343742 h 963056"/>
              <a:gd name="connsiteX1" fmla="*/ 1713281 w 1713281"/>
              <a:gd name="connsiteY1" fmla="*/ 603988 h 963056"/>
              <a:gd name="connsiteX2" fmla="*/ 1707220 w 1713281"/>
              <a:gd name="connsiteY2" fmla="*/ 612124 h 963056"/>
              <a:gd name="connsiteX3" fmla="*/ 963059 w 1713281"/>
              <a:gd name="connsiteY3" fmla="*/ 963056 h 963056"/>
              <a:gd name="connsiteX4" fmla="*/ 0 w 1713281"/>
              <a:gd name="connsiteY4" fmla="*/ 0 h 963056"/>
              <a:gd name="connsiteX5" fmla="*/ 428026 w 1713281"/>
              <a:gd name="connsiteY5" fmla="*/ 0 h 963056"/>
              <a:gd name="connsiteX6" fmla="*/ 963059 w 1713281"/>
              <a:gd name="connsiteY6" fmla="*/ 535031 h 963056"/>
              <a:gd name="connsiteX7" fmla="*/ 1341327 w 1713281"/>
              <a:gd name="connsiteY7" fmla="*/ 378267 h 96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3281" h="963056">
                <a:moveTo>
                  <a:pt x="1369817" y="343742"/>
                </a:moveTo>
                <a:lnTo>
                  <a:pt x="1713281" y="603988"/>
                </a:lnTo>
                <a:lnTo>
                  <a:pt x="1707220" y="612124"/>
                </a:lnTo>
                <a:cubicBezTo>
                  <a:pt x="1531113" y="826272"/>
                  <a:pt x="1264015" y="963056"/>
                  <a:pt x="963059" y="963056"/>
                </a:cubicBezTo>
                <a:cubicBezTo>
                  <a:pt x="432306" y="963056"/>
                  <a:pt x="0" y="530751"/>
                  <a:pt x="0" y="0"/>
                </a:cubicBezTo>
                <a:lnTo>
                  <a:pt x="428026" y="0"/>
                </a:lnTo>
                <a:cubicBezTo>
                  <a:pt x="428026" y="295337"/>
                  <a:pt x="667721" y="535031"/>
                  <a:pt x="963059" y="535031"/>
                </a:cubicBezTo>
                <a:cubicBezTo>
                  <a:pt x="1110728" y="535031"/>
                  <a:pt x="1244486" y="475108"/>
                  <a:pt x="1341327" y="378267"/>
                </a:cubicBezTo>
                <a:close/>
              </a:path>
            </a:pathLst>
          </a:custGeom>
          <a:solidFill>
            <a:schemeClr val="accent2"/>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0" name="Freeform 9">
            <a:extLst>
              <a:ext uri="{FF2B5EF4-FFF2-40B4-BE49-F238E27FC236}">
                <a16:creationId xmlns:a16="http://schemas.microsoft.com/office/drawing/2014/main" id="{155289BC-D429-7B01-84E2-94823BB6DDA9}"/>
              </a:ext>
            </a:extLst>
          </p:cNvPr>
          <p:cNvSpPr/>
          <p:nvPr/>
        </p:nvSpPr>
        <p:spPr>
          <a:xfrm rot="9040538">
            <a:off x="7319237" y="6314670"/>
            <a:ext cx="2177548" cy="432091"/>
          </a:xfrm>
          <a:custGeom>
            <a:avLst/>
            <a:gdLst>
              <a:gd name="connsiteX0" fmla="*/ 0 w 2177548"/>
              <a:gd name="connsiteY0" fmla="*/ 432091 h 432091"/>
              <a:gd name="connsiteX1" fmla="*/ 0 w 2177548"/>
              <a:gd name="connsiteY1" fmla="*/ 0 h 432091"/>
              <a:gd name="connsiteX2" fmla="*/ 1408337 w 2177548"/>
              <a:gd name="connsiteY2" fmla="*/ 0 h 432091"/>
              <a:gd name="connsiteX3" fmla="*/ 2177548 w 2177548"/>
              <a:gd name="connsiteY3" fmla="*/ 432091 h 432091"/>
            </a:gdLst>
            <a:ahLst/>
            <a:cxnLst>
              <a:cxn ang="0">
                <a:pos x="connsiteX0" y="connsiteY0"/>
              </a:cxn>
              <a:cxn ang="0">
                <a:pos x="connsiteX1" y="connsiteY1"/>
              </a:cxn>
              <a:cxn ang="0">
                <a:pos x="connsiteX2" y="connsiteY2"/>
              </a:cxn>
              <a:cxn ang="0">
                <a:pos x="connsiteX3" y="connsiteY3"/>
              </a:cxn>
            </a:cxnLst>
            <a:rect l="l" t="t" r="r" b="b"/>
            <a:pathLst>
              <a:path w="2177548" h="432091">
                <a:moveTo>
                  <a:pt x="0" y="432091"/>
                </a:moveTo>
                <a:lnTo>
                  <a:pt x="0" y="0"/>
                </a:lnTo>
                <a:lnTo>
                  <a:pt x="1408337" y="0"/>
                </a:lnTo>
                <a:lnTo>
                  <a:pt x="2177548" y="432091"/>
                </a:lnTo>
                <a:close/>
              </a:path>
            </a:pathLst>
          </a:custGeom>
          <a:solidFill>
            <a:schemeClr val="tx1"/>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869"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 name="Picture 2">
            <a:extLst>
              <a:ext uri="{FF2B5EF4-FFF2-40B4-BE49-F238E27FC236}">
                <a16:creationId xmlns:a16="http://schemas.microsoft.com/office/drawing/2014/main" id="{F0CC6A67-2516-733A-D4CB-071A4E057963}"/>
              </a:ext>
            </a:extLst>
          </p:cNvPr>
          <p:cNvPicPr>
            <a:picLocks noChangeAspect="1"/>
          </p:cNvPicPr>
          <p:nvPr userDrawn="1"/>
        </p:nvPicPr>
        <p:blipFill>
          <a:blip r:embed="rId2"/>
          <a:stretch>
            <a:fillRect/>
          </a:stretch>
        </p:blipFill>
        <p:spPr>
          <a:xfrm>
            <a:off x="510883" y="5924296"/>
            <a:ext cx="1657642" cy="473613"/>
          </a:xfrm>
          <a:prstGeom prst="rect">
            <a:avLst/>
          </a:prstGeom>
        </p:spPr>
      </p:pic>
    </p:spTree>
    <p:extLst>
      <p:ext uri="{BB962C8B-B14F-4D97-AF65-F5344CB8AC3E}">
        <p14:creationId xmlns:p14="http://schemas.microsoft.com/office/powerpoint/2010/main" val="300785720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1_Speakers Slide - White">
    <p:bg>
      <p:bgPr>
        <a:solidFill>
          <a:schemeClr val="accent4"/>
        </a:solidFill>
        <a:effectLst/>
      </p:bgPr>
    </p:bg>
    <p:spTree>
      <p:nvGrpSpPr>
        <p:cNvPr id="1" name=""/>
        <p:cNvGrpSpPr/>
        <p:nvPr/>
      </p:nvGrpSpPr>
      <p:grpSpPr>
        <a:xfrm>
          <a:off x="0" y="0"/>
          <a:ext cx="0" cy="0"/>
          <a:chOff x="0" y="0"/>
          <a:chExt cx="0" cy="0"/>
        </a:xfrm>
      </p:grpSpPr>
      <p:sp>
        <p:nvSpPr>
          <p:cNvPr id="2" name="Click to Edit 1-Column Title">
            <a:extLst>
              <a:ext uri="{FF2B5EF4-FFF2-40B4-BE49-F238E27FC236}">
                <a16:creationId xmlns:a16="http://schemas.microsoft.com/office/drawing/2014/main" id="{56456A4A-3347-2FBF-DFC4-F5923F1D2ABF}"/>
              </a:ext>
            </a:extLst>
          </p:cNvPr>
          <p:cNvSpPr txBox="1">
            <a:spLocks noGrp="1"/>
          </p:cNvSpPr>
          <p:nvPr>
            <p:ph type="title" hasCustomPrompt="1"/>
          </p:nvPr>
        </p:nvSpPr>
        <p:spPr>
          <a:xfrm>
            <a:off x="516924" y="505168"/>
            <a:ext cx="11164331" cy="514007"/>
          </a:xfrm>
          <a:prstGeom prst="rect">
            <a:avLst/>
          </a:prstGeom>
        </p:spPr>
        <p:txBody>
          <a:bodyPr/>
          <a:lstStyle/>
          <a:p>
            <a:r>
              <a:rPr lang="en-US"/>
              <a:t>Click to Edit Speaker Slide Title</a:t>
            </a:r>
          </a:p>
        </p:txBody>
      </p:sp>
      <p:sp>
        <p:nvSpPr>
          <p:cNvPr id="197" name="Picture Placeholder 4"/>
          <p:cNvSpPr>
            <a:spLocks noGrp="1"/>
          </p:cNvSpPr>
          <p:nvPr>
            <p:ph type="pic" sz="quarter" idx="21"/>
          </p:nvPr>
        </p:nvSpPr>
        <p:spPr>
          <a:xfrm>
            <a:off x="4940300" y="2049408"/>
            <a:ext cx="2311400" cy="2309815"/>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198" name="Picture Placeholder 4"/>
          <p:cNvSpPr>
            <a:spLocks noGrp="1"/>
          </p:cNvSpPr>
          <p:nvPr>
            <p:ph type="pic" sz="quarter" idx="22"/>
          </p:nvPr>
        </p:nvSpPr>
        <p:spPr>
          <a:xfrm>
            <a:off x="1413719" y="2049408"/>
            <a:ext cx="2311401" cy="2309815"/>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199" name="Picture Placeholder 4"/>
          <p:cNvSpPr>
            <a:spLocks noGrp="1"/>
          </p:cNvSpPr>
          <p:nvPr>
            <p:ph type="pic" sz="quarter" idx="23"/>
          </p:nvPr>
        </p:nvSpPr>
        <p:spPr>
          <a:xfrm>
            <a:off x="8449785" y="2049408"/>
            <a:ext cx="2311401" cy="2309815"/>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200" name="Body Level One…"/>
          <p:cNvSpPr txBox="1">
            <a:spLocks noGrp="1"/>
          </p:cNvSpPr>
          <p:nvPr>
            <p:ph type="body" sz="quarter" idx="1" hasCustomPrompt="1"/>
          </p:nvPr>
        </p:nvSpPr>
        <p:spPr>
          <a:xfrm>
            <a:off x="4295775" y="4525964"/>
            <a:ext cx="3600450" cy="337302"/>
          </a:xfrm>
          <a:prstGeom prst="rect">
            <a:avLst/>
          </a:prstGeom>
        </p:spPr>
        <p:txBody>
          <a:bodyPr/>
          <a:lstStyle>
            <a:lvl1pPr marL="0" indent="0" algn="ctr">
              <a:buNone/>
              <a:defRPr sz="2000">
                <a:latin typeface="Atyp Text Semibold"/>
                <a:ea typeface="Atyp Text Semibold"/>
                <a:cs typeface="Atyp Text Semibold"/>
                <a:sym typeface="Atyp Text Semibold"/>
              </a:defRPr>
            </a:lvl1pPr>
            <a:lvl2pPr marL="457200" indent="0" algn="ctr">
              <a:buNone/>
              <a:defRPr sz="2000">
                <a:latin typeface="Atyp Text Semibold"/>
                <a:ea typeface="Atyp Text Semibold"/>
                <a:cs typeface="Atyp Text Semibold"/>
                <a:sym typeface="Atyp Text Semibold"/>
              </a:defRPr>
            </a:lvl2pPr>
            <a:lvl3pPr marL="914400" indent="0" algn="ctr">
              <a:buNone/>
              <a:defRPr sz="2000">
                <a:latin typeface="Atyp Text Semibold"/>
                <a:ea typeface="Atyp Text Semibold"/>
                <a:cs typeface="Atyp Text Semibold"/>
                <a:sym typeface="Atyp Text Semibold"/>
              </a:defRPr>
            </a:lvl3pPr>
            <a:lvl4pPr marL="1371600" indent="0" algn="ctr">
              <a:buNone/>
              <a:defRPr sz="2000">
                <a:latin typeface="Atyp Text Semibold"/>
                <a:ea typeface="Atyp Text Semibold"/>
                <a:cs typeface="Atyp Text Semibold"/>
                <a:sym typeface="Atyp Text Semibold"/>
              </a:defRPr>
            </a:lvl4pPr>
            <a:lvl5pPr marL="1828800" indent="0" algn="ctr">
              <a:buNone/>
              <a:defRPr sz="2000">
                <a:latin typeface="Atyp Text Semibold"/>
                <a:ea typeface="Atyp Text Semibold"/>
                <a:cs typeface="Atyp Text Semibold"/>
                <a:sym typeface="Atyp Text Semibold"/>
              </a:defRPr>
            </a:lvl5pPr>
          </a:lstStyle>
          <a:p>
            <a:r>
              <a:t>Speaker Name</a:t>
            </a:r>
          </a:p>
          <a:p>
            <a:pPr lvl="1"/>
            <a:endParaRPr/>
          </a:p>
          <a:p>
            <a:pPr lvl="2"/>
            <a:endParaRPr/>
          </a:p>
          <a:p>
            <a:pPr lvl="3"/>
            <a:endParaRPr/>
          </a:p>
          <a:p>
            <a:pPr lvl="4"/>
            <a:endParaRPr/>
          </a:p>
        </p:txBody>
      </p:sp>
      <p:sp>
        <p:nvSpPr>
          <p:cNvPr id="201" name="Text Placeholder 22"/>
          <p:cNvSpPr>
            <a:spLocks noGrp="1"/>
          </p:cNvSpPr>
          <p:nvPr>
            <p:ph type="body" sz="quarter" idx="24" hasCustomPrompt="1"/>
          </p:nvPr>
        </p:nvSpPr>
        <p:spPr>
          <a:xfrm>
            <a:off x="4295775" y="4857410"/>
            <a:ext cx="3600450" cy="625509"/>
          </a:xfrm>
          <a:prstGeom prst="rect">
            <a:avLst/>
          </a:prstGeom>
        </p:spPr>
        <p:txBody>
          <a:bodyPr/>
          <a:lstStyle>
            <a:lvl1pPr marL="0" indent="0" algn="ctr">
              <a:buNone/>
              <a:defRPr sz="1600"/>
            </a:lvl1pPr>
          </a:lstStyle>
          <a:p>
            <a:r>
              <a:t>Title</a:t>
            </a:r>
          </a:p>
        </p:txBody>
      </p:sp>
      <p:sp>
        <p:nvSpPr>
          <p:cNvPr id="202" name="Text Placeholder 11"/>
          <p:cNvSpPr>
            <a:spLocks noGrp="1"/>
          </p:cNvSpPr>
          <p:nvPr>
            <p:ph type="body" sz="quarter" idx="25" hasCustomPrompt="1"/>
          </p:nvPr>
        </p:nvSpPr>
        <p:spPr>
          <a:xfrm>
            <a:off x="7896225" y="4525964"/>
            <a:ext cx="3600450" cy="337302"/>
          </a:xfrm>
          <a:prstGeom prst="rect">
            <a:avLst/>
          </a:prstGeom>
        </p:spPr>
        <p:txBody>
          <a:bodyPr/>
          <a:lstStyle>
            <a:lvl1pPr marL="0" indent="0" algn="ctr" defTabSz="786384">
              <a:spcBef>
                <a:spcPts val="800"/>
              </a:spcBef>
              <a:buNone/>
              <a:defRPr sz="2000">
                <a:latin typeface="Atyp Text Semibold"/>
                <a:ea typeface="Atyp Text Semibold"/>
                <a:cs typeface="Atyp Text Semibold"/>
                <a:sym typeface="Atyp Text Semibold"/>
              </a:defRPr>
            </a:lvl1pPr>
          </a:lstStyle>
          <a:p>
            <a:r>
              <a:t>Speaker Name</a:t>
            </a:r>
          </a:p>
        </p:txBody>
      </p:sp>
      <p:sp>
        <p:nvSpPr>
          <p:cNvPr id="203" name="Text Placeholder 22"/>
          <p:cNvSpPr>
            <a:spLocks noGrp="1"/>
          </p:cNvSpPr>
          <p:nvPr>
            <p:ph type="body" sz="quarter" idx="26" hasCustomPrompt="1"/>
          </p:nvPr>
        </p:nvSpPr>
        <p:spPr>
          <a:xfrm>
            <a:off x="7896225" y="4857410"/>
            <a:ext cx="3600450" cy="625509"/>
          </a:xfrm>
          <a:prstGeom prst="rect">
            <a:avLst/>
          </a:prstGeom>
        </p:spPr>
        <p:txBody>
          <a:bodyPr/>
          <a:lstStyle>
            <a:lvl1pPr marL="0" indent="0" algn="ctr">
              <a:buNone/>
              <a:defRPr sz="1600"/>
            </a:lvl1pPr>
          </a:lstStyle>
          <a:p>
            <a:r>
              <a:t>Title</a:t>
            </a:r>
          </a:p>
        </p:txBody>
      </p:sp>
      <p:sp>
        <p:nvSpPr>
          <p:cNvPr id="204" name="Text Placeholder 11"/>
          <p:cNvSpPr>
            <a:spLocks noGrp="1"/>
          </p:cNvSpPr>
          <p:nvPr>
            <p:ph type="body" sz="quarter" idx="27" hasCustomPrompt="1"/>
          </p:nvPr>
        </p:nvSpPr>
        <p:spPr>
          <a:xfrm>
            <a:off x="695325" y="4525964"/>
            <a:ext cx="3600450" cy="337302"/>
          </a:xfrm>
          <a:prstGeom prst="rect">
            <a:avLst/>
          </a:prstGeom>
        </p:spPr>
        <p:txBody>
          <a:bodyPr/>
          <a:lstStyle>
            <a:lvl1pPr marL="0" indent="0" algn="ctr" defTabSz="786384">
              <a:spcBef>
                <a:spcPts val="800"/>
              </a:spcBef>
              <a:buNone/>
              <a:defRPr sz="2000">
                <a:latin typeface="Atyp Text Semibold"/>
                <a:ea typeface="Atyp Text Semibold"/>
                <a:cs typeface="Atyp Text Semibold"/>
                <a:sym typeface="Atyp Text Semibold"/>
              </a:defRPr>
            </a:lvl1pPr>
          </a:lstStyle>
          <a:p>
            <a:r>
              <a:t>Speaker Name</a:t>
            </a:r>
          </a:p>
        </p:txBody>
      </p:sp>
      <p:sp>
        <p:nvSpPr>
          <p:cNvPr id="205" name="Text Placeholder 22"/>
          <p:cNvSpPr>
            <a:spLocks noGrp="1"/>
          </p:cNvSpPr>
          <p:nvPr>
            <p:ph type="body" sz="quarter" idx="28" hasCustomPrompt="1"/>
          </p:nvPr>
        </p:nvSpPr>
        <p:spPr>
          <a:xfrm>
            <a:off x="695325" y="4857410"/>
            <a:ext cx="3600450" cy="625509"/>
          </a:xfrm>
          <a:prstGeom prst="rect">
            <a:avLst/>
          </a:prstGeom>
        </p:spPr>
        <p:txBody>
          <a:bodyPr/>
          <a:lstStyle>
            <a:lvl1pPr marL="0" indent="0" algn="ctr">
              <a:buNone/>
              <a:defRPr sz="1600"/>
            </a:lvl1pPr>
          </a:lstStyle>
          <a:p>
            <a:r>
              <a:t>Title</a:t>
            </a:r>
          </a:p>
        </p:txBody>
      </p:sp>
      <p:sp>
        <p:nvSpPr>
          <p:cNvPr id="206" name="Slide Number"/>
          <p:cNvSpPr txBox="1">
            <a:spLocks noGrp="1"/>
          </p:cNvSpPr>
          <p:nvPr>
            <p:ph type="sldNum" sz="quarter" idx="2"/>
          </p:nvPr>
        </p:nvSpPr>
        <p:spPr>
          <a:xfrm>
            <a:off x="11527727" y="6256179"/>
            <a:ext cx="265455" cy="246221"/>
          </a:xfrm>
          <a:prstGeom prst="rect">
            <a:avLst/>
          </a:prstGeom>
        </p:spPr>
        <p:txBody>
          <a:bodyPr/>
          <a:lstStyle>
            <a:lvl1pPr marL="0" indent="0">
              <a:buFont typeface="Arial" panose="020B0604020202020204" pitchFamily="34" charset="0"/>
              <a:buNone/>
              <a:defRPr/>
            </a:lvl1pPr>
          </a:lstStyle>
          <a:p>
            <a:fld id="{8B872406-BB3D-487C-94AA-F5749CCD2F93}" type="slidenum">
              <a:rPr lang="en-US" smtClean="0"/>
              <a:t>‹#›</a:t>
            </a:fld>
            <a:endParaRPr lang="en-US"/>
          </a:p>
        </p:txBody>
      </p:sp>
      <p:pic>
        <p:nvPicPr>
          <p:cNvPr id="5" name="Graphic 4">
            <a:extLst>
              <a:ext uri="{FF2B5EF4-FFF2-40B4-BE49-F238E27FC236}">
                <a16:creationId xmlns:a16="http://schemas.microsoft.com/office/drawing/2014/main" id="{F0ECC5AC-598E-7A3E-7B0E-52BACD3062A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10882" y="5921468"/>
            <a:ext cx="2546643" cy="515230"/>
          </a:xfrm>
          <a:prstGeom prst="rect">
            <a:avLst/>
          </a:prstGeom>
        </p:spPr>
      </p:pic>
      <p:sp>
        <p:nvSpPr>
          <p:cNvPr id="10" name="Freeform 40">
            <a:extLst>
              <a:ext uri="{FF2B5EF4-FFF2-40B4-BE49-F238E27FC236}">
                <a16:creationId xmlns:a16="http://schemas.microsoft.com/office/drawing/2014/main" id="{E490B1BD-CEB6-3444-C2C8-561287945942}"/>
              </a:ext>
            </a:extLst>
          </p:cNvPr>
          <p:cNvSpPr/>
          <p:nvPr/>
        </p:nvSpPr>
        <p:spPr>
          <a:xfrm rot="3623441">
            <a:off x="-366708" y="3015730"/>
            <a:ext cx="2152248" cy="1491553"/>
          </a:xfrm>
          <a:custGeom>
            <a:avLst/>
            <a:gdLst>
              <a:gd name="connsiteX0" fmla="*/ 0 w 2152248"/>
              <a:gd name="connsiteY0" fmla="*/ 966248 h 1491553"/>
              <a:gd name="connsiteX1" fmla="*/ 966221 w 2152248"/>
              <a:gd name="connsiteY1" fmla="*/ 0 h 1491553"/>
              <a:gd name="connsiteX2" fmla="*/ 2152248 w 2152248"/>
              <a:gd name="connsiteY2" fmla="*/ 1186061 h 1491553"/>
              <a:gd name="connsiteX3" fmla="*/ 1846736 w 2152248"/>
              <a:gd name="connsiteY3" fmla="*/ 1491553 h 1491553"/>
              <a:gd name="connsiteX4" fmla="*/ 966221 w 2152248"/>
              <a:gd name="connsiteY4" fmla="*/ 611053 h 1491553"/>
              <a:gd name="connsiteX5" fmla="*/ 389606 w 2152248"/>
              <a:gd name="connsiteY5" fmla="*/ 1187659 h 149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2248" h="1491553">
                <a:moveTo>
                  <a:pt x="0" y="966248"/>
                </a:moveTo>
                <a:lnTo>
                  <a:pt x="966221" y="0"/>
                </a:lnTo>
                <a:lnTo>
                  <a:pt x="2152248" y="1186061"/>
                </a:lnTo>
                <a:lnTo>
                  <a:pt x="1846736" y="1491553"/>
                </a:lnTo>
                <a:lnTo>
                  <a:pt x="966221" y="611053"/>
                </a:lnTo>
                <a:lnTo>
                  <a:pt x="389606" y="1187659"/>
                </a:lnTo>
                <a:close/>
              </a:path>
            </a:pathLst>
          </a:custGeom>
          <a:solidFill>
            <a:schemeClr val="accent5"/>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1" name="Freeform 47">
            <a:extLst>
              <a:ext uri="{FF2B5EF4-FFF2-40B4-BE49-F238E27FC236}">
                <a16:creationId xmlns:a16="http://schemas.microsoft.com/office/drawing/2014/main" id="{4E16EFAF-8FA5-152F-48E3-BD7902D428BC}"/>
              </a:ext>
            </a:extLst>
          </p:cNvPr>
          <p:cNvSpPr/>
          <p:nvPr/>
        </p:nvSpPr>
        <p:spPr>
          <a:xfrm rot="1792947">
            <a:off x="9261792" y="204009"/>
            <a:ext cx="2482400" cy="432091"/>
          </a:xfrm>
          <a:custGeom>
            <a:avLst/>
            <a:gdLst>
              <a:gd name="connsiteX0" fmla="*/ 0 w 2482400"/>
              <a:gd name="connsiteY0" fmla="*/ 432091 h 432091"/>
              <a:gd name="connsiteX1" fmla="*/ 751962 w 2482400"/>
              <a:gd name="connsiteY1" fmla="*/ 0 h 432091"/>
              <a:gd name="connsiteX2" fmla="*/ 2482400 w 2482400"/>
              <a:gd name="connsiteY2" fmla="*/ 0 h 432091"/>
              <a:gd name="connsiteX3" fmla="*/ 2482400 w 2482400"/>
              <a:gd name="connsiteY3" fmla="*/ 432091 h 432091"/>
            </a:gdLst>
            <a:ahLst/>
            <a:cxnLst>
              <a:cxn ang="0">
                <a:pos x="connsiteX0" y="connsiteY0"/>
              </a:cxn>
              <a:cxn ang="0">
                <a:pos x="connsiteX1" y="connsiteY1"/>
              </a:cxn>
              <a:cxn ang="0">
                <a:pos x="connsiteX2" y="connsiteY2"/>
              </a:cxn>
              <a:cxn ang="0">
                <a:pos x="connsiteX3" y="connsiteY3"/>
              </a:cxn>
            </a:cxnLst>
            <a:rect l="l" t="t" r="r" b="b"/>
            <a:pathLst>
              <a:path w="2482400" h="432091">
                <a:moveTo>
                  <a:pt x="0" y="432091"/>
                </a:moveTo>
                <a:lnTo>
                  <a:pt x="751962" y="0"/>
                </a:lnTo>
                <a:lnTo>
                  <a:pt x="2482400" y="0"/>
                </a:lnTo>
                <a:lnTo>
                  <a:pt x="2482400" y="432091"/>
                </a:lnTo>
                <a:close/>
              </a:path>
            </a:pathLst>
          </a:custGeom>
          <a:solidFill>
            <a:schemeClr val="accent5"/>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2" name="Freeform 43">
            <a:extLst>
              <a:ext uri="{FF2B5EF4-FFF2-40B4-BE49-F238E27FC236}">
                <a16:creationId xmlns:a16="http://schemas.microsoft.com/office/drawing/2014/main" id="{CDE4EEEC-1B7E-BFEF-A612-0957578FFE10}"/>
              </a:ext>
            </a:extLst>
          </p:cNvPr>
          <p:cNvSpPr/>
          <p:nvPr/>
        </p:nvSpPr>
        <p:spPr>
          <a:xfrm rot="3322683">
            <a:off x="9482716" y="693608"/>
            <a:ext cx="1963663" cy="432091"/>
          </a:xfrm>
          <a:custGeom>
            <a:avLst/>
            <a:gdLst>
              <a:gd name="connsiteX0" fmla="*/ 0 w 1963663"/>
              <a:gd name="connsiteY0" fmla="*/ 432091 h 432091"/>
              <a:gd name="connsiteX1" fmla="*/ 906076 w 1963663"/>
              <a:gd name="connsiteY1" fmla="*/ 1 h 432091"/>
              <a:gd name="connsiteX2" fmla="*/ 1963663 w 1963663"/>
              <a:gd name="connsiteY2" fmla="*/ 0 h 432091"/>
              <a:gd name="connsiteX3" fmla="*/ 1963663 w 1963663"/>
              <a:gd name="connsiteY3" fmla="*/ 432091 h 432091"/>
            </a:gdLst>
            <a:ahLst/>
            <a:cxnLst>
              <a:cxn ang="0">
                <a:pos x="connsiteX0" y="connsiteY0"/>
              </a:cxn>
              <a:cxn ang="0">
                <a:pos x="connsiteX1" y="connsiteY1"/>
              </a:cxn>
              <a:cxn ang="0">
                <a:pos x="connsiteX2" y="connsiteY2"/>
              </a:cxn>
              <a:cxn ang="0">
                <a:pos x="connsiteX3" y="connsiteY3"/>
              </a:cxn>
            </a:cxnLst>
            <a:rect l="l" t="t" r="r" b="b"/>
            <a:pathLst>
              <a:path w="1963663" h="432091">
                <a:moveTo>
                  <a:pt x="0" y="432091"/>
                </a:moveTo>
                <a:lnTo>
                  <a:pt x="906076" y="1"/>
                </a:lnTo>
                <a:lnTo>
                  <a:pt x="1963663" y="0"/>
                </a:lnTo>
                <a:lnTo>
                  <a:pt x="1963663" y="432091"/>
                </a:lnTo>
                <a:close/>
              </a:path>
            </a:pathLst>
          </a:custGeom>
          <a:solidFill>
            <a:srgbClr val="FFE900"/>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3" name="Freeform 49">
            <a:extLst>
              <a:ext uri="{FF2B5EF4-FFF2-40B4-BE49-F238E27FC236}">
                <a16:creationId xmlns:a16="http://schemas.microsoft.com/office/drawing/2014/main" id="{C1E35210-E48C-7CB4-FC3B-76424DB9AA78}"/>
              </a:ext>
            </a:extLst>
          </p:cNvPr>
          <p:cNvSpPr/>
          <p:nvPr/>
        </p:nvSpPr>
        <p:spPr>
          <a:xfrm>
            <a:off x="11088876" y="3162806"/>
            <a:ext cx="1124937" cy="1926123"/>
          </a:xfrm>
          <a:custGeom>
            <a:avLst/>
            <a:gdLst>
              <a:gd name="connsiteX0" fmla="*/ 963062 w 1124937"/>
              <a:gd name="connsiteY0" fmla="*/ 0 h 1926123"/>
              <a:gd name="connsiteX1" fmla="*/ 1062049 w 1124937"/>
              <a:gd name="connsiteY1" fmla="*/ 4938 h 1926123"/>
              <a:gd name="connsiteX2" fmla="*/ 1124937 w 1124937"/>
              <a:gd name="connsiteY2" fmla="*/ 14435 h 1926123"/>
              <a:gd name="connsiteX3" fmla="*/ 1124937 w 1124937"/>
              <a:gd name="connsiteY3" fmla="*/ 455706 h 1926123"/>
              <a:gd name="connsiteX4" fmla="*/ 1070846 w 1124937"/>
              <a:gd name="connsiteY4" fmla="*/ 438904 h 1926123"/>
              <a:gd name="connsiteX5" fmla="*/ 963062 w 1124937"/>
              <a:gd name="connsiteY5" fmla="*/ 428027 h 1926123"/>
              <a:gd name="connsiteX6" fmla="*/ 428027 w 1124937"/>
              <a:gd name="connsiteY6" fmla="*/ 963062 h 1926123"/>
              <a:gd name="connsiteX7" fmla="*/ 963062 w 1124937"/>
              <a:gd name="connsiteY7" fmla="*/ 1498096 h 1926123"/>
              <a:gd name="connsiteX8" fmla="*/ 1070846 w 1124937"/>
              <a:gd name="connsiteY8" fmla="*/ 1487220 h 1926123"/>
              <a:gd name="connsiteX9" fmla="*/ 1124937 w 1124937"/>
              <a:gd name="connsiteY9" fmla="*/ 1470417 h 1926123"/>
              <a:gd name="connsiteX10" fmla="*/ 1124937 w 1124937"/>
              <a:gd name="connsiteY10" fmla="*/ 1911557 h 1926123"/>
              <a:gd name="connsiteX11" fmla="*/ 1062049 w 1124937"/>
              <a:gd name="connsiteY11" fmla="*/ 1921139 h 1926123"/>
              <a:gd name="connsiteX12" fmla="*/ 963062 w 1124937"/>
              <a:gd name="connsiteY12" fmla="*/ 1926123 h 1926123"/>
              <a:gd name="connsiteX13" fmla="*/ 0 w 1124937"/>
              <a:gd name="connsiteY13" fmla="*/ 963062 h 1926123"/>
              <a:gd name="connsiteX14" fmla="*/ 963062 w 1124937"/>
              <a:gd name="connsiteY14" fmla="*/ 0 h 192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4937" h="1926123">
                <a:moveTo>
                  <a:pt x="963062" y="0"/>
                </a:moveTo>
                <a:cubicBezTo>
                  <a:pt x="996502" y="0"/>
                  <a:pt x="1029523" y="1672"/>
                  <a:pt x="1062049" y="4938"/>
                </a:cubicBezTo>
                <a:lnTo>
                  <a:pt x="1124937" y="14435"/>
                </a:lnTo>
                <a:lnTo>
                  <a:pt x="1124937" y="455706"/>
                </a:lnTo>
                <a:lnTo>
                  <a:pt x="1070846" y="438904"/>
                </a:lnTo>
                <a:cubicBezTo>
                  <a:pt x="1036027" y="431773"/>
                  <a:pt x="999979" y="428027"/>
                  <a:pt x="963062" y="428027"/>
                </a:cubicBezTo>
                <a:cubicBezTo>
                  <a:pt x="667723" y="428027"/>
                  <a:pt x="428027" y="667723"/>
                  <a:pt x="428027" y="963062"/>
                </a:cubicBezTo>
                <a:cubicBezTo>
                  <a:pt x="428027" y="1258401"/>
                  <a:pt x="667723" y="1498096"/>
                  <a:pt x="963062" y="1498096"/>
                </a:cubicBezTo>
                <a:cubicBezTo>
                  <a:pt x="999979" y="1498096"/>
                  <a:pt x="1036027" y="1494351"/>
                  <a:pt x="1070846" y="1487220"/>
                </a:cubicBezTo>
                <a:lnTo>
                  <a:pt x="1124937" y="1470417"/>
                </a:lnTo>
                <a:lnTo>
                  <a:pt x="1124937" y="1911557"/>
                </a:lnTo>
                <a:lnTo>
                  <a:pt x="1062049" y="1921139"/>
                </a:lnTo>
                <a:cubicBezTo>
                  <a:pt x="1029523" y="1924435"/>
                  <a:pt x="996502" y="1926123"/>
                  <a:pt x="963062" y="1926123"/>
                </a:cubicBezTo>
                <a:cubicBezTo>
                  <a:pt x="432308" y="1926123"/>
                  <a:pt x="0" y="1493816"/>
                  <a:pt x="0" y="963062"/>
                </a:cubicBezTo>
                <a:cubicBezTo>
                  <a:pt x="0" y="428027"/>
                  <a:pt x="432308" y="0"/>
                  <a:pt x="963062" y="0"/>
                </a:cubicBezTo>
                <a:close/>
              </a:path>
            </a:pathLst>
          </a:custGeom>
          <a:solidFill>
            <a:schemeClr val="accent3"/>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5" name="Freeform 52">
            <a:extLst>
              <a:ext uri="{FF2B5EF4-FFF2-40B4-BE49-F238E27FC236}">
                <a16:creationId xmlns:a16="http://schemas.microsoft.com/office/drawing/2014/main" id="{DAFC6130-5A16-1A87-AF70-F50D3D72BA0D}"/>
              </a:ext>
            </a:extLst>
          </p:cNvPr>
          <p:cNvSpPr/>
          <p:nvPr/>
        </p:nvSpPr>
        <p:spPr>
          <a:xfrm rot="9040538">
            <a:off x="7324656" y="6313252"/>
            <a:ext cx="2171758" cy="432091"/>
          </a:xfrm>
          <a:custGeom>
            <a:avLst/>
            <a:gdLst>
              <a:gd name="connsiteX0" fmla="*/ 0 w 2171758"/>
              <a:gd name="connsiteY0" fmla="*/ 432091 h 432091"/>
              <a:gd name="connsiteX1" fmla="*/ 0 w 2171758"/>
              <a:gd name="connsiteY1" fmla="*/ 0 h 432091"/>
              <a:gd name="connsiteX2" fmla="*/ 1402546 w 2171758"/>
              <a:gd name="connsiteY2" fmla="*/ 0 h 432091"/>
              <a:gd name="connsiteX3" fmla="*/ 2171758 w 2171758"/>
              <a:gd name="connsiteY3" fmla="*/ 432091 h 432091"/>
            </a:gdLst>
            <a:ahLst/>
            <a:cxnLst>
              <a:cxn ang="0">
                <a:pos x="connsiteX0" y="connsiteY0"/>
              </a:cxn>
              <a:cxn ang="0">
                <a:pos x="connsiteX1" y="connsiteY1"/>
              </a:cxn>
              <a:cxn ang="0">
                <a:pos x="connsiteX2" y="connsiteY2"/>
              </a:cxn>
              <a:cxn ang="0">
                <a:pos x="connsiteX3" y="connsiteY3"/>
              </a:cxn>
            </a:cxnLst>
            <a:rect l="l" t="t" r="r" b="b"/>
            <a:pathLst>
              <a:path w="2171758" h="432091">
                <a:moveTo>
                  <a:pt x="0" y="432091"/>
                </a:moveTo>
                <a:lnTo>
                  <a:pt x="0" y="0"/>
                </a:lnTo>
                <a:lnTo>
                  <a:pt x="1402546" y="0"/>
                </a:lnTo>
                <a:lnTo>
                  <a:pt x="2171758" y="432091"/>
                </a:lnTo>
                <a:close/>
              </a:path>
            </a:pathLst>
          </a:custGeom>
          <a:solidFill>
            <a:schemeClr val="tx1"/>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Tree>
    <p:extLst>
      <p:ext uri="{BB962C8B-B14F-4D97-AF65-F5344CB8AC3E}">
        <p14:creationId xmlns:p14="http://schemas.microsoft.com/office/powerpoint/2010/main" val="1461064859"/>
      </p:ext>
    </p:extLst>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x" preserve="1">
  <p:cSld name="Quote + Headshot - Yellow">
    <p:bg>
      <p:bgPr>
        <a:solidFill>
          <a:srgbClr val="FFE900"/>
        </a:solidFill>
        <a:effectLst/>
      </p:bgPr>
    </p:bg>
    <p:spTree>
      <p:nvGrpSpPr>
        <p:cNvPr id="1" name=""/>
        <p:cNvGrpSpPr/>
        <p:nvPr/>
      </p:nvGrpSpPr>
      <p:grpSpPr>
        <a:xfrm>
          <a:off x="0" y="0"/>
          <a:ext cx="0" cy="0"/>
          <a:chOff x="0" y="0"/>
          <a:chExt cx="0" cy="0"/>
        </a:xfrm>
      </p:grpSpPr>
      <p:grpSp>
        <p:nvGrpSpPr>
          <p:cNvPr id="1004" name="Group 10"/>
          <p:cNvGrpSpPr/>
          <p:nvPr/>
        </p:nvGrpSpPr>
        <p:grpSpPr>
          <a:xfrm>
            <a:off x="4406627" y="1567215"/>
            <a:ext cx="1467912" cy="914656"/>
            <a:chOff x="0" y="0"/>
            <a:chExt cx="1467910" cy="914655"/>
          </a:xfrm>
        </p:grpSpPr>
        <p:sp>
          <p:nvSpPr>
            <p:cNvPr id="1002" name="Freeform 11"/>
            <p:cNvSpPr/>
            <p:nvPr/>
          </p:nvSpPr>
          <p:spPr>
            <a:xfrm rot="14153855">
              <a:off x="137126" y="119908"/>
              <a:ext cx="647668" cy="674839"/>
            </a:xfrm>
            <a:custGeom>
              <a:avLst/>
              <a:gdLst/>
              <a:ahLst/>
              <a:cxnLst>
                <a:cxn ang="0">
                  <a:pos x="wd2" y="hd2"/>
                </a:cxn>
                <a:cxn ang="5400000">
                  <a:pos x="wd2" y="hd2"/>
                </a:cxn>
                <a:cxn ang="10800000">
                  <a:pos x="wd2" y="hd2"/>
                </a:cxn>
                <a:cxn ang="16200000">
                  <a:pos x="wd2" y="hd2"/>
                </a:cxn>
              </a:cxnLst>
              <a:rect l="0" t="0" r="r" b="b"/>
              <a:pathLst>
                <a:path w="20015" h="21498" extrusionOk="0">
                  <a:moveTo>
                    <a:pt x="8561" y="4"/>
                  </a:moveTo>
                  <a:cubicBezTo>
                    <a:pt x="12517" y="-102"/>
                    <a:pt x="16405" y="1968"/>
                    <a:pt x="18532" y="5780"/>
                  </a:cubicBezTo>
                  <a:cubicBezTo>
                    <a:pt x="21600" y="11279"/>
                    <a:pt x="19753" y="18335"/>
                    <a:pt x="14418" y="21498"/>
                  </a:cubicBezTo>
                  <a:lnTo>
                    <a:pt x="11944" y="17063"/>
                  </a:lnTo>
                  <a:cubicBezTo>
                    <a:pt x="14913" y="15303"/>
                    <a:pt x="15936" y="11391"/>
                    <a:pt x="14229" y="8330"/>
                  </a:cubicBezTo>
                  <a:lnTo>
                    <a:pt x="13752" y="7644"/>
                  </a:lnTo>
                  <a:lnTo>
                    <a:pt x="13613" y="9058"/>
                  </a:lnTo>
                  <a:cubicBezTo>
                    <a:pt x="12972" y="12288"/>
                    <a:pt x="10200" y="14718"/>
                    <a:pt x="6877" y="14718"/>
                  </a:cubicBezTo>
                  <a:cubicBezTo>
                    <a:pt x="3079" y="14718"/>
                    <a:pt x="0" y="11544"/>
                    <a:pt x="0" y="7629"/>
                  </a:cubicBezTo>
                  <a:cubicBezTo>
                    <a:pt x="0" y="5182"/>
                    <a:pt x="1203" y="3025"/>
                    <a:pt x="3032" y="1751"/>
                  </a:cubicBezTo>
                  <a:lnTo>
                    <a:pt x="3314" y="1593"/>
                  </a:lnTo>
                  <a:lnTo>
                    <a:pt x="3284" y="1539"/>
                  </a:lnTo>
                  <a:cubicBezTo>
                    <a:pt x="4951" y="550"/>
                    <a:pt x="6763" y="53"/>
                    <a:pt x="8561" y="4"/>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defRPr>
                  <a:latin typeface="Atyp Text Regular"/>
                  <a:ea typeface="Atyp Text Regular"/>
                  <a:cs typeface="Atyp Text Regular"/>
                  <a:sym typeface="Atyp Text Regular"/>
                </a:defRPr>
              </a:pPr>
              <a:endParaRPr/>
            </a:p>
          </p:txBody>
        </p:sp>
        <p:sp>
          <p:nvSpPr>
            <p:cNvPr id="1003" name="Freeform 12"/>
            <p:cNvSpPr/>
            <p:nvPr/>
          </p:nvSpPr>
          <p:spPr>
            <a:xfrm rot="14153855">
              <a:off x="684928" y="121390"/>
              <a:ext cx="646172" cy="673282"/>
            </a:xfrm>
            <a:custGeom>
              <a:avLst/>
              <a:gdLst/>
              <a:ahLst/>
              <a:cxnLst>
                <a:cxn ang="0">
                  <a:pos x="wd2" y="hd2"/>
                </a:cxn>
                <a:cxn ang="5400000">
                  <a:pos x="wd2" y="hd2"/>
                </a:cxn>
                <a:cxn ang="10800000">
                  <a:pos x="wd2" y="hd2"/>
                </a:cxn>
                <a:cxn ang="16200000">
                  <a:pos x="wd2" y="hd2"/>
                </a:cxn>
              </a:cxnLst>
              <a:rect l="0" t="0" r="r" b="b"/>
              <a:pathLst>
                <a:path w="20015" h="21498" extrusionOk="0">
                  <a:moveTo>
                    <a:pt x="8561" y="4"/>
                  </a:moveTo>
                  <a:cubicBezTo>
                    <a:pt x="12517" y="-102"/>
                    <a:pt x="16405" y="1968"/>
                    <a:pt x="18532" y="5780"/>
                  </a:cubicBezTo>
                  <a:cubicBezTo>
                    <a:pt x="21600" y="11279"/>
                    <a:pt x="19753" y="18335"/>
                    <a:pt x="14418" y="21498"/>
                  </a:cubicBezTo>
                  <a:lnTo>
                    <a:pt x="11944" y="17063"/>
                  </a:lnTo>
                  <a:cubicBezTo>
                    <a:pt x="14913" y="15303"/>
                    <a:pt x="15936" y="11391"/>
                    <a:pt x="14229" y="8330"/>
                  </a:cubicBezTo>
                  <a:lnTo>
                    <a:pt x="13752" y="7644"/>
                  </a:lnTo>
                  <a:lnTo>
                    <a:pt x="13613" y="9058"/>
                  </a:lnTo>
                  <a:cubicBezTo>
                    <a:pt x="12972" y="12288"/>
                    <a:pt x="10200" y="14718"/>
                    <a:pt x="6877" y="14718"/>
                  </a:cubicBezTo>
                  <a:cubicBezTo>
                    <a:pt x="3079" y="14718"/>
                    <a:pt x="0" y="11544"/>
                    <a:pt x="0" y="7629"/>
                  </a:cubicBezTo>
                  <a:cubicBezTo>
                    <a:pt x="0" y="5182"/>
                    <a:pt x="1203" y="3025"/>
                    <a:pt x="3032" y="1751"/>
                  </a:cubicBezTo>
                  <a:lnTo>
                    <a:pt x="3314" y="1593"/>
                  </a:lnTo>
                  <a:lnTo>
                    <a:pt x="3284" y="1539"/>
                  </a:lnTo>
                  <a:cubicBezTo>
                    <a:pt x="4951" y="550"/>
                    <a:pt x="6763" y="53"/>
                    <a:pt x="8561" y="4"/>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defRPr>
                  <a:latin typeface="Atyp Text Regular"/>
                  <a:ea typeface="Atyp Text Regular"/>
                  <a:cs typeface="Atyp Text Regular"/>
                  <a:sym typeface="Atyp Text Regular"/>
                </a:defRPr>
              </a:pPr>
              <a:endParaRPr/>
            </a:p>
          </p:txBody>
        </p:sp>
      </p:grpSp>
      <p:sp>
        <p:nvSpPr>
          <p:cNvPr id="1005" name="Click to insert quote next to headshot.”"/>
          <p:cNvSpPr txBox="1">
            <a:spLocks noGrp="1"/>
          </p:cNvSpPr>
          <p:nvPr>
            <p:ph type="title" hasCustomPrompt="1"/>
          </p:nvPr>
        </p:nvSpPr>
        <p:spPr>
          <a:xfrm>
            <a:off x="4950645" y="2024543"/>
            <a:ext cx="5992571" cy="1974021"/>
          </a:xfrm>
          <a:prstGeom prst="rect">
            <a:avLst/>
          </a:prstGeom>
        </p:spPr>
        <p:txBody>
          <a:bodyPr lIns="0" tIns="0" rIns="0" bIns="0"/>
          <a:lstStyle>
            <a:lvl1pPr>
              <a:defRPr sz="4800">
                <a:latin typeface="+mj-lt"/>
                <a:ea typeface="Atyp Text Semibold"/>
                <a:cs typeface="Atyp Text Semibold"/>
                <a:sym typeface="Atyp Text Semibold"/>
              </a:defRPr>
            </a:lvl1pPr>
          </a:lstStyle>
          <a:p>
            <a:r>
              <a:t>Click to insert quote next to headshot.”</a:t>
            </a:r>
          </a:p>
        </p:txBody>
      </p:sp>
      <p:sp>
        <p:nvSpPr>
          <p:cNvPr id="1006" name="Body Level One…"/>
          <p:cNvSpPr txBox="1">
            <a:spLocks noGrp="1"/>
          </p:cNvSpPr>
          <p:nvPr>
            <p:ph type="body" sz="quarter" idx="1" hasCustomPrompt="1"/>
          </p:nvPr>
        </p:nvSpPr>
        <p:spPr>
          <a:xfrm>
            <a:off x="4950647" y="4091632"/>
            <a:ext cx="5992570" cy="434456"/>
          </a:xfrm>
          <a:prstGeom prst="rect">
            <a:avLst/>
          </a:prstGeom>
        </p:spPr>
        <p:txBody>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r>
              <a:t>Name / Title</a:t>
            </a:r>
          </a:p>
          <a:p>
            <a:pPr lvl="1"/>
            <a:endParaRPr/>
          </a:p>
          <a:p>
            <a:pPr lvl="2"/>
            <a:endParaRPr/>
          </a:p>
          <a:p>
            <a:pPr lvl="3"/>
            <a:endParaRPr/>
          </a:p>
          <a:p>
            <a:pPr lvl="4"/>
            <a:endParaRPr/>
          </a:p>
        </p:txBody>
      </p:sp>
      <p:sp>
        <p:nvSpPr>
          <p:cNvPr id="1008" name="Picture Placeholder 4"/>
          <p:cNvSpPr>
            <a:spLocks noGrp="1"/>
          </p:cNvSpPr>
          <p:nvPr>
            <p:ph type="pic" sz="quarter" idx="21"/>
          </p:nvPr>
        </p:nvSpPr>
        <p:spPr>
          <a:xfrm>
            <a:off x="1703974" y="1700709"/>
            <a:ext cx="2826197" cy="2824255"/>
          </a:xfrm>
          <a:prstGeom prst="ellipse">
            <a:avLst/>
          </a:prstGeom>
        </p:spPr>
        <p:txBody>
          <a:bodyPr lIns="91439" rIns="91439">
            <a:noAutofit/>
          </a:bodyPr>
          <a:lstStyle>
            <a:lvl1pPr marL="0" indent="0" algn="ctr">
              <a:buNone/>
              <a:defRPr>
                <a:latin typeface="+mn-lt"/>
              </a:defRPr>
            </a:lvl1pPr>
          </a:lstStyle>
          <a:p>
            <a:r>
              <a:rPr lang="en-US"/>
              <a:t>Click icon to add picture</a:t>
            </a:r>
            <a:endParaRPr/>
          </a:p>
        </p:txBody>
      </p:sp>
      <p:sp>
        <p:nvSpPr>
          <p:cNvPr id="1009" name="Slide Number"/>
          <p:cNvSpPr txBox="1">
            <a:spLocks noGrp="1"/>
          </p:cNvSpPr>
          <p:nvPr>
            <p:ph type="sldNum" sz="quarter" idx="2"/>
          </p:nvPr>
        </p:nvSpPr>
        <p:spPr>
          <a:xfrm>
            <a:off x="11540450" y="6253479"/>
            <a:ext cx="252731" cy="248921"/>
          </a:xfrm>
          <a:prstGeom prst="rect">
            <a:avLst/>
          </a:prstGeom>
        </p:spPr>
        <p:txBody>
          <a:bodyPr/>
          <a:lstStyle/>
          <a:p>
            <a:fld id="{86CB4B4D-7CA3-9044-876B-883B54F8677D}" type="slidenum">
              <a:t>‹#›</a:t>
            </a:fld>
            <a:endParaRPr/>
          </a:p>
        </p:txBody>
      </p:sp>
      <p:pic>
        <p:nvPicPr>
          <p:cNvPr id="3" name="Picture 2">
            <a:extLst>
              <a:ext uri="{FF2B5EF4-FFF2-40B4-BE49-F238E27FC236}">
                <a16:creationId xmlns:a16="http://schemas.microsoft.com/office/drawing/2014/main" id="{EE127FEF-7E40-1DC6-3342-2931008D156F}"/>
              </a:ext>
            </a:extLst>
          </p:cNvPr>
          <p:cNvPicPr>
            <a:picLocks noChangeAspect="1"/>
          </p:cNvPicPr>
          <p:nvPr userDrawn="1"/>
        </p:nvPicPr>
        <p:blipFill>
          <a:blip r:embed="rId2"/>
          <a:stretch>
            <a:fillRect/>
          </a:stretch>
        </p:blipFill>
        <p:spPr>
          <a:xfrm>
            <a:off x="510883" y="5924296"/>
            <a:ext cx="1657642" cy="473613"/>
          </a:xfrm>
          <a:prstGeom prst="rect">
            <a:avLst/>
          </a:prstGeom>
        </p:spPr>
      </p:pic>
    </p:spTree>
    <p:extLst>
      <p:ext uri="{BB962C8B-B14F-4D97-AF65-F5344CB8AC3E}">
        <p14:creationId xmlns:p14="http://schemas.microsoft.com/office/powerpoint/2010/main" val="76130486"/>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Next Steps - 1">
    <p:bg>
      <p:bgPr>
        <a:solidFill>
          <a:srgbClr val="FFE900"/>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8C30216B-C30D-43F0-4596-AA6A3C873491}"/>
              </a:ext>
            </a:extLst>
          </p:cNvPr>
          <p:cNvSpPr/>
          <p:nvPr userDrawn="1"/>
        </p:nvSpPr>
        <p:spPr>
          <a:xfrm rot="20354284">
            <a:off x="8021290" y="1713764"/>
            <a:ext cx="4921293" cy="5050177"/>
          </a:xfrm>
          <a:custGeom>
            <a:avLst/>
            <a:gdLst>
              <a:gd name="connsiteX0" fmla="*/ 4921293 w 4921293"/>
              <a:gd name="connsiteY0" fmla="*/ 0 h 5050177"/>
              <a:gd name="connsiteX1" fmla="*/ 4921293 w 4921293"/>
              <a:gd name="connsiteY1" fmla="*/ 858469 h 5050177"/>
              <a:gd name="connsiteX2" fmla="*/ 3332198 w 4921293"/>
              <a:gd name="connsiteY2" fmla="*/ 5050177 h 5050177"/>
              <a:gd name="connsiteX3" fmla="*/ 1732733 w 4921293"/>
              <a:gd name="connsiteY3" fmla="*/ 5050177 h 5050177"/>
              <a:gd name="connsiteX4" fmla="*/ 0 w 4921293"/>
              <a:gd name="connsiteY4" fmla="*/ 4393290 h 5050177"/>
              <a:gd name="connsiteX5" fmla="*/ 0 w 4921293"/>
              <a:gd name="connsiteY5" fmla="*/ 0 h 505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1293" h="5050177">
                <a:moveTo>
                  <a:pt x="4921293" y="0"/>
                </a:moveTo>
                <a:lnTo>
                  <a:pt x="4921293" y="858469"/>
                </a:lnTo>
                <a:lnTo>
                  <a:pt x="3332198" y="5050177"/>
                </a:lnTo>
                <a:lnTo>
                  <a:pt x="1732733" y="5050177"/>
                </a:lnTo>
                <a:lnTo>
                  <a:pt x="0" y="4393290"/>
                </a:lnTo>
                <a:lnTo>
                  <a:pt x="0" y="0"/>
                </a:lnTo>
                <a:close/>
              </a:path>
            </a:pathLst>
          </a:cu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262"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1098" name="Picture 4" descr="Picture 4"/>
          <p:cNvPicPr>
            <a:picLocks noChangeAspect="1"/>
          </p:cNvPicPr>
          <p:nvPr/>
        </p:nvPicPr>
        <p:blipFill>
          <a:blip r:embed="rId2"/>
          <a:stretch>
            <a:fillRect/>
          </a:stretch>
        </p:blipFill>
        <p:spPr>
          <a:xfrm>
            <a:off x="6958096" y="0"/>
            <a:ext cx="5233905" cy="6858000"/>
          </a:xfrm>
          <a:prstGeom prst="rect">
            <a:avLst/>
          </a:prstGeom>
          <a:ln w="12700">
            <a:miter lim="400000"/>
          </a:ln>
        </p:spPr>
      </p:pic>
      <p:sp>
        <p:nvSpPr>
          <p:cNvPr id="1099" name="Next Steps"/>
          <p:cNvSpPr txBox="1">
            <a:spLocks noGrp="1"/>
          </p:cNvSpPr>
          <p:nvPr>
            <p:ph type="title" hasCustomPrompt="1"/>
          </p:nvPr>
        </p:nvSpPr>
        <p:spPr>
          <a:xfrm>
            <a:off x="1065864" y="1250235"/>
            <a:ext cx="5579078" cy="511890"/>
          </a:xfrm>
          <a:prstGeom prst="rect">
            <a:avLst/>
          </a:prstGeom>
        </p:spPr>
        <p:txBody>
          <a:bodyPr/>
          <a:lstStyle>
            <a:lvl1pPr>
              <a:defRPr>
                <a:latin typeface="+mj-lt"/>
              </a:defRPr>
            </a:lvl1pPr>
          </a:lstStyle>
          <a:p>
            <a:r>
              <a:t>Next Steps</a:t>
            </a:r>
          </a:p>
        </p:txBody>
      </p:sp>
      <p:sp>
        <p:nvSpPr>
          <p:cNvPr id="1101" name="Slide Number"/>
          <p:cNvSpPr txBox="1">
            <a:spLocks noGrp="1"/>
          </p:cNvSpPr>
          <p:nvPr>
            <p:ph type="sldNum" sz="quarter" idx="2"/>
          </p:nvPr>
        </p:nvSpPr>
        <p:spPr>
          <a:xfrm>
            <a:off x="8276660" y="6440329"/>
            <a:ext cx="265455" cy="246221"/>
          </a:xfrm>
          <a:prstGeom prst="rect">
            <a:avLst/>
          </a:prstGeom>
        </p:spPr>
        <p:txBody>
          <a:bodyPr/>
          <a:lstStyle>
            <a:lvl1pPr>
              <a:defRPr>
                <a:latin typeface="+mn-lt"/>
              </a:defRPr>
            </a:lvl1pPr>
          </a:lstStyle>
          <a:p>
            <a:fld id="{86CB4B4D-7CA3-9044-876B-883B54F8677D}" type="slidenum">
              <a:rPr lang="en-US" smtClean="0"/>
              <a:pPr/>
              <a:t>‹#›</a:t>
            </a:fld>
            <a:endParaRPr lang="en-US"/>
          </a:p>
        </p:txBody>
      </p:sp>
      <p:sp>
        <p:nvSpPr>
          <p:cNvPr id="9" name="Text Placeholder 2">
            <a:extLst>
              <a:ext uri="{FF2B5EF4-FFF2-40B4-BE49-F238E27FC236}">
                <a16:creationId xmlns:a16="http://schemas.microsoft.com/office/drawing/2014/main" id="{150C5885-0443-8042-8852-99A1A1D5B35A}"/>
              </a:ext>
            </a:extLst>
          </p:cNvPr>
          <p:cNvSpPr>
            <a:spLocks noGrp="1"/>
          </p:cNvSpPr>
          <p:nvPr>
            <p:ph type="body" sz="quarter" idx="22"/>
          </p:nvPr>
        </p:nvSpPr>
        <p:spPr>
          <a:xfrm>
            <a:off x="2149475" y="1938338"/>
            <a:ext cx="4495800" cy="33575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B27AE892-CF63-75D9-E77A-9946652F1E35}"/>
              </a:ext>
            </a:extLst>
          </p:cNvPr>
          <p:cNvPicPr>
            <a:picLocks noChangeAspect="1"/>
          </p:cNvPicPr>
          <p:nvPr userDrawn="1"/>
        </p:nvPicPr>
        <p:blipFill>
          <a:blip r:embed="rId3"/>
          <a:stretch>
            <a:fillRect/>
          </a:stretch>
        </p:blipFill>
        <p:spPr>
          <a:xfrm>
            <a:off x="510883" y="5924296"/>
            <a:ext cx="1657642" cy="473613"/>
          </a:xfrm>
          <a:prstGeom prst="rect">
            <a:avLst/>
          </a:prstGeom>
        </p:spPr>
      </p:pic>
    </p:spTree>
    <p:extLst>
      <p:ext uri="{BB962C8B-B14F-4D97-AF65-F5344CB8AC3E}">
        <p14:creationId xmlns:p14="http://schemas.microsoft.com/office/powerpoint/2010/main" val="3883379913"/>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Next Steps - 2">
    <p:bg>
      <p:bgPr>
        <a:solidFill>
          <a:srgbClr val="FFE900"/>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4DE3B89-7DFD-B709-75B5-B8047326E5E3}"/>
              </a:ext>
            </a:extLst>
          </p:cNvPr>
          <p:cNvSpPr/>
          <p:nvPr userDrawn="1"/>
        </p:nvSpPr>
        <p:spPr>
          <a:xfrm rot="20354284">
            <a:off x="8021290" y="1713764"/>
            <a:ext cx="4921293" cy="5050177"/>
          </a:xfrm>
          <a:custGeom>
            <a:avLst/>
            <a:gdLst>
              <a:gd name="connsiteX0" fmla="*/ 4921293 w 4921293"/>
              <a:gd name="connsiteY0" fmla="*/ 0 h 5050177"/>
              <a:gd name="connsiteX1" fmla="*/ 4921293 w 4921293"/>
              <a:gd name="connsiteY1" fmla="*/ 858469 h 5050177"/>
              <a:gd name="connsiteX2" fmla="*/ 3332198 w 4921293"/>
              <a:gd name="connsiteY2" fmla="*/ 5050177 h 5050177"/>
              <a:gd name="connsiteX3" fmla="*/ 1732733 w 4921293"/>
              <a:gd name="connsiteY3" fmla="*/ 5050177 h 5050177"/>
              <a:gd name="connsiteX4" fmla="*/ 0 w 4921293"/>
              <a:gd name="connsiteY4" fmla="*/ 4393290 h 5050177"/>
              <a:gd name="connsiteX5" fmla="*/ 0 w 4921293"/>
              <a:gd name="connsiteY5" fmla="*/ 0 h 505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1293" h="5050177">
                <a:moveTo>
                  <a:pt x="4921293" y="0"/>
                </a:moveTo>
                <a:lnTo>
                  <a:pt x="4921293" y="858469"/>
                </a:lnTo>
                <a:lnTo>
                  <a:pt x="3332198" y="5050177"/>
                </a:lnTo>
                <a:lnTo>
                  <a:pt x="1732733" y="5050177"/>
                </a:lnTo>
                <a:lnTo>
                  <a:pt x="0" y="4393290"/>
                </a:lnTo>
                <a:lnTo>
                  <a:pt x="0" y="0"/>
                </a:lnTo>
                <a:close/>
              </a:path>
            </a:pathLst>
          </a:cu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262"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1111" name="Picture 10" descr="Picture 10"/>
          <p:cNvPicPr>
            <a:picLocks noChangeAspect="1"/>
          </p:cNvPicPr>
          <p:nvPr/>
        </p:nvPicPr>
        <p:blipFill>
          <a:blip r:embed="rId2"/>
          <a:stretch>
            <a:fillRect/>
          </a:stretch>
        </p:blipFill>
        <p:spPr>
          <a:xfrm>
            <a:off x="6921500" y="0"/>
            <a:ext cx="5270500" cy="6858000"/>
          </a:xfrm>
          <a:prstGeom prst="rect">
            <a:avLst/>
          </a:prstGeom>
          <a:ln w="12700">
            <a:miter lim="400000"/>
          </a:ln>
        </p:spPr>
      </p:pic>
      <p:sp>
        <p:nvSpPr>
          <p:cNvPr id="9" name="Slide Number">
            <a:extLst>
              <a:ext uri="{FF2B5EF4-FFF2-40B4-BE49-F238E27FC236}">
                <a16:creationId xmlns:a16="http://schemas.microsoft.com/office/drawing/2014/main" id="{CB00E604-0C10-604D-94EB-BA44713E3E19}"/>
              </a:ext>
            </a:extLst>
          </p:cNvPr>
          <p:cNvSpPr txBox="1">
            <a:spLocks noGrp="1"/>
          </p:cNvSpPr>
          <p:nvPr>
            <p:ph type="sldNum" sz="quarter" idx="2"/>
          </p:nvPr>
        </p:nvSpPr>
        <p:spPr>
          <a:xfrm>
            <a:off x="8276660" y="6440329"/>
            <a:ext cx="265455" cy="246221"/>
          </a:xfrm>
          <a:prstGeom prst="rect">
            <a:avLst/>
          </a:prstGeom>
        </p:spPr>
        <p:txBody>
          <a:bodyPr/>
          <a:lstStyle>
            <a:lvl1pPr>
              <a:defRPr>
                <a:latin typeface="+mn-lt"/>
              </a:defRPr>
            </a:lvl1pPr>
          </a:lstStyle>
          <a:p>
            <a:fld id="{86CB4B4D-7CA3-9044-876B-883B54F8677D}" type="slidenum">
              <a:rPr lang="en-US" smtClean="0"/>
              <a:pPr/>
              <a:t>‹#›</a:t>
            </a:fld>
            <a:endParaRPr lang="en-US"/>
          </a:p>
        </p:txBody>
      </p:sp>
      <p:sp>
        <p:nvSpPr>
          <p:cNvPr id="3" name="Next Steps">
            <a:extLst>
              <a:ext uri="{FF2B5EF4-FFF2-40B4-BE49-F238E27FC236}">
                <a16:creationId xmlns:a16="http://schemas.microsoft.com/office/drawing/2014/main" id="{A811B8EA-FF18-B9CB-9AD6-D8EF9E1CEC63}"/>
              </a:ext>
            </a:extLst>
          </p:cNvPr>
          <p:cNvSpPr txBox="1">
            <a:spLocks noGrp="1"/>
          </p:cNvSpPr>
          <p:nvPr>
            <p:ph type="title" hasCustomPrompt="1"/>
          </p:nvPr>
        </p:nvSpPr>
        <p:spPr>
          <a:xfrm>
            <a:off x="1065864" y="1250235"/>
            <a:ext cx="5579078" cy="511890"/>
          </a:xfrm>
          <a:prstGeom prst="rect">
            <a:avLst/>
          </a:prstGeom>
        </p:spPr>
        <p:txBody>
          <a:bodyPr/>
          <a:lstStyle>
            <a:lvl1pPr>
              <a:defRPr>
                <a:latin typeface="+mj-lt"/>
              </a:defRPr>
            </a:lvl1pPr>
          </a:lstStyle>
          <a:p>
            <a:r>
              <a:t>Next Steps</a:t>
            </a:r>
          </a:p>
        </p:txBody>
      </p:sp>
      <p:sp>
        <p:nvSpPr>
          <p:cNvPr id="4" name="Text Placeholder 2">
            <a:extLst>
              <a:ext uri="{FF2B5EF4-FFF2-40B4-BE49-F238E27FC236}">
                <a16:creationId xmlns:a16="http://schemas.microsoft.com/office/drawing/2014/main" id="{357CA3C6-FF1D-95C1-0F44-387EC089740D}"/>
              </a:ext>
            </a:extLst>
          </p:cNvPr>
          <p:cNvSpPr>
            <a:spLocks noGrp="1"/>
          </p:cNvSpPr>
          <p:nvPr>
            <p:ph type="body" sz="quarter" idx="22"/>
          </p:nvPr>
        </p:nvSpPr>
        <p:spPr>
          <a:xfrm>
            <a:off x="2149475" y="1938338"/>
            <a:ext cx="4495800" cy="33575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6728C1B3-9EA1-3E7F-D7CC-CBEB38B3025E}"/>
              </a:ext>
            </a:extLst>
          </p:cNvPr>
          <p:cNvPicPr>
            <a:picLocks noChangeAspect="1"/>
          </p:cNvPicPr>
          <p:nvPr userDrawn="1"/>
        </p:nvPicPr>
        <p:blipFill>
          <a:blip r:embed="rId3"/>
          <a:stretch>
            <a:fillRect/>
          </a:stretch>
        </p:blipFill>
        <p:spPr>
          <a:xfrm>
            <a:off x="510883" y="5924296"/>
            <a:ext cx="1657642" cy="473613"/>
          </a:xfrm>
          <a:prstGeom prst="rect">
            <a:avLst/>
          </a:prstGeom>
        </p:spPr>
      </p:pic>
    </p:spTree>
    <p:extLst>
      <p:ext uri="{BB962C8B-B14F-4D97-AF65-F5344CB8AC3E}">
        <p14:creationId xmlns:p14="http://schemas.microsoft.com/office/powerpoint/2010/main" val="902816851"/>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Next Steps - 3">
    <p:bg>
      <p:bgPr>
        <a:solidFill>
          <a:srgbClr val="FFE900"/>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04971218-4A40-ED4E-4194-A792C3D917BE}"/>
              </a:ext>
            </a:extLst>
          </p:cNvPr>
          <p:cNvSpPr/>
          <p:nvPr userDrawn="1"/>
        </p:nvSpPr>
        <p:spPr>
          <a:xfrm rot="20354284">
            <a:off x="8021290" y="1713764"/>
            <a:ext cx="4921293" cy="5050177"/>
          </a:xfrm>
          <a:custGeom>
            <a:avLst/>
            <a:gdLst>
              <a:gd name="connsiteX0" fmla="*/ 4921293 w 4921293"/>
              <a:gd name="connsiteY0" fmla="*/ 0 h 5050177"/>
              <a:gd name="connsiteX1" fmla="*/ 4921293 w 4921293"/>
              <a:gd name="connsiteY1" fmla="*/ 858469 h 5050177"/>
              <a:gd name="connsiteX2" fmla="*/ 3332198 w 4921293"/>
              <a:gd name="connsiteY2" fmla="*/ 5050177 h 5050177"/>
              <a:gd name="connsiteX3" fmla="*/ 1732733 w 4921293"/>
              <a:gd name="connsiteY3" fmla="*/ 5050177 h 5050177"/>
              <a:gd name="connsiteX4" fmla="*/ 0 w 4921293"/>
              <a:gd name="connsiteY4" fmla="*/ 4393290 h 5050177"/>
              <a:gd name="connsiteX5" fmla="*/ 0 w 4921293"/>
              <a:gd name="connsiteY5" fmla="*/ 0 h 505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1293" h="5050177">
                <a:moveTo>
                  <a:pt x="4921293" y="0"/>
                </a:moveTo>
                <a:lnTo>
                  <a:pt x="4921293" y="858469"/>
                </a:lnTo>
                <a:lnTo>
                  <a:pt x="3332198" y="5050177"/>
                </a:lnTo>
                <a:lnTo>
                  <a:pt x="1732733" y="5050177"/>
                </a:lnTo>
                <a:lnTo>
                  <a:pt x="0" y="4393290"/>
                </a:lnTo>
                <a:lnTo>
                  <a:pt x="0" y="0"/>
                </a:lnTo>
                <a:close/>
              </a:path>
            </a:pathLst>
          </a:cu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262"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1124" name="Picture 4" descr="Picture 4"/>
          <p:cNvPicPr>
            <a:picLocks noChangeAspect="1"/>
          </p:cNvPicPr>
          <p:nvPr userDrawn="1"/>
        </p:nvPicPr>
        <p:blipFill>
          <a:blip r:embed="rId2"/>
          <a:stretch>
            <a:fillRect/>
          </a:stretch>
        </p:blipFill>
        <p:spPr>
          <a:xfrm>
            <a:off x="6921500" y="0"/>
            <a:ext cx="5270500" cy="6858000"/>
          </a:xfrm>
          <a:prstGeom prst="rect">
            <a:avLst/>
          </a:prstGeom>
          <a:ln w="12700">
            <a:miter lim="400000"/>
          </a:ln>
        </p:spPr>
      </p:pic>
      <p:sp>
        <p:nvSpPr>
          <p:cNvPr id="9" name="Slide Number">
            <a:extLst>
              <a:ext uri="{FF2B5EF4-FFF2-40B4-BE49-F238E27FC236}">
                <a16:creationId xmlns:a16="http://schemas.microsoft.com/office/drawing/2014/main" id="{3FB95BBF-BF36-174D-ACED-E236C457AF7B}"/>
              </a:ext>
            </a:extLst>
          </p:cNvPr>
          <p:cNvSpPr txBox="1">
            <a:spLocks noGrp="1"/>
          </p:cNvSpPr>
          <p:nvPr>
            <p:ph type="sldNum" sz="quarter" idx="2"/>
          </p:nvPr>
        </p:nvSpPr>
        <p:spPr>
          <a:xfrm>
            <a:off x="8276660" y="6440329"/>
            <a:ext cx="265455" cy="246221"/>
          </a:xfrm>
          <a:prstGeom prst="rect">
            <a:avLst/>
          </a:prstGeom>
        </p:spPr>
        <p:txBody>
          <a:bodyPr/>
          <a:lstStyle>
            <a:lvl1pPr>
              <a:defRPr>
                <a:latin typeface="+mn-lt"/>
              </a:defRPr>
            </a:lvl1pPr>
          </a:lstStyle>
          <a:p>
            <a:fld id="{86CB4B4D-7CA3-9044-876B-883B54F8677D}" type="slidenum">
              <a:rPr lang="en-US" smtClean="0"/>
              <a:pPr/>
              <a:t>‹#›</a:t>
            </a:fld>
            <a:endParaRPr lang="en-US"/>
          </a:p>
        </p:txBody>
      </p:sp>
      <p:sp>
        <p:nvSpPr>
          <p:cNvPr id="2" name="Next Steps">
            <a:extLst>
              <a:ext uri="{FF2B5EF4-FFF2-40B4-BE49-F238E27FC236}">
                <a16:creationId xmlns:a16="http://schemas.microsoft.com/office/drawing/2014/main" id="{AF00EF0B-114B-80C4-833C-FF79454B1DE9}"/>
              </a:ext>
            </a:extLst>
          </p:cNvPr>
          <p:cNvSpPr txBox="1">
            <a:spLocks noGrp="1"/>
          </p:cNvSpPr>
          <p:nvPr>
            <p:ph type="title" hasCustomPrompt="1"/>
          </p:nvPr>
        </p:nvSpPr>
        <p:spPr>
          <a:xfrm>
            <a:off x="1065864" y="1250235"/>
            <a:ext cx="5579078" cy="511890"/>
          </a:xfrm>
          <a:prstGeom prst="rect">
            <a:avLst/>
          </a:prstGeom>
        </p:spPr>
        <p:txBody>
          <a:bodyPr/>
          <a:lstStyle>
            <a:lvl1pPr>
              <a:defRPr>
                <a:latin typeface="+mj-lt"/>
              </a:defRPr>
            </a:lvl1pPr>
          </a:lstStyle>
          <a:p>
            <a:r>
              <a:t>Next Steps</a:t>
            </a:r>
          </a:p>
        </p:txBody>
      </p:sp>
      <p:sp>
        <p:nvSpPr>
          <p:cNvPr id="3" name="Text Placeholder 2">
            <a:extLst>
              <a:ext uri="{FF2B5EF4-FFF2-40B4-BE49-F238E27FC236}">
                <a16:creationId xmlns:a16="http://schemas.microsoft.com/office/drawing/2014/main" id="{FCCE3FBE-3B73-4F40-F918-B3F6657AC1A4}"/>
              </a:ext>
            </a:extLst>
          </p:cNvPr>
          <p:cNvSpPr>
            <a:spLocks noGrp="1"/>
          </p:cNvSpPr>
          <p:nvPr>
            <p:ph type="body" sz="quarter" idx="22"/>
          </p:nvPr>
        </p:nvSpPr>
        <p:spPr>
          <a:xfrm>
            <a:off x="2149475" y="1938338"/>
            <a:ext cx="4495800" cy="33575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275CB697-655D-6BD1-1A2A-C55BACF86BF1}"/>
              </a:ext>
            </a:extLst>
          </p:cNvPr>
          <p:cNvPicPr>
            <a:picLocks noChangeAspect="1"/>
          </p:cNvPicPr>
          <p:nvPr userDrawn="1"/>
        </p:nvPicPr>
        <p:blipFill>
          <a:blip r:embed="rId3"/>
          <a:stretch>
            <a:fillRect/>
          </a:stretch>
        </p:blipFill>
        <p:spPr>
          <a:xfrm>
            <a:off x="510883" y="5924296"/>
            <a:ext cx="1657642" cy="473613"/>
          </a:xfrm>
          <a:prstGeom prst="rect">
            <a:avLst/>
          </a:prstGeom>
        </p:spPr>
      </p:pic>
    </p:spTree>
    <p:extLst>
      <p:ext uri="{BB962C8B-B14F-4D97-AF65-F5344CB8AC3E}">
        <p14:creationId xmlns:p14="http://schemas.microsoft.com/office/powerpoint/2010/main" val="1859430101"/>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Agenda_Yellow">
    <p:bg>
      <p:bgPr>
        <a:solidFill>
          <a:schemeClr val="bg1"/>
        </a:solidFill>
        <a:effectLst/>
      </p:bgPr>
    </p:bg>
    <p:spTree>
      <p:nvGrpSpPr>
        <p:cNvPr id="1" name=""/>
        <p:cNvGrpSpPr/>
        <p:nvPr/>
      </p:nvGrpSpPr>
      <p:grpSpPr>
        <a:xfrm>
          <a:off x="0" y="0"/>
          <a:ext cx="0" cy="0"/>
          <a:chOff x="0" y="0"/>
          <a:chExt cx="0" cy="0"/>
        </a:xfrm>
      </p:grpSpPr>
      <p:sp>
        <p:nvSpPr>
          <p:cNvPr id="5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21" name="Freeform 22"/>
          <p:cNvSpPr/>
          <p:nvPr/>
        </p:nvSpPr>
        <p:spPr>
          <a:xfrm rot="10800000">
            <a:off x="6846305" y="5598197"/>
            <a:ext cx="2192586" cy="1259803"/>
          </a:xfrm>
          <a:custGeom>
            <a:avLst/>
            <a:gdLst/>
            <a:ahLst/>
            <a:cxnLst>
              <a:cxn ang="0">
                <a:pos x="wd2" y="hd2"/>
              </a:cxn>
              <a:cxn ang="5400000">
                <a:pos x="wd2" y="hd2"/>
              </a:cxn>
              <a:cxn ang="10800000">
                <a:pos x="wd2" y="hd2"/>
              </a:cxn>
              <a:cxn ang="16200000">
                <a:pos x="wd2" y="hd2"/>
              </a:cxn>
            </a:cxnLst>
            <a:rect l="0" t="0" r="r" b="b"/>
            <a:pathLst>
              <a:path w="21600" h="21600" extrusionOk="0">
                <a:moveTo>
                  <a:pt x="162" y="0"/>
                </a:moveTo>
                <a:lnTo>
                  <a:pt x="5047" y="0"/>
                </a:lnTo>
                <a:lnTo>
                  <a:pt x="4922" y="700"/>
                </a:lnTo>
                <a:cubicBezTo>
                  <a:pt x="4842" y="1379"/>
                  <a:pt x="4800" y="2083"/>
                  <a:pt x="4800" y="2803"/>
                </a:cubicBezTo>
                <a:cubicBezTo>
                  <a:pt x="4800" y="8568"/>
                  <a:pt x="7488" y="13246"/>
                  <a:pt x="10800" y="13246"/>
                </a:cubicBezTo>
                <a:cubicBezTo>
                  <a:pt x="14112" y="13246"/>
                  <a:pt x="16800" y="8568"/>
                  <a:pt x="16800" y="2803"/>
                </a:cubicBezTo>
                <a:cubicBezTo>
                  <a:pt x="16800" y="2083"/>
                  <a:pt x="16758" y="1379"/>
                  <a:pt x="16678" y="700"/>
                </a:cubicBezTo>
                <a:lnTo>
                  <a:pt x="16553" y="0"/>
                </a:lnTo>
                <a:lnTo>
                  <a:pt x="21439" y="0"/>
                </a:lnTo>
                <a:lnTo>
                  <a:pt x="21600" y="2803"/>
                </a:lnTo>
                <a:cubicBezTo>
                  <a:pt x="21600" y="13162"/>
                  <a:pt x="16800" y="21600"/>
                  <a:pt x="10800" y="21600"/>
                </a:cubicBezTo>
                <a:cubicBezTo>
                  <a:pt x="4848" y="21600"/>
                  <a:pt x="0" y="13162"/>
                  <a:pt x="0" y="2803"/>
                </a:cubicBezTo>
                <a:close/>
              </a:path>
            </a:pathLst>
          </a:custGeom>
          <a:solidFill>
            <a:schemeClr val="accent2"/>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24" name="Body Level One…"/>
          <p:cNvSpPr txBox="1">
            <a:spLocks noGrp="1"/>
          </p:cNvSpPr>
          <p:nvPr>
            <p:ph type="body" sz="quarter" idx="1" hasCustomPrompt="1"/>
          </p:nvPr>
        </p:nvSpPr>
        <p:spPr>
          <a:xfrm>
            <a:off x="3518194" y="1579050"/>
            <a:ext cx="7429206" cy="3793050"/>
          </a:xfrm>
          <a:prstGeom prst="rect">
            <a:avLst/>
          </a:prstGeom>
        </p:spPr>
        <p:txBody>
          <a:bodyPr/>
          <a:lstStyle>
            <a:lvl1pPr marL="0" indent="0">
              <a:lnSpc>
                <a:spcPct val="150000"/>
              </a:lnSpc>
              <a:buNone/>
              <a:defRPr sz="1800">
                <a:solidFill>
                  <a:schemeClr val="tx1"/>
                </a:solidFill>
                <a:latin typeface="Atyp Text Semibold"/>
                <a:ea typeface="Atyp Text Semibold"/>
                <a:cs typeface="Atyp Text Semibold"/>
                <a:sym typeface="Atyp Text Semibold"/>
              </a:defRPr>
            </a:lvl1pPr>
            <a:lvl2pPr>
              <a:lnSpc>
                <a:spcPts val="2700"/>
              </a:lnSpc>
              <a:defRPr>
                <a:latin typeface="Atyp Text Semibold"/>
                <a:ea typeface="Atyp Text Semibold"/>
                <a:cs typeface="Atyp Text Semibold"/>
                <a:sym typeface="Atyp Text Semibold"/>
              </a:defRPr>
            </a:lvl2pPr>
            <a:lvl3pPr>
              <a:lnSpc>
                <a:spcPts val="2700"/>
              </a:lnSpc>
              <a:defRPr>
                <a:latin typeface="Atyp Text Semibold"/>
                <a:ea typeface="Atyp Text Semibold"/>
                <a:cs typeface="Atyp Text Semibold"/>
                <a:sym typeface="Atyp Text Semibold"/>
              </a:defRPr>
            </a:lvl3pPr>
            <a:lvl4pPr>
              <a:lnSpc>
                <a:spcPts val="2700"/>
              </a:lnSpc>
              <a:defRPr>
                <a:latin typeface="Atyp Text Semibold"/>
                <a:ea typeface="Atyp Text Semibold"/>
                <a:cs typeface="Atyp Text Semibold"/>
                <a:sym typeface="Atyp Text Semibold"/>
              </a:defRPr>
            </a:lvl4pPr>
            <a:lvl5pPr>
              <a:lnSpc>
                <a:spcPts val="2700"/>
              </a:lnSpc>
              <a:defRPr>
                <a:latin typeface="Atyp Text Semibold"/>
                <a:ea typeface="Atyp Text Semibold"/>
                <a:cs typeface="Atyp Text Semibold"/>
                <a:sym typeface="Atyp Text Semibold"/>
              </a:defRPr>
            </a:lvl5pPr>
          </a:lstStyle>
          <a:p>
            <a:r>
              <a:rPr lang="en-US"/>
              <a:t>Lorem Ipsum Dolor</a:t>
            </a:r>
          </a:p>
          <a:p>
            <a:r>
              <a:rPr lang="en-US"/>
              <a:t>Sit </a:t>
            </a:r>
            <a:r>
              <a:rPr lang="en-US" err="1"/>
              <a:t>Amet</a:t>
            </a:r>
            <a:r>
              <a:rPr lang="en-US"/>
              <a:t> </a:t>
            </a:r>
            <a:r>
              <a:rPr lang="en-US" err="1"/>
              <a:t>Consectetuer</a:t>
            </a:r>
            <a:endParaRPr lang="en-US"/>
          </a:p>
          <a:p>
            <a:r>
              <a:rPr lang="en-US" err="1"/>
              <a:t>Adipiscing</a:t>
            </a:r>
            <a:r>
              <a:rPr lang="en-US"/>
              <a:t> </a:t>
            </a:r>
            <a:r>
              <a:rPr lang="en-US" err="1"/>
              <a:t>Elit</a:t>
            </a:r>
            <a:endParaRPr lang="en-US"/>
          </a:p>
          <a:p>
            <a:r>
              <a:rPr lang="en-US" err="1"/>
              <a:t>Nonummy</a:t>
            </a:r>
            <a:r>
              <a:rPr lang="en-US"/>
              <a:t> </a:t>
            </a:r>
            <a:r>
              <a:rPr lang="en-US" err="1"/>
              <a:t>Nibh</a:t>
            </a:r>
            <a:r>
              <a:rPr lang="en-US"/>
              <a:t> </a:t>
            </a:r>
            <a:r>
              <a:rPr lang="en-US" err="1"/>
              <a:t>Euismod</a:t>
            </a:r>
            <a:endParaRPr lang="en-US"/>
          </a:p>
          <a:p>
            <a:r>
              <a:rPr lang="en-US" err="1"/>
              <a:t>Tincidunt</a:t>
            </a:r>
            <a:r>
              <a:rPr lang="en-US"/>
              <a:t> Ut </a:t>
            </a:r>
            <a:r>
              <a:rPr lang="en-US" err="1"/>
              <a:t>Laoreet</a:t>
            </a:r>
            <a:r>
              <a:rPr lang="en-US"/>
              <a:t> Dolore</a:t>
            </a:r>
          </a:p>
          <a:p>
            <a:r>
              <a:rPr lang="en-US"/>
              <a:t>Magna </a:t>
            </a:r>
            <a:r>
              <a:rPr lang="en-US" err="1"/>
              <a:t>Aliquam</a:t>
            </a:r>
            <a:endParaRPr lang="en-US"/>
          </a:p>
          <a:p>
            <a:r>
              <a:rPr lang="en-US" err="1"/>
              <a:t>Erat</a:t>
            </a:r>
            <a:r>
              <a:rPr lang="en-US"/>
              <a:t> </a:t>
            </a:r>
            <a:r>
              <a:rPr lang="en-US" err="1"/>
              <a:t>Volutpat</a:t>
            </a:r>
            <a:endParaRPr lang="en-US"/>
          </a:p>
        </p:txBody>
      </p:sp>
      <p:sp>
        <p:nvSpPr>
          <p:cNvPr id="525" name="Text Placeholder 11"/>
          <p:cNvSpPr>
            <a:spLocks noGrp="1"/>
          </p:cNvSpPr>
          <p:nvPr>
            <p:ph type="body" sz="quarter" idx="21" hasCustomPrompt="1"/>
          </p:nvPr>
        </p:nvSpPr>
        <p:spPr>
          <a:xfrm>
            <a:off x="774699" y="1579050"/>
            <a:ext cx="2425701" cy="3775258"/>
          </a:xfrm>
          <a:prstGeom prst="rect">
            <a:avLst/>
          </a:prstGeom>
        </p:spPr>
        <p:txBody>
          <a:bodyPr/>
          <a:lstStyle>
            <a:lvl1pPr marL="0" marR="0" indent="0" algn="r" defTabSz="914400" rtl="0" eaLnBrk="1" fontAlgn="auto" latinLnBrk="0" hangingPunct="1">
              <a:lnSpc>
                <a:spcPct val="150000"/>
              </a:lnSpc>
              <a:spcBef>
                <a:spcPts val="1000"/>
              </a:spcBef>
              <a:spcAft>
                <a:spcPts val="0"/>
              </a:spcAft>
              <a:buClr>
                <a:schemeClr val="tx1"/>
              </a:buClr>
              <a:buSzTx/>
              <a:buFont typeface="Arial" panose="020B0604020202020204" pitchFamily="34" charset="0"/>
              <a:buNone/>
              <a:tabLst/>
              <a:defRPr sz="1800">
                <a:solidFill>
                  <a:schemeClr val="tx1"/>
                </a:solidFill>
              </a:defRPr>
            </a:lvl1pPr>
          </a:lstStyle>
          <a:p>
            <a:r>
              <a:rPr lang="en-US"/>
              <a:t>0:00am–0:00pm</a:t>
            </a:r>
          </a:p>
          <a:p>
            <a:r>
              <a:rPr lang="en-US"/>
              <a:t>0:00am–0:00pm</a:t>
            </a:r>
          </a:p>
          <a:p>
            <a:r>
              <a:rPr lang="en-US"/>
              <a:t>0:00am–0:00pm</a:t>
            </a:r>
          </a:p>
          <a:p>
            <a:r>
              <a:rPr lang="en-US"/>
              <a:t>0:00am–0:00pm</a:t>
            </a:r>
          </a:p>
          <a:p>
            <a:r>
              <a:rPr lang="en-US"/>
              <a:t>0:00am–0:00pm</a:t>
            </a:r>
          </a:p>
          <a:p>
            <a:r>
              <a:rPr lang="en-US"/>
              <a:t>0:00am–0:00pm</a:t>
            </a:r>
          </a:p>
          <a:p>
            <a:r>
              <a:rPr lang="en-US"/>
              <a:t>0:00am–0:00pm</a:t>
            </a:r>
          </a:p>
          <a:p>
            <a:endParaRPr lang="en-US"/>
          </a:p>
        </p:txBody>
      </p:sp>
      <p:sp>
        <p:nvSpPr>
          <p:cNvPr id="526" name="Click to Edit Sidebar Text"/>
          <p:cNvSpPr txBox="1">
            <a:spLocks noGrp="1"/>
          </p:cNvSpPr>
          <p:nvPr>
            <p:ph type="title" hasCustomPrompt="1"/>
          </p:nvPr>
        </p:nvSpPr>
        <p:spPr>
          <a:xfrm>
            <a:off x="767698" y="855150"/>
            <a:ext cx="9062102" cy="491050"/>
          </a:xfrm>
          <a:prstGeom prst="rect">
            <a:avLst/>
          </a:prstGeom>
        </p:spPr>
        <p:txBody>
          <a:bodyPr/>
          <a:lstStyle>
            <a:lvl1pPr>
              <a:defRPr sz="3600">
                <a:solidFill>
                  <a:schemeClr val="tx1"/>
                </a:solidFill>
              </a:defRPr>
            </a:lvl1pPr>
          </a:lstStyle>
          <a:p>
            <a:r>
              <a:rPr lang="en-US"/>
              <a:t>Agenda Title: Date if Desired</a:t>
            </a:r>
            <a:endParaRPr/>
          </a:p>
        </p:txBody>
      </p:sp>
      <p:sp>
        <p:nvSpPr>
          <p:cNvPr id="10" name="Graphic 4">
            <a:extLst>
              <a:ext uri="{FF2B5EF4-FFF2-40B4-BE49-F238E27FC236}">
                <a16:creationId xmlns:a16="http://schemas.microsoft.com/office/drawing/2014/main" id="{B5F227F8-5549-7CF1-D6C4-81CE95AD6CC3}"/>
              </a:ext>
            </a:extLst>
          </p:cNvPr>
          <p:cNvSpPr/>
          <p:nvPr userDrawn="1"/>
        </p:nvSpPr>
        <p:spPr>
          <a:xfrm rot="1995147">
            <a:off x="1803710" y="5633298"/>
            <a:ext cx="2388338" cy="1501792"/>
          </a:xfrm>
          <a:custGeom>
            <a:avLst/>
            <a:gdLst/>
            <a:ahLst/>
            <a:cxnLst>
              <a:cxn ang="0">
                <a:pos x="wd2" y="hd2"/>
              </a:cxn>
              <a:cxn ang="5400000">
                <a:pos x="wd2" y="hd2"/>
              </a:cxn>
              <a:cxn ang="10800000">
                <a:pos x="wd2" y="hd2"/>
              </a:cxn>
              <a:cxn ang="16200000">
                <a:pos x="wd2" y="hd2"/>
              </a:cxn>
            </a:cxnLst>
            <a:rect l="0" t="0" r="r" b="b"/>
            <a:pathLst>
              <a:path w="21600" h="21600" extrusionOk="0">
                <a:moveTo>
                  <a:pt x="18818" y="21600"/>
                </a:moveTo>
                <a:lnTo>
                  <a:pt x="10800" y="8849"/>
                </a:lnTo>
                <a:lnTo>
                  <a:pt x="2782" y="21600"/>
                </a:lnTo>
                <a:lnTo>
                  <a:pt x="0" y="17176"/>
                </a:lnTo>
                <a:lnTo>
                  <a:pt x="10800" y="0"/>
                </a:lnTo>
                <a:lnTo>
                  <a:pt x="21600" y="17176"/>
                </a:lnTo>
                <a:close/>
              </a:path>
            </a:pathLst>
          </a:custGeom>
          <a:solidFill>
            <a:schemeClr val="tx1"/>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12" name="Graphic 8">
            <a:extLst>
              <a:ext uri="{FF2B5EF4-FFF2-40B4-BE49-F238E27FC236}">
                <a16:creationId xmlns:a16="http://schemas.microsoft.com/office/drawing/2014/main" id="{BCA35496-8C41-3C47-4784-6AA7CCCD1FE3}"/>
              </a:ext>
            </a:extLst>
          </p:cNvPr>
          <p:cNvSpPr/>
          <p:nvPr userDrawn="1"/>
        </p:nvSpPr>
        <p:spPr>
          <a:xfrm rot="21206569">
            <a:off x="10124381" y="532749"/>
            <a:ext cx="2952691" cy="435057"/>
          </a:xfrm>
          <a:prstGeom prst="rect">
            <a:avLst/>
          </a:prstGeom>
          <a:solidFill>
            <a:schemeClr val="accent1"/>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13" name="Graphic 10">
            <a:extLst>
              <a:ext uri="{FF2B5EF4-FFF2-40B4-BE49-F238E27FC236}">
                <a16:creationId xmlns:a16="http://schemas.microsoft.com/office/drawing/2014/main" id="{C1B1BF22-A57C-C279-515A-B0090BE3187C}"/>
              </a:ext>
            </a:extLst>
          </p:cNvPr>
          <p:cNvSpPr/>
          <p:nvPr userDrawn="1"/>
        </p:nvSpPr>
        <p:spPr>
          <a:xfrm rot="18904924">
            <a:off x="11222329" y="3414065"/>
            <a:ext cx="1939341" cy="969668"/>
          </a:xfrm>
          <a:custGeom>
            <a:avLst/>
            <a:gdLst/>
            <a:ahLst/>
            <a:cxnLst>
              <a:cxn ang="0">
                <a:pos x="wd2" y="hd2"/>
              </a:cxn>
              <a:cxn ang="5400000">
                <a:pos x="wd2" y="hd2"/>
              </a:cxn>
              <a:cxn ang="10800000">
                <a:pos x="wd2" y="hd2"/>
              </a:cxn>
              <a:cxn ang="16200000">
                <a:pos x="wd2" y="hd2"/>
              </a:cxn>
            </a:cxnLst>
            <a:rect l="0" t="0" r="r" b="b"/>
            <a:pathLst>
              <a:path w="21600" h="21600" extrusionOk="0">
                <a:moveTo>
                  <a:pt x="10800" y="12000"/>
                </a:moveTo>
                <a:cubicBezTo>
                  <a:pt x="7488" y="12000"/>
                  <a:pt x="4800" y="6624"/>
                  <a:pt x="4800" y="0"/>
                </a:cubicBezTo>
                <a:lnTo>
                  <a:pt x="0" y="0"/>
                </a:lnTo>
                <a:cubicBezTo>
                  <a:pt x="0" y="11904"/>
                  <a:pt x="4848" y="21600"/>
                  <a:pt x="10800" y="21600"/>
                </a:cubicBezTo>
                <a:cubicBezTo>
                  <a:pt x="16800" y="21600"/>
                  <a:pt x="21600" y="11904"/>
                  <a:pt x="21600" y="0"/>
                </a:cubicBezTo>
                <a:lnTo>
                  <a:pt x="16800" y="0"/>
                </a:lnTo>
                <a:cubicBezTo>
                  <a:pt x="16800" y="6624"/>
                  <a:pt x="14112" y="12000"/>
                  <a:pt x="10800" y="12000"/>
                </a:cubicBezTo>
                <a:close/>
              </a:path>
            </a:pathLst>
          </a:custGeom>
          <a:solidFill>
            <a:srgbClr val="FFFFFF"/>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Tree>
    <p:extLst>
      <p:ext uri="{BB962C8B-B14F-4D97-AF65-F5344CB8AC3E}">
        <p14:creationId xmlns:p14="http://schemas.microsoft.com/office/powerpoint/2010/main" val="2655783624"/>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 1-Column">
    <p:bg>
      <p:bgPr>
        <a:solidFill>
          <a:schemeClr val="bg1"/>
        </a:solidFill>
        <a:effectLst/>
      </p:bgPr>
    </p:bg>
    <p:spTree>
      <p:nvGrpSpPr>
        <p:cNvPr id="1" name=""/>
        <p:cNvGrpSpPr/>
        <p:nvPr/>
      </p:nvGrpSpPr>
      <p:grpSpPr>
        <a:xfrm>
          <a:off x="0" y="0"/>
          <a:ext cx="0" cy="0"/>
          <a:chOff x="0" y="0"/>
          <a:chExt cx="0" cy="0"/>
        </a:xfrm>
      </p:grpSpPr>
      <p:sp>
        <p:nvSpPr>
          <p:cNvPr id="10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 name="Click to Edit 1-Column Title">
            <a:extLst>
              <a:ext uri="{FF2B5EF4-FFF2-40B4-BE49-F238E27FC236}">
                <a16:creationId xmlns:a16="http://schemas.microsoft.com/office/drawing/2014/main" id="{7980EDF5-E427-804B-8C73-19CAC1E0CF4B}"/>
              </a:ext>
            </a:extLst>
          </p:cNvPr>
          <p:cNvSpPr txBox="1">
            <a:spLocks noGrp="1"/>
          </p:cNvSpPr>
          <p:nvPr>
            <p:ph type="title" hasCustomPrompt="1"/>
          </p:nvPr>
        </p:nvSpPr>
        <p:spPr>
          <a:xfrm>
            <a:off x="516924" y="505168"/>
            <a:ext cx="11164331" cy="514007"/>
          </a:xfrm>
          <a:prstGeom prst="rect">
            <a:avLst/>
          </a:prstGeom>
        </p:spPr>
        <p:txBody>
          <a:bodyPr/>
          <a:lstStyle/>
          <a:p>
            <a:r>
              <a:t>Click to Edit 1-Column Title</a:t>
            </a:r>
          </a:p>
        </p:txBody>
      </p:sp>
      <p:sp>
        <p:nvSpPr>
          <p:cNvPr id="5" name="Text Placeholder 11">
            <a:extLst>
              <a:ext uri="{FF2B5EF4-FFF2-40B4-BE49-F238E27FC236}">
                <a16:creationId xmlns:a16="http://schemas.microsoft.com/office/drawing/2014/main" id="{F5326F25-6776-7D49-AD20-47BF5C7858FF}"/>
              </a:ext>
            </a:extLst>
          </p:cNvPr>
          <p:cNvSpPr>
            <a:spLocks noGrp="1"/>
          </p:cNvSpPr>
          <p:nvPr>
            <p:ph type="body" sz="quarter" idx="21" hasCustomPrompt="1"/>
          </p:nvPr>
        </p:nvSpPr>
        <p:spPr>
          <a:xfrm>
            <a:off x="516924" y="1036001"/>
            <a:ext cx="11163301" cy="347737"/>
          </a:xfrm>
          <a:prstGeom prst="rect">
            <a:avLst/>
          </a:prstGeom>
        </p:spPr>
        <p:txBody>
          <a:bodyPr/>
          <a:lstStyle>
            <a:lvl1pPr marL="0" indent="0">
              <a:lnSpc>
                <a:spcPts val="2700"/>
              </a:lnSpc>
              <a:buNone/>
              <a:defRPr>
                <a:latin typeface="Atyp Text Semibold"/>
                <a:ea typeface="Atyp Text Semibold"/>
                <a:cs typeface="Atyp Text Semibold"/>
                <a:sym typeface="Atyp Text Semibold"/>
              </a:defRPr>
            </a:lvl1pPr>
          </a:lstStyle>
          <a:p>
            <a:r>
              <a:rPr lang="en-US"/>
              <a:t>This is a subhead. If needed, please keep to one line, only. If not, delete.</a:t>
            </a:r>
          </a:p>
        </p:txBody>
      </p:sp>
      <p:sp>
        <p:nvSpPr>
          <p:cNvPr id="6" name="Text Placeholder 2">
            <a:extLst>
              <a:ext uri="{FF2B5EF4-FFF2-40B4-BE49-F238E27FC236}">
                <a16:creationId xmlns:a16="http://schemas.microsoft.com/office/drawing/2014/main" id="{A8A650E8-6327-BC46-B3F6-7E96807BEF6B}"/>
              </a:ext>
            </a:extLst>
          </p:cNvPr>
          <p:cNvSpPr>
            <a:spLocks noGrp="1"/>
          </p:cNvSpPr>
          <p:nvPr>
            <p:ph type="body" sz="quarter" idx="22"/>
          </p:nvPr>
        </p:nvSpPr>
        <p:spPr>
          <a:xfrm>
            <a:off x="517525" y="1790700"/>
            <a:ext cx="11163300" cy="3365500"/>
          </a:xfrm>
        </p:spPr>
        <p:txBody>
          <a:bodyPr/>
          <a:lstStyle>
            <a:lvl1pPr marL="0" indent="0">
              <a:buNone/>
              <a:defRPr/>
            </a:lvl1pPr>
          </a:lstStyle>
          <a:p>
            <a:pPr lvl="0"/>
            <a:r>
              <a:rPr lang="en-US"/>
              <a:t>Click to edit Master text styles</a:t>
            </a:r>
          </a:p>
        </p:txBody>
      </p:sp>
      <p:pic>
        <p:nvPicPr>
          <p:cNvPr id="2" name="Picture 12" descr="Picture 12">
            <a:extLst>
              <a:ext uri="{FF2B5EF4-FFF2-40B4-BE49-F238E27FC236}">
                <a16:creationId xmlns:a16="http://schemas.microsoft.com/office/drawing/2014/main" id="{771FC5A8-4B9A-3FB6-CD92-8D5EE33BCC02}"/>
              </a:ext>
            </a:extLst>
          </p:cNvPr>
          <p:cNvPicPr>
            <a:picLocks noChangeAspect="1"/>
          </p:cNvPicPr>
          <p:nvPr userDrawn="1"/>
        </p:nvPicPr>
        <p:blipFill>
          <a:blip r:embed="rId2"/>
          <a:stretch>
            <a:fillRect/>
          </a:stretch>
        </p:blipFill>
        <p:spPr>
          <a:xfrm>
            <a:off x="516924" y="5914270"/>
            <a:ext cx="1192962" cy="588130"/>
          </a:xfrm>
          <a:prstGeom prst="rect">
            <a:avLst/>
          </a:prstGeom>
          <a:ln w="12700">
            <a:miter lim="400000"/>
          </a:ln>
        </p:spPr>
      </p:pic>
    </p:spTree>
    <p:extLst>
      <p:ext uri="{BB962C8B-B14F-4D97-AF65-F5344CB8AC3E}">
        <p14:creationId xmlns:p14="http://schemas.microsoft.com/office/powerpoint/2010/main" val="3896718839"/>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Title + 1-Column - Bullets">
    <p:bg>
      <p:bgPr>
        <a:solidFill>
          <a:schemeClr val="bg1"/>
        </a:solidFill>
        <a:effectLst/>
      </p:bgPr>
    </p:bg>
    <p:spTree>
      <p:nvGrpSpPr>
        <p:cNvPr id="1" name=""/>
        <p:cNvGrpSpPr/>
        <p:nvPr/>
      </p:nvGrpSpPr>
      <p:grpSpPr>
        <a:xfrm>
          <a:off x="0" y="0"/>
          <a:ext cx="0" cy="0"/>
          <a:chOff x="0" y="0"/>
          <a:chExt cx="0" cy="0"/>
        </a:xfrm>
      </p:grpSpPr>
      <p:sp>
        <p:nvSpPr>
          <p:cNvPr id="2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85" name="Click to Edit 1-Column Title"/>
          <p:cNvSpPr txBox="1">
            <a:spLocks noGrp="1"/>
          </p:cNvSpPr>
          <p:nvPr>
            <p:ph type="title" hasCustomPrompt="1"/>
          </p:nvPr>
        </p:nvSpPr>
        <p:spPr>
          <a:xfrm>
            <a:off x="516924" y="505168"/>
            <a:ext cx="11164331" cy="514007"/>
          </a:xfrm>
          <a:prstGeom prst="rect">
            <a:avLst/>
          </a:prstGeom>
        </p:spPr>
        <p:txBody>
          <a:bodyPr/>
          <a:lstStyle/>
          <a:p>
            <a:r>
              <a:t>Click to Edit 1-Column Title</a:t>
            </a:r>
          </a:p>
        </p:txBody>
      </p:sp>
      <p:sp>
        <p:nvSpPr>
          <p:cNvPr id="286" name="Body Level One…"/>
          <p:cNvSpPr txBox="1">
            <a:spLocks noGrp="1"/>
          </p:cNvSpPr>
          <p:nvPr>
            <p:ph type="body" sz="quarter" idx="1" hasCustomPrompt="1"/>
          </p:nvPr>
        </p:nvSpPr>
        <p:spPr>
          <a:xfrm>
            <a:off x="516924" y="1036001"/>
            <a:ext cx="11163301" cy="307277"/>
          </a:xfrm>
          <a:prstGeom prst="rect">
            <a:avLst/>
          </a:prstGeom>
        </p:spPr>
        <p:txBody>
          <a:bodyPr/>
          <a:lstStyle>
            <a:lvl1pPr marL="0" marR="0" indent="0" algn="l" defTabSz="914400" rtl="0" eaLnBrk="1" fontAlgn="auto" latinLnBrk="0" hangingPunct="1">
              <a:lnSpc>
                <a:spcPts val="2700"/>
              </a:lnSpc>
              <a:spcBef>
                <a:spcPts val="1000"/>
              </a:spcBef>
              <a:spcAft>
                <a:spcPts val="0"/>
              </a:spcAft>
              <a:buClr>
                <a:schemeClr val="tx1"/>
              </a:buClr>
              <a:buSzTx/>
              <a:buFont typeface="Arial" panose="020B0604020202020204" pitchFamily="34" charset="0"/>
              <a:buNone/>
              <a:tabLst/>
              <a:defRPr>
                <a:latin typeface="Atyp Text Semibold"/>
                <a:ea typeface="Atyp Text Semibold"/>
                <a:cs typeface="Atyp Text Semibold"/>
                <a:sym typeface="Atyp Text Semibold"/>
              </a:defRPr>
            </a:lvl1pPr>
            <a:lvl2pPr>
              <a:lnSpc>
                <a:spcPts val="2700"/>
              </a:lnSpc>
              <a:defRPr>
                <a:latin typeface="Atyp Text Semibold"/>
                <a:ea typeface="Atyp Text Semibold"/>
                <a:cs typeface="Atyp Text Semibold"/>
                <a:sym typeface="Atyp Text Semibold"/>
              </a:defRPr>
            </a:lvl2pPr>
            <a:lvl3pPr>
              <a:lnSpc>
                <a:spcPts val="2700"/>
              </a:lnSpc>
              <a:defRPr>
                <a:latin typeface="Atyp Text Semibold"/>
                <a:ea typeface="Atyp Text Semibold"/>
                <a:cs typeface="Atyp Text Semibold"/>
                <a:sym typeface="Atyp Text Semibold"/>
              </a:defRPr>
            </a:lvl3pPr>
            <a:lvl4pPr>
              <a:lnSpc>
                <a:spcPts val="2700"/>
              </a:lnSpc>
              <a:defRPr>
                <a:latin typeface="Atyp Text Semibold"/>
                <a:ea typeface="Atyp Text Semibold"/>
                <a:cs typeface="Atyp Text Semibold"/>
                <a:sym typeface="Atyp Text Semibold"/>
              </a:defRPr>
            </a:lvl4pPr>
            <a:lvl5pPr>
              <a:lnSpc>
                <a:spcPts val="2700"/>
              </a:lnSpc>
              <a:defRPr>
                <a:latin typeface="Atyp Text Semibold"/>
                <a:ea typeface="Atyp Text Semibold"/>
                <a:cs typeface="Atyp Text Semibold"/>
                <a:sym typeface="Atyp Text Semibold"/>
              </a:defRPr>
            </a:lvl5pPr>
          </a:lstStyle>
          <a:p>
            <a:r>
              <a:rPr lang="en-US"/>
              <a:t>This is a subhead. If needed, please keep to one line, only. If not, delete.</a:t>
            </a:r>
          </a:p>
        </p:txBody>
      </p:sp>
      <p:sp>
        <p:nvSpPr>
          <p:cNvPr id="9" name="Text Placeholder 2">
            <a:extLst>
              <a:ext uri="{FF2B5EF4-FFF2-40B4-BE49-F238E27FC236}">
                <a16:creationId xmlns:a16="http://schemas.microsoft.com/office/drawing/2014/main" id="{FAB52382-BA5B-1C4F-9278-4A12CE07DC18}"/>
              </a:ext>
            </a:extLst>
          </p:cNvPr>
          <p:cNvSpPr>
            <a:spLocks noGrp="1"/>
          </p:cNvSpPr>
          <p:nvPr>
            <p:ph type="body" sz="quarter" idx="22"/>
          </p:nvPr>
        </p:nvSpPr>
        <p:spPr>
          <a:xfrm>
            <a:off x="517525" y="1820863"/>
            <a:ext cx="11158538" cy="3786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2" descr="Picture 12">
            <a:extLst>
              <a:ext uri="{FF2B5EF4-FFF2-40B4-BE49-F238E27FC236}">
                <a16:creationId xmlns:a16="http://schemas.microsoft.com/office/drawing/2014/main" id="{C53EBB0E-DCD7-CAFC-DF34-654899DA85A9}"/>
              </a:ext>
            </a:extLst>
          </p:cNvPr>
          <p:cNvPicPr>
            <a:picLocks noChangeAspect="1"/>
          </p:cNvPicPr>
          <p:nvPr userDrawn="1"/>
        </p:nvPicPr>
        <p:blipFill>
          <a:blip r:embed="rId2"/>
          <a:stretch>
            <a:fillRect/>
          </a:stretch>
        </p:blipFill>
        <p:spPr>
          <a:xfrm>
            <a:off x="516924" y="5914270"/>
            <a:ext cx="1192962" cy="588130"/>
          </a:xfrm>
          <a:prstGeom prst="rect">
            <a:avLst/>
          </a:prstGeom>
          <a:ln w="12700">
            <a:miter lim="400000"/>
          </a:ln>
        </p:spPr>
      </p:pic>
    </p:spTree>
    <p:extLst>
      <p:ext uri="{BB962C8B-B14F-4D97-AF65-F5344CB8AC3E}">
        <p14:creationId xmlns:p14="http://schemas.microsoft.com/office/powerpoint/2010/main" val="3334042707"/>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x" preserve="1">
  <p:cSld name="Speakers Slide - Yellow">
    <p:bg>
      <p:bgPr>
        <a:solidFill>
          <a:srgbClr val="FFE900"/>
        </a:solidFill>
        <a:effectLst/>
      </p:bgPr>
    </p:bg>
    <p:spTree>
      <p:nvGrpSpPr>
        <p:cNvPr id="1" name=""/>
        <p:cNvGrpSpPr/>
        <p:nvPr/>
      </p:nvGrpSpPr>
      <p:grpSpPr>
        <a:xfrm>
          <a:off x="0" y="0"/>
          <a:ext cx="0" cy="0"/>
          <a:chOff x="0" y="0"/>
          <a:chExt cx="0" cy="0"/>
        </a:xfrm>
      </p:grpSpPr>
      <p:sp>
        <p:nvSpPr>
          <p:cNvPr id="214" name="Picture Placeholder 4"/>
          <p:cNvSpPr>
            <a:spLocks noGrp="1"/>
          </p:cNvSpPr>
          <p:nvPr>
            <p:ph type="pic" sz="quarter" idx="21"/>
          </p:nvPr>
        </p:nvSpPr>
        <p:spPr>
          <a:xfrm>
            <a:off x="4940300" y="2049408"/>
            <a:ext cx="2311400" cy="2309815"/>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215" name="Picture Placeholder 4"/>
          <p:cNvSpPr>
            <a:spLocks noGrp="1"/>
          </p:cNvSpPr>
          <p:nvPr>
            <p:ph type="pic" sz="quarter" idx="22"/>
          </p:nvPr>
        </p:nvSpPr>
        <p:spPr>
          <a:xfrm>
            <a:off x="1413719" y="2049408"/>
            <a:ext cx="2311401" cy="2309815"/>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216" name="Picture Placeholder 4"/>
          <p:cNvSpPr>
            <a:spLocks noGrp="1"/>
          </p:cNvSpPr>
          <p:nvPr>
            <p:ph type="pic" sz="quarter" idx="23"/>
          </p:nvPr>
        </p:nvSpPr>
        <p:spPr>
          <a:xfrm>
            <a:off x="8449785" y="2049408"/>
            <a:ext cx="2311401" cy="2309815"/>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217" name="Body Level One…"/>
          <p:cNvSpPr txBox="1">
            <a:spLocks noGrp="1"/>
          </p:cNvSpPr>
          <p:nvPr>
            <p:ph type="body" sz="quarter" idx="1" hasCustomPrompt="1"/>
          </p:nvPr>
        </p:nvSpPr>
        <p:spPr>
          <a:xfrm>
            <a:off x="4295775" y="4525964"/>
            <a:ext cx="3600450" cy="337302"/>
          </a:xfrm>
          <a:prstGeom prst="rect">
            <a:avLst/>
          </a:prstGeom>
        </p:spPr>
        <p:txBody>
          <a:bodyPr/>
          <a:lstStyle>
            <a:lvl1pPr marL="0" indent="0" algn="ctr">
              <a:buNone/>
              <a:defRPr sz="2000">
                <a:latin typeface="Atyp Text Semibold"/>
                <a:ea typeface="Atyp Text Semibold"/>
                <a:cs typeface="Atyp Text Semibold"/>
                <a:sym typeface="Atyp Text Semibold"/>
              </a:defRPr>
            </a:lvl1pPr>
            <a:lvl2pPr marL="457200" indent="0" algn="ctr">
              <a:buNone/>
              <a:defRPr sz="2000">
                <a:latin typeface="Atyp Text Semibold"/>
                <a:ea typeface="Atyp Text Semibold"/>
                <a:cs typeface="Atyp Text Semibold"/>
                <a:sym typeface="Atyp Text Semibold"/>
              </a:defRPr>
            </a:lvl2pPr>
            <a:lvl3pPr marL="914400" indent="0" algn="ctr">
              <a:buNone/>
              <a:defRPr sz="2000">
                <a:latin typeface="Atyp Text Semibold"/>
                <a:ea typeface="Atyp Text Semibold"/>
                <a:cs typeface="Atyp Text Semibold"/>
                <a:sym typeface="Atyp Text Semibold"/>
              </a:defRPr>
            </a:lvl3pPr>
            <a:lvl4pPr marL="1371600" indent="0" algn="ctr">
              <a:buNone/>
              <a:defRPr sz="2000">
                <a:latin typeface="Atyp Text Semibold"/>
                <a:ea typeface="Atyp Text Semibold"/>
                <a:cs typeface="Atyp Text Semibold"/>
                <a:sym typeface="Atyp Text Semibold"/>
              </a:defRPr>
            </a:lvl4pPr>
            <a:lvl5pPr marL="1828800" indent="0" algn="ctr">
              <a:buNone/>
              <a:defRPr sz="2000">
                <a:latin typeface="Atyp Text Semibold"/>
                <a:ea typeface="Atyp Text Semibold"/>
                <a:cs typeface="Atyp Text Semibold"/>
                <a:sym typeface="Atyp Text Semibold"/>
              </a:defRPr>
            </a:lvl5pPr>
          </a:lstStyle>
          <a:p>
            <a:r>
              <a:t>Speaker Name</a:t>
            </a:r>
          </a:p>
          <a:p>
            <a:pPr lvl="1"/>
            <a:endParaRPr/>
          </a:p>
          <a:p>
            <a:pPr lvl="2"/>
            <a:endParaRPr/>
          </a:p>
          <a:p>
            <a:pPr lvl="3"/>
            <a:endParaRPr/>
          </a:p>
          <a:p>
            <a:pPr lvl="4"/>
            <a:endParaRPr/>
          </a:p>
        </p:txBody>
      </p:sp>
      <p:sp>
        <p:nvSpPr>
          <p:cNvPr id="218" name="Text Placeholder 22"/>
          <p:cNvSpPr>
            <a:spLocks noGrp="1"/>
          </p:cNvSpPr>
          <p:nvPr>
            <p:ph type="body" sz="quarter" idx="24" hasCustomPrompt="1"/>
          </p:nvPr>
        </p:nvSpPr>
        <p:spPr>
          <a:xfrm>
            <a:off x="4295775" y="4857410"/>
            <a:ext cx="3600450" cy="625509"/>
          </a:xfrm>
          <a:prstGeom prst="rect">
            <a:avLst/>
          </a:prstGeom>
        </p:spPr>
        <p:txBody>
          <a:bodyPr/>
          <a:lstStyle>
            <a:lvl1pPr marL="0" indent="0" algn="ctr">
              <a:buNone/>
              <a:defRPr sz="1600"/>
            </a:lvl1pPr>
          </a:lstStyle>
          <a:p>
            <a:r>
              <a:t>Title</a:t>
            </a:r>
          </a:p>
        </p:txBody>
      </p:sp>
      <p:sp>
        <p:nvSpPr>
          <p:cNvPr id="219" name="Text Placeholder 11"/>
          <p:cNvSpPr>
            <a:spLocks noGrp="1"/>
          </p:cNvSpPr>
          <p:nvPr>
            <p:ph type="body" sz="quarter" idx="25" hasCustomPrompt="1"/>
          </p:nvPr>
        </p:nvSpPr>
        <p:spPr>
          <a:xfrm>
            <a:off x="7896225" y="4525964"/>
            <a:ext cx="3600450" cy="337302"/>
          </a:xfrm>
          <a:prstGeom prst="rect">
            <a:avLst/>
          </a:prstGeom>
        </p:spPr>
        <p:txBody>
          <a:bodyPr/>
          <a:lstStyle>
            <a:lvl1pPr marL="0" indent="0" algn="ctr" defTabSz="786384">
              <a:spcBef>
                <a:spcPts val="800"/>
              </a:spcBef>
              <a:buNone/>
              <a:defRPr sz="1720">
                <a:latin typeface="Atyp Text Semibold"/>
                <a:ea typeface="Atyp Text Semibold"/>
                <a:cs typeface="Atyp Text Semibold"/>
                <a:sym typeface="Atyp Text Semibold"/>
              </a:defRPr>
            </a:lvl1pPr>
          </a:lstStyle>
          <a:p>
            <a:r>
              <a:t>Speaker Name</a:t>
            </a:r>
          </a:p>
        </p:txBody>
      </p:sp>
      <p:sp>
        <p:nvSpPr>
          <p:cNvPr id="220" name="Text Placeholder 22"/>
          <p:cNvSpPr>
            <a:spLocks noGrp="1"/>
          </p:cNvSpPr>
          <p:nvPr>
            <p:ph type="body" sz="quarter" idx="26" hasCustomPrompt="1"/>
          </p:nvPr>
        </p:nvSpPr>
        <p:spPr>
          <a:xfrm>
            <a:off x="7896225" y="4857410"/>
            <a:ext cx="3600450" cy="625509"/>
          </a:xfrm>
          <a:prstGeom prst="rect">
            <a:avLst/>
          </a:prstGeom>
        </p:spPr>
        <p:txBody>
          <a:bodyPr/>
          <a:lstStyle>
            <a:lvl1pPr marL="0" indent="0" algn="ctr">
              <a:buNone/>
              <a:defRPr sz="1600"/>
            </a:lvl1pPr>
          </a:lstStyle>
          <a:p>
            <a:r>
              <a:t>Title</a:t>
            </a:r>
          </a:p>
        </p:txBody>
      </p:sp>
      <p:sp>
        <p:nvSpPr>
          <p:cNvPr id="221" name="Text Placeholder 11"/>
          <p:cNvSpPr>
            <a:spLocks noGrp="1"/>
          </p:cNvSpPr>
          <p:nvPr>
            <p:ph type="body" sz="quarter" idx="27" hasCustomPrompt="1"/>
          </p:nvPr>
        </p:nvSpPr>
        <p:spPr>
          <a:xfrm>
            <a:off x="695325" y="4525964"/>
            <a:ext cx="3600450" cy="337302"/>
          </a:xfrm>
          <a:prstGeom prst="rect">
            <a:avLst/>
          </a:prstGeom>
        </p:spPr>
        <p:txBody>
          <a:bodyPr/>
          <a:lstStyle>
            <a:lvl1pPr marL="0" indent="0" algn="ctr" defTabSz="786384">
              <a:spcBef>
                <a:spcPts val="800"/>
              </a:spcBef>
              <a:buNone/>
              <a:defRPr sz="1720">
                <a:latin typeface="Atyp Text Semibold"/>
                <a:ea typeface="Atyp Text Semibold"/>
                <a:cs typeface="Atyp Text Semibold"/>
                <a:sym typeface="Atyp Text Semibold"/>
              </a:defRPr>
            </a:lvl1pPr>
          </a:lstStyle>
          <a:p>
            <a:r>
              <a:t>Speaker Name</a:t>
            </a:r>
          </a:p>
        </p:txBody>
      </p:sp>
      <p:sp>
        <p:nvSpPr>
          <p:cNvPr id="222" name="Text Placeholder 22"/>
          <p:cNvSpPr>
            <a:spLocks noGrp="1"/>
          </p:cNvSpPr>
          <p:nvPr>
            <p:ph type="body" sz="quarter" idx="28" hasCustomPrompt="1"/>
          </p:nvPr>
        </p:nvSpPr>
        <p:spPr>
          <a:xfrm>
            <a:off x="695325" y="4857410"/>
            <a:ext cx="3600450" cy="625509"/>
          </a:xfrm>
          <a:prstGeom prst="rect">
            <a:avLst/>
          </a:prstGeom>
        </p:spPr>
        <p:txBody>
          <a:bodyPr/>
          <a:lstStyle>
            <a:lvl1pPr marL="0" indent="0" algn="ctr">
              <a:buNone/>
              <a:defRPr sz="1600"/>
            </a:lvl1pPr>
          </a:lstStyle>
          <a:p>
            <a:r>
              <a:t>Title</a:t>
            </a:r>
          </a:p>
        </p:txBody>
      </p:sp>
      <p:pic>
        <p:nvPicPr>
          <p:cNvPr id="223" name="Picture 33" descr="Picture 33"/>
          <p:cNvPicPr>
            <a:picLocks noChangeAspect="1"/>
          </p:cNvPicPr>
          <p:nvPr/>
        </p:nvPicPr>
        <p:blipFill>
          <a:blip r:embed="rId2"/>
          <a:stretch>
            <a:fillRect/>
          </a:stretch>
        </p:blipFill>
        <p:spPr>
          <a:xfrm>
            <a:off x="516924" y="5914270"/>
            <a:ext cx="1192962" cy="588130"/>
          </a:xfrm>
          <a:prstGeom prst="rect">
            <a:avLst/>
          </a:prstGeom>
          <a:ln w="12700">
            <a:miter lim="400000"/>
          </a:ln>
        </p:spPr>
      </p:pic>
      <p:pic>
        <p:nvPicPr>
          <p:cNvPr id="224" name="Picture 12" descr="Picture 12"/>
          <p:cNvPicPr>
            <a:picLocks noChangeAspect="1"/>
          </p:cNvPicPr>
          <p:nvPr/>
        </p:nvPicPr>
        <p:blipFill>
          <a:blip r:embed="rId2"/>
          <a:stretch>
            <a:fillRect/>
          </a:stretch>
        </p:blipFill>
        <p:spPr>
          <a:xfrm>
            <a:off x="516924" y="5914270"/>
            <a:ext cx="1192962" cy="588130"/>
          </a:xfrm>
          <a:prstGeom prst="rect">
            <a:avLst/>
          </a:prstGeom>
          <a:ln w="12700">
            <a:miter lim="400000"/>
          </a:ln>
        </p:spPr>
      </p:pic>
      <p:sp>
        <p:nvSpPr>
          <p:cNvPr id="2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26" name="Click to Edit Speaker Slide Title"/>
          <p:cNvSpPr txBox="1">
            <a:spLocks noGrp="1"/>
          </p:cNvSpPr>
          <p:nvPr>
            <p:ph type="title" hasCustomPrompt="1"/>
          </p:nvPr>
        </p:nvSpPr>
        <p:spPr>
          <a:xfrm>
            <a:off x="342900" y="342900"/>
            <a:ext cx="11164331" cy="485431"/>
          </a:xfrm>
          <a:prstGeom prst="rect">
            <a:avLst/>
          </a:prstGeom>
        </p:spPr>
        <p:txBody>
          <a:bodyPr/>
          <a:lstStyle/>
          <a:p>
            <a:r>
              <a:t>Click to Edit Speaker Slide Title</a:t>
            </a:r>
          </a:p>
        </p:txBody>
      </p:sp>
    </p:spTree>
    <p:extLst>
      <p:ext uri="{BB962C8B-B14F-4D97-AF65-F5344CB8AC3E}">
        <p14:creationId xmlns:p14="http://schemas.microsoft.com/office/powerpoint/2010/main" val="2487251003"/>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Left Column + Title - Yellow">
    <p:spTree>
      <p:nvGrpSpPr>
        <p:cNvPr id="1" name=""/>
        <p:cNvGrpSpPr/>
        <p:nvPr/>
      </p:nvGrpSpPr>
      <p:grpSpPr>
        <a:xfrm>
          <a:off x="0" y="0"/>
          <a:ext cx="0" cy="0"/>
          <a:chOff x="0" y="0"/>
          <a:chExt cx="0" cy="0"/>
        </a:xfrm>
      </p:grpSpPr>
      <p:sp>
        <p:nvSpPr>
          <p:cNvPr id="317" name="Click to Edit Left Column Title"/>
          <p:cNvSpPr txBox="1">
            <a:spLocks noGrp="1"/>
          </p:cNvSpPr>
          <p:nvPr>
            <p:ph type="title" hasCustomPrompt="1"/>
          </p:nvPr>
        </p:nvSpPr>
        <p:spPr>
          <a:xfrm>
            <a:off x="516923" y="505168"/>
            <a:ext cx="4819847" cy="978730"/>
          </a:xfrm>
          <a:prstGeom prst="rect">
            <a:avLst/>
          </a:prstGeom>
        </p:spPr>
        <p:txBody>
          <a:bodyPr/>
          <a:lstStyle/>
          <a:p>
            <a:r>
              <a:t>Click to Edit Left Column Title</a:t>
            </a:r>
          </a:p>
        </p:txBody>
      </p:sp>
      <p:sp>
        <p:nvSpPr>
          <p:cNvPr id="318" name="Freeform 9"/>
          <p:cNvSpPr/>
          <p:nvPr/>
        </p:nvSpPr>
        <p:spPr>
          <a:xfrm rot="21230735">
            <a:off x="4934479" y="-249435"/>
            <a:ext cx="7610669" cy="7458069"/>
          </a:xfrm>
          <a:custGeom>
            <a:avLst/>
            <a:gdLst/>
            <a:ahLst/>
            <a:cxnLst>
              <a:cxn ang="0">
                <a:pos x="wd2" y="hd2"/>
              </a:cxn>
              <a:cxn ang="5400000">
                <a:pos x="wd2" y="hd2"/>
              </a:cxn>
              <a:cxn ang="10800000">
                <a:pos x="wd2" y="hd2"/>
              </a:cxn>
              <a:cxn ang="16200000">
                <a:pos x="wd2" y="hd2"/>
              </a:cxn>
            </a:cxnLst>
            <a:rect l="0" t="0" r="r" b="b"/>
            <a:pathLst>
              <a:path w="21600" h="21600" extrusionOk="0">
                <a:moveTo>
                  <a:pt x="4766" y="0"/>
                </a:moveTo>
                <a:lnTo>
                  <a:pt x="21600" y="1852"/>
                </a:lnTo>
                <a:lnTo>
                  <a:pt x="19513" y="21600"/>
                </a:lnTo>
                <a:lnTo>
                  <a:pt x="0" y="19453"/>
                </a:lnTo>
                <a:close/>
              </a:path>
            </a:pathLst>
          </a:custGeom>
          <a:solidFill>
            <a:srgbClr val="FFE900"/>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319" name="Body Level One…"/>
          <p:cNvSpPr txBox="1">
            <a:spLocks noGrp="1"/>
          </p:cNvSpPr>
          <p:nvPr>
            <p:ph type="body" sz="quarter" idx="1" hasCustomPrompt="1"/>
          </p:nvPr>
        </p:nvSpPr>
        <p:spPr>
          <a:xfrm>
            <a:off x="516427" y="1496993"/>
            <a:ext cx="4819847" cy="542200"/>
          </a:xfrm>
          <a:prstGeom prst="rect">
            <a:avLst/>
          </a:prstGeom>
        </p:spPr>
        <p:txBody>
          <a:bodyPr/>
          <a:lstStyle>
            <a:lvl1pPr marL="0" indent="0">
              <a:lnSpc>
                <a:spcPts val="2200"/>
              </a:lnSpc>
              <a:spcBef>
                <a:spcPts val="400"/>
              </a:spcBef>
              <a:buNone/>
              <a:defRPr>
                <a:latin typeface="Atyp Text Semibold"/>
                <a:ea typeface="Atyp Text Semibold"/>
                <a:cs typeface="Atyp Text Semibold"/>
                <a:sym typeface="Atyp Text Semibold"/>
              </a:defRPr>
            </a:lvl1pPr>
            <a:lvl2pPr>
              <a:lnSpc>
                <a:spcPts val="2200"/>
              </a:lnSpc>
              <a:spcBef>
                <a:spcPts val="400"/>
              </a:spcBef>
              <a:defRPr>
                <a:latin typeface="Atyp Text Semibold"/>
                <a:ea typeface="Atyp Text Semibold"/>
                <a:cs typeface="Atyp Text Semibold"/>
                <a:sym typeface="Atyp Text Semibold"/>
              </a:defRPr>
            </a:lvl2pPr>
            <a:lvl3pPr>
              <a:lnSpc>
                <a:spcPts val="2200"/>
              </a:lnSpc>
              <a:spcBef>
                <a:spcPts val="400"/>
              </a:spcBef>
              <a:defRPr>
                <a:latin typeface="Atyp Text Semibold"/>
                <a:ea typeface="Atyp Text Semibold"/>
                <a:cs typeface="Atyp Text Semibold"/>
                <a:sym typeface="Atyp Text Semibold"/>
              </a:defRPr>
            </a:lvl3pPr>
            <a:lvl4pPr>
              <a:lnSpc>
                <a:spcPts val="2200"/>
              </a:lnSpc>
              <a:spcBef>
                <a:spcPts val="400"/>
              </a:spcBef>
              <a:defRPr>
                <a:latin typeface="Atyp Text Semibold"/>
                <a:ea typeface="Atyp Text Semibold"/>
                <a:cs typeface="Atyp Text Semibold"/>
                <a:sym typeface="Atyp Text Semibold"/>
              </a:defRPr>
            </a:lvl4pPr>
            <a:lvl5pPr>
              <a:lnSpc>
                <a:spcPts val="2200"/>
              </a:lnSpc>
              <a:spcBef>
                <a:spcPts val="400"/>
              </a:spcBef>
              <a:defRPr>
                <a:latin typeface="Atyp Text Semibold"/>
                <a:ea typeface="Atyp Text Semibold"/>
                <a:cs typeface="Atyp Text Semibold"/>
                <a:sym typeface="Atyp Text Semibold"/>
              </a:defRPr>
            </a:lvl5pPr>
          </a:lstStyle>
          <a:p>
            <a:r>
              <a:rPr lang="en-US"/>
              <a:t>This is a subhead. If needed, please keep to one line, only. If not, delete.</a:t>
            </a:r>
          </a:p>
        </p:txBody>
      </p:sp>
      <p:sp>
        <p:nvSpPr>
          <p:cNvPr id="321"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22" name="Picture 8" descr="Picture 8"/>
          <p:cNvPicPr>
            <a:picLocks noChangeAspect="1"/>
          </p:cNvPicPr>
          <p:nvPr/>
        </p:nvPicPr>
        <p:blipFill>
          <a:blip r:embed="rId2"/>
          <a:stretch>
            <a:fillRect/>
          </a:stretch>
        </p:blipFill>
        <p:spPr>
          <a:xfrm>
            <a:off x="516924" y="5914270"/>
            <a:ext cx="1200766" cy="588130"/>
          </a:xfrm>
          <a:prstGeom prst="rect">
            <a:avLst/>
          </a:prstGeom>
          <a:ln w="12700">
            <a:miter lim="400000"/>
          </a:ln>
        </p:spPr>
      </p:pic>
      <p:sp>
        <p:nvSpPr>
          <p:cNvPr id="3" name="Text Placeholder 2">
            <a:extLst>
              <a:ext uri="{FF2B5EF4-FFF2-40B4-BE49-F238E27FC236}">
                <a16:creationId xmlns:a16="http://schemas.microsoft.com/office/drawing/2014/main" id="{DDDF0D49-957A-9E4F-AC4F-DA3760BC96FF}"/>
              </a:ext>
            </a:extLst>
          </p:cNvPr>
          <p:cNvSpPr>
            <a:spLocks noGrp="1"/>
          </p:cNvSpPr>
          <p:nvPr>
            <p:ph type="body" sz="quarter" idx="10" hasCustomPrompt="1"/>
          </p:nvPr>
        </p:nvSpPr>
        <p:spPr>
          <a:xfrm>
            <a:off x="515938" y="2374521"/>
            <a:ext cx="4819650" cy="3281362"/>
          </a:xfrm>
        </p:spPr>
        <p:txBody>
          <a:bodyPr/>
          <a:lstStyle>
            <a:lvl1pPr marL="0" indent="0">
              <a:buNone/>
              <a:defRPr/>
            </a:lvl1pPr>
          </a:lstStyle>
          <a:p>
            <a:r>
              <a:rPr lang="en-US"/>
              <a:t>You might decide to write more beneath a sub-head, like this.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p>
        </p:txBody>
      </p:sp>
    </p:spTree>
    <p:extLst>
      <p:ext uri="{BB962C8B-B14F-4D97-AF65-F5344CB8AC3E}">
        <p14:creationId xmlns:p14="http://schemas.microsoft.com/office/powerpoint/2010/main" val="215719988"/>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Title + 2-Column - Yellow">
    <p:bg>
      <p:bgPr>
        <a:solidFill>
          <a:srgbClr val="FFE900"/>
        </a:solidFill>
        <a:effectLst/>
      </p:bgPr>
    </p:bg>
    <p:spTree>
      <p:nvGrpSpPr>
        <p:cNvPr id="1" name=""/>
        <p:cNvGrpSpPr/>
        <p:nvPr/>
      </p:nvGrpSpPr>
      <p:grpSpPr>
        <a:xfrm>
          <a:off x="0" y="0"/>
          <a:ext cx="0" cy="0"/>
          <a:chOff x="0" y="0"/>
          <a:chExt cx="0" cy="0"/>
        </a:xfrm>
      </p:grpSpPr>
      <p:sp>
        <p:nvSpPr>
          <p:cNvPr id="375"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76" name="Picture 8" descr="Picture 8"/>
          <p:cNvPicPr>
            <a:picLocks noChangeAspect="1"/>
          </p:cNvPicPr>
          <p:nvPr/>
        </p:nvPicPr>
        <p:blipFill>
          <a:blip r:embed="rId2"/>
          <a:stretch>
            <a:fillRect/>
          </a:stretch>
        </p:blipFill>
        <p:spPr>
          <a:xfrm>
            <a:off x="516924" y="5914270"/>
            <a:ext cx="1192962" cy="588130"/>
          </a:xfrm>
          <a:prstGeom prst="rect">
            <a:avLst/>
          </a:prstGeom>
          <a:ln w="12700">
            <a:miter lim="400000"/>
          </a:ln>
        </p:spPr>
      </p:pic>
      <p:sp>
        <p:nvSpPr>
          <p:cNvPr id="377" name="Click to Edit 2-Column Title"/>
          <p:cNvSpPr txBox="1">
            <a:spLocks noGrp="1"/>
          </p:cNvSpPr>
          <p:nvPr>
            <p:ph type="title" hasCustomPrompt="1"/>
          </p:nvPr>
        </p:nvSpPr>
        <p:spPr>
          <a:xfrm>
            <a:off x="516924" y="505169"/>
            <a:ext cx="11164331" cy="401140"/>
          </a:xfrm>
          <a:prstGeom prst="rect">
            <a:avLst/>
          </a:prstGeom>
        </p:spPr>
        <p:txBody>
          <a:bodyPr/>
          <a:lstStyle/>
          <a:p>
            <a:r>
              <a:t>Click to Edit 2-Column Title</a:t>
            </a:r>
          </a:p>
        </p:txBody>
      </p:sp>
      <p:sp>
        <p:nvSpPr>
          <p:cNvPr id="9" name="Text Placeholder 2">
            <a:extLst>
              <a:ext uri="{FF2B5EF4-FFF2-40B4-BE49-F238E27FC236}">
                <a16:creationId xmlns:a16="http://schemas.microsoft.com/office/drawing/2014/main" id="{9535F294-FC9E-6C42-8466-BA46BE870ECF}"/>
              </a:ext>
            </a:extLst>
          </p:cNvPr>
          <p:cNvSpPr>
            <a:spLocks noGrp="1"/>
          </p:cNvSpPr>
          <p:nvPr>
            <p:ph type="body" sz="quarter" idx="22"/>
          </p:nvPr>
        </p:nvSpPr>
        <p:spPr>
          <a:xfrm>
            <a:off x="517525" y="1330325"/>
            <a:ext cx="5421313" cy="4130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C03C1EED-91FD-5345-AF5E-5EF3B609EA36}"/>
              </a:ext>
            </a:extLst>
          </p:cNvPr>
          <p:cNvSpPr>
            <a:spLocks noGrp="1"/>
          </p:cNvSpPr>
          <p:nvPr>
            <p:ph type="body" sz="quarter" idx="23"/>
          </p:nvPr>
        </p:nvSpPr>
        <p:spPr>
          <a:xfrm>
            <a:off x="6253163" y="1330325"/>
            <a:ext cx="5427662" cy="4130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790695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1_Growth Timeline">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24" name="Graphic 3">
            <a:extLst>
              <a:ext uri="{FF2B5EF4-FFF2-40B4-BE49-F238E27FC236}">
                <a16:creationId xmlns:a16="http://schemas.microsoft.com/office/drawing/2014/main" id="{141CF602-806A-FEAE-24C9-B71A1E389C62}"/>
              </a:ext>
            </a:extLst>
          </p:cNvPr>
          <p:cNvSpPr/>
          <p:nvPr/>
        </p:nvSpPr>
        <p:spPr>
          <a:xfrm rot="10800000">
            <a:off x="0" y="-1"/>
            <a:ext cx="12192000" cy="215579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10225"/>
                </a:lnTo>
                <a:lnTo>
                  <a:pt x="0" y="21600"/>
                </a:lnTo>
                <a:close/>
              </a:path>
            </a:pathLst>
          </a:cu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pic>
        <p:nvPicPr>
          <p:cNvPr id="3" name="Graphic 2">
            <a:extLst>
              <a:ext uri="{FF2B5EF4-FFF2-40B4-BE49-F238E27FC236}">
                <a16:creationId xmlns:a16="http://schemas.microsoft.com/office/drawing/2014/main" id="{2508BAD4-62EE-C815-E1E1-364C86832F2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8182" y="5921468"/>
            <a:ext cx="2546643" cy="515230"/>
          </a:xfrm>
          <a:prstGeom prst="rect">
            <a:avLst/>
          </a:prstGeom>
        </p:spPr>
      </p:pic>
      <p:sp>
        <p:nvSpPr>
          <p:cNvPr id="9" name="Body Level One…">
            <a:extLst>
              <a:ext uri="{FF2B5EF4-FFF2-40B4-BE49-F238E27FC236}">
                <a16:creationId xmlns:a16="http://schemas.microsoft.com/office/drawing/2014/main" id="{2007DE4D-84CE-9C91-A30E-6635B4CEE560}"/>
              </a:ext>
            </a:extLst>
          </p:cNvPr>
          <p:cNvSpPr txBox="1">
            <a:spLocks noGrp="1"/>
          </p:cNvSpPr>
          <p:nvPr>
            <p:ph type="body" sz="quarter" idx="1" hasCustomPrompt="1"/>
          </p:nvPr>
        </p:nvSpPr>
        <p:spPr>
          <a:xfrm>
            <a:off x="516924" y="1036001"/>
            <a:ext cx="11163301" cy="307277"/>
          </a:xfrm>
          <a:prstGeom prst="rect">
            <a:avLst/>
          </a:prstGeom>
        </p:spPr>
        <p:txBody>
          <a:bodyPr/>
          <a:lstStyle>
            <a:lvl1pPr marL="0" marR="0" indent="0" algn="l" defTabSz="914400" rtl="0" eaLnBrk="1" fontAlgn="auto" latinLnBrk="0" hangingPunct="1">
              <a:lnSpc>
                <a:spcPts val="2700"/>
              </a:lnSpc>
              <a:spcBef>
                <a:spcPts val="1000"/>
              </a:spcBef>
              <a:spcAft>
                <a:spcPts val="0"/>
              </a:spcAft>
              <a:buClr>
                <a:schemeClr val="tx1"/>
              </a:buClr>
              <a:buSzTx/>
              <a:buFont typeface="Arial" panose="020B0604020202020204" pitchFamily="34" charset="0"/>
              <a:buNone/>
              <a:tabLst/>
              <a:defRPr>
                <a:latin typeface="+mj-lt"/>
                <a:ea typeface="Atyp Text Semibold"/>
                <a:cs typeface="Atyp Text Semibold"/>
                <a:sym typeface="Atyp Text Semibold"/>
              </a:defRPr>
            </a:lvl1pPr>
            <a:lvl2pPr>
              <a:lnSpc>
                <a:spcPts val="2700"/>
              </a:lnSpc>
              <a:defRPr>
                <a:latin typeface="Atyp Text Semibold"/>
                <a:ea typeface="Atyp Text Semibold"/>
                <a:cs typeface="Atyp Text Semibold"/>
                <a:sym typeface="Atyp Text Semibold"/>
              </a:defRPr>
            </a:lvl2pPr>
            <a:lvl3pPr>
              <a:lnSpc>
                <a:spcPts val="2700"/>
              </a:lnSpc>
              <a:defRPr>
                <a:latin typeface="Atyp Text Semibold"/>
                <a:ea typeface="Atyp Text Semibold"/>
                <a:cs typeface="Atyp Text Semibold"/>
                <a:sym typeface="Atyp Text Semibold"/>
              </a:defRPr>
            </a:lvl3pPr>
            <a:lvl4pPr>
              <a:lnSpc>
                <a:spcPts val="2700"/>
              </a:lnSpc>
              <a:defRPr>
                <a:latin typeface="Atyp Text Semibold"/>
                <a:ea typeface="Atyp Text Semibold"/>
                <a:cs typeface="Atyp Text Semibold"/>
                <a:sym typeface="Atyp Text Semibold"/>
              </a:defRPr>
            </a:lvl4pPr>
            <a:lvl5pPr>
              <a:lnSpc>
                <a:spcPts val="2700"/>
              </a:lnSpc>
              <a:defRPr>
                <a:latin typeface="Atyp Text Semibold"/>
                <a:ea typeface="Atyp Text Semibold"/>
                <a:cs typeface="Atyp Text Semibold"/>
                <a:sym typeface="Atyp Text Semibold"/>
              </a:defRPr>
            </a:lvl5pPr>
          </a:lstStyle>
          <a:p>
            <a:r>
              <a:rPr lang="en-US"/>
              <a:t>This is a subhead. If needed, please keep to one line, only. If not, delete.</a:t>
            </a:r>
          </a:p>
        </p:txBody>
      </p:sp>
      <p:sp>
        <p:nvSpPr>
          <p:cNvPr id="10" name="Click to Edit 1-Column Title">
            <a:extLst>
              <a:ext uri="{FF2B5EF4-FFF2-40B4-BE49-F238E27FC236}">
                <a16:creationId xmlns:a16="http://schemas.microsoft.com/office/drawing/2014/main" id="{5D75D3A6-37A1-9E56-942E-99D8121C0386}"/>
              </a:ext>
            </a:extLst>
          </p:cNvPr>
          <p:cNvSpPr txBox="1">
            <a:spLocks noGrp="1"/>
          </p:cNvSpPr>
          <p:nvPr>
            <p:ph type="title" hasCustomPrompt="1"/>
          </p:nvPr>
        </p:nvSpPr>
        <p:spPr>
          <a:xfrm>
            <a:off x="516924" y="505168"/>
            <a:ext cx="11164331" cy="514007"/>
          </a:xfrm>
          <a:prstGeom prst="rect">
            <a:avLst/>
          </a:prstGeom>
        </p:spPr>
        <p:txBody>
          <a:bodyPr/>
          <a:lstStyle/>
          <a:p>
            <a:r>
              <a:t>Click to Edit 1-Column Title</a:t>
            </a:r>
          </a:p>
        </p:txBody>
      </p:sp>
    </p:spTree>
    <p:extLst>
      <p:ext uri="{BB962C8B-B14F-4D97-AF65-F5344CB8AC3E}">
        <p14:creationId xmlns:p14="http://schemas.microsoft.com/office/powerpoint/2010/main" val="3807399968"/>
      </p:ext>
    </p:extLst>
  </p:cSld>
  <p:clrMapOvr>
    <a:masterClrMapping/>
  </p:clrMapOvr>
  <p:extLst>
    <p:ext uri="{DCECCB84-F9BA-43D5-87BE-67443E8EF086}">
      <p15:sldGuideLst xmlns:p15="http://schemas.microsoft.com/office/powerpoint/2012/main">
        <p15:guide id="2" pos="321">
          <p15:clr>
            <a:srgbClr val="FBAE40"/>
          </p15:clr>
        </p15:guide>
        <p15:guide id="3" orient="horz" pos="318">
          <p15:clr>
            <a:srgbClr val="FBAE40"/>
          </p15:clr>
        </p15:guide>
        <p15:guide id="7" orient="horz" pos="3999">
          <p15:clr>
            <a:srgbClr val="FBAE40"/>
          </p15:clr>
        </p15:guide>
        <p15:guide id="8" pos="7358">
          <p15:clr>
            <a:srgbClr val="FBAE40"/>
          </p15:clr>
        </p15:guide>
        <p15:guide id="9" orient="horz" pos="1056">
          <p15:clr>
            <a:srgbClr val="FBAE40"/>
          </p15:clr>
        </p15:guide>
        <p15:guide id="10" orient="horz" pos="2527">
          <p15:clr>
            <a:srgbClr val="FBAE40"/>
          </p15:clr>
        </p15:guide>
        <p15:guide id="11" orient="horz" pos="3269">
          <p15:clr>
            <a:srgbClr val="FBAE40"/>
          </p15:clr>
        </p15:guide>
        <p15:guide id="12" orient="horz" pos="1795">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Add Image + Right Column - Yellow">
    <p:bg>
      <p:bgPr>
        <a:solidFill>
          <a:srgbClr val="FFE900"/>
        </a:solidFill>
        <a:effectLst/>
      </p:bgPr>
    </p:bg>
    <p:spTree>
      <p:nvGrpSpPr>
        <p:cNvPr id="1" name=""/>
        <p:cNvGrpSpPr/>
        <p:nvPr/>
      </p:nvGrpSpPr>
      <p:grpSpPr>
        <a:xfrm>
          <a:off x="0" y="0"/>
          <a:ext cx="0" cy="0"/>
          <a:chOff x="0" y="0"/>
          <a:chExt cx="0" cy="0"/>
        </a:xfrm>
      </p:grpSpPr>
      <p:sp>
        <p:nvSpPr>
          <p:cNvPr id="420" name="Slide Number"/>
          <p:cNvSpPr txBox="1">
            <a:spLocks noGrp="1"/>
          </p:cNvSpPr>
          <p:nvPr>
            <p:ph type="sldNum" sz="quarter" idx="2"/>
          </p:nvPr>
        </p:nvSpPr>
        <p:spPr>
          <a:xfrm>
            <a:off x="11540450" y="6253479"/>
            <a:ext cx="252731" cy="248921"/>
          </a:xfrm>
          <a:prstGeom prst="rect">
            <a:avLst/>
          </a:prstGeom>
        </p:spPr>
        <p:txBody>
          <a:bodyPr/>
          <a:lstStyle/>
          <a:p>
            <a:fld id="{86CB4B4D-7CA3-9044-876B-883B54F8677D}" type="slidenum">
              <a:t>‹#›</a:t>
            </a:fld>
            <a:endParaRPr/>
          </a:p>
        </p:txBody>
      </p:sp>
      <p:sp>
        <p:nvSpPr>
          <p:cNvPr id="7" name="Picture Placeholder 14">
            <a:extLst>
              <a:ext uri="{FF2B5EF4-FFF2-40B4-BE49-F238E27FC236}">
                <a16:creationId xmlns:a16="http://schemas.microsoft.com/office/drawing/2014/main" id="{7D76191F-514D-AEED-9732-29E546ECFAC1}"/>
              </a:ext>
            </a:extLst>
          </p:cNvPr>
          <p:cNvSpPr>
            <a:spLocks noGrp="1"/>
          </p:cNvSpPr>
          <p:nvPr>
            <p:ph type="pic" sz="quarter" idx="12" hasCustomPrompt="1"/>
          </p:nvPr>
        </p:nvSpPr>
        <p:spPr>
          <a:xfrm>
            <a:off x="-21676" y="-50721"/>
            <a:ext cx="4461485" cy="6908721"/>
          </a:xfrm>
          <a:custGeom>
            <a:avLst/>
            <a:gdLst>
              <a:gd name="connsiteX0" fmla="*/ 0 w 4404924"/>
              <a:gd name="connsiteY0" fmla="*/ 0 h 6887979"/>
              <a:gd name="connsiteX1" fmla="*/ 4404924 w 4404924"/>
              <a:gd name="connsiteY1" fmla="*/ 0 h 6887979"/>
              <a:gd name="connsiteX2" fmla="*/ 2974441 w 4404924"/>
              <a:gd name="connsiteY2" fmla="*/ 6887979 h 6887979"/>
              <a:gd name="connsiteX3" fmla="*/ 1987113 w 4404924"/>
              <a:gd name="connsiteY3" fmla="*/ 6887979 h 6887979"/>
              <a:gd name="connsiteX4" fmla="*/ 18786 w 4404924"/>
              <a:gd name="connsiteY4" fmla="*/ 6857999 h 6887979"/>
              <a:gd name="connsiteX0" fmla="*/ 34885 w 4439809"/>
              <a:gd name="connsiteY0" fmla="*/ 0 h 6899294"/>
              <a:gd name="connsiteX1" fmla="*/ 4439809 w 4439809"/>
              <a:gd name="connsiteY1" fmla="*/ 0 h 6899294"/>
              <a:gd name="connsiteX2" fmla="*/ 3009326 w 4439809"/>
              <a:gd name="connsiteY2" fmla="*/ 6887979 h 6899294"/>
              <a:gd name="connsiteX3" fmla="*/ 2021998 w 4439809"/>
              <a:gd name="connsiteY3" fmla="*/ 6887979 h 6899294"/>
              <a:gd name="connsiteX4" fmla="*/ 577 w 4439809"/>
              <a:gd name="connsiteY4" fmla="*/ 6899294 h 6899294"/>
              <a:gd name="connsiteX5" fmla="*/ 34885 w 4439809"/>
              <a:gd name="connsiteY5" fmla="*/ 0 h 6899294"/>
              <a:gd name="connsiteX0" fmla="*/ 0 w 4461485"/>
              <a:gd name="connsiteY0" fmla="*/ 0 h 6908721"/>
              <a:gd name="connsiteX1" fmla="*/ 4461485 w 4461485"/>
              <a:gd name="connsiteY1" fmla="*/ 9427 h 6908721"/>
              <a:gd name="connsiteX2" fmla="*/ 3031002 w 4461485"/>
              <a:gd name="connsiteY2" fmla="*/ 6897406 h 6908721"/>
              <a:gd name="connsiteX3" fmla="*/ 2043674 w 4461485"/>
              <a:gd name="connsiteY3" fmla="*/ 6897406 h 6908721"/>
              <a:gd name="connsiteX4" fmla="*/ 22253 w 4461485"/>
              <a:gd name="connsiteY4" fmla="*/ 6908721 h 6908721"/>
              <a:gd name="connsiteX5" fmla="*/ 0 w 4461485"/>
              <a:gd name="connsiteY5" fmla="*/ 0 h 690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485" h="6908721">
                <a:moveTo>
                  <a:pt x="0" y="0"/>
                </a:moveTo>
                <a:lnTo>
                  <a:pt x="4461485" y="9427"/>
                </a:lnTo>
                <a:lnTo>
                  <a:pt x="3031002" y="6897406"/>
                </a:lnTo>
                <a:lnTo>
                  <a:pt x="2043674" y="6897406"/>
                </a:lnTo>
                <a:lnTo>
                  <a:pt x="22253" y="6908721"/>
                </a:lnTo>
                <a:cubicBezTo>
                  <a:pt x="15991" y="4622721"/>
                  <a:pt x="6262" y="2286000"/>
                  <a:pt x="0" y="0"/>
                </a:cubicBezTo>
                <a:close/>
              </a:path>
            </a:pathLst>
          </a:custGeom>
          <a:solidFill>
            <a:schemeClr val="accent4"/>
          </a:solidFill>
        </p:spPr>
        <p:txBody>
          <a:bodyPr wrap="square" anchor="ctr" anchorCtr="0">
            <a:noAutofit/>
          </a:bodyPr>
          <a:lstStyle>
            <a:lvl1pPr algn="ctr">
              <a:defRPr b="0" i="0">
                <a:latin typeface="Atyp Text" pitchFamily="2" charset="0"/>
                <a:ea typeface="Atyp Text" pitchFamily="2" charset="0"/>
              </a:defRPr>
            </a:lvl1pPr>
          </a:lstStyle>
          <a:p>
            <a:r>
              <a:rPr lang="en-US"/>
              <a:t>Click to add photo</a:t>
            </a:r>
          </a:p>
        </p:txBody>
      </p:sp>
      <p:sp>
        <p:nvSpPr>
          <p:cNvPr id="8" name="Body Level One…">
            <a:extLst>
              <a:ext uri="{FF2B5EF4-FFF2-40B4-BE49-F238E27FC236}">
                <a16:creationId xmlns:a16="http://schemas.microsoft.com/office/drawing/2014/main" id="{850D92C9-D0FC-295D-C5AD-9998150F2C5E}"/>
              </a:ext>
            </a:extLst>
          </p:cNvPr>
          <p:cNvSpPr txBox="1">
            <a:spLocks noGrp="1"/>
          </p:cNvSpPr>
          <p:nvPr>
            <p:ph type="body" sz="quarter" idx="1" hasCustomPrompt="1"/>
          </p:nvPr>
        </p:nvSpPr>
        <p:spPr>
          <a:xfrm>
            <a:off x="5362575" y="2204065"/>
            <a:ext cx="4801850" cy="547227"/>
          </a:xfrm>
          <a:prstGeom prst="rect">
            <a:avLst/>
          </a:prstGeom>
        </p:spPr>
        <p:txBody>
          <a:bodyPr/>
          <a:lstStyle>
            <a:lvl1pPr marL="0" indent="0">
              <a:lnSpc>
                <a:spcPts val="2300"/>
              </a:lnSpc>
              <a:buNone/>
              <a:defRPr>
                <a:latin typeface="Atyp Text Semibold"/>
                <a:ea typeface="Atyp Text Semibold"/>
                <a:cs typeface="Atyp Text Semibold"/>
                <a:sym typeface="Atyp Text Semibold"/>
              </a:defRPr>
            </a:lvl1pPr>
            <a:lvl2pPr>
              <a:lnSpc>
                <a:spcPts val="2300"/>
              </a:lnSpc>
              <a:defRPr>
                <a:latin typeface="Atyp Text Semibold"/>
                <a:ea typeface="Atyp Text Semibold"/>
                <a:cs typeface="Atyp Text Semibold"/>
                <a:sym typeface="Atyp Text Semibold"/>
              </a:defRPr>
            </a:lvl2pPr>
            <a:lvl3pPr>
              <a:lnSpc>
                <a:spcPts val="2300"/>
              </a:lnSpc>
              <a:defRPr>
                <a:latin typeface="Atyp Text Semibold"/>
                <a:ea typeface="Atyp Text Semibold"/>
                <a:cs typeface="Atyp Text Semibold"/>
                <a:sym typeface="Atyp Text Semibold"/>
              </a:defRPr>
            </a:lvl3pPr>
            <a:lvl4pPr>
              <a:lnSpc>
                <a:spcPts val="2300"/>
              </a:lnSpc>
              <a:defRPr>
                <a:latin typeface="Atyp Text Semibold"/>
                <a:ea typeface="Atyp Text Semibold"/>
                <a:cs typeface="Atyp Text Semibold"/>
                <a:sym typeface="Atyp Text Semibold"/>
              </a:defRPr>
            </a:lvl4pPr>
            <a:lvl5pPr>
              <a:lnSpc>
                <a:spcPts val="2300"/>
              </a:lnSpc>
              <a:defRPr>
                <a:latin typeface="Atyp Text Semibold"/>
                <a:ea typeface="Atyp Text Semibold"/>
                <a:cs typeface="Atyp Text Semibold"/>
                <a:sym typeface="Atyp Text Semibold"/>
              </a:defRPr>
            </a:lvl5pPr>
          </a:lstStyle>
          <a:p>
            <a:r>
              <a:rPr lang="en-US"/>
              <a:t>This is a subhead. If needed, please keep to one line, only. If not, delete.</a:t>
            </a:r>
          </a:p>
        </p:txBody>
      </p:sp>
      <p:sp>
        <p:nvSpPr>
          <p:cNvPr id="9" name="Click To Add Slide Title Here">
            <a:extLst>
              <a:ext uri="{FF2B5EF4-FFF2-40B4-BE49-F238E27FC236}">
                <a16:creationId xmlns:a16="http://schemas.microsoft.com/office/drawing/2014/main" id="{562FFC7A-51C1-E2B3-03BE-F573041C3FC9}"/>
              </a:ext>
            </a:extLst>
          </p:cNvPr>
          <p:cNvSpPr txBox="1">
            <a:spLocks noGrp="1"/>
          </p:cNvSpPr>
          <p:nvPr>
            <p:ph type="title" hasCustomPrompt="1"/>
          </p:nvPr>
        </p:nvSpPr>
        <p:spPr>
          <a:xfrm>
            <a:off x="5362575" y="1277145"/>
            <a:ext cx="4049947" cy="894556"/>
          </a:xfrm>
          <a:prstGeom prst="rect">
            <a:avLst/>
          </a:prstGeom>
        </p:spPr>
        <p:txBody>
          <a:bodyPr/>
          <a:lstStyle>
            <a:lvl1pPr>
              <a:defRPr>
                <a:latin typeface="Atyp Text Semibold"/>
                <a:ea typeface="Atyp Text Semibold"/>
                <a:cs typeface="Atyp Text Semibold"/>
                <a:sym typeface="Atyp Text Semibold"/>
              </a:defRPr>
            </a:lvl1pPr>
          </a:lstStyle>
          <a:p>
            <a:r>
              <a:t>Click To Add Slide Title Here</a:t>
            </a:r>
          </a:p>
        </p:txBody>
      </p:sp>
      <p:sp>
        <p:nvSpPr>
          <p:cNvPr id="10" name="Text Placeholder 11">
            <a:extLst>
              <a:ext uri="{FF2B5EF4-FFF2-40B4-BE49-F238E27FC236}">
                <a16:creationId xmlns:a16="http://schemas.microsoft.com/office/drawing/2014/main" id="{76D1B321-3E5C-D723-68BF-9DD64FD1C3F9}"/>
              </a:ext>
            </a:extLst>
          </p:cNvPr>
          <p:cNvSpPr>
            <a:spLocks noGrp="1"/>
          </p:cNvSpPr>
          <p:nvPr>
            <p:ph type="body" sz="quarter" idx="21" hasCustomPrompt="1"/>
          </p:nvPr>
        </p:nvSpPr>
        <p:spPr>
          <a:xfrm>
            <a:off x="6096000" y="3125867"/>
            <a:ext cx="4801850" cy="2319867"/>
          </a:xfrm>
          <a:prstGeom prst="rect">
            <a:avLst/>
          </a:prstGeom>
        </p:spPr>
        <p:txBody>
          <a:bodyPr/>
          <a:lstStyle>
            <a:lvl1pPr marL="0" indent="0">
              <a:buNone/>
              <a:defRPr/>
            </a:lvl1pPr>
          </a:lstStyle>
          <a:p>
            <a:r>
              <a:t>Body copy. Lorem ipsum dolor sit </a:t>
            </a:r>
            <a:r>
              <a:rPr err="1"/>
              <a:t>amet</a:t>
            </a:r>
            <a:r>
              <a:t>, </a:t>
            </a:r>
            <a:r>
              <a:rPr err="1"/>
              <a:t>consectetuer</a:t>
            </a:r>
            <a:r>
              <a:t> </a:t>
            </a:r>
            <a:r>
              <a:rPr err="1"/>
              <a:t>adipiscing</a:t>
            </a:r>
            <a:r>
              <a:t> </a:t>
            </a:r>
            <a:r>
              <a:rPr err="1"/>
              <a:t>elit</a:t>
            </a:r>
            <a:r>
              <a:t>, sed diam </a:t>
            </a:r>
            <a:r>
              <a:rPr err="1"/>
              <a:t>nonummy</a:t>
            </a:r>
            <a:r>
              <a:t> </a:t>
            </a:r>
            <a:r>
              <a:rPr err="1"/>
              <a:t>nibh</a:t>
            </a:r>
            <a:r>
              <a:t> </a:t>
            </a:r>
            <a:r>
              <a:rPr err="1"/>
              <a:t>euismod</a:t>
            </a:r>
            <a:r>
              <a:t> </a:t>
            </a:r>
            <a:r>
              <a:rPr err="1"/>
              <a:t>tincidunt</a:t>
            </a:r>
            <a:r>
              <a:t> </a:t>
            </a:r>
            <a:r>
              <a:rPr err="1"/>
              <a:t>ut</a:t>
            </a:r>
            <a:r>
              <a:t> </a:t>
            </a:r>
            <a:r>
              <a:rPr err="1"/>
              <a:t>laoreet</a:t>
            </a:r>
            <a:r>
              <a:t> dolore magna </a:t>
            </a:r>
            <a:r>
              <a:rPr err="1"/>
              <a:t>aliquam</a:t>
            </a:r>
            <a:r>
              <a:t> </a:t>
            </a:r>
            <a:r>
              <a:rPr err="1"/>
              <a:t>erat</a:t>
            </a:r>
            <a:r>
              <a:t> </a:t>
            </a:r>
            <a:r>
              <a:rPr err="1"/>
              <a:t>volutpat</a:t>
            </a:r>
            <a:r>
              <a:t>.</a:t>
            </a:r>
          </a:p>
        </p:txBody>
      </p:sp>
    </p:spTree>
    <p:extLst>
      <p:ext uri="{BB962C8B-B14F-4D97-AF65-F5344CB8AC3E}">
        <p14:creationId xmlns:p14="http://schemas.microsoft.com/office/powerpoint/2010/main" val="1270476295"/>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Image + Right Column - Yellow">
    <p:bg>
      <p:bgPr>
        <a:solidFill>
          <a:srgbClr val="FFE900"/>
        </a:solidFill>
        <a:effectLst/>
      </p:bgPr>
    </p:bg>
    <p:spTree>
      <p:nvGrpSpPr>
        <p:cNvPr id="1" name=""/>
        <p:cNvGrpSpPr/>
        <p:nvPr/>
      </p:nvGrpSpPr>
      <p:grpSpPr>
        <a:xfrm>
          <a:off x="0" y="0"/>
          <a:ext cx="0" cy="0"/>
          <a:chOff x="0" y="0"/>
          <a:chExt cx="0" cy="0"/>
        </a:xfrm>
      </p:grpSpPr>
      <p:sp>
        <p:nvSpPr>
          <p:cNvPr id="430" name="Slide Number"/>
          <p:cNvSpPr txBox="1">
            <a:spLocks noGrp="1"/>
          </p:cNvSpPr>
          <p:nvPr>
            <p:ph type="sldNum" sz="quarter" idx="2"/>
          </p:nvPr>
        </p:nvSpPr>
        <p:spPr>
          <a:xfrm>
            <a:off x="11540450" y="6253479"/>
            <a:ext cx="252731" cy="248921"/>
          </a:xfrm>
          <a:prstGeom prst="rect">
            <a:avLst/>
          </a:prstGeom>
        </p:spPr>
        <p:txBody>
          <a:bodyPr/>
          <a:lstStyle/>
          <a:p>
            <a:fld id="{86CB4B4D-7CA3-9044-876B-883B54F8677D}" type="slidenum">
              <a:t>‹#›</a:t>
            </a:fld>
            <a:endParaRPr/>
          </a:p>
        </p:txBody>
      </p:sp>
      <p:pic>
        <p:nvPicPr>
          <p:cNvPr id="431" name="Picture 3" descr="Picture 3"/>
          <p:cNvPicPr>
            <a:picLocks noChangeAspect="1"/>
          </p:cNvPicPr>
          <p:nvPr/>
        </p:nvPicPr>
        <p:blipFill>
          <a:blip r:embed="rId2"/>
          <a:stretch>
            <a:fillRect/>
          </a:stretch>
        </p:blipFill>
        <p:spPr>
          <a:xfrm>
            <a:off x="0" y="0"/>
            <a:ext cx="4419600" cy="6858000"/>
          </a:xfrm>
          <a:prstGeom prst="rect">
            <a:avLst/>
          </a:prstGeom>
          <a:ln w="12700">
            <a:miter lim="400000"/>
          </a:ln>
        </p:spPr>
      </p:pic>
      <p:sp>
        <p:nvSpPr>
          <p:cNvPr id="7" name="Body Level One…">
            <a:extLst>
              <a:ext uri="{FF2B5EF4-FFF2-40B4-BE49-F238E27FC236}">
                <a16:creationId xmlns:a16="http://schemas.microsoft.com/office/drawing/2014/main" id="{C95C90BF-3B98-9EAF-8143-BE7C29ADCB2A}"/>
              </a:ext>
            </a:extLst>
          </p:cNvPr>
          <p:cNvSpPr txBox="1">
            <a:spLocks noGrp="1"/>
          </p:cNvSpPr>
          <p:nvPr>
            <p:ph type="body" sz="quarter" idx="1" hasCustomPrompt="1"/>
          </p:nvPr>
        </p:nvSpPr>
        <p:spPr>
          <a:xfrm>
            <a:off x="5362575" y="2204065"/>
            <a:ext cx="4801850" cy="547227"/>
          </a:xfrm>
          <a:prstGeom prst="rect">
            <a:avLst/>
          </a:prstGeom>
        </p:spPr>
        <p:txBody>
          <a:bodyPr/>
          <a:lstStyle>
            <a:lvl1pPr marL="0" indent="0">
              <a:lnSpc>
                <a:spcPts val="2300"/>
              </a:lnSpc>
              <a:buNone/>
              <a:defRPr>
                <a:latin typeface="Atyp Text Semibold"/>
                <a:ea typeface="Atyp Text Semibold"/>
                <a:cs typeface="Atyp Text Semibold"/>
                <a:sym typeface="Atyp Text Semibold"/>
              </a:defRPr>
            </a:lvl1pPr>
            <a:lvl2pPr>
              <a:lnSpc>
                <a:spcPts val="2300"/>
              </a:lnSpc>
              <a:defRPr>
                <a:latin typeface="Atyp Text Semibold"/>
                <a:ea typeface="Atyp Text Semibold"/>
                <a:cs typeface="Atyp Text Semibold"/>
                <a:sym typeface="Atyp Text Semibold"/>
              </a:defRPr>
            </a:lvl2pPr>
            <a:lvl3pPr>
              <a:lnSpc>
                <a:spcPts val="2300"/>
              </a:lnSpc>
              <a:defRPr>
                <a:latin typeface="Atyp Text Semibold"/>
                <a:ea typeface="Atyp Text Semibold"/>
                <a:cs typeface="Atyp Text Semibold"/>
                <a:sym typeface="Atyp Text Semibold"/>
              </a:defRPr>
            </a:lvl3pPr>
            <a:lvl4pPr>
              <a:lnSpc>
                <a:spcPts val="2300"/>
              </a:lnSpc>
              <a:defRPr>
                <a:latin typeface="Atyp Text Semibold"/>
                <a:ea typeface="Atyp Text Semibold"/>
                <a:cs typeface="Atyp Text Semibold"/>
                <a:sym typeface="Atyp Text Semibold"/>
              </a:defRPr>
            </a:lvl4pPr>
            <a:lvl5pPr>
              <a:lnSpc>
                <a:spcPts val="2300"/>
              </a:lnSpc>
              <a:defRPr>
                <a:latin typeface="Atyp Text Semibold"/>
                <a:ea typeface="Atyp Text Semibold"/>
                <a:cs typeface="Atyp Text Semibold"/>
                <a:sym typeface="Atyp Text Semibold"/>
              </a:defRPr>
            </a:lvl5pPr>
          </a:lstStyle>
          <a:p>
            <a:r>
              <a:rPr lang="en-US"/>
              <a:t>This is a subhead. If needed, please keep to one line, only. If not, delete.</a:t>
            </a:r>
          </a:p>
        </p:txBody>
      </p:sp>
      <p:sp>
        <p:nvSpPr>
          <p:cNvPr id="8" name="Click To Add Slide Title Here">
            <a:extLst>
              <a:ext uri="{FF2B5EF4-FFF2-40B4-BE49-F238E27FC236}">
                <a16:creationId xmlns:a16="http://schemas.microsoft.com/office/drawing/2014/main" id="{455A7131-5F19-B697-770E-866C00599E55}"/>
              </a:ext>
            </a:extLst>
          </p:cNvPr>
          <p:cNvSpPr txBox="1">
            <a:spLocks noGrp="1"/>
          </p:cNvSpPr>
          <p:nvPr>
            <p:ph type="title" hasCustomPrompt="1"/>
          </p:nvPr>
        </p:nvSpPr>
        <p:spPr>
          <a:xfrm>
            <a:off x="5362575" y="1277145"/>
            <a:ext cx="4049947" cy="894556"/>
          </a:xfrm>
          <a:prstGeom prst="rect">
            <a:avLst/>
          </a:prstGeom>
        </p:spPr>
        <p:txBody>
          <a:bodyPr/>
          <a:lstStyle>
            <a:lvl1pPr>
              <a:defRPr>
                <a:latin typeface="Atyp Text Semibold"/>
                <a:ea typeface="Atyp Text Semibold"/>
                <a:cs typeface="Atyp Text Semibold"/>
                <a:sym typeface="Atyp Text Semibold"/>
              </a:defRPr>
            </a:lvl1pPr>
          </a:lstStyle>
          <a:p>
            <a:r>
              <a:t>Click To Add Slide Title Here</a:t>
            </a:r>
          </a:p>
        </p:txBody>
      </p:sp>
      <p:sp>
        <p:nvSpPr>
          <p:cNvPr id="9" name="Text Placeholder 11">
            <a:extLst>
              <a:ext uri="{FF2B5EF4-FFF2-40B4-BE49-F238E27FC236}">
                <a16:creationId xmlns:a16="http://schemas.microsoft.com/office/drawing/2014/main" id="{E6DCEA05-6777-8BEC-1467-0FD0E649C593}"/>
              </a:ext>
            </a:extLst>
          </p:cNvPr>
          <p:cNvSpPr>
            <a:spLocks noGrp="1"/>
          </p:cNvSpPr>
          <p:nvPr>
            <p:ph type="body" sz="quarter" idx="21" hasCustomPrompt="1"/>
          </p:nvPr>
        </p:nvSpPr>
        <p:spPr>
          <a:xfrm>
            <a:off x="6096000" y="3125867"/>
            <a:ext cx="4801850" cy="2319867"/>
          </a:xfrm>
          <a:prstGeom prst="rect">
            <a:avLst/>
          </a:prstGeom>
        </p:spPr>
        <p:txBody>
          <a:bodyPr/>
          <a:lstStyle>
            <a:lvl1pPr marL="0" indent="0">
              <a:buNone/>
              <a:defRPr/>
            </a:lvl1pPr>
          </a:lstStyle>
          <a:p>
            <a:r>
              <a:t>Body copy. Lorem ipsum dolor sit </a:t>
            </a:r>
            <a:r>
              <a:rPr err="1"/>
              <a:t>amet</a:t>
            </a:r>
            <a:r>
              <a:t>, </a:t>
            </a:r>
            <a:r>
              <a:rPr err="1"/>
              <a:t>consectetuer</a:t>
            </a:r>
            <a:r>
              <a:t> </a:t>
            </a:r>
            <a:r>
              <a:rPr err="1"/>
              <a:t>adipiscing</a:t>
            </a:r>
            <a:r>
              <a:t> </a:t>
            </a:r>
            <a:r>
              <a:rPr err="1"/>
              <a:t>elit</a:t>
            </a:r>
            <a:r>
              <a:t>, sed diam </a:t>
            </a:r>
            <a:r>
              <a:rPr err="1"/>
              <a:t>nonummy</a:t>
            </a:r>
            <a:r>
              <a:t> </a:t>
            </a:r>
            <a:r>
              <a:rPr err="1"/>
              <a:t>nibh</a:t>
            </a:r>
            <a:r>
              <a:t> </a:t>
            </a:r>
            <a:r>
              <a:rPr err="1"/>
              <a:t>euismod</a:t>
            </a:r>
            <a:r>
              <a:t> </a:t>
            </a:r>
            <a:r>
              <a:rPr err="1"/>
              <a:t>tincidunt</a:t>
            </a:r>
            <a:r>
              <a:t> </a:t>
            </a:r>
            <a:r>
              <a:rPr err="1"/>
              <a:t>ut</a:t>
            </a:r>
            <a:r>
              <a:t> </a:t>
            </a:r>
            <a:r>
              <a:rPr err="1"/>
              <a:t>laoreet</a:t>
            </a:r>
            <a:r>
              <a:t> dolore magna </a:t>
            </a:r>
            <a:r>
              <a:rPr err="1"/>
              <a:t>aliquam</a:t>
            </a:r>
            <a:r>
              <a:t> </a:t>
            </a:r>
            <a:r>
              <a:rPr err="1"/>
              <a:t>erat</a:t>
            </a:r>
            <a:r>
              <a:t> </a:t>
            </a:r>
            <a:r>
              <a:rPr err="1"/>
              <a:t>volutpat</a:t>
            </a:r>
            <a:r>
              <a:t>.</a:t>
            </a:r>
          </a:p>
        </p:txBody>
      </p:sp>
    </p:spTree>
    <p:extLst>
      <p:ext uri="{BB962C8B-B14F-4D97-AF65-F5344CB8AC3E}">
        <p14:creationId xmlns:p14="http://schemas.microsoft.com/office/powerpoint/2010/main" val="2796162914"/>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Stats - Yellow">
    <p:bg>
      <p:bgPr>
        <a:solidFill>
          <a:srgbClr val="FFE900"/>
        </a:solidFill>
        <a:effectLst/>
      </p:bgPr>
    </p:bg>
    <p:spTree>
      <p:nvGrpSpPr>
        <p:cNvPr id="1" name=""/>
        <p:cNvGrpSpPr/>
        <p:nvPr/>
      </p:nvGrpSpPr>
      <p:grpSpPr>
        <a:xfrm>
          <a:off x="0" y="0"/>
          <a:ext cx="0" cy="0"/>
          <a:chOff x="0" y="0"/>
          <a:chExt cx="0" cy="0"/>
        </a:xfrm>
      </p:grpSpPr>
      <p:sp>
        <p:nvSpPr>
          <p:cNvPr id="651" name="Graphic 19"/>
          <p:cNvSpPr/>
          <p:nvPr/>
        </p:nvSpPr>
        <p:spPr>
          <a:xfrm rot="21206569">
            <a:off x="4774713" y="2428586"/>
            <a:ext cx="2544446" cy="374905"/>
          </a:xfrm>
          <a:prstGeom prst="rect">
            <a:avLst/>
          </a:prstGeom>
          <a:solidFill>
            <a:srgbClr val="FFFFFF"/>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652" name="Graphic 19"/>
          <p:cNvSpPr/>
          <p:nvPr/>
        </p:nvSpPr>
        <p:spPr>
          <a:xfrm rot="21206569">
            <a:off x="8792077" y="2428586"/>
            <a:ext cx="2544445" cy="374905"/>
          </a:xfrm>
          <a:prstGeom prst="rect">
            <a:avLst/>
          </a:prstGeom>
          <a:solidFill>
            <a:srgbClr val="FFFFFF"/>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653" name="Graphic 19"/>
          <p:cNvSpPr/>
          <p:nvPr/>
        </p:nvSpPr>
        <p:spPr>
          <a:xfrm rot="21206569">
            <a:off x="727371" y="2428586"/>
            <a:ext cx="2544445" cy="374905"/>
          </a:xfrm>
          <a:prstGeom prst="rect">
            <a:avLst/>
          </a:prstGeom>
          <a:solidFill>
            <a:srgbClr val="FFFFFF"/>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pic>
        <p:nvPicPr>
          <p:cNvPr id="657" name="Picture 28" descr="Picture 28"/>
          <p:cNvPicPr>
            <a:picLocks noChangeAspect="1"/>
          </p:cNvPicPr>
          <p:nvPr/>
        </p:nvPicPr>
        <p:blipFill>
          <a:blip r:embed="rId2"/>
          <a:stretch>
            <a:fillRect/>
          </a:stretch>
        </p:blipFill>
        <p:spPr>
          <a:xfrm>
            <a:off x="516924" y="5914270"/>
            <a:ext cx="1192962" cy="588130"/>
          </a:xfrm>
          <a:prstGeom prst="rect">
            <a:avLst/>
          </a:prstGeom>
          <a:ln w="12700">
            <a:miter lim="400000"/>
          </a:ln>
        </p:spPr>
      </p:pic>
      <p:sp>
        <p:nvSpPr>
          <p:cNvPr id="6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59" name="Click to Edit Stats Title"/>
          <p:cNvSpPr txBox="1">
            <a:spLocks noGrp="1"/>
          </p:cNvSpPr>
          <p:nvPr>
            <p:ph type="title" hasCustomPrompt="1"/>
          </p:nvPr>
        </p:nvSpPr>
        <p:spPr>
          <a:xfrm>
            <a:off x="516924" y="505168"/>
            <a:ext cx="11164331" cy="418757"/>
          </a:xfrm>
          <a:prstGeom prst="rect">
            <a:avLst/>
          </a:prstGeom>
        </p:spPr>
        <p:txBody>
          <a:bodyPr/>
          <a:lstStyle/>
          <a:p>
            <a:r>
              <a:t>Click to Edit Stats Title</a:t>
            </a:r>
          </a:p>
        </p:txBody>
      </p:sp>
      <p:sp>
        <p:nvSpPr>
          <p:cNvPr id="660" name="Text Placeholder 10"/>
          <p:cNvSpPr>
            <a:spLocks noGrp="1"/>
          </p:cNvSpPr>
          <p:nvPr>
            <p:ph type="body" sz="quarter" idx="23" hasCustomPrompt="1"/>
          </p:nvPr>
        </p:nvSpPr>
        <p:spPr>
          <a:xfrm>
            <a:off x="517525" y="949325"/>
            <a:ext cx="11191650" cy="280664"/>
          </a:xfrm>
          <a:prstGeom prst="rect">
            <a:avLst/>
          </a:prstGeom>
        </p:spPr>
        <p:txBody>
          <a:bodyPr/>
          <a:lstStyle>
            <a:lvl1pPr marL="0" indent="0">
              <a:buNone/>
              <a:defRPr b="1" i="0">
                <a:latin typeface="Atyp Text Semibold" pitchFamily="2" charset="0"/>
                <a:ea typeface="Atyp Text Semibold" pitchFamily="2" charset="0"/>
              </a:defRPr>
            </a:lvl1pPr>
          </a:lstStyle>
          <a:p>
            <a:r>
              <a:rPr lang="en-US"/>
              <a:t>This is a subhead. If needed, please keep to one line, only. If not, delete.</a:t>
            </a:r>
          </a:p>
        </p:txBody>
      </p:sp>
      <p:sp>
        <p:nvSpPr>
          <p:cNvPr id="661" name="Text Placeholder 12"/>
          <p:cNvSpPr>
            <a:spLocks noGrp="1"/>
          </p:cNvSpPr>
          <p:nvPr>
            <p:ph type="body" sz="quarter" idx="24" hasCustomPrompt="1"/>
          </p:nvPr>
        </p:nvSpPr>
        <p:spPr>
          <a:xfrm>
            <a:off x="498668" y="3204131"/>
            <a:ext cx="3035145" cy="434457"/>
          </a:xfrm>
          <a:prstGeom prst="rect">
            <a:avLst/>
          </a:prstGeom>
        </p:spPr>
        <p:txBody>
          <a:bodyPr/>
          <a:lstStyle>
            <a:lvl1pPr marL="0" indent="0" algn="ctr">
              <a:buNone/>
              <a:defRPr>
                <a:latin typeface="Atyp Display Semibold"/>
                <a:ea typeface="Atyp Display Semibold"/>
                <a:cs typeface="Atyp Display Semibold"/>
                <a:sym typeface="Atyp Display Semibold"/>
              </a:defRPr>
            </a:lvl1pPr>
          </a:lstStyle>
          <a:p>
            <a:r>
              <a:t>Lorem ipsum dolor sit</a:t>
            </a:r>
          </a:p>
        </p:txBody>
      </p:sp>
      <p:sp>
        <p:nvSpPr>
          <p:cNvPr id="662" name="Text Placeholder 12"/>
          <p:cNvSpPr>
            <a:spLocks noGrp="1"/>
          </p:cNvSpPr>
          <p:nvPr>
            <p:ph type="body" sz="quarter" idx="25" hasCustomPrompt="1"/>
          </p:nvPr>
        </p:nvSpPr>
        <p:spPr>
          <a:xfrm>
            <a:off x="4578427" y="3222493"/>
            <a:ext cx="3035145" cy="434457"/>
          </a:xfrm>
          <a:prstGeom prst="rect">
            <a:avLst/>
          </a:prstGeom>
        </p:spPr>
        <p:txBody>
          <a:bodyPr/>
          <a:lstStyle>
            <a:lvl1pPr marL="0" indent="0" algn="ctr">
              <a:buNone/>
              <a:defRPr>
                <a:latin typeface="Atyp Display Semibold"/>
                <a:ea typeface="Atyp Display Semibold"/>
                <a:cs typeface="Atyp Display Semibold"/>
                <a:sym typeface="Atyp Display Semibold"/>
              </a:defRPr>
            </a:lvl1pPr>
          </a:lstStyle>
          <a:p>
            <a:r>
              <a:t>Lorem ipsum dolor sit</a:t>
            </a:r>
          </a:p>
        </p:txBody>
      </p:sp>
      <p:sp>
        <p:nvSpPr>
          <p:cNvPr id="663" name="Text Placeholder 12"/>
          <p:cNvSpPr>
            <a:spLocks noGrp="1"/>
          </p:cNvSpPr>
          <p:nvPr>
            <p:ph type="body" sz="quarter" idx="26" hasCustomPrompt="1"/>
          </p:nvPr>
        </p:nvSpPr>
        <p:spPr>
          <a:xfrm>
            <a:off x="8565812" y="3204131"/>
            <a:ext cx="3035145" cy="434457"/>
          </a:xfrm>
          <a:prstGeom prst="rect">
            <a:avLst/>
          </a:prstGeom>
        </p:spPr>
        <p:txBody>
          <a:bodyPr/>
          <a:lstStyle>
            <a:lvl1pPr marL="0" indent="0" algn="ctr">
              <a:buNone/>
              <a:defRPr>
                <a:latin typeface="Atyp Display Semibold"/>
                <a:ea typeface="Atyp Display Semibold"/>
                <a:cs typeface="Atyp Display Semibold"/>
                <a:sym typeface="Atyp Display Semibold"/>
              </a:defRPr>
            </a:lvl1pPr>
          </a:lstStyle>
          <a:p>
            <a:r>
              <a:t>Lorem ipsum dolor sit</a:t>
            </a:r>
          </a:p>
        </p:txBody>
      </p:sp>
      <p:sp>
        <p:nvSpPr>
          <p:cNvPr id="664" name="Text Placeholder 12"/>
          <p:cNvSpPr>
            <a:spLocks noGrp="1"/>
          </p:cNvSpPr>
          <p:nvPr>
            <p:ph type="body" sz="quarter" idx="27" hasCustomPrompt="1"/>
          </p:nvPr>
        </p:nvSpPr>
        <p:spPr>
          <a:xfrm>
            <a:off x="8565812" y="3668825"/>
            <a:ext cx="3035145" cy="1378537"/>
          </a:xfrm>
          <a:prstGeom prst="rect">
            <a:avLst/>
          </a:prstGeom>
        </p:spPr>
        <p:txBody>
          <a:bodyPr/>
          <a:lstStyle>
            <a:lvl1pPr marL="0" indent="0" algn="ctr">
              <a:lnSpc>
                <a:spcPts val="2300"/>
              </a:lnSpc>
              <a:buNone/>
              <a:defRPr/>
            </a:lvl1pPr>
          </a:lstStyle>
          <a:p>
            <a:r>
              <a:t>Duis autem vel eum iriure dolor in hendrerit in vulputate velit esse molestie consequat</a:t>
            </a:r>
          </a:p>
        </p:txBody>
      </p:sp>
      <p:sp>
        <p:nvSpPr>
          <p:cNvPr id="665" name="Text Placeholder 12"/>
          <p:cNvSpPr>
            <a:spLocks noGrp="1"/>
          </p:cNvSpPr>
          <p:nvPr>
            <p:ph type="body" sz="quarter" idx="28" hasCustomPrompt="1"/>
          </p:nvPr>
        </p:nvSpPr>
        <p:spPr>
          <a:xfrm>
            <a:off x="4563438" y="3668825"/>
            <a:ext cx="3035145" cy="1378537"/>
          </a:xfrm>
          <a:prstGeom prst="rect">
            <a:avLst/>
          </a:prstGeom>
        </p:spPr>
        <p:txBody>
          <a:bodyPr/>
          <a:lstStyle>
            <a:lvl1pPr marL="0" indent="0" algn="ctr">
              <a:lnSpc>
                <a:spcPts val="2300"/>
              </a:lnSpc>
              <a:buNone/>
              <a:defRPr/>
            </a:lvl1pPr>
          </a:lstStyle>
          <a:p>
            <a:r>
              <a:t>Duis </a:t>
            </a:r>
            <a:r>
              <a:rPr err="1"/>
              <a:t>autem</a:t>
            </a:r>
            <a:r>
              <a:t> vel </a:t>
            </a:r>
            <a:r>
              <a:rPr err="1"/>
              <a:t>eum</a:t>
            </a:r>
            <a:r>
              <a:t> </a:t>
            </a:r>
            <a:r>
              <a:rPr err="1"/>
              <a:t>iriure</a:t>
            </a:r>
            <a:r>
              <a:t> dolor in </a:t>
            </a:r>
            <a:r>
              <a:rPr err="1"/>
              <a:t>hendrerit</a:t>
            </a:r>
            <a:r>
              <a:t> in </a:t>
            </a:r>
            <a:r>
              <a:rPr err="1"/>
              <a:t>vulputate</a:t>
            </a:r>
            <a:r>
              <a:t> </a:t>
            </a:r>
            <a:r>
              <a:rPr err="1"/>
              <a:t>velit</a:t>
            </a:r>
            <a:r>
              <a:t> </a:t>
            </a:r>
            <a:r>
              <a:rPr err="1"/>
              <a:t>esse</a:t>
            </a:r>
            <a:r>
              <a:t> </a:t>
            </a:r>
            <a:r>
              <a:rPr err="1"/>
              <a:t>molestie</a:t>
            </a:r>
            <a:r>
              <a:t> </a:t>
            </a:r>
            <a:r>
              <a:rPr err="1"/>
              <a:t>consequat</a:t>
            </a:r>
            <a:endParaRPr/>
          </a:p>
        </p:txBody>
      </p:sp>
      <p:sp>
        <p:nvSpPr>
          <p:cNvPr id="666" name="Text Placeholder 12"/>
          <p:cNvSpPr>
            <a:spLocks noGrp="1"/>
          </p:cNvSpPr>
          <p:nvPr>
            <p:ph type="body" sz="quarter" idx="29" hasCustomPrompt="1"/>
          </p:nvPr>
        </p:nvSpPr>
        <p:spPr>
          <a:xfrm>
            <a:off x="501104" y="3668825"/>
            <a:ext cx="3035145" cy="1378537"/>
          </a:xfrm>
          <a:prstGeom prst="rect">
            <a:avLst/>
          </a:prstGeom>
        </p:spPr>
        <p:txBody>
          <a:bodyPr/>
          <a:lstStyle>
            <a:lvl1pPr marL="0" indent="0" algn="ctr">
              <a:lnSpc>
                <a:spcPts val="2300"/>
              </a:lnSpc>
              <a:buNone/>
              <a:defRPr/>
            </a:lvl1pPr>
          </a:lstStyle>
          <a:p>
            <a:r>
              <a:t>Duis autem vel eum iriure dolor in hendrerit in vulputate velit esse molestie consequat</a:t>
            </a:r>
          </a:p>
        </p:txBody>
      </p:sp>
      <p:sp>
        <p:nvSpPr>
          <p:cNvPr id="20" name="Text Placeholder 12">
            <a:extLst>
              <a:ext uri="{FF2B5EF4-FFF2-40B4-BE49-F238E27FC236}">
                <a16:creationId xmlns:a16="http://schemas.microsoft.com/office/drawing/2014/main" id="{98EEA271-AA9F-1B4F-9CD4-042B2C20A808}"/>
              </a:ext>
            </a:extLst>
          </p:cNvPr>
          <p:cNvSpPr>
            <a:spLocks noGrp="1"/>
          </p:cNvSpPr>
          <p:nvPr>
            <p:ph type="body" sz="quarter" idx="21" hasCustomPrompt="1"/>
          </p:nvPr>
        </p:nvSpPr>
        <p:spPr>
          <a:xfrm>
            <a:off x="757366" y="2327687"/>
            <a:ext cx="2517750" cy="540534"/>
          </a:xfrm>
          <a:prstGeom prst="rect">
            <a:avLst/>
          </a:prstGeom>
        </p:spPr>
        <p:txBody>
          <a:bodyPr anchor="ctr"/>
          <a:lstStyle>
            <a:lvl1pPr marL="0" indent="0" algn="ctr" defTabSz="420623">
              <a:lnSpc>
                <a:spcPts val="4000"/>
              </a:lnSpc>
              <a:spcBef>
                <a:spcPts val="400"/>
              </a:spcBef>
              <a:buNone/>
              <a:defRPr sz="4000">
                <a:latin typeface="Atyp Display Semibold"/>
                <a:ea typeface="Atyp Display Semibold"/>
                <a:cs typeface="Atyp Display Semibold"/>
                <a:sym typeface="Atyp Display Semibold"/>
              </a:defRPr>
            </a:lvl1pPr>
          </a:lstStyle>
          <a:p>
            <a:r>
              <a:rPr lang="en-US"/>
              <a:t>Click to add stat</a:t>
            </a:r>
            <a:endParaRPr/>
          </a:p>
        </p:txBody>
      </p:sp>
      <p:sp>
        <p:nvSpPr>
          <p:cNvPr id="21" name="Text Placeholder 12">
            <a:extLst>
              <a:ext uri="{FF2B5EF4-FFF2-40B4-BE49-F238E27FC236}">
                <a16:creationId xmlns:a16="http://schemas.microsoft.com/office/drawing/2014/main" id="{89802075-B394-AB4B-BEF8-5B662DA0F4AB}"/>
              </a:ext>
            </a:extLst>
          </p:cNvPr>
          <p:cNvSpPr>
            <a:spLocks noGrp="1"/>
          </p:cNvSpPr>
          <p:nvPr>
            <p:ph type="body" sz="quarter" idx="22" hasCustomPrompt="1"/>
          </p:nvPr>
        </p:nvSpPr>
        <p:spPr>
          <a:xfrm>
            <a:off x="4604544" y="2333852"/>
            <a:ext cx="2982913" cy="540534"/>
          </a:xfrm>
          <a:prstGeom prst="rect">
            <a:avLst/>
          </a:prstGeom>
        </p:spPr>
        <p:txBody>
          <a:bodyPr anchor="ctr"/>
          <a:lstStyle>
            <a:lvl1pPr marL="0" indent="0" algn="ctr" defTabSz="420623">
              <a:lnSpc>
                <a:spcPts val="4000"/>
              </a:lnSpc>
              <a:spcBef>
                <a:spcPts val="400"/>
              </a:spcBef>
              <a:buNone/>
              <a:defRPr sz="4000">
                <a:latin typeface="Atyp Display Semibold"/>
                <a:ea typeface="Atyp Display Semibold"/>
                <a:cs typeface="Atyp Display Semibold"/>
                <a:sym typeface="Atyp Display Semibold"/>
              </a:defRPr>
            </a:lvl1pPr>
          </a:lstStyle>
          <a:p>
            <a:r>
              <a:rPr lang="en-US"/>
              <a:t>Click to add stat</a:t>
            </a:r>
          </a:p>
        </p:txBody>
      </p:sp>
      <p:sp>
        <p:nvSpPr>
          <p:cNvPr id="22" name="Text Placeholder 12">
            <a:extLst>
              <a:ext uri="{FF2B5EF4-FFF2-40B4-BE49-F238E27FC236}">
                <a16:creationId xmlns:a16="http://schemas.microsoft.com/office/drawing/2014/main" id="{4930C0FD-B12F-7D4D-A093-42AF2988A246}"/>
              </a:ext>
            </a:extLst>
          </p:cNvPr>
          <p:cNvSpPr>
            <a:spLocks noGrp="1"/>
          </p:cNvSpPr>
          <p:nvPr>
            <p:ph type="body" sz="quarter" idx="30" hasCustomPrompt="1"/>
          </p:nvPr>
        </p:nvSpPr>
        <p:spPr>
          <a:xfrm>
            <a:off x="8824510" y="2327687"/>
            <a:ext cx="2517749" cy="540534"/>
          </a:xfrm>
          <a:prstGeom prst="rect">
            <a:avLst/>
          </a:prstGeom>
        </p:spPr>
        <p:txBody>
          <a:bodyPr anchor="ctr"/>
          <a:lstStyle>
            <a:lvl1pPr marL="0" indent="0" algn="ctr" defTabSz="420623">
              <a:lnSpc>
                <a:spcPts val="4000"/>
              </a:lnSpc>
              <a:spcBef>
                <a:spcPts val="400"/>
              </a:spcBef>
              <a:buNone/>
              <a:defRPr sz="4000">
                <a:latin typeface="Atyp Display Semibold"/>
                <a:ea typeface="Atyp Display Semibold"/>
                <a:cs typeface="Atyp Display Semibold"/>
                <a:sym typeface="Atyp Display Semibold"/>
              </a:defRPr>
            </a:lvl1pPr>
          </a:lstStyle>
          <a:p>
            <a:r>
              <a:rPr lang="en-US"/>
              <a:t>Click to add stat</a:t>
            </a:r>
          </a:p>
        </p:txBody>
      </p:sp>
    </p:spTree>
    <p:extLst>
      <p:ext uri="{BB962C8B-B14F-4D97-AF65-F5344CB8AC3E}">
        <p14:creationId xmlns:p14="http://schemas.microsoft.com/office/powerpoint/2010/main" val="986563095"/>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Stats in Circle - Yellow">
    <p:bg>
      <p:bgPr>
        <a:solidFill>
          <a:srgbClr val="FFE900"/>
        </a:solidFill>
        <a:effectLst/>
      </p:bgPr>
    </p:bg>
    <p:spTree>
      <p:nvGrpSpPr>
        <p:cNvPr id="1" name=""/>
        <p:cNvGrpSpPr/>
        <p:nvPr/>
      </p:nvGrpSpPr>
      <p:grpSpPr>
        <a:xfrm>
          <a:off x="0" y="0"/>
          <a:ext cx="0" cy="0"/>
          <a:chOff x="0" y="0"/>
          <a:chExt cx="0" cy="0"/>
        </a:xfrm>
      </p:grpSpPr>
      <p:sp>
        <p:nvSpPr>
          <p:cNvPr id="691" name="Oval 2"/>
          <p:cNvSpPr/>
          <p:nvPr userDrawn="1"/>
        </p:nvSpPr>
        <p:spPr>
          <a:xfrm>
            <a:off x="731335" y="1884557"/>
            <a:ext cx="3088889" cy="3088889"/>
          </a:xfrm>
          <a:prstGeom prst="ellipse">
            <a:avLst/>
          </a:prstGeom>
          <a:solidFill>
            <a:srgbClr val="FFFFFF"/>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692" name="Oval 23"/>
          <p:cNvSpPr/>
          <p:nvPr/>
        </p:nvSpPr>
        <p:spPr>
          <a:xfrm>
            <a:off x="4551557" y="1884557"/>
            <a:ext cx="3088889" cy="3088889"/>
          </a:xfrm>
          <a:prstGeom prst="ellipse">
            <a:avLst/>
          </a:prstGeom>
          <a:solidFill>
            <a:srgbClr val="FFFFFF"/>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693" name="Oval 24"/>
          <p:cNvSpPr/>
          <p:nvPr/>
        </p:nvSpPr>
        <p:spPr>
          <a:xfrm>
            <a:off x="8371778" y="1884557"/>
            <a:ext cx="3088889" cy="3088889"/>
          </a:xfrm>
          <a:prstGeom prst="ellipse">
            <a:avLst/>
          </a:prstGeom>
          <a:solidFill>
            <a:srgbClr val="FFFFFF"/>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694" name="Click to Edit Stats Title"/>
          <p:cNvSpPr txBox="1">
            <a:spLocks noGrp="1"/>
          </p:cNvSpPr>
          <p:nvPr>
            <p:ph type="title" hasCustomPrompt="1"/>
          </p:nvPr>
        </p:nvSpPr>
        <p:spPr>
          <a:xfrm>
            <a:off x="731424" y="505168"/>
            <a:ext cx="11164332" cy="694045"/>
          </a:xfrm>
          <a:prstGeom prst="rect">
            <a:avLst/>
          </a:prstGeom>
        </p:spPr>
        <p:txBody>
          <a:bodyPr/>
          <a:lstStyle/>
          <a:p>
            <a:r>
              <a:t>Click to Edit Stats Title</a:t>
            </a:r>
          </a:p>
        </p:txBody>
      </p:sp>
      <p:sp>
        <p:nvSpPr>
          <p:cNvPr id="698"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702" name="Picture 13" descr="Picture 13"/>
          <p:cNvPicPr>
            <a:picLocks noChangeAspect="1"/>
          </p:cNvPicPr>
          <p:nvPr/>
        </p:nvPicPr>
        <p:blipFill>
          <a:blip r:embed="rId2"/>
          <a:stretch>
            <a:fillRect/>
          </a:stretch>
        </p:blipFill>
        <p:spPr>
          <a:xfrm>
            <a:off x="516924" y="5914270"/>
            <a:ext cx="1192962" cy="588130"/>
          </a:xfrm>
          <a:prstGeom prst="rect">
            <a:avLst/>
          </a:prstGeom>
          <a:ln w="12700">
            <a:miter lim="400000"/>
          </a:ln>
        </p:spPr>
      </p:pic>
      <p:sp>
        <p:nvSpPr>
          <p:cNvPr id="14" name="Body Level One…">
            <a:extLst>
              <a:ext uri="{FF2B5EF4-FFF2-40B4-BE49-F238E27FC236}">
                <a16:creationId xmlns:a16="http://schemas.microsoft.com/office/drawing/2014/main" id="{651A6A92-8F89-1E4C-C357-3988C67A418C}"/>
              </a:ext>
            </a:extLst>
          </p:cNvPr>
          <p:cNvSpPr txBox="1">
            <a:spLocks noGrp="1"/>
          </p:cNvSpPr>
          <p:nvPr>
            <p:ph type="body" sz="quarter" idx="1" hasCustomPrompt="1"/>
          </p:nvPr>
        </p:nvSpPr>
        <p:spPr>
          <a:xfrm>
            <a:off x="757366" y="3881065"/>
            <a:ext cx="3035145" cy="434457"/>
          </a:xfrm>
          <a:prstGeom prst="rect">
            <a:avLst/>
          </a:prstGeom>
        </p:spPr>
        <p:txBody>
          <a:bodyPr/>
          <a:lstStyle>
            <a:lvl1pPr marL="0" indent="0" algn="ctr">
              <a:buNone/>
              <a:defRPr>
                <a:solidFill>
                  <a:schemeClr val="tx1"/>
                </a:solidFill>
              </a:defRPr>
            </a:lvl1pPr>
            <a:lvl2pPr marL="457200" indent="0" algn="ctr">
              <a:buNone/>
              <a:defRPr/>
            </a:lvl2pPr>
            <a:lvl3pPr marL="914400" indent="0" algn="ctr">
              <a:buNone/>
              <a:defRPr>
                <a:solidFill>
                  <a:schemeClr val="tx1"/>
                </a:solidFill>
              </a:defRPr>
            </a:lvl3pPr>
            <a:lvl4pPr marL="1371600" indent="0" algn="ctr">
              <a:buNone/>
              <a:defRPr>
                <a:solidFill>
                  <a:schemeClr val="tx1"/>
                </a:solidFill>
              </a:defRPr>
            </a:lvl4pPr>
            <a:lvl5pPr marL="1828800" indent="0" algn="ctr">
              <a:buNone/>
              <a:defRPr>
                <a:solidFill>
                  <a:schemeClr val="tx1"/>
                </a:solidFill>
              </a:defRPr>
            </a:lvl5pPr>
          </a:lstStyle>
          <a:p>
            <a:r>
              <a:t>Click to edit tex</a:t>
            </a:r>
            <a:r>
              <a:rPr lang="en-US"/>
              <a:t>t</a:t>
            </a:r>
            <a:endParaRPr/>
          </a:p>
          <a:p>
            <a:pPr lvl="2"/>
            <a:endParaRPr/>
          </a:p>
          <a:p>
            <a:pPr lvl="3"/>
            <a:endParaRPr/>
          </a:p>
          <a:p>
            <a:pPr lvl="4"/>
            <a:endParaRPr/>
          </a:p>
        </p:txBody>
      </p:sp>
      <p:sp>
        <p:nvSpPr>
          <p:cNvPr id="15" name="Text Placeholder 12">
            <a:extLst>
              <a:ext uri="{FF2B5EF4-FFF2-40B4-BE49-F238E27FC236}">
                <a16:creationId xmlns:a16="http://schemas.microsoft.com/office/drawing/2014/main" id="{87EB454D-C80E-C05A-FDA0-EC1CA829AD96}"/>
              </a:ext>
            </a:extLst>
          </p:cNvPr>
          <p:cNvSpPr>
            <a:spLocks noGrp="1"/>
          </p:cNvSpPr>
          <p:nvPr>
            <p:ph type="body" sz="quarter" idx="21" hasCustomPrompt="1"/>
          </p:nvPr>
        </p:nvSpPr>
        <p:spPr>
          <a:xfrm>
            <a:off x="4578427" y="3881065"/>
            <a:ext cx="3035145" cy="434457"/>
          </a:xfrm>
          <a:prstGeom prst="rect">
            <a:avLst/>
          </a:prstGeom>
        </p:spPr>
        <p:txBody>
          <a:bodyPr/>
          <a:lstStyle>
            <a:lvl1pPr marL="0" indent="0" algn="ctr">
              <a:buNone/>
              <a:defRPr>
                <a:solidFill>
                  <a:schemeClr val="tx1"/>
                </a:solidFill>
              </a:defRPr>
            </a:lvl1pPr>
          </a:lstStyle>
          <a:p>
            <a:r>
              <a:t>Click to edit text</a:t>
            </a:r>
          </a:p>
        </p:txBody>
      </p:sp>
      <p:sp>
        <p:nvSpPr>
          <p:cNvPr id="16" name="Text Placeholder 12">
            <a:extLst>
              <a:ext uri="{FF2B5EF4-FFF2-40B4-BE49-F238E27FC236}">
                <a16:creationId xmlns:a16="http://schemas.microsoft.com/office/drawing/2014/main" id="{80E67D81-FCF6-CF0B-E904-93BB925707B3}"/>
              </a:ext>
            </a:extLst>
          </p:cNvPr>
          <p:cNvSpPr>
            <a:spLocks noGrp="1"/>
          </p:cNvSpPr>
          <p:nvPr>
            <p:ph type="body" sz="quarter" idx="22" hasCustomPrompt="1"/>
          </p:nvPr>
        </p:nvSpPr>
        <p:spPr>
          <a:xfrm>
            <a:off x="8398650" y="3881065"/>
            <a:ext cx="3035145" cy="434457"/>
          </a:xfrm>
          <a:prstGeom prst="rect">
            <a:avLst/>
          </a:prstGeom>
        </p:spPr>
        <p:txBody>
          <a:bodyPr/>
          <a:lstStyle>
            <a:lvl1pPr marL="0" indent="0" algn="ctr">
              <a:buNone/>
              <a:defRPr>
                <a:solidFill>
                  <a:schemeClr val="tx1"/>
                </a:solidFill>
              </a:defRPr>
            </a:lvl1pPr>
          </a:lstStyle>
          <a:p>
            <a:r>
              <a:t>Click to edit text</a:t>
            </a:r>
          </a:p>
        </p:txBody>
      </p:sp>
      <p:sp>
        <p:nvSpPr>
          <p:cNvPr id="17" name="Text Placeholder 5">
            <a:extLst>
              <a:ext uri="{FF2B5EF4-FFF2-40B4-BE49-F238E27FC236}">
                <a16:creationId xmlns:a16="http://schemas.microsoft.com/office/drawing/2014/main" id="{78988700-2F40-D900-EE54-E29AC58DA45B}"/>
              </a:ext>
            </a:extLst>
          </p:cNvPr>
          <p:cNvSpPr>
            <a:spLocks noGrp="1"/>
          </p:cNvSpPr>
          <p:nvPr>
            <p:ph type="body" sz="quarter" idx="23" hasCustomPrompt="1"/>
          </p:nvPr>
        </p:nvSpPr>
        <p:spPr>
          <a:xfrm>
            <a:off x="731333" y="2720975"/>
            <a:ext cx="3061179" cy="1160463"/>
          </a:xfrm>
          <a:prstGeom prst="rect">
            <a:avLst/>
          </a:prstGeom>
        </p:spPr>
        <p:txBody>
          <a:bodyPr anchor="b"/>
          <a:lstStyle>
            <a:lvl1pPr marL="0" indent="0" algn="ctr" defTabSz="804672">
              <a:spcBef>
                <a:spcPts val="800"/>
              </a:spcBef>
              <a:buNone/>
              <a:defRPr sz="7040">
                <a:solidFill>
                  <a:schemeClr val="tx1"/>
                </a:solidFill>
                <a:latin typeface="Atyp Display Bold"/>
                <a:ea typeface="Atyp Display Bold"/>
                <a:cs typeface="Atyp Display Bold"/>
                <a:sym typeface="Atyp Display Bold"/>
              </a:defRPr>
            </a:lvl1pPr>
          </a:lstStyle>
          <a:p>
            <a:r>
              <a:t>Data</a:t>
            </a:r>
          </a:p>
        </p:txBody>
      </p:sp>
      <p:sp>
        <p:nvSpPr>
          <p:cNvPr id="18" name="Text Placeholder 5">
            <a:extLst>
              <a:ext uri="{FF2B5EF4-FFF2-40B4-BE49-F238E27FC236}">
                <a16:creationId xmlns:a16="http://schemas.microsoft.com/office/drawing/2014/main" id="{04ACD46C-4CBA-3838-F94D-ACB3CEB87AA9}"/>
              </a:ext>
            </a:extLst>
          </p:cNvPr>
          <p:cNvSpPr>
            <a:spLocks noGrp="1"/>
          </p:cNvSpPr>
          <p:nvPr>
            <p:ph type="body" sz="quarter" idx="24" hasCustomPrompt="1"/>
          </p:nvPr>
        </p:nvSpPr>
        <p:spPr>
          <a:xfrm>
            <a:off x="4567352" y="2720975"/>
            <a:ext cx="3061179" cy="1160463"/>
          </a:xfrm>
          <a:prstGeom prst="rect">
            <a:avLst/>
          </a:prstGeom>
        </p:spPr>
        <p:txBody>
          <a:bodyPr anchor="b"/>
          <a:lstStyle>
            <a:lvl1pPr marL="0" indent="0" algn="ctr" defTabSz="804672">
              <a:spcBef>
                <a:spcPts val="800"/>
              </a:spcBef>
              <a:buNone/>
              <a:defRPr sz="7040">
                <a:solidFill>
                  <a:schemeClr val="tx1"/>
                </a:solidFill>
                <a:latin typeface="Atyp Display Bold"/>
                <a:ea typeface="Atyp Display Bold"/>
                <a:cs typeface="Atyp Display Bold"/>
                <a:sym typeface="Atyp Display Bold"/>
              </a:defRPr>
            </a:lvl1pPr>
          </a:lstStyle>
          <a:p>
            <a:r>
              <a:rPr lang="en-US"/>
              <a:t>D</a:t>
            </a:r>
            <a:r>
              <a:t>ata</a:t>
            </a:r>
          </a:p>
        </p:txBody>
      </p:sp>
      <p:sp>
        <p:nvSpPr>
          <p:cNvPr id="19" name="Text Placeholder 5">
            <a:extLst>
              <a:ext uri="{FF2B5EF4-FFF2-40B4-BE49-F238E27FC236}">
                <a16:creationId xmlns:a16="http://schemas.microsoft.com/office/drawing/2014/main" id="{9A34DB46-3158-BD54-3FAA-202A7E192832}"/>
              </a:ext>
            </a:extLst>
          </p:cNvPr>
          <p:cNvSpPr>
            <a:spLocks noGrp="1"/>
          </p:cNvSpPr>
          <p:nvPr>
            <p:ph type="body" sz="quarter" idx="25" hasCustomPrompt="1"/>
          </p:nvPr>
        </p:nvSpPr>
        <p:spPr>
          <a:xfrm>
            <a:off x="8381069" y="2720975"/>
            <a:ext cx="3061178" cy="1160463"/>
          </a:xfrm>
          <a:prstGeom prst="rect">
            <a:avLst/>
          </a:prstGeom>
        </p:spPr>
        <p:txBody>
          <a:bodyPr anchor="b"/>
          <a:lstStyle>
            <a:lvl1pPr marL="0" indent="0" algn="ctr" defTabSz="804672">
              <a:spcBef>
                <a:spcPts val="800"/>
              </a:spcBef>
              <a:buNone/>
              <a:defRPr sz="7040">
                <a:solidFill>
                  <a:schemeClr val="tx1"/>
                </a:solidFill>
                <a:latin typeface="Atyp Display Bold"/>
                <a:ea typeface="Atyp Display Bold"/>
                <a:cs typeface="Atyp Display Bold"/>
                <a:sym typeface="Atyp Display Bold"/>
              </a:defRPr>
            </a:lvl1pPr>
          </a:lstStyle>
          <a:p>
            <a:r>
              <a:t>Data</a:t>
            </a:r>
          </a:p>
        </p:txBody>
      </p:sp>
    </p:spTree>
    <p:extLst>
      <p:ext uri="{BB962C8B-B14F-4D97-AF65-F5344CB8AC3E}">
        <p14:creationId xmlns:p14="http://schemas.microsoft.com/office/powerpoint/2010/main" val="4149581059"/>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x" preserve="1">
  <p:cSld name="Team - Yellow">
    <p:bg>
      <p:bgPr>
        <a:solidFill>
          <a:srgbClr val="FFE900"/>
        </a:solidFill>
        <a:effectLst/>
      </p:bgPr>
    </p:bg>
    <p:spTree>
      <p:nvGrpSpPr>
        <p:cNvPr id="1" name=""/>
        <p:cNvGrpSpPr/>
        <p:nvPr/>
      </p:nvGrpSpPr>
      <p:grpSpPr>
        <a:xfrm>
          <a:off x="0" y="0"/>
          <a:ext cx="0" cy="0"/>
          <a:chOff x="0" y="0"/>
          <a:chExt cx="0" cy="0"/>
        </a:xfrm>
      </p:grpSpPr>
      <p:sp>
        <p:nvSpPr>
          <p:cNvPr id="761" name="Click to Edit Team Title"/>
          <p:cNvSpPr txBox="1">
            <a:spLocks noGrp="1"/>
          </p:cNvSpPr>
          <p:nvPr>
            <p:ph type="title" hasCustomPrompt="1"/>
          </p:nvPr>
        </p:nvSpPr>
        <p:spPr>
          <a:xfrm>
            <a:off x="695325" y="505170"/>
            <a:ext cx="11164331" cy="337302"/>
          </a:xfrm>
          <a:prstGeom prst="rect">
            <a:avLst/>
          </a:prstGeom>
        </p:spPr>
        <p:txBody>
          <a:bodyPr/>
          <a:lstStyle/>
          <a:p>
            <a:r>
              <a:t>Click to Edit Team Title</a:t>
            </a:r>
          </a:p>
        </p:txBody>
      </p:sp>
      <p:sp>
        <p:nvSpPr>
          <p:cNvPr id="762" name="Picture Placeholder 4"/>
          <p:cNvSpPr>
            <a:spLocks noGrp="1"/>
          </p:cNvSpPr>
          <p:nvPr>
            <p:ph type="pic" sz="quarter" idx="21"/>
          </p:nvPr>
        </p:nvSpPr>
        <p:spPr>
          <a:xfrm>
            <a:off x="5225395" y="1330445"/>
            <a:ext cx="1741212" cy="1740015"/>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763" name="Picture Placeholder 4"/>
          <p:cNvSpPr>
            <a:spLocks noGrp="1"/>
          </p:cNvSpPr>
          <p:nvPr>
            <p:ph type="pic" sz="quarter" idx="22"/>
          </p:nvPr>
        </p:nvSpPr>
        <p:spPr>
          <a:xfrm>
            <a:off x="1017384" y="1339586"/>
            <a:ext cx="1741213" cy="1740014"/>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764" name="Picture Placeholder 4"/>
          <p:cNvSpPr>
            <a:spLocks noGrp="1"/>
          </p:cNvSpPr>
          <p:nvPr>
            <p:ph type="pic" sz="quarter" idx="23"/>
          </p:nvPr>
        </p:nvSpPr>
        <p:spPr>
          <a:xfrm>
            <a:off x="9106620" y="1339586"/>
            <a:ext cx="1741213" cy="1740014"/>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765" name="Body Level One…"/>
          <p:cNvSpPr txBox="1">
            <a:spLocks noGrp="1"/>
          </p:cNvSpPr>
          <p:nvPr>
            <p:ph type="body" sz="quarter" idx="1" hasCustomPrompt="1"/>
          </p:nvPr>
        </p:nvSpPr>
        <p:spPr>
          <a:xfrm>
            <a:off x="695325" y="3084595"/>
            <a:ext cx="2385332" cy="337302"/>
          </a:xfrm>
          <a:prstGeom prst="rect">
            <a:avLst/>
          </a:prstGeom>
        </p:spPr>
        <p:txBody>
          <a:bodyPr/>
          <a:lstStyle>
            <a:lvl1pPr marL="0" indent="0" algn="ctr">
              <a:buNone/>
              <a:defRPr sz="1600">
                <a:latin typeface="Atyp Text Semibold"/>
                <a:ea typeface="Atyp Text Semibold"/>
                <a:cs typeface="Atyp Text Semibold"/>
                <a:sym typeface="Atyp Text Semibold"/>
              </a:defRPr>
            </a:lvl1pPr>
            <a:lvl2pPr marL="457200" indent="0" algn="ctr">
              <a:buNone/>
              <a:defRPr sz="1600">
                <a:latin typeface="Atyp Text Semibold"/>
                <a:ea typeface="Atyp Text Semibold"/>
                <a:cs typeface="Atyp Text Semibold"/>
                <a:sym typeface="Atyp Text Semibold"/>
              </a:defRPr>
            </a:lvl2pPr>
            <a:lvl3pPr marL="914400" indent="0" algn="ctr">
              <a:buNone/>
              <a:defRPr sz="1600">
                <a:latin typeface="Atyp Text Semibold"/>
                <a:ea typeface="Atyp Text Semibold"/>
                <a:cs typeface="Atyp Text Semibold"/>
                <a:sym typeface="Atyp Text Semibold"/>
              </a:defRPr>
            </a:lvl3pPr>
            <a:lvl4pPr marL="1371600" indent="0" algn="ctr">
              <a:buNone/>
              <a:defRPr sz="1600">
                <a:latin typeface="Atyp Text Semibold"/>
                <a:ea typeface="Atyp Text Semibold"/>
                <a:cs typeface="Atyp Text Semibold"/>
                <a:sym typeface="Atyp Text Semibold"/>
              </a:defRPr>
            </a:lvl4pPr>
            <a:lvl5pPr marL="1828800" indent="0" algn="ctr">
              <a:buNone/>
              <a:defRPr sz="1600">
                <a:latin typeface="Atyp Text Semibold"/>
                <a:ea typeface="Atyp Text Semibold"/>
                <a:cs typeface="Atyp Text Semibold"/>
                <a:sym typeface="Atyp Text Semibold"/>
              </a:defRPr>
            </a:lvl5pPr>
          </a:lstStyle>
          <a:p>
            <a:r>
              <a:t>Name</a:t>
            </a:r>
          </a:p>
          <a:p>
            <a:pPr lvl="1"/>
            <a:endParaRPr/>
          </a:p>
          <a:p>
            <a:pPr lvl="2"/>
            <a:endParaRPr/>
          </a:p>
          <a:p>
            <a:pPr lvl="3"/>
            <a:endParaRPr/>
          </a:p>
          <a:p>
            <a:pPr lvl="4"/>
            <a:endParaRPr/>
          </a:p>
        </p:txBody>
      </p:sp>
      <p:sp>
        <p:nvSpPr>
          <p:cNvPr id="766" name="Text Placeholder 22"/>
          <p:cNvSpPr>
            <a:spLocks noGrp="1"/>
          </p:cNvSpPr>
          <p:nvPr>
            <p:ph type="body" sz="quarter" idx="24" hasCustomPrompt="1"/>
          </p:nvPr>
        </p:nvSpPr>
        <p:spPr>
          <a:xfrm>
            <a:off x="695325" y="3416042"/>
            <a:ext cx="2385332" cy="337302"/>
          </a:xfrm>
          <a:prstGeom prst="rect">
            <a:avLst/>
          </a:prstGeom>
        </p:spPr>
        <p:txBody>
          <a:bodyPr/>
          <a:lstStyle>
            <a:lvl1pPr marL="0" indent="0" algn="ctr">
              <a:buNone/>
              <a:defRPr sz="1600"/>
            </a:lvl1pPr>
          </a:lstStyle>
          <a:p>
            <a:r>
              <a:t>Title</a:t>
            </a:r>
          </a:p>
        </p:txBody>
      </p:sp>
      <p:sp>
        <p:nvSpPr>
          <p:cNvPr id="7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68" name="Text Placeholder 11"/>
          <p:cNvSpPr>
            <a:spLocks noGrp="1"/>
          </p:cNvSpPr>
          <p:nvPr>
            <p:ph type="body" sz="quarter" idx="25" hasCustomPrompt="1"/>
          </p:nvPr>
        </p:nvSpPr>
        <p:spPr>
          <a:xfrm>
            <a:off x="4903334" y="3078741"/>
            <a:ext cx="2385332" cy="337302"/>
          </a:xfrm>
          <a:prstGeom prst="rect">
            <a:avLst/>
          </a:prstGeom>
        </p:spPr>
        <p:txBody>
          <a:bodyPr/>
          <a:lstStyle>
            <a:lvl1pPr marL="0" indent="0" algn="ctr">
              <a:buNone/>
              <a:defRPr sz="1600">
                <a:latin typeface="Atyp Text Semibold"/>
                <a:ea typeface="Atyp Text Semibold"/>
                <a:cs typeface="Atyp Text Semibold"/>
                <a:sym typeface="Atyp Text Semibold"/>
              </a:defRPr>
            </a:lvl1pPr>
          </a:lstStyle>
          <a:p>
            <a:r>
              <a:t>Name</a:t>
            </a:r>
          </a:p>
        </p:txBody>
      </p:sp>
      <p:sp>
        <p:nvSpPr>
          <p:cNvPr id="769" name="Text Placeholder 22"/>
          <p:cNvSpPr>
            <a:spLocks noGrp="1"/>
          </p:cNvSpPr>
          <p:nvPr>
            <p:ph type="body" sz="quarter" idx="26" hasCustomPrompt="1"/>
          </p:nvPr>
        </p:nvSpPr>
        <p:spPr>
          <a:xfrm>
            <a:off x="4903334" y="3416042"/>
            <a:ext cx="2385332" cy="337302"/>
          </a:xfrm>
          <a:prstGeom prst="rect">
            <a:avLst/>
          </a:prstGeom>
        </p:spPr>
        <p:txBody>
          <a:bodyPr/>
          <a:lstStyle>
            <a:lvl1pPr marL="0" indent="0" algn="ctr">
              <a:buNone/>
              <a:defRPr sz="1600"/>
            </a:lvl1pPr>
          </a:lstStyle>
          <a:p>
            <a:r>
              <a:t>Title</a:t>
            </a:r>
          </a:p>
        </p:txBody>
      </p:sp>
      <p:sp>
        <p:nvSpPr>
          <p:cNvPr id="770" name="Text Placeholder 11"/>
          <p:cNvSpPr>
            <a:spLocks noGrp="1"/>
          </p:cNvSpPr>
          <p:nvPr>
            <p:ph type="body" sz="quarter" idx="27" hasCustomPrompt="1"/>
          </p:nvPr>
        </p:nvSpPr>
        <p:spPr>
          <a:xfrm>
            <a:off x="8789282" y="3078741"/>
            <a:ext cx="2385333" cy="337302"/>
          </a:xfrm>
          <a:prstGeom prst="rect">
            <a:avLst/>
          </a:prstGeom>
        </p:spPr>
        <p:txBody>
          <a:bodyPr/>
          <a:lstStyle>
            <a:lvl1pPr marL="0" indent="0" algn="ctr">
              <a:buNone/>
              <a:defRPr sz="1600">
                <a:latin typeface="Atyp Text Semibold"/>
                <a:ea typeface="Atyp Text Semibold"/>
                <a:cs typeface="Atyp Text Semibold"/>
                <a:sym typeface="Atyp Text Semibold"/>
              </a:defRPr>
            </a:lvl1pPr>
          </a:lstStyle>
          <a:p>
            <a:r>
              <a:t>Name</a:t>
            </a:r>
          </a:p>
        </p:txBody>
      </p:sp>
      <p:sp>
        <p:nvSpPr>
          <p:cNvPr id="771" name="Text Placeholder 22"/>
          <p:cNvSpPr>
            <a:spLocks noGrp="1"/>
          </p:cNvSpPr>
          <p:nvPr>
            <p:ph type="body" sz="quarter" idx="28" hasCustomPrompt="1"/>
          </p:nvPr>
        </p:nvSpPr>
        <p:spPr>
          <a:xfrm>
            <a:off x="8789282" y="3416042"/>
            <a:ext cx="2385333" cy="337302"/>
          </a:xfrm>
          <a:prstGeom prst="rect">
            <a:avLst/>
          </a:prstGeom>
        </p:spPr>
        <p:txBody>
          <a:bodyPr/>
          <a:lstStyle>
            <a:lvl1pPr marL="0" indent="0" algn="ctr">
              <a:buNone/>
              <a:defRPr sz="1600"/>
            </a:lvl1pPr>
          </a:lstStyle>
          <a:p>
            <a:r>
              <a:t>Title</a:t>
            </a:r>
          </a:p>
        </p:txBody>
      </p:sp>
      <p:sp>
        <p:nvSpPr>
          <p:cNvPr id="772" name="Picture Placeholder 4"/>
          <p:cNvSpPr>
            <a:spLocks noGrp="1"/>
          </p:cNvSpPr>
          <p:nvPr>
            <p:ph type="pic" sz="quarter" idx="29"/>
          </p:nvPr>
        </p:nvSpPr>
        <p:spPr>
          <a:xfrm>
            <a:off x="5225395" y="3975674"/>
            <a:ext cx="1741212" cy="1740015"/>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773" name="Picture Placeholder 4"/>
          <p:cNvSpPr>
            <a:spLocks noGrp="1"/>
          </p:cNvSpPr>
          <p:nvPr>
            <p:ph type="pic" sz="quarter" idx="30"/>
          </p:nvPr>
        </p:nvSpPr>
        <p:spPr>
          <a:xfrm>
            <a:off x="1017384" y="3984815"/>
            <a:ext cx="1741213" cy="1740014"/>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774" name="Picture Placeholder 4"/>
          <p:cNvSpPr>
            <a:spLocks noGrp="1"/>
          </p:cNvSpPr>
          <p:nvPr>
            <p:ph type="pic" sz="quarter" idx="31"/>
          </p:nvPr>
        </p:nvSpPr>
        <p:spPr>
          <a:xfrm>
            <a:off x="9106620" y="3984815"/>
            <a:ext cx="1741213" cy="1740014"/>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775" name="Text Placeholder 11"/>
          <p:cNvSpPr>
            <a:spLocks noGrp="1"/>
          </p:cNvSpPr>
          <p:nvPr>
            <p:ph type="body" sz="quarter" idx="32" hasCustomPrompt="1"/>
          </p:nvPr>
        </p:nvSpPr>
        <p:spPr>
          <a:xfrm>
            <a:off x="695325" y="5729824"/>
            <a:ext cx="2385332" cy="337302"/>
          </a:xfrm>
          <a:prstGeom prst="rect">
            <a:avLst/>
          </a:prstGeom>
        </p:spPr>
        <p:txBody>
          <a:bodyPr/>
          <a:lstStyle>
            <a:lvl1pPr marL="0" indent="0" algn="ctr">
              <a:buNone/>
              <a:defRPr sz="1600">
                <a:latin typeface="Atyp Text Semibold"/>
                <a:ea typeface="Atyp Text Semibold"/>
                <a:cs typeface="Atyp Text Semibold"/>
                <a:sym typeface="Atyp Text Semibold"/>
              </a:defRPr>
            </a:lvl1pPr>
          </a:lstStyle>
          <a:p>
            <a:r>
              <a:t>Name</a:t>
            </a:r>
          </a:p>
        </p:txBody>
      </p:sp>
      <p:sp>
        <p:nvSpPr>
          <p:cNvPr id="776" name="Text Placeholder 22"/>
          <p:cNvSpPr>
            <a:spLocks noGrp="1"/>
          </p:cNvSpPr>
          <p:nvPr>
            <p:ph type="body" sz="quarter" idx="33" hasCustomPrompt="1"/>
          </p:nvPr>
        </p:nvSpPr>
        <p:spPr>
          <a:xfrm>
            <a:off x="695325" y="6061270"/>
            <a:ext cx="2385332" cy="337302"/>
          </a:xfrm>
          <a:prstGeom prst="rect">
            <a:avLst/>
          </a:prstGeom>
        </p:spPr>
        <p:txBody>
          <a:bodyPr/>
          <a:lstStyle>
            <a:lvl1pPr marL="0" indent="0" algn="ctr">
              <a:buNone/>
              <a:defRPr sz="1600"/>
            </a:lvl1pPr>
          </a:lstStyle>
          <a:p>
            <a:r>
              <a:t>Title</a:t>
            </a:r>
          </a:p>
        </p:txBody>
      </p:sp>
      <p:sp>
        <p:nvSpPr>
          <p:cNvPr id="777" name="Text Placeholder 11"/>
          <p:cNvSpPr>
            <a:spLocks noGrp="1"/>
          </p:cNvSpPr>
          <p:nvPr>
            <p:ph type="body" sz="quarter" idx="34" hasCustomPrompt="1"/>
          </p:nvPr>
        </p:nvSpPr>
        <p:spPr>
          <a:xfrm>
            <a:off x="4903334" y="5723970"/>
            <a:ext cx="2385332" cy="337302"/>
          </a:xfrm>
          <a:prstGeom prst="rect">
            <a:avLst/>
          </a:prstGeom>
        </p:spPr>
        <p:txBody>
          <a:bodyPr/>
          <a:lstStyle>
            <a:lvl1pPr marL="0" indent="0" algn="ctr">
              <a:buNone/>
              <a:defRPr sz="1600">
                <a:latin typeface="Atyp Text Semibold"/>
                <a:ea typeface="Atyp Text Semibold"/>
                <a:cs typeface="Atyp Text Semibold"/>
                <a:sym typeface="Atyp Text Semibold"/>
              </a:defRPr>
            </a:lvl1pPr>
          </a:lstStyle>
          <a:p>
            <a:r>
              <a:t>Name</a:t>
            </a:r>
          </a:p>
        </p:txBody>
      </p:sp>
      <p:sp>
        <p:nvSpPr>
          <p:cNvPr id="778" name="Text Placeholder 22"/>
          <p:cNvSpPr>
            <a:spLocks noGrp="1"/>
          </p:cNvSpPr>
          <p:nvPr>
            <p:ph type="body" sz="quarter" idx="35" hasCustomPrompt="1"/>
          </p:nvPr>
        </p:nvSpPr>
        <p:spPr>
          <a:xfrm>
            <a:off x="4903334" y="6061270"/>
            <a:ext cx="2385332" cy="337302"/>
          </a:xfrm>
          <a:prstGeom prst="rect">
            <a:avLst/>
          </a:prstGeom>
        </p:spPr>
        <p:txBody>
          <a:bodyPr/>
          <a:lstStyle>
            <a:lvl1pPr marL="0" indent="0" algn="ctr">
              <a:buNone/>
              <a:defRPr sz="1600"/>
            </a:lvl1pPr>
          </a:lstStyle>
          <a:p>
            <a:r>
              <a:t>Title</a:t>
            </a:r>
          </a:p>
        </p:txBody>
      </p:sp>
      <p:sp>
        <p:nvSpPr>
          <p:cNvPr id="779" name="Text Placeholder 11"/>
          <p:cNvSpPr>
            <a:spLocks noGrp="1"/>
          </p:cNvSpPr>
          <p:nvPr>
            <p:ph type="body" sz="quarter" idx="36" hasCustomPrompt="1"/>
          </p:nvPr>
        </p:nvSpPr>
        <p:spPr>
          <a:xfrm>
            <a:off x="8789282" y="5723970"/>
            <a:ext cx="2385333" cy="337302"/>
          </a:xfrm>
          <a:prstGeom prst="rect">
            <a:avLst/>
          </a:prstGeom>
        </p:spPr>
        <p:txBody>
          <a:bodyPr/>
          <a:lstStyle>
            <a:lvl1pPr marL="0" indent="0" algn="ctr">
              <a:buNone/>
              <a:defRPr sz="1600">
                <a:latin typeface="Atyp Text Semibold"/>
                <a:ea typeface="Atyp Text Semibold"/>
                <a:cs typeface="Atyp Text Semibold"/>
                <a:sym typeface="Atyp Text Semibold"/>
              </a:defRPr>
            </a:lvl1pPr>
          </a:lstStyle>
          <a:p>
            <a:r>
              <a:t>Name</a:t>
            </a:r>
          </a:p>
        </p:txBody>
      </p:sp>
      <p:sp>
        <p:nvSpPr>
          <p:cNvPr id="780" name="Text Placeholder 22"/>
          <p:cNvSpPr>
            <a:spLocks noGrp="1"/>
          </p:cNvSpPr>
          <p:nvPr>
            <p:ph type="body" sz="quarter" idx="37" hasCustomPrompt="1"/>
          </p:nvPr>
        </p:nvSpPr>
        <p:spPr>
          <a:xfrm>
            <a:off x="8789282" y="6061270"/>
            <a:ext cx="2385333" cy="337302"/>
          </a:xfrm>
          <a:prstGeom prst="rect">
            <a:avLst/>
          </a:prstGeom>
        </p:spPr>
        <p:txBody>
          <a:bodyPr/>
          <a:lstStyle>
            <a:lvl1pPr marL="0" indent="0" algn="ctr">
              <a:buNone/>
              <a:defRPr sz="1600"/>
            </a:lvl1pPr>
          </a:lstStyle>
          <a:p>
            <a:r>
              <a:t>Title</a:t>
            </a:r>
          </a:p>
        </p:txBody>
      </p:sp>
    </p:spTree>
    <p:extLst>
      <p:ext uri="{BB962C8B-B14F-4D97-AF65-F5344CB8AC3E}">
        <p14:creationId xmlns:p14="http://schemas.microsoft.com/office/powerpoint/2010/main" val="687173014"/>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x" preserve="1">
  <p:cSld name="Key Statement + Image YELLOW">
    <p:bg>
      <p:bgPr>
        <a:solidFill>
          <a:srgbClr val="FFE900"/>
        </a:solidFill>
        <a:effectLst/>
      </p:bgPr>
    </p:bg>
    <p:spTree>
      <p:nvGrpSpPr>
        <p:cNvPr id="1" name=""/>
        <p:cNvGrpSpPr/>
        <p:nvPr/>
      </p:nvGrpSpPr>
      <p:grpSpPr>
        <a:xfrm>
          <a:off x="0" y="0"/>
          <a:ext cx="0" cy="0"/>
          <a:chOff x="0" y="0"/>
          <a:chExt cx="0" cy="0"/>
        </a:xfrm>
      </p:grpSpPr>
      <p:sp>
        <p:nvSpPr>
          <p:cNvPr id="824" name="Click to Add Key Statement"/>
          <p:cNvSpPr txBox="1">
            <a:spLocks noGrp="1"/>
          </p:cNvSpPr>
          <p:nvPr>
            <p:ph type="title" hasCustomPrompt="1"/>
          </p:nvPr>
        </p:nvSpPr>
        <p:spPr>
          <a:xfrm>
            <a:off x="6968167" y="2385636"/>
            <a:ext cx="4572284" cy="2086726"/>
          </a:xfrm>
          <a:prstGeom prst="rect">
            <a:avLst/>
          </a:prstGeom>
        </p:spPr>
        <p:txBody>
          <a:bodyPr anchor="ctr"/>
          <a:lstStyle>
            <a:lvl1pPr>
              <a:defRPr sz="4800"/>
            </a:lvl1pPr>
          </a:lstStyle>
          <a:p>
            <a:r>
              <a:t>Click to Add Key Statement</a:t>
            </a:r>
          </a:p>
        </p:txBody>
      </p:sp>
      <p:sp>
        <p:nvSpPr>
          <p:cNvPr id="825" name="Picture Placeholder 5"/>
          <p:cNvSpPr>
            <a:spLocks noGrp="1"/>
          </p:cNvSpPr>
          <p:nvPr>
            <p:ph type="pic" sz="half" idx="21"/>
          </p:nvPr>
        </p:nvSpPr>
        <p:spPr>
          <a:xfrm>
            <a:off x="1083732" y="1270000"/>
            <a:ext cx="5605464" cy="4318000"/>
          </a:xfrm>
          <a:prstGeom prst="rect">
            <a:avLst/>
          </a:prstGeom>
        </p:spPr>
        <p:txBody>
          <a:bodyPr lIns="91439" rIns="91439">
            <a:noAutofit/>
          </a:bodyPr>
          <a:lstStyle/>
          <a:p>
            <a:r>
              <a:rPr lang="en-US"/>
              <a:t>Click icon to add picture</a:t>
            </a:r>
            <a:endParaRPr/>
          </a:p>
        </p:txBody>
      </p:sp>
      <p:pic>
        <p:nvPicPr>
          <p:cNvPr id="826" name="Picture 3" descr="Picture 3"/>
          <p:cNvPicPr>
            <a:picLocks noChangeAspect="1"/>
          </p:cNvPicPr>
          <p:nvPr/>
        </p:nvPicPr>
        <p:blipFill>
          <a:blip r:embed="rId2"/>
          <a:stretch>
            <a:fillRect/>
          </a:stretch>
        </p:blipFill>
        <p:spPr>
          <a:xfrm>
            <a:off x="516924" y="5914270"/>
            <a:ext cx="1192962" cy="588130"/>
          </a:xfrm>
          <a:prstGeom prst="rect">
            <a:avLst/>
          </a:prstGeom>
          <a:ln w="12700">
            <a:miter lim="400000"/>
          </a:ln>
        </p:spPr>
      </p:pic>
      <p:sp>
        <p:nvSpPr>
          <p:cNvPr id="8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31863500"/>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x" preserve="1">
  <p:cSld name="Key Statement Shapes - Yellow">
    <p:bg>
      <p:bgPr>
        <a:solidFill>
          <a:srgbClr val="FFE900"/>
        </a:solidFill>
        <a:effectLst/>
      </p:bgPr>
    </p:bg>
    <p:spTree>
      <p:nvGrpSpPr>
        <p:cNvPr id="1" name=""/>
        <p:cNvGrpSpPr/>
        <p:nvPr/>
      </p:nvGrpSpPr>
      <p:grpSpPr>
        <a:xfrm>
          <a:off x="0" y="0"/>
          <a:ext cx="0" cy="0"/>
          <a:chOff x="0" y="0"/>
          <a:chExt cx="0" cy="0"/>
        </a:xfrm>
      </p:grpSpPr>
      <p:sp>
        <p:nvSpPr>
          <p:cNvPr id="855" name="Graphic 9"/>
          <p:cNvSpPr/>
          <p:nvPr/>
        </p:nvSpPr>
        <p:spPr>
          <a:xfrm rot="3322683">
            <a:off x="8723025" y="294946"/>
            <a:ext cx="2932559" cy="432091"/>
          </a:xfrm>
          <a:prstGeom prst="rect">
            <a:avLst/>
          </a:prstGeom>
          <a:solidFill>
            <a:srgbClr val="FFFFFF"/>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856" name="Click toAdd Key Statement"/>
          <p:cNvSpPr txBox="1">
            <a:spLocks noGrp="1"/>
          </p:cNvSpPr>
          <p:nvPr>
            <p:ph type="title" hasCustomPrompt="1"/>
          </p:nvPr>
        </p:nvSpPr>
        <p:spPr>
          <a:xfrm>
            <a:off x="3616052" y="0"/>
            <a:ext cx="5367524" cy="6858000"/>
          </a:xfrm>
          <a:prstGeom prst="rect">
            <a:avLst/>
          </a:prstGeom>
        </p:spPr>
        <p:txBody>
          <a:bodyPr anchor="ctr"/>
          <a:lstStyle>
            <a:lvl1pPr>
              <a:defRPr sz="5400"/>
            </a:lvl1pPr>
          </a:lstStyle>
          <a:p>
            <a:r>
              <a:t>Click to</a:t>
            </a:r>
            <a:r>
              <a:rPr lang="en-US"/>
              <a:t> </a:t>
            </a:r>
            <a:r>
              <a:t>Add Key Statement</a:t>
            </a:r>
          </a:p>
        </p:txBody>
      </p:sp>
      <p:sp>
        <p:nvSpPr>
          <p:cNvPr id="857" name="Graphic 5"/>
          <p:cNvSpPr/>
          <p:nvPr/>
        </p:nvSpPr>
        <p:spPr>
          <a:xfrm rot="3623441">
            <a:off x="-530912" y="2903343"/>
            <a:ext cx="2372054" cy="1491553"/>
          </a:xfrm>
          <a:custGeom>
            <a:avLst/>
            <a:gdLst/>
            <a:ahLst/>
            <a:cxnLst>
              <a:cxn ang="0">
                <a:pos x="wd2" y="hd2"/>
              </a:cxn>
              <a:cxn ang="5400000">
                <a:pos x="wd2" y="hd2"/>
              </a:cxn>
              <a:cxn ang="10800000">
                <a:pos x="wd2" y="hd2"/>
              </a:cxn>
              <a:cxn ang="16200000">
                <a:pos x="wd2" y="hd2"/>
              </a:cxn>
            </a:cxnLst>
            <a:rect l="0" t="0" r="r" b="b"/>
            <a:pathLst>
              <a:path w="21600" h="21600" extrusionOk="0">
                <a:moveTo>
                  <a:pt x="18818" y="21600"/>
                </a:moveTo>
                <a:lnTo>
                  <a:pt x="10800" y="8849"/>
                </a:lnTo>
                <a:lnTo>
                  <a:pt x="2782" y="21600"/>
                </a:lnTo>
                <a:lnTo>
                  <a:pt x="0" y="17176"/>
                </a:lnTo>
                <a:lnTo>
                  <a:pt x="10800" y="0"/>
                </a:lnTo>
                <a:lnTo>
                  <a:pt x="21600" y="17176"/>
                </a:lnTo>
                <a:close/>
              </a:path>
            </a:pathLst>
          </a:custGeom>
          <a:solidFill>
            <a:srgbClr val="FFFFFF"/>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858" name="Graphic 7"/>
          <p:cNvSpPr/>
          <p:nvPr/>
        </p:nvSpPr>
        <p:spPr>
          <a:xfrm>
            <a:off x="11088876" y="3162806"/>
            <a:ext cx="1926123" cy="19261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8" y="0"/>
                  <a:pt x="0" y="4800"/>
                  <a:pt x="0" y="10800"/>
                </a:cubicBezTo>
                <a:cubicBezTo>
                  <a:pt x="0" y="16752"/>
                  <a:pt x="4848" y="21600"/>
                  <a:pt x="10800" y="21600"/>
                </a:cubicBezTo>
                <a:cubicBezTo>
                  <a:pt x="16800" y="21600"/>
                  <a:pt x="21600" y="16752"/>
                  <a:pt x="21600" y="10800"/>
                </a:cubicBezTo>
                <a:cubicBezTo>
                  <a:pt x="21600" y="4800"/>
                  <a:pt x="16800" y="0"/>
                  <a:pt x="10800" y="0"/>
                </a:cubicBezTo>
                <a:close/>
                <a:moveTo>
                  <a:pt x="10800" y="16800"/>
                </a:moveTo>
                <a:cubicBezTo>
                  <a:pt x="7488" y="16800"/>
                  <a:pt x="4800" y="14112"/>
                  <a:pt x="4800" y="10800"/>
                </a:cubicBezTo>
                <a:cubicBezTo>
                  <a:pt x="4800" y="7488"/>
                  <a:pt x="7488" y="4800"/>
                  <a:pt x="10800" y="4800"/>
                </a:cubicBezTo>
                <a:cubicBezTo>
                  <a:pt x="14112" y="4800"/>
                  <a:pt x="16800" y="7488"/>
                  <a:pt x="16800" y="10800"/>
                </a:cubicBezTo>
                <a:cubicBezTo>
                  <a:pt x="16800" y="14112"/>
                  <a:pt x="14112" y="16800"/>
                  <a:pt x="10800" y="16800"/>
                </a:cubicBezTo>
                <a:close/>
              </a:path>
            </a:pathLst>
          </a:custGeom>
          <a:solidFill>
            <a:srgbClr val="FFFFFF"/>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859" name="Graphic 9"/>
          <p:cNvSpPr/>
          <p:nvPr/>
        </p:nvSpPr>
        <p:spPr>
          <a:xfrm rot="1792947">
            <a:off x="8841558" y="91869"/>
            <a:ext cx="2932559" cy="432091"/>
          </a:xfrm>
          <a:prstGeom prst="rect">
            <a:avLst/>
          </a:prstGeom>
          <a:solidFill>
            <a:srgbClr val="0000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860" name="Graphic 11"/>
          <p:cNvSpPr/>
          <p:nvPr/>
        </p:nvSpPr>
        <p:spPr>
          <a:xfrm rot="19370905">
            <a:off x="600532" y="-126055"/>
            <a:ext cx="1926118" cy="963056"/>
          </a:xfrm>
          <a:custGeom>
            <a:avLst/>
            <a:gdLst/>
            <a:ahLst/>
            <a:cxnLst>
              <a:cxn ang="0">
                <a:pos x="wd2" y="hd2"/>
              </a:cxn>
              <a:cxn ang="5400000">
                <a:pos x="wd2" y="hd2"/>
              </a:cxn>
              <a:cxn ang="10800000">
                <a:pos x="wd2" y="hd2"/>
              </a:cxn>
              <a:cxn ang="16200000">
                <a:pos x="wd2" y="hd2"/>
              </a:cxn>
            </a:cxnLst>
            <a:rect l="0" t="0" r="r" b="b"/>
            <a:pathLst>
              <a:path w="21600" h="21600" extrusionOk="0">
                <a:moveTo>
                  <a:pt x="10800" y="12000"/>
                </a:moveTo>
                <a:cubicBezTo>
                  <a:pt x="7488" y="12000"/>
                  <a:pt x="4800" y="6624"/>
                  <a:pt x="4800" y="0"/>
                </a:cubicBezTo>
                <a:lnTo>
                  <a:pt x="0" y="0"/>
                </a:lnTo>
                <a:cubicBezTo>
                  <a:pt x="0" y="11904"/>
                  <a:pt x="4848" y="21600"/>
                  <a:pt x="10800" y="21600"/>
                </a:cubicBezTo>
                <a:cubicBezTo>
                  <a:pt x="16800" y="21600"/>
                  <a:pt x="21600" y="11904"/>
                  <a:pt x="21600" y="0"/>
                </a:cubicBezTo>
                <a:lnTo>
                  <a:pt x="16800" y="0"/>
                </a:lnTo>
                <a:cubicBezTo>
                  <a:pt x="16800" y="6624"/>
                  <a:pt x="14112" y="12000"/>
                  <a:pt x="10800" y="12000"/>
                </a:cubicBezTo>
                <a:close/>
              </a:path>
            </a:pathLst>
          </a:custGeom>
          <a:solidFill>
            <a:srgbClr val="0000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pic>
        <p:nvPicPr>
          <p:cNvPr id="861" name="Picture 20" descr="Picture 20"/>
          <p:cNvPicPr>
            <a:picLocks noChangeAspect="1"/>
          </p:cNvPicPr>
          <p:nvPr/>
        </p:nvPicPr>
        <p:blipFill>
          <a:blip r:embed="rId2"/>
          <a:stretch>
            <a:fillRect/>
          </a:stretch>
        </p:blipFill>
        <p:spPr>
          <a:xfrm>
            <a:off x="516924" y="5914270"/>
            <a:ext cx="1187051" cy="585217"/>
          </a:xfrm>
          <a:prstGeom prst="rect">
            <a:avLst/>
          </a:prstGeom>
          <a:ln w="12700">
            <a:miter lim="400000"/>
          </a:ln>
        </p:spPr>
      </p:pic>
      <p:sp>
        <p:nvSpPr>
          <p:cNvPr id="862" name="Graphic 9"/>
          <p:cNvSpPr/>
          <p:nvPr/>
        </p:nvSpPr>
        <p:spPr>
          <a:xfrm rot="9040538">
            <a:off x="6612600" y="6499554"/>
            <a:ext cx="2932559" cy="432091"/>
          </a:xfrm>
          <a:prstGeom prst="rect">
            <a:avLst/>
          </a:prstGeom>
          <a:solidFill>
            <a:srgbClr val="0000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863" name="Graphic 9"/>
          <p:cNvSpPr/>
          <p:nvPr/>
        </p:nvSpPr>
        <p:spPr>
          <a:xfrm rot="3322683">
            <a:off x="8723025" y="294946"/>
            <a:ext cx="2932559" cy="432091"/>
          </a:xfrm>
          <a:prstGeom prst="rect">
            <a:avLst/>
          </a:prstGeom>
          <a:solidFill>
            <a:srgbClr val="FFFFFF"/>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864" name="Graphic 5"/>
          <p:cNvSpPr/>
          <p:nvPr/>
        </p:nvSpPr>
        <p:spPr>
          <a:xfrm rot="3623441">
            <a:off x="-530912" y="2903343"/>
            <a:ext cx="2372054" cy="1491553"/>
          </a:xfrm>
          <a:custGeom>
            <a:avLst/>
            <a:gdLst/>
            <a:ahLst/>
            <a:cxnLst>
              <a:cxn ang="0">
                <a:pos x="wd2" y="hd2"/>
              </a:cxn>
              <a:cxn ang="5400000">
                <a:pos x="wd2" y="hd2"/>
              </a:cxn>
              <a:cxn ang="10800000">
                <a:pos x="wd2" y="hd2"/>
              </a:cxn>
              <a:cxn ang="16200000">
                <a:pos x="wd2" y="hd2"/>
              </a:cxn>
            </a:cxnLst>
            <a:rect l="0" t="0" r="r" b="b"/>
            <a:pathLst>
              <a:path w="21600" h="21600" extrusionOk="0">
                <a:moveTo>
                  <a:pt x="18818" y="21600"/>
                </a:moveTo>
                <a:lnTo>
                  <a:pt x="10800" y="8849"/>
                </a:lnTo>
                <a:lnTo>
                  <a:pt x="2782" y="21600"/>
                </a:lnTo>
                <a:lnTo>
                  <a:pt x="0" y="17176"/>
                </a:lnTo>
                <a:lnTo>
                  <a:pt x="10800" y="0"/>
                </a:lnTo>
                <a:lnTo>
                  <a:pt x="21600" y="17176"/>
                </a:lnTo>
                <a:close/>
              </a:path>
            </a:pathLst>
          </a:custGeom>
          <a:solidFill>
            <a:srgbClr val="0000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865" name="Graphic 7"/>
          <p:cNvSpPr/>
          <p:nvPr/>
        </p:nvSpPr>
        <p:spPr>
          <a:xfrm>
            <a:off x="11088876" y="3162806"/>
            <a:ext cx="1926123" cy="192612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8" y="0"/>
                  <a:pt x="0" y="4800"/>
                  <a:pt x="0" y="10800"/>
                </a:cubicBezTo>
                <a:cubicBezTo>
                  <a:pt x="0" y="16752"/>
                  <a:pt x="4848" y="21600"/>
                  <a:pt x="10800" y="21600"/>
                </a:cubicBezTo>
                <a:cubicBezTo>
                  <a:pt x="16800" y="21600"/>
                  <a:pt x="21600" y="16752"/>
                  <a:pt x="21600" y="10800"/>
                </a:cubicBezTo>
                <a:cubicBezTo>
                  <a:pt x="21600" y="4800"/>
                  <a:pt x="16800" y="0"/>
                  <a:pt x="10800" y="0"/>
                </a:cubicBezTo>
                <a:close/>
                <a:moveTo>
                  <a:pt x="10800" y="16800"/>
                </a:moveTo>
                <a:cubicBezTo>
                  <a:pt x="7488" y="16800"/>
                  <a:pt x="4800" y="14112"/>
                  <a:pt x="4800" y="10800"/>
                </a:cubicBezTo>
                <a:cubicBezTo>
                  <a:pt x="4800" y="7488"/>
                  <a:pt x="7488" y="4800"/>
                  <a:pt x="10800" y="4800"/>
                </a:cubicBezTo>
                <a:cubicBezTo>
                  <a:pt x="14112" y="4800"/>
                  <a:pt x="16800" y="7488"/>
                  <a:pt x="16800" y="10800"/>
                </a:cubicBezTo>
                <a:cubicBezTo>
                  <a:pt x="16800" y="14112"/>
                  <a:pt x="14112" y="16800"/>
                  <a:pt x="10800" y="16800"/>
                </a:cubicBezTo>
                <a:close/>
              </a:path>
            </a:pathLst>
          </a:custGeom>
          <a:solidFill>
            <a:schemeClr val="accent3"/>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866" name="Graphic 9"/>
          <p:cNvSpPr/>
          <p:nvPr/>
        </p:nvSpPr>
        <p:spPr>
          <a:xfrm rot="1792947">
            <a:off x="8841558" y="91869"/>
            <a:ext cx="2932559" cy="432091"/>
          </a:xfrm>
          <a:prstGeom prst="rect">
            <a:avLst/>
          </a:prstGeom>
          <a:solidFill>
            <a:srgbClr val="0000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867" name="Graphic 11"/>
          <p:cNvSpPr/>
          <p:nvPr/>
        </p:nvSpPr>
        <p:spPr>
          <a:xfrm rot="19370905">
            <a:off x="600532" y="-126055"/>
            <a:ext cx="1926118" cy="963056"/>
          </a:xfrm>
          <a:custGeom>
            <a:avLst/>
            <a:gdLst/>
            <a:ahLst/>
            <a:cxnLst>
              <a:cxn ang="0">
                <a:pos x="wd2" y="hd2"/>
              </a:cxn>
              <a:cxn ang="5400000">
                <a:pos x="wd2" y="hd2"/>
              </a:cxn>
              <a:cxn ang="10800000">
                <a:pos x="wd2" y="hd2"/>
              </a:cxn>
              <a:cxn ang="16200000">
                <a:pos x="wd2" y="hd2"/>
              </a:cxn>
            </a:cxnLst>
            <a:rect l="0" t="0" r="r" b="b"/>
            <a:pathLst>
              <a:path w="21600" h="21600" extrusionOk="0">
                <a:moveTo>
                  <a:pt x="10800" y="12000"/>
                </a:moveTo>
                <a:cubicBezTo>
                  <a:pt x="7488" y="12000"/>
                  <a:pt x="4800" y="6624"/>
                  <a:pt x="4800" y="0"/>
                </a:cubicBezTo>
                <a:lnTo>
                  <a:pt x="0" y="0"/>
                </a:lnTo>
                <a:cubicBezTo>
                  <a:pt x="0" y="11904"/>
                  <a:pt x="4848" y="21600"/>
                  <a:pt x="10800" y="21600"/>
                </a:cubicBezTo>
                <a:cubicBezTo>
                  <a:pt x="16800" y="21600"/>
                  <a:pt x="21600" y="11904"/>
                  <a:pt x="21600" y="0"/>
                </a:cubicBezTo>
                <a:lnTo>
                  <a:pt x="16800" y="0"/>
                </a:lnTo>
                <a:cubicBezTo>
                  <a:pt x="16800" y="6624"/>
                  <a:pt x="14112" y="12000"/>
                  <a:pt x="10800" y="12000"/>
                </a:cubicBezTo>
                <a:close/>
              </a:path>
            </a:pathLst>
          </a:custGeom>
          <a:solidFill>
            <a:schemeClr val="accent2"/>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868" name="Graphic 9"/>
          <p:cNvSpPr/>
          <p:nvPr/>
        </p:nvSpPr>
        <p:spPr>
          <a:xfrm rot="9040538">
            <a:off x="6612600" y="6499554"/>
            <a:ext cx="2932559" cy="432091"/>
          </a:xfrm>
          <a:prstGeom prst="rect">
            <a:avLst/>
          </a:prstGeom>
          <a:solidFill>
            <a:srgbClr val="FFFFFF"/>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8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653677"/>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x" preserve="1">
  <p:cSld name="Quote + Headshot - Yellow">
    <p:bg>
      <p:bgPr>
        <a:solidFill>
          <a:srgbClr val="FFE900"/>
        </a:solidFill>
        <a:effectLst/>
      </p:bgPr>
    </p:bg>
    <p:spTree>
      <p:nvGrpSpPr>
        <p:cNvPr id="1" name=""/>
        <p:cNvGrpSpPr/>
        <p:nvPr/>
      </p:nvGrpSpPr>
      <p:grpSpPr>
        <a:xfrm>
          <a:off x="0" y="0"/>
          <a:ext cx="0" cy="0"/>
          <a:chOff x="0" y="0"/>
          <a:chExt cx="0" cy="0"/>
        </a:xfrm>
      </p:grpSpPr>
      <p:grpSp>
        <p:nvGrpSpPr>
          <p:cNvPr id="1004" name="Group 10"/>
          <p:cNvGrpSpPr/>
          <p:nvPr/>
        </p:nvGrpSpPr>
        <p:grpSpPr>
          <a:xfrm>
            <a:off x="4406627" y="1567215"/>
            <a:ext cx="1467912" cy="914656"/>
            <a:chOff x="0" y="0"/>
            <a:chExt cx="1467910" cy="914655"/>
          </a:xfrm>
        </p:grpSpPr>
        <p:sp>
          <p:nvSpPr>
            <p:cNvPr id="1002" name="Freeform 11"/>
            <p:cNvSpPr/>
            <p:nvPr/>
          </p:nvSpPr>
          <p:spPr>
            <a:xfrm rot="14153855">
              <a:off x="137126" y="119908"/>
              <a:ext cx="647668" cy="674839"/>
            </a:xfrm>
            <a:custGeom>
              <a:avLst/>
              <a:gdLst/>
              <a:ahLst/>
              <a:cxnLst>
                <a:cxn ang="0">
                  <a:pos x="wd2" y="hd2"/>
                </a:cxn>
                <a:cxn ang="5400000">
                  <a:pos x="wd2" y="hd2"/>
                </a:cxn>
                <a:cxn ang="10800000">
                  <a:pos x="wd2" y="hd2"/>
                </a:cxn>
                <a:cxn ang="16200000">
                  <a:pos x="wd2" y="hd2"/>
                </a:cxn>
              </a:cxnLst>
              <a:rect l="0" t="0" r="r" b="b"/>
              <a:pathLst>
                <a:path w="20015" h="21498" extrusionOk="0">
                  <a:moveTo>
                    <a:pt x="8561" y="4"/>
                  </a:moveTo>
                  <a:cubicBezTo>
                    <a:pt x="12517" y="-102"/>
                    <a:pt x="16405" y="1968"/>
                    <a:pt x="18532" y="5780"/>
                  </a:cubicBezTo>
                  <a:cubicBezTo>
                    <a:pt x="21600" y="11279"/>
                    <a:pt x="19753" y="18335"/>
                    <a:pt x="14418" y="21498"/>
                  </a:cubicBezTo>
                  <a:lnTo>
                    <a:pt x="11944" y="17063"/>
                  </a:lnTo>
                  <a:cubicBezTo>
                    <a:pt x="14913" y="15303"/>
                    <a:pt x="15936" y="11391"/>
                    <a:pt x="14229" y="8330"/>
                  </a:cubicBezTo>
                  <a:lnTo>
                    <a:pt x="13752" y="7644"/>
                  </a:lnTo>
                  <a:lnTo>
                    <a:pt x="13613" y="9058"/>
                  </a:lnTo>
                  <a:cubicBezTo>
                    <a:pt x="12972" y="12288"/>
                    <a:pt x="10200" y="14718"/>
                    <a:pt x="6877" y="14718"/>
                  </a:cubicBezTo>
                  <a:cubicBezTo>
                    <a:pt x="3079" y="14718"/>
                    <a:pt x="0" y="11544"/>
                    <a:pt x="0" y="7629"/>
                  </a:cubicBezTo>
                  <a:cubicBezTo>
                    <a:pt x="0" y="5182"/>
                    <a:pt x="1203" y="3025"/>
                    <a:pt x="3032" y="1751"/>
                  </a:cubicBezTo>
                  <a:lnTo>
                    <a:pt x="3314" y="1593"/>
                  </a:lnTo>
                  <a:lnTo>
                    <a:pt x="3284" y="1539"/>
                  </a:lnTo>
                  <a:cubicBezTo>
                    <a:pt x="4951" y="550"/>
                    <a:pt x="6763" y="53"/>
                    <a:pt x="8561" y="4"/>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defRPr>
                  <a:latin typeface="Atyp Text Regular"/>
                  <a:ea typeface="Atyp Text Regular"/>
                  <a:cs typeface="Atyp Text Regular"/>
                  <a:sym typeface="Atyp Text Regular"/>
                </a:defRPr>
              </a:pPr>
              <a:endParaRPr/>
            </a:p>
          </p:txBody>
        </p:sp>
        <p:sp>
          <p:nvSpPr>
            <p:cNvPr id="1003" name="Freeform 12"/>
            <p:cNvSpPr/>
            <p:nvPr/>
          </p:nvSpPr>
          <p:spPr>
            <a:xfrm rot="14153855">
              <a:off x="684928" y="121390"/>
              <a:ext cx="646172" cy="673282"/>
            </a:xfrm>
            <a:custGeom>
              <a:avLst/>
              <a:gdLst/>
              <a:ahLst/>
              <a:cxnLst>
                <a:cxn ang="0">
                  <a:pos x="wd2" y="hd2"/>
                </a:cxn>
                <a:cxn ang="5400000">
                  <a:pos x="wd2" y="hd2"/>
                </a:cxn>
                <a:cxn ang="10800000">
                  <a:pos x="wd2" y="hd2"/>
                </a:cxn>
                <a:cxn ang="16200000">
                  <a:pos x="wd2" y="hd2"/>
                </a:cxn>
              </a:cxnLst>
              <a:rect l="0" t="0" r="r" b="b"/>
              <a:pathLst>
                <a:path w="20015" h="21498" extrusionOk="0">
                  <a:moveTo>
                    <a:pt x="8561" y="4"/>
                  </a:moveTo>
                  <a:cubicBezTo>
                    <a:pt x="12517" y="-102"/>
                    <a:pt x="16405" y="1968"/>
                    <a:pt x="18532" y="5780"/>
                  </a:cubicBezTo>
                  <a:cubicBezTo>
                    <a:pt x="21600" y="11279"/>
                    <a:pt x="19753" y="18335"/>
                    <a:pt x="14418" y="21498"/>
                  </a:cubicBezTo>
                  <a:lnTo>
                    <a:pt x="11944" y="17063"/>
                  </a:lnTo>
                  <a:cubicBezTo>
                    <a:pt x="14913" y="15303"/>
                    <a:pt x="15936" y="11391"/>
                    <a:pt x="14229" y="8330"/>
                  </a:cubicBezTo>
                  <a:lnTo>
                    <a:pt x="13752" y="7644"/>
                  </a:lnTo>
                  <a:lnTo>
                    <a:pt x="13613" y="9058"/>
                  </a:lnTo>
                  <a:cubicBezTo>
                    <a:pt x="12972" y="12288"/>
                    <a:pt x="10200" y="14718"/>
                    <a:pt x="6877" y="14718"/>
                  </a:cubicBezTo>
                  <a:cubicBezTo>
                    <a:pt x="3079" y="14718"/>
                    <a:pt x="0" y="11544"/>
                    <a:pt x="0" y="7629"/>
                  </a:cubicBezTo>
                  <a:cubicBezTo>
                    <a:pt x="0" y="5182"/>
                    <a:pt x="1203" y="3025"/>
                    <a:pt x="3032" y="1751"/>
                  </a:cubicBezTo>
                  <a:lnTo>
                    <a:pt x="3314" y="1593"/>
                  </a:lnTo>
                  <a:lnTo>
                    <a:pt x="3284" y="1539"/>
                  </a:lnTo>
                  <a:cubicBezTo>
                    <a:pt x="4951" y="550"/>
                    <a:pt x="6763" y="53"/>
                    <a:pt x="8561" y="4"/>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defRPr>
                  <a:latin typeface="Atyp Text Regular"/>
                  <a:ea typeface="Atyp Text Regular"/>
                  <a:cs typeface="Atyp Text Regular"/>
                  <a:sym typeface="Atyp Text Regular"/>
                </a:defRPr>
              </a:pPr>
              <a:endParaRPr/>
            </a:p>
          </p:txBody>
        </p:sp>
      </p:grpSp>
      <p:sp>
        <p:nvSpPr>
          <p:cNvPr id="1005" name="Click to insert quote next to headshot.”"/>
          <p:cNvSpPr txBox="1">
            <a:spLocks noGrp="1"/>
          </p:cNvSpPr>
          <p:nvPr>
            <p:ph type="title" hasCustomPrompt="1"/>
          </p:nvPr>
        </p:nvSpPr>
        <p:spPr>
          <a:xfrm>
            <a:off x="4950645" y="2024543"/>
            <a:ext cx="5992571" cy="1974021"/>
          </a:xfrm>
          <a:prstGeom prst="rect">
            <a:avLst/>
          </a:prstGeom>
        </p:spPr>
        <p:txBody>
          <a:bodyPr lIns="0" tIns="0" rIns="0" bIns="0"/>
          <a:lstStyle>
            <a:lvl1pPr>
              <a:defRPr sz="4800">
                <a:latin typeface="Atyp Text Semibold"/>
                <a:ea typeface="Atyp Text Semibold"/>
                <a:cs typeface="Atyp Text Semibold"/>
                <a:sym typeface="Atyp Text Semibold"/>
              </a:defRPr>
            </a:lvl1pPr>
          </a:lstStyle>
          <a:p>
            <a:r>
              <a:t>Click to insert quote next to headshot.”</a:t>
            </a:r>
          </a:p>
        </p:txBody>
      </p:sp>
      <p:sp>
        <p:nvSpPr>
          <p:cNvPr id="1006" name="Body Level One…"/>
          <p:cNvSpPr txBox="1">
            <a:spLocks noGrp="1"/>
          </p:cNvSpPr>
          <p:nvPr>
            <p:ph type="body" sz="quarter" idx="1" hasCustomPrompt="1"/>
          </p:nvPr>
        </p:nvSpPr>
        <p:spPr>
          <a:xfrm>
            <a:off x="4950647" y="4091632"/>
            <a:ext cx="5992570" cy="434456"/>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r>
              <a:t>Name / Title</a:t>
            </a:r>
          </a:p>
          <a:p>
            <a:pPr lvl="1"/>
            <a:endParaRPr/>
          </a:p>
          <a:p>
            <a:pPr lvl="2"/>
            <a:endParaRPr/>
          </a:p>
          <a:p>
            <a:pPr lvl="3"/>
            <a:endParaRPr/>
          </a:p>
          <a:p>
            <a:pPr lvl="4"/>
            <a:endParaRPr/>
          </a:p>
        </p:txBody>
      </p:sp>
      <p:pic>
        <p:nvPicPr>
          <p:cNvPr id="1007" name="Picture 8" descr="Picture 8"/>
          <p:cNvPicPr>
            <a:picLocks noChangeAspect="1"/>
          </p:cNvPicPr>
          <p:nvPr/>
        </p:nvPicPr>
        <p:blipFill>
          <a:blip r:embed="rId2"/>
          <a:stretch>
            <a:fillRect/>
          </a:stretch>
        </p:blipFill>
        <p:spPr>
          <a:xfrm>
            <a:off x="516924" y="5914270"/>
            <a:ext cx="1187051" cy="585217"/>
          </a:xfrm>
          <a:prstGeom prst="rect">
            <a:avLst/>
          </a:prstGeom>
          <a:ln w="12700">
            <a:miter lim="400000"/>
          </a:ln>
        </p:spPr>
      </p:pic>
      <p:sp>
        <p:nvSpPr>
          <p:cNvPr id="1008" name="Picture Placeholder 4"/>
          <p:cNvSpPr>
            <a:spLocks noGrp="1"/>
          </p:cNvSpPr>
          <p:nvPr>
            <p:ph type="pic" sz="quarter" idx="21"/>
          </p:nvPr>
        </p:nvSpPr>
        <p:spPr>
          <a:xfrm>
            <a:off x="1703974" y="1700709"/>
            <a:ext cx="2826197" cy="2824255"/>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1009" name="Slide Number"/>
          <p:cNvSpPr txBox="1">
            <a:spLocks noGrp="1"/>
          </p:cNvSpPr>
          <p:nvPr>
            <p:ph type="sldNum" sz="quarter" idx="2"/>
          </p:nvPr>
        </p:nvSpPr>
        <p:spPr>
          <a:xfrm>
            <a:off x="11540450" y="6253479"/>
            <a:ext cx="252731" cy="24892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17584767"/>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Next Steps - 1">
    <p:bg>
      <p:bgPr>
        <a:solidFill>
          <a:srgbClr val="FFE900"/>
        </a:solidFill>
        <a:effectLst/>
      </p:bgPr>
    </p:bg>
    <p:spTree>
      <p:nvGrpSpPr>
        <p:cNvPr id="1" name=""/>
        <p:cNvGrpSpPr/>
        <p:nvPr/>
      </p:nvGrpSpPr>
      <p:grpSpPr>
        <a:xfrm>
          <a:off x="0" y="0"/>
          <a:ext cx="0" cy="0"/>
          <a:chOff x="0" y="0"/>
          <a:chExt cx="0" cy="0"/>
        </a:xfrm>
      </p:grpSpPr>
      <p:pic>
        <p:nvPicPr>
          <p:cNvPr id="1095" name="Graphic 3" descr="Graphic 3"/>
          <p:cNvPicPr>
            <a:picLocks noChangeAspect="1"/>
          </p:cNvPicPr>
          <p:nvPr/>
        </p:nvPicPr>
        <p:blipFill>
          <a:blip r:embed="rId2"/>
          <a:stretch>
            <a:fillRect/>
          </a:stretch>
        </p:blipFill>
        <p:spPr>
          <a:xfrm>
            <a:off x="7281333" y="0"/>
            <a:ext cx="4910667" cy="6858000"/>
          </a:xfrm>
          <a:prstGeom prst="rect">
            <a:avLst/>
          </a:prstGeom>
          <a:ln w="12700">
            <a:miter lim="400000"/>
          </a:ln>
        </p:spPr>
      </p:pic>
      <p:pic>
        <p:nvPicPr>
          <p:cNvPr id="1096" name="Picture 6" descr="Picture 6"/>
          <p:cNvPicPr>
            <a:picLocks noChangeAspect="1"/>
          </p:cNvPicPr>
          <p:nvPr/>
        </p:nvPicPr>
        <p:blipFill>
          <a:blip r:embed="rId3"/>
          <a:stretch>
            <a:fillRect/>
          </a:stretch>
        </p:blipFill>
        <p:spPr>
          <a:xfrm>
            <a:off x="516924" y="5914270"/>
            <a:ext cx="1192962" cy="588130"/>
          </a:xfrm>
          <a:prstGeom prst="rect">
            <a:avLst/>
          </a:prstGeom>
          <a:ln w="12700">
            <a:miter lim="400000"/>
          </a:ln>
        </p:spPr>
      </p:pic>
      <p:pic>
        <p:nvPicPr>
          <p:cNvPr id="1098" name="Picture 4" descr="Picture 4"/>
          <p:cNvPicPr>
            <a:picLocks noChangeAspect="1"/>
          </p:cNvPicPr>
          <p:nvPr/>
        </p:nvPicPr>
        <p:blipFill>
          <a:blip r:embed="rId4"/>
          <a:stretch>
            <a:fillRect/>
          </a:stretch>
        </p:blipFill>
        <p:spPr>
          <a:xfrm>
            <a:off x="6958096" y="0"/>
            <a:ext cx="5233905" cy="6858000"/>
          </a:xfrm>
          <a:prstGeom prst="rect">
            <a:avLst/>
          </a:prstGeom>
          <a:ln w="12700">
            <a:miter lim="400000"/>
          </a:ln>
        </p:spPr>
      </p:pic>
      <p:sp>
        <p:nvSpPr>
          <p:cNvPr id="1099" name="Next Steps"/>
          <p:cNvSpPr txBox="1">
            <a:spLocks noGrp="1"/>
          </p:cNvSpPr>
          <p:nvPr>
            <p:ph type="title" hasCustomPrompt="1"/>
          </p:nvPr>
        </p:nvSpPr>
        <p:spPr>
          <a:xfrm>
            <a:off x="1065864" y="1250235"/>
            <a:ext cx="5579078" cy="511890"/>
          </a:xfrm>
          <a:prstGeom prst="rect">
            <a:avLst/>
          </a:prstGeom>
        </p:spPr>
        <p:txBody>
          <a:bodyPr/>
          <a:lstStyle/>
          <a:p>
            <a:r>
              <a:t>Next Steps</a:t>
            </a:r>
          </a:p>
        </p:txBody>
      </p:sp>
      <p:sp>
        <p:nvSpPr>
          <p:cNvPr id="1101" name="Slide Number"/>
          <p:cNvSpPr txBox="1">
            <a:spLocks noGrp="1"/>
          </p:cNvSpPr>
          <p:nvPr>
            <p:ph type="sldNum" sz="quarter" idx="2"/>
          </p:nvPr>
        </p:nvSpPr>
        <p:spPr>
          <a:xfrm>
            <a:off x="5697315" y="6318249"/>
            <a:ext cx="2844800" cy="368301"/>
          </a:xfrm>
          <a:prstGeom prst="rect">
            <a:avLst/>
          </a:prstGeom>
        </p:spPr>
        <p:txBody>
          <a:bodyPr/>
          <a:lstStyle/>
          <a:p>
            <a:fld id="{86CB4B4D-7CA3-9044-876B-883B54F8677D}" type="slidenum">
              <a:t>‹#›</a:t>
            </a:fld>
            <a:endParaRPr/>
          </a:p>
        </p:txBody>
      </p:sp>
      <p:sp>
        <p:nvSpPr>
          <p:cNvPr id="9" name="Text Placeholder 2">
            <a:extLst>
              <a:ext uri="{FF2B5EF4-FFF2-40B4-BE49-F238E27FC236}">
                <a16:creationId xmlns:a16="http://schemas.microsoft.com/office/drawing/2014/main" id="{150C5885-0443-8042-8852-99A1A1D5B35A}"/>
              </a:ext>
            </a:extLst>
          </p:cNvPr>
          <p:cNvSpPr>
            <a:spLocks noGrp="1"/>
          </p:cNvSpPr>
          <p:nvPr>
            <p:ph type="body" sz="quarter" idx="22"/>
          </p:nvPr>
        </p:nvSpPr>
        <p:spPr>
          <a:xfrm>
            <a:off x="2149475" y="1938338"/>
            <a:ext cx="4495800" cy="3357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6292320"/>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Next Steps - 2">
    <p:bg>
      <p:bgPr>
        <a:solidFill>
          <a:srgbClr val="FFE900"/>
        </a:solidFill>
        <a:effectLst/>
      </p:bgPr>
    </p:bg>
    <p:spTree>
      <p:nvGrpSpPr>
        <p:cNvPr id="1" name=""/>
        <p:cNvGrpSpPr/>
        <p:nvPr/>
      </p:nvGrpSpPr>
      <p:grpSpPr>
        <a:xfrm>
          <a:off x="0" y="0"/>
          <a:ext cx="0" cy="0"/>
          <a:chOff x="0" y="0"/>
          <a:chExt cx="0" cy="0"/>
        </a:xfrm>
      </p:grpSpPr>
      <p:pic>
        <p:nvPicPr>
          <p:cNvPr id="1108" name="Graphic 3" descr="Graphic 3"/>
          <p:cNvPicPr>
            <a:picLocks noChangeAspect="1"/>
          </p:cNvPicPr>
          <p:nvPr/>
        </p:nvPicPr>
        <p:blipFill>
          <a:blip r:embed="rId2"/>
          <a:stretch>
            <a:fillRect/>
          </a:stretch>
        </p:blipFill>
        <p:spPr>
          <a:xfrm>
            <a:off x="7281333" y="0"/>
            <a:ext cx="4910667" cy="6858000"/>
          </a:xfrm>
          <a:prstGeom prst="rect">
            <a:avLst/>
          </a:prstGeom>
          <a:ln w="12700">
            <a:miter lim="400000"/>
          </a:ln>
        </p:spPr>
      </p:pic>
      <p:pic>
        <p:nvPicPr>
          <p:cNvPr id="1109" name="Picture 6" descr="Picture 6"/>
          <p:cNvPicPr>
            <a:picLocks noChangeAspect="1"/>
          </p:cNvPicPr>
          <p:nvPr/>
        </p:nvPicPr>
        <p:blipFill>
          <a:blip r:embed="rId3"/>
          <a:stretch>
            <a:fillRect/>
          </a:stretch>
        </p:blipFill>
        <p:spPr>
          <a:xfrm>
            <a:off x="516924" y="5914270"/>
            <a:ext cx="1192962" cy="588130"/>
          </a:xfrm>
          <a:prstGeom prst="rect">
            <a:avLst/>
          </a:prstGeom>
          <a:ln w="12700">
            <a:miter lim="400000"/>
          </a:ln>
        </p:spPr>
      </p:pic>
      <p:pic>
        <p:nvPicPr>
          <p:cNvPr id="1111" name="Picture 10" descr="Picture 10"/>
          <p:cNvPicPr>
            <a:picLocks noChangeAspect="1"/>
          </p:cNvPicPr>
          <p:nvPr/>
        </p:nvPicPr>
        <p:blipFill>
          <a:blip r:embed="rId4"/>
          <a:stretch>
            <a:fillRect/>
          </a:stretch>
        </p:blipFill>
        <p:spPr>
          <a:xfrm>
            <a:off x="6921500" y="0"/>
            <a:ext cx="5270500" cy="6858000"/>
          </a:xfrm>
          <a:prstGeom prst="rect">
            <a:avLst/>
          </a:prstGeom>
          <a:ln w="12700">
            <a:miter lim="400000"/>
          </a:ln>
        </p:spPr>
      </p:pic>
      <p:sp>
        <p:nvSpPr>
          <p:cNvPr id="1112" name="Next Steps"/>
          <p:cNvSpPr txBox="1">
            <a:spLocks noGrp="1"/>
          </p:cNvSpPr>
          <p:nvPr>
            <p:ph type="title" hasCustomPrompt="1"/>
          </p:nvPr>
        </p:nvSpPr>
        <p:spPr>
          <a:xfrm>
            <a:off x="1065864" y="1250235"/>
            <a:ext cx="5579078" cy="511890"/>
          </a:xfrm>
          <a:prstGeom prst="rect">
            <a:avLst/>
          </a:prstGeom>
        </p:spPr>
        <p:txBody>
          <a:bodyPr/>
          <a:lstStyle/>
          <a:p>
            <a:r>
              <a:t>Next Steps</a:t>
            </a:r>
          </a:p>
        </p:txBody>
      </p:sp>
      <p:sp>
        <p:nvSpPr>
          <p:cNvPr id="9" name="Slide Number">
            <a:extLst>
              <a:ext uri="{FF2B5EF4-FFF2-40B4-BE49-F238E27FC236}">
                <a16:creationId xmlns:a16="http://schemas.microsoft.com/office/drawing/2014/main" id="{CB00E604-0C10-604D-94EB-BA44713E3E19}"/>
              </a:ext>
            </a:extLst>
          </p:cNvPr>
          <p:cNvSpPr txBox="1">
            <a:spLocks noGrp="1"/>
          </p:cNvSpPr>
          <p:nvPr>
            <p:ph type="sldNum" sz="quarter" idx="2"/>
          </p:nvPr>
        </p:nvSpPr>
        <p:spPr>
          <a:xfrm>
            <a:off x="5697315" y="6318249"/>
            <a:ext cx="2844800" cy="368301"/>
          </a:xfrm>
          <a:prstGeom prst="rect">
            <a:avLst/>
          </a:prstGeom>
        </p:spPr>
        <p:txBody>
          <a:bodyPr/>
          <a:lstStyle/>
          <a:p>
            <a:fld id="{86CB4B4D-7CA3-9044-876B-883B54F8677D}" type="slidenum">
              <a:t>‹#›</a:t>
            </a:fld>
            <a:endParaRPr/>
          </a:p>
        </p:txBody>
      </p:sp>
      <p:sp>
        <p:nvSpPr>
          <p:cNvPr id="10" name="Text Placeholder 2">
            <a:extLst>
              <a:ext uri="{FF2B5EF4-FFF2-40B4-BE49-F238E27FC236}">
                <a16:creationId xmlns:a16="http://schemas.microsoft.com/office/drawing/2014/main" id="{D76F4E47-5AAB-B343-8AE3-803A24242ED0}"/>
              </a:ext>
            </a:extLst>
          </p:cNvPr>
          <p:cNvSpPr>
            <a:spLocks noGrp="1"/>
          </p:cNvSpPr>
          <p:nvPr>
            <p:ph type="body" sz="quarter" idx="22"/>
          </p:nvPr>
        </p:nvSpPr>
        <p:spPr>
          <a:xfrm>
            <a:off x="2149475" y="1938338"/>
            <a:ext cx="4495800" cy="3357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203428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_Left Column + Title - Grey">
    <p:spTree>
      <p:nvGrpSpPr>
        <p:cNvPr id="1" name=""/>
        <p:cNvGrpSpPr/>
        <p:nvPr/>
      </p:nvGrpSpPr>
      <p:grpSpPr>
        <a:xfrm>
          <a:off x="0" y="0"/>
          <a:ext cx="0" cy="0"/>
          <a:chOff x="0" y="0"/>
          <a:chExt cx="0" cy="0"/>
        </a:xfrm>
      </p:grpSpPr>
      <p:sp>
        <p:nvSpPr>
          <p:cNvPr id="329" name="Freeform 9"/>
          <p:cNvSpPr/>
          <p:nvPr/>
        </p:nvSpPr>
        <p:spPr>
          <a:xfrm rot="21230735">
            <a:off x="4934479" y="-249435"/>
            <a:ext cx="7610669" cy="7458069"/>
          </a:xfrm>
          <a:custGeom>
            <a:avLst/>
            <a:gdLst/>
            <a:ahLst/>
            <a:cxnLst>
              <a:cxn ang="0">
                <a:pos x="wd2" y="hd2"/>
              </a:cxn>
              <a:cxn ang="5400000">
                <a:pos x="wd2" y="hd2"/>
              </a:cxn>
              <a:cxn ang="10800000">
                <a:pos x="wd2" y="hd2"/>
              </a:cxn>
              <a:cxn ang="16200000">
                <a:pos x="wd2" y="hd2"/>
              </a:cxn>
            </a:cxnLst>
            <a:rect l="0" t="0" r="r" b="b"/>
            <a:pathLst>
              <a:path w="21600" h="21600" extrusionOk="0">
                <a:moveTo>
                  <a:pt x="4766" y="0"/>
                </a:moveTo>
                <a:lnTo>
                  <a:pt x="21600" y="1852"/>
                </a:lnTo>
                <a:lnTo>
                  <a:pt x="19513" y="21600"/>
                </a:lnTo>
                <a:lnTo>
                  <a:pt x="0" y="19453"/>
                </a:lnTo>
                <a:close/>
              </a:path>
            </a:pathLst>
          </a:custGeom>
          <a:solidFill>
            <a:schemeClr val="accent3"/>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330" name="Slide Number"/>
          <p:cNvSpPr txBox="1">
            <a:spLocks noGrp="1"/>
          </p:cNvSpPr>
          <p:nvPr>
            <p:ph type="sldNum" sz="quarter" idx="2"/>
          </p:nvPr>
        </p:nvSpPr>
        <p:spPr>
          <a:prstGeom prst="rect">
            <a:avLst/>
          </a:prstGeom>
        </p:spPr>
        <p:txBody>
          <a:bodyPr/>
          <a:lstStyle/>
          <a:p>
            <a:fld id="{8B872406-BB3D-487C-94AA-F5749CCD2F93}" type="slidenum">
              <a:rPr lang="en-US" smtClean="0"/>
              <a:t>‹#›</a:t>
            </a:fld>
            <a:endParaRPr lang="en-US"/>
          </a:p>
        </p:txBody>
      </p:sp>
      <p:sp>
        <p:nvSpPr>
          <p:cNvPr id="332" name="Click to Edit Left Column Title"/>
          <p:cNvSpPr txBox="1">
            <a:spLocks noGrp="1"/>
          </p:cNvSpPr>
          <p:nvPr>
            <p:ph type="title" hasCustomPrompt="1"/>
          </p:nvPr>
        </p:nvSpPr>
        <p:spPr>
          <a:xfrm>
            <a:off x="516923" y="505168"/>
            <a:ext cx="4819847" cy="978730"/>
          </a:xfrm>
          <a:prstGeom prst="rect">
            <a:avLst/>
          </a:prstGeom>
        </p:spPr>
        <p:txBody>
          <a:bodyPr/>
          <a:lstStyle/>
          <a:p>
            <a:r>
              <a:t>Click to Edit Left Column Title</a:t>
            </a:r>
          </a:p>
        </p:txBody>
      </p:sp>
      <p:sp>
        <p:nvSpPr>
          <p:cNvPr id="333" name="Body Level One…"/>
          <p:cNvSpPr txBox="1">
            <a:spLocks noGrp="1"/>
          </p:cNvSpPr>
          <p:nvPr>
            <p:ph type="body" sz="quarter" idx="1" hasCustomPrompt="1"/>
          </p:nvPr>
        </p:nvSpPr>
        <p:spPr>
          <a:xfrm>
            <a:off x="516427" y="1496993"/>
            <a:ext cx="4819847" cy="534108"/>
          </a:xfrm>
          <a:prstGeom prst="rect">
            <a:avLst/>
          </a:prstGeom>
        </p:spPr>
        <p:txBody>
          <a:bodyPr/>
          <a:lstStyle>
            <a:lvl1pPr marL="0" indent="0">
              <a:lnSpc>
                <a:spcPts val="2200"/>
              </a:lnSpc>
              <a:spcBef>
                <a:spcPts val="400"/>
              </a:spcBef>
              <a:buNone/>
              <a:defRPr>
                <a:latin typeface="+mj-lt"/>
                <a:ea typeface="Atyp Text Semibold"/>
                <a:cs typeface="Atyp Text Semibold"/>
                <a:sym typeface="Atyp Text Semibold"/>
              </a:defRPr>
            </a:lvl1pPr>
            <a:lvl2pPr>
              <a:lnSpc>
                <a:spcPts val="2200"/>
              </a:lnSpc>
              <a:spcBef>
                <a:spcPts val="400"/>
              </a:spcBef>
              <a:defRPr>
                <a:latin typeface="Atyp Text Semibold"/>
                <a:ea typeface="Atyp Text Semibold"/>
                <a:cs typeface="Atyp Text Semibold"/>
                <a:sym typeface="Atyp Text Semibold"/>
              </a:defRPr>
            </a:lvl2pPr>
            <a:lvl3pPr>
              <a:lnSpc>
                <a:spcPts val="2200"/>
              </a:lnSpc>
              <a:spcBef>
                <a:spcPts val="400"/>
              </a:spcBef>
              <a:defRPr>
                <a:latin typeface="Atyp Text Semibold"/>
                <a:ea typeface="Atyp Text Semibold"/>
                <a:cs typeface="Atyp Text Semibold"/>
                <a:sym typeface="Atyp Text Semibold"/>
              </a:defRPr>
            </a:lvl3pPr>
            <a:lvl4pPr>
              <a:lnSpc>
                <a:spcPts val="2200"/>
              </a:lnSpc>
              <a:spcBef>
                <a:spcPts val="400"/>
              </a:spcBef>
              <a:defRPr>
                <a:latin typeface="Atyp Text Semibold"/>
                <a:ea typeface="Atyp Text Semibold"/>
                <a:cs typeface="Atyp Text Semibold"/>
                <a:sym typeface="Atyp Text Semibold"/>
              </a:defRPr>
            </a:lvl4pPr>
            <a:lvl5pPr>
              <a:lnSpc>
                <a:spcPts val="2200"/>
              </a:lnSpc>
              <a:spcBef>
                <a:spcPts val="400"/>
              </a:spcBef>
              <a:defRPr>
                <a:latin typeface="Atyp Text Semibold"/>
                <a:ea typeface="Atyp Text Semibold"/>
                <a:cs typeface="Atyp Text Semibold"/>
                <a:sym typeface="Atyp Text Semibold"/>
              </a:defRPr>
            </a:lvl5pPr>
          </a:lstStyle>
          <a:p>
            <a:r>
              <a:rPr lang="en-US"/>
              <a:t>This is a subhead. If needed, please keep to one line, only. If not, delete.</a:t>
            </a:r>
          </a:p>
        </p:txBody>
      </p:sp>
      <p:sp>
        <p:nvSpPr>
          <p:cNvPr id="8" name="Text Placeholder 2">
            <a:extLst>
              <a:ext uri="{FF2B5EF4-FFF2-40B4-BE49-F238E27FC236}">
                <a16:creationId xmlns:a16="http://schemas.microsoft.com/office/drawing/2014/main" id="{FF00EF78-CCD9-724B-84AE-57CE4A93BE9F}"/>
              </a:ext>
            </a:extLst>
          </p:cNvPr>
          <p:cNvSpPr>
            <a:spLocks noGrp="1"/>
          </p:cNvSpPr>
          <p:nvPr>
            <p:ph type="body" sz="quarter" idx="10" hasCustomPrompt="1"/>
          </p:nvPr>
        </p:nvSpPr>
        <p:spPr>
          <a:xfrm>
            <a:off x="515938" y="2374521"/>
            <a:ext cx="4819650" cy="3281362"/>
          </a:xfrm>
        </p:spPr>
        <p:txBody>
          <a:bodyPr/>
          <a:lstStyle>
            <a:lvl1pPr marL="0" indent="0">
              <a:buNone/>
              <a:defRPr/>
            </a:lvl1pPr>
          </a:lstStyle>
          <a:p>
            <a:r>
              <a:rPr lang="en-US"/>
              <a:t>You might decide to write more beneath a sub-head, like this.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p>
        </p:txBody>
      </p:sp>
      <p:pic>
        <p:nvPicPr>
          <p:cNvPr id="2" name="Graphic 1">
            <a:extLst>
              <a:ext uri="{FF2B5EF4-FFF2-40B4-BE49-F238E27FC236}">
                <a16:creationId xmlns:a16="http://schemas.microsoft.com/office/drawing/2014/main" id="{BAE8494E-29C0-1FBD-493E-8DBD44B1167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10882" y="5921468"/>
            <a:ext cx="2546643" cy="515230"/>
          </a:xfrm>
          <a:prstGeom prst="rect">
            <a:avLst/>
          </a:prstGeom>
        </p:spPr>
      </p:pic>
    </p:spTree>
    <p:extLst>
      <p:ext uri="{BB962C8B-B14F-4D97-AF65-F5344CB8AC3E}">
        <p14:creationId xmlns:p14="http://schemas.microsoft.com/office/powerpoint/2010/main" val="1589522156"/>
      </p:ext>
    </p:extLst>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Next Steps - 3">
    <p:bg>
      <p:bgPr>
        <a:solidFill>
          <a:srgbClr val="FFE900"/>
        </a:solidFill>
        <a:effectLst/>
      </p:bgPr>
    </p:bg>
    <p:spTree>
      <p:nvGrpSpPr>
        <p:cNvPr id="1" name=""/>
        <p:cNvGrpSpPr/>
        <p:nvPr/>
      </p:nvGrpSpPr>
      <p:grpSpPr>
        <a:xfrm>
          <a:off x="0" y="0"/>
          <a:ext cx="0" cy="0"/>
          <a:chOff x="0" y="0"/>
          <a:chExt cx="0" cy="0"/>
        </a:xfrm>
      </p:grpSpPr>
      <p:pic>
        <p:nvPicPr>
          <p:cNvPr id="1121" name="Graphic 3" descr="Graphic 3"/>
          <p:cNvPicPr>
            <a:picLocks noChangeAspect="1"/>
          </p:cNvPicPr>
          <p:nvPr/>
        </p:nvPicPr>
        <p:blipFill>
          <a:blip r:embed="rId2"/>
          <a:stretch>
            <a:fillRect/>
          </a:stretch>
        </p:blipFill>
        <p:spPr>
          <a:xfrm>
            <a:off x="7281333" y="0"/>
            <a:ext cx="4910667" cy="6858000"/>
          </a:xfrm>
          <a:prstGeom prst="rect">
            <a:avLst/>
          </a:prstGeom>
          <a:ln w="12700">
            <a:miter lim="400000"/>
          </a:ln>
        </p:spPr>
      </p:pic>
      <p:pic>
        <p:nvPicPr>
          <p:cNvPr id="1122" name="Picture 6" descr="Picture 6"/>
          <p:cNvPicPr>
            <a:picLocks noChangeAspect="1"/>
          </p:cNvPicPr>
          <p:nvPr/>
        </p:nvPicPr>
        <p:blipFill>
          <a:blip r:embed="rId3"/>
          <a:stretch>
            <a:fillRect/>
          </a:stretch>
        </p:blipFill>
        <p:spPr>
          <a:xfrm>
            <a:off x="516924" y="5914270"/>
            <a:ext cx="1192962" cy="588130"/>
          </a:xfrm>
          <a:prstGeom prst="rect">
            <a:avLst/>
          </a:prstGeom>
          <a:ln w="12700">
            <a:miter lim="400000"/>
          </a:ln>
        </p:spPr>
      </p:pic>
      <p:pic>
        <p:nvPicPr>
          <p:cNvPr id="1124" name="Picture 4" descr="Picture 4"/>
          <p:cNvPicPr>
            <a:picLocks noChangeAspect="1"/>
          </p:cNvPicPr>
          <p:nvPr/>
        </p:nvPicPr>
        <p:blipFill>
          <a:blip r:embed="rId4"/>
          <a:stretch>
            <a:fillRect/>
          </a:stretch>
        </p:blipFill>
        <p:spPr>
          <a:xfrm>
            <a:off x="6921500" y="0"/>
            <a:ext cx="5270500" cy="6858000"/>
          </a:xfrm>
          <a:prstGeom prst="rect">
            <a:avLst/>
          </a:prstGeom>
          <a:ln w="12700">
            <a:miter lim="400000"/>
          </a:ln>
        </p:spPr>
      </p:pic>
      <p:sp>
        <p:nvSpPr>
          <p:cNvPr id="1125" name="Next Steps"/>
          <p:cNvSpPr txBox="1">
            <a:spLocks noGrp="1"/>
          </p:cNvSpPr>
          <p:nvPr>
            <p:ph type="title" hasCustomPrompt="1"/>
          </p:nvPr>
        </p:nvSpPr>
        <p:spPr>
          <a:xfrm>
            <a:off x="1065864" y="1250235"/>
            <a:ext cx="5579078" cy="511890"/>
          </a:xfrm>
          <a:prstGeom prst="rect">
            <a:avLst/>
          </a:prstGeom>
        </p:spPr>
        <p:txBody>
          <a:bodyPr/>
          <a:lstStyle/>
          <a:p>
            <a:r>
              <a:t>Next Steps</a:t>
            </a:r>
          </a:p>
        </p:txBody>
      </p:sp>
      <p:sp>
        <p:nvSpPr>
          <p:cNvPr id="9" name="Slide Number">
            <a:extLst>
              <a:ext uri="{FF2B5EF4-FFF2-40B4-BE49-F238E27FC236}">
                <a16:creationId xmlns:a16="http://schemas.microsoft.com/office/drawing/2014/main" id="{3FB95BBF-BF36-174D-ACED-E236C457AF7B}"/>
              </a:ext>
            </a:extLst>
          </p:cNvPr>
          <p:cNvSpPr txBox="1">
            <a:spLocks noGrp="1"/>
          </p:cNvSpPr>
          <p:nvPr>
            <p:ph type="sldNum" sz="quarter" idx="2"/>
          </p:nvPr>
        </p:nvSpPr>
        <p:spPr>
          <a:xfrm>
            <a:off x="5697315" y="6318249"/>
            <a:ext cx="2844800" cy="368301"/>
          </a:xfrm>
          <a:prstGeom prst="rect">
            <a:avLst/>
          </a:prstGeom>
        </p:spPr>
        <p:txBody>
          <a:bodyPr/>
          <a:lstStyle/>
          <a:p>
            <a:fld id="{86CB4B4D-7CA3-9044-876B-883B54F8677D}" type="slidenum">
              <a:t>‹#›</a:t>
            </a:fld>
            <a:endParaRPr/>
          </a:p>
        </p:txBody>
      </p:sp>
      <p:sp>
        <p:nvSpPr>
          <p:cNvPr id="10" name="Text Placeholder 2">
            <a:extLst>
              <a:ext uri="{FF2B5EF4-FFF2-40B4-BE49-F238E27FC236}">
                <a16:creationId xmlns:a16="http://schemas.microsoft.com/office/drawing/2014/main" id="{054F9A4A-3391-FE4B-9A41-395D290CFB2A}"/>
              </a:ext>
            </a:extLst>
          </p:cNvPr>
          <p:cNvSpPr>
            <a:spLocks noGrp="1"/>
          </p:cNvSpPr>
          <p:nvPr>
            <p:ph type="body" sz="quarter" idx="22"/>
          </p:nvPr>
        </p:nvSpPr>
        <p:spPr>
          <a:xfrm>
            <a:off x="2149475" y="1938338"/>
            <a:ext cx="4495800" cy="3357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0994828"/>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x" preserve="1">
  <p:cSld name="Blank">
    <p:spTree>
      <p:nvGrpSpPr>
        <p:cNvPr id="1" name=""/>
        <p:cNvGrpSpPr/>
        <p:nvPr/>
      </p:nvGrpSpPr>
      <p:grpSpPr>
        <a:xfrm>
          <a:off x="0" y="0"/>
          <a:ext cx="0" cy="0"/>
          <a:chOff x="0" y="0"/>
          <a:chExt cx="0" cy="0"/>
        </a:xfrm>
      </p:grpSpPr>
      <p:sp>
        <p:nvSpPr>
          <p:cNvPr id="1168" name="Slide Number"/>
          <p:cNvSpPr txBox="1">
            <a:spLocks noGrp="1"/>
          </p:cNvSpPr>
          <p:nvPr>
            <p:ph type="sldNum" sz="quarter" idx="2"/>
          </p:nvPr>
        </p:nvSpPr>
        <p:spPr>
          <a:xfrm>
            <a:off x="9170390" y="6308683"/>
            <a:ext cx="2844800" cy="368301"/>
          </a:xfrm>
          <a:prstGeom prst="rect">
            <a:avLst/>
          </a:prstGeom>
        </p:spPr>
        <p:txBody>
          <a:bodyPr>
            <a:noAutofit/>
          </a:bodyPr>
          <a:lstStyle/>
          <a:p>
            <a:fld id="{86CB4B4D-7CA3-9044-876B-883B54F8677D}" type="slidenum">
              <a:t>‹#›</a:t>
            </a:fld>
            <a:endParaRPr/>
          </a:p>
        </p:txBody>
      </p:sp>
    </p:spTree>
    <p:extLst>
      <p:ext uri="{BB962C8B-B14F-4D97-AF65-F5344CB8AC3E}">
        <p14:creationId xmlns:p14="http://schemas.microsoft.com/office/powerpoint/2010/main" val="3833794525"/>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x" preserve="1">
  <p:cSld name="Divider Slide - Yellow">
    <p:bg>
      <p:bgRef idx="1001">
        <a:schemeClr val="bg1"/>
      </p:bgRef>
    </p:bg>
    <p:spTree>
      <p:nvGrpSpPr>
        <p:cNvPr id="1" name=""/>
        <p:cNvGrpSpPr/>
        <p:nvPr/>
      </p:nvGrpSpPr>
      <p:grpSpPr>
        <a:xfrm>
          <a:off x="0" y="0"/>
          <a:ext cx="0" cy="0"/>
          <a:chOff x="0" y="0"/>
          <a:chExt cx="0" cy="0"/>
        </a:xfrm>
      </p:grpSpPr>
      <p:sp>
        <p:nvSpPr>
          <p:cNvPr id="183" name="Freeform 24"/>
          <p:cNvSpPr/>
          <p:nvPr/>
        </p:nvSpPr>
        <p:spPr>
          <a:xfrm>
            <a:off x="4161788" y="4264886"/>
            <a:ext cx="5186229" cy="259311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184" name="Freeform 27"/>
          <p:cNvSpPr/>
          <p:nvPr/>
        </p:nvSpPr>
        <p:spPr>
          <a:xfrm>
            <a:off x="10419667" y="724570"/>
            <a:ext cx="1772333" cy="61334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3478" y="21600"/>
                </a:lnTo>
                <a:lnTo>
                  <a:pt x="2946" y="21114"/>
                </a:lnTo>
                <a:cubicBezTo>
                  <a:pt x="1028" y="19215"/>
                  <a:pt x="0" y="17207"/>
                  <a:pt x="0" y="15131"/>
                </a:cubicBezTo>
                <a:cubicBezTo>
                  <a:pt x="0" y="9552"/>
                  <a:pt x="7313" y="4495"/>
                  <a:pt x="19292" y="697"/>
                </a:cubicBezTo>
                <a:close/>
              </a:path>
            </a:pathLst>
          </a:custGeom>
          <a:solidFill>
            <a:schemeClr val="accent1"/>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185" name="Freeform 23"/>
          <p:cNvSpPr/>
          <p:nvPr/>
        </p:nvSpPr>
        <p:spPr>
          <a:xfrm rot="21206569">
            <a:off x="-190568" y="1090201"/>
            <a:ext cx="9207163" cy="28101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758" y="0"/>
                </a:lnTo>
                <a:close/>
              </a:path>
            </a:pathLst>
          </a:custGeom>
          <a:solidFill>
            <a:srgbClr val="FFFFFF"/>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186" name="Click to Edit Section Divider Title"/>
          <p:cNvSpPr txBox="1">
            <a:spLocks noGrp="1"/>
          </p:cNvSpPr>
          <p:nvPr>
            <p:ph type="title" hasCustomPrompt="1"/>
          </p:nvPr>
        </p:nvSpPr>
        <p:spPr>
          <a:xfrm>
            <a:off x="516924" y="1979015"/>
            <a:ext cx="7366313" cy="1449986"/>
          </a:xfrm>
          <a:prstGeom prst="rect">
            <a:avLst/>
          </a:prstGeom>
        </p:spPr>
        <p:txBody>
          <a:bodyPr/>
          <a:lstStyle>
            <a:lvl1pPr>
              <a:defRPr sz="4800">
                <a:solidFill>
                  <a:sysClr val="windowText" lastClr="000000"/>
                </a:solidFill>
                <a:latin typeface="+mj-lt"/>
                <a:ea typeface="Atyp Text Semibold"/>
                <a:cs typeface="Atyp Text Semibold"/>
                <a:sym typeface="Atyp Text Semibold"/>
              </a:defRPr>
            </a:lvl1pPr>
          </a:lstStyle>
          <a:p>
            <a:r>
              <a:t>Click to Edit Section Divider Title</a:t>
            </a:r>
          </a:p>
        </p:txBody>
      </p:sp>
      <p:sp>
        <p:nvSpPr>
          <p:cNvPr id="187" name="Freeform 6"/>
          <p:cNvSpPr/>
          <p:nvPr/>
        </p:nvSpPr>
        <p:spPr>
          <a:xfrm>
            <a:off x="10419667" y="724570"/>
            <a:ext cx="1772333" cy="61334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3478" y="21600"/>
                </a:lnTo>
                <a:lnTo>
                  <a:pt x="2946" y="21114"/>
                </a:lnTo>
                <a:cubicBezTo>
                  <a:pt x="1028" y="19215"/>
                  <a:pt x="0" y="17207"/>
                  <a:pt x="0" y="15131"/>
                </a:cubicBezTo>
                <a:cubicBezTo>
                  <a:pt x="0" y="9552"/>
                  <a:pt x="7313" y="4495"/>
                  <a:pt x="19292" y="697"/>
                </a:cubicBezTo>
                <a:close/>
              </a:path>
            </a:pathLst>
          </a:custGeom>
          <a:solidFill>
            <a:schemeClr val="accent5"/>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9" name="Slide Number">
            <a:extLst>
              <a:ext uri="{FF2B5EF4-FFF2-40B4-BE49-F238E27FC236}">
                <a16:creationId xmlns:a16="http://schemas.microsoft.com/office/drawing/2014/main" id="{F309D1F8-5EE2-1BC5-367B-B4F40FDA6F2D}"/>
              </a:ext>
            </a:extLst>
          </p:cNvPr>
          <p:cNvSpPr txBox="1">
            <a:spLocks noGrp="1"/>
          </p:cNvSpPr>
          <p:nvPr>
            <p:ph type="sldNum" sz="quarter" idx="2"/>
          </p:nvPr>
        </p:nvSpPr>
        <p:spPr>
          <a:xfrm>
            <a:off x="11527727" y="6256179"/>
            <a:ext cx="265455" cy="246221"/>
          </a:xfrm>
          <a:prstGeom prst="rect">
            <a:avLst/>
          </a:prstGeom>
        </p:spPr>
        <p:txBody>
          <a:bodyPr/>
          <a:lstStyle>
            <a:lvl1pPr marL="0" indent="0">
              <a:buFont typeface="Arial" panose="020B0604020202020204" pitchFamily="34" charset="0"/>
              <a:buNone/>
              <a:defRPr/>
            </a:lvl1pPr>
          </a:lstStyle>
          <a:p>
            <a:fld id="{86CB4B4D-7CA3-9044-876B-883B54F8677D}" type="slidenum">
              <a:rPr lang="en-US" smtClean="0"/>
              <a:pPr/>
              <a:t>‹#›</a:t>
            </a:fld>
            <a:endParaRPr lang="en-US"/>
          </a:p>
        </p:txBody>
      </p:sp>
      <p:pic>
        <p:nvPicPr>
          <p:cNvPr id="3" name="Picture 2">
            <a:extLst>
              <a:ext uri="{FF2B5EF4-FFF2-40B4-BE49-F238E27FC236}">
                <a16:creationId xmlns:a16="http://schemas.microsoft.com/office/drawing/2014/main" id="{55CA36FF-301A-B3E2-5104-980CEAD25095}"/>
              </a:ext>
            </a:extLst>
          </p:cNvPr>
          <p:cNvPicPr>
            <a:picLocks noChangeAspect="1"/>
          </p:cNvPicPr>
          <p:nvPr userDrawn="1"/>
        </p:nvPicPr>
        <p:blipFill>
          <a:blip r:embed="rId2"/>
          <a:stretch>
            <a:fillRect/>
          </a:stretch>
        </p:blipFill>
        <p:spPr>
          <a:xfrm>
            <a:off x="510882" y="5921468"/>
            <a:ext cx="2509091" cy="481008"/>
          </a:xfrm>
          <a:prstGeom prst="rect">
            <a:avLst/>
          </a:prstGeom>
        </p:spPr>
      </p:pic>
    </p:spTree>
    <p:extLst>
      <p:ext uri="{BB962C8B-B14F-4D97-AF65-F5344CB8AC3E}">
        <p14:creationId xmlns:p14="http://schemas.microsoft.com/office/powerpoint/2010/main" val="3754979757"/>
      </p:ext>
    </p:extLst>
  </p:cSld>
  <p:clrMapOvr>
    <a:overrideClrMapping bg1="lt1" tx1="dk1" bg2="lt2" tx2="dk2" accent1="accent1" accent2="accent2" accent3="accent3" accent4="accent4" accent5="accent5" accent6="accent6" hlink="hlink" folHlink="folHlink"/>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1_Title + 1-Column - Bullets">
    <p:bg>
      <p:bgPr>
        <a:solidFill>
          <a:schemeClr val="bg1"/>
        </a:solidFill>
        <a:effectLst/>
      </p:bgPr>
    </p:bg>
    <p:spTree>
      <p:nvGrpSpPr>
        <p:cNvPr id="1" name=""/>
        <p:cNvGrpSpPr/>
        <p:nvPr/>
      </p:nvGrpSpPr>
      <p:grpSpPr>
        <a:xfrm>
          <a:off x="0" y="0"/>
          <a:ext cx="0" cy="0"/>
          <a:chOff x="0" y="0"/>
          <a:chExt cx="0" cy="0"/>
        </a:xfrm>
      </p:grpSpPr>
      <p:sp>
        <p:nvSpPr>
          <p:cNvPr id="2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 name="Text Placeholder 2">
            <a:extLst>
              <a:ext uri="{FF2B5EF4-FFF2-40B4-BE49-F238E27FC236}">
                <a16:creationId xmlns:a16="http://schemas.microsoft.com/office/drawing/2014/main" id="{FAB52382-BA5B-1C4F-9278-4A12CE07DC18}"/>
              </a:ext>
            </a:extLst>
          </p:cNvPr>
          <p:cNvSpPr>
            <a:spLocks noGrp="1"/>
          </p:cNvSpPr>
          <p:nvPr>
            <p:ph type="body" sz="quarter" idx="22"/>
          </p:nvPr>
        </p:nvSpPr>
        <p:spPr>
          <a:xfrm>
            <a:off x="517525" y="1820863"/>
            <a:ext cx="11158538" cy="378618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9F3AA004-42D7-53E2-791B-5948DB69578B}"/>
              </a:ext>
            </a:extLst>
          </p:cNvPr>
          <p:cNvPicPr>
            <a:picLocks noChangeAspect="1"/>
          </p:cNvPicPr>
          <p:nvPr userDrawn="1"/>
        </p:nvPicPr>
        <p:blipFill>
          <a:blip r:embed="rId2"/>
          <a:stretch>
            <a:fillRect/>
          </a:stretch>
        </p:blipFill>
        <p:spPr>
          <a:xfrm>
            <a:off x="510882" y="5921468"/>
            <a:ext cx="2509091" cy="481008"/>
          </a:xfrm>
          <a:prstGeom prst="rect">
            <a:avLst/>
          </a:prstGeom>
        </p:spPr>
      </p:pic>
      <p:sp>
        <p:nvSpPr>
          <p:cNvPr id="13" name="Click to Edit 1-Column Title">
            <a:extLst>
              <a:ext uri="{FF2B5EF4-FFF2-40B4-BE49-F238E27FC236}">
                <a16:creationId xmlns:a16="http://schemas.microsoft.com/office/drawing/2014/main" id="{3AF985AE-33F3-ECEE-EC6A-0CE29A44C92F}"/>
              </a:ext>
            </a:extLst>
          </p:cNvPr>
          <p:cNvSpPr txBox="1">
            <a:spLocks noGrp="1"/>
          </p:cNvSpPr>
          <p:nvPr>
            <p:ph type="title" hasCustomPrompt="1"/>
          </p:nvPr>
        </p:nvSpPr>
        <p:spPr>
          <a:xfrm>
            <a:off x="516924" y="505168"/>
            <a:ext cx="11164331" cy="514007"/>
          </a:xfrm>
          <a:prstGeom prst="rect">
            <a:avLst/>
          </a:prstGeom>
        </p:spPr>
        <p:txBody>
          <a:bodyPr/>
          <a:lstStyle/>
          <a:p>
            <a:r>
              <a:t>Click to Edit 1-Column Title</a:t>
            </a:r>
          </a:p>
        </p:txBody>
      </p:sp>
      <p:sp>
        <p:nvSpPr>
          <p:cNvPr id="14" name="Body Level One…">
            <a:extLst>
              <a:ext uri="{FF2B5EF4-FFF2-40B4-BE49-F238E27FC236}">
                <a16:creationId xmlns:a16="http://schemas.microsoft.com/office/drawing/2014/main" id="{9CBC506F-BC28-D6EA-1708-59970C3116F7}"/>
              </a:ext>
            </a:extLst>
          </p:cNvPr>
          <p:cNvSpPr txBox="1">
            <a:spLocks noGrp="1"/>
          </p:cNvSpPr>
          <p:nvPr>
            <p:ph type="body" sz="quarter" idx="1" hasCustomPrompt="1"/>
          </p:nvPr>
        </p:nvSpPr>
        <p:spPr>
          <a:xfrm>
            <a:off x="516924" y="1036001"/>
            <a:ext cx="11163301" cy="307277"/>
          </a:xfrm>
          <a:prstGeom prst="rect">
            <a:avLst/>
          </a:prstGeom>
        </p:spPr>
        <p:txBody>
          <a:bodyPr/>
          <a:lstStyle>
            <a:lvl1pPr marL="0" marR="0" indent="0" algn="l" defTabSz="914400" rtl="0" eaLnBrk="1" fontAlgn="auto" latinLnBrk="0" hangingPunct="1">
              <a:lnSpc>
                <a:spcPts val="2700"/>
              </a:lnSpc>
              <a:spcBef>
                <a:spcPts val="1000"/>
              </a:spcBef>
              <a:spcAft>
                <a:spcPts val="0"/>
              </a:spcAft>
              <a:buClr>
                <a:schemeClr val="tx1"/>
              </a:buClr>
              <a:buSzTx/>
              <a:buFont typeface="Arial" panose="020B0604020202020204" pitchFamily="34" charset="0"/>
              <a:buNone/>
              <a:tabLst/>
              <a:defRPr>
                <a:latin typeface="+mj-lt"/>
                <a:ea typeface="Atyp Text Semibold"/>
                <a:cs typeface="Atyp Text Semibold"/>
                <a:sym typeface="Atyp Text Semibold"/>
              </a:defRPr>
            </a:lvl1pPr>
            <a:lvl2pPr>
              <a:lnSpc>
                <a:spcPts val="2700"/>
              </a:lnSpc>
              <a:defRPr>
                <a:latin typeface="Atyp Text Semibold"/>
                <a:ea typeface="Atyp Text Semibold"/>
                <a:cs typeface="Atyp Text Semibold"/>
                <a:sym typeface="Atyp Text Semibold"/>
              </a:defRPr>
            </a:lvl2pPr>
            <a:lvl3pPr>
              <a:lnSpc>
                <a:spcPts val="2700"/>
              </a:lnSpc>
              <a:defRPr>
                <a:latin typeface="Atyp Text Semibold"/>
                <a:ea typeface="Atyp Text Semibold"/>
                <a:cs typeface="Atyp Text Semibold"/>
                <a:sym typeface="Atyp Text Semibold"/>
              </a:defRPr>
            </a:lvl3pPr>
            <a:lvl4pPr>
              <a:lnSpc>
                <a:spcPts val="2700"/>
              </a:lnSpc>
              <a:defRPr>
                <a:latin typeface="Atyp Text Semibold"/>
                <a:ea typeface="Atyp Text Semibold"/>
                <a:cs typeface="Atyp Text Semibold"/>
                <a:sym typeface="Atyp Text Semibold"/>
              </a:defRPr>
            </a:lvl4pPr>
            <a:lvl5pPr>
              <a:lnSpc>
                <a:spcPts val="2700"/>
              </a:lnSpc>
              <a:defRPr>
                <a:latin typeface="Atyp Text Semibold"/>
                <a:ea typeface="Atyp Text Semibold"/>
                <a:cs typeface="Atyp Text Semibold"/>
                <a:sym typeface="Atyp Text Semibold"/>
              </a:defRPr>
            </a:lvl5pPr>
          </a:lstStyle>
          <a:p>
            <a:r>
              <a:rPr lang="en-US"/>
              <a:t>This is a subhead. If needed, please keep to one line, only. If not, delete.</a:t>
            </a:r>
          </a:p>
        </p:txBody>
      </p:sp>
    </p:spTree>
    <p:extLst>
      <p:ext uri="{BB962C8B-B14F-4D97-AF65-F5344CB8AC3E}">
        <p14:creationId xmlns:p14="http://schemas.microsoft.com/office/powerpoint/2010/main" val="1139760273"/>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1_Title + 2-Column - Yellow">
    <p:bg>
      <p:bgPr>
        <a:solidFill>
          <a:srgbClr val="FFE900"/>
        </a:solidFill>
        <a:effectLst/>
      </p:bgPr>
    </p:bg>
    <p:spTree>
      <p:nvGrpSpPr>
        <p:cNvPr id="1" name=""/>
        <p:cNvGrpSpPr/>
        <p:nvPr/>
      </p:nvGrpSpPr>
      <p:grpSpPr>
        <a:xfrm>
          <a:off x="0" y="0"/>
          <a:ext cx="0" cy="0"/>
          <a:chOff x="0" y="0"/>
          <a:chExt cx="0" cy="0"/>
        </a:xfrm>
      </p:grpSpPr>
      <p:sp>
        <p:nvSpPr>
          <p:cNvPr id="3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7" name="Click to Edit 2-Column Title"/>
          <p:cNvSpPr txBox="1">
            <a:spLocks noGrp="1"/>
          </p:cNvSpPr>
          <p:nvPr>
            <p:ph type="title" hasCustomPrompt="1"/>
          </p:nvPr>
        </p:nvSpPr>
        <p:spPr>
          <a:xfrm>
            <a:off x="516924" y="505169"/>
            <a:ext cx="11164331" cy="401140"/>
          </a:xfrm>
          <a:prstGeom prst="rect">
            <a:avLst/>
          </a:prstGeom>
        </p:spPr>
        <p:txBody>
          <a:bodyPr/>
          <a:lstStyle>
            <a:lvl1pPr>
              <a:defRPr>
                <a:latin typeface="+mj-lt"/>
              </a:defRPr>
            </a:lvl1pPr>
          </a:lstStyle>
          <a:p>
            <a:r>
              <a:t>Click to Edit 2-Column Title</a:t>
            </a:r>
          </a:p>
        </p:txBody>
      </p:sp>
      <p:sp>
        <p:nvSpPr>
          <p:cNvPr id="9" name="Text Placeholder 2">
            <a:extLst>
              <a:ext uri="{FF2B5EF4-FFF2-40B4-BE49-F238E27FC236}">
                <a16:creationId xmlns:a16="http://schemas.microsoft.com/office/drawing/2014/main" id="{9535F294-FC9E-6C42-8466-BA46BE870ECF}"/>
              </a:ext>
            </a:extLst>
          </p:cNvPr>
          <p:cNvSpPr>
            <a:spLocks noGrp="1"/>
          </p:cNvSpPr>
          <p:nvPr>
            <p:ph type="body" sz="quarter" idx="22"/>
          </p:nvPr>
        </p:nvSpPr>
        <p:spPr>
          <a:xfrm>
            <a:off x="517525" y="1330325"/>
            <a:ext cx="5421313" cy="41306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C03C1EED-91FD-5345-AF5E-5EF3B609EA36}"/>
              </a:ext>
            </a:extLst>
          </p:cNvPr>
          <p:cNvSpPr>
            <a:spLocks noGrp="1"/>
          </p:cNvSpPr>
          <p:nvPr>
            <p:ph type="body" sz="quarter" idx="23"/>
          </p:nvPr>
        </p:nvSpPr>
        <p:spPr>
          <a:xfrm>
            <a:off x="6253163" y="1330325"/>
            <a:ext cx="5427662" cy="41306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CA7E7257-85E9-C7B4-A6B3-06FD583725BE}"/>
              </a:ext>
            </a:extLst>
          </p:cNvPr>
          <p:cNvPicPr>
            <a:picLocks noChangeAspect="1"/>
          </p:cNvPicPr>
          <p:nvPr userDrawn="1"/>
        </p:nvPicPr>
        <p:blipFill>
          <a:blip r:embed="rId2"/>
          <a:stretch>
            <a:fillRect/>
          </a:stretch>
        </p:blipFill>
        <p:spPr>
          <a:xfrm>
            <a:off x="510882" y="5921468"/>
            <a:ext cx="2509091" cy="481008"/>
          </a:xfrm>
          <a:prstGeom prst="rect">
            <a:avLst/>
          </a:prstGeom>
        </p:spPr>
      </p:pic>
    </p:spTree>
    <p:extLst>
      <p:ext uri="{BB962C8B-B14F-4D97-AF65-F5344CB8AC3E}">
        <p14:creationId xmlns:p14="http://schemas.microsoft.com/office/powerpoint/2010/main" val="796131376"/>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1_Agenda_Yellow">
    <p:bg>
      <p:bgPr>
        <a:solidFill>
          <a:schemeClr val="bg1"/>
        </a:solidFill>
        <a:effectLst/>
      </p:bgPr>
    </p:bg>
    <p:spTree>
      <p:nvGrpSpPr>
        <p:cNvPr id="1" name=""/>
        <p:cNvGrpSpPr/>
        <p:nvPr/>
      </p:nvGrpSpPr>
      <p:grpSpPr>
        <a:xfrm>
          <a:off x="0" y="0"/>
          <a:ext cx="0" cy="0"/>
          <a:chOff x="0" y="0"/>
          <a:chExt cx="0" cy="0"/>
        </a:xfrm>
      </p:grpSpPr>
      <p:sp>
        <p:nvSpPr>
          <p:cNvPr id="5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21" name="Freeform 22"/>
          <p:cNvSpPr/>
          <p:nvPr/>
        </p:nvSpPr>
        <p:spPr>
          <a:xfrm rot="10800000">
            <a:off x="6846305" y="5616858"/>
            <a:ext cx="2192586" cy="1259803"/>
          </a:xfrm>
          <a:custGeom>
            <a:avLst/>
            <a:gdLst/>
            <a:ahLst/>
            <a:cxnLst>
              <a:cxn ang="0">
                <a:pos x="wd2" y="hd2"/>
              </a:cxn>
              <a:cxn ang="5400000">
                <a:pos x="wd2" y="hd2"/>
              </a:cxn>
              <a:cxn ang="10800000">
                <a:pos x="wd2" y="hd2"/>
              </a:cxn>
              <a:cxn ang="16200000">
                <a:pos x="wd2" y="hd2"/>
              </a:cxn>
            </a:cxnLst>
            <a:rect l="0" t="0" r="r" b="b"/>
            <a:pathLst>
              <a:path w="21600" h="21600" extrusionOk="0">
                <a:moveTo>
                  <a:pt x="162" y="0"/>
                </a:moveTo>
                <a:lnTo>
                  <a:pt x="5047" y="0"/>
                </a:lnTo>
                <a:lnTo>
                  <a:pt x="4922" y="700"/>
                </a:lnTo>
                <a:cubicBezTo>
                  <a:pt x="4842" y="1379"/>
                  <a:pt x="4800" y="2083"/>
                  <a:pt x="4800" y="2803"/>
                </a:cubicBezTo>
                <a:cubicBezTo>
                  <a:pt x="4800" y="8568"/>
                  <a:pt x="7488" y="13246"/>
                  <a:pt x="10800" y="13246"/>
                </a:cubicBezTo>
                <a:cubicBezTo>
                  <a:pt x="14112" y="13246"/>
                  <a:pt x="16800" y="8568"/>
                  <a:pt x="16800" y="2803"/>
                </a:cubicBezTo>
                <a:cubicBezTo>
                  <a:pt x="16800" y="2083"/>
                  <a:pt x="16758" y="1379"/>
                  <a:pt x="16678" y="700"/>
                </a:cubicBezTo>
                <a:lnTo>
                  <a:pt x="16553" y="0"/>
                </a:lnTo>
                <a:lnTo>
                  <a:pt x="21439" y="0"/>
                </a:lnTo>
                <a:lnTo>
                  <a:pt x="21600" y="2803"/>
                </a:lnTo>
                <a:cubicBezTo>
                  <a:pt x="21600" y="13162"/>
                  <a:pt x="16800" y="21600"/>
                  <a:pt x="10800" y="21600"/>
                </a:cubicBezTo>
                <a:cubicBezTo>
                  <a:pt x="4848" y="21600"/>
                  <a:pt x="0" y="13162"/>
                  <a:pt x="0" y="2803"/>
                </a:cubicBezTo>
                <a:close/>
              </a:path>
            </a:pathLst>
          </a:custGeom>
          <a:solidFill>
            <a:schemeClr val="accent2"/>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24" name="Body Level One…"/>
          <p:cNvSpPr txBox="1">
            <a:spLocks noGrp="1"/>
          </p:cNvSpPr>
          <p:nvPr>
            <p:ph type="body" sz="quarter" idx="1" hasCustomPrompt="1"/>
          </p:nvPr>
        </p:nvSpPr>
        <p:spPr>
          <a:xfrm>
            <a:off x="3518194" y="1579050"/>
            <a:ext cx="7429206" cy="3793050"/>
          </a:xfrm>
          <a:prstGeom prst="rect">
            <a:avLst/>
          </a:prstGeom>
        </p:spPr>
        <p:txBody>
          <a:bodyPr/>
          <a:lstStyle>
            <a:lvl1pPr marL="0" indent="0">
              <a:lnSpc>
                <a:spcPct val="150000"/>
              </a:lnSpc>
              <a:buNone/>
              <a:defRPr sz="1800" b="1">
                <a:solidFill>
                  <a:schemeClr val="tx1"/>
                </a:solidFill>
                <a:latin typeface="+mn-lt"/>
                <a:ea typeface="Atyp Text Semibold"/>
                <a:cs typeface="Atyp Text Semibold"/>
                <a:sym typeface="Atyp Text Semibold"/>
              </a:defRPr>
            </a:lvl1pPr>
            <a:lvl2pPr>
              <a:lnSpc>
                <a:spcPts val="2700"/>
              </a:lnSpc>
              <a:defRPr>
                <a:latin typeface="Atyp Text Semibold"/>
                <a:ea typeface="Atyp Text Semibold"/>
                <a:cs typeface="Atyp Text Semibold"/>
                <a:sym typeface="Atyp Text Semibold"/>
              </a:defRPr>
            </a:lvl2pPr>
            <a:lvl3pPr>
              <a:lnSpc>
                <a:spcPts val="2700"/>
              </a:lnSpc>
              <a:defRPr>
                <a:latin typeface="Atyp Text Semibold"/>
                <a:ea typeface="Atyp Text Semibold"/>
                <a:cs typeface="Atyp Text Semibold"/>
                <a:sym typeface="Atyp Text Semibold"/>
              </a:defRPr>
            </a:lvl3pPr>
            <a:lvl4pPr>
              <a:lnSpc>
                <a:spcPts val="2700"/>
              </a:lnSpc>
              <a:defRPr>
                <a:latin typeface="Atyp Text Semibold"/>
                <a:ea typeface="Atyp Text Semibold"/>
                <a:cs typeface="Atyp Text Semibold"/>
                <a:sym typeface="Atyp Text Semibold"/>
              </a:defRPr>
            </a:lvl4pPr>
            <a:lvl5pPr>
              <a:lnSpc>
                <a:spcPts val="2700"/>
              </a:lnSpc>
              <a:defRPr>
                <a:latin typeface="Atyp Text Semibold"/>
                <a:ea typeface="Atyp Text Semibold"/>
                <a:cs typeface="Atyp Text Semibold"/>
                <a:sym typeface="Atyp Text Semibold"/>
              </a:defRPr>
            </a:lvl5pPr>
          </a:lstStyle>
          <a:p>
            <a:r>
              <a:rPr lang="en-US"/>
              <a:t>Lorem Ipsum Dolor</a:t>
            </a:r>
          </a:p>
          <a:p>
            <a:r>
              <a:rPr lang="en-US"/>
              <a:t>Sit </a:t>
            </a:r>
            <a:r>
              <a:rPr lang="en-US" err="1"/>
              <a:t>Amet</a:t>
            </a:r>
            <a:r>
              <a:rPr lang="en-US"/>
              <a:t> </a:t>
            </a:r>
            <a:r>
              <a:rPr lang="en-US" err="1"/>
              <a:t>Consectetuer</a:t>
            </a:r>
            <a:endParaRPr lang="en-US"/>
          </a:p>
          <a:p>
            <a:r>
              <a:rPr lang="en-US" err="1"/>
              <a:t>Adipiscing</a:t>
            </a:r>
            <a:r>
              <a:rPr lang="en-US"/>
              <a:t> </a:t>
            </a:r>
            <a:r>
              <a:rPr lang="en-US" err="1"/>
              <a:t>Elit</a:t>
            </a:r>
            <a:endParaRPr lang="en-US"/>
          </a:p>
          <a:p>
            <a:r>
              <a:rPr lang="en-US" err="1"/>
              <a:t>Nonummy</a:t>
            </a:r>
            <a:r>
              <a:rPr lang="en-US"/>
              <a:t> </a:t>
            </a:r>
            <a:r>
              <a:rPr lang="en-US" err="1"/>
              <a:t>Nibh</a:t>
            </a:r>
            <a:r>
              <a:rPr lang="en-US"/>
              <a:t> </a:t>
            </a:r>
            <a:r>
              <a:rPr lang="en-US" err="1"/>
              <a:t>Euismod</a:t>
            </a:r>
            <a:endParaRPr lang="en-US"/>
          </a:p>
          <a:p>
            <a:r>
              <a:rPr lang="en-US" err="1"/>
              <a:t>Tincidunt</a:t>
            </a:r>
            <a:r>
              <a:rPr lang="en-US"/>
              <a:t> Ut </a:t>
            </a:r>
            <a:r>
              <a:rPr lang="en-US" err="1"/>
              <a:t>Laoreet</a:t>
            </a:r>
            <a:r>
              <a:rPr lang="en-US"/>
              <a:t> Dolore</a:t>
            </a:r>
          </a:p>
          <a:p>
            <a:r>
              <a:rPr lang="en-US"/>
              <a:t>Magna </a:t>
            </a:r>
            <a:r>
              <a:rPr lang="en-US" err="1"/>
              <a:t>Aliquam</a:t>
            </a:r>
            <a:endParaRPr lang="en-US"/>
          </a:p>
          <a:p>
            <a:r>
              <a:rPr lang="en-US" err="1"/>
              <a:t>Erat</a:t>
            </a:r>
            <a:r>
              <a:rPr lang="en-US"/>
              <a:t> </a:t>
            </a:r>
            <a:r>
              <a:rPr lang="en-US" err="1"/>
              <a:t>Volutpat</a:t>
            </a:r>
            <a:endParaRPr lang="en-US"/>
          </a:p>
        </p:txBody>
      </p:sp>
      <p:sp>
        <p:nvSpPr>
          <p:cNvPr id="525" name="Text Placeholder 11"/>
          <p:cNvSpPr>
            <a:spLocks noGrp="1"/>
          </p:cNvSpPr>
          <p:nvPr>
            <p:ph type="body" sz="quarter" idx="21" hasCustomPrompt="1"/>
          </p:nvPr>
        </p:nvSpPr>
        <p:spPr>
          <a:xfrm>
            <a:off x="774699" y="1579050"/>
            <a:ext cx="2425701" cy="3775258"/>
          </a:xfrm>
          <a:prstGeom prst="rect">
            <a:avLst/>
          </a:prstGeom>
        </p:spPr>
        <p:txBody>
          <a:bodyPr/>
          <a:lstStyle>
            <a:lvl1pPr marL="0" marR="0" indent="0" algn="r" defTabSz="914400" rtl="0" eaLnBrk="1" fontAlgn="auto" latinLnBrk="0" hangingPunct="1">
              <a:lnSpc>
                <a:spcPct val="150000"/>
              </a:lnSpc>
              <a:spcBef>
                <a:spcPts val="1000"/>
              </a:spcBef>
              <a:spcAft>
                <a:spcPts val="0"/>
              </a:spcAft>
              <a:buClr>
                <a:schemeClr val="tx1"/>
              </a:buClr>
              <a:buSzTx/>
              <a:buFont typeface="Arial" panose="020B0604020202020204" pitchFamily="34" charset="0"/>
              <a:buNone/>
              <a:tabLst/>
              <a:defRPr sz="1800">
                <a:solidFill>
                  <a:schemeClr val="tx1"/>
                </a:solidFill>
                <a:latin typeface="+mn-lt"/>
              </a:defRPr>
            </a:lvl1pPr>
          </a:lstStyle>
          <a:p>
            <a:r>
              <a:rPr lang="en-US"/>
              <a:t>0:00am–0:00pm</a:t>
            </a:r>
          </a:p>
          <a:p>
            <a:r>
              <a:rPr lang="en-US"/>
              <a:t>0:00am–0:00pm</a:t>
            </a:r>
          </a:p>
          <a:p>
            <a:r>
              <a:rPr lang="en-US"/>
              <a:t>0:00am–0:00pm</a:t>
            </a:r>
          </a:p>
          <a:p>
            <a:r>
              <a:rPr lang="en-US"/>
              <a:t>0:00am–0:00pm</a:t>
            </a:r>
          </a:p>
          <a:p>
            <a:r>
              <a:rPr lang="en-US"/>
              <a:t>0:00am–0:00pm</a:t>
            </a:r>
          </a:p>
          <a:p>
            <a:r>
              <a:rPr lang="en-US"/>
              <a:t>0:00am–0:00pm</a:t>
            </a:r>
          </a:p>
          <a:p>
            <a:r>
              <a:rPr lang="en-US"/>
              <a:t>0:00am–0:00pm</a:t>
            </a:r>
          </a:p>
          <a:p>
            <a:endParaRPr lang="en-US"/>
          </a:p>
        </p:txBody>
      </p:sp>
      <p:sp>
        <p:nvSpPr>
          <p:cNvPr id="526" name="Click to Edit Sidebar Text"/>
          <p:cNvSpPr txBox="1">
            <a:spLocks noGrp="1"/>
          </p:cNvSpPr>
          <p:nvPr>
            <p:ph type="title" hasCustomPrompt="1"/>
          </p:nvPr>
        </p:nvSpPr>
        <p:spPr>
          <a:xfrm>
            <a:off x="767698" y="855150"/>
            <a:ext cx="9062102" cy="491050"/>
          </a:xfrm>
          <a:prstGeom prst="rect">
            <a:avLst/>
          </a:prstGeom>
        </p:spPr>
        <p:txBody>
          <a:bodyPr/>
          <a:lstStyle>
            <a:lvl1pPr>
              <a:defRPr sz="3600">
                <a:solidFill>
                  <a:schemeClr val="tx1"/>
                </a:solidFill>
                <a:latin typeface="+mj-lt"/>
              </a:defRPr>
            </a:lvl1pPr>
          </a:lstStyle>
          <a:p>
            <a:r>
              <a:rPr lang="en-US"/>
              <a:t>Agenda Title: Date if Desired</a:t>
            </a:r>
            <a:endParaRPr/>
          </a:p>
        </p:txBody>
      </p:sp>
      <p:sp>
        <p:nvSpPr>
          <p:cNvPr id="7" name="Freeform 6">
            <a:extLst>
              <a:ext uri="{FF2B5EF4-FFF2-40B4-BE49-F238E27FC236}">
                <a16:creationId xmlns:a16="http://schemas.microsoft.com/office/drawing/2014/main" id="{262CECCD-69D2-C354-0253-40C69FD8CCB3}"/>
              </a:ext>
            </a:extLst>
          </p:cNvPr>
          <p:cNvSpPr/>
          <p:nvPr userDrawn="1"/>
        </p:nvSpPr>
        <p:spPr>
          <a:xfrm rot="1995147">
            <a:off x="1833022" y="5535140"/>
            <a:ext cx="2030311" cy="1501792"/>
          </a:xfrm>
          <a:custGeom>
            <a:avLst/>
            <a:gdLst>
              <a:gd name="connsiteX0" fmla="*/ 1194169 w 2030311"/>
              <a:gd name="connsiteY0" fmla="*/ 0 h 1501792"/>
              <a:gd name="connsiteX1" fmla="*/ 2030311 w 2030311"/>
              <a:gd name="connsiteY1" fmla="*/ 836166 h 1501792"/>
              <a:gd name="connsiteX2" fmla="*/ 1658734 w 2030311"/>
              <a:gd name="connsiteY2" fmla="*/ 1079805 h 1501792"/>
              <a:gd name="connsiteX3" fmla="*/ 1194169 w 2030311"/>
              <a:gd name="connsiteY3" fmla="*/ 615248 h 1501792"/>
              <a:gd name="connsiteX4" fmla="*/ 307609 w 2030311"/>
              <a:gd name="connsiteY4" fmla="*/ 1501792 h 1501792"/>
              <a:gd name="connsiteX5" fmla="*/ 0 w 2030311"/>
              <a:gd name="connsiteY5" fmla="*/ 1194203 h 150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0311" h="1501792">
                <a:moveTo>
                  <a:pt x="1194169" y="0"/>
                </a:moveTo>
                <a:lnTo>
                  <a:pt x="2030311" y="836166"/>
                </a:lnTo>
                <a:lnTo>
                  <a:pt x="1658734" y="1079805"/>
                </a:lnTo>
                <a:lnTo>
                  <a:pt x="1194169" y="615248"/>
                </a:lnTo>
                <a:lnTo>
                  <a:pt x="307609" y="1501792"/>
                </a:lnTo>
                <a:lnTo>
                  <a:pt x="0" y="1194203"/>
                </a:lnTo>
                <a:close/>
              </a:path>
            </a:pathLst>
          </a:custGeom>
          <a:solidFill>
            <a:schemeClr val="tx1"/>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3" name="Freeform 2">
            <a:extLst>
              <a:ext uri="{FF2B5EF4-FFF2-40B4-BE49-F238E27FC236}">
                <a16:creationId xmlns:a16="http://schemas.microsoft.com/office/drawing/2014/main" id="{ABB98A7E-5D45-EFB8-D74F-669791EE1732}"/>
              </a:ext>
            </a:extLst>
          </p:cNvPr>
          <p:cNvSpPr/>
          <p:nvPr userDrawn="1"/>
        </p:nvSpPr>
        <p:spPr>
          <a:xfrm rot="21206569">
            <a:off x="10141847" y="581634"/>
            <a:ext cx="2096517" cy="435057"/>
          </a:xfrm>
          <a:custGeom>
            <a:avLst/>
            <a:gdLst>
              <a:gd name="connsiteX0" fmla="*/ 2096517 w 2096517"/>
              <a:gd name="connsiteY0" fmla="*/ 0 h 435057"/>
              <a:gd name="connsiteX1" fmla="*/ 2046508 w 2096517"/>
              <a:gd name="connsiteY1" fmla="*/ 435057 h 435057"/>
              <a:gd name="connsiteX2" fmla="*/ 0 w 2096517"/>
              <a:gd name="connsiteY2" fmla="*/ 435057 h 435057"/>
              <a:gd name="connsiteX3" fmla="*/ 0 w 2096517"/>
              <a:gd name="connsiteY3" fmla="*/ 0 h 435057"/>
            </a:gdLst>
            <a:ahLst/>
            <a:cxnLst>
              <a:cxn ang="0">
                <a:pos x="connsiteX0" y="connsiteY0"/>
              </a:cxn>
              <a:cxn ang="0">
                <a:pos x="connsiteX1" y="connsiteY1"/>
              </a:cxn>
              <a:cxn ang="0">
                <a:pos x="connsiteX2" y="connsiteY2"/>
              </a:cxn>
              <a:cxn ang="0">
                <a:pos x="connsiteX3" y="connsiteY3"/>
              </a:cxn>
            </a:cxnLst>
            <a:rect l="l" t="t" r="r" b="b"/>
            <a:pathLst>
              <a:path w="2096517" h="435057">
                <a:moveTo>
                  <a:pt x="2096517" y="0"/>
                </a:moveTo>
                <a:lnTo>
                  <a:pt x="2046508" y="435057"/>
                </a:lnTo>
                <a:lnTo>
                  <a:pt x="0" y="435057"/>
                </a:lnTo>
                <a:lnTo>
                  <a:pt x="0" y="0"/>
                </a:lnTo>
                <a:close/>
              </a:path>
            </a:pathLst>
          </a:custGeom>
          <a:solidFill>
            <a:schemeClr val="accent5"/>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5" name="Freeform 4">
            <a:extLst>
              <a:ext uri="{FF2B5EF4-FFF2-40B4-BE49-F238E27FC236}">
                <a16:creationId xmlns:a16="http://schemas.microsoft.com/office/drawing/2014/main" id="{01A0ABFE-8D1E-039C-ED08-DB82B074005D}"/>
              </a:ext>
            </a:extLst>
          </p:cNvPr>
          <p:cNvSpPr/>
          <p:nvPr userDrawn="1"/>
        </p:nvSpPr>
        <p:spPr>
          <a:xfrm rot="18904924">
            <a:off x="11339688" y="3772229"/>
            <a:ext cx="955542" cy="895408"/>
          </a:xfrm>
          <a:custGeom>
            <a:avLst/>
            <a:gdLst>
              <a:gd name="connsiteX0" fmla="*/ 430965 w 955542"/>
              <a:gd name="connsiteY0" fmla="*/ 0 h 895408"/>
              <a:gd name="connsiteX1" fmla="*/ 861147 w 955542"/>
              <a:gd name="connsiteY1" fmla="*/ 527754 h 895408"/>
              <a:gd name="connsiteX2" fmla="*/ 955542 w 955542"/>
              <a:gd name="connsiteY2" fmla="*/ 537279 h 895408"/>
              <a:gd name="connsiteX3" fmla="*/ 598438 w 955542"/>
              <a:gd name="connsiteY3" fmla="*/ 895408 h 895408"/>
              <a:gd name="connsiteX4" fmla="*/ 592711 w 955542"/>
              <a:gd name="connsiteY4" fmla="*/ 893306 h 895408"/>
              <a:gd name="connsiteX5" fmla="*/ 0 w 955542"/>
              <a:gd name="connsiteY5" fmla="*/ 0 h 89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5542" h="895408">
                <a:moveTo>
                  <a:pt x="430965" y="0"/>
                </a:moveTo>
                <a:cubicBezTo>
                  <a:pt x="430965" y="260194"/>
                  <a:pt x="615741" y="477494"/>
                  <a:pt x="861147" y="527754"/>
                </a:cubicBezTo>
                <a:lnTo>
                  <a:pt x="955542" y="537279"/>
                </a:lnTo>
                <a:lnTo>
                  <a:pt x="598438" y="895408"/>
                </a:lnTo>
                <a:lnTo>
                  <a:pt x="592711" y="893306"/>
                </a:lnTo>
                <a:cubicBezTo>
                  <a:pt x="244842" y="745836"/>
                  <a:pt x="0" y="400796"/>
                  <a:pt x="0" y="0"/>
                </a:cubicBezTo>
                <a:close/>
              </a:path>
            </a:pathLst>
          </a:custGeom>
          <a:solidFill>
            <a:srgbClr val="FFFFFF"/>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Tree>
    <p:extLst>
      <p:ext uri="{BB962C8B-B14F-4D97-AF65-F5344CB8AC3E}">
        <p14:creationId xmlns:p14="http://schemas.microsoft.com/office/powerpoint/2010/main" val="3252380287"/>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1_Speakers Slide - Yellow">
    <p:bg>
      <p:bgPr>
        <a:solidFill>
          <a:srgbClr val="FFE900"/>
        </a:solidFill>
        <a:effectLst/>
      </p:bgPr>
    </p:bg>
    <p:spTree>
      <p:nvGrpSpPr>
        <p:cNvPr id="1" name=""/>
        <p:cNvGrpSpPr/>
        <p:nvPr/>
      </p:nvGrpSpPr>
      <p:grpSpPr>
        <a:xfrm>
          <a:off x="0" y="0"/>
          <a:ext cx="0" cy="0"/>
          <a:chOff x="0" y="0"/>
          <a:chExt cx="0" cy="0"/>
        </a:xfrm>
      </p:grpSpPr>
      <p:sp>
        <p:nvSpPr>
          <p:cNvPr id="225" name="Slide Number"/>
          <p:cNvSpPr txBox="1">
            <a:spLocks noGrp="1"/>
          </p:cNvSpPr>
          <p:nvPr>
            <p:ph type="sldNum" sz="quarter" idx="2"/>
          </p:nvPr>
        </p:nvSpPr>
        <p:spPr>
          <a:xfrm>
            <a:off x="11527727" y="6256179"/>
            <a:ext cx="265455" cy="246221"/>
          </a:xfrm>
          <a:prstGeom prst="rect">
            <a:avLst/>
          </a:prstGeom>
        </p:spPr>
        <p:txBody>
          <a:bodyPr/>
          <a:lstStyle/>
          <a:p>
            <a:fld id="{86CB4B4D-7CA3-9044-876B-883B54F8677D}" type="slidenum">
              <a:rPr smtClean="0"/>
              <a:t>‹#›</a:t>
            </a:fld>
            <a:endParaRPr/>
          </a:p>
        </p:txBody>
      </p:sp>
      <p:pic>
        <p:nvPicPr>
          <p:cNvPr id="3" name="Picture 2">
            <a:extLst>
              <a:ext uri="{FF2B5EF4-FFF2-40B4-BE49-F238E27FC236}">
                <a16:creationId xmlns:a16="http://schemas.microsoft.com/office/drawing/2014/main" id="{5EDF543A-0D8B-FE55-A5F8-BA47FD9356DE}"/>
              </a:ext>
            </a:extLst>
          </p:cNvPr>
          <p:cNvPicPr>
            <a:picLocks noChangeAspect="1"/>
          </p:cNvPicPr>
          <p:nvPr userDrawn="1"/>
        </p:nvPicPr>
        <p:blipFill>
          <a:blip r:embed="rId2"/>
          <a:stretch>
            <a:fillRect/>
          </a:stretch>
        </p:blipFill>
        <p:spPr>
          <a:xfrm>
            <a:off x="510882" y="5921468"/>
            <a:ext cx="2509091" cy="481008"/>
          </a:xfrm>
          <a:prstGeom prst="rect">
            <a:avLst/>
          </a:prstGeom>
        </p:spPr>
      </p:pic>
      <p:sp>
        <p:nvSpPr>
          <p:cNvPr id="5" name="Click to Edit 1-Column Title">
            <a:extLst>
              <a:ext uri="{FF2B5EF4-FFF2-40B4-BE49-F238E27FC236}">
                <a16:creationId xmlns:a16="http://schemas.microsoft.com/office/drawing/2014/main" id="{4488DEF0-AB9A-6427-80B6-B9B763851E72}"/>
              </a:ext>
            </a:extLst>
          </p:cNvPr>
          <p:cNvSpPr txBox="1">
            <a:spLocks noGrp="1"/>
          </p:cNvSpPr>
          <p:nvPr>
            <p:ph type="title" hasCustomPrompt="1"/>
          </p:nvPr>
        </p:nvSpPr>
        <p:spPr>
          <a:xfrm>
            <a:off x="516924" y="505168"/>
            <a:ext cx="11164331" cy="514007"/>
          </a:xfrm>
          <a:prstGeom prst="rect">
            <a:avLst/>
          </a:prstGeom>
        </p:spPr>
        <p:txBody>
          <a:bodyPr/>
          <a:lstStyle>
            <a:lvl1pPr>
              <a:defRPr>
                <a:latin typeface="+mj-lt"/>
              </a:defRPr>
            </a:lvl1pPr>
          </a:lstStyle>
          <a:p>
            <a:r>
              <a:rPr lang="en-US"/>
              <a:t>Click to Edit Speaker Slide Title</a:t>
            </a:r>
          </a:p>
        </p:txBody>
      </p:sp>
      <p:sp>
        <p:nvSpPr>
          <p:cNvPr id="6" name="Picture Placeholder 4">
            <a:extLst>
              <a:ext uri="{FF2B5EF4-FFF2-40B4-BE49-F238E27FC236}">
                <a16:creationId xmlns:a16="http://schemas.microsoft.com/office/drawing/2014/main" id="{92B6BCB4-502A-E481-3B7B-3BDB47E0B90B}"/>
              </a:ext>
            </a:extLst>
          </p:cNvPr>
          <p:cNvSpPr>
            <a:spLocks noGrp="1"/>
          </p:cNvSpPr>
          <p:nvPr>
            <p:ph type="pic" sz="quarter" idx="21"/>
          </p:nvPr>
        </p:nvSpPr>
        <p:spPr>
          <a:xfrm>
            <a:off x="4940300" y="2049408"/>
            <a:ext cx="2311400" cy="2309815"/>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7" name="Picture Placeholder 4">
            <a:extLst>
              <a:ext uri="{FF2B5EF4-FFF2-40B4-BE49-F238E27FC236}">
                <a16:creationId xmlns:a16="http://schemas.microsoft.com/office/drawing/2014/main" id="{334F479F-B4BD-D269-EE95-BD9333D3F1C0}"/>
              </a:ext>
            </a:extLst>
          </p:cNvPr>
          <p:cNvSpPr>
            <a:spLocks noGrp="1"/>
          </p:cNvSpPr>
          <p:nvPr>
            <p:ph type="pic" sz="quarter" idx="22"/>
          </p:nvPr>
        </p:nvSpPr>
        <p:spPr>
          <a:xfrm>
            <a:off x="1413719" y="2049408"/>
            <a:ext cx="2311401" cy="2309815"/>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8" name="Picture Placeholder 4">
            <a:extLst>
              <a:ext uri="{FF2B5EF4-FFF2-40B4-BE49-F238E27FC236}">
                <a16:creationId xmlns:a16="http://schemas.microsoft.com/office/drawing/2014/main" id="{97A612F1-5623-CFA1-5F91-F5A808CE0C94}"/>
              </a:ext>
            </a:extLst>
          </p:cNvPr>
          <p:cNvSpPr>
            <a:spLocks noGrp="1"/>
          </p:cNvSpPr>
          <p:nvPr>
            <p:ph type="pic" sz="quarter" idx="23"/>
          </p:nvPr>
        </p:nvSpPr>
        <p:spPr>
          <a:xfrm>
            <a:off x="8449785" y="2049408"/>
            <a:ext cx="2311401" cy="2309815"/>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9" name="Body Level One…">
            <a:extLst>
              <a:ext uri="{FF2B5EF4-FFF2-40B4-BE49-F238E27FC236}">
                <a16:creationId xmlns:a16="http://schemas.microsoft.com/office/drawing/2014/main" id="{A2FC64FC-F4BC-7E3E-C69C-EA0DD5C48FDC}"/>
              </a:ext>
            </a:extLst>
          </p:cNvPr>
          <p:cNvSpPr txBox="1">
            <a:spLocks noGrp="1"/>
          </p:cNvSpPr>
          <p:nvPr>
            <p:ph type="body" sz="quarter" idx="1" hasCustomPrompt="1"/>
          </p:nvPr>
        </p:nvSpPr>
        <p:spPr>
          <a:xfrm>
            <a:off x="4295775" y="4525964"/>
            <a:ext cx="3600450" cy="337302"/>
          </a:xfrm>
          <a:prstGeom prst="rect">
            <a:avLst/>
          </a:prstGeom>
        </p:spPr>
        <p:txBody>
          <a:bodyPr/>
          <a:lstStyle>
            <a:lvl1pPr marL="0" indent="0" algn="ctr">
              <a:buNone/>
              <a:defRPr sz="2000">
                <a:latin typeface="Atyp Text Semibold"/>
                <a:ea typeface="Atyp Text Semibold"/>
                <a:cs typeface="Atyp Text Semibold"/>
                <a:sym typeface="Atyp Text Semibold"/>
              </a:defRPr>
            </a:lvl1pPr>
            <a:lvl2pPr marL="457200" indent="0" algn="ctr">
              <a:buNone/>
              <a:defRPr sz="2000">
                <a:latin typeface="Atyp Text Semibold"/>
                <a:ea typeface="Atyp Text Semibold"/>
                <a:cs typeface="Atyp Text Semibold"/>
                <a:sym typeface="Atyp Text Semibold"/>
              </a:defRPr>
            </a:lvl2pPr>
            <a:lvl3pPr marL="914400" indent="0" algn="ctr">
              <a:buNone/>
              <a:defRPr sz="2000">
                <a:latin typeface="Atyp Text Semibold"/>
                <a:ea typeface="Atyp Text Semibold"/>
                <a:cs typeface="Atyp Text Semibold"/>
                <a:sym typeface="Atyp Text Semibold"/>
              </a:defRPr>
            </a:lvl3pPr>
            <a:lvl4pPr marL="1371600" indent="0" algn="ctr">
              <a:buNone/>
              <a:defRPr sz="2000">
                <a:latin typeface="Atyp Text Semibold"/>
                <a:ea typeface="Atyp Text Semibold"/>
                <a:cs typeface="Atyp Text Semibold"/>
                <a:sym typeface="Atyp Text Semibold"/>
              </a:defRPr>
            </a:lvl4pPr>
            <a:lvl5pPr marL="1828800" indent="0" algn="ctr">
              <a:buNone/>
              <a:defRPr sz="2000">
                <a:latin typeface="Atyp Text Semibold"/>
                <a:ea typeface="Atyp Text Semibold"/>
                <a:cs typeface="Atyp Text Semibold"/>
                <a:sym typeface="Atyp Text Semibold"/>
              </a:defRPr>
            </a:lvl5pPr>
          </a:lstStyle>
          <a:p>
            <a:r>
              <a:t>Speaker Name</a:t>
            </a:r>
          </a:p>
          <a:p>
            <a:pPr lvl="1"/>
            <a:endParaRPr/>
          </a:p>
          <a:p>
            <a:pPr lvl="2"/>
            <a:endParaRPr/>
          </a:p>
          <a:p>
            <a:pPr lvl="3"/>
            <a:endParaRPr/>
          </a:p>
          <a:p>
            <a:pPr lvl="4"/>
            <a:endParaRPr/>
          </a:p>
        </p:txBody>
      </p:sp>
      <p:sp>
        <p:nvSpPr>
          <p:cNvPr id="10" name="Text Placeholder 22">
            <a:extLst>
              <a:ext uri="{FF2B5EF4-FFF2-40B4-BE49-F238E27FC236}">
                <a16:creationId xmlns:a16="http://schemas.microsoft.com/office/drawing/2014/main" id="{9239A34A-3813-E728-E78B-BDA93ABB8654}"/>
              </a:ext>
            </a:extLst>
          </p:cNvPr>
          <p:cNvSpPr>
            <a:spLocks noGrp="1"/>
          </p:cNvSpPr>
          <p:nvPr>
            <p:ph type="body" sz="quarter" idx="24" hasCustomPrompt="1"/>
          </p:nvPr>
        </p:nvSpPr>
        <p:spPr>
          <a:xfrm>
            <a:off x="4295775" y="4857410"/>
            <a:ext cx="3600450" cy="625509"/>
          </a:xfrm>
          <a:prstGeom prst="rect">
            <a:avLst/>
          </a:prstGeom>
        </p:spPr>
        <p:txBody>
          <a:bodyPr/>
          <a:lstStyle>
            <a:lvl1pPr marL="0" indent="0" algn="ctr">
              <a:buNone/>
              <a:defRPr sz="1600"/>
            </a:lvl1pPr>
          </a:lstStyle>
          <a:p>
            <a:r>
              <a:t>Title</a:t>
            </a:r>
          </a:p>
        </p:txBody>
      </p:sp>
      <p:sp>
        <p:nvSpPr>
          <p:cNvPr id="11" name="Text Placeholder 11">
            <a:extLst>
              <a:ext uri="{FF2B5EF4-FFF2-40B4-BE49-F238E27FC236}">
                <a16:creationId xmlns:a16="http://schemas.microsoft.com/office/drawing/2014/main" id="{8C190EC5-89FD-9158-6C30-63C2EC67AA4B}"/>
              </a:ext>
            </a:extLst>
          </p:cNvPr>
          <p:cNvSpPr>
            <a:spLocks noGrp="1"/>
          </p:cNvSpPr>
          <p:nvPr>
            <p:ph type="body" sz="quarter" idx="25" hasCustomPrompt="1"/>
          </p:nvPr>
        </p:nvSpPr>
        <p:spPr>
          <a:xfrm>
            <a:off x="7896225" y="4525964"/>
            <a:ext cx="3600450" cy="337302"/>
          </a:xfrm>
          <a:prstGeom prst="rect">
            <a:avLst/>
          </a:prstGeom>
        </p:spPr>
        <p:txBody>
          <a:bodyPr/>
          <a:lstStyle>
            <a:lvl1pPr marL="0" indent="0" algn="ctr" defTabSz="786384">
              <a:spcBef>
                <a:spcPts val="800"/>
              </a:spcBef>
              <a:buNone/>
              <a:defRPr sz="2000">
                <a:latin typeface="Atyp Text Semibold"/>
                <a:ea typeface="Atyp Text Semibold"/>
                <a:cs typeface="Atyp Text Semibold"/>
                <a:sym typeface="Atyp Text Semibold"/>
              </a:defRPr>
            </a:lvl1pPr>
          </a:lstStyle>
          <a:p>
            <a:r>
              <a:t>Speaker Name</a:t>
            </a:r>
          </a:p>
        </p:txBody>
      </p:sp>
      <p:sp>
        <p:nvSpPr>
          <p:cNvPr id="12" name="Text Placeholder 22">
            <a:extLst>
              <a:ext uri="{FF2B5EF4-FFF2-40B4-BE49-F238E27FC236}">
                <a16:creationId xmlns:a16="http://schemas.microsoft.com/office/drawing/2014/main" id="{F1185C91-81DB-36AF-3947-60A60D93D51C}"/>
              </a:ext>
            </a:extLst>
          </p:cNvPr>
          <p:cNvSpPr>
            <a:spLocks noGrp="1"/>
          </p:cNvSpPr>
          <p:nvPr>
            <p:ph type="body" sz="quarter" idx="26" hasCustomPrompt="1"/>
          </p:nvPr>
        </p:nvSpPr>
        <p:spPr>
          <a:xfrm>
            <a:off x="7896225" y="4857410"/>
            <a:ext cx="3600450" cy="625509"/>
          </a:xfrm>
          <a:prstGeom prst="rect">
            <a:avLst/>
          </a:prstGeom>
        </p:spPr>
        <p:txBody>
          <a:bodyPr/>
          <a:lstStyle>
            <a:lvl1pPr marL="0" indent="0" algn="ctr">
              <a:buNone/>
              <a:defRPr sz="1600"/>
            </a:lvl1pPr>
          </a:lstStyle>
          <a:p>
            <a:r>
              <a:t>Title</a:t>
            </a:r>
          </a:p>
        </p:txBody>
      </p:sp>
      <p:sp>
        <p:nvSpPr>
          <p:cNvPr id="13" name="Text Placeholder 11">
            <a:extLst>
              <a:ext uri="{FF2B5EF4-FFF2-40B4-BE49-F238E27FC236}">
                <a16:creationId xmlns:a16="http://schemas.microsoft.com/office/drawing/2014/main" id="{AE46EF5D-A31B-D225-B94E-95A36BAAA4C0}"/>
              </a:ext>
            </a:extLst>
          </p:cNvPr>
          <p:cNvSpPr>
            <a:spLocks noGrp="1"/>
          </p:cNvSpPr>
          <p:nvPr>
            <p:ph type="body" sz="quarter" idx="27" hasCustomPrompt="1"/>
          </p:nvPr>
        </p:nvSpPr>
        <p:spPr>
          <a:xfrm>
            <a:off x="695325" y="4525964"/>
            <a:ext cx="3600450" cy="337302"/>
          </a:xfrm>
          <a:prstGeom prst="rect">
            <a:avLst/>
          </a:prstGeom>
        </p:spPr>
        <p:txBody>
          <a:bodyPr/>
          <a:lstStyle>
            <a:lvl1pPr marL="0" indent="0" algn="ctr" defTabSz="786384">
              <a:spcBef>
                <a:spcPts val="800"/>
              </a:spcBef>
              <a:buNone/>
              <a:defRPr sz="2000">
                <a:latin typeface="Atyp Text Semibold"/>
                <a:ea typeface="Atyp Text Semibold"/>
                <a:cs typeface="Atyp Text Semibold"/>
                <a:sym typeface="Atyp Text Semibold"/>
              </a:defRPr>
            </a:lvl1pPr>
          </a:lstStyle>
          <a:p>
            <a:r>
              <a:t>Speaker Name</a:t>
            </a:r>
          </a:p>
        </p:txBody>
      </p:sp>
      <p:sp>
        <p:nvSpPr>
          <p:cNvPr id="14" name="Text Placeholder 22">
            <a:extLst>
              <a:ext uri="{FF2B5EF4-FFF2-40B4-BE49-F238E27FC236}">
                <a16:creationId xmlns:a16="http://schemas.microsoft.com/office/drawing/2014/main" id="{445828C7-9E33-D37D-3615-731097442D10}"/>
              </a:ext>
            </a:extLst>
          </p:cNvPr>
          <p:cNvSpPr>
            <a:spLocks noGrp="1"/>
          </p:cNvSpPr>
          <p:nvPr>
            <p:ph type="body" sz="quarter" idx="28" hasCustomPrompt="1"/>
          </p:nvPr>
        </p:nvSpPr>
        <p:spPr>
          <a:xfrm>
            <a:off x="695325" y="4857410"/>
            <a:ext cx="3600450" cy="625509"/>
          </a:xfrm>
          <a:prstGeom prst="rect">
            <a:avLst/>
          </a:prstGeom>
        </p:spPr>
        <p:txBody>
          <a:bodyPr/>
          <a:lstStyle>
            <a:lvl1pPr marL="0" indent="0" algn="ctr">
              <a:buNone/>
              <a:defRPr sz="1600"/>
            </a:lvl1pPr>
          </a:lstStyle>
          <a:p>
            <a:r>
              <a:t>Title</a:t>
            </a:r>
          </a:p>
        </p:txBody>
      </p:sp>
    </p:spTree>
    <p:extLst>
      <p:ext uri="{BB962C8B-B14F-4D97-AF65-F5344CB8AC3E}">
        <p14:creationId xmlns:p14="http://schemas.microsoft.com/office/powerpoint/2010/main" val="1252777338"/>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1_Team - Yellow">
    <p:bg>
      <p:bgPr>
        <a:solidFill>
          <a:srgbClr val="FFE900"/>
        </a:solidFill>
        <a:effectLst/>
      </p:bgPr>
    </p:bg>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A47C6966-7FFC-FDE8-790C-A71D12A45C63}"/>
              </a:ext>
            </a:extLst>
          </p:cNvPr>
          <p:cNvSpPr>
            <a:spLocks noGrp="1"/>
          </p:cNvSpPr>
          <p:nvPr>
            <p:ph type="pic" sz="quarter" idx="21"/>
          </p:nvPr>
        </p:nvSpPr>
        <p:spPr>
          <a:xfrm>
            <a:off x="5225395" y="1313192"/>
            <a:ext cx="1741212" cy="1740015"/>
          </a:xfrm>
          <a:prstGeom prst="ellipse">
            <a:avLst/>
          </a:prstGeom>
        </p:spPr>
        <p:txBody>
          <a:bodyPr lIns="91439" rIns="91439">
            <a:noAutofit/>
          </a:bodyPr>
          <a:lstStyle>
            <a:lvl1pPr marL="0" indent="0" algn="ctr">
              <a:buNone/>
              <a:defRPr>
                <a:solidFill>
                  <a:schemeClr val="tx1"/>
                </a:solidFill>
                <a:latin typeface="+mn-lt"/>
              </a:defRPr>
            </a:lvl1pPr>
          </a:lstStyle>
          <a:p>
            <a:r>
              <a:rPr lang="en-US"/>
              <a:t>Click icon to add picture</a:t>
            </a:r>
            <a:endParaRPr/>
          </a:p>
        </p:txBody>
      </p:sp>
      <p:sp>
        <p:nvSpPr>
          <p:cNvPr id="3" name="Picture Placeholder 4">
            <a:extLst>
              <a:ext uri="{FF2B5EF4-FFF2-40B4-BE49-F238E27FC236}">
                <a16:creationId xmlns:a16="http://schemas.microsoft.com/office/drawing/2014/main" id="{E718506F-A82F-A0E9-92C8-8A4C30DE68E6}"/>
              </a:ext>
            </a:extLst>
          </p:cNvPr>
          <p:cNvSpPr>
            <a:spLocks noGrp="1"/>
          </p:cNvSpPr>
          <p:nvPr>
            <p:ph type="pic" sz="quarter" idx="22"/>
          </p:nvPr>
        </p:nvSpPr>
        <p:spPr>
          <a:xfrm>
            <a:off x="1017384" y="1322333"/>
            <a:ext cx="1741213" cy="1740014"/>
          </a:xfrm>
          <a:prstGeom prst="ellipse">
            <a:avLst/>
          </a:prstGeom>
        </p:spPr>
        <p:txBody>
          <a:bodyPr lIns="91439" rIns="91439">
            <a:noAutofit/>
          </a:bodyPr>
          <a:lstStyle>
            <a:lvl1pPr marL="0" indent="0" algn="ctr">
              <a:buNone/>
              <a:defRPr>
                <a:solidFill>
                  <a:schemeClr val="tx1"/>
                </a:solidFill>
                <a:latin typeface="+mn-lt"/>
              </a:defRPr>
            </a:lvl1pPr>
          </a:lstStyle>
          <a:p>
            <a:r>
              <a:rPr lang="en-US"/>
              <a:t>Click icon to add picture</a:t>
            </a:r>
            <a:endParaRPr/>
          </a:p>
        </p:txBody>
      </p:sp>
      <p:sp>
        <p:nvSpPr>
          <p:cNvPr id="4" name="Picture Placeholder 4">
            <a:extLst>
              <a:ext uri="{FF2B5EF4-FFF2-40B4-BE49-F238E27FC236}">
                <a16:creationId xmlns:a16="http://schemas.microsoft.com/office/drawing/2014/main" id="{6A3281EB-365B-3B21-E59A-FB0E45EBA523}"/>
              </a:ext>
            </a:extLst>
          </p:cNvPr>
          <p:cNvSpPr>
            <a:spLocks noGrp="1"/>
          </p:cNvSpPr>
          <p:nvPr>
            <p:ph type="pic" sz="quarter" idx="23"/>
          </p:nvPr>
        </p:nvSpPr>
        <p:spPr>
          <a:xfrm>
            <a:off x="9106620" y="1322333"/>
            <a:ext cx="1741213" cy="1740014"/>
          </a:xfrm>
          <a:prstGeom prst="ellipse">
            <a:avLst/>
          </a:prstGeom>
        </p:spPr>
        <p:txBody>
          <a:bodyPr lIns="91439" rIns="91439">
            <a:noAutofit/>
          </a:bodyPr>
          <a:lstStyle>
            <a:lvl1pPr marL="0" indent="0" algn="ctr">
              <a:buNone/>
              <a:defRPr>
                <a:solidFill>
                  <a:schemeClr val="tx1"/>
                </a:solidFill>
                <a:latin typeface="+mn-lt"/>
              </a:defRPr>
            </a:lvl1pPr>
          </a:lstStyle>
          <a:p>
            <a:r>
              <a:rPr lang="en-US"/>
              <a:t>Click icon to add picture</a:t>
            </a:r>
            <a:endParaRPr/>
          </a:p>
        </p:txBody>
      </p:sp>
      <p:sp>
        <p:nvSpPr>
          <p:cNvPr id="5" name="Body Level One…">
            <a:extLst>
              <a:ext uri="{FF2B5EF4-FFF2-40B4-BE49-F238E27FC236}">
                <a16:creationId xmlns:a16="http://schemas.microsoft.com/office/drawing/2014/main" id="{8EC267AC-9DED-9F2B-E842-3A73D0146852}"/>
              </a:ext>
            </a:extLst>
          </p:cNvPr>
          <p:cNvSpPr txBox="1">
            <a:spLocks noGrp="1"/>
          </p:cNvSpPr>
          <p:nvPr>
            <p:ph type="body" sz="quarter" idx="1" hasCustomPrompt="1"/>
          </p:nvPr>
        </p:nvSpPr>
        <p:spPr>
          <a:xfrm>
            <a:off x="695325" y="3067342"/>
            <a:ext cx="2385332" cy="337302"/>
          </a:xfrm>
          <a:prstGeom prst="rect">
            <a:avLst/>
          </a:prstGeom>
        </p:spPr>
        <p:txBody>
          <a:bodyPr/>
          <a:lstStyle>
            <a:lvl1pPr marL="0" indent="0" algn="ctr">
              <a:buNone/>
              <a:defRPr sz="1600">
                <a:solidFill>
                  <a:schemeClr val="tx1"/>
                </a:solidFill>
                <a:latin typeface="+mj-lt"/>
                <a:ea typeface="Atyp Text Semibold"/>
                <a:cs typeface="Atyp Text Semibold"/>
                <a:sym typeface="Atyp Text Semibold"/>
              </a:defRPr>
            </a:lvl1pPr>
            <a:lvl2pPr marL="457200" indent="0" algn="ctr">
              <a:buNone/>
              <a:defRPr sz="1600">
                <a:solidFill>
                  <a:schemeClr val="tx1"/>
                </a:solidFill>
                <a:latin typeface="+mj-lt"/>
                <a:ea typeface="Atyp Text Semibold"/>
                <a:cs typeface="Atyp Text Semibold"/>
                <a:sym typeface="Atyp Text Semibold"/>
              </a:defRPr>
            </a:lvl2pPr>
            <a:lvl3pPr marL="914400" indent="0" algn="ctr">
              <a:buNone/>
              <a:defRPr sz="1600">
                <a:solidFill>
                  <a:schemeClr val="tx1"/>
                </a:solidFill>
                <a:latin typeface="+mj-lt"/>
                <a:ea typeface="Atyp Text Semibold"/>
                <a:cs typeface="Atyp Text Semibold"/>
                <a:sym typeface="Atyp Text Semibold"/>
              </a:defRPr>
            </a:lvl3pPr>
            <a:lvl4pPr marL="1371600" indent="0" algn="ctr">
              <a:buNone/>
              <a:defRPr sz="1600">
                <a:solidFill>
                  <a:schemeClr val="tx1"/>
                </a:solidFill>
                <a:latin typeface="+mj-lt"/>
                <a:ea typeface="Atyp Text Semibold"/>
                <a:cs typeface="Atyp Text Semibold"/>
                <a:sym typeface="Atyp Text Semibold"/>
              </a:defRPr>
            </a:lvl4pPr>
            <a:lvl5pPr marL="1828800" indent="0" algn="ctr">
              <a:buNone/>
              <a:defRPr sz="1600">
                <a:solidFill>
                  <a:schemeClr val="tx1"/>
                </a:solidFill>
                <a:latin typeface="+mj-lt"/>
                <a:ea typeface="Atyp Text Semibold"/>
                <a:cs typeface="Atyp Text Semibold"/>
                <a:sym typeface="Atyp Text Semibold"/>
              </a:defRPr>
            </a:lvl5pPr>
          </a:lstStyle>
          <a:p>
            <a:r>
              <a:t>Name</a:t>
            </a:r>
          </a:p>
          <a:p>
            <a:pPr lvl="1"/>
            <a:endParaRPr/>
          </a:p>
          <a:p>
            <a:pPr lvl="2"/>
            <a:endParaRPr/>
          </a:p>
          <a:p>
            <a:pPr lvl="3"/>
            <a:endParaRPr/>
          </a:p>
          <a:p>
            <a:pPr lvl="4"/>
            <a:endParaRPr/>
          </a:p>
        </p:txBody>
      </p:sp>
      <p:sp>
        <p:nvSpPr>
          <p:cNvPr id="6" name="Text Placeholder 22">
            <a:extLst>
              <a:ext uri="{FF2B5EF4-FFF2-40B4-BE49-F238E27FC236}">
                <a16:creationId xmlns:a16="http://schemas.microsoft.com/office/drawing/2014/main" id="{4D16C2A6-32D6-BA14-7190-0886FD206639}"/>
              </a:ext>
            </a:extLst>
          </p:cNvPr>
          <p:cNvSpPr>
            <a:spLocks noGrp="1"/>
          </p:cNvSpPr>
          <p:nvPr>
            <p:ph type="body" sz="quarter" idx="24" hasCustomPrompt="1"/>
          </p:nvPr>
        </p:nvSpPr>
        <p:spPr>
          <a:xfrm>
            <a:off x="695325" y="3398789"/>
            <a:ext cx="2385332" cy="337302"/>
          </a:xfrm>
          <a:prstGeom prst="rect">
            <a:avLst/>
          </a:prstGeom>
        </p:spPr>
        <p:txBody>
          <a:bodyPr/>
          <a:lstStyle>
            <a:lvl1pPr marL="0" indent="0" algn="ctr">
              <a:buNone/>
              <a:defRPr sz="1600">
                <a:solidFill>
                  <a:schemeClr val="tx1"/>
                </a:solidFill>
                <a:latin typeface="+mn-lt"/>
              </a:defRPr>
            </a:lvl1pPr>
          </a:lstStyle>
          <a:p>
            <a:r>
              <a:t>Title</a:t>
            </a:r>
          </a:p>
        </p:txBody>
      </p:sp>
      <p:sp>
        <p:nvSpPr>
          <p:cNvPr id="7" name="Text Placeholder 11">
            <a:extLst>
              <a:ext uri="{FF2B5EF4-FFF2-40B4-BE49-F238E27FC236}">
                <a16:creationId xmlns:a16="http://schemas.microsoft.com/office/drawing/2014/main" id="{9A5E6609-1D36-B6FC-984C-DFD7FCA416B7}"/>
              </a:ext>
            </a:extLst>
          </p:cNvPr>
          <p:cNvSpPr>
            <a:spLocks noGrp="1"/>
          </p:cNvSpPr>
          <p:nvPr>
            <p:ph type="body" sz="quarter" idx="25" hasCustomPrompt="1"/>
          </p:nvPr>
        </p:nvSpPr>
        <p:spPr>
          <a:xfrm>
            <a:off x="4903334" y="3061488"/>
            <a:ext cx="2385332" cy="337302"/>
          </a:xfrm>
          <a:prstGeom prst="rect">
            <a:avLst/>
          </a:prstGeom>
        </p:spPr>
        <p:txBody>
          <a:bodyPr/>
          <a:lstStyle>
            <a:lvl1pPr marL="0" indent="0" algn="ctr">
              <a:buNone/>
              <a:defRPr sz="1600">
                <a:solidFill>
                  <a:schemeClr val="tx1"/>
                </a:solidFill>
                <a:latin typeface="+mj-lt"/>
                <a:ea typeface="Atyp Text Semibold"/>
                <a:cs typeface="Atyp Text Semibold"/>
                <a:sym typeface="Atyp Text Semibold"/>
              </a:defRPr>
            </a:lvl1pPr>
          </a:lstStyle>
          <a:p>
            <a:r>
              <a:t>Name</a:t>
            </a:r>
          </a:p>
        </p:txBody>
      </p:sp>
      <p:sp>
        <p:nvSpPr>
          <p:cNvPr id="8" name="Text Placeholder 22">
            <a:extLst>
              <a:ext uri="{FF2B5EF4-FFF2-40B4-BE49-F238E27FC236}">
                <a16:creationId xmlns:a16="http://schemas.microsoft.com/office/drawing/2014/main" id="{6D7F020F-BACF-86CE-FB8A-B000AD725EA7}"/>
              </a:ext>
            </a:extLst>
          </p:cNvPr>
          <p:cNvSpPr>
            <a:spLocks noGrp="1"/>
          </p:cNvSpPr>
          <p:nvPr>
            <p:ph type="body" sz="quarter" idx="26" hasCustomPrompt="1"/>
          </p:nvPr>
        </p:nvSpPr>
        <p:spPr>
          <a:xfrm>
            <a:off x="4903334" y="3398789"/>
            <a:ext cx="2385332" cy="337302"/>
          </a:xfrm>
          <a:prstGeom prst="rect">
            <a:avLst/>
          </a:prstGeom>
        </p:spPr>
        <p:txBody>
          <a:bodyPr/>
          <a:lstStyle>
            <a:lvl1pPr marL="0" indent="0" algn="ctr">
              <a:buNone/>
              <a:defRPr sz="1600">
                <a:solidFill>
                  <a:schemeClr val="tx1"/>
                </a:solidFill>
                <a:latin typeface="+mn-lt"/>
              </a:defRPr>
            </a:lvl1pPr>
          </a:lstStyle>
          <a:p>
            <a:r>
              <a:t>Title</a:t>
            </a:r>
          </a:p>
        </p:txBody>
      </p:sp>
      <p:sp>
        <p:nvSpPr>
          <p:cNvPr id="9" name="Text Placeholder 11">
            <a:extLst>
              <a:ext uri="{FF2B5EF4-FFF2-40B4-BE49-F238E27FC236}">
                <a16:creationId xmlns:a16="http://schemas.microsoft.com/office/drawing/2014/main" id="{8E99C5C7-E282-1433-C807-9B4659AB806C}"/>
              </a:ext>
            </a:extLst>
          </p:cNvPr>
          <p:cNvSpPr>
            <a:spLocks noGrp="1"/>
          </p:cNvSpPr>
          <p:nvPr>
            <p:ph type="body" sz="quarter" idx="27" hasCustomPrompt="1"/>
          </p:nvPr>
        </p:nvSpPr>
        <p:spPr>
          <a:xfrm>
            <a:off x="8789282" y="3061488"/>
            <a:ext cx="2385333" cy="337302"/>
          </a:xfrm>
          <a:prstGeom prst="rect">
            <a:avLst/>
          </a:prstGeom>
        </p:spPr>
        <p:txBody>
          <a:bodyPr/>
          <a:lstStyle>
            <a:lvl1pPr marL="0" indent="0" algn="ctr">
              <a:buNone/>
              <a:defRPr sz="1600">
                <a:solidFill>
                  <a:schemeClr val="tx1"/>
                </a:solidFill>
                <a:latin typeface="+mj-lt"/>
                <a:ea typeface="Atyp Text Semibold"/>
                <a:cs typeface="Atyp Text Semibold"/>
                <a:sym typeface="Atyp Text Semibold"/>
              </a:defRPr>
            </a:lvl1pPr>
          </a:lstStyle>
          <a:p>
            <a:r>
              <a:t>Name</a:t>
            </a:r>
          </a:p>
        </p:txBody>
      </p:sp>
      <p:sp>
        <p:nvSpPr>
          <p:cNvPr id="10" name="Text Placeholder 22">
            <a:extLst>
              <a:ext uri="{FF2B5EF4-FFF2-40B4-BE49-F238E27FC236}">
                <a16:creationId xmlns:a16="http://schemas.microsoft.com/office/drawing/2014/main" id="{26C02DD7-6F99-04A0-6564-769A479D1BCE}"/>
              </a:ext>
            </a:extLst>
          </p:cNvPr>
          <p:cNvSpPr>
            <a:spLocks noGrp="1"/>
          </p:cNvSpPr>
          <p:nvPr>
            <p:ph type="body" sz="quarter" idx="28" hasCustomPrompt="1"/>
          </p:nvPr>
        </p:nvSpPr>
        <p:spPr>
          <a:xfrm>
            <a:off x="8789282" y="3398789"/>
            <a:ext cx="2385333" cy="337302"/>
          </a:xfrm>
          <a:prstGeom prst="rect">
            <a:avLst/>
          </a:prstGeom>
        </p:spPr>
        <p:txBody>
          <a:bodyPr/>
          <a:lstStyle>
            <a:lvl1pPr marL="0" indent="0" algn="ctr">
              <a:buNone/>
              <a:defRPr sz="1600">
                <a:solidFill>
                  <a:schemeClr val="tx1"/>
                </a:solidFill>
                <a:latin typeface="+mn-lt"/>
              </a:defRPr>
            </a:lvl1pPr>
          </a:lstStyle>
          <a:p>
            <a:r>
              <a:t>Title</a:t>
            </a:r>
          </a:p>
        </p:txBody>
      </p:sp>
      <p:sp>
        <p:nvSpPr>
          <p:cNvPr id="11" name="Picture Placeholder 4">
            <a:extLst>
              <a:ext uri="{FF2B5EF4-FFF2-40B4-BE49-F238E27FC236}">
                <a16:creationId xmlns:a16="http://schemas.microsoft.com/office/drawing/2014/main" id="{D12C0703-E870-31BC-6E45-8769F7BF3DD4}"/>
              </a:ext>
            </a:extLst>
          </p:cNvPr>
          <p:cNvSpPr>
            <a:spLocks noGrp="1"/>
          </p:cNvSpPr>
          <p:nvPr>
            <p:ph type="pic" sz="quarter" idx="29"/>
          </p:nvPr>
        </p:nvSpPr>
        <p:spPr>
          <a:xfrm>
            <a:off x="5225395" y="3958421"/>
            <a:ext cx="1741212" cy="1740015"/>
          </a:xfrm>
          <a:prstGeom prst="ellipse">
            <a:avLst/>
          </a:prstGeom>
        </p:spPr>
        <p:txBody>
          <a:bodyPr lIns="91439" rIns="91439">
            <a:noAutofit/>
          </a:bodyPr>
          <a:lstStyle>
            <a:lvl1pPr marL="0" indent="0" algn="ctr">
              <a:buNone/>
              <a:defRPr>
                <a:solidFill>
                  <a:schemeClr val="tx1"/>
                </a:solidFill>
                <a:latin typeface="+mn-lt"/>
              </a:defRPr>
            </a:lvl1pPr>
          </a:lstStyle>
          <a:p>
            <a:r>
              <a:rPr lang="en-US"/>
              <a:t>Click icon to add picture</a:t>
            </a:r>
            <a:endParaRPr/>
          </a:p>
        </p:txBody>
      </p:sp>
      <p:sp>
        <p:nvSpPr>
          <p:cNvPr id="12" name="Picture Placeholder 4">
            <a:extLst>
              <a:ext uri="{FF2B5EF4-FFF2-40B4-BE49-F238E27FC236}">
                <a16:creationId xmlns:a16="http://schemas.microsoft.com/office/drawing/2014/main" id="{40519CEC-5179-EE78-CCC3-883F56D33249}"/>
              </a:ext>
            </a:extLst>
          </p:cNvPr>
          <p:cNvSpPr>
            <a:spLocks noGrp="1"/>
          </p:cNvSpPr>
          <p:nvPr>
            <p:ph type="pic" sz="quarter" idx="30"/>
          </p:nvPr>
        </p:nvSpPr>
        <p:spPr>
          <a:xfrm>
            <a:off x="1017384" y="3967562"/>
            <a:ext cx="1741213" cy="1740014"/>
          </a:xfrm>
          <a:prstGeom prst="ellipse">
            <a:avLst/>
          </a:prstGeom>
        </p:spPr>
        <p:txBody>
          <a:bodyPr lIns="91439" rIns="91439">
            <a:noAutofit/>
          </a:bodyPr>
          <a:lstStyle>
            <a:lvl1pPr marL="0" indent="0" algn="ctr">
              <a:buNone/>
              <a:defRPr>
                <a:solidFill>
                  <a:schemeClr val="tx1"/>
                </a:solidFill>
                <a:latin typeface="+mn-lt"/>
              </a:defRPr>
            </a:lvl1pPr>
          </a:lstStyle>
          <a:p>
            <a:r>
              <a:rPr lang="en-US"/>
              <a:t>Click icon to add picture</a:t>
            </a:r>
            <a:endParaRPr/>
          </a:p>
        </p:txBody>
      </p:sp>
      <p:sp>
        <p:nvSpPr>
          <p:cNvPr id="13" name="Picture Placeholder 4">
            <a:extLst>
              <a:ext uri="{FF2B5EF4-FFF2-40B4-BE49-F238E27FC236}">
                <a16:creationId xmlns:a16="http://schemas.microsoft.com/office/drawing/2014/main" id="{2D950B09-DC4E-6BB3-B851-81CE3E94BF90}"/>
              </a:ext>
            </a:extLst>
          </p:cNvPr>
          <p:cNvSpPr>
            <a:spLocks noGrp="1"/>
          </p:cNvSpPr>
          <p:nvPr>
            <p:ph type="pic" sz="quarter" idx="31"/>
          </p:nvPr>
        </p:nvSpPr>
        <p:spPr>
          <a:xfrm>
            <a:off x="9106620" y="3967562"/>
            <a:ext cx="1741213" cy="1740014"/>
          </a:xfrm>
          <a:prstGeom prst="ellipse">
            <a:avLst/>
          </a:prstGeom>
        </p:spPr>
        <p:txBody>
          <a:bodyPr lIns="91439" rIns="91439">
            <a:noAutofit/>
          </a:bodyPr>
          <a:lstStyle>
            <a:lvl1pPr marL="0" indent="0" algn="ctr">
              <a:buNone/>
              <a:defRPr>
                <a:solidFill>
                  <a:schemeClr val="tx1"/>
                </a:solidFill>
                <a:latin typeface="+mn-lt"/>
              </a:defRPr>
            </a:lvl1pPr>
          </a:lstStyle>
          <a:p>
            <a:r>
              <a:rPr lang="en-US"/>
              <a:t>Click icon to add picture</a:t>
            </a:r>
            <a:endParaRPr/>
          </a:p>
        </p:txBody>
      </p:sp>
      <p:sp>
        <p:nvSpPr>
          <p:cNvPr id="14" name="Text Placeholder 11">
            <a:extLst>
              <a:ext uri="{FF2B5EF4-FFF2-40B4-BE49-F238E27FC236}">
                <a16:creationId xmlns:a16="http://schemas.microsoft.com/office/drawing/2014/main" id="{A82E6149-E2CD-A50D-C23B-BDEB530B963B}"/>
              </a:ext>
            </a:extLst>
          </p:cNvPr>
          <p:cNvSpPr>
            <a:spLocks noGrp="1"/>
          </p:cNvSpPr>
          <p:nvPr>
            <p:ph type="body" sz="quarter" idx="32" hasCustomPrompt="1"/>
          </p:nvPr>
        </p:nvSpPr>
        <p:spPr>
          <a:xfrm>
            <a:off x="695325" y="5712571"/>
            <a:ext cx="2385332" cy="337302"/>
          </a:xfrm>
          <a:prstGeom prst="rect">
            <a:avLst/>
          </a:prstGeom>
        </p:spPr>
        <p:txBody>
          <a:bodyPr/>
          <a:lstStyle>
            <a:lvl1pPr marL="0" indent="0" algn="ctr">
              <a:buNone/>
              <a:defRPr sz="1600">
                <a:solidFill>
                  <a:schemeClr val="tx1"/>
                </a:solidFill>
                <a:latin typeface="+mj-lt"/>
                <a:ea typeface="Atyp Text Semibold"/>
                <a:cs typeface="Atyp Text Semibold"/>
                <a:sym typeface="Atyp Text Semibold"/>
              </a:defRPr>
            </a:lvl1pPr>
          </a:lstStyle>
          <a:p>
            <a:r>
              <a:t>Name</a:t>
            </a:r>
          </a:p>
        </p:txBody>
      </p:sp>
      <p:sp>
        <p:nvSpPr>
          <p:cNvPr id="15" name="Text Placeholder 22">
            <a:extLst>
              <a:ext uri="{FF2B5EF4-FFF2-40B4-BE49-F238E27FC236}">
                <a16:creationId xmlns:a16="http://schemas.microsoft.com/office/drawing/2014/main" id="{0671B30A-A319-D5D8-1687-5FB6B6148C17}"/>
              </a:ext>
            </a:extLst>
          </p:cNvPr>
          <p:cNvSpPr>
            <a:spLocks noGrp="1"/>
          </p:cNvSpPr>
          <p:nvPr>
            <p:ph type="body" sz="quarter" idx="33" hasCustomPrompt="1"/>
          </p:nvPr>
        </p:nvSpPr>
        <p:spPr>
          <a:xfrm>
            <a:off x="695325" y="6044017"/>
            <a:ext cx="2385332" cy="337302"/>
          </a:xfrm>
          <a:prstGeom prst="rect">
            <a:avLst/>
          </a:prstGeom>
        </p:spPr>
        <p:txBody>
          <a:bodyPr/>
          <a:lstStyle>
            <a:lvl1pPr marL="0" indent="0" algn="ctr">
              <a:buNone/>
              <a:defRPr sz="1600">
                <a:solidFill>
                  <a:schemeClr val="tx1"/>
                </a:solidFill>
                <a:latin typeface="+mn-lt"/>
              </a:defRPr>
            </a:lvl1pPr>
          </a:lstStyle>
          <a:p>
            <a:r>
              <a:t>Title</a:t>
            </a:r>
          </a:p>
        </p:txBody>
      </p:sp>
      <p:sp>
        <p:nvSpPr>
          <p:cNvPr id="16" name="Text Placeholder 11">
            <a:extLst>
              <a:ext uri="{FF2B5EF4-FFF2-40B4-BE49-F238E27FC236}">
                <a16:creationId xmlns:a16="http://schemas.microsoft.com/office/drawing/2014/main" id="{219F0DEF-A3B5-3C78-90A4-4184149462AD}"/>
              </a:ext>
            </a:extLst>
          </p:cNvPr>
          <p:cNvSpPr>
            <a:spLocks noGrp="1"/>
          </p:cNvSpPr>
          <p:nvPr>
            <p:ph type="body" sz="quarter" idx="34" hasCustomPrompt="1"/>
          </p:nvPr>
        </p:nvSpPr>
        <p:spPr>
          <a:xfrm>
            <a:off x="4903334" y="5706717"/>
            <a:ext cx="2385332" cy="337302"/>
          </a:xfrm>
          <a:prstGeom prst="rect">
            <a:avLst/>
          </a:prstGeom>
        </p:spPr>
        <p:txBody>
          <a:bodyPr/>
          <a:lstStyle>
            <a:lvl1pPr marL="0" indent="0" algn="ctr">
              <a:buNone/>
              <a:defRPr sz="1600">
                <a:solidFill>
                  <a:schemeClr val="tx1"/>
                </a:solidFill>
                <a:latin typeface="+mj-lt"/>
                <a:ea typeface="Atyp Text Semibold"/>
                <a:cs typeface="Atyp Text Semibold"/>
                <a:sym typeface="Atyp Text Semibold"/>
              </a:defRPr>
            </a:lvl1pPr>
          </a:lstStyle>
          <a:p>
            <a:r>
              <a:t>Name</a:t>
            </a:r>
          </a:p>
        </p:txBody>
      </p:sp>
      <p:sp>
        <p:nvSpPr>
          <p:cNvPr id="17" name="Text Placeholder 22">
            <a:extLst>
              <a:ext uri="{FF2B5EF4-FFF2-40B4-BE49-F238E27FC236}">
                <a16:creationId xmlns:a16="http://schemas.microsoft.com/office/drawing/2014/main" id="{952FDEC4-6AA2-79A4-C24E-9EA10D15C2D3}"/>
              </a:ext>
            </a:extLst>
          </p:cNvPr>
          <p:cNvSpPr>
            <a:spLocks noGrp="1"/>
          </p:cNvSpPr>
          <p:nvPr>
            <p:ph type="body" sz="quarter" idx="35" hasCustomPrompt="1"/>
          </p:nvPr>
        </p:nvSpPr>
        <p:spPr>
          <a:xfrm>
            <a:off x="4903334" y="6044017"/>
            <a:ext cx="2385332" cy="337302"/>
          </a:xfrm>
          <a:prstGeom prst="rect">
            <a:avLst/>
          </a:prstGeom>
        </p:spPr>
        <p:txBody>
          <a:bodyPr/>
          <a:lstStyle>
            <a:lvl1pPr marL="0" indent="0" algn="ctr">
              <a:buNone/>
              <a:defRPr sz="1600">
                <a:solidFill>
                  <a:schemeClr val="tx1"/>
                </a:solidFill>
                <a:latin typeface="+mn-lt"/>
              </a:defRPr>
            </a:lvl1pPr>
          </a:lstStyle>
          <a:p>
            <a:r>
              <a:t>Title</a:t>
            </a:r>
          </a:p>
        </p:txBody>
      </p:sp>
      <p:sp>
        <p:nvSpPr>
          <p:cNvPr id="18" name="Text Placeholder 11">
            <a:extLst>
              <a:ext uri="{FF2B5EF4-FFF2-40B4-BE49-F238E27FC236}">
                <a16:creationId xmlns:a16="http://schemas.microsoft.com/office/drawing/2014/main" id="{EE59E4F7-3C62-AD98-9E42-1AF5F8B2A813}"/>
              </a:ext>
            </a:extLst>
          </p:cNvPr>
          <p:cNvSpPr>
            <a:spLocks noGrp="1"/>
          </p:cNvSpPr>
          <p:nvPr>
            <p:ph type="body" sz="quarter" idx="36" hasCustomPrompt="1"/>
          </p:nvPr>
        </p:nvSpPr>
        <p:spPr>
          <a:xfrm>
            <a:off x="8789282" y="5706717"/>
            <a:ext cx="2385333" cy="337302"/>
          </a:xfrm>
          <a:prstGeom prst="rect">
            <a:avLst/>
          </a:prstGeom>
        </p:spPr>
        <p:txBody>
          <a:bodyPr/>
          <a:lstStyle>
            <a:lvl1pPr marL="0" indent="0" algn="ctr">
              <a:buNone/>
              <a:defRPr sz="1600">
                <a:solidFill>
                  <a:schemeClr val="tx1"/>
                </a:solidFill>
                <a:latin typeface="+mj-lt"/>
                <a:ea typeface="Atyp Text Semibold"/>
                <a:cs typeface="Atyp Text Semibold"/>
                <a:sym typeface="Atyp Text Semibold"/>
              </a:defRPr>
            </a:lvl1pPr>
          </a:lstStyle>
          <a:p>
            <a:r>
              <a:t>Name</a:t>
            </a:r>
          </a:p>
        </p:txBody>
      </p:sp>
      <p:sp>
        <p:nvSpPr>
          <p:cNvPr id="19" name="Text Placeholder 22">
            <a:extLst>
              <a:ext uri="{FF2B5EF4-FFF2-40B4-BE49-F238E27FC236}">
                <a16:creationId xmlns:a16="http://schemas.microsoft.com/office/drawing/2014/main" id="{8284ED3D-6212-6C90-7F1E-87D2AC0030CE}"/>
              </a:ext>
            </a:extLst>
          </p:cNvPr>
          <p:cNvSpPr>
            <a:spLocks noGrp="1"/>
          </p:cNvSpPr>
          <p:nvPr>
            <p:ph type="body" sz="quarter" idx="37" hasCustomPrompt="1"/>
          </p:nvPr>
        </p:nvSpPr>
        <p:spPr>
          <a:xfrm>
            <a:off x="8789282" y="6044017"/>
            <a:ext cx="2385333" cy="337302"/>
          </a:xfrm>
          <a:prstGeom prst="rect">
            <a:avLst/>
          </a:prstGeom>
        </p:spPr>
        <p:txBody>
          <a:bodyPr/>
          <a:lstStyle>
            <a:lvl1pPr marL="0" indent="0" algn="ctr">
              <a:buNone/>
              <a:defRPr sz="1600">
                <a:solidFill>
                  <a:schemeClr val="tx1"/>
                </a:solidFill>
                <a:latin typeface="+mn-lt"/>
              </a:defRPr>
            </a:lvl1pPr>
          </a:lstStyle>
          <a:p>
            <a:r>
              <a:t>Title</a:t>
            </a:r>
          </a:p>
        </p:txBody>
      </p:sp>
      <p:sp>
        <p:nvSpPr>
          <p:cNvPr id="20" name="Click to Edit 1-Column Title">
            <a:extLst>
              <a:ext uri="{FF2B5EF4-FFF2-40B4-BE49-F238E27FC236}">
                <a16:creationId xmlns:a16="http://schemas.microsoft.com/office/drawing/2014/main" id="{613ED162-7053-2C31-E56A-9FFC17CDC82C}"/>
              </a:ext>
            </a:extLst>
          </p:cNvPr>
          <p:cNvSpPr txBox="1">
            <a:spLocks noGrp="1"/>
          </p:cNvSpPr>
          <p:nvPr>
            <p:ph type="title" hasCustomPrompt="1"/>
          </p:nvPr>
        </p:nvSpPr>
        <p:spPr>
          <a:xfrm>
            <a:off x="516924" y="505168"/>
            <a:ext cx="11164331" cy="514007"/>
          </a:xfrm>
          <a:prstGeom prst="rect">
            <a:avLst/>
          </a:prstGeom>
        </p:spPr>
        <p:txBody>
          <a:bodyPr/>
          <a:lstStyle>
            <a:lvl1pPr>
              <a:defRPr>
                <a:solidFill>
                  <a:schemeClr val="tx1"/>
                </a:solidFill>
                <a:latin typeface="+mj-lt"/>
              </a:defRPr>
            </a:lvl1pPr>
          </a:lstStyle>
          <a:p>
            <a:r>
              <a:rPr lang="en-US"/>
              <a:t>Click to Edit Team Title</a:t>
            </a:r>
          </a:p>
        </p:txBody>
      </p:sp>
      <p:sp>
        <p:nvSpPr>
          <p:cNvPr id="40" name="Slide Number">
            <a:extLst>
              <a:ext uri="{FF2B5EF4-FFF2-40B4-BE49-F238E27FC236}">
                <a16:creationId xmlns:a16="http://schemas.microsoft.com/office/drawing/2014/main" id="{F16E44DF-0A41-56AE-2444-313F5DB70BA2}"/>
              </a:ext>
            </a:extLst>
          </p:cNvPr>
          <p:cNvSpPr txBox="1">
            <a:spLocks noGrp="1"/>
          </p:cNvSpPr>
          <p:nvPr>
            <p:ph type="sldNum" sz="quarter" idx="2"/>
          </p:nvPr>
        </p:nvSpPr>
        <p:spPr>
          <a:xfrm>
            <a:off x="11527727" y="6256179"/>
            <a:ext cx="265455" cy="246221"/>
          </a:xfrm>
          <a:prstGeom prst="rect">
            <a:avLst/>
          </a:prstGeom>
        </p:spPr>
        <p:txBody>
          <a:bodyPr/>
          <a:lstStyle>
            <a:lvl1pPr>
              <a:defRPr>
                <a:solidFill>
                  <a:schemeClr val="tx1"/>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1468507085"/>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1_Stats in Circle - Yellow">
    <p:bg>
      <p:bgPr>
        <a:solidFill>
          <a:srgbClr val="FFE900"/>
        </a:solidFill>
        <a:effectLst/>
      </p:bgPr>
    </p:bg>
    <p:spTree>
      <p:nvGrpSpPr>
        <p:cNvPr id="1" name=""/>
        <p:cNvGrpSpPr/>
        <p:nvPr/>
      </p:nvGrpSpPr>
      <p:grpSpPr>
        <a:xfrm>
          <a:off x="0" y="0"/>
          <a:ext cx="0" cy="0"/>
          <a:chOff x="0" y="0"/>
          <a:chExt cx="0" cy="0"/>
        </a:xfrm>
      </p:grpSpPr>
      <p:sp>
        <p:nvSpPr>
          <p:cNvPr id="691" name="Oval 2"/>
          <p:cNvSpPr/>
          <p:nvPr userDrawn="1"/>
        </p:nvSpPr>
        <p:spPr>
          <a:xfrm>
            <a:off x="731335" y="1884557"/>
            <a:ext cx="3088889" cy="3088889"/>
          </a:xfrm>
          <a:prstGeom prst="ellipse">
            <a:avLst/>
          </a:prstGeom>
          <a:solidFill>
            <a:srgbClr val="FFFFFF"/>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692" name="Oval 23"/>
          <p:cNvSpPr/>
          <p:nvPr/>
        </p:nvSpPr>
        <p:spPr>
          <a:xfrm>
            <a:off x="4551557" y="1884557"/>
            <a:ext cx="3088889" cy="3088889"/>
          </a:xfrm>
          <a:prstGeom prst="ellipse">
            <a:avLst/>
          </a:prstGeom>
          <a:solidFill>
            <a:srgbClr val="FFFFFF"/>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693" name="Oval 24"/>
          <p:cNvSpPr/>
          <p:nvPr/>
        </p:nvSpPr>
        <p:spPr>
          <a:xfrm>
            <a:off x="8371778" y="1884557"/>
            <a:ext cx="3088889" cy="3088889"/>
          </a:xfrm>
          <a:prstGeom prst="ellipse">
            <a:avLst/>
          </a:prstGeom>
          <a:solidFill>
            <a:srgbClr val="FFFFFF"/>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6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 name="Body Level One…">
            <a:extLst>
              <a:ext uri="{FF2B5EF4-FFF2-40B4-BE49-F238E27FC236}">
                <a16:creationId xmlns:a16="http://schemas.microsoft.com/office/drawing/2014/main" id="{651A6A92-8F89-1E4C-C357-3988C67A418C}"/>
              </a:ext>
            </a:extLst>
          </p:cNvPr>
          <p:cNvSpPr txBox="1">
            <a:spLocks noGrp="1"/>
          </p:cNvSpPr>
          <p:nvPr>
            <p:ph type="body" sz="quarter" idx="1" hasCustomPrompt="1"/>
          </p:nvPr>
        </p:nvSpPr>
        <p:spPr>
          <a:xfrm>
            <a:off x="757366" y="3881065"/>
            <a:ext cx="3035145" cy="434457"/>
          </a:xfrm>
          <a:prstGeom prst="rect">
            <a:avLst/>
          </a:prstGeom>
        </p:spPr>
        <p:txBody>
          <a:bodyPr/>
          <a:lstStyle>
            <a:lvl1pPr marL="0" indent="0" algn="ctr">
              <a:buNone/>
              <a:defRPr>
                <a:solidFill>
                  <a:schemeClr val="tx1"/>
                </a:solidFill>
                <a:latin typeface="+mn-lt"/>
              </a:defRPr>
            </a:lvl1pPr>
            <a:lvl2pPr marL="457200" indent="0" algn="ctr">
              <a:buNone/>
              <a:defRPr/>
            </a:lvl2pPr>
            <a:lvl3pPr marL="914400" indent="0" algn="ctr">
              <a:buNone/>
              <a:defRPr>
                <a:solidFill>
                  <a:schemeClr val="tx1"/>
                </a:solidFill>
                <a:latin typeface="+mn-lt"/>
              </a:defRPr>
            </a:lvl3pPr>
            <a:lvl4pPr marL="1371600" indent="0" algn="ctr">
              <a:buNone/>
              <a:defRPr>
                <a:solidFill>
                  <a:schemeClr val="tx1"/>
                </a:solidFill>
                <a:latin typeface="+mn-lt"/>
              </a:defRPr>
            </a:lvl4pPr>
            <a:lvl5pPr marL="1828800" indent="0" algn="ctr">
              <a:buNone/>
              <a:defRPr>
                <a:solidFill>
                  <a:schemeClr val="tx1"/>
                </a:solidFill>
                <a:latin typeface="+mn-lt"/>
              </a:defRPr>
            </a:lvl5pPr>
          </a:lstStyle>
          <a:p>
            <a:r>
              <a:t>Click to edit tex</a:t>
            </a:r>
            <a:r>
              <a:rPr lang="en-US"/>
              <a:t>t</a:t>
            </a:r>
            <a:endParaRPr/>
          </a:p>
          <a:p>
            <a:pPr lvl="2"/>
            <a:endParaRPr/>
          </a:p>
          <a:p>
            <a:pPr lvl="3"/>
            <a:endParaRPr/>
          </a:p>
          <a:p>
            <a:pPr lvl="4"/>
            <a:endParaRPr/>
          </a:p>
        </p:txBody>
      </p:sp>
      <p:sp>
        <p:nvSpPr>
          <p:cNvPr id="15" name="Text Placeholder 12">
            <a:extLst>
              <a:ext uri="{FF2B5EF4-FFF2-40B4-BE49-F238E27FC236}">
                <a16:creationId xmlns:a16="http://schemas.microsoft.com/office/drawing/2014/main" id="{87EB454D-C80E-C05A-FDA0-EC1CA829AD96}"/>
              </a:ext>
            </a:extLst>
          </p:cNvPr>
          <p:cNvSpPr>
            <a:spLocks noGrp="1"/>
          </p:cNvSpPr>
          <p:nvPr>
            <p:ph type="body" sz="quarter" idx="21" hasCustomPrompt="1"/>
          </p:nvPr>
        </p:nvSpPr>
        <p:spPr>
          <a:xfrm>
            <a:off x="4578427" y="3881065"/>
            <a:ext cx="3035145" cy="434457"/>
          </a:xfrm>
          <a:prstGeom prst="rect">
            <a:avLst/>
          </a:prstGeom>
        </p:spPr>
        <p:txBody>
          <a:bodyPr/>
          <a:lstStyle>
            <a:lvl1pPr marL="0" indent="0" algn="ctr">
              <a:buNone/>
              <a:defRPr>
                <a:solidFill>
                  <a:schemeClr val="tx1"/>
                </a:solidFill>
                <a:latin typeface="+mn-lt"/>
              </a:defRPr>
            </a:lvl1pPr>
          </a:lstStyle>
          <a:p>
            <a:r>
              <a:t>Click to edit text</a:t>
            </a:r>
          </a:p>
        </p:txBody>
      </p:sp>
      <p:sp>
        <p:nvSpPr>
          <p:cNvPr id="16" name="Text Placeholder 12">
            <a:extLst>
              <a:ext uri="{FF2B5EF4-FFF2-40B4-BE49-F238E27FC236}">
                <a16:creationId xmlns:a16="http://schemas.microsoft.com/office/drawing/2014/main" id="{80E67D81-FCF6-CF0B-E904-93BB925707B3}"/>
              </a:ext>
            </a:extLst>
          </p:cNvPr>
          <p:cNvSpPr>
            <a:spLocks noGrp="1"/>
          </p:cNvSpPr>
          <p:nvPr>
            <p:ph type="body" sz="quarter" idx="22" hasCustomPrompt="1"/>
          </p:nvPr>
        </p:nvSpPr>
        <p:spPr>
          <a:xfrm>
            <a:off x="8398650" y="3881065"/>
            <a:ext cx="3035145" cy="434457"/>
          </a:xfrm>
          <a:prstGeom prst="rect">
            <a:avLst/>
          </a:prstGeom>
        </p:spPr>
        <p:txBody>
          <a:bodyPr/>
          <a:lstStyle>
            <a:lvl1pPr marL="0" indent="0" algn="ctr">
              <a:buNone/>
              <a:defRPr>
                <a:solidFill>
                  <a:schemeClr val="tx1"/>
                </a:solidFill>
                <a:latin typeface="+mn-lt"/>
              </a:defRPr>
            </a:lvl1pPr>
          </a:lstStyle>
          <a:p>
            <a:r>
              <a:t>Click to edit text</a:t>
            </a:r>
          </a:p>
        </p:txBody>
      </p:sp>
      <p:sp>
        <p:nvSpPr>
          <p:cNvPr id="17" name="Text Placeholder 5">
            <a:extLst>
              <a:ext uri="{FF2B5EF4-FFF2-40B4-BE49-F238E27FC236}">
                <a16:creationId xmlns:a16="http://schemas.microsoft.com/office/drawing/2014/main" id="{78988700-2F40-D900-EE54-E29AC58DA45B}"/>
              </a:ext>
            </a:extLst>
          </p:cNvPr>
          <p:cNvSpPr>
            <a:spLocks noGrp="1"/>
          </p:cNvSpPr>
          <p:nvPr>
            <p:ph type="body" sz="quarter" idx="23" hasCustomPrompt="1"/>
          </p:nvPr>
        </p:nvSpPr>
        <p:spPr>
          <a:xfrm>
            <a:off x="731333" y="2720975"/>
            <a:ext cx="3061179" cy="1160463"/>
          </a:xfrm>
          <a:prstGeom prst="rect">
            <a:avLst/>
          </a:prstGeom>
        </p:spPr>
        <p:txBody>
          <a:bodyPr anchor="b"/>
          <a:lstStyle>
            <a:lvl1pPr marL="0" indent="0" algn="ctr" defTabSz="804672">
              <a:spcBef>
                <a:spcPts val="800"/>
              </a:spcBef>
              <a:buNone/>
              <a:defRPr sz="7040">
                <a:solidFill>
                  <a:schemeClr val="tx1"/>
                </a:solidFill>
                <a:latin typeface="+mj-lt"/>
                <a:ea typeface="Atyp Display Bold"/>
                <a:cs typeface="Atyp Display Bold"/>
                <a:sym typeface="Atyp Display Bold"/>
              </a:defRPr>
            </a:lvl1pPr>
          </a:lstStyle>
          <a:p>
            <a:r>
              <a:t>Data</a:t>
            </a:r>
          </a:p>
        </p:txBody>
      </p:sp>
      <p:sp>
        <p:nvSpPr>
          <p:cNvPr id="18" name="Text Placeholder 5">
            <a:extLst>
              <a:ext uri="{FF2B5EF4-FFF2-40B4-BE49-F238E27FC236}">
                <a16:creationId xmlns:a16="http://schemas.microsoft.com/office/drawing/2014/main" id="{04ACD46C-4CBA-3838-F94D-ACB3CEB87AA9}"/>
              </a:ext>
            </a:extLst>
          </p:cNvPr>
          <p:cNvSpPr>
            <a:spLocks noGrp="1"/>
          </p:cNvSpPr>
          <p:nvPr>
            <p:ph type="body" sz="quarter" idx="24" hasCustomPrompt="1"/>
          </p:nvPr>
        </p:nvSpPr>
        <p:spPr>
          <a:xfrm>
            <a:off x="4567352" y="2720975"/>
            <a:ext cx="3061179" cy="1160463"/>
          </a:xfrm>
          <a:prstGeom prst="rect">
            <a:avLst/>
          </a:prstGeom>
        </p:spPr>
        <p:txBody>
          <a:bodyPr anchor="b"/>
          <a:lstStyle>
            <a:lvl1pPr marL="0" indent="0" algn="ctr" defTabSz="804672">
              <a:spcBef>
                <a:spcPts val="800"/>
              </a:spcBef>
              <a:buNone/>
              <a:defRPr sz="7040">
                <a:solidFill>
                  <a:schemeClr val="tx1"/>
                </a:solidFill>
                <a:latin typeface="+mj-lt"/>
                <a:ea typeface="Atyp Display Bold"/>
                <a:cs typeface="Atyp Display Bold"/>
                <a:sym typeface="Atyp Display Bold"/>
              </a:defRPr>
            </a:lvl1pPr>
          </a:lstStyle>
          <a:p>
            <a:r>
              <a:rPr lang="en-US"/>
              <a:t>D</a:t>
            </a:r>
            <a:r>
              <a:t>ata</a:t>
            </a:r>
          </a:p>
        </p:txBody>
      </p:sp>
      <p:sp>
        <p:nvSpPr>
          <p:cNvPr id="19" name="Text Placeholder 5">
            <a:extLst>
              <a:ext uri="{FF2B5EF4-FFF2-40B4-BE49-F238E27FC236}">
                <a16:creationId xmlns:a16="http://schemas.microsoft.com/office/drawing/2014/main" id="{9A34DB46-3158-BD54-3FAA-202A7E192832}"/>
              </a:ext>
            </a:extLst>
          </p:cNvPr>
          <p:cNvSpPr>
            <a:spLocks noGrp="1"/>
          </p:cNvSpPr>
          <p:nvPr>
            <p:ph type="body" sz="quarter" idx="25" hasCustomPrompt="1"/>
          </p:nvPr>
        </p:nvSpPr>
        <p:spPr>
          <a:xfrm>
            <a:off x="8381069" y="2720975"/>
            <a:ext cx="3061178" cy="1160463"/>
          </a:xfrm>
          <a:prstGeom prst="rect">
            <a:avLst/>
          </a:prstGeom>
        </p:spPr>
        <p:txBody>
          <a:bodyPr anchor="b"/>
          <a:lstStyle>
            <a:lvl1pPr marL="0" indent="0" algn="ctr" defTabSz="804672">
              <a:spcBef>
                <a:spcPts val="800"/>
              </a:spcBef>
              <a:buNone/>
              <a:defRPr sz="7040">
                <a:solidFill>
                  <a:schemeClr val="tx1"/>
                </a:solidFill>
                <a:latin typeface="+mj-lt"/>
                <a:ea typeface="Atyp Display Bold"/>
                <a:cs typeface="Atyp Display Bold"/>
                <a:sym typeface="Atyp Display Bold"/>
              </a:defRPr>
            </a:lvl1pPr>
          </a:lstStyle>
          <a:p>
            <a:r>
              <a:t>Data</a:t>
            </a:r>
          </a:p>
        </p:txBody>
      </p:sp>
      <p:pic>
        <p:nvPicPr>
          <p:cNvPr id="2" name="Picture 1">
            <a:extLst>
              <a:ext uri="{FF2B5EF4-FFF2-40B4-BE49-F238E27FC236}">
                <a16:creationId xmlns:a16="http://schemas.microsoft.com/office/drawing/2014/main" id="{6EFFAEFE-A960-C652-6BDF-229DC93CCAF2}"/>
              </a:ext>
            </a:extLst>
          </p:cNvPr>
          <p:cNvPicPr>
            <a:picLocks noChangeAspect="1"/>
          </p:cNvPicPr>
          <p:nvPr userDrawn="1"/>
        </p:nvPicPr>
        <p:blipFill>
          <a:blip r:embed="rId2"/>
          <a:stretch>
            <a:fillRect/>
          </a:stretch>
        </p:blipFill>
        <p:spPr>
          <a:xfrm>
            <a:off x="510882" y="5921468"/>
            <a:ext cx="2509091" cy="481008"/>
          </a:xfrm>
          <a:prstGeom prst="rect">
            <a:avLst/>
          </a:prstGeom>
        </p:spPr>
      </p:pic>
      <p:sp>
        <p:nvSpPr>
          <p:cNvPr id="6" name="Click to Edit 1-Column Title">
            <a:extLst>
              <a:ext uri="{FF2B5EF4-FFF2-40B4-BE49-F238E27FC236}">
                <a16:creationId xmlns:a16="http://schemas.microsoft.com/office/drawing/2014/main" id="{A2CC3D1F-21BE-BA95-A45D-F93A127403A4}"/>
              </a:ext>
            </a:extLst>
          </p:cNvPr>
          <p:cNvSpPr txBox="1">
            <a:spLocks noGrp="1"/>
          </p:cNvSpPr>
          <p:nvPr>
            <p:ph type="title" hasCustomPrompt="1"/>
          </p:nvPr>
        </p:nvSpPr>
        <p:spPr>
          <a:xfrm>
            <a:off x="516924" y="505168"/>
            <a:ext cx="11164331" cy="514007"/>
          </a:xfrm>
          <a:prstGeom prst="rect">
            <a:avLst/>
          </a:prstGeom>
        </p:spPr>
        <p:txBody>
          <a:bodyPr/>
          <a:lstStyle>
            <a:lvl1pPr>
              <a:defRPr>
                <a:solidFill>
                  <a:schemeClr val="tx1"/>
                </a:solidFill>
                <a:latin typeface="+mj-lt"/>
              </a:defRPr>
            </a:lvl1pPr>
          </a:lstStyle>
          <a:p>
            <a:r>
              <a:rPr lang="en-US"/>
              <a:t>Click to Edit Stats Title</a:t>
            </a:r>
          </a:p>
        </p:txBody>
      </p:sp>
    </p:spTree>
    <p:extLst>
      <p:ext uri="{BB962C8B-B14F-4D97-AF65-F5344CB8AC3E}">
        <p14:creationId xmlns:p14="http://schemas.microsoft.com/office/powerpoint/2010/main" val="1513576727"/>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1_Stats - Yellow">
    <p:bg>
      <p:bgPr>
        <a:solidFill>
          <a:srgbClr val="FFE900"/>
        </a:solidFill>
        <a:effectLst/>
      </p:bgPr>
    </p:bg>
    <p:spTree>
      <p:nvGrpSpPr>
        <p:cNvPr id="1" name=""/>
        <p:cNvGrpSpPr/>
        <p:nvPr/>
      </p:nvGrpSpPr>
      <p:grpSpPr>
        <a:xfrm>
          <a:off x="0" y="0"/>
          <a:ext cx="0" cy="0"/>
          <a:chOff x="0" y="0"/>
          <a:chExt cx="0" cy="0"/>
        </a:xfrm>
      </p:grpSpPr>
      <p:sp>
        <p:nvSpPr>
          <p:cNvPr id="651" name="Graphic 19"/>
          <p:cNvSpPr/>
          <p:nvPr/>
        </p:nvSpPr>
        <p:spPr>
          <a:xfrm rot="21206569">
            <a:off x="4774713" y="2428586"/>
            <a:ext cx="2544446" cy="374905"/>
          </a:xfrm>
          <a:prstGeom prst="rect">
            <a:avLst/>
          </a:prstGeom>
          <a:solidFill>
            <a:srgbClr val="FFFFFF"/>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652" name="Graphic 19"/>
          <p:cNvSpPr/>
          <p:nvPr/>
        </p:nvSpPr>
        <p:spPr>
          <a:xfrm rot="21206569">
            <a:off x="8792077" y="2428586"/>
            <a:ext cx="2544445" cy="374905"/>
          </a:xfrm>
          <a:prstGeom prst="rect">
            <a:avLst/>
          </a:prstGeom>
          <a:solidFill>
            <a:srgbClr val="FFFFFF"/>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653" name="Graphic 19"/>
          <p:cNvSpPr/>
          <p:nvPr/>
        </p:nvSpPr>
        <p:spPr>
          <a:xfrm rot="21206569">
            <a:off x="727371" y="2428586"/>
            <a:ext cx="2544445" cy="374905"/>
          </a:xfrm>
          <a:prstGeom prst="rect">
            <a:avLst/>
          </a:prstGeom>
          <a:solidFill>
            <a:srgbClr val="FFFFFF"/>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6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59" name="Click to Edit Stats Title"/>
          <p:cNvSpPr txBox="1">
            <a:spLocks noGrp="1"/>
          </p:cNvSpPr>
          <p:nvPr>
            <p:ph type="title" hasCustomPrompt="1"/>
          </p:nvPr>
        </p:nvSpPr>
        <p:spPr>
          <a:xfrm>
            <a:off x="516924" y="505168"/>
            <a:ext cx="11164331" cy="500596"/>
          </a:xfrm>
          <a:prstGeom prst="rect">
            <a:avLst/>
          </a:prstGeom>
        </p:spPr>
        <p:txBody>
          <a:bodyPr/>
          <a:lstStyle>
            <a:lvl1pPr>
              <a:defRPr>
                <a:latin typeface="+mj-lt"/>
              </a:defRPr>
            </a:lvl1pPr>
          </a:lstStyle>
          <a:p>
            <a:r>
              <a:t>Click to Edit Stats Title</a:t>
            </a:r>
          </a:p>
        </p:txBody>
      </p:sp>
      <p:sp>
        <p:nvSpPr>
          <p:cNvPr id="661" name="Text Placeholder 12"/>
          <p:cNvSpPr>
            <a:spLocks noGrp="1"/>
          </p:cNvSpPr>
          <p:nvPr>
            <p:ph type="body" sz="quarter" idx="24" hasCustomPrompt="1"/>
          </p:nvPr>
        </p:nvSpPr>
        <p:spPr>
          <a:xfrm>
            <a:off x="498668" y="3204131"/>
            <a:ext cx="3035145" cy="434457"/>
          </a:xfrm>
          <a:prstGeom prst="rect">
            <a:avLst/>
          </a:prstGeom>
        </p:spPr>
        <p:txBody>
          <a:bodyPr/>
          <a:lstStyle>
            <a:lvl1pPr marL="0" indent="0" algn="ctr">
              <a:buNone/>
              <a:defRPr>
                <a:latin typeface="+mj-lt"/>
                <a:ea typeface="Atyp Display Semibold"/>
                <a:cs typeface="Atyp Display Semibold"/>
                <a:sym typeface="Atyp Display Semibold"/>
              </a:defRPr>
            </a:lvl1pPr>
          </a:lstStyle>
          <a:p>
            <a:r>
              <a:t>Lorem ipsum dolor sit</a:t>
            </a:r>
          </a:p>
        </p:txBody>
      </p:sp>
      <p:sp>
        <p:nvSpPr>
          <p:cNvPr id="662" name="Text Placeholder 12"/>
          <p:cNvSpPr>
            <a:spLocks noGrp="1"/>
          </p:cNvSpPr>
          <p:nvPr>
            <p:ph type="body" sz="quarter" idx="25" hasCustomPrompt="1"/>
          </p:nvPr>
        </p:nvSpPr>
        <p:spPr>
          <a:xfrm>
            <a:off x="4578427" y="3222493"/>
            <a:ext cx="3035145" cy="434457"/>
          </a:xfrm>
          <a:prstGeom prst="rect">
            <a:avLst/>
          </a:prstGeom>
        </p:spPr>
        <p:txBody>
          <a:bodyPr/>
          <a:lstStyle>
            <a:lvl1pPr marL="0" indent="0" algn="ctr">
              <a:buNone/>
              <a:defRPr>
                <a:latin typeface="+mj-lt"/>
                <a:ea typeface="Atyp Display Semibold"/>
                <a:cs typeface="Atyp Display Semibold"/>
                <a:sym typeface="Atyp Display Semibold"/>
              </a:defRPr>
            </a:lvl1pPr>
          </a:lstStyle>
          <a:p>
            <a:r>
              <a:t>Lorem ipsum dolor sit</a:t>
            </a:r>
          </a:p>
        </p:txBody>
      </p:sp>
      <p:sp>
        <p:nvSpPr>
          <p:cNvPr id="663" name="Text Placeholder 12"/>
          <p:cNvSpPr>
            <a:spLocks noGrp="1"/>
          </p:cNvSpPr>
          <p:nvPr>
            <p:ph type="body" sz="quarter" idx="26" hasCustomPrompt="1"/>
          </p:nvPr>
        </p:nvSpPr>
        <p:spPr>
          <a:xfrm>
            <a:off x="8565812" y="3204131"/>
            <a:ext cx="3035145" cy="434457"/>
          </a:xfrm>
          <a:prstGeom prst="rect">
            <a:avLst/>
          </a:prstGeom>
        </p:spPr>
        <p:txBody>
          <a:bodyPr/>
          <a:lstStyle>
            <a:lvl1pPr marL="0" indent="0" algn="ctr">
              <a:buNone/>
              <a:defRPr>
                <a:latin typeface="+mj-lt"/>
                <a:ea typeface="Atyp Display Semibold"/>
                <a:cs typeface="Atyp Display Semibold"/>
                <a:sym typeface="Atyp Display Semibold"/>
              </a:defRPr>
            </a:lvl1pPr>
          </a:lstStyle>
          <a:p>
            <a:r>
              <a:t>Lorem ipsum dolor sit</a:t>
            </a:r>
          </a:p>
        </p:txBody>
      </p:sp>
      <p:sp>
        <p:nvSpPr>
          <p:cNvPr id="664" name="Text Placeholder 12"/>
          <p:cNvSpPr>
            <a:spLocks noGrp="1"/>
          </p:cNvSpPr>
          <p:nvPr>
            <p:ph type="body" sz="quarter" idx="27" hasCustomPrompt="1"/>
          </p:nvPr>
        </p:nvSpPr>
        <p:spPr>
          <a:xfrm>
            <a:off x="8565812" y="3668825"/>
            <a:ext cx="3035145" cy="1378537"/>
          </a:xfrm>
          <a:prstGeom prst="rect">
            <a:avLst/>
          </a:prstGeom>
        </p:spPr>
        <p:txBody>
          <a:bodyPr/>
          <a:lstStyle>
            <a:lvl1pPr marL="0" indent="0" algn="ctr">
              <a:lnSpc>
                <a:spcPts val="2300"/>
              </a:lnSpc>
              <a:buNone/>
              <a:defRPr>
                <a:latin typeface="+mn-lt"/>
              </a:defRPr>
            </a:lvl1pPr>
          </a:lstStyle>
          <a:p>
            <a:r>
              <a:t>Duis autem vel eum iriure dolor in hendrerit in vulputate velit esse molestie consequat</a:t>
            </a:r>
          </a:p>
        </p:txBody>
      </p:sp>
      <p:sp>
        <p:nvSpPr>
          <p:cNvPr id="665" name="Text Placeholder 12"/>
          <p:cNvSpPr>
            <a:spLocks noGrp="1"/>
          </p:cNvSpPr>
          <p:nvPr>
            <p:ph type="body" sz="quarter" idx="28" hasCustomPrompt="1"/>
          </p:nvPr>
        </p:nvSpPr>
        <p:spPr>
          <a:xfrm>
            <a:off x="4563438" y="3668825"/>
            <a:ext cx="3035145" cy="1378537"/>
          </a:xfrm>
          <a:prstGeom prst="rect">
            <a:avLst/>
          </a:prstGeom>
        </p:spPr>
        <p:txBody>
          <a:bodyPr/>
          <a:lstStyle>
            <a:lvl1pPr marL="0" indent="0" algn="ctr">
              <a:lnSpc>
                <a:spcPts val="2300"/>
              </a:lnSpc>
              <a:buNone/>
              <a:defRPr>
                <a:latin typeface="+mn-lt"/>
              </a:defRPr>
            </a:lvl1pPr>
          </a:lstStyle>
          <a:p>
            <a:r>
              <a:t>Duis </a:t>
            </a:r>
            <a:r>
              <a:rPr err="1"/>
              <a:t>autem</a:t>
            </a:r>
            <a:r>
              <a:t> vel </a:t>
            </a:r>
            <a:r>
              <a:rPr err="1"/>
              <a:t>eum</a:t>
            </a:r>
            <a:r>
              <a:t> </a:t>
            </a:r>
            <a:r>
              <a:rPr err="1"/>
              <a:t>iriure</a:t>
            </a:r>
            <a:r>
              <a:t> dolor in </a:t>
            </a:r>
            <a:r>
              <a:rPr err="1"/>
              <a:t>hendrerit</a:t>
            </a:r>
            <a:r>
              <a:t> in </a:t>
            </a:r>
            <a:r>
              <a:rPr err="1"/>
              <a:t>vulputate</a:t>
            </a:r>
            <a:r>
              <a:t> </a:t>
            </a:r>
            <a:r>
              <a:rPr err="1"/>
              <a:t>velit</a:t>
            </a:r>
            <a:r>
              <a:t> </a:t>
            </a:r>
            <a:r>
              <a:rPr err="1"/>
              <a:t>esse</a:t>
            </a:r>
            <a:r>
              <a:t> </a:t>
            </a:r>
            <a:r>
              <a:rPr err="1"/>
              <a:t>molestie</a:t>
            </a:r>
            <a:r>
              <a:t> </a:t>
            </a:r>
            <a:r>
              <a:rPr err="1"/>
              <a:t>consequat</a:t>
            </a:r>
            <a:endParaRPr/>
          </a:p>
        </p:txBody>
      </p:sp>
      <p:sp>
        <p:nvSpPr>
          <p:cNvPr id="666" name="Text Placeholder 12"/>
          <p:cNvSpPr>
            <a:spLocks noGrp="1"/>
          </p:cNvSpPr>
          <p:nvPr>
            <p:ph type="body" sz="quarter" idx="29" hasCustomPrompt="1"/>
          </p:nvPr>
        </p:nvSpPr>
        <p:spPr>
          <a:xfrm>
            <a:off x="501104" y="3668825"/>
            <a:ext cx="3035145" cy="1378537"/>
          </a:xfrm>
          <a:prstGeom prst="rect">
            <a:avLst/>
          </a:prstGeom>
        </p:spPr>
        <p:txBody>
          <a:bodyPr/>
          <a:lstStyle>
            <a:lvl1pPr marL="0" indent="0" algn="ctr">
              <a:lnSpc>
                <a:spcPts val="2300"/>
              </a:lnSpc>
              <a:buNone/>
              <a:defRPr>
                <a:latin typeface="+mn-lt"/>
              </a:defRPr>
            </a:lvl1pPr>
          </a:lstStyle>
          <a:p>
            <a:r>
              <a:t>Duis autem vel eum iriure dolor in hendrerit in vulputate velit esse molestie consequat</a:t>
            </a:r>
          </a:p>
        </p:txBody>
      </p:sp>
      <p:sp>
        <p:nvSpPr>
          <p:cNvPr id="20" name="Text Placeholder 12">
            <a:extLst>
              <a:ext uri="{FF2B5EF4-FFF2-40B4-BE49-F238E27FC236}">
                <a16:creationId xmlns:a16="http://schemas.microsoft.com/office/drawing/2014/main" id="{98EEA271-AA9F-1B4F-9CD4-042B2C20A808}"/>
              </a:ext>
            </a:extLst>
          </p:cNvPr>
          <p:cNvSpPr>
            <a:spLocks noGrp="1"/>
          </p:cNvSpPr>
          <p:nvPr>
            <p:ph type="body" sz="quarter" idx="21" hasCustomPrompt="1"/>
          </p:nvPr>
        </p:nvSpPr>
        <p:spPr>
          <a:xfrm>
            <a:off x="757366" y="2327687"/>
            <a:ext cx="2517750" cy="540534"/>
          </a:xfrm>
          <a:prstGeom prst="rect">
            <a:avLst/>
          </a:prstGeom>
        </p:spPr>
        <p:txBody>
          <a:bodyPr anchor="ctr"/>
          <a:lstStyle>
            <a:lvl1pPr marL="0" indent="0" algn="ctr" defTabSz="420623">
              <a:lnSpc>
                <a:spcPts val="4000"/>
              </a:lnSpc>
              <a:spcBef>
                <a:spcPts val="400"/>
              </a:spcBef>
              <a:buNone/>
              <a:defRPr sz="4000">
                <a:latin typeface="+mj-lt"/>
                <a:ea typeface="Atyp Display Semibold"/>
                <a:cs typeface="Atyp Display Semibold"/>
                <a:sym typeface="Atyp Display Semibold"/>
              </a:defRPr>
            </a:lvl1pPr>
          </a:lstStyle>
          <a:p>
            <a:r>
              <a:rPr lang="en-US"/>
              <a:t>Click to add stat</a:t>
            </a:r>
            <a:endParaRPr/>
          </a:p>
        </p:txBody>
      </p:sp>
      <p:sp>
        <p:nvSpPr>
          <p:cNvPr id="21" name="Text Placeholder 12">
            <a:extLst>
              <a:ext uri="{FF2B5EF4-FFF2-40B4-BE49-F238E27FC236}">
                <a16:creationId xmlns:a16="http://schemas.microsoft.com/office/drawing/2014/main" id="{89802075-B394-AB4B-BEF8-5B662DA0F4AB}"/>
              </a:ext>
            </a:extLst>
          </p:cNvPr>
          <p:cNvSpPr>
            <a:spLocks noGrp="1"/>
          </p:cNvSpPr>
          <p:nvPr>
            <p:ph type="body" sz="quarter" idx="22" hasCustomPrompt="1"/>
          </p:nvPr>
        </p:nvSpPr>
        <p:spPr>
          <a:xfrm>
            <a:off x="4604544" y="2333852"/>
            <a:ext cx="2982913" cy="540534"/>
          </a:xfrm>
          <a:prstGeom prst="rect">
            <a:avLst/>
          </a:prstGeom>
        </p:spPr>
        <p:txBody>
          <a:bodyPr anchor="ctr"/>
          <a:lstStyle>
            <a:lvl1pPr marL="0" indent="0" algn="ctr" defTabSz="420623">
              <a:lnSpc>
                <a:spcPts val="4000"/>
              </a:lnSpc>
              <a:spcBef>
                <a:spcPts val="400"/>
              </a:spcBef>
              <a:buNone/>
              <a:defRPr sz="4000">
                <a:latin typeface="+mj-lt"/>
                <a:ea typeface="Atyp Display Semibold"/>
                <a:cs typeface="Atyp Display Semibold"/>
                <a:sym typeface="Atyp Display Semibold"/>
              </a:defRPr>
            </a:lvl1pPr>
          </a:lstStyle>
          <a:p>
            <a:r>
              <a:rPr lang="en-US"/>
              <a:t>Click to add stat</a:t>
            </a:r>
          </a:p>
        </p:txBody>
      </p:sp>
      <p:sp>
        <p:nvSpPr>
          <p:cNvPr id="22" name="Text Placeholder 12">
            <a:extLst>
              <a:ext uri="{FF2B5EF4-FFF2-40B4-BE49-F238E27FC236}">
                <a16:creationId xmlns:a16="http://schemas.microsoft.com/office/drawing/2014/main" id="{4930C0FD-B12F-7D4D-A093-42AF2988A246}"/>
              </a:ext>
            </a:extLst>
          </p:cNvPr>
          <p:cNvSpPr>
            <a:spLocks noGrp="1"/>
          </p:cNvSpPr>
          <p:nvPr>
            <p:ph type="body" sz="quarter" idx="30" hasCustomPrompt="1"/>
          </p:nvPr>
        </p:nvSpPr>
        <p:spPr>
          <a:xfrm>
            <a:off x="8824510" y="2327687"/>
            <a:ext cx="2517749" cy="540534"/>
          </a:xfrm>
          <a:prstGeom prst="rect">
            <a:avLst/>
          </a:prstGeom>
        </p:spPr>
        <p:txBody>
          <a:bodyPr anchor="ctr"/>
          <a:lstStyle>
            <a:lvl1pPr marL="0" indent="0" algn="ctr" defTabSz="420623">
              <a:lnSpc>
                <a:spcPts val="4000"/>
              </a:lnSpc>
              <a:spcBef>
                <a:spcPts val="400"/>
              </a:spcBef>
              <a:buNone/>
              <a:defRPr sz="4000">
                <a:latin typeface="+mj-lt"/>
                <a:ea typeface="Atyp Display Semibold"/>
                <a:cs typeface="Atyp Display Semibold"/>
                <a:sym typeface="Atyp Display Semibold"/>
              </a:defRPr>
            </a:lvl1pPr>
          </a:lstStyle>
          <a:p>
            <a:r>
              <a:rPr lang="en-US"/>
              <a:t>Click to add stat</a:t>
            </a:r>
          </a:p>
        </p:txBody>
      </p:sp>
      <p:pic>
        <p:nvPicPr>
          <p:cNvPr id="2" name="Picture 1">
            <a:extLst>
              <a:ext uri="{FF2B5EF4-FFF2-40B4-BE49-F238E27FC236}">
                <a16:creationId xmlns:a16="http://schemas.microsoft.com/office/drawing/2014/main" id="{9C395905-DE05-4D83-CB73-6FAB74617F8C}"/>
              </a:ext>
            </a:extLst>
          </p:cNvPr>
          <p:cNvPicPr>
            <a:picLocks noChangeAspect="1"/>
          </p:cNvPicPr>
          <p:nvPr userDrawn="1"/>
        </p:nvPicPr>
        <p:blipFill>
          <a:blip r:embed="rId2"/>
          <a:stretch>
            <a:fillRect/>
          </a:stretch>
        </p:blipFill>
        <p:spPr>
          <a:xfrm>
            <a:off x="510882" y="5921468"/>
            <a:ext cx="2509091" cy="481008"/>
          </a:xfrm>
          <a:prstGeom prst="rect">
            <a:avLst/>
          </a:prstGeom>
        </p:spPr>
      </p:pic>
      <p:sp>
        <p:nvSpPr>
          <p:cNvPr id="5" name="Body Level One…">
            <a:extLst>
              <a:ext uri="{FF2B5EF4-FFF2-40B4-BE49-F238E27FC236}">
                <a16:creationId xmlns:a16="http://schemas.microsoft.com/office/drawing/2014/main" id="{BC4BC9CF-33D8-646E-7D56-199036CBC1B7}"/>
              </a:ext>
            </a:extLst>
          </p:cNvPr>
          <p:cNvSpPr txBox="1">
            <a:spLocks noGrp="1"/>
          </p:cNvSpPr>
          <p:nvPr>
            <p:ph type="body" sz="quarter" idx="1" hasCustomPrompt="1"/>
          </p:nvPr>
        </p:nvSpPr>
        <p:spPr>
          <a:xfrm>
            <a:off x="516924" y="1036001"/>
            <a:ext cx="11163301" cy="307277"/>
          </a:xfrm>
          <a:prstGeom prst="rect">
            <a:avLst/>
          </a:prstGeom>
        </p:spPr>
        <p:txBody>
          <a:bodyPr/>
          <a:lstStyle>
            <a:lvl1pPr marL="0" marR="0" indent="0" algn="l" defTabSz="914400" rtl="0" eaLnBrk="1" fontAlgn="auto" latinLnBrk="0" hangingPunct="1">
              <a:lnSpc>
                <a:spcPts val="2700"/>
              </a:lnSpc>
              <a:spcBef>
                <a:spcPts val="1000"/>
              </a:spcBef>
              <a:spcAft>
                <a:spcPts val="0"/>
              </a:spcAft>
              <a:buClr>
                <a:schemeClr val="tx1"/>
              </a:buClr>
              <a:buSzTx/>
              <a:buFont typeface="Arial" panose="020B0604020202020204" pitchFamily="34" charset="0"/>
              <a:buNone/>
              <a:tabLst/>
              <a:defRPr>
                <a:latin typeface="+mj-lt"/>
                <a:ea typeface="Atyp Text Semibold"/>
                <a:cs typeface="Atyp Text Semibold"/>
                <a:sym typeface="Atyp Text Semibold"/>
              </a:defRPr>
            </a:lvl1pPr>
            <a:lvl2pPr>
              <a:lnSpc>
                <a:spcPts val="2700"/>
              </a:lnSpc>
              <a:defRPr>
                <a:latin typeface="Atyp Text Semibold"/>
                <a:ea typeface="Atyp Text Semibold"/>
                <a:cs typeface="Atyp Text Semibold"/>
                <a:sym typeface="Atyp Text Semibold"/>
              </a:defRPr>
            </a:lvl2pPr>
            <a:lvl3pPr>
              <a:lnSpc>
                <a:spcPts val="2700"/>
              </a:lnSpc>
              <a:defRPr>
                <a:latin typeface="Atyp Text Semibold"/>
                <a:ea typeface="Atyp Text Semibold"/>
                <a:cs typeface="Atyp Text Semibold"/>
                <a:sym typeface="Atyp Text Semibold"/>
              </a:defRPr>
            </a:lvl3pPr>
            <a:lvl4pPr>
              <a:lnSpc>
                <a:spcPts val="2700"/>
              </a:lnSpc>
              <a:defRPr>
                <a:latin typeface="Atyp Text Semibold"/>
                <a:ea typeface="Atyp Text Semibold"/>
                <a:cs typeface="Atyp Text Semibold"/>
                <a:sym typeface="Atyp Text Semibold"/>
              </a:defRPr>
            </a:lvl4pPr>
            <a:lvl5pPr>
              <a:lnSpc>
                <a:spcPts val="2700"/>
              </a:lnSpc>
              <a:defRPr>
                <a:latin typeface="Atyp Text Semibold"/>
                <a:ea typeface="Atyp Text Semibold"/>
                <a:cs typeface="Atyp Text Semibold"/>
                <a:sym typeface="Atyp Text Semibold"/>
              </a:defRPr>
            </a:lvl5pPr>
          </a:lstStyle>
          <a:p>
            <a:r>
              <a:rPr lang="en-US"/>
              <a:t>This is a subhead. If needed, please keep to one line, only. If not, delete.</a:t>
            </a:r>
          </a:p>
        </p:txBody>
      </p:sp>
    </p:spTree>
    <p:extLst>
      <p:ext uri="{BB962C8B-B14F-4D97-AF65-F5344CB8AC3E}">
        <p14:creationId xmlns:p14="http://schemas.microsoft.com/office/powerpoint/2010/main" val="191152289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 Runner Reflection">
    <p:bg>
      <p:bgPr>
        <a:solidFill>
          <a:srgbClr val="FFE900"/>
        </a:solidFill>
        <a:effectLst/>
      </p:bgPr>
    </p:bg>
    <p:spTree>
      <p:nvGrpSpPr>
        <p:cNvPr id="1" name=""/>
        <p:cNvGrpSpPr/>
        <p:nvPr/>
      </p:nvGrpSpPr>
      <p:grpSpPr>
        <a:xfrm>
          <a:off x="0" y="0"/>
          <a:ext cx="0" cy="0"/>
          <a:chOff x="0" y="0"/>
          <a:chExt cx="0" cy="0"/>
        </a:xfrm>
      </p:grpSpPr>
      <p:pic>
        <p:nvPicPr>
          <p:cNvPr id="25" name="Picture 24" descr="Picture 24"/>
          <p:cNvPicPr>
            <a:picLocks noChangeAspect="1"/>
          </p:cNvPicPr>
          <p:nvPr/>
        </p:nvPicPr>
        <p:blipFill>
          <a:blip r:embed="rId2"/>
          <a:srcRect/>
          <a:stretch>
            <a:fillRect/>
          </a:stretch>
        </p:blipFill>
        <p:spPr>
          <a:xfrm>
            <a:off x="4230911" y="0"/>
            <a:ext cx="7961089" cy="6858000"/>
          </a:xfrm>
          <a:prstGeom prst="rect">
            <a:avLst/>
          </a:prstGeom>
          <a:ln w="12700">
            <a:miter lim="400000"/>
          </a:ln>
        </p:spPr>
      </p:pic>
      <p:pic>
        <p:nvPicPr>
          <p:cNvPr id="26" name="Graphic 22" descr="Graphic 22"/>
          <p:cNvPicPr>
            <a:picLocks noChangeAspect="1"/>
          </p:cNvPicPr>
          <p:nvPr/>
        </p:nvPicPr>
        <p:blipFill>
          <a:blip r:embed="rId3"/>
          <a:stretch>
            <a:fillRect/>
          </a:stretch>
        </p:blipFill>
        <p:spPr>
          <a:xfrm>
            <a:off x="0" y="0"/>
            <a:ext cx="6959600" cy="6858000"/>
          </a:xfrm>
          <a:prstGeom prst="rect">
            <a:avLst/>
          </a:prstGeom>
          <a:ln w="12700">
            <a:miter lim="400000"/>
          </a:ln>
        </p:spPr>
      </p:pic>
      <p:sp>
        <p:nvSpPr>
          <p:cNvPr id="27" name="Click to Edit Slide Title"/>
          <p:cNvSpPr txBox="1">
            <a:spLocks noGrp="1"/>
          </p:cNvSpPr>
          <p:nvPr>
            <p:ph type="title" hasCustomPrompt="1"/>
          </p:nvPr>
        </p:nvSpPr>
        <p:spPr>
          <a:xfrm>
            <a:off x="512018" y="2789669"/>
            <a:ext cx="5014447" cy="1278662"/>
          </a:xfrm>
          <a:prstGeom prst="rect">
            <a:avLst/>
          </a:prstGeom>
        </p:spPr>
        <p:txBody>
          <a:bodyPr anchor="ctr"/>
          <a:lstStyle>
            <a:lvl1pPr>
              <a:defRPr sz="4800"/>
            </a:lvl1pPr>
          </a:lstStyle>
          <a:p>
            <a:r>
              <a:t>Click to Edit Slide Title</a:t>
            </a:r>
          </a:p>
        </p:txBody>
      </p:sp>
      <p:sp>
        <p:nvSpPr>
          <p:cNvPr id="9" name="Body Level One…">
            <a:extLst>
              <a:ext uri="{FF2B5EF4-FFF2-40B4-BE49-F238E27FC236}">
                <a16:creationId xmlns:a16="http://schemas.microsoft.com/office/drawing/2014/main" id="{8A093C7C-4D4E-8990-E0E7-9AF5F422A403}"/>
              </a:ext>
            </a:extLst>
          </p:cNvPr>
          <p:cNvSpPr txBox="1">
            <a:spLocks noGrp="1"/>
          </p:cNvSpPr>
          <p:nvPr>
            <p:ph type="body" sz="quarter" idx="1" hasCustomPrompt="1"/>
          </p:nvPr>
        </p:nvSpPr>
        <p:spPr>
          <a:xfrm>
            <a:off x="512762" y="4222750"/>
            <a:ext cx="5013326" cy="640563"/>
          </a:xfrm>
          <a:prstGeom prst="rect">
            <a:avLst/>
          </a:prstGeom>
        </p:spPr>
        <p:txBody>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sz="1800" b="1" i="0">
                <a:latin typeface="+mj-lt"/>
                <a:ea typeface="Atyp Display Semibold" pitchFamily="2" charset="0"/>
              </a:defRPr>
            </a:lvl1pPr>
            <a:lvl2pPr marL="774700" indent="-317500">
              <a:defRPr sz="2000"/>
            </a:lvl2pPr>
            <a:lvl3pPr marL="1231900" indent="-317500">
              <a:defRPr sz="2000"/>
            </a:lvl3pPr>
            <a:lvl4pPr marL="1689100" indent="-317500">
              <a:defRPr sz="2000"/>
            </a:lvl4pPr>
            <a:lvl5pPr marL="2146300" indent="-317500">
              <a:defRPr sz="2000"/>
            </a:lvl5pPr>
          </a:lstStyle>
          <a:p>
            <a:r>
              <a:rPr lang="en-US"/>
              <a:t>This is a subhead. If needed, please keep to one line, only. If not, delete.</a:t>
            </a:r>
          </a:p>
        </p:txBody>
      </p:sp>
      <p:pic>
        <p:nvPicPr>
          <p:cNvPr id="2" name="Graphic 1">
            <a:extLst>
              <a:ext uri="{FF2B5EF4-FFF2-40B4-BE49-F238E27FC236}">
                <a16:creationId xmlns:a16="http://schemas.microsoft.com/office/drawing/2014/main" id="{7540B920-D4CF-8B58-B7CB-87C5A0D9BAC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83415" y="503776"/>
            <a:ext cx="3886200" cy="786245"/>
          </a:xfrm>
          <a:prstGeom prst="rect">
            <a:avLst/>
          </a:prstGeom>
        </p:spPr>
      </p:pic>
    </p:spTree>
    <p:extLst>
      <p:ext uri="{BB962C8B-B14F-4D97-AF65-F5344CB8AC3E}">
        <p14:creationId xmlns:p14="http://schemas.microsoft.com/office/powerpoint/2010/main" val="2852217064"/>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reserve="1">
  <p:cSld name="Sidebar + Circles - Yellow">
    <p:spTree>
      <p:nvGrpSpPr>
        <p:cNvPr id="1" name=""/>
        <p:cNvGrpSpPr/>
        <p:nvPr/>
      </p:nvGrpSpPr>
      <p:grpSpPr>
        <a:xfrm>
          <a:off x="0" y="0"/>
          <a:ext cx="0" cy="0"/>
          <a:chOff x="0" y="0"/>
          <a:chExt cx="0" cy="0"/>
        </a:xfrm>
      </p:grpSpPr>
      <p:sp>
        <p:nvSpPr>
          <p:cNvPr id="519" name="Graphic 2"/>
          <p:cNvSpPr/>
          <p:nvPr/>
        </p:nvSpPr>
        <p:spPr>
          <a:xfrm>
            <a:off x="-1" y="0"/>
            <a:ext cx="4416554" cy="6858000"/>
          </a:xfrm>
          <a:custGeom>
            <a:avLst/>
            <a:gdLst/>
            <a:ahLst/>
            <a:cxnLst>
              <a:cxn ang="0">
                <a:pos x="wd2" y="hd2"/>
              </a:cxn>
              <a:cxn ang="5400000">
                <a:pos x="wd2" y="hd2"/>
              </a:cxn>
              <a:cxn ang="10800000">
                <a:pos x="wd2" y="hd2"/>
              </a:cxn>
              <a:cxn ang="16200000">
                <a:pos x="wd2" y="hd2"/>
              </a:cxn>
            </a:cxnLst>
            <a:rect l="0" t="0" r="r" b="b"/>
            <a:pathLst>
              <a:path w="21600" h="21600" extrusionOk="0">
                <a:moveTo>
                  <a:pt x="14764" y="21600"/>
                </a:moveTo>
                <a:lnTo>
                  <a:pt x="0" y="21600"/>
                </a:lnTo>
                <a:lnTo>
                  <a:pt x="0" y="0"/>
                </a:lnTo>
                <a:lnTo>
                  <a:pt x="21600" y="0"/>
                </a:lnTo>
                <a:lnTo>
                  <a:pt x="14764" y="21600"/>
                </a:lnTo>
                <a:close/>
              </a:path>
            </a:pathLst>
          </a:cu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20" name="Slide Number"/>
          <p:cNvSpPr txBox="1">
            <a:spLocks noGrp="1"/>
          </p:cNvSpPr>
          <p:nvPr>
            <p:ph type="sldNum" sz="quarter" idx="2"/>
          </p:nvPr>
        </p:nvSpPr>
        <p:spPr>
          <a:prstGeom prst="rect">
            <a:avLst/>
          </a:prstGeom>
        </p:spPr>
        <p:txBody>
          <a:bodyPr/>
          <a:lstStyle/>
          <a:p>
            <a:fld id="{8B872406-BB3D-487C-94AA-F5749CCD2F93}" type="slidenum">
              <a:rPr lang="en-US" smtClean="0"/>
              <a:t>‹#›</a:t>
            </a:fld>
            <a:endParaRPr lang="en-US"/>
          </a:p>
        </p:txBody>
      </p:sp>
      <p:sp>
        <p:nvSpPr>
          <p:cNvPr id="521" name="Freeform 22"/>
          <p:cNvSpPr/>
          <p:nvPr/>
        </p:nvSpPr>
        <p:spPr>
          <a:xfrm>
            <a:off x="9551954" y="-1"/>
            <a:ext cx="2192586" cy="1259803"/>
          </a:xfrm>
          <a:custGeom>
            <a:avLst/>
            <a:gdLst/>
            <a:ahLst/>
            <a:cxnLst>
              <a:cxn ang="0">
                <a:pos x="wd2" y="hd2"/>
              </a:cxn>
              <a:cxn ang="5400000">
                <a:pos x="wd2" y="hd2"/>
              </a:cxn>
              <a:cxn ang="10800000">
                <a:pos x="wd2" y="hd2"/>
              </a:cxn>
              <a:cxn ang="16200000">
                <a:pos x="wd2" y="hd2"/>
              </a:cxn>
            </a:cxnLst>
            <a:rect l="0" t="0" r="r" b="b"/>
            <a:pathLst>
              <a:path w="21600" h="21600" extrusionOk="0">
                <a:moveTo>
                  <a:pt x="162" y="0"/>
                </a:moveTo>
                <a:lnTo>
                  <a:pt x="5047" y="0"/>
                </a:lnTo>
                <a:lnTo>
                  <a:pt x="4922" y="700"/>
                </a:lnTo>
                <a:cubicBezTo>
                  <a:pt x="4842" y="1379"/>
                  <a:pt x="4800" y="2083"/>
                  <a:pt x="4800" y="2803"/>
                </a:cubicBezTo>
                <a:cubicBezTo>
                  <a:pt x="4800" y="8568"/>
                  <a:pt x="7488" y="13246"/>
                  <a:pt x="10800" y="13246"/>
                </a:cubicBezTo>
                <a:cubicBezTo>
                  <a:pt x="14112" y="13246"/>
                  <a:pt x="16800" y="8568"/>
                  <a:pt x="16800" y="2803"/>
                </a:cubicBezTo>
                <a:cubicBezTo>
                  <a:pt x="16800" y="2083"/>
                  <a:pt x="16758" y="1379"/>
                  <a:pt x="16678" y="700"/>
                </a:cubicBezTo>
                <a:lnTo>
                  <a:pt x="16553" y="0"/>
                </a:lnTo>
                <a:lnTo>
                  <a:pt x="21439" y="0"/>
                </a:lnTo>
                <a:lnTo>
                  <a:pt x="21600" y="2803"/>
                </a:lnTo>
                <a:cubicBezTo>
                  <a:pt x="21600" y="13162"/>
                  <a:pt x="16800" y="21600"/>
                  <a:pt x="10800" y="21600"/>
                </a:cubicBezTo>
                <a:cubicBezTo>
                  <a:pt x="4848" y="21600"/>
                  <a:pt x="0" y="13162"/>
                  <a:pt x="0" y="2803"/>
                </a:cubicBezTo>
                <a:close/>
              </a:path>
            </a:pathLst>
          </a:custGeom>
          <a:solidFill>
            <a:schemeClr val="accent5"/>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22" name="Freeform 24"/>
          <p:cNvSpPr/>
          <p:nvPr/>
        </p:nvSpPr>
        <p:spPr>
          <a:xfrm>
            <a:off x="3486518" y="6086805"/>
            <a:ext cx="2108681" cy="810509"/>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15477" y="0"/>
                  <a:pt x="19454" y="7304"/>
                  <a:pt x="21151" y="17804"/>
                </a:cubicBezTo>
                <a:lnTo>
                  <a:pt x="21600" y="21600"/>
                </a:lnTo>
                <a:lnTo>
                  <a:pt x="16275" y="21600"/>
                </a:lnTo>
                <a:lnTo>
                  <a:pt x="15971" y="20143"/>
                </a:lnTo>
                <a:cubicBezTo>
                  <a:pt x="14849" y="15825"/>
                  <a:pt x="12951" y="12985"/>
                  <a:pt x="10798" y="12985"/>
                </a:cubicBezTo>
                <a:cubicBezTo>
                  <a:pt x="8646" y="12985"/>
                  <a:pt x="6747" y="15825"/>
                  <a:pt x="5625" y="20143"/>
                </a:cubicBezTo>
                <a:lnTo>
                  <a:pt x="5321" y="21600"/>
                </a:lnTo>
                <a:lnTo>
                  <a:pt x="0" y="21600"/>
                </a:lnTo>
                <a:lnTo>
                  <a:pt x="453" y="17804"/>
                </a:lnTo>
                <a:cubicBezTo>
                  <a:pt x="2161" y="7304"/>
                  <a:pt x="6157" y="0"/>
                  <a:pt x="10798" y="0"/>
                </a:cubicBezTo>
                <a:close/>
              </a:path>
            </a:pathLst>
          </a:custGeom>
          <a:solidFill>
            <a:srgbClr val="0000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23" name="Freeform 23"/>
          <p:cNvSpPr/>
          <p:nvPr/>
        </p:nvSpPr>
        <p:spPr>
          <a:xfrm>
            <a:off x="10960497" y="2795058"/>
            <a:ext cx="1231502" cy="2192586"/>
          </a:xfrm>
          <a:custGeom>
            <a:avLst/>
            <a:gdLst/>
            <a:ahLst/>
            <a:cxnLst>
              <a:cxn ang="0">
                <a:pos x="wd2" y="hd2"/>
              </a:cxn>
              <a:cxn ang="5400000">
                <a:pos x="wd2" y="hd2"/>
              </a:cxn>
              <a:cxn ang="10800000">
                <a:pos x="wd2" y="hd2"/>
              </a:cxn>
              <a:cxn ang="16200000">
                <a:pos x="wd2" y="hd2"/>
              </a:cxn>
            </a:cxnLst>
            <a:rect l="0" t="0" r="r" b="b"/>
            <a:pathLst>
              <a:path w="21600" h="21600" extrusionOk="0">
                <a:moveTo>
                  <a:pt x="19228" y="0"/>
                </a:moveTo>
                <a:lnTo>
                  <a:pt x="21600" y="133"/>
                </a:lnTo>
                <a:lnTo>
                  <a:pt x="21600" y="4960"/>
                </a:lnTo>
                <a:lnTo>
                  <a:pt x="21381" y="4922"/>
                </a:lnTo>
                <a:cubicBezTo>
                  <a:pt x="20685" y="4842"/>
                  <a:pt x="19966" y="4800"/>
                  <a:pt x="19228" y="4800"/>
                </a:cubicBezTo>
                <a:cubicBezTo>
                  <a:pt x="13332" y="4800"/>
                  <a:pt x="8546" y="7488"/>
                  <a:pt x="8546" y="10800"/>
                </a:cubicBezTo>
                <a:cubicBezTo>
                  <a:pt x="8546" y="14112"/>
                  <a:pt x="13332" y="16800"/>
                  <a:pt x="19228" y="16800"/>
                </a:cubicBezTo>
                <a:cubicBezTo>
                  <a:pt x="19966" y="16800"/>
                  <a:pt x="20685" y="16758"/>
                  <a:pt x="21381" y="16678"/>
                </a:cubicBezTo>
                <a:lnTo>
                  <a:pt x="21600" y="16640"/>
                </a:lnTo>
                <a:lnTo>
                  <a:pt x="21600" y="21466"/>
                </a:lnTo>
                <a:lnTo>
                  <a:pt x="19228" y="21600"/>
                </a:lnTo>
                <a:cubicBezTo>
                  <a:pt x="8631" y="21600"/>
                  <a:pt x="0" y="16752"/>
                  <a:pt x="0" y="10800"/>
                </a:cubicBezTo>
                <a:cubicBezTo>
                  <a:pt x="0" y="4800"/>
                  <a:pt x="8631" y="0"/>
                  <a:pt x="19228" y="0"/>
                </a:cubicBezTo>
                <a:close/>
              </a:path>
            </a:pathLst>
          </a:cu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24" name="Body Level One…"/>
          <p:cNvSpPr txBox="1">
            <a:spLocks noGrp="1"/>
          </p:cNvSpPr>
          <p:nvPr>
            <p:ph type="body" sz="quarter" idx="1" hasCustomPrompt="1"/>
          </p:nvPr>
        </p:nvSpPr>
        <p:spPr>
          <a:xfrm>
            <a:off x="4762794" y="1629850"/>
            <a:ext cx="5508523" cy="1095814"/>
          </a:xfrm>
          <a:prstGeom prst="rect">
            <a:avLst/>
          </a:prstGeom>
        </p:spPr>
        <p:txBody>
          <a:bodyPr/>
          <a:lstStyle>
            <a:lvl1pPr marL="0" indent="0">
              <a:lnSpc>
                <a:spcPts val="2700"/>
              </a:lnSpc>
              <a:buNone/>
              <a:defRPr>
                <a:latin typeface="+mj-lt"/>
                <a:ea typeface="Atyp Text Semibold"/>
                <a:cs typeface="Atyp Text Semibold"/>
                <a:sym typeface="Atyp Text Semibold"/>
              </a:defRPr>
            </a:lvl1pPr>
            <a:lvl2pPr>
              <a:lnSpc>
                <a:spcPts val="2700"/>
              </a:lnSpc>
              <a:defRPr>
                <a:latin typeface="+mj-lt"/>
                <a:ea typeface="Atyp Text Semibold"/>
                <a:cs typeface="Atyp Text Semibold"/>
                <a:sym typeface="Atyp Text Semibold"/>
              </a:defRPr>
            </a:lvl2pPr>
            <a:lvl3pPr>
              <a:lnSpc>
                <a:spcPts val="2700"/>
              </a:lnSpc>
              <a:defRPr>
                <a:latin typeface="+mj-lt"/>
                <a:ea typeface="Atyp Text Semibold"/>
                <a:cs typeface="Atyp Text Semibold"/>
                <a:sym typeface="Atyp Text Semibold"/>
              </a:defRPr>
            </a:lvl3pPr>
            <a:lvl4pPr>
              <a:lnSpc>
                <a:spcPts val="2700"/>
              </a:lnSpc>
              <a:defRPr>
                <a:latin typeface="+mj-lt"/>
                <a:ea typeface="Atyp Text Semibold"/>
                <a:cs typeface="Atyp Text Semibold"/>
                <a:sym typeface="Atyp Text Semibold"/>
              </a:defRPr>
            </a:lvl4pPr>
            <a:lvl5pPr>
              <a:lnSpc>
                <a:spcPts val="2700"/>
              </a:lnSpc>
              <a:defRPr>
                <a:latin typeface="+mj-lt"/>
                <a:ea typeface="Atyp Text Semibold"/>
                <a:cs typeface="Atyp Text Semibold"/>
                <a:sym typeface="Atyp Text Semibold"/>
              </a:defRPr>
            </a:lvl5pPr>
          </a:lstStyle>
          <a:p>
            <a:r>
              <a:t>This slide can be used with or without bullets, to convey brief paragraphs or key points in a series.</a:t>
            </a:r>
          </a:p>
          <a:p>
            <a:pPr lvl="1"/>
            <a:endParaRPr/>
          </a:p>
          <a:p>
            <a:pPr lvl="2"/>
            <a:endParaRPr/>
          </a:p>
          <a:p>
            <a:pPr lvl="3"/>
            <a:endParaRPr/>
          </a:p>
          <a:p>
            <a:pPr lvl="4"/>
            <a:endParaRPr/>
          </a:p>
        </p:txBody>
      </p:sp>
      <p:sp>
        <p:nvSpPr>
          <p:cNvPr id="525" name="Text Placeholder 11"/>
          <p:cNvSpPr>
            <a:spLocks noGrp="1"/>
          </p:cNvSpPr>
          <p:nvPr>
            <p:ph type="body" sz="quarter" idx="21" hasCustomPrompt="1"/>
          </p:nvPr>
        </p:nvSpPr>
        <p:spPr>
          <a:xfrm>
            <a:off x="4762794" y="2745919"/>
            <a:ext cx="5508523" cy="1829348"/>
          </a:xfrm>
          <a:prstGeom prst="rect">
            <a:avLst/>
          </a:prstGeom>
        </p:spPr>
        <p:txBody>
          <a:bodyPr/>
          <a:lstStyle>
            <a:lvl1pPr marL="0" indent="0">
              <a:lnSpc>
                <a:spcPts val="2300"/>
              </a:lnSpc>
              <a:buNone/>
              <a:defRPr sz="1600">
                <a:latin typeface="+mn-lt"/>
              </a:defRPr>
            </a:lvl1pPr>
          </a:lstStyle>
          <a:p>
            <a:r>
              <a:rPr lang="en-US"/>
              <a:t>Body copy.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a:t>
            </a:r>
          </a:p>
        </p:txBody>
      </p:sp>
      <p:sp>
        <p:nvSpPr>
          <p:cNvPr id="526" name="Click to Edit Sidebar Text"/>
          <p:cNvSpPr txBox="1">
            <a:spLocks noGrp="1"/>
          </p:cNvSpPr>
          <p:nvPr>
            <p:ph type="title" hasCustomPrompt="1"/>
          </p:nvPr>
        </p:nvSpPr>
        <p:spPr>
          <a:xfrm>
            <a:off x="488298" y="1629850"/>
            <a:ext cx="2689188" cy="2086726"/>
          </a:xfrm>
          <a:prstGeom prst="rect">
            <a:avLst/>
          </a:prstGeom>
        </p:spPr>
        <p:txBody>
          <a:bodyPr/>
          <a:lstStyle>
            <a:lvl1pPr>
              <a:defRPr sz="3600">
                <a:latin typeface="+mj-lt"/>
              </a:defRPr>
            </a:lvl1pPr>
          </a:lstStyle>
          <a:p>
            <a:r>
              <a:t>Click to Edit Sidebar Text</a:t>
            </a:r>
          </a:p>
        </p:txBody>
      </p:sp>
    </p:spTree>
    <p:extLst>
      <p:ext uri="{BB962C8B-B14F-4D97-AF65-F5344CB8AC3E}">
        <p14:creationId xmlns:p14="http://schemas.microsoft.com/office/powerpoint/2010/main" val="2398676007"/>
      </p:ext>
    </p:extLst>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1_Left Column + Title - Yellow">
    <p:spTree>
      <p:nvGrpSpPr>
        <p:cNvPr id="1" name=""/>
        <p:cNvGrpSpPr/>
        <p:nvPr/>
      </p:nvGrpSpPr>
      <p:grpSpPr>
        <a:xfrm>
          <a:off x="0" y="0"/>
          <a:ext cx="0" cy="0"/>
          <a:chOff x="0" y="0"/>
          <a:chExt cx="0" cy="0"/>
        </a:xfrm>
      </p:grpSpPr>
      <p:sp>
        <p:nvSpPr>
          <p:cNvPr id="317" name="Click to Edit Left Column Title"/>
          <p:cNvSpPr txBox="1">
            <a:spLocks noGrp="1"/>
          </p:cNvSpPr>
          <p:nvPr>
            <p:ph type="title" hasCustomPrompt="1"/>
          </p:nvPr>
        </p:nvSpPr>
        <p:spPr>
          <a:xfrm>
            <a:off x="516923" y="505168"/>
            <a:ext cx="4819847" cy="978730"/>
          </a:xfrm>
          <a:prstGeom prst="rect">
            <a:avLst/>
          </a:prstGeom>
        </p:spPr>
        <p:txBody>
          <a:bodyPr/>
          <a:lstStyle>
            <a:lvl1pPr>
              <a:defRPr>
                <a:latin typeface="+mj-lt"/>
              </a:defRPr>
            </a:lvl1pPr>
          </a:lstStyle>
          <a:p>
            <a:r>
              <a:t>Click to Edit Left Column Title</a:t>
            </a:r>
          </a:p>
        </p:txBody>
      </p:sp>
      <p:sp>
        <p:nvSpPr>
          <p:cNvPr id="318" name="Freeform 9"/>
          <p:cNvSpPr/>
          <p:nvPr/>
        </p:nvSpPr>
        <p:spPr>
          <a:xfrm rot="21230735">
            <a:off x="4934479" y="-249435"/>
            <a:ext cx="7610669" cy="7458069"/>
          </a:xfrm>
          <a:custGeom>
            <a:avLst/>
            <a:gdLst/>
            <a:ahLst/>
            <a:cxnLst>
              <a:cxn ang="0">
                <a:pos x="wd2" y="hd2"/>
              </a:cxn>
              <a:cxn ang="5400000">
                <a:pos x="wd2" y="hd2"/>
              </a:cxn>
              <a:cxn ang="10800000">
                <a:pos x="wd2" y="hd2"/>
              </a:cxn>
              <a:cxn ang="16200000">
                <a:pos x="wd2" y="hd2"/>
              </a:cxn>
            </a:cxnLst>
            <a:rect l="0" t="0" r="r" b="b"/>
            <a:pathLst>
              <a:path w="21600" h="21600" extrusionOk="0">
                <a:moveTo>
                  <a:pt x="4766" y="0"/>
                </a:moveTo>
                <a:lnTo>
                  <a:pt x="21600" y="1852"/>
                </a:lnTo>
                <a:lnTo>
                  <a:pt x="19513" y="21600"/>
                </a:lnTo>
                <a:lnTo>
                  <a:pt x="0" y="19453"/>
                </a:lnTo>
                <a:close/>
              </a:path>
            </a:pathLst>
          </a:custGeom>
          <a:solidFill>
            <a:srgbClr val="FFE900"/>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319" name="Body Level One…"/>
          <p:cNvSpPr txBox="1">
            <a:spLocks noGrp="1"/>
          </p:cNvSpPr>
          <p:nvPr>
            <p:ph type="body" sz="quarter" idx="1" hasCustomPrompt="1"/>
          </p:nvPr>
        </p:nvSpPr>
        <p:spPr>
          <a:xfrm>
            <a:off x="516427" y="1496993"/>
            <a:ext cx="4819847" cy="542200"/>
          </a:xfrm>
          <a:prstGeom prst="rect">
            <a:avLst/>
          </a:prstGeom>
        </p:spPr>
        <p:txBody>
          <a:bodyPr/>
          <a:lstStyle>
            <a:lvl1pPr marL="0" indent="0">
              <a:lnSpc>
                <a:spcPts val="2200"/>
              </a:lnSpc>
              <a:spcBef>
                <a:spcPts val="400"/>
              </a:spcBef>
              <a:buNone/>
              <a:defRPr>
                <a:latin typeface="+mj-lt"/>
                <a:ea typeface="Atyp Text Semibold"/>
                <a:cs typeface="Atyp Text Semibold"/>
                <a:sym typeface="Atyp Text Semibold"/>
              </a:defRPr>
            </a:lvl1pPr>
            <a:lvl2pPr>
              <a:lnSpc>
                <a:spcPts val="2200"/>
              </a:lnSpc>
              <a:spcBef>
                <a:spcPts val="400"/>
              </a:spcBef>
              <a:defRPr>
                <a:latin typeface="Atyp Text Semibold"/>
                <a:ea typeface="Atyp Text Semibold"/>
                <a:cs typeface="Atyp Text Semibold"/>
                <a:sym typeface="Atyp Text Semibold"/>
              </a:defRPr>
            </a:lvl2pPr>
            <a:lvl3pPr>
              <a:lnSpc>
                <a:spcPts val="2200"/>
              </a:lnSpc>
              <a:spcBef>
                <a:spcPts val="400"/>
              </a:spcBef>
              <a:defRPr>
                <a:latin typeface="Atyp Text Semibold"/>
                <a:ea typeface="Atyp Text Semibold"/>
                <a:cs typeface="Atyp Text Semibold"/>
                <a:sym typeface="Atyp Text Semibold"/>
              </a:defRPr>
            </a:lvl3pPr>
            <a:lvl4pPr>
              <a:lnSpc>
                <a:spcPts val="2200"/>
              </a:lnSpc>
              <a:spcBef>
                <a:spcPts val="400"/>
              </a:spcBef>
              <a:defRPr>
                <a:latin typeface="Atyp Text Semibold"/>
                <a:ea typeface="Atyp Text Semibold"/>
                <a:cs typeface="Atyp Text Semibold"/>
                <a:sym typeface="Atyp Text Semibold"/>
              </a:defRPr>
            </a:lvl4pPr>
            <a:lvl5pPr>
              <a:lnSpc>
                <a:spcPts val="2200"/>
              </a:lnSpc>
              <a:spcBef>
                <a:spcPts val="400"/>
              </a:spcBef>
              <a:defRPr>
                <a:latin typeface="Atyp Text Semibold"/>
                <a:ea typeface="Atyp Text Semibold"/>
                <a:cs typeface="Atyp Text Semibold"/>
                <a:sym typeface="Atyp Text Semibold"/>
              </a:defRPr>
            </a:lvl5pPr>
          </a:lstStyle>
          <a:p>
            <a:r>
              <a:rPr lang="en-US"/>
              <a:t>This is a subhead. If needed, please keep to one line, only. If not, delete.</a:t>
            </a:r>
          </a:p>
        </p:txBody>
      </p:sp>
      <p:sp>
        <p:nvSpPr>
          <p:cNvPr id="3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 name="Text Placeholder 2">
            <a:extLst>
              <a:ext uri="{FF2B5EF4-FFF2-40B4-BE49-F238E27FC236}">
                <a16:creationId xmlns:a16="http://schemas.microsoft.com/office/drawing/2014/main" id="{DDDF0D49-957A-9E4F-AC4F-DA3760BC96FF}"/>
              </a:ext>
            </a:extLst>
          </p:cNvPr>
          <p:cNvSpPr>
            <a:spLocks noGrp="1"/>
          </p:cNvSpPr>
          <p:nvPr>
            <p:ph type="body" sz="quarter" idx="10" hasCustomPrompt="1"/>
          </p:nvPr>
        </p:nvSpPr>
        <p:spPr>
          <a:xfrm>
            <a:off x="515938" y="2374521"/>
            <a:ext cx="4819650" cy="3281362"/>
          </a:xfrm>
        </p:spPr>
        <p:txBody>
          <a:bodyPr/>
          <a:lstStyle>
            <a:lvl1pPr marL="0" indent="0">
              <a:buNone/>
              <a:defRPr>
                <a:latin typeface="+mn-lt"/>
              </a:defRPr>
            </a:lvl1pPr>
          </a:lstStyle>
          <a:p>
            <a:r>
              <a:rPr lang="en-US"/>
              <a:t>You might decide to write more beneath a sub-head, like this.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p>
        </p:txBody>
      </p:sp>
      <p:pic>
        <p:nvPicPr>
          <p:cNvPr id="5" name="Graphic 4">
            <a:extLst>
              <a:ext uri="{FF2B5EF4-FFF2-40B4-BE49-F238E27FC236}">
                <a16:creationId xmlns:a16="http://schemas.microsoft.com/office/drawing/2014/main" id="{B5510A35-13A2-97AC-5FD6-5793C0B182D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98182" y="5921468"/>
            <a:ext cx="2546643" cy="515230"/>
          </a:xfrm>
          <a:prstGeom prst="rect">
            <a:avLst/>
          </a:prstGeom>
        </p:spPr>
      </p:pic>
    </p:spTree>
    <p:extLst>
      <p:ext uri="{BB962C8B-B14F-4D97-AF65-F5344CB8AC3E}">
        <p14:creationId xmlns:p14="http://schemas.microsoft.com/office/powerpoint/2010/main" val="920206913"/>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1_Add Image + Right Column - Yellow">
    <p:bg>
      <p:bgPr>
        <a:solidFill>
          <a:srgbClr val="FFE900"/>
        </a:solidFill>
        <a:effectLst/>
      </p:bgPr>
    </p:bg>
    <p:spTree>
      <p:nvGrpSpPr>
        <p:cNvPr id="1" name=""/>
        <p:cNvGrpSpPr/>
        <p:nvPr/>
      </p:nvGrpSpPr>
      <p:grpSpPr>
        <a:xfrm>
          <a:off x="0" y="0"/>
          <a:ext cx="0" cy="0"/>
          <a:chOff x="0" y="0"/>
          <a:chExt cx="0" cy="0"/>
        </a:xfrm>
      </p:grpSpPr>
      <p:sp>
        <p:nvSpPr>
          <p:cNvPr id="420" name="Slide Number"/>
          <p:cNvSpPr txBox="1">
            <a:spLocks noGrp="1"/>
          </p:cNvSpPr>
          <p:nvPr>
            <p:ph type="sldNum" sz="quarter" idx="2"/>
          </p:nvPr>
        </p:nvSpPr>
        <p:spPr>
          <a:xfrm>
            <a:off x="11540450" y="6253479"/>
            <a:ext cx="252731" cy="248921"/>
          </a:xfrm>
          <a:prstGeom prst="rect">
            <a:avLst/>
          </a:prstGeom>
        </p:spPr>
        <p:txBody>
          <a:bodyPr/>
          <a:lstStyle/>
          <a:p>
            <a:fld id="{86CB4B4D-7CA3-9044-876B-883B54F8677D}" type="slidenum">
              <a:t>‹#›</a:t>
            </a:fld>
            <a:endParaRPr/>
          </a:p>
        </p:txBody>
      </p:sp>
      <p:sp>
        <p:nvSpPr>
          <p:cNvPr id="7" name="Picture Placeholder 14">
            <a:extLst>
              <a:ext uri="{FF2B5EF4-FFF2-40B4-BE49-F238E27FC236}">
                <a16:creationId xmlns:a16="http://schemas.microsoft.com/office/drawing/2014/main" id="{7D76191F-514D-AEED-9732-29E546ECFAC1}"/>
              </a:ext>
            </a:extLst>
          </p:cNvPr>
          <p:cNvSpPr>
            <a:spLocks noGrp="1"/>
          </p:cNvSpPr>
          <p:nvPr>
            <p:ph type="pic" sz="quarter" idx="12" hasCustomPrompt="1"/>
          </p:nvPr>
        </p:nvSpPr>
        <p:spPr>
          <a:xfrm>
            <a:off x="-21676" y="0"/>
            <a:ext cx="4461485" cy="6858000"/>
          </a:xfrm>
          <a:custGeom>
            <a:avLst/>
            <a:gdLst>
              <a:gd name="connsiteX0" fmla="*/ 0 w 4404924"/>
              <a:gd name="connsiteY0" fmla="*/ 0 h 6887979"/>
              <a:gd name="connsiteX1" fmla="*/ 4404924 w 4404924"/>
              <a:gd name="connsiteY1" fmla="*/ 0 h 6887979"/>
              <a:gd name="connsiteX2" fmla="*/ 2974441 w 4404924"/>
              <a:gd name="connsiteY2" fmla="*/ 6887979 h 6887979"/>
              <a:gd name="connsiteX3" fmla="*/ 1987113 w 4404924"/>
              <a:gd name="connsiteY3" fmla="*/ 6887979 h 6887979"/>
              <a:gd name="connsiteX4" fmla="*/ 18786 w 4404924"/>
              <a:gd name="connsiteY4" fmla="*/ 6857999 h 6887979"/>
              <a:gd name="connsiteX0" fmla="*/ 34885 w 4439809"/>
              <a:gd name="connsiteY0" fmla="*/ 0 h 6899294"/>
              <a:gd name="connsiteX1" fmla="*/ 4439809 w 4439809"/>
              <a:gd name="connsiteY1" fmla="*/ 0 h 6899294"/>
              <a:gd name="connsiteX2" fmla="*/ 3009326 w 4439809"/>
              <a:gd name="connsiteY2" fmla="*/ 6887979 h 6899294"/>
              <a:gd name="connsiteX3" fmla="*/ 2021998 w 4439809"/>
              <a:gd name="connsiteY3" fmla="*/ 6887979 h 6899294"/>
              <a:gd name="connsiteX4" fmla="*/ 577 w 4439809"/>
              <a:gd name="connsiteY4" fmla="*/ 6899294 h 6899294"/>
              <a:gd name="connsiteX5" fmla="*/ 34885 w 4439809"/>
              <a:gd name="connsiteY5" fmla="*/ 0 h 6899294"/>
              <a:gd name="connsiteX0" fmla="*/ 0 w 4461485"/>
              <a:gd name="connsiteY0" fmla="*/ 0 h 6908721"/>
              <a:gd name="connsiteX1" fmla="*/ 4461485 w 4461485"/>
              <a:gd name="connsiteY1" fmla="*/ 9427 h 6908721"/>
              <a:gd name="connsiteX2" fmla="*/ 3031002 w 4461485"/>
              <a:gd name="connsiteY2" fmla="*/ 6897406 h 6908721"/>
              <a:gd name="connsiteX3" fmla="*/ 2043674 w 4461485"/>
              <a:gd name="connsiteY3" fmla="*/ 6897406 h 6908721"/>
              <a:gd name="connsiteX4" fmla="*/ 22253 w 4461485"/>
              <a:gd name="connsiteY4" fmla="*/ 6908721 h 6908721"/>
              <a:gd name="connsiteX5" fmla="*/ 0 w 4461485"/>
              <a:gd name="connsiteY5" fmla="*/ 0 h 690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485" h="6908721">
                <a:moveTo>
                  <a:pt x="0" y="0"/>
                </a:moveTo>
                <a:lnTo>
                  <a:pt x="4461485" y="9427"/>
                </a:lnTo>
                <a:lnTo>
                  <a:pt x="3031002" y="6897406"/>
                </a:lnTo>
                <a:lnTo>
                  <a:pt x="2043674" y="6897406"/>
                </a:lnTo>
                <a:lnTo>
                  <a:pt x="22253" y="6908721"/>
                </a:lnTo>
                <a:cubicBezTo>
                  <a:pt x="15991" y="4622721"/>
                  <a:pt x="6262" y="2286000"/>
                  <a:pt x="0" y="0"/>
                </a:cubicBezTo>
                <a:close/>
              </a:path>
            </a:pathLst>
          </a:custGeom>
          <a:solidFill>
            <a:schemeClr val="accent4"/>
          </a:solidFill>
        </p:spPr>
        <p:txBody>
          <a:bodyPr wrap="square" anchor="ctr" anchorCtr="0">
            <a:noAutofit/>
          </a:bodyPr>
          <a:lstStyle>
            <a:lvl1pPr algn="ctr">
              <a:defRPr b="0" i="0">
                <a:latin typeface="Atyp Text" pitchFamily="2" charset="0"/>
                <a:ea typeface="Atyp Text" pitchFamily="2" charset="0"/>
              </a:defRPr>
            </a:lvl1pPr>
          </a:lstStyle>
          <a:p>
            <a:r>
              <a:rPr lang="en-US"/>
              <a:t>Click to add photo</a:t>
            </a:r>
          </a:p>
        </p:txBody>
      </p:sp>
      <p:sp>
        <p:nvSpPr>
          <p:cNvPr id="8" name="Body Level One…">
            <a:extLst>
              <a:ext uri="{FF2B5EF4-FFF2-40B4-BE49-F238E27FC236}">
                <a16:creationId xmlns:a16="http://schemas.microsoft.com/office/drawing/2014/main" id="{850D92C9-D0FC-295D-C5AD-9998150F2C5E}"/>
              </a:ext>
            </a:extLst>
          </p:cNvPr>
          <p:cNvSpPr txBox="1">
            <a:spLocks noGrp="1"/>
          </p:cNvSpPr>
          <p:nvPr>
            <p:ph type="body" sz="quarter" idx="1" hasCustomPrompt="1"/>
          </p:nvPr>
        </p:nvSpPr>
        <p:spPr>
          <a:xfrm>
            <a:off x="5362575" y="2204065"/>
            <a:ext cx="4801850" cy="547227"/>
          </a:xfrm>
          <a:prstGeom prst="rect">
            <a:avLst/>
          </a:prstGeom>
        </p:spPr>
        <p:txBody>
          <a:bodyPr/>
          <a:lstStyle>
            <a:lvl1pPr marL="0" indent="0">
              <a:lnSpc>
                <a:spcPts val="2300"/>
              </a:lnSpc>
              <a:buNone/>
              <a:defRPr>
                <a:latin typeface="+mj-lt"/>
                <a:ea typeface="Atyp Text Semibold"/>
                <a:cs typeface="Atyp Text Semibold"/>
                <a:sym typeface="Atyp Text Semibold"/>
              </a:defRPr>
            </a:lvl1pPr>
            <a:lvl2pPr>
              <a:lnSpc>
                <a:spcPts val="2300"/>
              </a:lnSpc>
              <a:defRPr>
                <a:latin typeface="Atyp Text Semibold"/>
                <a:ea typeface="Atyp Text Semibold"/>
                <a:cs typeface="Atyp Text Semibold"/>
                <a:sym typeface="Atyp Text Semibold"/>
              </a:defRPr>
            </a:lvl2pPr>
            <a:lvl3pPr>
              <a:lnSpc>
                <a:spcPts val="2300"/>
              </a:lnSpc>
              <a:defRPr>
                <a:latin typeface="Atyp Text Semibold"/>
                <a:ea typeface="Atyp Text Semibold"/>
                <a:cs typeface="Atyp Text Semibold"/>
                <a:sym typeface="Atyp Text Semibold"/>
              </a:defRPr>
            </a:lvl3pPr>
            <a:lvl4pPr>
              <a:lnSpc>
                <a:spcPts val="2300"/>
              </a:lnSpc>
              <a:defRPr>
                <a:latin typeface="Atyp Text Semibold"/>
                <a:ea typeface="Atyp Text Semibold"/>
                <a:cs typeface="Atyp Text Semibold"/>
                <a:sym typeface="Atyp Text Semibold"/>
              </a:defRPr>
            </a:lvl4pPr>
            <a:lvl5pPr>
              <a:lnSpc>
                <a:spcPts val="2300"/>
              </a:lnSpc>
              <a:defRPr>
                <a:latin typeface="Atyp Text Semibold"/>
                <a:ea typeface="Atyp Text Semibold"/>
                <a:cs typeface="Atyp Text Semibold"/>
                <a:sym typeface="Atyp Text Semibold"/>
              </a:defRPr>
            </a:lvl5pPr>
          </a:lstStyle>
          <a:p>
            <a:r>
              <a:rPr lang="en-US"/>
              <a:t>This is a subhead. If needed, please keep to one line, only. If not, delete.</a:t>
            </a:r>
          </a:p>
        </p:txBody>
      </p:sp>
      <p:sp>
        <p:nvSpPr>
          <p:cNvPr id="9" name="Click To Add Slide Title Here">
            <a:extLst>
              <a:ext uri="{FF2B5EF4-FFF2-40B4-BE49-F238E27FC236}">
                <a16:creationId xmlns:a16="http://schemas.microsoft.com/office/drawing/2014/main" id="{562FFC7A-51C1-E2B3-03BE-F573041C3FC9}"/>
              </a:ext>
            </a:extLst>
          </p:cNvPr>
          <p:cNvSpPr txBox="1">
            <a:spLocks noGrp="1"/>
          </p:cNvSpPr>
          <p:nvPr>
            <p:ph type="title" hasCustomPrompt="1"/>
          </p:nvPr>
        </p:nvSpPr>
        <p:spPr>
          <a:xfrm>
            <a:off x="5362575" y="1277145"/>
            <a:ext cx="4049947" cy="894556"/>
          </a:xfrm>
          <a:prstGeom prst="rect">
            <a:avLst/>
          </a:prstGeom>
        </p:spPr>
        <p:txBody>
          <a:bodyPr/>
          <a:lstStyle>
            <a:lvl1pPr>
              <a:defRPr>
                <a:latin typeface="+mj-lt"/>
                <a:ea typeface="Atyp Text Semibold"/>
                <a:cs typeface="Atyp Text Semibold"/>
                <a:sym typeface="Atyp Text Semibold"/>
              </a:defRPr>
            </a:lvl1pPr>
          </a:lstStyle>
          <a:p>
            <a:r>
              <a:t>Click To Add Slide Title Here</a:t>
            </a:r>
          </a:p>
        </p:txBody>
      </p:sp>
      <p:sp>
        <p:nvSpPr>
          <p:cNvPr id="10" name="Text Placeholder 11">
            <a:extLst>
              <a:ext uri="{FF2B5EF4-FFF2-40B4-BE49-F238E27FC236}">
                <a16:creationId xmlns:a16="http://schemas.microsoft.com/office/drawing/2014/main" id="{76D1B321-3E5C-D723-68BF-9DD64FD1C3F9}"/>
              </a:ext>
            </a:extLst>
          </p:cNvPr>
          <p:cNvSpPr>
            <a:spLocks noGrp="1"/>
          </p:cNvSpPr>
          <p:nvPr>
            <p:ph type="body" sz="quarter" idx="21" hasCustomPrompt="1"/>
          </p:nvPr>
        </p:nvSpPr>
        <p:spPr>
          <a:xfrm>
            <a:off x="6096000" y="3125867"/>
            <a:ext cx="4801850" cy="2319867"/>
          </a:xfrm>
          <a:prstGeom prst="rect">
            <a:avLst/>
          </a:prstGeom>
        </p:spPr>
        <p:txBody>
          <a:bodyPr/>
          <a:lstStyle>
            <a:lvl1pPr marL="0" indent="0">
              <a:buNone/>
              <a:defRPr>
                <a:latin typeface="+mn-lt"/>
              </a:defRPr>
            </a:lvl1pPr>
          </a:lstStyle>
          <a:p>
            <a:r>
              <a:t>Body copy. Lorem ipsum dolor sit </a:t>
            </a:r>
            <a:r>
              <a:rPr err="1"/>
              <a:t>amet</a:t>
            </a:r>
            <a:r>
              <a:t>, </a:t>
            </a:r>
            <a:r>
              <a:rPr err="1"/>
              <a:t>consectetuer</a:t>
            </a:r>
            <a:r>
              <a:t> </a:t>
            </a:r>
            <a:r>
              <a:rPr err="1"/>
              <a:t>adipiscing</a:t>
            </a:r>
            <a:r>
              <a:t> </a:t>
            </a:r>
            <a:r>
              <a:rPr err="1"/>
              <a:t>elit</a:t>
            </a:r>
            <a:r>
              <a:t>, sed diam </a:t>
            </a:r>
            <a:r>
              <a:rPr err="1"/>
              <a:t>nonummy</a:t>
            </a:r>
            <a:r>
              <a:t> </a:t>
            </a:r>
            <a:r>
              <a:rPr err="1"/>
              <a:t>nibh</a:t>
            </a:r>
            <a:r>
              <a:t> </a:t>
            </a:r>
            <a:r>
              <a:rPr err="1"/>
              <a:t>euismod</a:t>
            </a:r>
            <a:r>
              <a:t> </a:t>
            </a:r>
            <a:r>
              <a:rPr err="1"/>
              <a:t>tincidunt</a:t>
            </a:r>
            <a:r>
              <a:t> </a:t>
            </a:r>
            <a:r>
              <a:rPr err="1"/>
              <a:t>ut</a:t>
            </a:r>
            <a:r>
              <a:t> </a:t>
            </a:r>
            <a:r>
              <a:rPr err="1"/>
              <a:t>laoreet</a:t>
            </a:r>
            <a:r>
              <a:t> dolore magna </a:t>
            </a:r>
            <a:r>
              <a:rPr err="1"/>
              <a:t>aliquam</a:t>
            </a:r>
            <a:r>
              <a:t> </a:t>
            </a:r>
            <a:r>
              <a:rPr err="1"/>
              <a:t>erat</a:t>
            </a:r>
            <a:r>
              <a:t> </a:t>
            </a:r>
            <a:r>
              <a:rPr err="1"/>
              <a:t>volutpat</a:t>
            </a:r>
            <a:r>
              <a:t>.</a:t>
            </a:r>
          </a:p>
        </p:txBody>
      </p:sp>
    </p:spTree>
    <p:extLst>
      <p:ext uri="{BB962C8B-B14F-4D97-AF65-F5344CB8AC3E}">
        <p14:creationId xmlns:p14="http://schemas.microsoft.com/office/powerpoint/2010/main" val="2543095451"/>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1_Image + Right Column - Yellow">
    <p:bg>
      <p:bgPr>
        <a:solidFill>
          <a:srgbClr val="FFE900"/>
        </a:solidFill>
        <a:effectLst/>
      </p:bgPr>
    </p:bg>
    <p:spTree>
      <p:nvGrpSpPr>
        <p:cNvPr id="1" name=""/>
        <p:cNvGrpSpPr/>
        <p:nvPr/>
      </p:nvGrpSpPr>
      <p:grpSpPr>
        <a:xfrm>
          <a:off x="0" y="0"/>
          <a:ext cx="0" cy="0"/>
          <a:chOff x="0" y="0"/>
          <a:chExt cx="0" cy="0"/>
        </a:xfrm>
      </p:grpSpPr>
      <p:sp>
        <p:nvSpPr>
          <p:cNvPr id="430" name="Slide Number"/>
          <p:cNvSpPr txBox="1">
            <a:spLocks noGrp="1"/>
          </p:cNvSpPr>
          <p:nvPr>
            <p:ph type="sldNum" sz="quarter" idx="2"/>
          </p:nvPr>
        </p:nvSpPr>
        <p:spPr>
          <a:xfrm>
            <a:off x="11540450" y="6253479"/>
            <a:ext cx="252731" cy="248921"/>
          </a:xfrm>
          <a:prstGeom prst="rect">
            <a:avLst/>
          </a:prstGeom>
        </p:spPr>
        <p:txBody>
          <a:bodyPr/>
          <a:lstStyle/>
          <a:p>
            <a:fld id="{86CB4B4D-7CA3-9044-876B-883B54F8677D}" type="slidenum">
              <a:t>‹#›</a:t>
            </a:fld>
            <a:endParaRPr/>
          </a:p>
        </p:txBody>
      </p:sp>
      <p:pic>
        <p:nvPicPr>
          <p:cNvPr id="431" name="Picture 3" descr="Picture 3"/>
          <p:cNvPicPr>
            <a:picLocks noChangeAspect="1"/>
          </p:cNvPicPr>
          <p:nvPr/>
        </p:nvPicPr>
        <p:blipFill>
          <a:blip r:embed="rId2"/>
          <a:stretch>
            <a:fillRect/>
          </a:stretch>
        </p:blipFill>
        <p:spPr>
          <a:xfrm>
            <a:off x="0" y="0"/>
            <a:ext cx="4419600" cy="6858000"/>
          </a:xfrm>
          <a:prstGeom prst="rect">
            <a:avLst/>
          </a:prstGeom>
          <a:ln w="12700">
            <a:miter lim="400000"/>
          </a:ln>
        </p:spPr>
      </p:pic>
      <p:sp>
        <p:nvSpPr>
          <p:cNvPr id="7" name="Body Level One…">
            <a:extLst>
              <a:ext uri="{FF2B5EF4-FFF2-40B4-BE49-F238E27FC236}">
                <a16:creationId xmlns:a16="http://schemas.microsoft.com/office/drawing/2014/main" id="{C95C90BF-3B98-9EAF-8143-BE7C29ADCB2A}"/>
              </a:ext>
            </a:extLst>
          </p:cNvPr>
          <p:cNvSpPr txBox="1">
            <a:spLocks noGrp="1"/>
          </p:cNvSpPr>
          <p:nvPr>
            <p:ph type="body" sz="quarter" idx="1" hasCustomPrompt="1"/>
          </p:nvPr>
        </p:nvSpPr>
        <p:spPr>
          <a:xfrm>
            <a:off x="5362575" y="2204065"/>
            <a:ext cx="4801850" cy="547227"/>
          </a:xfrm>
          <a:prstGeom prst="rect">
            <a:avLst/>
          </a:prstGeom>
        </p:spPr>
        <p:txBody>
          <a:bodyPr/>
          <a:lstStyle>
            <a:lvl1pPr marL="0" indent="0">
              <a:lnSpc>
                <a:spcPts val="2300"/>
              </a:lnSpc>
              <a:buNone/>
              <a:defRPr>
                <a:latin typeface="+mj-lt"/>
                <a:ea typeface="Atyp Text Semibold"/>
                <a:cs typeface="Atyp Text Semibold"/>
                <a:sym typeface="Atyp Text Semibold"/>
              </a:defRPr>
            </a:lvl1pPr>
            <a:lvl2pPr>
              <a:lnSpc>
                <a:spcPts val="2300"/>
              </a:lnSpc>
              <a:defRPr>
                <a:latin typeface="Atyp Text Semibold"/>
                <a:ea typeface="Atyp Text Semibold"/>
                <a:cs typeface="Atyp Text Semibold"/>
                <a:sym typeface="Atyp Text Semibold"/>
              </a:defRPr>
            </a:lvl2pPr>
            <a:lvl3pPr>
              <a:lnSpc>
                <a:spcPts val="2300"/>
              </a:lnSpc>
              <a:defRPr>
                <a:latin typeface="Atyp Text Semibold"/>
                <a:ea typeface="Atyp Text Semibold"/>
                <a:cs typeface="Atyp Text Semibold"/>
                <a:sym typeface="Atyp Text Semibold"/>
              </a:defRPr>
            </a:lvl3pPr>
            <a:lvl4pPr>
              <a:lnSpc>
                <a:spcPts val="2300"/>
              </a:lnSpc>
              <a:defRPr>
                <a:latin typeface="Atyp Text Semibold"/>
                <a:ea typeface="Atyp Text Semibold"/>
                <a:cs typeface="Atyp Text Semibold"/>
                <a:sym typeface="Atyp Text Semibold"/>
              </a:defRPr>
            </a:lvl4pPr>
            <a:lvl5pPr>
              <a:lnSpc>
                <a:spcPts val="2300"/>
              </a:lnSpc>
              <a:defRPr>
                <a:latin typeface="Atyp Text Semibold"/>
                <a:ea typeface="Atyp Text Semibold"/>
                <a:cs typeface="Atyp Text Semibold"/>
                <a:sym typeface="Atyp Text Semibold"/>
              </a:defRPr>
            </a:lvl5pPr>
          </a:lstStyle>
          <a:p>
            <a:r>
              <a:rPr lang="en-US"/>
              <a:t>This is a subhead. If needed, please keep to one line, only. If not, delete.</a:t>
            </a:r>
          </a:p>
        </p:txBody>
      </p:sp>
      <p:sp>
        <p:nvSpPr>
          <p:cNvPr id="8" name="Click To Add Slide Title Here">
            <a:extLst>
              <a:ext uri="{FF2B5EF4-FFF2-40B4-BE49-F238E27FC236}">
                <a16:creationId xmlns:a16="http://schemas.microsoft.com/office/drawing/2014/main" id="{455A7131-5F19-B697-770E-866C00599E55}"/>
              </a:ext>
            </a:extLst>
          </p:cNvPr>
          <p:cNvSpPr txBox="1">
            <a:spLocks noGrp="1"/>
          </p:cNvSpPr>
          <p:nvPr>
            <p:ph type="title" hasCustomPrompt="1"/>
          </p:nvPr>
        </p:nvSpPr>
        <p:spPr>
          <a:xfrm>
            <a:off x="5362575" y="1277145"/>
            <a:ext cx="4049947" cy="894556"/>
          </a:xfrm>
          <a:prstGeom prst="rect">
            <a:avLst/>
          </a:prstGeom>
        </p:spPr>
        <p:txBody>
          <a:bodyPr/>
          <a:lstStyle>
            <a:lvl1pPr>
              <a:defRPr>
                <a:latin typeface="+mj-lt"/>
                <a:ea typeface="Atyp Text Semibold"/>
                <a:cs typeface="Atyp Text Semibold"/>
                <a:sym typeface="Atyp Text Semibold"/>
              </a:defRPr>
            </a:lvl1pPr>
          </a:lstStyle>
          <a:p>
            <a:r>
              <a:t>Click To Add Slide Title Here</a:t>
            </a:r>
          </a:p>
        </p:txBody>
      </p:sp>
      <p:sp>
        <p:nvSpPr>
          <p:cNvPr id="9" name="Text Placeholder 11">
            <a:extLst>
              <a:ext uri="{FF2B5EF4-FFF2-40B4-BE49-F238E27FC236}">
                <a16:creationId xmlns:a16="http://schemas.microsoft.com/office/drawing/2014/main" id="{E6DCEA05-6777-8BEC-1467-0FD0E649C593}"/>
              </a:ext>
            </a:extLst>
          </p:cNvPr>
          <p:cNvSpPr>
            <a:spLocks noGrp="1"/>
          </p:cNvSpPr>
          <p:nvPr>
            <p:ph type="body" sz="quarter" idx="21" hasCustomPrompt="1"/>
          </p:nvPr>
        </p:nvSpPr>
        <p:spPr>
          <a:xfrm>
            <a:off x="6096000" y="3125867"/>
            <a:ext cx="4801850" cy="2319867"/>
          </a:xfrm>
          <a:prstGeom prst="rect">
            <a:avLst/>
          </a:prstGeom>
        </p:spPr>
        <p:txBody>
          <a:bodyPr/>
          <a:lstStyle>
            <a:lvl1pPr marL="0" indent="0">
              <a:buNone/>
              <a:defRPr>
                <a:latin typeface="+mn-lt"/>
              </a:defRPr>
            </a:lvl1pPr>
          </a:lstStyle>
          <a:p>
            <a:r>
              <a:t>Body copy. Lorem ipsum dolor sit </a:t>
            </a:r>
            <a:r>
              <a:rPr err="1"/>
              <a:t>amet</a:t>
            </a:r>
            <a:r>
              <a:t>, </a:t>
            </a:r>
            <a:r>
              <a:rPr err="1"/>
              <a:t>consectetuer</a:t>
            </a:r>
            <a:r>
              <a:t> </a:t>
            </a:r>
            <a:r>
              <a:rPr err="1"/>
              <a:t>adipiscing</a:t>
            </a:r>
            <a:r>
              <a:t> </a:t>
            </a:r>
            <a:r>
              <a:rPr err="1"/>
              <a:t>elit</a:t>
            </a:r>
            <a:r>
              <a:t>, sed diam </a:t>
            </a:r>
            <a:r>
              <a:rPr err="1"/>
              <a:t>nonummy</a:t>
            </a:r>
            <a:r>
              <a:t> </a:t>
            </a:r>
            <a:r>
              <a:rPr err="1"/>
              <a:t>nibh</a:t>
            </a:r>
            <a:r>
              <a:t> </a:t>
            </a:r>
            <a:r>
              <a:rPr err="1"/>
              <a:t>euismod</a:t>
            </a:r>
            <a:r>
              <a:t> </a:t>
            </a:r>
            <a:r>
              <a:rPr err="1"/>
              <a:t>tincidunt</a:t>
            </a:r>
            <a:r>
              <a:t> </a:t>
            </a:r>
            <a:r>
              <a:rPr err="1"/>
              <a:t>ut</a:t>
            </a:r>
            <a:r>
              <a:t> </a:t>
            </a:r>
            <a:r>
              <a:rPr err="1"/>
              <a:t>laoreet</a:t>
            </a:r>
            <a:r>
              <a:t> dolore magna </a:t>
            </a:r>
            <a:r>
              <a:rPr err="1"/>
              <a:t>aliquam</a:t>
            </a:r>
            <a:r>
              <a:t> </a:t>
            </a:r>
            <a:r>
              <a:rPr err="1"/>
              <a:t>erat</a:t>
            </a:r>
            <a:r>
              <a:t> </a:t>
            </a:r>
            <a:r>
              <a:rPr err="1"/>
              <a:t>volutpat</a:t>
            </a:r>
            <a:r>
              <a:t>.</a:t>
            </a:r>
          </a:p>
        </p:txBody>
      </p:sp>
    </p:spTree>
    <p:extLst>
      <p:ext uri="{BB962C8B-B14F-4D97-AF65-F5344CB8AC3E}">
        <p14:creationId xmlns:p14="http://schemas.microsoft.com/office/powerpoint/2010/main" val="1743848963"/>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x" preserve="1">
  <p:cSld name="1_Key Statement + Image YELLOW">
    <p:bg>
      <p:bgPr>
        <a:solidFill>
          <a:srgbClr val="FFE900"/>
        </a:solidFill>
        <a:effectLst/>
      </p:bgPr>
    </p:bg>
    <p:spTree>
      <p:nvGrpSpPr>
        <p:cNvPr id="1" name=""/>
        <p:cNvGrpSpPr/>
        <p:nvPr/>
      </p:nvGrpSpPr>
      <p:grpSpPr>
        <a:xfrm>
          <a:off x="0" y="0"/>
          <a:ext cx="0" cy="0"/>
          <a:chOff x="0" y="0"/>
          <a:chExt cx="0" cy="0"/>
        </a:xfrm>
      </p:grpSpPr>
      <p:sp>
        <p:nvSpPr>
          <p:cNvPr id="824" name="Click to Add Key Statement"/>
          <p:cNvSpPr txBox="1">
            <a:spLocks noGrp="1"/>
          </p:cNvSpPr>
          <p:nvPr>
            <p:ph type="title" hasCustomPrompt="1"/>
          </p:nvPr>
        </p:nvSpPr>
        <p:spPr>
          <a:xfrm>
            <a:off x="6968167" y="2385636"/>
            <a:ext cx="4572284" cy="2086726"/>
          </a:xfrm>
          <a:prstGeom prst="rect">
            <a:avLst/>
          </a:prstGeom>
        </p:spPr>
        <p:txBody>
          <a:bodyPr anchor="ctr"/>
          <a:lstStyle>
            <a:lvl1pPr>
              <a:defRPr sz="4800">
                <a:latin typeface="+mj-lt"/>
              </a:defRPr>
            </a:lvl1pPr>
          </a:lstStyle>
          <a:p>
            <a:r>
              <a:t>Click to Add Key Statement</a:t>
            </a:r>
          </a:p>
        </p:txBody>
      </p:sp>
      <p:sp>
        <p:nvSpPr>
          <p:cNvPr id="825" name="Picture Placeholder 5"/>
          <p:cNvSpPr>
            <a:spLocks noGrp="1"/>
          </p:cNvSpPr>
          <p:nvPr>
            <p:ph type="pic" sz="half" idx="21"/>
          </p:nvPr>
        </p:nvSpPr>
        <p:spPr>
          <a:xfrm>
            <a:off x="1083732" y="1270000"/>
            <a:ext cx="5605464" cy="4318000"/>
          </a:xfrm>
          <a:prstGeom prst="rect">
            <a:avLst/>
          </a:prstGeom>
        </p:spPr>
        <p:txBody>
          <a:bodyPr lIns="91439" rIns="91439">
            <a:noAutofit/>
          </a:bodyPr>
          <a:lstStyle>
            <a:lvl1pPr>
              <a:defRPr>
                <a:latin typeface="+mn-lt"/>
              </a:defRPr>
            </a:lvl1pPr>
          </a:lstStyle>
          <a:p>
            <a:r>
              <a:rPr lang="en-US"/>
              <a:t>Click icon to add picture</a:t>
            </a:r>
            <a:endParaRPr/>
          </a:p>
        </p:txBody>
      </p:sp>
      <p:sp>
        <p:nvSpPr>
          <p:cNvPr id="827"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 name="Picture 1">
            <a:extLst>
              <a:ext uri="{FF2B5EF4-FFF2-40B4-BE49-F238E27FC236}">
                <a16:creationId xmlns:a16="http://schemas.microsoft.com/office/drawing/2014/main" id="{8FC9909C-29F1-FCD4-587F-4B09F4F86C2A}"/>
              </a:ext>
            </a:extLst>
          </p:cNvPr>
          <p:cNvPicPr>
            <a:picLocks noChangeAspect="1"/>
          </p:cNvPicPr>
          <p:nvPr userDrawn="1"/>
        </p:nvPicPr>
        <p:blipFill>
          <a:blip r:embed="rId2"/>
          <a:stretch>
            <a:fillRect/>
          </a:stretch>
        </p:blipFill>
        <p:spPr>
          <a:xfrm>
            <a:off x="510882" y="5921468"/>
            <a:ext cx="2509091" cy="481008"/>
          </a:xfrm>
          <a:prstGeom prst="rect">
            <a:avLst/>
          </a:prstGeom>
        </p:spPr>
      </p:pic>
    </p:spTree>
    <p:extLst>
      <p:ext uri="{BB962C8B-B14F-4D97-AF65-F5344CB8AC3E}">
        <p14:creationId xmlns:p14="http://schemas.microsoft.com/office/powerpoint/2010/main" val="882116958"/>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x" preserve="1">
  <p:cSld name="1_Key Statement Shapes - Yellow">
    <p:bg>
      <p:bgPr>
        <a:solidFill>
          <a:srgbClr val="FFE900"/>
        </a:solidFill>
        <a:effectLst/>
      </p:bgPr>
    </p:bg>
    <p:spTree>
      <p:nvGrpSpPr>
        <p:cNvPr id="1" name=""/>
        <p:cNvGrpSpPr/>
        <p:nvPr/>
      </p:nvGrpSpPr>
      <p:grpSpPr>
        <a:xfrm>
          <a:off x="0" y="0"/>
          <a:ext cx="0" cy="0"/>
          <a:chOff x="0" y="0"/>
          <a:chExt cx="0" cy="0"/>
        </a:xfrm>
      </p:grpSpPr>
      <p:sp>
        <p:nvSpPr>
          <p:cNvPr id="856" name="Click toAdd Key Statement"/>
          <p:cNvSpPr txBox="1">
            <a:spLocks noGrp="1"/>
          </p:cNvSpPr>
          <p:nvPr>
            <p:ph type="title" hasCustomPrompt="1"/>
          </p:nvPr>
        </p:nvSpPr>
        <p:spPr>
          <a:xfrm>
            <a:off x="3616052" y="0"/>
            <a:ext cx="5367524" cy="6858000"/>
          </a:xfrm>
          <a:prstGeom prst="rect">
            <a:avLst/>
          </a:prstGeom>
        </p:spPr>
        <p:txBody>
          <a:bodyPr anchor="ctr"/>
          <a:lstStyle>
            <a:lvl1pPr>
              <a:defRPr sz="5400">
                <a:latin typeface="+mj-lt"/>
              </a:defRPr>
            </a:lvl1pPr>
          </a:lstStyle>
          <a:p>
            <a:r>
              <a:t>Click to</a:t>
            </a:r>
            <a:r>
              <a:rPr lang="en-US"/>
              <a:t> </a:t>
            </a:r>
            <a:r>
              <a:t>Add Key Statement</a:t>
            </a:r>
          </a:p>
        </p:txBody>
      </p:sp>
      <p:sp>
        <p:nvSpPr>
          <p:cNvPr id="13" name="Freeform 12">
            <a:extLst>
              <a:ext uri="{FF2B5EF4-FFF2-40B4-BE49-F238E27FC236}">
                <a16:creationId xmlns:a16="http://schemas.microsoft.com/office/drawing/2014/main" id="{FCC648F1-27BE-F9EA-D70D-CA7F689631FF}"/>
              </a:ext>
            </a:extLst>
          </p:cNvPr>
          <p:cNvSpPr/>
          <p:nvPr/>
        </p:nvSpPr>
        <p:spPr>
          <a:xfrm rot="3322683">
            <a:off x="9228144" y="595186"/>
            <a:ext cx="2288339" cy="432091"/>
          </a:xfrm>
          <a:custGeom>
            <a:avLst/>
            <a:gdLst>
              <a:gd name="connsiteX0" fmla="*/ 0 w 2288339"/>
              <a:gd name="connsiteY0" fmla="*/ 432091 h 432091"/>
              <a:gd name="connsiteX1" fmla="*/ 298323 w 2288339"/>
              <a:gd name="connsiteY1" fmla="*/ 0 h 432091"/>
              <a:gd name="connsiteX2" fmla="*/ 2288339 w 2288339"/>
              <a:gd name="connsiteY2" fmla="*/ 0 h 432091"/>
              <a:gd name="connsiteX3" fmla="*/ 2288339 w 2288339"/>
              <a:gd name="connsiteY3" fmla="*/ 432091 h 432091"/>
            </a:gdLst>
            <a:ahLst/>
            <a:cxnLst>
              <a:cxn ang="0">
                <a:pos x="connsiteX0" y="connsiteY0"/>
              </a:cxn>
              <a:cxn ang="0">
                <a:pos x="connsiteX1" y="connsiteY1"/>
              </a:cxn>
              <a:cxn ang="0">
                <a:pos x="connsiteX2" y="connsiteY2"/>
              </a:cxn>
              <a:cxn ang="0">
                <a:pos x="connsiteX3" y="connsiteY3"/>
              </a:cxn>
            </a:cxnLst>
            <a:rect l="l" t="t" r="r" b="b"/>
            <a:pathLst>
              <a:path w="2288339" h="432091">
                <a:moveTo>
                  <a:pt x="0" y="432091"/>
                </a:moveTo>
                <a:lnTo>
                  <a:pt x="298323" y="0"/>
                </a:lnTo>
                <a:lnTo>
                  <a:pt x="2288339" y="0"/>
                </a:lnTo>
                <a:lnTo>
                  <a:pt x="2288339" y="432091"/>
                </a:lnTo>
                <a:close/>
              </a:path>
            </a:pathLst>
          </a:custGeom>
          <a:solidFill>
            <a:srgbClr val="FFFFFF"/>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4" name="Freeform 3">
            <a:extLst>
              <a:ext uri="{FF2B5EF4-FFF2-40B4-BE49-F238E27FC236}">
                <a16:creationId xmlns:a16="http://schemas.microsoft.com/office/drawing/2014/main" id="{68CCFB2D-6E66-2E1A-D7D0-C8D921D94A1D}"/>
              </a:ext>
            </a:extLst>
          </p:cNvPr>
          <p:cNvSpPr/>
          <p:nvPr/>
        </p:nvSpPr>
        <p:spPr>
          <a:xfrm rot="3623441">
            <a:off x="-368603" y="2997792"/>
            <a:ext cx="2154784" cy="1491553"/>
          </a:xfrm>
          <a:custGeom>
            <a:avLst/>
            <a:gdLst>
              <a:gd name="connsiteX0" fmla="*/ 0 w 2154784"/>
              <a:gd name="connsiteY0" fmla="*/ 968785 h 1491553"/>
              <a:gd name="connsiteX1" fmla="*/ 968757 w 2154784"/>
              <a:gd name="connsiteY1" fmla="*/ 0 h 1491553"/>
              <a:gd name="connsiteX2" fmla="*/ 2154784 w 2154784"/>
              <a:gd name="connsiteY2" fmla="*/ 1186061 h 1491553"/>
              <a:gd name="connsiteX3" fmla="*/ 1849272 w 2154784"/>
              <a:gd name="connsiteY3" fmla="*/ 1491553 h 1491553"/>
              <a:gd name="connsiteX4" fmla="*/ 968757 w 2154784"/>
              <a:gd name="connsiteY4" fmla="*/ 611053 h 1491553"/>
              <a:gd name="connsiteX5" fmla="*/ 389605 w 2154784"/>
              <a:gd name="connsiteY5" fmla="*/ 1190195 h 149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784" h="1491553">
                <a:moveTo>
                  <a:pt x="0" y="968785"/>
                </a:moveTo>
                <a:lnTo>
                  <a:pt x="968757" y="0"/>
                </a:lnTo>
                <a:lnTo>
                  <a:pt x="2154784" y="1186061"/>
                </a:lnTo>
                <a:lnTo>
                  <a:pt x="1849272" y="1491553"/>
                </a:lnTo>
                <a:lnTo>
                  <a:pt x="968757" y="611053"/>
                </a:lnTo>
                <a:lnTo>
                  <a:pt x="389605" y="1190195"/>
                </a:lnTo>
                <a:close/>
              </a:path>
            </a:pathLst>
          </a:custGeom>
          <a:solidFill>
            <a:schemeClr val="accent5"/>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4" name="Freeform 13">
            <a:extLst>
              <a:ext uri="{FF2B5EF4-FFF2-40B4-BE49-F238E27FC236}">
                <a16:creationId xmlns:a16="http://schemas.microsoft.com/office/drawing/2014/main" id="{0B0F7472-394D-C2AB-45F6-56488B3B05F1}"/>
              </a:ext>
            </a:extLst>
          </p:cNvPr>
          <p:cNvSpPr/>
          <p:nvPr/>
        </p:nvSpPr>
        <p:spPr>
          <a:xfrm>
            <a:off x="11088876" y="3162806"/>
            <a:ext cx="1097263" cy="1926123"/>
          </a:xfrm>
          <a:custGeom>
            <a:avLst/>
            <a:gdLst>
              <a:gd name="connsiteX0" fmla="*/ 963062 w 1097263"/>
              <a:gd name="connsiteY0" fmla="*/ 0 h 1926123"/>
              <a:gd name="connsiteX1" fmla="*/ 1062049 w 1097263"/>
              <a:gd name="connsiteY1" fmla="*/ 4938 h 1926123"/>
              <a:gd name="connsiteX2" fmla="*/ 1097263 w 1097263"/>
              <a:gd name="connsiteY2" fmla="*/ 10256 h 1926123"/>
              <a:gd name="connsiteX3" fmla="*/ 1097263 w 1097263"/>
              <a:gd name="connsiteY3" fmla="*/ 447110 h 1926123"/>
              <a:gd name="connsiteX4" fmla="*/ 1070846 w 1097263"/>
              <a:gd name="connsiteY4" fmla="*/ 438904 h 1926123"/>
              <a:gd name="connsiteX5" fmla="*/ 963062 w 1097263"/>
              <a:gd name="connsiteY5" fmla="*/ 428027 h 1926123"/>
              <a:gd name="connsiteX6" fmla="*/ 428027 w 1097263"/>
              <a:gd name="connsiteY6" fmla="*/ 963062 h 1926123"/>
              <a:gd name="connsiteX7" fmla="*/ 963062 w 1097263"/>
              <a:gd name="connsiteY7" fmla="*/ 1498096 h 1926123"/>
              <a:gd name="connsiteX8" fmla="*/ 1070846 w 1097263"/>
              <a:gd name="connsiteY8" fmla="*/ 1487220 h 1926123"/>
              <a:gd name="connsiteX9" fmla="*/ 1097263 w 1097263"/>
              <a:gd name="connsiteY9" fmla="*/ 1479014 h 1926123"/>
              <a:gd name="connsiteX10" fmla="*/ 1097263 w 1097263"/>
              <a:gd name="connsiteY10" fmla="*/ 1915773 h 1926123"/>
              <a:gd name="connsiteX11" fmla="*/ 1062049 w 1097263"/>
              <a:gd name="connsiteY11" fmla="*/ 1921139 h 1926123"/>
              <a:gd name="connsiteX12" fmla="*/ 963062 w 1097263"/>
              <a:gd name="connsiteY12" fmla="*/ 1926123 h 1926123"/>
              <a:gd name="connsiteX13" fmla="*/ 0 w 1097263"/>
              <a:gd name="connsiteY13" fmla="*/ 963062 h 1926123"/>
              <a:gd name="connsiteX14" fmla="*/ 963062 w 1097263"/>
              <a:gd name="connsiteY14" fmla="*/ 0 h 192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97263" h="1926123">
                <a:moveTo>
                  <a:pt x="963062" y="0"/>
                </a:moveTo>
                <a:cubicBezTo>
                  <a:pt x="996502" y="0"/>
                  <a:pt x="1029523" y="1672"/>
                  <a:pt x="1062049" y="4938"/>
                </a:cubicBezTo>
                <a:lnTo>
                  <a:pt x="1097263" y="10256"/>
                </a:lnTo>
                <a:lnTo>
                  <a:pt x="1097263" y="447110"/>
                </a:lnTo>
                <a:lnTo>
                  <a:pt x="1070846" y="438904"/>
                </a:lnTo>
                <a:cubicBezTo>
                  <a:pt x="1036027" y="431773"/>
                  <a:pt x="999979" y="428027"/>
                  <a:pt x="963062" y="428027"/>
                </a:cubicBezTo>
                <a:cubicBezTo>
                  <a:pt x="667723" y="428027"/>
                  <a:pt x="428027" y="667723"/>
                  <a:pt x="428027" y="963062"/>
                </a:cubicBezTo>
                <a:cubicBezTo>
                  <a:pt x="428027" y="1258401"/>
                  <a:pt x="667723" y="1498096"/>
                  <a:pt x="963062" y="1498096"/>
                </a:cubicBezTo>
                <a:cubicBezTo>
                  <a:pt x="999979" y="1498096"/>
                  <a:pt x="1036027" y="1494351"/>
                  <a:pt x="1070846" y="1487220"/>
                </a:cubicBezTo>
                <a:lnTo>
                  <a:pt x="1097263" y="1479014"/>
                </a:lnTo>
                <a:lnTo>
                  <a:pt x="1097263" y="1915773"/>
                </a:lnTo>
                <a:lnTo>
                  <a:pt x="1062049" y="1921139"/>
                </a:lnTo>
                <a:cubicBezTo>
                  <a:pt x="1029523" y="1924435"/>
                  <a:pt x="996502" y="1926123"/>
                  <a:pt x="963062" y="1926123"/>
                </a:cubicBezTo>
                <a:cubicBezTo>
                  <a:pt x="432308" y="1926123"/>
                  <a:pt x="0" y="1493816"/>
                  <a:pt x="0" y="963062"/>
                </a:cubicBezTo>
                <a:cubicBezTo>
                  <a:pt x="0" y="428027"/>
                  <a:pt x="432308" y="0"/>
                  <a:pt x="963062" y="0"/>
                </a:cubicBezTo>
                <a:close/>
              </a:path>
            </a:pathLst>
          </a:custGeom>
          <a:solidFill>
            <a:schemeClr val="accent3"/>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2" name="Freeform 11">
            <a:extLst>
              <a:ext uri="{FF2B5EF4-FFF2-40B4-BE49-F238E27FC236}">
                <a16:creationId xmlns:a16="http://schemas.microsoft.com/office/drawing/2014/main" id="{81938E83-215B-DC28-EF9A-EF7A64A60132}"/>
              </a:ext>
            </a:extLst>
          </p:cNvPr>
          <p:cNvSpPr/>
          <p:nvPr/>
        </p:nvSpPr>
        <p:spPr>
          <a:xfrm rot="1792947">
            <a:off x="9216537" y="209516"/>
            <a:ext cx="2530878" cy="432091"/>
          </a:xfrm>
          <a:custGeom>
            <a:avLst/>
            <a:gdLst>
              <a:gd name="connsiteX0" fmla="*/ 0 w 2530878"/>
              <a:gd name="connsiteY0" fmla="*/ 432091 h 432091"/>
              <a:gd name="connsiteX1" fmla="*/ 751962 w 2530878"/>
              <a:gd name="connsiteY1" fmla="*/ 0 h 432091"/>
              <a:gd name="connsiteX2" fmla="*/ 2530878 w 2530878"/>
              <a:gd name="connsiteY2" fmla="*/ 0 h 432091"/>
              <a:gd name="connsiteX3" fmla="*/ 2530878 w 2530878"/>
              <a:gd name="connsiteY3" fmla="*/ 432091 h 432091"/>
            </a:gdLst>
            <a:ahLst/>
            <a:cxnLst>
              <a:cxn ang="0">
                <a:pos x="connsiteX0" y="connsiteY0"/>
              </a:cxn>
              <a:cxn ang="0">
                <a:pos x="connsiteX1" y="connsiteY1"/>
              </a:cxn>
              <a:cxn ang="0">
                <a:pos x="connsiteX2" y="connsiteY2"/>
              </a:cxn>
              <a:cxn ang="0">
                <a:pos x="connsiteX3" y="connsiteY3"/>
              </a:cxn>
            </a:cxnLst>
            <a:rect l="l" t="t" r="r" b="b"/>
            <a:pathLst>
              <a:path w="2530878" h="432091">
                <a:moveTo>
                  <a:pt x="0" y="432091"/>
                </a:moveTo>
                <a:lnTo>
                  <a:pt x="751962" y="0"/>
                </a:lnTo>
                <a:lnTo>
                  <a:pt x="2530878" y="0"/>
                </a:lnTo>
                <a:lnTo>
                  <a:pt x="2530878" y="432091"/>
                </a:lnTo>
                <a:close/>
              </a:path>
            </a:pathLst>
          </a:custGeom>
          <a:solidFill>
            <a:schemeClr val="accent5"/>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1" name="Freeform 10">
            <a:extLst>
              <a:ext uri="{FF2B5EF4-FFF2-40B4-BE49-F238E27FC236}">
                <a16:creationId xmlns:a16="http://schemas.microsoft.com/office/drawing/2014/main" id="{973DE740-A1C2-0D05-580A-372B8E802279}"/>
              </a:ext>
            </a:extLst>
          </p:cNvPr>
          <p:cNvSpPr/>
          <p:nvPr/>
        </p:nvSpPr>
        <p:spPr>
          <a:xfrm rot="19370905">
            <a:off x="622132" y="-79371"/>
            <a:ext cx="1713281" cy="963056"/>
          </a:xfrm>
          <a:custGeom>
            <a:avLst/>
            <a:gdLst>
              <a:gd name="connsiteX0" fmla="*/ 1369817 w 1713281"/>
              <a:gd name="connsiteY0" fmla="*/ 343742 h 963056"/>
              <a:gd name="connsiteX1" fmla="*/ 1713281 w 1713281"/>
              <a:gd name="connsiteY1" fmla="*/ 603988 h 963056"/>
              <a:gd name="connsiteX2" fmla="*/ 1707220 w 1713281"/>
              <a:gd name="connsiteY2" fmla="*/ 612124 h 963056"/>
              <a:gd name="connsiteX3" fmla="*/ 963059 w 1713281"/>
              <a:gd name="connsiteY3" fmla="*/ 963056 h 963056"/>
              <a:gd name="connsiteX4" fmla="*/ 0 w 1713281"/>
              <a:gd name="connsiteY4" fmla="*/ 0 h 963056"/>
              <a:gd name="connsiteX5" fmla="*/ 428026 w 1713281"/>
              <a:gd name="connsiteY5" fmla="*/ 0 h 963056"/>
              <a:gd name="connsiteX6" fmla="*/ 963059 w 1713281"/>
              <a:gd name="connsiteY6" fmla="*/ 535031 h 963056"/>
              <a:gd name="connsiteX7" fmla="*/ 1341327 w 1713281"/>
              <a:gd name="connsiteY7" fmla="*/ 378267 h 96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3281" h="963056">
                <a:moveTo>
                  <a:pt x="1369817" y="343742"/>
                </a:moveTo>
                <a:lnTo>
                  <a:pt x="1713281" y="603988"/>
                </a:lnTo>
                <a:lnTo>
                  <a:pt x="1707220" y="612124"/>
                </a:lnTo>
                <a:cubicBezTo>
                  <a:pt x="1531113" y="826272"/>
                  <a:pt x="1264015" y="963056"/>
                  <a:pt x="963059" y="963056"/>
                </a:cubicBezTo>
                <a:cubicBezTo>
                  <a:pt x="432306" y="963056"/>
                  <a:pt x="0" y="530751"/>
                  <a:pt x="0" y="0"/>
                </a:cubicBezTo>
                <a:lnTo>
                  <a:pt x="428026" y="0"/>
                </a:lnTo>
                <a:cubicBezTo>
                  <a:pt x="428026" y="295337"/>
                  <a:pt x="667721" y="535031"/>
                  <a:pt x="963059" y="535031"/>
                </a:cubicBezTo>
                <a:cubicBezTo>
                  <a:pt x="1110728" y="535031"/>
                  <a:pt x="1244486" y="475108"/>
                  <a:pt x="1341327" y="378267"/>
                </a:cubicBezTo>
                <a:close/>
              </a:path>
            </a:pathLst>
          </a:custGeom>
          <a:solidFill>
            <a:schemeClr val="accent2"/>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0" name="Freeform 9">
            <a:extLst>
              <a:ext uri="{FF2B5EF4-FFF2-40B4-BE49-F238E27FC236}">
                <a16:creationId xmlns:a16="http://schemas.microsoft.com/office/drawing/2014/main" id="{155289BC-D429-7B01-84E2-94823BB6DDA9}"/>
              </a:ext>
            </a:extLst>
          </p:cNvPr>
          <p:cNvSpPr/>
          <p:nvPr/>
        </p:nvSpPr>
        <p:spPr>
          <a:xfrm rot="9040538">
            <a:off x="7319237" y="6314670"/>
            <a:ext cx="2177548" cy="432091"/>
          </a:xfrm>
          <a:custGeom>
            <a:avLst/>
            <a:gdLst>
              <a:gd name="connsiteX0" fmla="*/ 0 w 2177548"/>
              <a:gd name="connsiteY0" fmla="*/ 432091 h 432091"/>
              <a:gd name="connsiteX1" fmla="*/ 0 w 2177548"/>
              <a:gd name="connsiteY1" fmla="*/ 0 h 432091"/>
              <a:gd name="connsiteX2" fmla="*/ 1408337 w 2177548"/>
              <a:gd name="connsiteY2" fmla="*/ 0 h 432091"/>
              <a:gd name="connsiteX3" fmla="*/ 2177548 w 2177548"/>
              <a:gd name="connsiteY3" fmla="*/ 432091 h 432091"/>
            </a:gdLst>
            <a:ahLst/>
            <a:cxnLst>
              <a:cxn ang="0">
                <a:pos x="connsiteX0" y="connsiteY0"/>
              </a:cxn>
              <a:cxn ang="0">
                <a:pos x="connsiteX1" y="connsiteY1"/>
              </a:cxn>
              <a:cxn ang="0">
                <a:pos x="connsiteX2" y="connsiteY2"/>
              </a:cxn>
              <a:cxn ang="0">
                <a:pos x="connsiteX3" y="connsiteY3"/>
              </a:cxn>
            </a:cxnLst>
            <a:rect l="l" t="t" r="r" b="b"/>
            <a:pathLst>
              <a:path w="2177548" h="432091">
                <a:moveTo>
                  <a:pt x="0" y="432091"/>
                </a:moveTo>
                <a:lnTo>
                  <a:pt x="0" y="0"/>
                </a:lnTo>
                <a:lnTo>
                  <a:pt x="1408337" y="0"/>
                </a:lnTo>
                <a:lnTo>
                  <a:pt x="2177548" y="432091"/>
                </a:lnTo>
                <a:close/>
              </a:path>
            </a:pathLst>
          </a:custGeom>
          <a:solidFill>
            <a:srgbClr val="FFFFFF"/>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869"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 name="Picture 1">
            <a:extLst>
              <a:ext uri="{FF2B5EF4-FFF2-40B4-BE49-F238E27FC236}">
                <a16:creationId xmlns:a16="http://schemas.microsoft.com/office/drawing/2014/main" id="{981F0C5E-318D-00DB-F1D3-C59BB14E6838}"/>
              </a:ext>
            </a:extLst>
          </p:cNvPr>
          <p:cNvPicPr>
            <a:picLocks noChangeAspect="1"/>
          </p:cNvPicPr>
          <p:nvPr userDrawn="1"/>
        </p:nvPicPr>
        <p:blipFill>
          <a:blip r:embed="rId2"/>
          <a:stretch>
            <a:fillRect/>
          </a:stretch>
        </p:blipFill>
        <p:spPr>
          <a:xfrm>
            <a:off x="510882" y="5921468"/>
            <a:ext cx="2509091" cy="481008"/>
          </a:xfrm>
          <a:prstGeom prst="rect">
            <a:avLst/>
          </a:prstGeom>
        </p:spPr>
      </p:pic>
    </p:spTree>
    <p:extLst>
      <p:ext uri="{BB962C8B-B14F-4D97-AF65-F5344CB8AC3E}">
        <p14:creationId xmlns:p14="http://schemas.microsoft.com/office/powerpoint/2010/main" val="3092284880"/>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x" preserve="1">
  <p:cSld name="1_Quote + Headshot - Yellow">
    <p:bg>
      <p:bgPr>
        <a:solidFill>
          <a:srgbClr val="FFE900"/>
        </a:solidFill>
        <a:effectLst/>
      </p:bgPr>
    </p:bg>
    <p:spTree>
      <p:nvGrpSpPr>
        <p:cNvPr id="1" name=""/>
        <p:cNvGrpSpPr/>
        <p:nvPr/>
      </p:nvGrpSpPr>
      <p:grpSpPr>
        <a:xfrm>
          <a:off x="0" y="0"/>
          <a:ext cx="0" cy="0"/>
          <a:chOff x="0" y="0"/>
          <a:chExt cx="0" cy="0"/>
        </a:xfrm>
      </p:grpSpPr>
      <p:grpSp>
        <p:nvGrpSpPr>
          <p:cNvPr id="1004" name="Group 10"/>
          <p:cNvGrpSpPr/>
          <p:nvPr/>
        </p:nvGrpSpPr>
        <p:grpSpPr>
          <a:xfrm>
            <a:off x="4406627" y="1567215"/>
            <a:ext cx="1467912" cy="914656"/>
            <a:chOff x="0" y="0"/>
            <a:chExt cx="1467910" cy="914655"/>
          </a:xfrm>
        </p:grpSpPr>
        <p:sp>
          <p:nvSpPr>
            <p:cNvPr id="1002" name="Freeform 11"/>
            <p:cNvSpPr/>
            <p:nvPr/>
          </p:nvSpPr>
          <p:spPr>
            <a:xfrm rot="14153855">
              <a:off x="137126" y="119908"/>
              <a:ext cx="647668" cy="674839"/>
            </a:xfrm>
            <a:custGeom>
              <a:avLst/>
              <a:gdLst/>
              <a:ahLst/>
              <a:cxnLst>
                <a:cxn ang="0">
                  <a:pos x="wd2" y="hd2"/>
                </a:cxn>
                <a:cxn ang="5400000">
                  <a:pos x="wd2" y="hd2"/>
                </a:cxn>
                <a:cxn ang="10800000">
                  <a:pos x="wd2" y="hd2"/>
                </a:cxn>
                <a:cxn ang="16200000">
                  <a:pos x="wd2" y="hd2"/>
                </a:cxn>
              </a:cxnLst>
              <a:rect l="0" t="0" r="r" b="b"/>
              <a:pathLst>
                <a:path w="20015" h="21498" extrusionOk="0">
                  <a:moveTo>
                    <a:pt x="8561" y="4"/>
                  </a:moveTo>
                  <a:cubicBezTo>
                    <a:pt x="12517" y="-102"/>
                    <a:pt x="16405" y="1968"/>
                    <a:pt x="18532" y="5780"/>
                  </a:cubicBezTo>
                  <a:cubicBezTo>
                    <a:pt x="21600" y="11279"/>
                    <a:pt x="19753" y="18335"/>
                    <a:pt x="14418" y="21498"/>
                  </a:cubicBezTo>
                  <a:lnTo>
                    <a:pt x="11944" y="17063"/>
                  </a:lnTo>
                  <a:cubicBezTo>
                    <a:pt x="14913" y="15303"/>
                    <a:pt x="15936" y="11391"/>
                    <a:pt x="14229" y="8330"/>
                  </a:cubicBezTo>
                  <a:lnTo>
                    <a:pt x="13752" y="7644"/>
                  </a:lnTo>
                  <a:lnTo>
                    <a:pt x="13613" y="9058"/>
                  </a:lnTo>
                  <a:cubicBezTo>
                    <a:pt x="12972" y="12288"/>
                    <a:pt x="10200" y="14718"/>
                    <a:pt x="6877" y="14718"/>
                  </a:cubicBezTo>
                  <a:cubicBezTo>
                    <a:pt x="3079" y="14718"/>
                    <a:pt x="0" y="11544"/>
                    <a:pt x="0" y="7629"/>
                  </a:cubicBezTo>
                  <a:cubicBezTo>
                    <a:pt x="0" y="5182"/>
                    <a:pt x="1203" y="3025"/>
                    <a:pt x="3032" y="1751"/>
                  </a:cubicBezTo>
                  <a:lnTo>
                    <a:pt x="3314" y="1593"/>
                  </a:lnTo>
                  <a:lnTo>
                    <a:pt x="3284" y="1539"/>
                  </a:lnTo>
                  <a:cubicBezTo>
                    <a:pt x="4951" y="550"/>
                    <a:pt x="6763" y="53"/>
                    <a:pt x="8561" y="4"/>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defRPr>
                  <a:latin typeface="Atyp Text Regular"/>
                  <a:ea typeface="Atyp Text Regular"/>
                  <a:cs typeface="Atyp Text Regular"/>
                  <a:sym typeface="Atyp Text Regular"/>
                </a:defRPr>
              </a:pPr>
              <a:endParaRPr/>
            </a:p>
          </p:txBody>
        </p:sp>
        <p:sp>
          <p:nvSpPr>
            <p:cNvPr id="1003" name="Freeform 12"/>
            <p:cNvSpPr/>
            <p:nvPr/>
          </p:nvSpPr>
          <p:spPr>
            <a:xfrm rot="14153855">
              <a:off x="684928" y="121390"/>
              <a:ext cx="646172" cy="673282"/>
            </a:xfrm>
            <a:custGeom>
              <a:avLst/>
              <a:gdLst/>
              <a:ahLst/>
              <a:cxnLst>
                <a:cxn ang="0">
                  <a:pos x="wd2" y="hd2"/>
                </a:cxn>
                <a:cxn ang="5400000">
                  <a:pos x="wd2" y="hd2"/>
                </a:cxn>
                <a:cxn ang="10800000">
                  <a:pos x="wd2" y="hd2"/>
                </a:cxn>
                <a:cxn ang="16200000">
                  <a:pos x="wd2" y="hd2"/>
                </a:cxn>
              </a:cxnLst>
              <a:rect l="0" t="0" r="r" b="b"/>
              <a:pathLst>
                <a:path w="20015" h="21498" extrusionOk="0">
                  <a:moveTo>
                    <a:pt x="8561" y="4"/>
                  </a:moveTo>
                  <a:cubicBezTo>
                    <a:pt x="12517" y="-102"/>
                    <a:pt x="16405" y="1968"/>
                    <a:pt x="18532" y="5780"/>
                  </a:cubicBezTo>
                  <a:cubicBezTo>
                    <a:pt x="21600" y="11279"/>
                    <a:pt x="19753" y="18335"/>
                    <a:pt x="14418" y="21498"/>
                  </a:cubicBezTo>
                  <a:lnTo>
                    <a:pt x="11944" y="17063"/>
                  </a:lnTo>
                  <a:cubicBezTo>
                    <a:pt x="14913" y="15303"/>
                    <a:pt x="15936" y="11391"/>
                    <a:pt x="14229" y="8330"/>
                  </a:cubicBezTo>
                  <a:lnTo>
                    <a:pt x="13752" y="7644"/>
                  </a:lnTo>
                  <a:lnTo>
                    <a:pt x="13613" y="9058"/>
                  </a:lnTo>
                  <a:cubicBezTo>
                    <a:pt x="12972" y="12288"/>
                    <a:pt x="10200" y="14718"/>
                    <a:pt x="6877" y="14718"/>
                  </a:cubicBezTo>
                  <a:cubicBezTo>
                    <a:pt x="3079" y="14718"/>
                    <a:pt x="0" y="11544"/>
                    <a:pt x="0" y="7629"/>
                  </a:cubicBezTo>
                  <a:cubicBezTo>
                    <a:pt x="0" y="5182"/>
                    <a:pt x="1203" y="3025"/>
                    <a:pt x="3032" y="1751"/>
                  </a:cubicBezTo>
                  <a:lnTo>
                    <a:pt x="3314" y="1593"/>
                  </a:lnTo>
                  <a:lnTo>
                    <a:pt x="3284" y="1539"/>
                  </a:lnTo>
                  <a:cubicBezTo>
                    <a:pt x="4951" y="550"/>
                    <a:pt x="6763" y="53"/>
                    <a:pt x="8561" y="4"/>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defRPr>
                  <a:latin typeface="Atyp Text Regular"/>
                  <a:ea typeface="Atyp Text Regular"/>
                  <a:cs typeface="Atyp Text Regular"/>
                  <a:sym typeface="Atyp Text Regular"/>
                </a:defRPr>
              </a:pPr>
              <a:endParaRPr/>
            </a:p>
          </p:txBody>
        </p:sp>
      </p:grpSp>
      <p:sp>
        <p:nvSpPr>
          <p:cNvPr id="1005" name="Click to insert quote next to headshot.”"/>
          <p:cNvSpPr txBox="1">
            <a:spLocks noGrp="1"/>
          </p:cNvSpPr>
          <p:nvPr>
            <p:ph type="title" hasCustomPrompt="1"/>
          </p:nvPr>
        </p:nvSpPr>
        <p:spPr>
          <a:xfrm>
            <a:off x="4950645" y="2024543"/>
            <a:ext cx="5992571" cy="1974021"/>
          </a:xfrm>
          <a:prstGeom prst="rect">
            <a:avLst/>
          </a:prstGeom>
        </p:spPr>
        <p:txBody>
          <a:bodyPr lIns="0" tIns="0" rIns="0" bIns="0"/>
          <a:lstStyle>
            <a:lvl1pPr>
              <a:defRPr sz="4800">
                <a:latin typeface="+mj-lt"/>
                <a:ea typeface="Atyp Text Semibold"/>
                <a:cs typeface="Atyp Text Semibold"/>
                <a:sym typeface="Atyp Text Semibold"/>
              </a:defRPr>
            </a:lvl1pPr>
          </a:lstStyle>
          <a:p>
            <a:r>
              <a:t>Click to insert quote next to headshot.”</a:t>
            </a:r>
          </a:p>
        </p:txBody>
      </p:sp>
      <p:sp>
        <p:nvSpPr>
          <p:cNvPr id="1006" name="Body Level One…"/>
          <p:cNvSpPr txBox="1">
            <a:spLocks noGrp="1"/>
          </p:cNvSpPr>
          <p:nvPr>
            <p:ph type="body" sz="quarter" idx="1" hasCustomPrompt="1"/>
          </p:nvPr>
        </p:nvSpPr>
        <p:spPr>
          <a:xfrm>
            <a:off x="4950647" y="4091632"/>
            <a:ext cx="5992570" cy="434456"/>
          </a:xfrm>
          <a:prstGeom prst="rect">
            <a:avLst/>
          </a:prstGeom>
        </p:spPr>
        <p:txBody>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r>
              <a:t>Name / Title</a:t>
            </a:r>
          </a:p>
          <a:p>
            <a:pPr lvl="1"/>
            <a:endParaRPr/>
          </a:p>
          <a:p>
            <a:pPr lvl="2"/>
            <a:endParaRPr/>
          </a:p>
          <a:p>
            <a:pPr lvl="3"/>
            <a:endParaRPr/>
          </a:p>
          <a:p>
            <a:pPr lvl="4"/>
            <a:endParaRPr/>
          </a:p>
        </p:txBody>
      </p:sp>
      <p:sp>
        <p:nvSpPr>
          <p:cNvPr id="1008" name="Picture Placeholder 4"/>
          <p:cNvSpPr>
            <a:spLocks noGrp="1"/>
          </p:cNvSpPr>
          <p:nvPr>
            <p:ph type="pic" sz="quarter" idx="21"/>
          </p:nvPr>
        </p:nvSpPr>
        <p:spPr>
          <a:xfrm>
            <a:off x="1703974" y="1700709"/>
            <a:ext cx="2826197" cy="2824255"/>
          </a:xfrm>
          <a:prstGeom prst="ellipse">
            <a:avLst/>
          </a:prstGeom>
        </p:spPr>
        <p:txBody>
          <a:bodyPr lIns="91439" rIns="91439">
            <a:noAutofit/>
          </a:bodyPr>
          <a:lstStyle>
            <a:lvl1pPr marL="0" indent="0" algn="ctr">
              <a:buNone/>
              <a:defRPr>
                <a:latin typeface="+mn-lt"/>
              </a:defRPr>
            </a:lvl1pPr>
          </a:lstStyle>
          <a:p>
            <a:r>
              <a:rPr lang="en-US"/>
              <a:t>Click icon to add picture</a:t>
            </a:r>
            <a:endParaRPr/>
          </a:p>
        </p:txBody>
      </p:sp>
      <p:sp>
        <p:nvSpPr>
          <p:cNvPr id="1009" name="Slide Number"/>
          <p:cNvSpPr txBox="1">
            <a:spLocks noGrp="1"/>
          </p:cNvSpPr>
          <p:nvPr>
            <p:ph type="sldNum" sz="quarter" idx="2"/>
          </p:nvPr>
        </p:nvSpPr>
        <p:spPr>
          <a:xfrm>
            <a:off x="11540450" y="6253479"/>
            <a:ext cx="252731" cy="248921"/>
          </a:xfrm>
          <a:prstGeom prst="rect">
            <a:avLst/>
          </a:prstGeom>
        </p:spPr>
        <p:txBody>
          <a:bodyPr/>
          <a:lstStyle/>
          <a:p>
            <a:fld id="{86CB4B4D-7CA3-9044-876B-883B54F8677D}" type="slidenum">
              <a:t>‹#›</a:t>
            </a:fld>
            <a:endParaRPr/>
          </a:p>
        </p:txBody>
      </p:sp>
      <p:pic>
        <p:nvPicPr>
          <p:cNvPr id="2" name="Picture 1">
            <a:extLst>
              <a:ext uri="{FF2B5EF4-FFF2-40B4-BE49-F238E27FC236}">
                <a16:creationId xmlns:a16="http://schemas.microsoft.com/office/drawing/2014/main" id="{F0341B9D-0B18-ABA2-0BE3-52AE29C509DF}"/>
              </a:ext>
            </a:extLst>
          </p:cNvPr>
          <p:cNvPicPr>
            <a:picLocks noChangeAspect="1"/>
          </p:cNvPicPr>
          <p:nvPr userDrawn="1"/>
        </p:nvPicPr>
        <p:blipFill>
          <a:blip r:embed="rId2"/>
          <a:stretch>
            <a:fillRect/>
          </a:stretch>
        </p:blipFill>
        <p:spPr>
          <a:xfrm>
            <a:off x="510882" y="5921468"/>
            <a:ext cx="2509091" cy="481008"/>
          </a:xfrm>
          <a:prstGeom prst="rect">
            <a:avLst/>
          </a:prstGeom>
        </p:spPr>
      </p:pic>
    </p:spTree>
    <p:extLst>
      <p:ext uri="{BB962C8B-B14F-4D97-AF65-F5344CB8AC3E}">
        <p14:creationId xmlns:p14="http://schemas.microsoft.com/office/powerpoint/2010/main" val="4167682940"/>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1_Next Steps - 1">
    <p:bg>
      <p:bgPr>
        <a:solidFill>
          <a:srgbClr val="FFE900"/>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8C30216B-C30D-43F0-4596-AA6A3C873491}"/>
              </a:ext>
            </a:extLst>
          </p:cNvPr>
          <p:cNvSpPr/>
          <p:nvPr userDrawn="1"/>
        </p:nvSpPr>
        <p:spPr>
          <a:xfrm rot="20354284">
            <a:off x="8021290" y="1713764"/>
            <a:ext cx="4921293" cy="5050177"/>
          </a:xfrm>
          <a:custGeom>
            <a:avLst/>
            <a:gdLst>
              <a:gd name="connsiteX0" fmla="*/ 4921293 w 4921293"/>
              <a:gd name="connsiteY0" fmla="*/ 0 h 5050177"/>
              <a:gd name="connsiteX1" fmla="*/ 4921293 w 4921293"/>
              <a:gd name="connsiteY1" fmla="*/ 858469 h 5050177"/>
              <a:gd name="connsiteX2" fmla="*/ 3332198 w 4921293"/>
              <a:gd name="connsiteY2" fmla="*/ 5050177 h 5050177"/>
              <a:gd name="connsiteX3" fmla="*/ 1732733 w 4921293"/>
              <a:gd name="connsiteY3" fmla="*/ 5050177 h 5050177"/>
              <a:gd name="connsiteX4" fmla="*/ 0 w 4921293"/>
              <a:gd name="connsiteY4" fmla="*/ 4393290 h 5050177"/>
              <a:gd name="connsiteX5" fmla="*/ 0 w 4921293"/>
              <a:gd name="connsiteY5" fmla="*/ 0 h 505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1293" h="5050177">
                <a:moveTo>
                  <a:pt x="4921293" y="0"/>
                </a:moveTo>
                <a:lnTo>
                  <a:pt x="4921293" y="858469"/>
                </a:lnTo>
                <a:lnTo>
                  <a:pt x="3332198" y="5050177"/>
                </a:lnTo>
                <a:lnTo>
                  <a:pt x="1732733" y="5050177"/>
                </a:lnTo>
                <a:lnTo>
                  <a:pt x="0" y="4393290"/>
                </a:lnTo>
                <a:lnTo>
                  <a:pt x="0" y="0"/>
                </a:lnTo>
                <a:close/>
              </a:path>
            </a:pathLst>
          </a:cu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262"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1098" name="Picture 4" descr="Picture 4"/>
          <p:cNvPicPr>
            <a:picLocks noChangeAspect="1"/>
          </p:cNvPicPr>
          <p:nvPr/>
        </p:nvPicPr>
        <p:blipFill>
          <a:blip r:embed="rId2"/>
          <a:stretch>
            <a:fillRect/>
          </a:stretch>
        </p:blipFill>
        <p:spPr>
          <a:xfrm>
            <a:off x="6958096" y="0"/>
            <a:ext cx="5233905" cy="6858000"/>
          </a:xfrm>
          <a:prstGeom prst="rect">
            <a:avLst/>
          </a:prstGeom>
          <a:ln w="12700">
            <a:miter lim="400000"/>
          </a:ln>
        </p:spPr>
      </p:pic>
      <p:sp>
        <p:nvSpPr>
          <p:cNvPr id="1099" name="Next Steps"/>
          <p:cNvSpPr txBox="1">
            <a:spLocks noGrp="1"/>
          </p:cNvSpPr>
          <p:nvPr>
            <p:ph type="title" hasCustomPrompt="1"/>
          </p:nvPr>
        </p:nvSpPr>
        <p:spPr>
          <a:xfrm>
            <a:off x="1065864" y="1250235"/>
            <a:ext cx="5579078" cy="511890"/>
          </a:xfrm>
          <a:prstGeom prst="rect">
            <a:avLst/>
          </a:prstGeom>
        </p:spPr>
        <p:txBody>
          <a:bodyPr/>
          <a:lstStyle>
            <a:lvl1pPr>
              <a:defRPr>
                <a:latin typeface="+mj-lt"/>
              </a:defRPr>
            </a:lvl1pPr>
          </a:lstStyle>
          <a:p>
            <a:r>
              <a:t>Next Steps</a:t>
            </a:r>
          </a:p>
        </p:txBody>
      </p:sp>
      <p:sp>
        <p:nvSpPr>
          <p:cNvPr id="1101" name="Slide Number"/>
          <p:cNvSpPr txBox="1">
            <a:spLocks noGrp="1"/>
          </p:cNvSpPr>
          <p:nvPr>
            <p:ph type="sldNum" sz="quarter" idx="2"/>
          </p:nvPr>
        </p:nvSpPr>
        <p:spPr>
          <a:xfrm>
            <a:off x="8276660" y="6440329"/>
            <a:ext cx="265455" cy="246221"/>
          </a:xfrm>
          <a:prstGeom prst="rect">
            <a:avLst/>
          </a:prstGeom>
        </p:spPr>
        <p:txBody>
          <a:bodyPr/>
          <a:lstStyle>
            <a:lvl1pPr>
              <a:defRPr>
                <a:latin typeface="+mn-lt"/>
              </a:defRPr>
            </a:lvl1pPr>
          </a:lstStyle>
          <a:p>
            <a:fld id="{86CB4B4D-7CA3-9044-876B-883B54F8677D}" type="slidenum">
              <a:rPr lang="en-US" smtClean="0"/>
              <a:pPr/>
              <a:t>‹#›</a:t>
            </a:fld>
            <a:endParaRPr lang="en-US"/>
          </a:p>
        </p:txBody>
      </p:sp>
      <p:sp>
        <p:nvSpPr>
          <p:cNvPr id="9" name="Text Placeholder 2">
            <a:extLst>
              <a:ext uri="{FF2B5EF4-FFF2-40B4-BE49-F238E27FC236}">
                <a16:creationId xmlns:a16="http://schemas.microsoft.com/office/drawing/2014/main" id="{150C5885-0443-8042-8852-99A1A1D5B35A}"/>
              </a:ext>
            </a:extLst>
          </p:cNvPr>
          <p:cNvSpPr>
            <a:spLocks noGrp="1"/>
          </p:cNvSpPr>
          <p:nvPr>
            <p:ph type="body" sz="quarter" idx="22"/>
          </p:nvPr>
        </p:nvSpPr>
        <p:spPr>
          <a:xfrm>
            <a:off x="2149475" y="1938338"/>
            <a:ext cx="4495800" cy="33575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21F68204-BC9C-B016-262E-BECF89EDBE06}"/>
              </a:ext>
            </a:extLst>
          </p:cNvPr>
          <p:cNvPicPr>
            <a:picLocks noChangeAspect="1"/>
          </p:cNvPicPr>
          <p:nvPr userDrawn="1"/>
        </p:nvPicPr>
        <p:blipFill>
          <a:blip r:embed="rId3"/>
          <a:stretch>
            <a:fillRect/>
          </a:stretch>
        </p:blipFill>
        <p:spPr>
          <a:xfrm>
            <a:off x="510882" y="5921468"/>
            <a:ext cx="2509091" cy="481008"/>
          </a:xfrm>
          <a:prstGeom prst="rect">
            <a:avLst/>
          </a:prstGeom>
        </p:spPr>
      </p:pic>
    </p:spTree>
    <p:extLst>
      <p:ext uri="{BB962C8B-B14F-4D97-AF65-F5344CB8AC3E}">
        <p14:creationId xmlns:p14="http://schemas.microsoft.com/office/powerpoint/2010/main" val="2334766906"/>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1_Next Steps - 2">
    <p:bg>
      <p:bgPr>
        <a:solidFill>
          <a:srgbClr val="FFE900"/>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4DE3B89-7DFD-B709-75B5-B8047326E5E3}"/>
              </a:ext>
            </a:extLst>
          </p:cNvPr>
          <p:cNvSpPr/>
          <p:nvPr userDrawn="1"/>
        </p:nvSpPr>
        <p:spPr>
          <a:xfrm rot="20354284">
            <a:off x="8021290" y="1713764"/>
            <a:ext cx="4921293" cy="5050177"/>
          </a:xfrm>
          <a:custGeom>
            <a:avLst/>
            <a:gdLst>
              <a:gd name="connsiteX0" fmla="*/ 4921293 w 4921293"/>
              <a:gd name="connsiteY0" fmla="*/ 0 h 5050177"/>
              <a:gd name="connsiteX1" fmla="*/ 4921293 w 4921293"/>
              <a:gd name="connsiteY1" fmla="*/ 858469 h 5050177"/>
              <a:gd name="connsiteX2" fmla="*/ 3332198 w 4921293"/>
              <a:gd name="connsiteY2" fmla="*/ 5050177 h 5050177"/>
              <a:gd name="connsiteX3" fmla="*/ 1732733 w 4921293"/>
              <a:gd name="connsiteY3" fmla="*/ 5050177 h 5050177"/>
              <a:gd name="connsiteX4" fmla="*/ 0 w 4921293"/>
              <a:gd name="connsiteY4" fmla="*/ 4393290 h 5050177"/>
              <a:gd name="connsiteX5" fmla="*/ 0 w 4921293"/>
              <a:gd name="connsiteY5" fmla="*/ 0 h 505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1293" h="5050177">
                <a:moveTo>
                  <a:pt x="4921293" y="0"/>
                </a:moveTo>
                <a:lnTo>
                  <a:pt x="4921293" y="858469"/>
                </a:lnTo>
                <a:lnTo>
                  <a:pt x="3332198" y="5050177"/>
                </a:lnTo>
                <a:lnTo>
                  <a:pt x="1732733" y="5050177"/>
                </a:lnTo>
                <a:lnTo>
                  <a:pt x="0" y="4393290"/>
                </a:lnTo>
                <a:lnTo>
                  <a:pt x="0" y="0"/>
                </a:lnTo>
                <a:close/>
              </a:path>
            </a:pathLst>
          </a:cu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262"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1111" name="Picture 10" descr="Picture 10"/>
          <p:cNvPicPr>
            <a:picLocks noChangeAspect="1"/>
          </p:cNvPicPr>
          <p:nvPr/>
        </p:nvPicPr>
        <p:blipFill>
          <a:blip r:embed="rId2"/>
          <a:stretch>
            <a:fillRect/>
          </a:stretch>
        </p:blipFill>
        <p:spPr>
          <a:xfrm>
            <a:off x="6921500" y="0"/>
            <a:ext cx="5270500" cy="6858000"/>
          </a:xfrm>
          <a:prstGeom prst="rect">
            <a:avLst/>
          </a:prstGeom>
          <a:ln w="12700">
            <a:miter lim="400000"/>
          </a:ln>
        </p:spPr>
      </p:pic>
      <p:sp>
        <p:nvSpPr>
          <p:cNvPr id="9" name="Slide Number">
            <a:extLst>
              <a:ext uri="{FF2B5EF4-FFF2-40B4-BE49-F238E27FC236}">
                <a16:creationId xmlns:a16="http://schemas.microsoft.com/office/drawing/2014/main" id="{CB00E604-0C10-604D-94EB-BA44713E3E19}"/>
              </a:ext>
            </a:extLst>
          </p:cNvPr>
          <p:cNvSpPr txBox="1">
            <a:spLocks noGrp="1"/>
          </p:cNvSpPr>
          <p:nvPr>
            <p:ph type="sldNum" sz="quarter" idx="2"/>
          </p:nvPr>
        </p:nvSpPr>
        <p:spPr>
          <a:xfrm>
            <a:off x="8276660" y="6440329"/>
            <a:ext cx="265455" cy="246221"/>
          </a:xfrm>
          <a:prstGeom prst="rect">
            <a:avLst/>
          </a:prstGeom>
        </p:spPr>
        <p:txBody>
          <a:bodyPr/>
          <a:lstStyle>
            <a:lvl1pPr>
              <a:defRPr>
                <a:latin typeface="+mn-lt"/>
              </a:defRPr>
            </a:lvl1pPr>
          </a:lstStyle>
          <a:p>
            <a:fld id="{86CB4B4D-7CA3-9044-876B-883B54F8677D}" type="slidenum">
              <a:rPr lang="en-US" smtClean="0"/>
              <a:pPr/>
              <a:t>‹#›</a:t>
            </a:fld>
            <a:endParaRPr lang="en-US"/>
          </a:p>
        </p:txBody>
      </p:sp>
      <p:pic>
        <p:nvPicPr>
          <p:cNvPr id="2" name="Picture 1">
            <a:extLst>
              <a:ext uri="{FF2B5EF4-FFF2-40B4-BE49-F238E27FC236}">
                <a16:creationId xmlns:a16="http://schemas.microsoft.com/office/drawing/2014/main" id="{5A22E7F7-48D5-5D86-09AD-7AD8B371D6CA}"/>
              </a:ext>
            </a:extLst>
          </p:cNvPr>
          <p:cNvPicPr>
            <a:picLocks noChangeAspect="1"/>
          </p:cNvPicPr>
          <p:nvPr userDrawn="1"/>
        </p:nvPicPr>
        <p:blipFill>
          <a:blip r:embed="rId3"/>
          <a:stretch>
            <a:fillRect/>
          </a:stretch>
        </p:blipFill>
        <p:spPr>
          <a:xfrm>
            <a:off x="510882" y="5921468"/>
            <a:ext cx="2509091" cy="481008"/>
          </a:xfrm>
          <a:prstGeom prst="rect">
            <a:avLst/>
          </a:prstGeom>
        </p:spPr>
      </p:pic>
      <p:sp>
        <p:nvSpPr>
          <p:cNvPr id="3" name="Next Steps">
            <a:extLst>
              <a:ext uri="{FF2B5EF4-FFF2-40B4-BE49-F238E27FC236}">
                <a16:creationId xmlns:a16="http://schemas.microsoft.com/office/drawing/2014/main" id="{A811B8EA-FF18-B9CB-9AD6-D8EF9E1CEC63}"/>
              </a:ext>
            </a:extLst>
          </p:cNvPr>
          <p:cNvSpPr txBox="1">
            <a:spLocks noGrp="1"/>
          </p:cNvSpPr>
          <p:nvPr>
            <p:ph type="title" hasCustomPrompt="1"/>
          </p:nvPr>
        </p:nvSpPr>
        <p:spPr>
          <a:xfrm>
            <a:off x="1065864" y="1250235"/>
            <a:ext cx="5579078" cy="511890"/>
          </a:xfrm>
          <a:prstGeom prst="rect">
            <a:avLst/>
          </a:prstGeom>
        </p:spPr>
        <p:txBody>
          <a:bodyPr/>
          <a:lstStyle>
            <a:lvl1pPr>
              <a:defRPr>
                <a:latin typeface="+mj-lt"/>
              </a:defRPr>
            </a:lvl1pPr>
          </a:lstStyle>
          <a:p>
            <a:r>
              <a:t>Next Steps</a:t>
            </a:r>
          </a:p>
        </p:txBody>
      </p:sp>
      <p:sp>
        <p:nvSpPr>
          <p:cNvPr id="4" name="Text Placeholder 2">
            <a:extLst>
              <a:ext uri="{FF2B5EF4-FFF2-40B4-BE49-F238E27FC236}">
                <a16:creationId xmlns:a16="http://schemas.microsoft.com/office/drawing/2014/main" id="{357CA3C6-FF1D-95C1-0F44-387EC089740D}"/>
              </a:ext>
            </a:extLst>
          </p:cNvPr>
          <p:cNvSpPr>
            <a:spLocks noGrp="1"/>
          </p:cNvSpPr>
          <p:nvPr>
            <p:ph type="body" sz="quarter" idx="22"/>
          </p:nvPr>
        </p:nvSpPr>
        <p:spPr>
          <a:xfrm>
            <a:off x="2149475" y="1938338"/>
            <a:ext cx="4495800" cy="33575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0072451"/>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1_Next Steps - 3">
    <p:bg>
      <p:bgPr>
        <a:solidFill>
          <a:srgbClr val="FFE900"/>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04971218-4A40-ED4E-4194-A792C3D917BE}"/>
              </a:ext>
            </a:extLst>
          </p:cNvPr>
          <p:cNvSpPr/>
          <p:nvPr userDrawn="1"/>
        </p:nvSpPr>
        <p:spPr>
          <a:xfrm rot="20354284">
            <a:off x="8021290" y="1713764"/>
            <a:ext cx="4921293" cy="5050177"/>
          </a:xfrm>
          <a:custGeom>
            <a:avLst/>
            <a:gdLst>
              <a:gd name="connsiteX0" fmla="*/ 4921293 w 4921293"/>
              <a:gd name="connsiteY0" fmla="*/ 0 h 5050177"/>
              <a:gd name="connsiteX1" fmla="*/ 4921293 w 4921293"/>
              <a:gd name="connsiteY1" fmla="*/ 858469 h 5050177"/>
              <a:gd name="connsiteX2" fmla="*/ 3332198 w 4921293"/>
              <a:gd name="connsiteY2" fmla="*/ 5050177 h 5050177"/>
              <a:gd name="connsiteX3" fmla="*/ 1732733 w 4921293"/>
              <a:gd name="connsiteY3" fmla="*/ 5050177 h 5050177"/>
              <a:gd name="connsiteX4" fmla="*/ 0 w 4921293"/>
              <a:gd name="connsiteY4" fmla="*/ 4393290 h 5050177"/>
              <a:gd name="connsiteX5" fmla="*/ 0 w 4921293"/>
              <a:gd name="connsiteY5" fmla="*/ 0 h 505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1293" h="5050177">
                <a:moveTo>
                  <a:pt x="4921293" y="0"/>
                </a:moveTo>
                <a:lnTo>
                  <a:pt x="4921293" y="858469"/>
                </a:lnTo>
                <a:lnTo>
                  <a:pt x="3332198" y="5050177"/>
                </a:lnTo>
                <a:lnTo>
                  <a:pt x="1732733" y="5050177"/>
                </a:lnTo>
                <a:lnTo>
                  <a:pt x="0" y="4393290"/>
                </a:lnTo>
                <a:lnTo>
                  <a:pt x="0" y="0"/>
                </a:lnTo>
                <a:close/>
              </a:path>
            </a:pathLst>
          </a:cu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262"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1124" name="Picture 4" descr="Picture 4"/>
          <p:cNvPicPr>
            <a:picLocks noChangeAspect="1"/>
          </p:cNvPicPr>
          <p:nvPr userDrawn="1"/>
        </p:nvPicPr>
        <p:blipFill>
          <a:blip r:embed="rId2"/>
          <a:stretch>
            <a:fillRect/>
          </a:stretch>
        </p:blipFill>
        <p:spPr>
          <a:xfrm>
            <a:off x="6921500" y="0"/>
            <a:ext cx="5270500" cy="6858000"/>
          </a:xfrm>
          <a:prstGeom prst="rect">
            <a:avLst/>
          </a:prstGeom>
          <a:ln w="12700">
            <a:miter lim="400000"/>
          </a:ln>
        </p:spPr>
      </p:pic>
      <p:sp>
        <p:nvSpPr>
          <p:cNvPr id="9" name="Slide Number">
            <a:extLst>
              <a:ext uri="{FF2B5EF4-FFF2-40B4-BE49-F238E27FC236}">
                <a16:creationId xmlns:a16="http://schemas.microsoft.com/office/drawing/2014/main" id="{3FB95BBF-BF36-174D-ACED-E236C457AF7B}"/>
              </a:ext>
            </a:extLst>
          </p:cNvPr>
          <p:cNvSpPr txBox="1">
            <a:spLocks noGrp="1"/>
          </p:cNvSpPr>
          <p:nvPr>
            <p:ph type="sldNum" sz="quarter" idx="2"/>
          </p:nvPr>
        </p:nvSpPr>
        <p:spPr>
          <a:xfrm>
            <a:off x="8276660" y="6440329"/>
            <a:ext cx="265455" cy="246221"/>
          </a:xfrm>
          <a:prstGeom prst="rect">
            <a:avLst/>
          </a:prstGeom>
        </p:spPr>
        <p:txBody>
          <a:bodyPr/>
          <a:lstStyle>
            <a:lvl1pPr>
              <a:defRPr>
                <a:latin typeface="+mn-lt"/>
              </a:defRPr>
            </a:lvl1pPr>
          </a:lstStyle>
          <a:p>
            <a:fld id="{86CB4B4D-7CA3-9044-876B-883B54F8677D}" type="slidenum">
              <a:rPr lang="en-US" smtClean="0"/>
              <a:pPr/>
              <a:t>‹#›</a:t>
            </a:fld>
            <a:endParaRPr lang="en-US"/>
          </a:p>
        </p:txBody>
      </p:sp>
      <p:sp>
        <p:nvSpPr>
          <p:cNvPr id="2" name="Next Steps">
            <a:extLst>
              <a:ext uri="{FF2B5EF4-FFF2-40B4-BE49-F238E27FC236}">
                <a16:creationId xmlns:a16="http://schemas.microsoft.com/office/drawing/2014/main" id="{AF00EF0B-114B-80C4-833C-FF79454B1DE9}"/>
              </a:ext>
            </a:extLst>
          </p:cNvPr>
          <p:cNvSpPr txBox="1">
            <a:spLocks noGrp="1"/>
          </p:cNvSpPr>
          <p:nvPr>
            <p:ph type="title" hasCustomPrompt="1"/>
          </p:nvPr>
        </p:nvSpPr>
        <p:spPr>
          <a:xfrm>
            <a:off x="1065864" y="1250235"/>
            <a:ext cx="5579078" cy="511890"/>
          </a:xfrm>
          <a:prstGeom prst="rect">
            <a:avLst/>
          </a:prstGeom>
        </p:spPr>
        <p:txBody>
          <a:bodyPr/>
          <a:lstStyle>
            <a:lvl1pPr>
              <a:defRPr>
                <a:latin typeface="+mj-lt"/>
              </a:defRPr>
            </a:lvl1pPr>
          </a:lstStyle>
          <a:p>
            <a:r>
              <a:t>Next Steps</a:t>
            </a:r>
          </a:p>
        </p:txBody>
      </p:sp>
      <p:sp>
        <p:nvSpPr>
          <p:cNvPr id="3" name="Text Placeholder 2">
            <a:extLst>
              <a:ext uri="{FF2B5EF4-FFF2-40B4-BE49-F238E27FC236}">
                <a16:creationId xmlns:a16="http://schemas.microsoft.com/office/drawing/2014/main" id="{FCCE3FBE-3B73-4F40-F918-B3F6657AC1A4}"/>
              </a:ext>
            </a:extLst>
          </p:cNvPr>
          <p:cNvSpPr>
            <a:spLocks noGrp="1"/>
          </p:cNvSpPr>
          <p:nvPr>
            <p:ph type="body" sz="quarter" idx="22"/>
          </p:nvPr>
        </p:nvSpPr>
        <p:spPr>
          <a:xfrm>
            <a:off x="2149475" y="1938338"/>
            <a:ext cx="4495800" cy="33575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EAD7A4C1-6225-09CB-6D4D-C170CD715516}"/>
              </a:ext>
            </a:extLst>
          </p:cNvPr>
          <p:cNvPicPr>
            <a:picLocks noChangeAspect="1"/>
          </p:cNvPicPr>
          <p:nvPr userDrawn="1"/>
        </p:nvPicPr>
        <p:blipFill>
          <a:blip r:embed="rId3"/>
          <a:stretch>
            <a:fillRect/>
          </a:stretch>
        </p:blipFill>
        <p:spPr>
          <a:xfrm>
            <a:off x="510882" y="5921468"/>
            <a:ext cx="2509091" cy="481008"/>
          </a:xfrm>
          <a:prstGeom prst="rect">
            <a:avLst/>
          </a:prstGeom>
        </p:spPr>
      </p:pic>
    </p:spTree>
    <p:extLst>
      <p:ext uri="{BB962C8B-B14F-4D97-AF65-F5344CB8AC3E}">
        <p14:creationId xmlns:p14="http://schemas.microsoft.com/office/powerpoint/2010/main" val="316526115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reserve="1">
  <p:cSld name="1_Sidebar + Circles - Purple">
    <p:spTree>
      <p:nvGrpSpPr>
        <p:cNvPr id="1" name=""/>
        <p:cNvGrpSpPr/>
        <p:nvPr/>
      </p:nvGrpSpPr>
      <p:grpSpPr>
        <a:xfrm>
          <a:off x="0" y="0"/>
          <a:ext cx="0" cy="0"/>
          <a:chOff x="0" y="0"/>
          <a:chExt cx="0" cy="0"/>
        </a:xfrm>
      </p:grpSpPr>
      <p:sp>
        <p:nvSpPr>
          <p:cNvPr id="519" name="Graphic 2"/>
          <p:cNvSpPr/>
          <p:nvPr/>
        </p:nvSpPr>
        <p:spPr>
          <a:xfrm>
            <a:off x="-1" y="0"/>
            <a:ext cx="4416554" cy="6858000"/>
          </a:xfrm>
          <a:custGeom>
            <a:avLst/>
            <a:gdLst/>
            <a:ahLst/>
            <a:cxnLst>
              <a:cxn ang="0">
                <a:pos x="wd2" y="hd2"/>
              </a:cxn>
              <a:cxn ang="5400000">
                <a:pos x="wd2" y="hd2"/>
              </a:cxn>
              <a:cxn ang="10800000">
                <a:pos x="wd2" y="hd2"/>
              </a:cxn>
              <a:cxn ang="16200000">
                <a:pos x="wd2" y="hd2"/>
              </a:cxn>
            </a:cxnLst>
            <a:rect l="0" t="0" r="r" b="b"/>
            <a:pathLst>
              <a:path w="21600" h="21600" extrusionOk="0">
                <a:moveTo>
                  <a:pt x="14764" y="21600"/>
                </a:moveTo>
                <a:lnTo>
                  <a:pt x="0" y="21600"/>
                </a:lnTo>
                <a:lnTo>
                  <a:pt x="0" y="0"/>
                </a:lnTo>
                <a:lnTo>
                  <a:pt x="21600" y="0"/>
                </a:lnTo>
                <a:lnTo>
                  <a:pt x="14764" y="21600"/>
                </a:lnTo>
                <a:close/>
              </a:path>
            </a:pathLst>
          </a:custGeom>
          <a:solidFill>
            <a:schemeClr val="accent5"/>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20" name="Slide Number"/>
          <p:cNvSpPr txBox="1">
            <a:spLocks noGrp="1"/>
          </p:cNvSpPr>
          <p:nvPr>
            <p:ph type="sldNum" sz="quarter" idx="2"/>
          </p:nvPr>
        </p:nvSpPr>
        <p:spPr>
          <a:prstGeom prst="rect">
            <a:avLst/>
          </a:prstGeom>
        </p:spPr>
        <p:txBody>
          <a:bodyPr/>
          <a:lstStyle/>
          <a:p>
            <a:fld id="{8B872406-BB3D-487C-94AA-F5749CCD2F93}" type="slidenum">
              <a:rPr lang="en-US" smtClean="0"/>
              <a:t>‹#›</a:t>
            </a:fld>
            <a:endParaRPr lang="en-US"/>
          </a:p>
        </p:txBody>
      </p:sp>
      <p:sp>
        <p:nvSpPr>
          <p:cNvPr id="521" name="Freeform 22"/>
          <p:cNvSpPr/>
          <p:nvPr/>
        </p:nvSpPr>
        <p:spPr>
          <a:xfrm>
            <a:off x="9551954" y="-1"/>
            <a:ext cx="2192586" cy="1259803"/>
          </a:xfrm>
          <a:custGeom>
            <a:avLst/>
            <a:gdLst/>
            <a:ahLst/>
            <a:cxnLst>
              <a:cxn ang="0">
                <a:pos x="wd2" y="hd2"/>
              </a:cxn>
              <a:cxn ang="5400000">
                <a:pos x="wd2" y="hd2"/>
              </a:cxn>
              <a:cxn ang="10800000">
                <a:pos x="wd2" y="hd2"/>
              </a:cxn>
              <a:cxn ang="16200000">
                <a:pos x="wd2" y="hd2"/>
              </a:cxn>
            </a:cxnLst>
            <a:rect l="0" t="0" r="r" b="b"/>
            <a:pathLst>
              <a:path w="21600" h="21600" extrusionOk="0">
                <a:moveTo>
                  <a:pt x="162" y="0"/>
                </a:moveTo>
                <a:lnTo>
                  <a:pt x="5047" y="0"/>
                </a:lnTo>
                <a:lnTo>
                  <a:pt x="4922" y="700"/>
                </a:lnTo>
                <a:cubicBezTo>
                  <a:pt x="4842" y="1379"/>
                  <a:pt x="4800" y="2083"/>
                  <a:pt x="4800" y="2803"/>
                </a:cubicBezTo>
                <a:cubicBezTo>
                  <a:pt x="4800" y="8568"/>
                  <a:pt x="7488" y="13246"/>
                  <a:pt x="10800" y="13246"/>
                </a:cubicBezTo>
                <a:cubicBezTo>
                  <a:pt x="14112" y="13246"/>
                  <a:pt x="16800" y="8568"/>
                  <a:pt x="16800" y="2803"/>
                </a:cubicBezTo>
                <a:cubicBezTo>
                  <a:pt x="16800" y="2083"/>
                  <a:pt x="16758" y="1379"/>
                  <a:pt x="16678" y="700"/>
                </a:cubicBezTo>
                <a:lnTo>
                  <a:pt x="16553" y="0"/>
                </a:lnTo>
                <a:lnTo>
                  <a:pt x="21439" y="0"/>
                </a:lnTo>
                <a:lnTo>
                  <a:pt x="21600" y="2803"/>
                </a:lnTo>
                <a:cubicBezTo>
                  <a:pt x="21600" y="13162"/>
                  <a:pt x="16800" y="21600"/>
                  <a:pt x="10800" y="21600"/>
                </a:cubicBezTo>
                <a:cubicBezTo>
                  <a:pt x="4848" y="21600"/>
                  <a:pt x="0" y="13162"/>
                  <a:pt x="0" y="2803"/>
                </a:cubicBezTo>
                <a:close/>
              </a:path>
            </a:pathLst>
          </a:custGeom>
          <a:solidFill>
            <a:schemeClr val="accent4"/>
          </a:solidFill>
          <a:ln w="12700">
            <a:solidFill>
              <a:schemeClr val="accent4"/>
            </a:solidFill>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22" name="Freeform 24"/>
          <p:cNvSpPr/>
          <p:nvPr/>
        </p:nvSpPr>
        <p:spPr>
          <a:xfrm>
            <a:off x="3486518" y="6086805"/>
            <a:ext cx="2108681" cy="810509"/>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15477" y="0"/>
                  <a:pt x="19454" y="7304"/>
                  <a:pt x="21151" y="17804"/>
                </a:cubicBezTo>
                <a:lnTo>
                  <a:pt x="21600" y="21600"/>
                </a:lnTo>
                <a:lnTo>
                  <a:pt x="16275" y="21600"/>
                </a:lnTo>
                <a:lnTo>
                  <a:pt x="15971" y="20143"/>
                </a:lnTo>
                <a:cubicBezTo>
                  <a:pt x="14849" y="15825"/>
                  <a:pt x="12951" y="12985"/>
                  <a:pt x="10798" y="12985"/>
                </a:cubicBezTo>
                <a:cubicBezTo>
                  <a:pt x="8646" y="12985"/>
                  <a:pt x="6747" y="15825"/>
                  <a:pt x="5625" y="20143"/>
                </a:cubicBezTo>
                <a:lnTo>
                  <a:pt x="5321" y="21600"/>
                </a:lnTo>
                <a:lnTo>
                  <a:pt x="0" y="21600"/>
                </a:lnTo>
                <a:lnTo>
                  <a:pt x="453" y="17804"/>
                </a:lnTo>
                <a:cubicBezTo>
                  <a:pt x="2161" y="7304"/>
                  <a:pt x="6157" y="0"/>
                  <a:pt x="10798" y="0"/>
                </a:cubicBezTo>
                <a:close/>
              </a:path>
            </a:pathLst>
          </a:custGeom>
          <a:solidFill>
            <a:srgbClr val="0000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23" name="Freeform 23"/>
          <p:cNvSpPr/>
          <p:nvPr/>
        </p:nvSpPr>
        <p:spPr>
          <a:xfrm>
            <a:off x="10960497" y="2795058"/>
            <a:ext cx="1231502" cy="2192586"/>
          </a:xfrm>
          <a:custGeom>
            <a:avLst/>
            <a:gdLst/>
            <a:ahLst/>
            <a:cxnLst>
              <a:cxn ang="0">
                <a:pos x="wd2" y="hd2"/>
              </a:cxn>
              <a:cxn ang="5400000">
                <a:pos x="wd2" y="hd2"/>
              </a:cxn>
              <a:cxn ang="10800000">
                <a:pos x="wd2" y="hd2"/>
              </a:cxn>
              <a:cxn ang="16200000">
                <a:pos x="wd2" y="hd2"/>
              </a:cxn>
            </a:cxnLst>
            <a:rect l="0" t="0" r="r" b="b"/>
            <a:pathLst>
              <a:path w="21600" h="21600" extrusionOk="0">
                <a:moveTo>
                  <a:pt x="19228" y="0"/>
                </a:moveTo>
                <a:lnTo>
                  <a:pt x="21600" y="133"/>
                </a:lnTo>
                <a:lnTo>
                  <a:pt x="21600" y="4960"/>
                </a:lnTo>
                <a:lnTo>
                  <a:pt x="21381" y="4922"/>
                </a:lnTo>
                <a:cubicBezTo>
                  <a:pt x="20685" y="4842"/>
                  <a:pt x="19966" y="4800"/>
                  <a:pt x="19228" y="4800"/>
                </a:cubicBezTo>
                <a:cubicBezTo>
                  <a:pt x="13332" y="4800"/>
                  <a:pt x="8546" y="7488"/>
                  <a:pt x="8546" y="10800"/>
                </a:cubicBezTo>
                <a:cubicBezTo>
                  <a:pt x="8546" y="14112"/>
                  <a:pt x="13332" y="16800"/>
                  <a:pt x="19228" y="16800"/>
                </a:cubicBezTo>
                <a:cubicBezTo>
                  <a:pt x="19966" y="16800"/>
                  <a:pt x="20685" y="16758"/>
                  <a:pt x="21381" y="16678"/>
                </a:cubicBezTo>
                <a:lnTo>
                  <a:pt x="21600" y="16640"/>
                </a:lnTo>
                <a:lnTo>
                  <a:pt x="21600" y="21466"/>
                </a:lnTo>
                <a:lnTo>
                  <a:pt x="19228" y="21600"/>
                </a:lnTo>
                <a:cubicBezTo>
                  <a:pt x="8631" y="21600"/>
                  <a:pt x="0" y="16752"/>
                  <a:pt x="0" y="10800"/>
                </a:cubicBezTo>
                <a:cubicBezTo>
                  <a:pt x="0" y="4800"/>
                  <a:pt x="8631" y="0"/>
                  <a:pt x="19228" y="0"/>
                </a:cubicBezTo>
                <a:close/>
              </a:path>
            </a:pathLst>
          </a:cu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24" name="Body Level One…"/>
          <p:cNvSpPr txBox="1">
            <a:spLocks noGrp="1"/>
          </p:cNvSpPr>
          <p:nvPr>
            <p:ph type="body" sz="quarter" idx="1" hasCustomPrompt="1"/>
          </p:nvPr>
        </p:nvSpPr>
        <p:spPr>
          <a:xfrm>
            <a:off x="4762794" y="1629850"/>
            <a:ext cx="5508523" cy="1095814"/>
          </a:xfrm>
          <a:prstGeom prst="rect">
            <a:avLst/>
          </a:prstGeom>
        </p:spPr>
        <p:txBody>
          <a:bodyPr/>
          <a:lstStyle>
            <a:lvl1pPr marL="0" indent="0">
              <a:lnSpc>
                <a:spcPts val="2700"/>
              </a:lnSpc>
              <a:buNone/>
              <a:defRPr>
                <a:latin typeface="+mj-lt"/>
                <a:ea typeface="Atyp Text Semibold"/>
                <a:cs typeface="Atyp Text Semibold"/>
                <a:sym typeface="Atyp Text Semibold"/>
              </a:defRPr>
            </a:lvl1pPr>
            <a:lvl2pPr>
              <a:lnSpc>
                <a:spcPts val="2700"/>
              </a:lnSpc>
              <a:defRPr>
                <a:latin typeface="+mj-lt"/>
                <a:ea typeface="Atyp Text Semibold"/>
                <a:cs typeface="Atyp Text Semibold"/>
                <a:sym typeface="Atyp Text Semibold"/>
              </a:defRPr>
            </a:lvl2pPr>
            <a:lvl3pPr>
              <a:lnSpc>
                <a:spcPts val="2700"/>
              </a:lnSpc>
              <a:defRPr>
                <a:latin typeface="+mj-lt"/>
                <a:ea typeface="Atyp Text Semibold"/>
                <a:cs typeface="Atyp Text Semibold"/>
                <a:sym typeface="Atyp Text Semibold"/>
              </a:defRPr>
            </a:lvl3pPr>
            <a:lvl4pPr>
              <a:lnSpc>
                <a:spcPts val="2700"/>
              </a:lnSpc>
              <a:defRPr>
                <a:latin typeface="+mj-lt"/>
                <a:ea typeface="Atyp Text Semibold"/>
                <a:cs typeface="Atyp Text Semibold"/>
                <a:sym typeface="Atyp Text Semibold"/>
              </a:defRPr>
            </a:lvl4pPr>
            <a:lvl5pPr>
              <a:lnSpc>
                <a:spcPts val="2700"/>
              </a:lnSpc>
              <a:defRPr>
                <a:latin typeface="+mj-lt"/>
                <a:ea typeface="Atyp Text Semibold"/>
                <a:cs typeface="Atyp Text Semibold"/>
                <a:sym typeface="Atyp Text Semibold"/>
              </a:defRPr>
            </a:lvl5pPr>
          </a:lstStyle>
          <a:p>
            <a:r>
              <a:t>This slide can be used with or without bullets, to convey brief paragraphs or key points in a series.</a:t>
            </a:r>
          </a:p>
          <a:p>
            <a:pPr lvl="1"/>
            <a:endParaRPr/>
          </a:p>
          <a:p>
            <a:pPr lvl="2"/>
            <a:endParaRPr/>
          </a:p>
          <a:p>
            <a:pPr lvl="3"/>
            <a:endParaRPr/>
          </a:p>
          <a:p>
            <a:pPr lvl="4"/>
            <a:endParaRPr/>
          </a:p>
        </p:txBody>
      </p:sp>
      <p:sp>
        <p:nvSpPr>
          <p:cNvPr id="525" name="Text Placeholder 11"/>
          <p:cNvSpPr>
            <a:spLocks noGrp="1"/>
          </p:cNvSpPr>
          <p:nvPr>
            <p:ph type="body" sz="quarter" idx="21" hasCustomPrompt="1"/>
          </p:nvPr>
        </p:nvSpPr>
        <p:spPr>
          <a:xfrm>
            <a:off x="4762794" y="2745919"/>
            <a:ext cx="5508523" cy="1829348"/>
          </a:xfrm>
          <a:prstGeom prst="rect">
            <a:avLst/>
          </a:prstGeom>
        </p:spPr>
        <p:txBody>
          <a:bodyPr/>
          <a:lstStyle>
            <a:lvl1pPr marL="0" indent="0">
              <a:lnSpc>
                <a:spcPts val="2300"/>
              </a:lnSpc>
              <a:buNone/>
              <a:defRPr sz="1600">
                <a:latin typeface="+mn-lt"/>
              </a:defRPr>
            </a:lvl1pPr>
          </a:lstStyle>
          <a:p>
            <a:r>
              <a:rPr lang="en-US"/>
              <a:t>Body copy.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a:t>
            </a:r>
          </a:p>
        </p:txBody>
      </p:sp>
      <p:sp>
        <p:nvSpPr>
          <p:cNvPr id="526" name="Click to Edit Sidebar Text"/>
          <p:cNvSpPr txBox="1">
            <a:spLocks noGrp="1"/>
          </p:cNvSpPr>
          <p:nvPr>
            <p:ph type="title" hasCustomPrompt="1"/>
          </p:nvPr>
        </p:nvSpPr>
        <p:spPr>
          <a:xfrm>
            <a:off x="488298" y="1629850"/>
            <a:ext cx="2689188" cy="2086726"/>
          </a:xfrm>
          <a:prstGeom prst="rect">
            <a:avLst/>
          </a:prstGeom>
        </p:spPr>
        <p:txBody>
          <a:bodyPr/>
          <a:lstStyle>
            <a:lvl1pPr>
              <a:defRPr sz="3600">
                <a:solidFill>
                  <a:srgbClr val="FFFFFF"/>
                </a:solidFill>
                <a:latin typeface="+mj-lt"/>
              </a:defRPr>
            </a:lvl1pPr>
          </a:lstStyle>
          <a:p>
            <a:r>
              <a:t>Click to Edit Sidebar Text</a:t>
            </a:r>
          </a:p>
        </p:txBody>
      </p:sp>
    </p:spTree>
    <p:extLst>
      <p:ext uri="{BB962C8B-B14F-4D97-AF65-F5344CB8AC3E}">
        <p14:creationId xmlns:p14="http://schemas.microsoft.com/office/powerpoint/2010/main" val="126013506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1_Add Image + Right Column - White">
    <p:spTree>
      <p:nvGrpSpPr>
        <p:cNvPr id="1" name=""/>
        <p:cNvGrpSpPr/>
        <p:nvPr/>
      </p:nvGrpSpPr>
      <p:grpSpPr>
        <a:xfrm>
          <a:off x="0" y="0"/>
          <a:ext cx="0" cy="0"/>
          <a:chOff x="0" y="0"/>
          <a:chExt cx="0" cy="0"/>
        </a:xfrm>
      </p:grpSpPr>
      <p:sp>
        <p:nvSpPr>
          <p:cNvPr id="397" name="Body Level One…"/>
          <p:cNvSpPr txBox="1">
            <a:spLocks noGrp="1"/>
          </p:cNvSpPr>
          <p:nvPr>
            <p:ph type="body" sz="quarter" idx="1" hasCustomPrompt="1"/>
          </p:nvPr>
        </p:nvSpPr>
        <p:spPr>
          <a:xfrm>
            <a:off x="5362575" y="2204065"/>
            <a:ext cx="4801850" cy="571503"/>
          </a:xfrm>
          <a:prstGeom prst="rect">
            <a:avLst/>
          </a:prstGeom>
        </p:spPr>
        <p:txBody>
          <a:bodyPr/>
          <a:lstStyle>
            <a:lvl1pPr marL="0" indent="0">
              <a:lnSpc>
                <a:spcPts val="2300"/>
              </a:lnSpc>
              <a:buNone/>
              <a:defRPr>
                <a:latin typeface="+mj-lt"/>
                <a:ea typeface="Atyp Text Semibold"/>
                <a:cs typeface="Atyp Text Semibold"/>
                <a:sym typeface="Atyp Text Semibold"/>
              </a:defRPr>
            </a:lvl1pPr>
            <a:lvl2pPr>
              <a:lnSpc>
                <a:spcPts val="2300"/>
              </a:lnSpc>
              <a:defRPr>
                <a:latin typeface="Atyp Text Semibold"/>
                <a:ea typeface="Atyp Text Semibold"/>
                <a:cs typeface="Atyp Text Semibold"/>
                <a:sym typeface="Atyp Text Semibold"/>
              </a:defRPr>
            </a:lvl2pPr>
            <a:lvl3pPr>
              <a:lnSpc>
                <a:spcPts val="2300"/>
              </a:lnSpc>
              <a:defRPr>
                <a:latin typeface="Atyp Text Semibold"/>
                <a:ea typeface="Atyp Text Semibold"/>
                <a:cs typeface="Atyp Text Semibold"/>
                <a:sym typeface="Atyp Text Semibold"/>
              </a:defRPr>
            </a:lvl3pPr>
            <a:lvl4pPr>
              <a:lnSpc>
                <a:spcPts val="2300"/>
              </a:lnSpc>
              <a:defRPr>
                <a:latin typeface="Atyp Text Semibold"/>
                <a:ea typeface="Atyp Text Semibold"/>
                <a:cs typeface="Atyp Text Semibold"/>
                <a:sym typeface="Atyp Text Semibold"/>
              </a:defRPr>
            </a:lvl4pPr>
            <a:lvl5pPr>
              <a:lnSpc>
                <a:spcPts val="2300"/>
              </a:lnSpc>
              <a:defRPr>
                <a:latin typeface="Atyp Text Semibold"/>
                <a:ea typeface="Atyp Text Semibold"/>
                <a:cs typeface="Atyp Text Semibold"/>
                <a:sym typeface="Atyp Text Semibold"/>
              </a:defRPr>
            </a:lvl5pPr>
          </a:lstStyle>
          <a:p>
            <a:r>
              <a:rPr lang="en-US"/>
              <a:t>This is a subhead. If needed, please keep to one line, only. If not, delete.</a:t>
            </a:r>
          </a:p>
        </p:txBody>
      </p:sp>
      <p:sp>
        <p:nvSpPr>
          <p:cNvPr id="398" name="Click To Add Slide Title Here"/>
          <p:cNvSpPr txBox="1">
            <a:spLocks noGrp="1"/>
          </p:cNvSpPr>
          <p:nvPr>
            <p:ph type="title" hasCustomPrompt="1"/>
          </p:nvPr>
        </p:nvSpPr>
        <p:spPr>
          <a:xfrm>
            <a:off x="5362575" y="1277145"/>
            <a:ext cx="4049947" cy="894556"/>
          </a:xfrm>
          <a:prstGeom prst="rect">
            <a:avLst/>
          </a:prstGeom>
        </p:spPr>
        <p:txBody>
          <a:bodyPr/>
          <a:lstStyle>
            <a:lvl1pPr>
              <a:defRPr>
                <a:latin typeface="+mj-lt"/>
                <a:ea typeface="Atyp Text Semibold"/>
                <a:cs typeface="Atyp Text Semibold"/>
                <a:sym typeface="Atyp Text Semibold"/>
              </a:defRPr>
            </a:lvl1pPr>
          </a:lstStyle>
          <a:p>
            <a:r>
              <a:t>Click To Add Slide Title Here</a:t>
            </a:r>
          </a:p>
        </p:txBody>
      </p:sp>
      <p:sp>
        <p:nvSpPr>
          <p:cNvPr id="399" name="Slide Number"/>
          <p:cNvSpPr txBox="1">
            <a:spLocks noGrp="1"/>
          </p:cNvSpPr>
          <p:nvPr>
            <p:ph type="sldNum" sz="quarter" idx="2"/>
          </p:nvPr>
        </p:nvSpPr>
        <p:spPr>
          <a:prstGeom prst="rect">
            <a:avLst/>
          </a:prstGeom>
        </p:spPr>
        <p:txBody>
          <a:bodyPr/>
          <a:lstStyle/>
          <a:p>
            <a:fld id="{8B872406-BB3D-487C-94AA-F5749CCD2F93}" type="slidenum">
              <a:rPr lang="en-US" smtClean="0"/>
              <a:t>‹#›</a:t>
            </a:fld>
            <a:endParaRPr lang="en-US"/>
          </a:p>
        </p:txBody>
      </p:sp>
      <p:sp>
        <p:nvSpPr>
          <p:cNvPr id="401" name="Text Placeholder 11"/>
          <p:cNvSpPr>
            <a:spLocks noGrp="1"/>
          </p:cNvSpPr>
          <p:nvPr>
            <p:ph type="body" sz="quarter" idx="22" hasCustomPrompt="1"/>
          </p:nvPr>
        </p:nvSpPr>
        <p:spPr>
          <a:xfrm>
            <a:off x="6096000" y="3133959"/>
            <a:ext cx="4801850" cy="2319867"/>
          </a:xfrm>
          <a:prstGeom prst="rect">
            <a:avLst/>
          </a:prstGeom>
        </p:spPr>
        <p:txBody>
          <a:bodyPr/>
          <a:lstStyle>
            <a:lvl1pPr marL="0" indent="0">
              <a:buNone/>
              <a:defRPr/>
            </a:lvl1pPr>
          </a:lstStyle>
          <a:p>
            <a:r>
              <a:t>Body copy. Lorem ipsum dolor sit </a:t>
            </a:r>
            <a:r>
              <a:rPr err="1"/>
              <a:t>amet</a:t>
            </a:r>
            <a:r>
              <a:t>, </a:t>
            </a:r>
            <a:r>
              <a:rPr err="1"/>
              <a:t>consectetuer</a:t>
            </a:r>
            <a:r>
              <a:t> </a:t>
            </a:r>
            <a:r>
              <a:rPr err="1"/>
              <a:t>adipiscing</a:t>
            </a:r>
            <a:r>
              <a:t> </a:t>
            </a:r>
            <a:r>
              <a:rPr err="1"/>
              <a:t>elit</a:t>
            </a:r>
            <a:r>
              <a:t>, sed diam </a:t>
            </a:r>
            <a:r>
              <a:rPr err="1"/>
              <a:t>nonummy</a:t>
            </a:r>
            <a:r>
              <a:t> </a:t>
            </a:r>
            <a:r>
              <a:rPr err="1"/>
              <a:t>nibh</a:t>
            </a:r>
            <a:r>
              <a:t> </a:t>
            </a:r>
            <a:r>
              <a:rPr err="1"/>
              <a:t>euismod</a:t>
            </a:r>
            <a:r>
              <a:t> </a:t>
            </a:r>
            <a:r>
              <a:rPr err="1"/>
              <a:t>tincidunt</a:t>
            </a:r>
            <a:r>
              <a:t> </a:t>
            </a:r>
            <a:r>
              <a:rPr err="1"/>
              <a:t>ut</a:t>
            </a:r>
            <a:r>
              <a:t> </a:t>
            </a:r>
            <a:r>
              <a:rPr err="1"/>
              <a:t>laoreet</a:t>
            </a:r>
            <a:r>
              <a:t> dolore magna </a:t>
            </a:r>
            <a:r>
              <a:rPr err="1"/>
              <a:t>aliquam</a:t>
            </a:r>
            <a:r>
              <a:t> </a:t>
            </a:r>
            <a:r>
              <a:rPr err="1"/>
              <a:t>erat</a:t>
            </a:r>
            <a:r>
              <a:t> </a:t>
            </a:r>
            <a:r>
              <a:rPr err="1"/>
              <a:t>volutpat</a:t>
            </a:r>
            <a:r>
              <a:t>.</a:t>
            </a:r>
          </a:p>
        </p:txBody>
      </p:sp>
      <p:sp>
        <p:nvSpPr>
          <p:cNvPr id="7" name="Picture Placeholder 14">
            <a:extLst>
              <a:ext uri="{FF2B5EF4-FFF2-40B4-BE49-F238E27FC236}">
                <a16:creationId xmlns:a16="http://schemas.microsoft.com/office/drawing/2014/main" id="{8B5BD865-C694-982E-A8DB-36C238103388}"/>
              </a:ext>
            </a:extLst>
          </p:cNvPr>
          <p:cNvSpPr>
            <a:spLocks noGrp="1"/>
          </p:cNvSpPr>
          <p:nvPr>
            <p:ph type="pic" sz="quarter" idx="12" hasCustomPrompt="1"/>
          </p:nvPr>
        </p:nvSpPr>
        <p:spPr>
          <a:xfrm>
            <a:off x="-21675" y="0"/>
            <a:ext cx="4417830" cy="6858000"/>
          </a:xfrm>
          <a:custGeom>
            <a:avLst/>
            <a:gdLst>
              <a:gd name="connsiteX0" fmla="*/ 0 w 4404924"/>
              <a:gd name="connsiteY0" fmla="*/ 0 h 6887979"/>
              <a:gd name="connsiteX1" fmla="*/ 4404924 w 4404924"/>
              <a:gd name="connsiteY1" fmla="*/ 0 h 6887979"/>
              <a:gd name="connsiteX2" fmla="*/ 2974441 w 4404924"/>
              <a:gd name="connsiteY2" fmla="*/ 6887979 h 6887979"/>
              <a:gd name="connsiteX3" fmla="*/ 1987113 w 4404924"/>
              <a:gd name="connsiteY3" fmla="*/ 6887979 h 6887979"/>
              <a:gd name="connsiteX4" fmla="*/ 18786 w 4404924"/>
              <a:gd name="connsiteY4" fmla="*/ 6857999 h 6887979"/>
              <a:gd name="connsiteX0" fmla="*/ 34885 w 4439809"/>
              <a:gd name="connsiteY0" fmla="*/ 0 h 6899294"/>
              <a:gd name="connsiteX1" fmla="*/ 4439809 w 4439809"/>
              <a:gd name="connsiteY1" fmla="*/ 0 h 6899294"/>
              <a:gd name="connsiteX2" fmla="*/ 3009326 w 4439809"/>
              <a:gd name="connsiteY2" fmla="*/ 6887979 h 6899294"/>
              <a:gd name="connsiteX3" fmla="*/ 2021998 w 4439809"/>
              <a:gd name="connsiteY3" fmla="*/ 6887979 h 6899294"/>
              <a:gd name="connsiteX4" fmla="*/ 577 w 4439809"/>
              <a:gd name="connsiteY4" fmla="*/ 6899294 h 6899294"/>
              <a:gd name="connsiteX5" fmla="*/ 34885 w 4439809"/>
              <a:gd name="connsiteY5" fmla="*/ 0 h 6899294"/>
              <a:gd name="connsiteX0" fmla="*/ 0 w 4461485"/>
              <a:gd name="connsiteY0" fmla="*/ 0 h 6908721"/>
              <a:gd name="connsiteX1" fmla="*/ 4461485 w 4461485"/>
              <a:gd name="connsiteY1" fmla="*/ 9427 h 6908721"/>
              <a:gd name="connsiteX2" fmla="*/ 3031002 w 4461485"/>
              <a:gd name="connsiteY2" fmla="*/ 6897406 h 6908721"/>
              <a:gd name="connsiteX3" fmla="*/ 2043674 w 4461485"/>
              <a:gd name="connsiteY3" fmla="*/ 6897406 h 6908721"/>
              <a:gd name="connsiteX4" fmla="*/ 22253 w 4461485"/>
              <a:gd name="connsiteY4" fmla="*/ 6908721 h 6908721"/>
              <a:gd name="connsiteX5" fmla="*/ 0 w 4461485"/>
              <a:gd name="connsiteY5" fmla="*/ 0 h 690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485" h="6908721">
                <a:moveTo>
                  <a:pt x="0" y="0"/>
                </a:moveTo>
                <a:lnTo>
                  <a:pt x="4461485" y="9427"/>
                </a:lnTo>
                <a:lnTo>
                  <a:pt x="3031002" y="6897406"/>
                </a:lnTo>
                <a:lnTo>
                  <a:pt x="2043674" y="6897406"/>
                </a:lnTo>
                <a:lnTo>
                  <a:pt x="22253" y="6908721"/>
                </a:lnTo>
                <a:cubicBezTo>
                  <a:pt x="15991" y="4622721"/>
                  <a:pt x="6262" y="2286000"/>
                  <a:pt x="0" y="0"/>
                </a:cubicBezTo>
                <a:close/>
              </a:path>
            </a:pathLst>
          </a:custGeom>
          <a:solidFill>
            <a:schemeClr val="accent4"/>
          </a:solidFill>
        </p:spPr>
        <p:txBody>
          <a:bodyPr wrap="square" anchor="ctr" anchorCtr="0">
            <a:noAutofit/>
          </a:bodyPr>
          <a:lstStyle>
            <a:lvl1pPr algn="ctr">
              <a:defRPr b="0" i="0">
                <a:latin typeface="+mn-lt"/>
                <a:ea typeface="Atyp Text" pitchFamily="2" charset="0"/>
              </a:defRPr>
            </a:lvl1pPr>
          </a:lstStyle>
          <a:p>
            <a:r>
              <a:rPr lang="en-US"/>
              <a:t>Click to add photo</a:t>
            </a:r>
          </a:p>
        </p:txBody>
      </p:sp>
    </p:spTree>
    <p:extLst>
      <p:ext uri="{BB962C8B-B14F-4D97-AF65-F5344CB8AC3E}">
        <p14:creationId xmlns:p14="http://schemas.microsoft.com/office/powerpoint/2010/main" val="289974856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Image + Right Column - White">
    <p:spTree>
      <p:nvGrpSpPr>
        <p:cNvPr id="1" name=""/>
        <p:cNvGrpSpPr/>
        <p:nvPr/>
      </p:nvGrpSpPr>
      <p:grpSpPr>
        <a:xfrm>
          <a:off x="0" y="0"/>
          <a:ext cx="0" cy="0"/>
          <a:chOff x="0" y="0"/>
          <a:chExt cx="0" cy="0"/>
        </a:xfrm>
      </p:grpSpPr>
      <p:sp>
        <p:nvSpPr>
          <p:cNvPr id="408" name="Slide Number"/>
          <p:cNvSpPr txBox="1">
            <a:spLocks noGrp="1"/>
          </p:cNvSpPr>
          <p:nvPr>
            <p:ph type="sldNum" sz="quarter" idx="2"/>
          </p:nvPr>
        </p:nvSpPr>
        <p:spPr>
          <a:prstGeom prst="rect">
            <a:avLst/>
          </a:prstGeom>
        </p:spPr>
        <p:txBody>
          <a:bodyPr/>
          <a:lstStyle/>
          <a:p>
            <a:fld id="{8B872406-BB3D-487C-94AA-F5749CCD2F93}" type="slidenum">
              <a:rPr lang="en-US" smtClean="0"/>
              <a:t>‹#›</a:t>
            </a:fld>
            <a:endParaRPr lang="en-US"/>
          </a:p>
        </p:txBody>
      </p:sp>
      <p:pic>
        <p:nvPicPr>
          <p:cNvPr id="409" name="Picture 3" descr="Picture 3"/>
          <p:cNvPicPr>
            <a:picLocks noChangeAspect="1"/>
          </p:cNvPicPr>
          <p:nvPr/>
        </p:nvPicPr>
        <p:blipFill>
          <a:blip r:embed="rId2"/>
          <a:stretch>
            <a:fillRect/>
          </a:stretch>
        </p:blipFill>
        <p:spPr>
          <a:xfrm>
            <a:off x="0" y="0"/>
            <a:ext cx="4415512" cy="6858000"/>
          </a:xfrm>
          <a:prstGeom prst="rect">
            <a:avLst/>
          </a:prstGeom>
          <a:ln w="12700">
            <a:miter lim="400000"/>
          </a:ln>
        </p:spPr>
      </p:pic>
      <p:sp>
        <p:nvSpPr>
          <p:cNvPr id="410" name="Body Level One…"/>
          <p:cNvSpPr txBox="1">
            <a:spLocks noGrp="1"/>
          </p:cNvSpPr>
          <p:nvPr>
            <p:ph type="body" sz="quarter" idx="1" hasCustomPrompt="1"/>
          </p:nvPr>
        </p:nvSpPr>
        <p:spPr>
          <a:xfrm>
            <a:off x="5362575" y="2204065"/>
            <a:ext cx="4801850" cy="547227"/>
          </a:xfrm>
          <a:prstGeom prst="rect">
            <a:avLst/>
          </a:prstGeom>
        </p:spPr>
        <p:txBody>
          <a:bodyPr/>
          <a:lstStyle>
            <a:lvl1pPr marL="0" indent="0">
              <a:lnSpc>
                <a:spcPts val="2300"/>
              </a:lnSpc>
              <a:buNone/>
              <a:defRPr>
                <a:latin typeface="+mj-lt"/>
                <a:ea typeface="Atyp Text Semibold"/>
                <a:cs typeface="Atyp Text Semibold"/>
                <a:sym typeface="Atyp Text Semibold"/>
              </a:defRPr>
            </a:lvl1pPr>
            <a:lvl2pPr>
              <a:lnSpc>
                <a:spcPts val="2300"/>
              </a:lnSpc>
              <a:defRPr>
                <a:latin typeface="Atyp Text Semibold"/>
                <a:ea typeface="Atyp Text Semibold"/>
                <a:cs typeface="Atyp Text Semibold"/>
                <a:sym typeface="Atyp Text Semibold"/>
              </a:defRPr>
            </a:lvl2pPr>
            <a:lvl3pPr>
              <a:lnSpc>
                <a:spcPts val="2300"/>
              </a:lnSpc>
              <a:defRPr>
                <a:latin typeface="Atyp Text Semibold"/>
                <a:ea typeface="Atyp Text Semibold"/>
                <a:cs typeface="Atyp Text Semibold"/>
                <a:sym typeface="Atyp Text Semibold"/>
              </a:defRPr>
            </a:lvl3pPr>
            <a:lvl4pPr>
              <a:lnSpc>
                <a:spcPts val="2300"/>
              </a:lnSpc>
              <a:defRPr>
                <a:latin typeface="Atyp Text Semibold"/>
                <a:ea typeface="Atyp Text Semibold"/>
                <a:cs typeface="Atyp Text Semibold"/>
                <a:sym typeface="Atyp Text Semibold"/>
              </a:defRPr>
            </a:lvl4pPr>
            <a:lvl5pPr>
              <a:lnSpc>
                <a:spcPts val="2300"/>
              </a:lnSpc>
              <a:defRPr>
                <a:latin typeface="Atyp Text Semibold"/>
                <a:ea typeface="Atyp Text Semibold"/>
                <a:cs typeface="Atyp Text Semibold"/>
                <a:sym typeface="Atyp Text Semibold"/>
              </a:defRPr>
            </a:lvl5pPr>
          </a:lstStyle>
          <a:p>
            <a:r>
              <a:rPr lang="en-US"/>
              <a:t>This is a subhead. If needed, please keep to one line, only. If not, delete.</a:t>
            </a:r>
          </a:p>
        </p:txBody>
      </p:sp>
      <p:sp>
        <p:nvSpPr>
          <p:cNvPr id="411" name="Click To Add Slide Title Here"/>
          <p:cNvSpPr txBox="1">
            <a:spLocks noGrp="1"/>
          </p:cNvSpPr>
          <p:nvPr>
            <p:ph type="title" hasCustomPrompt="1"/>
          </p:nvPr>
        </p:nvSpPr>
        <p:spPr>
          <a:xfrm>
            <a:off x="5362575" y="1277145"/>
            <a:ext cx="4049947" cy="894556"/>
          </a:xfrm>
          <a:prstGeom prst="rect">
            <a:avLst/>
          </a:prstGeom>
        </p:spPr>
        <p:txBody>
          <a:bodyPr/>
          <a:lstStyle>
            <a:lvl1pPr>
              <a:defRPr>
                <a:latin typeface="+mj-lt"/>
                <a:ea typeface="Atyp Text Semibold"/>
                <a:cs typeface="Atyp Text Semibold"/>
                <a:sym typeface="Atyp Text Semibold"/>
              </a:defRPr>
            </a:lvl1pPr>
          </a:lstStyle>
          <a:p>
            <a:r>
              <a:t>Click To Add Slide Title Here</a:t>
            </a:r>
          </a:p>
        </p:txBody>
      </p:sp>
      <p:sp>
        <p:nvSpPr>
          <p:cNvPr id="2" name="Text Placeholder 11">
            <a:extLst>
              <a:ext uri="{FF2B5EF4-FFF2-40B4-BE49-F238E27FC236}">
                <a16:creationId xmlns:a16="http://schemas.microsoft.com/office/drawing/2014/main" id="{A32A8D63-EDB6-A6E9-8527-9A32D62B1886}"/>
              </a:ext>
            </a:extLst>
          </p:cNvPr>
          <p:cNvSpPr>
            <a:spLocks noGrp="1"/>
          </p:cNvSpPr>
          <p:nvPr>
            <p:ph type="body" sz="quarter" idx="22" hasCustomPrompt="1"/>
          </p:nvPr>
        </p:nvSpPr>
        <p:spPr>
          <a:xfrm>
            <a:off x="6096000" y="3133959"/>
            <a:ext cx="4801850" cy="2319867"/>
          </a:xfrm>
          <a:prstGeom prst="rect">
            <a:avLst/>
          </a:prstGeom>
        </p:spPr>
        <p:txBody>
          <a:bodyPr/>
          <a:lstStyle>
            <a:lvl1pPr marL="0" indent="0">
              <a:buNone/>
              <a:defRPr/>
            </a:lvl1pPr>
          </a:lstStyle>
          <a:p>
            <a:r>
              <a:t>Body copy. Lorem ipsum dolor sit </a:t>
            </a:r>
            <a:r>
              <a:rPr err="1"/>
              <a:t>amet</a:t>
            </a:r>
            <a:r>
              <a:t>, </a:t>
            </a:r>
            <a:r>
              <a:rPr err="1"/>
              <a:t>consectetuer</a:t>
            </a:r>
            <a:r>
              <a:t> </a:t>
            </a:r>
            <a:r>
              <a:rPr err="1"/>
              <a:t>adipiscing</a:t>
            </a:r>
            <a:r>
              <a:t> </a:t>
            </a:r>
            <a:r>
              <a:rPr err="1"/>
              <a:t>elit</a:t>
            </a:r>
            <a:r>
              <a:t>, sed diam </a:t>
            </a:r>
            <a:r>
              <a:rPr err="1"/>
              <a:t>nonummy</a:t>
            </a:r>
            <a:r>
              <a:t> </a:t>
            </a:r>
            <a:r>
              <a:rPr err="1"/>
              <a:t>nibh</a:t>
            </a:r>
            <a:r>
              <a:t> </a:t>
            </a:r>
            <a:r>
              <a:rPr err="1"/>
              <a:t>euismod</a:t>
            </a:r>
            <a:r>
              <a:t> </a:t>
            </a:r>
            <a:r>
              <a:rPr err="1"/>
              <a:t>tincidunt</a:t>
            </a:r>
            <a:r>
              <a:t> </a:t>
            </a:r>
            <a:r>
              <a:rPr err="1"/>
              <a:t>ut</a:t>
            </a:r>
            <a:r>
              <a:t> </a:t>
            </a:r>
            <a:r>
              <a:rPr err="1"/>
              <a:t>laoreet</a:t>
            </a:r>
            <a:r>
              <a:t> dolore magna </a:t>
            </a:r>
            <a:r>
              <a:rPr err="1"/>
              <a:t>aliquam</a:t>
            </a:r>
            <a:r>
              <a:t> </a:t>
            </a:r>
            <a:r>
              <a:rPr err="1"/>
              <a:t>erat</a:t>
            </a:r>
            <a:r>
              <a:t> </a:t>
            </a:r>
            <a:r>
              <a:rPr err="1"/>
              <a:t>volutpat</a:t>
            </a:r>
            <a:r>
              <a:t>.</a:t>
            </a:r>
          </a:p>
        </p:txBody>
      </p:sp>
    </p:spTree>
    <p:extLst>
      <p:ext uri="{BB962C8B-B14F-4D97-AF65-F5344CB8AC3E}">
        <p14:creationId xmlns:p14="http://schemas.microsoft.com/office/powerpoint/2010/main" val="417515584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Sidebar + Semicircles - Image">
    <p:spTree>
      <p:nvGrpSpPr>
        <p:cNvPr id="1" name=""/>
        <p:cNvGrpSpPr/>
        <p:nvPr/>
      </p:nvGrpSpPr>
      <p:grpSpPr>
        <a:xfrm>
          <a:off x="0" y="0"/>
          <a:ext cx="0" cy="0"/>
          <a:chOff x="0" y="0"/>
          <a:chExt cx="0" cy="0"/>
        </a:xfrm>
      </p:grpSpPr>
      <p:sp>
        <p:nvSpPr>
          <p:cNvPr id="478" name="Slide Number"/>
          <p:cNvSpPr txBox="1">
            <a:spLocks noGrp="1"/>
          </p:cNvSpPr>
          <p:nvPr>
            <p:ph type="sldNum" sz="quarter" idx="2"/>
          </p:nvPr>
        </p:nvSpPr>
        <p:spPr>
          <a:prstGeom prst="rect">
            <a:avLst/>
          </a:prstGeom>
        </p:spPr>
        <p:txBody>
          <a:bodyPr/>
          <a:lstStyle/>
          <a:p>
            <a:fld id="{8B872406-BB3D-487C-94AA-F5749CCD2F93}" type="slidenum">
              <a:rPr lang="en-US" smtClean="0"/>
              <a:t>‹#›</a:t>
            </a:fld>
            <a:endParaRPr lang="en-US"/>
          </a:p>
        </p:txBody>
      </p:sp>
      <p:sp>
        <p:nvSpPr>
          <p:cNvPr id="479" name="Freeform 29"/>
          <p:cNvSpPr/>
          <p:nvPr/>
        </p:nvSpPr>
        <p:spPr>
          <a:xfrm rot="12082317">
            <a:off x="8745783" y="-171802"/>
            <a:ext cx="2192580" cy="1037713"/>
          </a:xfrm>
          <a:custGeom>
            <a:avLst/>
            <a:gdLst/>
            <a:ahLst/>
            <a:cxnLst>
              <a:cxn ang="0">
                <a:pos x="wd2" y="hd2"/>
              </a:cxn>
              <a:cxn ang="5400000">
                <a:pos x="wd2" y="hd2"/>
              </a:cxn>
              <a:cxn ang="10800000">
                <a:pos x="wd2" y="hd2"/>
              </a:cxn>
              <a:cxn ang="16200000">
                <a:pos x="wd2" y="hd2"/>
              </a:cxn>
            </a:cxnLst>
            <a:rect l="0" t="0" r="r" b="b"/>
            <a:pathLst>
              <a:path w="21600" h="21600" extrusionOk="0">
                <a:moveTo>
                  <a:pt x="20296" y="10893"/>
                </a:moveTo>
                <a:lnTo>
                  <a:pt x="7347" y="21600"/>
                </a:lnTo>
                <a:lnTo>
                  <a:pt x="6602" y="21022"/>
                </a:lnTo>
                <a:cubicBezTo>
                  <a:pt x="2727" y="17552"/>
                  <a:pt x="0" y="9432"/>
                  <a:pt x="0" y="0"/>
                </a:cubicBezTo>
                <a:lnTo>
                  <a:pt x="4800" y="0"/>
                </a:lnTo>
                <a:cubicBezTo>
                  <a:pt x="4800" y="6998"/>
                  <a:pt x="7488" y="12677"/>
                  <a:pt x="10800" y="12677"/>
                </a:cubicBezTo>
                <a:cubicBezTo>
                  <a:pt x="14112" y="12677"/>
                  <a:pt x="16800" y="6998"/>
                  <a:pt x="16800" y="0"/>
                </a:cubicBezTo>
                <a:lnTo>
                  <a:pt x="21600" y="0"/>
                </a:lnTo>
                <a:cubicBezTo>
                  <a:pt x="21600" y="3930"/>
                  <a:pt x="21131" y="7632"/>
                  <a:pt x="20304" y="10865"/>
                </a:cubicBezTo>
                <a:close/>
              </a:path>
            </a:pathLst>
          </a:cu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480" name="Freeform 30"/>
          <p:cNvSpPr/>
          <p:nvPr/>
        </p:nvSpPr>
        <p:spPr>
          <a:xfrm rot="6481931">
            <a:off x="10659027" y="2033423"/>
            <a:ext cx="2121067" cy="1096288"/>
          </a:xfrm>
          <a:custGeom>
            <a:avLst/>
            <a:gdLst/>
            <a:ahLst/>
            <a:cxnLst>
              <a:cxn ang="0">
                <a:pos x="wd2" y="hd2"/>
              </a:cxn>
              <a:cxn ang="5400000">
                <a:pos x="wd2" y="hd2"/>
              </a:cxn>
              <a:cxn ang="10800000">
                <a:pos x="wd2" y="hd2"/>
              </a:cxn>
              <a:cxn ang="16200000">
                <a:pos x="wd2" y="hd2"/>
              </a:cxn>
            </a:cxnLst>
            <a:rect l="0" t="0" r="r" b="b"/>
            <a:pathLst>
              <a:path w="21600" h="21600" extrusionOk="0">
                <a:moveTo>
                  <a:pt x="151" y="8397"/>
                </a:moveTo>
                <a:lnTo>
                  <a:pt x="0" y="7459"/>
                </a:lnTo>
                <a:lnTo>
                  <a:pt x="4694" y="4502"/>
                </a:lnTo>
                <a:lnTo>
                  <a:pt x="4721" y="4670"/>
                </a:lnTo>
                <a:cubicBezTo>
                  <a:pt x="5663" y="8976"/>
                  <a:pt x="7868" y="12000"/>
                  <a:pt x="10436" y="12000"/>
                </a:cubicBezTo>
                <a:cubicBezTo>
                  <a:pt x="13860" y="12000"/>
                  <a:pt x="16638" y="6624"/>
                  <a:pt x="16638" y="0"/>
                </a:cubicBezTo>
                <a:lnTo>
                  <a:pt x="21600" y="0"/>
                </a:lnTo>
                <a:cubicBezTo>
                  <a:pt x="21600" y="11904"/>
                  <a:pt x="16638" y="21600"/>
                  <a:pt x="10436" y="21600"/>
                </a:cubicBezTo>
                <a:cubicBezTo>
                  <a:pt x="5821" y="21600"/>
                  <a:pt x="1849" y="16146"/>
                  <a:pt x="151" y="8397"/>
                </a:cubicBezTo>
                <a:close/>
              </a:path>
            </a:pathLst>
          </a:custGeom>
          <a:solidFill>
            <a:srgbClr val="0000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481" name="Freeform 33"/>
          <p:cNvSpPr/>
          <p:nvPr/>
        </p:nvSpPr>
        <p:spPr>
          <a:xfrm rot="901708">
            <a:off x="3666144" y="6127391"/>
            <a:ext cx="2192580" cy="91574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800" y="0"/>
                </a:lnTo>
                <a:cubicBezTo>
                  <a:pt x="4800" y="7930"/>
                  <a:pt x="7488" y="14366"/>
                  <a:pt x="10800" y="14366"/>
                </a:cubicBezTo>
                <a:cubicBezTo>
                  <a:pt x="14112" y="14366"/>
                  <a:pt x="16800" y="7930"/>
                  <a:pt x="16800" y="0"/>
                </a:cubicBezTo>
                <a:lnTo>
                  <a:pt x="21600" y="0"/>
                </a:lnTo>
                <a:cubicBezTo>
                  <a:pt x="21600" y="3563"/>
                  <a:pt x="21300" y="6960"/>
                  <a:pt x="20756" y="10053"/>
                </a:cubicBezTo>
                <a:lnTo>
                  <a:pt x="20448" y="11593"/>
                </a:lnTo>
                <a:lnTo>
                  <a:pt x="4881" y="21600"/>
                </a:lnTo>
                <a:lnTo>
                  <a:pt x="4767" y="21434"/>
                </a:lnTo>
                <a:cubicBezTo>
                  <a:pt x="1894" y="16781"/>
                  <a:pt x="0" y="8907"/>
                  <a:pt x="0" y="0"/>
                </a:cubicBezTo>
                <a:close/>
              </a:path>
            </a:pathLst>
          </a:custGeom>
          <a:solidFill>
            <a:schemeClr val="accent5"/>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482" name="Click to Edit Title"/>
          <p:cNvSpPr txBox="1">
            <a:spLocks noGrp="1"/>
          </p:cNvSpPr>
          <p:nvPr>
            <p:ph type="title" hasCustomPrompt="1"/>
          </p:nvPr>
        </p:nvSpPr>
        <p:spPr>
          <a:xfrm>
            <a:off x="4751406" y="1614094"/>
            <a:ext cx="5519911" cy="535533"/>
          </a:xfrm>
          <a:prstGeom prst="rect">
            <a:avLst/>
          </a:prstGeom>
        </p:spPr>
        <p:txBody>
          <a:bodyPr/>
          <a:lstStyle/>
          <a:p>
            <a:r>
              <a:t>Click to Edit Title</a:t>
            </a:r>
          </a:p>
        </p:txBody>
      </p:sp>
      <p:pic>
        <p:nvPicPr>
          <p:cNvPr id="483" name="Picture 2" descr="Picture 2"/>
          <p:cNvPicPr>
            <a:picLocks noChangeAspect="1"/>
          </p:cNvPicPr>
          <p:nvPr/>
        </p:nvPicPr>
        <p:blipFill>
          <a:blip r:embed="rId2"/>
          <a:stretch>
            <a:fillRect/>
          </a:stretch>
        </p:blipFill>
        <p:spPr>
          <a:xfrm>
            <a:off x="0" y="0"/>
            <a:ext cx="4419600" cy="6858000"/>
          </a:xfrm>
          <a:prstGeom prst="rect">
            <a:avLst/>
          </a:prstGeom>
          <a:ln w="12700">
            <a:miter lim="400000"/>
          </a:ln>
        </p:spPr>
      </p:pic>
      <p:sp>
        <p:nvSpPr>
          <p:cNvPr id="11" name="Text Placeholder 2">
            <a:extLst>
              <a:ext uri="{FF2B5EF4-FFF2-40B4-BE49-F238E27FC236}">
                <a16:creationId xmlns:a16="http://schemas.microsoft.com/office/drawing/2014/main" id="{A24B126A-F419-3E48-8C16-BA87C724CA30}"/>
              </a:ext>
            </a:extLst>
          </p:cNvPr>
          <p:cNvSpPr>
            <a:spLocks noGrp="1"/>
          </p:cNvSpPr>
          <p:nvPr>
            <p:ph type="body" sz="quarter" idx="10"/>
          </p:nvPr>
        </p:nvSpPr>
        <p:spPr>
          <a:xfrm>
            <a:off x="4751388" y="2225675"/>
            <a:ext cx="5519737" cy="3271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408191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1_Sidebar + Lines - Image">
    <p:spTree>
      <p:nvGrpSpPr>
        <p:cNvPr id="1" name=""/>
        <p:cNvGrpSpPr/>
        <p:nvPr/>
      </p:nvGrpSpPr>
      <p:grpSpPr>
        <a:xfrm>
          <a:off x="0" y="0"/>
          <a:ext cx="0" cy="0"/>
          <a:chOff x="0" y="0"/>
          <a:chExt cx="0" cy="0"/>
        </a:xfrm>
      </p:grpSpPr>
      <p:pic>
        <p:nvPicPr>
          <p:cNvPr id="505" name="Picture 14" descr="Picture 14"/>
          <p:cNvPicPr>
            <a:picLocks noChangeAspect="1"/>
          </p:cNvPicPr>
          <p:nvPr/>
        </p:nvPicPr>
        <p:blipFill>
          <a:blip r:embed="rId2"/>
          <a:srcRect r="2"/>
          <a:stretch>
            <a:fillRect/>
          </a:stretch>
        </p:blipFill>
        <p:spPr>
          <a:xfrm>
            <a:off x="-1" y="0"/>
            <a:ext cx="4416426"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764" y="21600"/>
                </a:lnTo>
                <a:lnTo>
                  <a:pt x="21600" y="0"/>
                </a:lnTo>
                <a:lnTo>
                  <a:pt x="0" y="0"/>
                </a:lnTo>
                <a:close/>
              </a:path>
            </a:pathLst>
          </a:custGeom>
          <a:ln w="12700">
            <a:miter lim="400000"/>
          </a:ln>
        </p:spPr>
      </p:pic>
      <p:sp>
        <p:nvSpPr>
          <p:cNvPr id="506" name="Freeform 32"/>
          <p:cNvSpPr/>
          <p:nvPr/>
        </p:nvSpPr>
        <p:spPr>
          <a:xfrm rot="1862250" flipV="1">
            <a:off x="8712000" y="232471"/>
            <a:ext cx="2856763" cy="5428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821" y="21600"/>
                </a:lnTo>
                <a:lnTo>
                  <a:pt x="21600" y="21600"/>
                </a:lnTo>
                <a:lnTo>
                  <a:pt x="21600" y="0"/>
                </a:lnTo>
                <a:close/>
              </a:path>
            </a:pathLst>
          </a:cu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07" name="Freeform 28"/>
          <p:cNvSpPr/>
          <p:nvPr/>
        </p:nvSpPr>
        <p:spPr>
          <a:xfrm rot="9697435" flipV="1">
            <a:off x="10685916" y="4992275"/>
            <a:ext cx="1633296" cy="54286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385" y="21600"/>
                </a:lnTo>
                <a:lnTo>
                  <a:pt x="21600" y="21600"/>
                </a:lnTo>
                <a:lnTo>
                  <a:pt x="21600" y="0"/>
                </a:lnTo>
                <a:close/>
              </a:path>
            </a:pathLst>
          </a:custGeom>
          <a:solidFill>
            <a:schemeClr val="accent5"/>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08" name="Freeform 31"/>
          <p:cNvSpPr/>
          <p:nvPr/>
        </p:nvSpPr>
        <p:spPr>
          <a:xfrm rot="12049990" flipV="1">
            <a:off x="10998328" y="2739583"/>
            <a:ext cx="1333807" cy="5428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345" y="0"/>
                </a:lnTo>
                <a:lnTo>
                  <a:pt x="0" y="21600"/>
                </a:lnTo>
                <a:lnTo>
                  <a:pt x="21600" y="21600"/>
                </a:lnTo>
                <a:close/>
              </a:path>
            </a:pathLst>
          </a:custGeom>
          <a:solidFill>
            <a:srgbClr val="0000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09" name="Freeform 13"/>
          <p:cNvSpPr/>
          <p:nvPr/>
        </p:nvSpPr>
        <p:spPr>
          <a:xfrm rot="12049990" flipV="1">
            <a:off x="10998328" y="2739583"/>
            <a:ext cx="1333807" cy="5428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345" y="0"/>
                </a:lnTo>
                <a:lnTo>
                  <a:pt x="0" y="21600"/>
                </a:lnTo>
                <a:lnTo>
                  <a:pt x="21600" y="21600"/>
                </a:lnTo>
                <a:close/>
              </a:path>
            </a:pathLst>
          </a:custGeom>
          <a:solidFill>
            <a:srgbClr val="0000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10" name="Slide Number"/>
          <p:cNvSpPr txBox="1">
            <a:spLocks noGrp="1"/>
          </p:cNvSpPr>
          <p:nvPr>
            <p:ph type="sldNum" sz="quarter" idx="2"/>
          </p:nvPr>
        </p:nvSpPr>
        <p:spPr>
          <a:prstGeom prst="rect">
            <a:avLst/>
          </a:prstGeom>
        </p:spPr>
        <p:txBody>
          <a:bodyPr/>
          <a:lstStyle/>
          <a:p>
            <a:fld id="{8B872406-BB3D-487C-94AA-F5749CCD2F93}" type="slidenum">
              <a:rPr lang="en-US" smtClean="0"/>
              <a:t>‹#›</a:t>
            </a:fld>
            <a:endParaRPr lang="en-US"/>
          </a:p>
        </p:txBody>
      </p:sp>
      <p:sp>
        <p:nvSpPr>
          <p:cNvPr id="512" name="Click to Edit Title"/>
          <p:cNvSpPr txBox="1">
            <a:spLocks noGrp="1"/>
          </p:cNvSpPr>
          <p:nvPr>
            <p:ph type="title" hasCustomPrompt="1"/>
          </p:nvPr>
        </p:nvSpPr>
        <p:spPr>
          <a:xfrm>
            <a:off x="4751406" y="1614094"/>
            <a:ext cx="5519911" cy="535533"/>
          </a:xfrm>
          <a:prstGeom prst="rect">
            <a:avLst/>
          </a:prstGeom>
        </p:spPr>
        <p:txBody>
          <a:bodyPr/>
          <a:lstStyle/>
          <a:p>
            <a:r>
              <a:t>Click to Edit Title</a:t>
            </a:r>
          </a:p>
        </p:txBody>
      </p:sp>
      <p:sp>
        <p:nvSpPr>
          <p:cNvPr id="12" name="Text Placeholder 2">
            <a:extLst>
              <a:ext uri="{FF2B5EF4-FFF2-40B4-BE49-F238E27FC236}">
                <a16:creationId xmlns:a16="http://schemas.microsoft.com/office/drawing/2014/main" id="{29CE561B-DFB8-3D46-AB8B-010CDF082C96}"/>
              </a:ext>
            </a:extLst>
          </p:cNvPr>
          <p:cNvSpPr>
            <a:spLocks noGrp="1"/>
          </p:cNvSpPr>
          <p:nvPr>
            <p:ph type="body" sz="quarter" idx="10"/>
          </p:nvPr>
        </p:nvSpPr>
        <p:spPr>
          <a:xfrm>
            <a:off x="4751388" y="2225675"/>
            <a:ext cx="5519737" cy="3771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969107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Sidebar + Arrows - Image">
    <p:spTree>
      <p:nvGrpSpPr>
        <p:cNvPr id="1" name=""/>
        <p:cNvGrpSpPr/>
        <p:nvPr/>
      </p:nvGrpSpPr>
      <p:grpSpPr>
        <a:xfrm>
          <a:off x="0" y="0"/>
          <a:ext cx="0" cy="0"/>
          <a:chOff x="0" y="0"/>
          <a:chExt cx="0" cy="0"/>
        </a:xfrm>
      </p:grpSpPr>
      <p:pic>
        <p:nvPicPr>
          <p:cNvPr id="560" name="Picture 13" descr="Picture 13"/>
          <p:cNvPicPr>
            <a:picLocks noChangeAspect="1"/>
          </p:cNvPicPr>
          <p:nvPr/>
        </p:nvPicPr>
        <p:blipFill>
          <a:blip r:embed="rId2"/>
          <a:srcRect r="2"/>
          <a:stretch>
            <a:fillRect/>
          </a:stretch>
        </p:blipFill>
        <p:spPr>
          <a:xfrm>
            <a:off x="-1" y="0"/>
            <a:ext cx="4416426"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764" y="21600"/>
                </a:lnTo>
                <a:lnTo>
                  <a:pt x="21600" y="0"/>
                </a:lnTo>
                <a:lnTo>
                  <a:pt x="0" y="0"/>
                </a:lnTo>
                <a:close/>
              </a:path>
            </a:pathLst>
          </a:custGeom>
          <a:ln w="12700">
            <a:miter lim="400000"/>
          </a:ln>
        </p:spPr>
      </p:pic>
      <p:sp>
        <p:nvSpPr>
          <p:cNvPr id="561" name="Slide Number"/>
          <p:cNvSpPr txBox="1">
            <a:spLocks noGrp="1"/>
          </p:cNvSpPr>
          <p:nvPr>
            <p:ph type="sldNum" sz="quarter" idx="2"/>
          </p:nvPr>
        </p:nvSpPr>
        <p:spPr>
          <a:prstGeom prst="rect">
            <a:avLst/>
          </a:prstGeom>
        </p:spPr>
        <p:txBody>
          <a:bodyPr/>
          <a:lstStyle/>
          <a:p>
            <a:fld id="{8B872406-BB3D-487C-94AA-F5749CCD2F93}" type="slidenum">
              <a:rPr lang="en-US" smtClean="0"/>
              <a:t>‹#›</a:t>
            </a:fld>
            <a:endParaRPr lang="en-US"/>
          </a:p>
        </p:txBody>
      </p:sp>
      <p:sp>
        <p:nvSpPr>
          <p:cNvPr id="562" name="Freeform 23"/>
          <p:cNvSpPr/>
          <p:nvPr/>
        </p:nvSpPr>
        <p:spPr>
          <a:xfrm rot="12071275">
            <a:off x="9267365" y="-292493"/>
            <a:ext cx="2341947" cy="1697897"/>
          </a:xfrm>
          <a:custGeom>
            <a:avLst/>
            <a:gdLst/>
            <a:ahLst/>
            <a:cxnLst>
              <a:cxn ang="0">
                <a:pos x="wd2" y="hd2"/>
              </a:cxn>
              <a:cxn ang="5400000">
                <a:pos x="wd2" y="hd2"/>
              </a:cxn>
              <a:cxn ang="10800000">
                <a:pos x="wd2" y="hd2"/>
              </a:cxn>
              <a:cxn ang="16200000">
                <a:pos x="wd2" y="hd2"/>
              </a:cxn>
            </a:cxnLst>
            <a:rect l="0" t="0" r="r" b="b"/>
            <a:pathLst>
              <a:path w="21600" h="21600" extrusionOk="0">
                <a:moveTo>
                  <a:pt x="21600" y="12618"/>
                </a:moveTo>
                <a:lnTo>
                  <a:pt x="16977" y="15090"/>
                </a:lnTo>
                <a:lnTo>
                  <a:pt x="12452" y="8849"/>
                </a:lnTo>
                <a:lnTo>
                  <a:pt x="3208" y="21600"/>
                </a:lnTo>
                <a:lnTo>
                  <a:pt x="0" y="17176"/>
                </a:lnTo>
                <a:lnTo>
                  <a:pt x="12452" y="0"/>
                </a:lnTo>
                <a:close/>
              </a:path>
            </a:pathLst>
          </a:cu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63" name="Freeform 27"/>
          <p:cNvSpPr/>
          <p:nvPr/>
        </p:nvSpPr>
        <p:spPr>
          <a:xfrm rot="19829053">
            <a:off x="10398044" y="2437166"/>
            <a:ext cx="2015269" cy="1697898"/>
          </a:xfrm>
          <a:custGeom>
            <a:avLst/>
            <a:gdLst/>
            <a:ahLst/>
            <a:cxnLst>
              <a:cxn ang="0">
                <a:pos x="wd2" y="hd2"/>
              </a:cxn>
              <a:cxn ang="5400000">
                <a:pos x="wd2" y="hd2"/>
              </a:cxn>
              <a:cxn ang="10800000">
                <a:pos x="wd2" y="hd2"/>
              </a:cxn>
              <a:cxn ang="16200000">
                <a:pos x="wd2" y="hd2"/>
              </a:cxn>
            </a:cxnLst>
            <a:rect l="0" t="0" r="r" b="b"/>
            <a:pathLst>
              <a:path w="21600" h="21600" extrusionOk="0">
                <a:moveTo>
                  <a:pt x="14471" y="0"/>
                </a:moveTo>
                <a:lnTo>
                  <a:pt x="21600" y="8462"/>
                </a:lnTo>
                <a:lnTo>
                  <a:pt x="18905" y="14112"/>
                </a:lnTo>
                <a:lnTo>
                  <a:pt x="14471" y="8849"/>
                </a:lnTo>
                <a:lnTo>
                  <a:pt x="3728" y="21600"/>
                </a:lnTo>
                <a:lnTo>
                  <a:pt x="0" y="17176"/>
                </a:lnTo>
                <a:close/>
              </a:path>
            </a:pathLst>
          </a:custGeom>
          <a:solidFill>
            <a:schemeClr val="accent5"/>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64" name="Freeform 29"/>
          <p:cNvSpPr/>
          <p:nvPr/>
        </p:nvSpPr>
        <p:spPr>
          <a:xfrm rot="3950182">
            <a:off x="11358196" y="5223900"/>
            <a:ext cx="939590" cy="807229"/>
          </a:xfrm>
          <a:custGeom>
            <a:avLst/>
            <a:gdLst/>
            <a:ahLst/>
            <a:cxnLst>
              <a:cxn ang="0">
                <a:pos x="wd2" y="hd2"/>
              </a:cxn>
              <a:cxn ang="5400000">
                <a:pos x="wd2" y="hd2"/>
              </a:cxn>
              <a:cxn ang="10800000">
                <a:pos x="wd2" y="hd2"/>
              </a:cxn>
              <a:cxn ang="16200000">
                <a:pos x="wd2" y="hd2"/>
              </a:cxn>
            </a:cxnLst>
            <a:rect l="0" t="0" r="r" b="b"/>
            <a:pathLst>
              <a:path w="21600" h="21600" extrusionOk="0">
                <a:moveTo>
                  <a:pt x="0" y="12294"/>
                </a:moveTo>
                <a:lnTo>
                  <a:pt x="10562" y="0"/>
                </a:lnTo>
                <a:lnTo>
                  <a:pt x="21600" y="5764"/>
                </a:lnTo>
                <a:lnTo>
                  <a:pt x="7995" y="21600"/>
                </a:lnTo>
                <a:close/>
              </a:path>
            </a:pathLst>
          </a:custGeom>
          <a:solidFill>
            <a:srgbClr val="0000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66" name="Click to Edit Title"/>
          <p:cNvSpPr txBox="1">
            <a:spLocks noGrp="1"/>
          </p:cNvSpPr>
          <p:nvPr>
            <p:ph type="title" hasCustomPrompt="1"/>
          </p:nvPr>
        </p:nvSpPr>
        <p:spPr>
          <a:xfrm>
            <a:off x="4751406" y="1614094"/>
            <a:ext cx="5519911" cy="535533"/>
          </a:xfrm>
          <a:prstGeom prst="rect">
            <a:avLst/>
          </a:prstGeom>
        </p:spPr>
        <p:txBody>
          <a:bodyPr/>
          <a:lstStyle/>
          <a:p>
            <a:r>
              <a:t>Click to Edit Title</a:t>
            </a:r>
          </a:p>
        </p:txBody>
      </p:sp>
      <p:sp>
        <p:nvSpPr>
          <p:cNvPr id="11" name="Text Placeholder 2">
            <a:extLst>
              <a:ext uri="{FF2B5EF4-FFF2-40B4-BE49-F238E27FC236}">
                <a16:creationId xmlns:a16="http://schemas.microsoft.com/office/drawing/2014/main" id="{6913EA3D-2FA5-FD48-BABA-0B92897E01D5}"/>
              </a:ext>
            </a:extLst>
          </p:cNvPr>
          <p:cNvSpPr>
            <a:spLocks noGrp="1"/>
          </p:cNvSpPr>
          <p:nvPr>
            <p:ph type="body" sz="quarter" idx="10"/>
          </p:nvPr>
        </p:nvSpPr>
        <p:spPr>
          <a:xfrm>
            <a:off x="4751388" y="2225675"/>
            <a:ext cx="5508625" cy="4027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047569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idebar + Arrows - Black">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D305C0EA-8A6E-DD47-AFB9-E1C5490726BC}"/>
              </a:ext>
            </a:extLst>
          </p:cNvPr>
          <p:cNvSpPr/>
          <p:nvPr/>
        </p:nvSpPr>
        <p:spPr>
          <a:xfrm>
            <a:off x="0" y="0"/>
            <a:ext cx="4416552" cy="6858000"/>
          </a:xfrm>
          <a:custGeom>
            <a:avLst/>
            <a:gdLst>
              <a:gd name="connsiteX0" fmla="*/ 3018727 w 4416552"/>
              <a:gd name="connsiteY0" fmla="*/ 6858000 h 6858000"/>
              <a:gd name="connsiteX1" fmla="*/ 0 w 4416552"/>
              <a:gd name="connsiteY1" fmla="*/ 6858000 h 6858000"/>
              <a:gd name="connsiteX2" fmla="*/ 0 w 4416552"/>
              <a:gd name="connsiteY2" fmla="*/ 0 h 6858000"/>
              <a:gd name="connsiteX3" fmla="*/ 4416552 w 4416552"/>
              <a:gd name="connsiteY3" fmla="*/ 0 h 6858000"/>
              <a:gd name="connsiteX4" fmla="*/ 3018727 w 441655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6552" h="6858000">
                <a:moveTo>
                  <a:pt x="3018727" y="6858000"/>
                </a:moveTo>
                <a:lnTo>
                  <a:pt x="0" y="6858000"/>
                </a:lnTo>
                <a:lnTo>
                  <a:pt x="0" y="0"/>
                </a:lnTo>
                <a:lnTo>
                  <a:pt x="4416552" y="0"/>
                </a:lnTo>
                <a:lnTo>
                  <a:pt x="3018727" y="6858000"/>
                </a:lnTo>
                <a:close/>
              </a:path>
            </a:pathLst>
          </a:custGeom>
          <a:solidFill>
            <a:schemeClr val="tx1"/>
          </a:solidFill>
          <a:ln w="6350" cap="flat">
            <a:noFill/>
            <a:prstDash val="solid"/>
            <a:miter/>
          </a:ln>
        </p:spPr>
        <p:txBody>
          <a:bodyPr rtlCol="0" anchor="ctr"/>
          <a:lstStyle/>
          <a:p>
            <a:endParaRPr lang="en-US"/>
          </a:p>
        </p:txBody>
      </p:sp>
      <p:sp>
        <p:nvSpPr>
          <p:cNvPr id="17" name="Slide Number Placeholder 1">
            <a:extLst>
              <a:ext uri="{FF2B5EF4-FFF2-40B4-BE49-F238E27FC236}">
                <a16:creationId xmlns:a16="http://schemas.microsoft.com/office/drawing/2014/main" id="{6CAEC4AC-9A61-AB42-A9ED-4FAD54368807}"/>
              </a:ext>
            </a:extLst>
          </p:cNvPr>
          <p:cNvSpPr>
            <a:spLocks noGrp="1"/>
          </p:cNvSpPr>
          <p:nvPr>
            <p:ph type="sldNum" sz="quarter" idx="22"/>
          </p:nvPr>
        </p:nvSpPr>
        <p:spPr>
          <a:xfrm>
            <a:off x="9049982" y="6248396"/>
            <a:ext cx="2743200" cy="254003"/>
          </a:xfrm>
        </p:spPr>
        <p:txBody>
          <a:bodyPr/>
          <a:lstStyle>
            <a:lvl1pPr>
              <a:defRPr sz="1050">
                <a:solidFill>
                  <a:schemeClr val="tx1"/>
                </a:solidFill>
              </a:defRPr>
            </a:lvl1pPr>
          </a:lstStyle>
          <a:p>
            <a:fld id="{8B872406-BB3D-487C-94AA-F5749CCD2F93}" type="slidenum">
              <a:rPr lang="en-US" smtClean="0"/>
              <a:t>‹#›</a:t>
            </a:fld>
            <a:endParaRPr lang="en-US"/>
          </a:p>
        </p:txBody>
      </p:sp>
      <p:sp>
        <p:nvSpPr>
          <p:cNvPr id="24" name="Freeform 23">
            <a:extLst>
              <a:ext uri="{FF2B5EF4-FFF2-40B4-BE49-F238E27FC236}">
                <a16:creationId xmlns:a16="http://schemas.microsoft.com/office/drawing/2014/main" id="{C81E381F-DEC4-9D41-8F0F-DA1679EE8866}"/>
              </a:ext>
            </a:extLst>
          </p:cNvPr>
          <p:cNvSpPr/>
          <p:nvPr/>
        </p:nvSpPr>
        <p:spPr>
          <a:xfrm rot="12071275">
            <a:off x="9267365" y="-292493"/>
            <a:ext cx="2341946" cy="1697897"/>
          </a:xfrm>
          <a:custGeom>
            <a:avLst/>
            <a:gdLst>
              <a:gd name="connsiteX0" fmla="*/ 2341946 w 2341946"/>
              <a:gd name="connsiteY0" fmla="*/ 991842 h 1697897"/>
              <a:gd name="connsiteX1" fmla="*/ 1840676 w 2341946"/>
              <a:gd name="connsiteY1" fmla="*/ 1186150 h 1697897"/>
              <a:gd name="connsiteX2" fmla="*/ 1350104 w 2341946"/>
              <a:gd name="connsiteY2" fmla="*/ 695579 h 1697897"/>
              <a:gd name="connsiteX3" fmla="*/ 347786 w 2341946"/>
              <a:gd name="connsiteY3" fmla="*/ 1697897 h 1697897"/>
              <a:gd name="connsiteX4" fmla="*/ 0 w 2341946"/>
              <a:gd name="connsiteY4" fmla="*/ 1350104 h 1697897"/>
              <a:gd name="connsiteX5" fmla="*/ 1350104 w 2341946"/>
              <a:gd name="connsiteY5" fmla="*/ 0 h 169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1946" h="1697897">
                <a:moveTo>
                  <a:pt x="2341946" y="991842"/>
                </a:moveTo>
                <a:lnTo>
                  <a:pt x="1840676" y="1186150"/>
                </a:lnTo>
                <a:lnTo>
                  <a:pt x="1350104" y="695579"/>
                </a:lnTo>
                <a:lnTo>
                  <a:pt x="347786" y="1697897"/>
                </a:lnTo>
                <a:lnTo>
                  <a:pt x="0" y="1350104"/>
                </a:lnTo>
                <a:lnTo>
                  <a:pt x="1350104" y="0"/>
                </a:lnTo>
                <a:close/>
              </a:path>
            </a:pathLst>
          </a:custGeom>
          <a:solidFill>
            <a:srgbClr val="FFE900"/>
          </a:solidFill>
          <a:ln w="9525" cap="flat">
            <a:noFill/>
            <a:prstDash val="solid"/>
            <a:miter/>
          </a:ln>
        </p:spPr>
        <p:txBody>
          <a:bodyPr wrap="square" rtlCol="0" anchor="ctr">
            <a:noAutofit/>
          </a:bodyPr>
          <a:lstStyle/>
          <a:p>
            <a:endParaRPr lang="en-US"/>
          </a:p>
        </p:txBody>
      </p:sp>
      <p:sp>
        <p:nvSpPr>
          <p:cNvPr id="28" name="Freeform 27">
            <a:extLst>
              <a:ext uri="{FF2B5EF4-FFF2-40B4-BE49-F238E27FC236}">
                <a16:creationId xmlns:a16="http://schemas.microsoft.com/office/drawing/2014/main" id="{426F3C52-4F29-F44F-9EC8-6BF56E6E0738}"/>
              </a:ext>
            </a:extLst>
          </p:cNvPr>
          <p:cNvSpPr/>
          <p:nvPr/>
        </p:nvSpPr>
        <p:spPr>
          <a:xfrm rot="19829054">
            <a:off x="10398044" y="2437167"/>
            <a:ext cx="2015268" cy="1697897"/>
          </a:xfrm>
          <a:custGeom>
            <a:avLst/>
            <a:gdLst>
              <a:gd name="connsiteX0" fmla="*/ 1350103 w 2015268"/>
              <a:gd name="connsiteY0" fmla="*/ 0 h 1697897"/>
              <a:gd name="connsiteX1" fmla="*/ 2015268 w 2015268"/>
              <a:gd name="connsiteY1" fmla="*/ 665165 h 1697897"/>
              <a:gd name="connsiteX2" fmla="*/ 1763826 w 2015268"/>
              <a:gd name="connsiteY2" fmla="*/ 1109302 h 1697897"/>
              <a:gd name="connsiteX3" fmla="*/ 1350104 w 2015268"/>
              <a:gd name="connsiteY3" fmla="*/ 695579 h 1697897"/>
              <a:gd name="connsiteX4" fmla="*/ 347786 w 2015268"/>
              <a:gd name="connsiteY4" fmla="*/ 1697897 h 1697897"/>
              <a:gd name="connsiteX5" fmla="*/ 0 w 2015268"/>
              <a:gd name="connsiteY5" fmla="*/ 1350104 h 169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5268" h="1697897">
                <a:moveTo>
                  <a:pt x="1350103" y="0"/>
                </a:moveTo>
                <a:lnTo>
                  <a:pt x="2015268" y="665165"/>
                </a:lnTo>
                <a:lnTo>
                  <a:pt x="1763826" y="1109302"/>
                </a:lnTo>
                <a:lnTo>
                  <a:pt x="1350104" y="695579"/>
                </a:lnTo>
                <a:lnTo>
                  <a:pt x="347786" y="1697897"/>
                </a:lnTo>
                <a:lnTo>
                  <a:pt x="0" y="1350104"/>
                </a:lnTo>
                <a:close/>
              </a:path>
            </a:pathLst>
          </a:custGeom>
          <a:solidFill>
            <a:schemeClr val="accent5"/>
          </a:solidFill>
          <a:ln w="9525" cap="flat">
            <a:noFill/>
            <a:prstDash val="solid"/>
            <a:miter/>
          </a:ln>
        </p:spPr>
        <p:txBody>
          <a:bodyPr wrap="square" rtlCol="0" anchor="ctr">
            <a:noAutofit/>
          </a:bodyPr>
          <a:lstStyle/>
          <a:p>
            <a:endParaRPr lang="en-US"/>
          </a:p>
        </p:txBody>
      </p:sp>
      <p:sp>
        <p:nvSpPr>
          <p:cNvPr id="30" name="Freeform 29">
            <a:extLst>
              <a:ext uri="{FF2B5EF4-FFF2-40B4-BE49-F238E27FC236}">
                <a16:creationId xmlns:a16="http://schemas.microsoft.com/office/drawing/2014/main" id="{9E34D2F7-F0D0-224F-9F0D-A6BB17994EFF}"/>
              </a:ext>
            </a:extLst>
          </p:cNvPr>
          <p:cNvSpPr/>
          <p:nvPr/>
        </p:nvSpPr>
        <p:spPr>
          <a:xfrm rot="3950183">
            <a:off x="11358197" y="5223900"/>
            <a:ext cx="939589" cy="807228"/>
          </a:xfrm>
          <a:custGeom>
            <a:avLst/>
            <a:gdLst>
              <a:gd name="connsiteX0" fmla="*/ 0 w 939589"/>
              <a:gd name="connsiteY0" fmla="*/ 459435 h 807228"/>
              <a:gd name="connsiteX1" fmla="*/ 459435 w 939589"/>
              <a:gd name="connsiteY1" fmla="*/ 0 h 807228"/>
              <a:gd name="connsiteX2" fmla="*/ 939589 w 939589"/>
              <a:gd name="connsiteY2" fmla="*/ 215424 h 807228"/>
              <a:gd name="connsiteX3" fmla="*/ 347786 w 939589"/>
              <a:gd name="connsiteY3" fmla="*/ 807228 h 807228"/>
            </a:gdLst>
            <a:ahLst/>
            <a:cxnLst>
              <a:cxn ang="0">
                <a:pos x="connsiteX0" y="connsiteY0"/>
              </a:cxn>
              <a:cxn ang="0">
                <a:pos x="connsiteX1" y="connsiteY1"/>
              </a:cxn>
              <a:cxn ang="0">
                <a:pos x="connsiteX2" y="connsiteY2"/>
              </a:cxn>
              <a:cxn ang="0">
                <a:pos x="connsiteX3" y="connsiteY3"/>
              </a:cxn>
            </a:cxnLst>
            <a:rect l="l" t="t" r="r" b="b"/>
            <a:pathLst>
              <a:path w="939589" h="807228">
                <a:moveTo>
                  <a:pt x="0" y="459435"/>
                </a:moveTo>
                <a:lnTo>
                  <a:pt x="459435" y="0"/>
                </a:lnTo>
                <a:lnTo>
                  <a:pt x="939589" y="215424"/>
                </a:lnTo>
                <a:lnTo>
                  <a:pt x="347786" y="807228"/>
                </a:lnTo>
                <a:close/>
              </a:path>
            </a:pathLst>
          </a:custGeom>
          <a:solidFill>
            <a:schemeClr val="tx1"/>
          </a:solidFill>
          <a:ln w="9525" cap="flat">
            <a:noFill/>
            <a:prstDash val="solid"/>
            <a:miter/>
          </a:ln>
        </p:spPr>
        <p:txBody>
          <a:bodyPr wrap="square" rtlCol="0" anchor="ctr">
            <a:noAutofit/>
          </a:bodyPr>
          <a:lstStyle/>
          <a:p>
            <a:endParaRPr lang="en-US"/>
          </a:p>
        </p:txBody>
      </p:sp>
      <p:sp>
        <p:nvSpPr>
          <p:cNvPr id="12" name="Text Placeholder 11">
            <a:extLst>
              <a:ext uri="{FF2B5EF4-FFF2-40B4-BE49-F238E27FC236}">
                <a16:creationId xmlns:a16="http://schemas.microsoft.com/office/drawing/2014/main" id="{014F1B88-F6B8-4247-B05B-BF91499B00B0}"/>
              </a:ext>
            </a:extLst>
          </p:cNvPr>
          <p:cNvSpPr>
            <a:spLocks noGrp="1"/>
          </p:cNvSpPr>
          <p:nvPr>
            <p:ph type="body" sz="quarter" idx="13" hasCustomPrompt="1"/>
          </p:nvPr>
        </p:nvSpPr>
        <p:spPr>
          <a:xfrm>
            <a:off x="4762795" y="1629851"/>
            <a:ext cx="5508521" cy="1095813"/>
          </a:xfrm>
        </p:spPr>
        <p:txBody>
          <a:bodyPr>
            <a:spAutoFit/>
          </a:bodyPr>
          <a:lstStyle>
            <a:lvl1pPr>
              <a:lnSpc>
                <a:spcPts val="2700"/>
              </a:lnSpc>
              <a:defRPr sz="1800" b="1" i="0">
                <a:latin typeface="+mj-lt"/>
                <a:ea typeface="Atyp BL Text Semibold" pitchFamily="2" charset="77"/>
              </a:defRPr>
            </a:lvl1pPr>
          </a:lstStyle>
          <a:p>
            <a:pPr lvl="0"/>
            <a:r>
              <a:rPr lang="en-US"/>
              <a:t>This slide can be used with or without bullets, to convey brief paragraphs or key points in a series.</a:t>
            </a:r>
          </a:p>
        </p:txBody>
      </p:sp>
      <p:sp>
        <p:nvSpPr>
          <p:cNvPr id="13" name="Text Placeholder 11">
            <a:extLst>
              <a:ext uri="{FF2B5EF4-FFF2-40B4-BE49-F238E27FC236}">
                <a16:creationId xmlns:a16="http://schemas.microsoft.com/office/drawing/2014/main" id="{5B11F722-0B8F-2B45-90A2-C7EE5960C994}"/>
              </a:ext>
            </a:extLst>
          </p:cNvPr>
          <p:cNvSpPr>
            <a:spLocks noGrp="1"/>
          </p:cNvSpPr>
          <p:nvPr>
            <p:ph type="body" sz="quarter" idx="14" hasCustomPrompt="1"/>
          </p:nvPr>
        </p:nvSpPr>
        <p:spPr>
          <a:xfrm>
            <a:off x="4762795" y="2745919"/>
            <a:ext cx="5508521" cy="1829347"/>
          </a:xfrm>
        </p:spPr>
        <p:txBody>
          <a:bodyPr>
            <a:spAutoFit/>
          </a:bodyPr>
          <a:lstStyle>
            <a:lvl1pPr>
              <a:lnSpc>
                <a:spcPts val="2300"/>
              </a:lnSpc>
              <a:defRPr sz="1600" b="0" i="0">
                <a:latin typeface="+mn-lt"/>
                <a:ea typeface="Atyp BL Text" pitchFamily="2" charset="77"/>
              </a:defRPr>
            </a:lvl1pPr>
          </a:lstStyle>
          <a:p>
            <a:pPr lvl="0"/>
            <a:r>
              <a:rPr lang="en-US"/>
              <a:t>You can edit the color of the shape(s) by selecting, navigating to “Shape Format” and changing the fill color from one of the designated Theme colors. Just make sure to “Send to Back” when you’ve chosen a color, in case the shape has come forward and covered the title or text.</a:t>
            </a:r>
          </a:p>
        </p:txBody>
      </p:sp>
      <p:sp>
        <p:nvSpPr>
          <p:cNvPr id="14" name="Title 26">
            <a:extLst>
              <a:ext uri="{FF2B5EF4-FFF2-40B4-BE49-F238E27FC236}">
                <a16:creationId xmlns:a16="http://schemas.microsoft.com/office/drawing/2014/main" id="{4D097AD9-B160-F44C-A005-E62F34FFADB8}"/>
              </a:ext>
            </a:extLst>
          </p:cNvPr>
          <p:cNvSpPr>
            <a:spLocks noGrp="1"/>
          </p:cNvSpPr>
          <p:nvPr>
            <p:ph type="title" hasCustomPrompt="1"/>
          </p:nvPr>
        </p:nvSpPr>
        <p:spPr>
          <a:xfrm>
            <a:off x="488298" y="1629851"/>
            <a:ext cx="2689188" cy="2086725"/>
          </a:xfrm>
        </p:spPr>
        <p:txBody>
          <a:bodyPr>
            <a:spAutoFit/>
          </a:bodyPr>
          <a:lstStyle>
            <a:lvl1pPr>
              <a:defRPr sz="3600">
                <a:solidFill>
                  <a:schemeClr val="bg1"/>
                </a:solidFill>
                <a:latin typeface="+mj-lt"/>
              </a:defRPr>
            </a:lvl1pPr>
          </a:lstStyle>
          <a:p>
            <a:r>
              <a:rPr lang="en-US"/>
              <a:t>Click to Edit Sidebar Text</a:t>
            </a:r>
          </a:p>
        </p:txBody>
      </p:sp>
    </p:spTree>
    <p:extLst>
      <p:ext uri="{BB962C8B-B14F-4D97-AF65-F5344CB8AC3E}">
        <p14:creationId xmlns:p14="http://schemas.microsoft.com/office/powerpoint/2010/main" val="87229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idebar + Lines - Purple">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D305C0EA-8A6E-DD47-AFB9-E1C5490726BC}"/>
              </a:ext>
            </a:extLst>
          </p:cNvPr>
          <p:cNvSpPr/>
          <p:nvPr/>
        </p:nvSpPr>
        <p:spPr>
          <a:xfrm>
            <a:off x="0" y="0"/>
            <a:ext cx="4416552" cy="6858000"/>
          </a:xfrm>
          <a:custGeom>
            <a:avLst/>
            <a:gdLst>
              <a:gd name="connsiteX0" fmla="*/ 3018727 w 4416552"/>
              <a:gd name="connsiteY0" fmla="*/ 6858000 h 6858000"/>
              <a:gd name="connsiteX1" fmla="*/ 0 w 4416552"/>
              <a:gd name="connsiteY1" fmla="*/ 6858000 h 6858000"/>
              <a:gd name="connsiteX2" fmla="*/ 0 w 4416552"/>
              <a:gd name="connsiteY2" fmla="*/ 0 h 6858000"/>
              <a:gd name="connsiteX3" fmla="*/ 4416552 w 4416552"/>
              <a:gd name="connsiteY3" fmla="*/ 0 h 6858000"/>
              <a:gd name="connsiteX4" fmla="*/ 3018727 w 441655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6552" h="6858000">
                <a:moveTo>
                  <a:pt x="3018727" y="6858000"/>
                </a:moveTo>
                <a:lnTo>
                  <a:pt x="0" y="6858000"/>
                </a:lnTo>
                <a:lnTo>
                  <a:pt x="0" y="0"/>
                </a:lnTo>
                <a:lnTo>
                  <a:pt x="4416552" y="0"/>
                </a:lnTo>
                <a:lnTo>
                  <a:pt x="3018727" y="6858000"/>
                </a:lnTo>
                <a:close/>
              </a:path>
            </a:pathLst>
          </a:custGeom>
          <a:solidFill>
            <a:schemeClr val="accent5"/>
          </a:solidFill>
          <a:ln w="6350"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D3274F98-9958-E747-A6F6-A10C51CA23E7}"/>
              </a:ext>
            </a:extLst>
          </p:cNvPr>
          <p:cNvSpPr/>
          <p:nvPr/>
        </p:nvSpPr>
        <p:spPr>
          <a:xfrm rot="1862251" flipV="1">
            <a:off x="8712001" y="232471"/>
            <a:ext cx="2856762" cy="542862"/>
          </a:xfrm>
          <a:custGeom>
            <a:avLst/>
            <a:gdLst>
              <a:gd name="connsiteX0" fmla="*/ 0 w 2856762"/>
              <a:gd name="connsiteY0" fmla="*/ 0 h 542862"/>
              <a:gd name="connsiteX1" fmla="*/ 902134 w 2856762"/>
              <a:gd name="connsiteY1" fmla="*/ 542862 h 542862"/>
              <a:gd name="connsiteX2" fmla="*/ 2856762 w 2856762"/>
              <a:gd name="connsiteY2" fmla="*/ 542862 h 542862"/>
              <a:gd name="connsiteX3" fmla="*/ 2856762 w 2856762"/>
              <a:gd name="connsiteY3" fmla="*/ 0 h 542862"/>
            </a:gdLst>
            <a:ahLst/>
            <a:cxnLst>
              <a:cxn ang="0">
                <a:pos x="connsiteX0" y="connsiteY0"/>
              </a:cxn>
              <a:cxn ang="0">
                <a:pos x="connsiteX1" y="connsiteY1"/>
              </a:cxn>
              <a:cxn ang="0">
                <a:pos x="connsiteX2" y="connsiteY2"/>
              </a:cxn>
              <a:cxn ang="0">
                <a:pos x="connsiteX3" y="connsiteY3"/>
              </a:cxn>
            </a:cxnLst>
            <a:rect l="l" t="t" r="r" b="b"/>
            <a:pathLst>
              <a:path w="2856762" h="542862">
                <a:moveTo>
                  <a:pt x="0" y="0"/>
                </a:moveTo>
                <a:lnTo>
                  <a:pt x="902134" y="542862"/>
                </a:lnTo>
                <a:lnTo>
                  <a:pt x="2856762" y="542862"/>
                </a:lnTo>
                <a:lnTo>
                  <a:pt x="2856762" y="0"/>
                </a:lnTo>
                <a:close/>
              </a:path>
            </a:pathLst>
          </a:custGeom>
          <a:solidFill>
            <a:srgbClr val="FFE9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B6D32BC-5BDB-F641-A1D6-84AAB0A5C5BE}"/>
              </a:ext>
            </a:extLst>
          </p:cNvPr>
          <p:cNvSpPr/>
          <p:nvPr/>
        </p:nvSpPr>
        <p:spPr>
          <a:xfrm rot="9697435" flipV="1">
            <a:off x="10685917" y="4992275"/>
            <a:ext cx="1633295" cy="542862"/>
          </a:xfrm>
          <a:custGeom>
            <a:avLst/>
            <a:gdLst>
              <a:gd name="connsiteX0" fmla="*/ 0 w 1633295"/>
              <a:gd name="connsiteY0" fmla="*/ 0 h 542862"/>
              <a:gd name="connsiteX1" fmla="*/ 180335 w 1633295"/>
              <a:gd name="connsiteY1" fmla="*/ 542862 h 542862"/>
              <a:gd name="connsiteX2" fmla="*/ 1633294 w 1633295"/>
              <a:gd name="connsiteY2" fmla="*/ 542862 h 542862"/>
              <a:gd name="connsiteX3" fmla="*/ 1633295 w 1633295"/>
              <a:gd name="connsiteY3" fmla="*/ 0 h 542862"/>
            </a:gdLst>
            <a:ahLst/>
            <a:cxnLst>
              <a:cxn ang="0">
                <a:pos x="connsiteX0" y="connsiteY0"/>
              </a:cxn>
              <a:cxn ang="0">
                <a:pos x="connsiteX1" y="connsiteY1"/>
              </a:cxn>
              <a:cxn ang="0">
                <a:pos x="connsiteX2" y="connsiteY2"/>
              </a:cxn>
              <a:cxn ang="0">
                <a:pos x="connsiteX3" y="connsiteY3"/>
              </a:cxn>
            </a:cxnLst>
            <a:rect l="l" t="t" r="r" b="b"/>
            <a:pathLst>
              <a:path w="1633295" h="542862">
                <a:moveTo>
                  <a:pt x="0" y="0"/>
                </a:moveTo>
                <a:lnTo>
                  <a:pt x="180335" y="542862"/>
                </a:lnTo>
                <a:lnTo>
                  <a:pt x="1633294" y="542862"/>
                </a:lnTo>
                <a:lnTo>
                  <a:pt x="1633295" y="0"/>
                </a:lnTo>
                <a:close/>
              </a:path>
            </a:pathLst>
          </a:custGeom>
          <a:solidFill>
            <a:schemeClr val="accent3"/>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AC47AA1-46C7-274D-9CC8-AC4A1C916B3D}"/>
              </a:ext>
            </a:extLst>
          </p:cNvPr>
          <p:cNvSpPr/>
          <p:nvPr/>
        </p:nvSpPr>
        <p:spPr>
          <a:xfrm rot="12049990" flipV="1">
            <a:off x="10998329" y="2739584"/>
            <a:ext cx="1333806" cy="542862"/>
          </a:xfrm>
          <a:custGeom>
            <a:avLst/>
            <a:gdLst>
              <a:gd name="connsiteX0" fmla="*/ 1333806 w 1333806"/>
              <a:gd name="connsiteY0" fmla="*/ 0 h 542862"/>
              <a:gd name="connsiteX1" fmla="*/ 206573 w 1333806"/>
              <a:gd name="connsiteY1" fmla="*/ 0 h 542862"/>
              <a:gd name="connsiteX2" fmla="*/ 0 w 1333806"/>
              <a:gd name="connsiteY2" fmla="*/ 542862 h 542862"/>
              <a:gd name="connsiteX3" fmla="*/ 1333806 w 1333806"/>
              <a:gd name="connsiteY3" fmla="*/ 542862 h 542862"/>
            </a:gdLst>
            <a:ahLst/>
            <a:cxnLst>
              <a:cxn ang="0">
                <a:pos x="connsiteX0" y="connsiteY0"/>
              </a:cxn>
              <a:cxn ang="0">
                <a:pos x="connsiteX1" y="connsiteY1"/>
              </a:cxn>
              <a:cxn ang="0">
                <a:pos x="connsiteX2" y="connsiteY2"/>
              </a:cxn>
              <a:cxn ang="0">
                <a:pos x="connsiteX3" y="connsiteY3"/>
              </a:cxn>
            </a:cxnLst>
            <a:rect l="l" t="t" r="r" b="b"/>
            <a:pathLst>
              <a:path w="1333806" h="542862">
                <a:moveTo>
                  <a:pt x="1333806" y="0"/>
                </a:moveTo>
                <a:lnTo>
                  <a:pt x="206573" y="0"/>
                </a:lnTo>
                <a:lnTo>
                  <a:pt x="0" y="542862"/>
                </a:lnTo>
                <a:lnTo>
                  <a:pt x="1333806" y="542862"/>
                </a:lnTo>
                <a:close/>
              </a:path>
            </a:pathLst>
          </a:custGeom>
          <a:solidFill>
            <a:schemeClr val="tx1"/>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38DDFD-284E-A24B-B7AD-9F4ADECF82D5}"/>
              </a:ext>
            </a:extLst>
          </p:cNvPr>
          <p:cNvSpPr/>
          <p:nvPr/>
        </p:nvSpPr>
        <p:spPr>
          <a:xfrm rot="12049990" flipV="1">
            <a:off x="10998329" y="2739584"/>
            <a:ext cx="1333806" cy="542862"/>
          </a:xfrm>
          <a:custGeom>
            <a:avLst/>
            <a:gdLst>
              <a:gd name="connsiteX0" fmla="*/ 1333806 w 1333806"/>
              <a:gd name="connsiteY0" fmla="*/ 0 h 542862"/>
              <a:gd name="connsiteX1" fmla="*/ 206573 w 1333806"/>
              <a:gd name="connsiteY1" fmla="*/ 0 h 542862"/>
              <a:gd name="connsiteX2" fmla="*/ 0 w 1333806"/>
              <a:gd name="connsiteY2" fmla="*/ 542862 h 542862"/>
              <a:gd name="connsiteX3" fmla="*/ 1333806 w 1333806"/>
              <a:gd name="connsiteY3" fmla="*/ 542862 h 542862"/>
            </a:gdLst>
            <a:ahLst/>
            <a:cxnLst>
              <a:cxn ang="0">
                <a:pos x="connsiteX0" y="connsiteY0"/>
              </a:cxn>
              <a:cxn ang="0">
                <a:pos x="connsiteX1" y="connsiteY1"/>
              </a:cxn>
              <a:cxn ang="0">
                <a:pos x="connsiteX2" y="connsiteY2"/>
              </a:cxn>
              <a:cxn ang="0">
                <a:pos x="connsiteX3" y="connsiteY3"/>
              </a:cxn>
            </a:cxnLst>
            <a:rect l="l" t="t" r="r" b="b"/>
            <a:pathLst>
              <a:path w="1333806" h="542862">
                <a:moveTo>
                  <a:pt x="1333806" y="0"/>
                </a:moveTo>
                <a:lnTo>
                  <a:pt x="206573" y="0"/>
                </a:lnTo>
                <a:lnTo>
                  <a:pt x="0" y="542862"/>
                </a:lnTo>
                <a:lnTo>
                  <a:pt x="1333806" y="542862"/>
                </a:lnTo>
                <a:close/>
              </a:path>
            </a:pathLst>
          </a:custGeom>
          <a:solidFill>
            <a:schemeClr val="accent5"/>
          </a:solidFill>
          <a:ln w="9525" cap="flat">
            <a:noFill/>
            <a:prstDash val="solid"/>
            <a:miter/>
          </a:ln>
        </p:spPr>
        <p:txBody>
          <a:bodyPr rtlCol="0" anchor="ctr"/>
          <a:lstStyle/>
          <a:p>
            <a:endParaRPr lang="en-US"/>
          </a:p>
        </p:txBody>
      </p:sp>
      <p:sp>
        <p:nvSpPr>
          <p:cNvPr id="17" name="Slide Number Placeholder 1">
            <a:extLst>
              <a:ext uri="{FF2B5EF4-FFF2-40B4-BE49-F238E27FC236}">
                <a16:creationId xmlns:a16="http://schemas.microsoft.com/office/drawing/2014/main" id="{6CAEC4AC-9A61-AB42-A9ED-4FAD54368807}"/>
              </a:ext>
            </a:extLst>
          </p:cNvPr>
          <p:cNvSpPr>
            <a:spLocks noGrp="1"/>
          </p:cNvSpPr>
          <p:nvPr>
            <p:ph type="sldNum" sz="quarter" idx="22"/>
          </p:nvPr>
        </p:nvSpPr>
        <p:spPr>
          <a:xfrm>
            <a:off x="9049982" y="6248396"/>
            <a:ext cx="2743200" cy="254003"/>
          </a:xfrm>
          <a:prstGeom prst="rect">
            <a:avLst/>
          </a:prstGeom>
        </p:spPr>
        <p:txBody>
          <a:bodyPr/>
          <a:lstStyle>
            <a:lvl1pPr>
              <a:defRPr sz="1050">
                <a:solidFill>
                  <a:schemeClr val="tx1"/>
                </a:solidFill>
              </a:defRPr>
            </a:lvl1pPr>
          </a:lstStyle>
          <a:p>
            <a:fld id="{8B872406-BB3D-487C-94AA-F5749CCD2F93}" type="slidenum">
              <a:rPr lang="en-US" smtClean="0"/>
              <a:t>‹#›</a:t>
            </a:fld>
            <a:endParaRPr lang="en-US"/>
          </a:p>
        </p:txBody>
      </p:sp>
      <p:sp>
        <p:nvSpPr>
          <p:cNvPr id="15" name="Title 26">
            <a:extLst>
              <a:ext uri="{FF2B5EF4-FFF2-40B4-BE49-F238E27FC236}">
                <a16:creationId xmlns:a16="http://schemas.microsoft.com/office/drawing/2014/main" id="{DA9DE234-A304-F141-A692-E9E1677D01BF}"/>
              </a:ext>
            </a:extLst>
          </p:cNvPr>
          <p:cNvSpPr>
            <a:spLocks noGrp="1"/>
          </p:cNvSpPr>
          <p:nvPr>
            <p:ph type="title" hasCustomPrompt="1"/>
          </p:nvPr>
        </p:nvSpPr>
        <p:spPr>
          <a:xfrm>
            <a:off x="488298" y="1629851"/>
            <a:ext cx="2689188" cy="2086725"/>
          </a:xfrm>
          <a:prstGeom prst="rect">
            <a:avLst/>
          </a:prstGeom>
        </p:spPr>
        <p:txBody>
          <a:bodyPr>
            <a:spAutoFit/>
          </a:bodyPr>
          <a:lstStyle>
            <a:lvl1pPr>
              <a:defRPr sz="3600">
                <a:solidFill>
                  <a:srgbClr val="FFFFFF"/>
                </a:solidFill>
              </a:defRPr>
            </a:lvl1pPr>
          </a:lstStyle>
          <a:p>
            <a:r>
              <a:rPr lang="en-US"/>
              <a:t>Click to Edit Sidebar Text</a:t>
            </a:r>
          </a:p>
        </p:txBody>
      </p:sp>
      <p:sp>
        <p:nvSpPr>
          <p:cNvPr id="2" name="Text Placeholder 11">
            <a:extLst>
              <a:ext uri="{FF2B5EF4-FFF2-40B4-BE49-F238E27FC236}">
                <a16:creationId xmlns:a16="http://schemas.microsoft.com/office/drawing/2014/main" id="{DCCE6A26-2749-1398-6B40-07486D7EC408}"/>
              </a:ext>
            </a:extLst>
          </p:cNvPr>
          <p:cNvSpPr>
            <a:spLocks noGrp="1"/>
          </p:cNvSpPr>
          <p:nvPr>
            <p:ph type="body" sz="quarter" idx="13" hasCustomPrompt="1"/>
          </p:nvPr>
        </p:nvSpPr>
        <p:spPr>
          <a:xfrm>
            <a:off x="4762795" y="1629851"/>
            <a:ext cx="5508521" cy="1095813"/>
          </a:xfrm>
        </p:spPr>
        <p:txBody>
          <a:bodyPr>
            <a:spAutoFit/>
          </a:bodyPr>
          <a:lstStyle>
            <a:lvl1pPr>
              <a:lnSpc>
                <a:spcPts val="2700"/>
              </a:lnSpc>
              <a:defRPr sz="1800" b="1" i="0">
                <a:latin typeface="+mj-lt"/>
                <a:ea typeface="Atyp BL Text Semibold" pitchFamily="2" charset="77"/>
              </a:defRPr>
            </a:lvl1pPr>
          </a:lstStyle>
          <a:p>
            <a:pPr lvl="0"/>
            <a:r>
              <a:rPr lang="en-US"/>
              <a:t>This slide can be used with or without bullets, to convey brief paragraphs or key points in a series.</a:t>
            </a:r>
          </a:p>
        </p:txBody>
      </p:sp>
      <p:sp>
        <p:nvSpPr>
          <p:cNvPr id="3" name="Text Placeholder 11">
            <a:extLst>
              <a:ext uri="{FF2B5EF4-FFF2-40B4-BE49-F238E27FC236}">
                <a16:creationId xmlns:a16="http://schemas.microsoft.com/office/drawing/2014/main" id="{1D4243C7-7A87-477F-43CE-703FDD28B766}"/>
              </a:ext>
            </a:extLst>
          </p:cNvPr>
          <p:cNvSpPr>
            <a:spLocks noGrp="1"/>
          </p:cNvSpPr>
          <p:nvPr>
            <p:ph type="body" sz="quarter" idx="14" hasCustomPrompt="1"/>
          </p:nvPr>
        </p:nvSpPr>
        <p:spPr>
          <a:xfrm>
            <a:off x="4762795" y="2745919"/>
            <a:ext cx="5508521" cy="1829347"/>
          </a:xfrm>
        </p:spPr>
        <p:txBody>
          <a:bodyPr>
            <a:spAutoFit/>
          </a:bodyPr>
          <a:lstStyle>
            <a:lvl1pPr>
              <a:lnSpc>
                <a:spcPts val="2300"/>
              </a:lnSpc>
              <a:defRPr sz="1600" b="0" i="0">
                <a:latin typeface="+mn-lt"/>
                <a:ea typeface="Atyp BL Text" pitchFamily="2" charset="77"/>
              </a:defRPr>
            </a:lvl1pPr>
          </a:lstStyle>
          <a:p>
            <a:pPr lvl="0"/>
            <a:r>
              <a:rPr lang="en-US"/>
              <a:t>You can edit the color of the shape(s) by selecting, navigating to “Shape Format” and changing the fill color from one of the designated Theme colors. Just make sure to “Send to Back” when you’ve chosen a color, in case the shape has come forward and covered the title or text.</a:t>
            </a:r>
          </a:p>
        </p:txBody>
      </p:sp>
    </p:spTree>
    <p:extLst>
      <p:ext uri="{BB962C8B-B14F-4D97-AF65-F5344CB8AC3E}">
        <p14:creationId xmlns:p14="http://schemas.microsoft.com/office/powerpoint/2010/main" val="23823118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2-Column Comparison - White">
    <p:spTree>
      <p:nvGrpSpPr>
        <p:cNvPr id="1" name=""/>
        <p:cNvGrpSpPr/>
        <p:nvPr/>
      </p:nvGrpSpPr>
      <p:grpSpPr>
        <a:xfrm>
          <a:off x="0" y="0"/>
          <a:ext cx="0" cy="0"/>
          <a:chOff x="0" y="0"/>
          <a:chExt cx="0" cy="0"/>
        </a:xfrm>
      </p:grpSpPr>
      <p:grpSp>
        <p:nvGrpSpPr>
          <p:cNvPr id="580" name="Group 7"/>
          <p:cNvGrpSpPr/>
          <p:nvPr/>
        </p:nvGrpSpPr>
        <p:grpSpPr>
          <a:xfrm>
            <a:off x="4848745" y="1363178"/>
            <a:ext cx="2494510" cy="2494510"/>
            <a:chOff x="0" y="0"/>
            <a:chExt cx="2494508" cy="2494508"/>
          </a:xfrm>
        </p:grpSpPr>
        <p:pic>
          <p:nvPicPr>
            <p:cNvPr id="578" name="Picture 3" descr="Picture 3"/>
            <p:cNvPicPr>
              <a:picLocks noChangeAspect="1"/>
            </p:cNvPicPr>
            <p:nvPr/>
          </p:nvPicPr>
          <p:blipFill>
            <a:blip r:embed="rId2"/>
            <a:stretch>
              <a:fillRect/>
            </a:stretch>
          </p:blipFill>
          <p:spPr>
            <a:xfrm>
              <a:off x="0" y="0"/>
              <a:ext cx="2494509" cy="2494509"/>
            </a:xfrm>
            <a:prstGeom prst="rect">
              <a:avLst/>
            </a:prstGeom>
            <a:ln w="12700" cap="flat">
              <a:noFill/>
              <a:miter lim="400000"/>
            </a:ln>
            <a:effectLst/>
          </p:spPr>
        </p:pic>
        <p:sp>
          <p:nvSpPr>
            <p:cNvPr id="579" name="TextBox 12"/>
            <p:cNvSpPr txBox="1"/>
            <p:nvPr/>
          </p:nvSpPr>
          <p:spPr>
            <a:xfrm>
              <a:off x="657427" y="785590"/>
              <a:ext cx="1167736" cy="9164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5400">
                  <a:latin typeface="Atyp Display Semibold"/>
                  <a:ea typeface="Atyp Display Semibold"/>
                  <a:cs typeface="Atyp Display Semibold"/>
                  <a:sym typeface="Atyp Display Semibold"/>
                </a:defRPr>
              </a:lvl1pPr>
            </a:lstStyle>
            <a:p>
              <a:r>
                <a:rPr>
                  <a:latin typeface="+mj-lt"/>
                </a:rPr>
                <a:t>VS</a:t>
              </a:r>
            </a:p>
          </p:txBody>
        </p:sp>
      </p:grpSp>
      <p:sp>
        <p:nvSpPr>
          <p:cNvPr id="9" name="Freeform 8">
            <a:extLst>
              <a:ext uri="{FF2B5EF4-FFF2-40B4-BE49-F238E27FC236}">
                <a16:creationId xmlns:a16="http://schemas.microsoft.com/office/drawing/2014/main" id="{D5151C0D-62A5-9207-304B-D4D4D6C52CB4}"/>
              </a:ext>
            </a:extLst>
          </p:cNvPr>
          <p:cNvSpPr/>
          <p:nvPr/>
        </p:nvSpPr>
        <p:spPr>
          <a:xfrm>
            <a:off x="6101577" y="1363270"/>
            <a:ext cx="1243609" cy="2494328"/>
          </a:xfrm>
          <a:custGeom>
            <a:avLst/>
            <a:gdLst>
              <a:gd name="connsiteX0" fmla="*/ 0 w 1243609"/>
              <a:gd name="connsiteY0" fmla="*/ 0 h 2494328"/>
              <a:gd name="connsiteX1" fmla="*/ 125515 w 1243609"/>
              <a:gd name="connsiteY1" fmla="*/ 6348 h 2494328"/>
              <a:gd name="connsiteX2" fmla="*/ 1243609 w 1243609"/>
              <a:gd name="connsiteY2" fmla="*/ 1247164 h 2494328"/>
              <a:gd name="connsiteX3" fmla="*/ 125515 w 1243609"/>
              <a:gd name="connsiteY3" fmla="*/ 2487981 h 2494328"/>
              <a:gd name="connsiteX4" fmla="*/ 0 w 1243609"/>
              <a:gd name="connsiteY4" fmla="*/ 2494328 h 2494328"/>
              <a:gd name="connsiteX5" fmla="*/ 0 w 1243609"/>
              <a:gd name="connsiteY5" fmla="*/ 2244151 h 2494328"/>
              <a:gd name="connsiteX6" fmla="*/ 996701 w 1243609"/>
              <a:gd name="connsiteY6" fmla="*/ 1247450 h 2494328"/>
              <a:gd name="connsiteX7" fmla="*/ 0 w 1243609"/>
              <a:gd name="connsiteY7" fmla="*/ 250749 h 249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09" h="2494328">
                <a:moveTo>
                  <a:pt x="0" y="0"/>
                </a:moveTo>
                <a:lnTo>
                  <a:pt x="125515" y="6348"/>
                </a:lnTo>
                <a:cubicBezTo>
                  <a:pt x="753532" y="70220"/>
                  <a:pt x="1243609" y="601377"/>
                  <a:pt x="1243609" y="1247164"/>
                </a:cubicBezTo>
                <a:cubicBezTo>
                  <a:pt x="1243609" y="1892952"/>
                  <a:pt x="753532" y="2424109"/>
                  <a:pt x="125515" y="2487981"/>
                </a:cubicBezTo>
                <a:lnTo>
                  <a:pt x="0" y="2494328"/>
                </a:lnTo>
                <a:lnTo>
                  <a:pt x="0" y="2244151"/>
                </a:lnTo>
                <a:cubicBezTo>
                  <a:pt x="550463" y="2244151"/>
                  <a:pt x="996701" y="1797913"/>
                  <a:pt x="996701" y="1247450"/>
                </a:cubicBezTo>
                <a:cubicBezTo>
                  <a:pt x="996701" y="696987"/>
                  <a:pt x="550463" y="250749"/>
                  <a:pt x="0" y="250749"/>
                </a:cubicBezTo>
                <a:close/>
              </a:path>
            </a:pathLst>
          </a:custGeom>
          <a:solidFill>
            <a:schemeClr val="accent5"/>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262"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574" name="Body Level One…"/>
          <p:cNvSpPr txBox="1">
            <a:spLocks noGrp="1"/>
          </p:cNvSpPr>
          <p:nvPr>
            <p:ph type="body" sz="quarter" idx="1" hasCustomPrompt="1"/>
          </p:nvPr>
        </p:nvSpPr>
        <p:spPr>
          <a:xfrm>
            <a:off x="517525" y="1441450"/>
            <a:ext cx="4084638" cy="383394"/>
          </a:xfrm>
          <a:prstGeom prst="rect">
            <a:avLst/>
          </a:prstGeom>
        </p:spPr>
        <p:txBody>
          <a:bodyPr/>
          <a:lstStyle>
            <a:lvl1pPr marL="0" indent="0">
              <a:buNone/>
              <a:defRPr b="1">
                <a:latin typeface="+mn-lt"/>
                <a:ea typeface="Atyp Display Medium"/>
                <a:cs typeface="Atyp Display Medium"/>
                <a:sym typeface="Atyp Display Medium"/>
              </a:defRPr>
            </a:lvl1pPr>
            <a:lvl2pPr marL="457200" indent="0">
              <a:buNone/>
              <a:defRPr b="1">
                <a:latin typeface="+mn-lt"/>
                <a:ea typeface="Atyp Display Medium"/>
                <a:cs typeface="Atyp Display Medium"/>
                <a:sym typeface="Atyp Display Medium"/>
              </a:defRPr>
            </a:lvl2pPr>
            <a:lvl3pPr marL="914400" indent="0">
              <a:buNone/>
              <a:defRPr b="1">
                <a:latin typeface="+mn-lt"/>
                <a:ea typeface="Atyp Display Medium"/>
                <a:cs typeface="Atyp Display Medium"/>
                <a:sym typeface="Atyp Display Medium"/>
              </a:defRPr>
            </a:lvl3pPr>
            <a:lvl4pPr marL="1371600" indent="0">
              <a:buNone/>
              <a:defRPr b="1">
                <a:latin typeface="+mn-lt"/>
                <a:ea typeface="Atyp Display Medium"/>
                <a:cs typeface="Atyp Display Medium"/>
                <a:sym typeface="Atyp Display Medium"/>
              </a:defRPr>
            </a:lvl4pPr>
            <a:lvl5pPr marL="1828800" indent="0">
              <a:buNone/>
              <a:defRPr b="1">
                <a:latin typeface="+mn-lt"/>
                <a:ea typeface="Atyp Display Medium"/>
                <a:cs typeface="Atyp Display Medium"/>
                <a:sym typeface="Atyp Display Medium"/>
              </a:defRPr>
            </a:lvl5pPr>
          </a:lstStyle>
          <a:p>
            <a:r>
              <a:t>Subtitle Appears Here</a:t>
            </a:r>
          </a:p>
          <a:p>
            <a:pPr lvl="1"/>
            <a:endParaRPr/>
          </a:p>
          <a:p>
            <a:pPr lvl="2"/>
            <a:endParaRPr/>
          </a:p>
          <a:p>
            <a:pPr lvl="3"/>
            <a:endParaRPr/>
          </a:p>
          <a:p>
            <a:pPr lvl="4"/>
            <a:endParaRPr/>
          </a:p>
        </p:txBody>
      </p:sp>
      <p:sp>
        <p:nvSpPr>
          <p:cNvPr id="575" name="Text Placeholder 8"/>
          <p:cNvSpPr>
            <a:spLocks noGrp="1"/>
          </p:cNvSpPr>
          <p:nvPr>
            <p:ph type="body" sz="quarter" idx="21" hasCustomPrompt="1"/>
          </p:nvPr>
        </p:nvSpPr>
        <p:spPr>
          <a:xfrm>
            <a:off x="7637853" y="1441450"/>
            <a:ext cx="4084639" cy="383395"/>
          </a:xfrm>
          <a:prstGeom prst="rect">
            <a:avLst/>
          </a:prstGeom>
        </p:spPr>
        <p:txBody>
          <a:bodyPr/>
          <a:lstStyle>
            <a:lvl1pPr marL="0" indent="0">
              <a:buNone/>
              <a:defRPr b="1">
                <a:latin typeface="+mn-lt"/>
                <a:ea typeface="Atyp Display Medium"/>
                <a:cs typeface="Atyp Display Medium"/>
                <a:sym typeface="Atyp Display Medium"/>
              </a:defRPr>
            </a:lvl1pPr>
          </a:lstStyle>
          <a:p>
            <a:r>
              <a:t>Subtitle Appears Here</a:t>
            </a:r>
          </a:p>
        </p:txBody>
      </p:sp>
      <p:sp>
        <p:nvSpPr>
          <p:cNvPr id="581" name="Click to Edit 2-Column Comparison"/>
          <p:cNvSpPr txBox="1">
            <a:spLocks noGrp="1"/>
          </p:cNvSpPr>
          <p:nvPr>
            <p:ph type="title" hasCustomPrompt="1"/>
          </p:nvPr>
        </p:nvSpPr>
        <p:spPr>
          <a:xfrm>
            <a:off x="516924" y="505169"/>
            <a:ext cx="11164331" cy="466381"/>
          </a:xfrm>
          <a:prstGeom prst="rect">
            <a:avLst/>
          </a:prstGeom>
        </p:spPr>
        <p:txBody>
          <a:bodyPr/>
          <a:lstStyle>
            <a:lvl1pPr algn="ctr">
              <a:defRPr>
                <a:latin typeface="+mj-lt"/>
              </a:defRPr>
            </a:lvl1pPr>
          </a:lstStyle>
          <a:p>
            <a:r>
              <a:t>Click to Edit 2-Column Comparison</a:t>
            </a:r>
          </a:p>
        </p:txBody>
      </p:sp>
      <p:sp>
        <p:nvSpPr>
          <p:cNvPr id="582" name="Slide Number"/>
          <p:cNvSpPr txBox="1">
            <a:spLocks noGrp="1"/>
          </p:cNvSpPr>
          <p:nvPr>
            <p:ph type="sldNum" sz="quarter" idx="2"/>
          </p:nvPr>
        </p:nvSpPr>
        <p:spPr>
          <a:prstGeom prst="rect">
            <a:avLst/>
          </a:prstGeom>
        </p:spPr>
        <p:txBody>
          <a:bodyPr/>
          <a:lstStyle/>
          <a:p>
            <a:fld id="{8B872406-BB3D-487C-94AA-F5749CCD2F93}" type="slidenum">
              <a:rPr lang="en-US" smtClean="0"/>
              <a:t>‹#›</a:t>
            </a:fld>
            <a:endParaRPr lang="en-US"/>
          </a:p>
        </p:txBody>
      </p:sp>
      <p:sp>
        <p:nvSpPr>
          <p:cNvPr id="15" name="Text Placeholder 2">
            <a:extLst>
              <a:ext uri="{FF2B5EF4-FFF2-40B4-BE49-F238E27FC236}">
                <a16:creationId xmlns:a16="http://schemas.microsoft.com/office/drawing/2014/main" id="{8D4923C2-A233-4145-BD56-9C9553CB69C2}"/>
              </a:ext>
            </a:extLst>
          </p:cNvPr>
          <p:cNvSpPr>
            <a:spLocks noGrp="1"/>
          </p:cNvSpPr>
          <p:nvPr>
            <p:ph type="body" sz="quarter" idx="24"/>
          </p:nvPr>
        </p:nvSpPr>
        <p:spPr>
          <a:xfrm>
            <a:off x="517525" y="1931988"/>
            <a:ext cx="4084638" cy="368458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3D1715D6-4E63-5841-AFE9-57F8C67EF423}"/>
              </a:ext>
            </a:extLst>
          </p:cNvPr>
          <p:cNvSpPr>
            <a:spLocks noGrp="1"/>
          </p:cNvSpPr>
          <p:nvPr>
            <p:ph type="body" sz="quarter" idx="25"/>
          </p:nvPr>
        </p:nvSpPr>
        <p:spPr>
          <a:xfrm>
            <a:off x="7637463" y="1931988"/>
            <a:ext cx="4156075" cy="35972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Graphic 9">
            <a:extLst>
              <a:ext uri="{FF2B5EF4-FFF2-40B4-BE49-F238E27FC236}">
                <a16:creationId xmlns:a16="http://schemas.microsoft.com/office/drawing/2014/main" id="{5857763E-DAF8-2352-5AF0-43269AA7697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8182" y="5921468"/>
            <a:ext cx="2546643" cy="515230"/>
          </a:xfrm>
          <a:prstGeom prst="rect">
            <a:avLst/>
          </a:prstGeom>
        </p:spPr>
      </p:pic>
    </p:spTree>
    <p:extLst>
      <p:ext uri="{BB962C8B-B14F-4D97-AF65-F5344CB8AC3E}">
        <p14:creationId xmlns:p14="http://schemas.microsoft.com/office/powerpoint/2010/main" val="418303976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Title - Forest Road Purple">
    <p:bg>
      <p:bgPr>
        <a:solidFill>
          <a:srgbClr val="FFE900"/>
        </a:solidFill>
        <a:effectLst/>
      </p:bgPr>
    </p:bg>
    <p:spTree>
      <p:nvGrpSpPr>
        <p:cNvPr id="1" name=""/>
        <p:cNvGrpSpPr/>
        <p:nvPr/>
      </p:nvGrpSpPr>
      <p:grpSpPr>
        <a:xfrm>
          <a:off x="0" y="0"/>
          <a:ext cx="0" cy="0"/>
          <a:chOff x="0" y="0"/>
          <a:chExt cx="0" cy="0"/>
        </a:xfrm>
      </p:grpSpPr>
      <p:pic>
        <p:nvPicPr>
          <p:cNvPr id="38" name="Picture 9" descr="Picture 9"/>
          <p:cNvPicPr>
            <a:picLocks noChangeAspect="1"/>
          </p:cNvPicPr>
          <p:nvPr/>
        </p:nvPicPr>
        <p:blipFill>
          <a:blip r:embed="rId2"/>
          <a:srcRect/>
          <a:stretch>
            <a:fillRect/>
          </a:stretch>
        </p:blipFill>
        <p:spPr>
          <a:xfrm>
            <a:off x="3019286" y="0"/>
            <a:ext cx="9172714" cy="6858000"/>
          </a:xfrm>
          <a:prstGeom prst="rect">
            <a:avLst/>
          </a:prstGeom>
          <a:ln w="12700">
            <a:miter lim="400000"/>
          </a:ln>
        </p:spPr>
      </p:pic>
      <p:pic>
        <p:nvPicPr>
          <p:cNvPr id="3" name="Graphic 12" descr="Graphic 12">
            <a:extLst>
              <a:ext uri="{FF2B5EF4-FFF2-40B4-BE49-F238E27FC236}">
                <a16:creationId xmlns:a16="http://schemas.microsoft.com/office/drawing/2014/main" id="{E2E95B8D-FB97-E021-D779-36F9D899C1F0}"/>
              </a:ext>
            </a:extLst>
          </p:cNvPr>
          <p:cNvPicPr>
            <a:picLocks noChangeAspect="1"/>
          </p:cNvPicPr>
          <p:nvPr/>
        </p:nvPicPr>
        <p:blipFill>
          <a:blip r:embed="rId3"/>
          <a:stretch>
            <a:fillRect/>
          </a:stretch>
        </p:blipFill>
        <p:spPr>
          <a:xfrm>
            <a:off x="0" y="0"/>
            <a:ext cx="6959600" cy="6858000"/>
          </a:xfrm>
          <a:prstGeom prst="rect">
            <a:avLst/>
          </a:prstGeom>
          <a:ln w="12700">
            <a:miter lim="400000"/>
          </a:ln>
        </p:spPr>
      </p:pic>
      <p:sp>
        <p:nvSpPr>
          <p:cNvPr id="2" name="Freeform 1">
            <a:extLst>
              <a:ext uri="{FF2B5EF4-FFF2-40B4-BE49-F238E27FC236}">
                <a16:creationId xmlns:a16="http://schemas.microsoft.com/office/drawing/2014/main" id="{04FA31CC-C5EA-B6E1-C4BF-A633C37171EB}"/>
              </a:ext>
            </a:extLst>
          </p:cNvPr>
          <p:cNvSpPr/>
          <p:nvPr/>
        </p:nvSpPr>
        <p:spPr>
          <a:xfrm>
            <a:off x="-1" y="0"/>
            <a:ext cx="6959599" cy="6858000"/>
          </a:xfrm>
          <a:custGeom>
            <a:avLst/>
            <a:gdLst>
              <a:gd name="connsiteX0" fmla="*/ 0 w 6945834"/>
              <a:gd name="connsiteY0" fmla="*/ 0 h 6858000"/>
              <a:gd name="connsiteX1" fmla="*/ 6945834 w 6945834"/>
              <a:gd name="connsiteY1" fmla="*/ 0 h 6858000"/>
              <a:gd name="connsiteX2" fmla="*/ 5715067 w 6945834"/>
              <a:gd name="connsiteY2" fmla="*/ 6858000 h 6858000"/>
              <a:gd name="connsiteX3" fmla="*/ 0 w 694583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945834" h="6858000">
                <a:moveTo>
                  <a:pt x="0" y="0"/>
                </a:moveTo>
                <a:lnTo>
                  <a:pt x="6945834" y="0"/>
                </a:lnTo>
                <a:lnTo>
                  <a:pt x="5715067" y="6858000"/>
                </a:lnTo>
                <a:lnTo>
                  <a:pt x="0" y="6858000"/>
                </a:lnTo>
                <a:close/>
              </a:path>
            </a:pathLst>
          </a:custGeom>
          <a:solidFill>
            <a:schemeClr val="accent5"/>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262"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5" name="Click to Edit Slide Title">
            <a:extLst>
              <a:ext uri="{FF2B5EF4-FFF2-40B4-BE49-F238E27FC236}">
                <a16:creationId xmlns:a16="http://schemas.microsoft.com/office/drawing/2014/main" id="{E6A6C5C2-7A0E-CF0A-0632-18B187FCC063}"/>
              </a:ext>
            </a:extLst>
          </p:cNvPr>
          <p:cNvSpPr txBox="1">
            <a:spLocks noGrp="1"/>
          </p:cNvSpPr>
          <p:nvPr>
            <p:ph type="title" hasCustomPrompt="1"/>
          </p:nvPr>
        </p:nvSpPr>
        <p:spPr>
          <a:xfrm>
            <a:off x="512018" y="2789669"/>
            <a:ext cx="5014447" cy="1278662"/>
          </a:xfrm>
          <a:prstGeom prst="rect">
            <a:avLst/>
          </a:prstGeom>
        </p:spPr>
        <p:txBody>
          <a:bodyPr anchor="ctr"/>
          <a:lstStyle>
            <a:lvl1pPr>
              <a:defRPr sz="4800">
                <a:solidFill>
                  <a:srgbClr val="FFFFFF"/>
                </a:solidFill>
              </a:defRPr>
            </a:lvl1pPr>
          </a:lstStyle>
          <a:p>
            <a:r>
              <a:t>Click to Edit Slide Title</a:t>
            </a:r>
          </a:p>
        </p:txBody>
      </p:sp>
      <p:sp>
        <p:nvSpPr>
          <p:cNvPr id="6" name="Body Level One…">
            <a:extLst>
              <a:ext uri="{FF2B5EF4-FFF2-40B4-BE49-F238E27FC236}">
                <a16:creationId xmlns:a16="http://schemas.microsoft.com/office/drawing/2014/main" id="{E0F991D5-8D44-0E26-5F24-6691C0E98EEA}"/>
              </a:ext>
            </a:extLst>
          </p:cNvPr>
          <p:cNvSpPr txBox="1">
            <a:spLocks noGrp="1"/>
          </p:cNvSpPr>
          <p:nvPr>
            <p:ph type="body" sz="quarter" idx="1" hasCustomPrompt="1"/>
          </p:nvPr>
        </p:nvSpPr>
        <p:spPr>
          <a:xfrm>
            <a:off x="512762" y="4222750"/>
            <a:ext cx="5013326" cy="640563"/>
          </a:xfrm>
          <a:prstGeom prst="rect">
            <a:avLst/>
          </a:prstGeom>
        </p:spPr>
        <p:txBody>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sz="1800" b="1" i="0">
                <a:solidFill>
                  <a:srgbClr val="FFFFFF"/>
                </a:solidFill>
                <a:latin typeface="+mj-lt"/>
                <a:ea typeface="Atyp Display Semibold" pitchFamily="2" charset="0"/>
              </a:defRPr>
            </a:lvl1pPr>
            <a:lvl2pPr marL="774700" indent="-317500">
              <a:defRPr sz="2000"/>
            </a:lvl2pPr>
            <a:lvl3pPr marL="1231900" indent="-317500">
              <a:defRPr sz="2000"/>
            </a:lvl3pPr>
            <a:lvl4pPr marL="1689100" indent="-317500">
              <a:defRPr sz="2000"/>
            </a:lvl4pPr>
            <a:lvl5pPr marL="2146300" indent="-317500">
              <a:defRPr sz="2000"/>
            </a:lvl5pPr>
          </a:lstStyle>
          <a:p>
            <a:r>
              <a:rPr lang="en-US"/>
              <a:t>This is a subhead. If needed, please keep to one line, only. If not, delete.</a:t>
            </a:r>
          </a:p>
        </p:txBody>
      </p:sp>
      <p:pic>
        <p:nvPicPr>
          <p:cNvPr id="8" name="Picture 7">
            <a:extLst>
              <a:ext uri="{FF2B5EF4-FFF2-40B4-BE49-F238E27FC236}">
                <a16:creationId xmlns:a16="http://schemas.microsoft.com/office/drawing/2014/main" id="{84395879-DB7C-22BE-B4F2-EF43B519B9E3}"/>
              </a:ext>
            </a:extLst>
          </p:cNvPr>
          <p:cNvPicPr>
            <a:picLocks noChangeAspect="1"/>
          </p:cNvPicPr>
          <p:nvPr/>
        </p:nvPicPr>
        <p:blipFill>
          <a:blip r:embed="rId4"/>
          <a:stretch>
            <a:fillRect/>
          </a:stretch>
        </p:blipFill>
        <p:spPr>
          <a:xfrm>
            <a:off x="512018" y="503858"/>
            <a:ext cx="3809080" cy="730224"/>
          </a:xfrm>
          <a:prstGeom prst="rect">
            <a:avLst/>
          </a:prstGeom>
        </p:spPr>
      </p:pic>
    </p:spTree>
    <p:extLst>
      <p:ext uri="{BB962C8B-B14F-4D97-AF65-F5344CB8AC3E}">
        <p14:creationId xmlns:p14="http://schemas.microsoft.com/office/powerpoint/2010/main" val="876178428"/>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1_2-Column Comparison - Purple 2">
    <p:spTree>
      <p:nvGrpSpPr>
        <p:cNvPr id="1" name=""/>
        <p:cNvGrpSpPr/>
        <p:nvPr/>
      </p:nvGrpSpPr>
      <p:grpSpPr>
        <a:xfrm>
          <a:off x="0" y="0"/>
          <a:ext cx="0" cy="0"/>
          <a:chOff x="0" y="0"/>
          <a:chExt cx="0" cy="0"/>
        </a:xfrm>
      </p:grpSpPr>
      <p:sp>
        <p:nvSpPr>
          <p:cNvPr id="590" name="Rectangle 9"/>
          <p:cNvSpPr/>
          <p:nvPr/>
        </p:nvSpPr>
        <p:spPr>
          <a:xfrm>
            <a:off x="0" y="0"/>
            <a:ext cx="6096000" cy="6858000"/>
          </a:xfrm>
          <a:prstGeom prst="rect">
            <a:avLst/>
          </a:prstGeom>
          <a:solidFill>
            <a:schemeClr val="accent5"/>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pic>
        <p:nvPicPr>
          <p:cNvPr id="591" name="Picture 4" descr="Picture 4"/>
          <p:cNvPicPr>
            <a:picLocks noChangeAspect="1"/>
          </p:cNvPicPr>
          <p:nvPr/>
        </p:nvPicPr>
        <p:blipFill>
          <a:blip r:embed="rId2"/>
          <a:stretch>
            <a:fillRect/>
          </a:stretch>
        </p:blipFill>
        <p:spPr>
          <a:xfrm>
            <a:off x="4848745" y="1358119"/>
            <a:ext cx="2494510" cy="2494510"/>
          </a:xfrm>
          <a:prstGeom prst="rect">
            <a:avLst/>
          </a:prstGeom>
          <a:ln w="12700">
            <a:miter lim="400000"/>
          </a:ln>
        </p:spPr>
      </p:pic>
      <p:sp>
        <p:nvSpPr>
          <p:cNvPr id="6" name="Freeform 5">
            <a:extLst>
              <a:ext uri="{FF2B5EF4-FFF2-40B4-BE49-F238E27FC236}">
                <a16:creationId xmlns:a16="http://schemas.microsoft.com/office/drawing/2014/main" id="{A0874EB8-B02F-AB23-923C-5E6E0F9A4260}"/>
              </a:ext>
            </a:extLst>
          </p:cNvPr>
          <p:cNvSpPr/>
          <p:nvPr/>
        </p:nvSpPr>
        <p:spPr>
          <a:xfrm>
            <a:off x="6099089" y="1358119"/>
            <a:ext cx="1247255" cy="2494510"/>
          </a:xfrm>
          <a:custGeom>
            <a:avLst/>
            <a:gdLst>
              <a:gd name="connsiteX0" fmla="*/ 8010 w 1247255"/>
              <a:gd name="connsiteY0" fmla="*/ 0 h 2494510"/>
              <a:gd name="connsiteX1" fmla="*/ 1247255 w 1247255"/>
              <a:gd name="connsiteY1" fmla="*/ 1247255 h 2494510"/>
              <a:gd name="connsiteX2" fmla="*/ 8010 w 1247255"/>
              <a:gd name="connsiteY2" fmla="*/ 2494510 h 2494510"/>
              <a:gd name="connsiteX3" fmla="*/ 0 w 1247255"/>
              <a:gd name="connsiteY3" fmla="*/ 2494103 h 2494510"/>
              <a:gd name="connsiteX4" fmla="*/ 0 w 1247255"/>
              <a:gd name="connsiteY4" fmla="*/ 407 h 2494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255" h="2494510">
                <a:moveTo>
                  <a:pt x="8010" y="0"/>
                </a:moveTo>
                <a:cubicBezTo>
                  <a:pt x="692426" y="0"/>
                  <a:pt x="1247255" y="558415"/>
                  <a:pt x="1247255" y="1247255"/>
                </a:cubicBezTo>
                <a:cubicBezTo>
                  <a:pt x="1247255" y="1936095"/>
                  <a:pt x="692426" y="2494510"/>
                  <a:pt x="8010" y="2494510"/>
                </a:cubicBezTo>
                <a:lnTo>
                  <a:pt x="0" y="2494103"/>
                </a:lnTo>
                <a:lnTo>
                  <a:pt x="0" y="407"/>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Oval 6">
            <a:extLst>
              <a:ext uri="{FF2B5EF4-FFF2-40B4-BE49-F238E27FC236}">
                <a16:creationId xmlns:a16="http://schemas.microsoft.com/office/drawing/2014/main" id="{60FE64F5-93D9-3A27-C249-89BF639AFE57}"/>
              </a:ext>
            </a:extLst>
          </p:cNvPr>
          <p:cNvSpPr/>
          <p:nvPr/>
        </p:nvSpPr>
        <p:spPr>
          <a:xfrm>
            <a:off x="5095971" y="1598805"/>
            <a:ext cx="2006236" cy="200623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592" name="TextBox 6"/>
          <p:cNvSpPr txBox="1"/>
          <p:nvPr/>
        </p:nvSpPr>
        <p:spPr>
          <a:xfrm>
            <a:off x="5506173" y="2143707"/>
            <a:ext cx="1167736" cy="91643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sz="5400">
                <a:solidFill>
                  <a:srgbClr val="FFFFFF"/>
                </a:solidFill>
                <a:latin typeface="Atyp Display Semibold"/>
                <a:ea typeface="Atyp Display Semibold"/>
                <a:cs typeface="Atyp Display Semibold"/>
                <a:sym typeface="Atyp Display Semibold"/>
              </a:defRPr>
            </a:lvl1pPr>
          </a:lstStyle>
          <a:p>
            <a:r>
              <a:rPr>
                <a:solidFill>
                  <a:schemeClr val="tx1"/>
                </a:solidFill>
              </a:rPr>
              <a:t>VS</a:t>
            </a:r>
          </a:p>
        </p:txBody>
      </p:sp>
      <p:sp>
        <p:nvSpPr>
          <p:cNvPr id="593" name="Slide Number"/>
          <p:cNvSpPr txBox="1">
            <a:spLocks noGrp="1"/>
          </p:cNvSpPr>
          <p:nvPr>
            <p:ph type="sldNum" sz="quarter" idx="2"/>
          </p:nvPr>
        </p:nvSpPr>
        <p:spPr>
          <a:prstGeom prst="rect">
            <a:avLst/>
          </a:prstGeom>
        </p:spPr>
        <p:txBody>
          <a:bodyPr/>
          <a:lstStyle/>
          <a:p>
            <a:fld id="{8B872406-BB3D-487C-94AA-F5749CCD2F93}" type="slidenum">
              <a:rPr lang="en-US" smtClean="0"/>
              <a:t>‹#›</a:t>
            </a:fld>
            <a:endParaRPr lang="en-US"/>
          </a:p>
        </p:txBody>
      </p:sp>
      <p:sp>
        <p:nvSpPr>
          <p:cNvPr id="595" name="Body Level One…"/>
          <p:cNvSpPr txBox="1">
            <a:spLocks noGrp="1"/>
          </p:cNvSpPr>
          <p:nvPr>
            <p:ph type="body" sz="quarter" idx="1" hasCustomPrompt="1"/>
          </p:nvPr>
        </p:nvSpPr>
        <p:spPr>
          <a:xfrm>
            <a:off x="517525" y="1441450"/>
            <a:ext cx="4084638" cy="383394"/>
          </a:xfrm>
          <a:prstGeom prst="rect">
            <a:avLst/>
          </a:prstGeom>
        </p:spPr>
        <p:txBody>
          <a:bodyPr/>
          <a:lstStyle>
            <a:lvl1pPr marL="0" indent="0">
              <a:buNone/>
              <a:defRPr>
                <a:solidFill>
                  <a:srgbClr val="FFFFFF"/>
                </a:solidFill>
                <a:latin typeface="Atyp Display Medium"/>
                <a:ea typeface="Atyp Display Medium"/>
                <a:cs typeface="Atyp Display Medium"/>
                <a:sym typeface="Atyp Display Medium"/>
              </a:defRPr>
            </a:lvl1pPr>
            <a:lvl2pPr marL="457200" indent="0">
              <a:buNone/>
              <a:defRPr>
                <a:solidFill>
                  <a:srgbClr val="FFFFFF"/>
                </a:solidFill>
                <a:latin typeface="Atyp Display Medium"/>
                <a:ea typeface="Atyp Display Medium"/>
                <a:cs typeface="Atyp Display Medium"/>
                <a:sym typeface="Atyp Display Medium"/>
              </a:defRPr>
            </a:lvl2pPr>
            <a:lvl3pPr marL="914400" indent="0">
              <a:buNone/>
              <a:defRPr>
                <a:solidFill>
                  <a:srgbClr val="FFFFFF"/>
                </a:solidFill>
                <a:latin typeface="Atyp Display Medium"/>
                <a:ea typeface="Atyp Display Medium"/>
                <a:cs typeface="Atyp Display Medium"/>
                <a:sym typeface="Atyp Display Medium"/>
              </a:defRPr>
            </a:lvl3pPr>
            <a:lvl4pPr marL="1371600" indent="0">
              <a:buNone/>
              <a:defRPr>
                <a:solidFill>
                  <a:srgbClr val="FFFFFF"/>
                </a:solidFill>
                <a:latin typeface="Atyp Display Medium"/>
                <a:ea typeface="Atyp Display Medium"/>
                <a:cs typeface="Atyp Display Medium"/>
                <a:sym typeface="Atyp Display Medium"/>
              </a:defRPr>
            </a:lvl4pPr>
            <a:lvl5pPr marL="1828800" indent="0">
              <a:buNone/>
              <a:defRPr>
                <a:solidFill>
                  <a:srgbClr val="FFFFFF"/>
                </a:solidFill>
                <a:latin typeface="Atyp Display Medium"/>
                <a:ea typeface="Atyp Display Medium"/>
                <a:cs typeface="Atyp Display Medium"/>
                <a:sym typeface="Atyp Display Medium"/>
              </a:defRPr>
            </a:lvl5pPr>
          </a:lstStyle>
          <a:p>
            <a:r>
              <a:t>Subtitle Appears Here</a:t>
            </a:r>
          </a:p>
          <a:p>
            <a:pPr lvl="1"/>
            <a:endParaRPr/>
          </a:p>
          <a:p>
            <a:pPr lvl="2"/>
            <a:endParaRPr/>
          </a:p>
          <a:p>
            <a:pPr lvl="3"/>
            <a:endParaRPr/>
          </a:p>
          <a:p>
            <a:pPr lvl="4"/>
            <a:endParaRPr/>
          </a:p>
        </p:txBody>
      </p:sp>
      <p:sp>
        <p:nvSpPr>
          <p:cNvPr id="596" name="Text Placeholder 8"/>
          <p:cNvSpPr>
            <a:spLocks noGrp="1"/>
          </p:cNvSpPr>
          <p:nvPr>
            <p:ph type="body" sz="quarter" idx="21" hasCustomPrompt="1"/>
          </p:nvPr>
        </p:nvSpPr>
        <p:spPr>
          <a:xfrm>
            <a:off x="7637853" y="1441450"/>
            <a:ext cx="4084639" cy="383395"/>
          </a:xfrm>
          <a:prstGeom prst="rect">
            <a:avLst/>
          </a:prstGeom>
        </p:spPr>
        <p:txBody>
          <a:bodyPr/>
          <a:lstStyle>
            <a:lvl1pPr marL="0" indent="0">
              <a:buNone/>
              <a:defRPr>
                <a:latin typeface="Atyp Display Medium"/>
                <a:ea typeface="Atyp Display Medium"/>
                <a:cs typeface="Atyp Display Medium"/>
                <a:sym typeface="Atyp Display Medium"/>
              </a:defRPr>
            </a:lvl1pPr>
          </a:lstStyle>
          <a:p>
            <a:r>
              <a:t>Subtitle Appears Here</a:t>
            </a:r>
          </a:p>
        </p:txBody>
      </p:sp>
      <p:sp>
        <p:nvSpPr>
          <p:cNvPr id="598" name="Click to Edit 2-Column Comparison"/>
          <p:cNvSpPr txBox="1">
            <a:spLocks noGrp="1"/>
          </p:cNvSpPr>
          <p:nvPr>
            <p:ph type="title" hasCustomPrompt="1"/>
          </p:nvPr>
        </p:nvSpPr>
        <p:spPr>
          <a:xfrm>
            <a:off x="516924" y="505169"/>
            <a:ext cx="11164331" cy="466381"/>
          </a:xfrm>
          <a:prstGeom prst="rect">
            <a:avLst/>
          </a:prstGeom>
        </p:spPr>
        <p:txBody>
          <a:bodyPr/>
          <a:lstStyle>
            <a:lvl1pPr algn="ctr"/>
          </a:lstStyle>
          <a:p>
            <a:r>
              <a:t>Click to Edit 2-Column Comparison</a:t>
            </a:r>
          </a:p>
        </p:txBody>
      </p:sp>
      <p:sp>
        <p:nvSpPr>
          <p:cNvPr id="14" name="Text Placeholder 2">
            <a:extLst>
              <a:ext uri="{FF2B5EF4-FFF2-40B4-BE49-F238E27FC236}">
                <a16:creationId xmlns:a16="http://schemas.microsoft.com/office/drawing/2014/main" id="{7E2E42C2-E623-9A4D-9C57-198BB1412AFE}"/>
              </a:ext>
            </a:extLst>
          </p:cNvPr>
          <p:cNvSpPr>
            <a:spLocks noGrp="1"/>
          </p:cNvSpPr>
          <p:nvPr>
            <p:ph type="body" sz="quarter" idx="24"/>
          </p:nvPr>
        </p:nvSpPr>
        <p:spPr>
          <a:xfrm>
            <a:off x="517525" y="1931988"/>
            <a:ext cx="4084638" cy="3597275"/>
          </a:xfrm>
        </p:spPr>
        <p:txBody>
          <a:bodyPr/>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buClr>
                <a:srgbClr val="FFFFFF"/>
              </a:buClr>
              <a:defRPr>
                <a:solidFill>
                  <a:srgbClr val="FFFFFF"/>
                </a:solidFill>
              </a:defRPr>
            </a:lvl4pPr>
            <a:lvl5pPr>
              <a:buClr>
                <a:srgbClr val="FFFFFF"/>
              </a:buCl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a:extLst>
              <a:ext uri="{FF2B5EF4-FFF2-40B4-BE49-F238E27FC236}">
                <a16:creationId xmlns:a16="http://schemas.microsoft.com/office/drawing/2014/main" id="{71FA5FA3-0DE8-314B-B719-6A024E8AB264}"/>
              </a:ext>
            </a:extLst>
          </p:cNvPr>
          <p:cNvSpPr>
            <a:spLocks noGrp="1"/>
          </p:cNvSpPr>
          <p:nvPr>
            <p:ph type="body" sz="quarter" idx="25"/>
          </p:nvPr>
        </p:nvSpPr>
        <p:spPr>
          <a:xfrm>
            <a:off x="7637463" y="1931988"/>
            <a:ext cx="4084637" cy="3597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8B0AD7AE-85C2-BF52-F378-6D031DE5D07F}"/>
              </a:ext>
            </a:extLst>
          </p:cNvPr>
          <p:cNvPicPr>
            <a:picLocks noChangeAspect="1"/>
          </p:cNvPicPr>
          <p:nvPr/>
        </p:nvPicPr>
        <p:blipFill>
          <a:blip r:embed="rId3"/>
          <a:stretch>
            <a:fillRect/>
          </a:stretch>
        </p:blipFill>
        <p:spPr>
          <a:xfrm>
            <a:off x="518494" y="5921468"/>
            <a:ext cx="2494870" cy="479332"/>
          </a:xfrm>
          <a:prstGeom prst="rect">
            <a:avLst/>
          </a:prstGeom>
        </p:spPr>
      </p:pic>
    </p:spTree>
    <p:extLst>
      <p:ext uri="{BB962C8B-B14F-4D97-AF65-F5344CB8AC3E}">
        <p14:creationId xmlns:p14="http://schemas.microsoft.com/office/powerpoint/2010/main" val="3916155888"/>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cSld name="Stats in Circle - Grey 1">
    <p:bg>
      <p:bgPr>
        <a:solidFill>
          <a:schemeClr val="accent1"/>
        </a:solidFill>
        <a:effectLst/>
      </p:bgPr>
    </p:bg>
    <p:spTree>
      <p:nvGrpSpPr>
        <p:cNvPr id="1" name=""/>
        <p:cNvGrpSpPr/>
        <p:nvPr/>
      </p:nvGrpSpPr>
      <p:grpSpPr>
        <a:xfrm>
          <a:off x="0" y="0"/>
          <a:ext cx="0" cy="0"/>
          <a:chOff x="0" y="0"/>
          <a:chExt cx="0" cy="0"/>
        </a:xfrm>
      </p:grpSpPr>
      <p:sp>
        <p:nvSpPr>
          <p:cNvPr id="673" name="Oval 2"/>
          <p:cNvSpPr/>
          <p:nvPr/>
        </p:nvSpPr>
        <p:spPr>
          <a:xfrm>
            <a:off x="731335" y="1884557"/>
            <a:ext cx="3088889" cy="3088889"/>
          </a:xfrm>
          <a:prstGeom prst="ellipse">
            <a:avLst/>
          </a:prstGeom>
          <a:solidFill>
            <a:srgbClr val="FFFFFF"/>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674" name="Oval 23"/>
          <p:cNvSpPr/>
          <p:nvPr/>
        </p:nvSpPr>
        <p:spPr>
          <a:xfrm>
            <a:off x="4551557" y="1884557"/>
            <a:ext cx="3088889" cy="3088889"/>
          </a:xfrm>
          <a:prstGeom prst="ellipse">
            <a:avLst/>
          </a:prstGeom>
          <a:solidFill>
            <a:srgbClr val="FFFFFF"/>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675" name="Oval 24"/>
          <p:cNvSpPr/>
          <p:nvPr/>
        </p:nvSpPr>
        <p:spPr>
          <a:xfrm>
            <a:off x="8371778" y="1884557"/>
            <a:ext cx="3088889" cy="3088889"/>
          </a:xfrm>
          <a:prstGeom prst="ellipse">
            <a:avLst/>
          </a:prstGeom>
          <a:solidFill>
            <a:srgbClr val="FFFFFF"/>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677" name="Body Level One…"/>
          <p:cNvSpPr txBox="1">
            <a:spLocks noGrp="1"/>
          </p:cNvSpPr>
          <p:nvPr>
            <p:ph type="body" sz="quarter" idx="1" hasCustomPrompt="1"/>
          </p:nvPr>
        </p:nvSpPr>
        <p:spPr>
          <a:xfrm>
            <a:off x="757366" y="3881065"/>
            <a:ext cx="3035145" cy="434457"/>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t>Click to edit tex</a:t>
            </a:r>
            <a:r>
              <a:rPr lang="en-US"/>
              <a:t>t</a:t>
            </a:r>
            <a:endParaRPr/>
          </a:p>
          <a:p>
            <a:pPr lvl="2"/>
            <a:endParaRPr/>
          </a:p>
          <a:p>
            <a:pPr lvl="3"/>
            <a:endParaRPr/>
          </a:p>
          <a:p>
            <a:pPr lvl="4"/>
            <a:endParaRPr/>
          </a:p>
        </p:txBody>
      </p:sp>
      <p:sp>
        <p:nvSpPr>
          <p:cNvPr id="678" name="Text Placeholder 12"/>
          <p:cNvSpPr>
            <a:spLocks noGrp="1"/>
          </p:cNvSpPr>
          <p:nvPr>
            <p:ph type="body" sz="quarter" idx="21" hasCustomPrompt="1"/>
          </p:nvPr>
        </p:nvSpPr>
        <p:spPr>
          <a:xfrm>
            <a:off x="4578427" y="3881065"/>
            <a:ext cx="3035145" cy="434457"/>
          </a:xfrm>
          <a:prstGeom prst="rect">
            <a:avLst/>
          </a:prstGeom>
        </p:spPr>
        <p:txBody>
          <a:bodyPr/>
          <a:lstStyle>
            <a:lvl1pPr marL="0" indent="0" algn="ctr">
              <a:buNone/>
              <a:defRPr/>
            </a:lvl1pPr>
          </a:lstStyle>
          <a:p>
            <a:r>
              <a:t>Click to edit text</a:t>
            </a:r>
          </a:p>
        </p:txBody>
      </p:sp>
      <p:sp>
        <p:nvSpPr>
          <p:cNvPr id="679" name="Text Placeholder 12"/>
          <p:cNvSpPr>
            <a:spLocks noGrp="1"/>
          </p:cNvSpPr>
          <p:nvPr>
            <p:ph type="body" sz="quarter" idx="22" hasCustomPrompt="1"/>
          </p:nvPr>
        </p:nvSpPr>
        <p:spPr>
          <a:xfrm>
            <a:off x="8398650" y="3881065"/>
            <a:ext cx="3035145" cy="434457"/>
          </a:xfrm>
          <a:prstGeom prst="rect">
            <a:avLst/>
          </a:prstGeom>
        </p:spPr>
        <p:txBody>
          <a:bodyPr/>
          <a:lstStyle>
            <a:lvl1pPr marL="0" indent="0" algn="ctr">
              <a:buNone/>
              <a:defRPr/>
            </a:lvl1pPr>
          </a:lstStyle>
          <a:p>
            <a:r>
              <a:t>Click to edit text</a:t>
            </a:r>
          </a:p>
        </p:txBody>
      </p:sp>
      <p:sp>
        <p:nvSpPr>
          <p:cNvPr id="680" name="Slide Number"/>
          <p:cNvSpPr txBox="1">
            <a:spLocks noGrp="1"/>
          </p:cNvSpPr>
          <p:nvPr>
            <p:ph type="sldNum" sz="quarter" idx="2"/>
          </p:nvPr>
        </p:nvSpPr>
        <p:spPr>
          <a:prstGeom prst="rect">
            <a:avLst/>
          </a:prstGeom>
        </p:spPr>
        <p:txBody>
          <a:bodyPr/>
          <a:lstStyle/>
          <a:p>
            <a:fld id="{8B872406-BB3D-487C-94AA-F5749CCD2F93}" type="slidenum">
              <a:rPr lang="en-US" smtClean="0"/>
              <a:t>‹#›</a:t>
            </a:fld>
            <a:endParaRPr lang="en-US"/>
          </a:p>
        </p:txBody>
      </p:sp>
      <p:sp>
        <p:nvSpPr>
          <p:cNvPr id="682" name="Text Placeholder 5"/>
          <p:cNvSpPr>
            <a:spLocks noGrp="1"/>
          </p:cNvSpPr>
          <p:nvPr>
            <p:ph type="body" sz="quarter" idx="23" hasCustomPrompt="1"/>
          </p:nvPr>
        </p:nvSpPr>
        <p:spPr>
          <a:xfrm>
            <a:off x="731333" y="2720975"/>
            <a:ext cx="3061179" cy="1160463"/>
          </a:xfrm>
          <a:prstGeom prst="rect">
            <a:avLst/>
          </a:prstGeom>
        </p:spPr>
        <p:txBody>
          <a:bodyPr anchor="b"/>
          <a:lstStyle>
            <a:lvl1pPr marL="0" indent="0" algn="ctr" defTabSz="804672">
              <a:spcBef>
                <a:spcPts val="800"/>
              </a:spcBef>
              <a:buNone/>
              <a:defRPr sz="7040">
                <a:solidFill>
                  <a:schemeClr val="accent1"/>
                </a:solidFill>
                <a:latin typeface="+mj-lt"/>
                <a:ea typeface="Atyp Display Bold"/>
                <a:cs typeface="Atyp Display Bold"/>
                <a:sym typeface="Atyp Display Bold"/>
              </a:defRPr>
            </a:lvl1pPr>
          </a:lstStyle>
          <a:p>
            <a:r>
              <a:t>Data</a:t>
            </a:r>
          </a:p>
        </p:txBody>
      </p:sp>
      <p:sp>
        <p:nvSpPr>
          <p:cNvPr id="683" name="Text Placeholder 5"/>
          <p:cNvSpPr>
            <a:spLocks noGrp="1"/>
          </p:cNvSpPr>
          <p:nvPr>
            <p:ph type="body" sz="quarter" idx="24" hasCustomPrompt="1"/>
          </p:nvPr>
        </p:nvSpPr>
        <p:spPr>
          <a:xfrm>
            <a:off x="4567352" y="2720975"/>
            <a:ext cx="3061179" cy="1160463"/>
          </a:xfrm>
          <a:prstGeom prst="rect">
            <a:avLst/>
          </a:prstGeom>
        </p:spPr>
        <p:txBody>
          <a:bodyPr anchor="b"/>
          <a:lstStyle>
            <a:lvl1pPr marL="0" indent="0" algn="ctr" defTabSz="804672">
              <a:spcBef>
                <a:spcPts val="800"/>
              </a:spcBef>
              <a:buNone/>
              <a:defRPr sz="7040">
                <a:solidFill>
                  <a:schemeClr val="accent1"/>
                </a:solidFill>
                <a:latin typeface="+mj-lt"/>
                <a:ea typeface="Atyp Display Bold"/>
                <a:cs typeface="Atyp Display Bold"/>
                <a:sym typeface="Atyp Display Bold"/>
              </a:defRPr>
            </a:lvl1pPr>
          </a:lstStyle>
          <a:p>
            <a:r>
              <a:rPr lang="en-US"/>
              <a:t>D</a:t>
            </a:r>
            <a:r>
              <a:t>ata</a:t>
            </a:r>
          </a:p>
        </p:txBody>
      </p:sp>
      <p:sp>
        <p:nvSpPr>
          <p:cNvPr id="684" name="Text Placeholder 5"/>
          <p:cNvSpPr>
            <a:spLocks noGrp="1"/>
          </p:cNvSpPr>
          <p:nvPr>
            <p:ph type="body" sz="quarter" idx="25" hasCustomPrompt="1"/>
          </p:nvPr>
        </p:nvSpPr>
        <p:spPr>
          <a:xfrm>
            <a:off x="8381069" y="2720975"/>
            <a:ext cx="3061178" cy="1160463"/>
          </a:xfrm>
          <a:prstGeom prst="rect">
            <a:avLst/>
          </a:prstGeom>
        </p:spPr>
        <p:txBody>
          <a:bodyPr anchor="b"/>
          <a:lstStyle>
            <a:lvl1pPr marL="0" indent="0" algn="ctr" defTabSz="804672">
              <a:spcBef>
                <a:spcPts val="800"/>
              </a:spcBef>
              <a:buNone/>
              <a:defRPr sz="7040">
                <a:solidFill>
                  <a:schemeClr val="accent1"/>
                </a:solidFill>
                <a:latin typeface="+mj-lt"/>
                <a:ea typeface="Atyp Display Bold"/>
                <a:cs typeface="Atyp Display Bold"/>
                <a:sym typeface="Atyp Display Bold"/>
              </a:defRPr>
            </a:lvl1pPr>
          </a:lstStyle>
          <a:p>
            <a:r>
              <a:t>Data</a:t>
            </a:r>
          </a:p>
        </p:txBody>
      </p:sp>
      <p:sp>
        <p:nvSpPr>
          <p:cNvPr id="5" name="Click to Edit 1-Column Title">
            <a:extLst>
              <a:ext uri="{FF2B5EF4-FFF2-40B4-BE49-F238E27FC236}">
                <a16:creationId xmlns:a16="http://schemas.microsoft.com/office/drawing/2014/main" id="{7ACC777C-CC6C-6454-598E-2ACFF62FD290}"/>
              </a:ext>
            </a:extLst>
          </p:cNvPr>
          <p:cNvSpPr txBox="1">
            <a:spLocks noGrp="1"/>
          </p:cNvSpPr>
          <p:nvPr>
            <p:ph type="title" hasCustomPrompt="1"/>
          </p:nvPr>
        </p:nvSpPr>
        <p:spPr>
          <a:xfrm>
            <a:off x="516924" y="505168"/>
            <a:ext cx="11164331" cy="514007"/>
          </a:xfrm>
          <a:prstGeom prst="rect">
            <a:avLst/>
          </a:prstGeom>
        </p:spPr>
        <p:txBody>
          <a:bodyPr/>
          <a:lstStyle>
            <a:lvl1pPr>
              <a:defRPr>
                <a:solidFill>
                  <a:srgbClr val="FFFFFF"/>
                </a:solidFill>
              </a:defRPr>
            </a:lvl1pPr>
          </a:lstStyle>
          <a:p>
            <a:r>
              <a:rPr lang="en-US">
                <a:solidFill>
                  <a:srgbClr val="FFFFFF"/>
                </a:solidFill>
              </a:rPr>
              <a:t>Click to Edit Stats Title</a:t>
            </a:r>
          </a:p>
        </p:txBody>
      </p:sp>
      <p:pic>
        <p:nvPicPr>
          <p:cNvPr id="6" name="Picture 5">
            <a:extLst>
              <a:ext uri="{FF2B5EF4-FFF2-40B4-BE49-F238E27FC236}">
                <a16:creationId xmlns:a16="http://schemas.microsoft.com/office/drawing/2014/main" id="{93892BF9-8CF1-06E6-57AA-02061A2199CB}"/>
              </a:ext>
            </a:extLst>
          </p:cNvPr>
          <p:cNvPicPr>
            <a:picLocks noChangeAspect="1"/>
          </p:cNvPicPr>
          <p:nvPr/>
        </p:nvPicPr>
        <p:blipFill>
          <a:blip r:embed="rId2"/>
          <a:stretch>
            <a:fillRect/>
          </a:stretch>
        </p:blipFill>
        <p:spPr>
          <a:xfrm>
            <a:off x="518494" y="5921468"/>
            <a:ext cx="2494870" cy="479332"/>
          </a:xfrm>
          <a:prstGeom prst="rect">
            <a:avLst/>
          </a:prstGeom>
        </p:spPr>
      </p:pic>
    </p:spTree>
    <p:extLst>
      <p:ext uri="{BB962C8B-B14F-4D97-AF65-F5344CB8AC3E}">
        <p14:creationId xmlns:p14="http://schemas.microsoft.com/office/powerpoint/2010/main" val="222103090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Stats in Circle - Purple">
    <p:bg>
      <p:bgPr>
        <a:solidFill>
          <a:schemeClr val="accent5"/>
        </a:solidFill>
        <a:effectLst/>
      </p:bgPr>
    </p:bg>
    <p:spTree>
      <p:nvGrpSpPr>
        <p:cNvPr id="1" name=""/>
        <p:cNvGrpSpPr/>
        <p:nvPr/>
      </p:nvGrpSpPr>
      <p:grpSpPr>
        <a:xfrm>
          <a:off x="0" y="0"/>
          <a:ext cx="0" cy="0"/>
          <a:chOff x="0" y="0"/>
          <a:chExt cx="0" cy="0"/>
        </a:xfrm>
      </p:grpSpPr>
      <p:sp>
        <p:nvSpPr>
          <p:cNvPr id="673" name="Oval 2"/>
          <p:cNvSpPr/>
          <p:nvPr/>
        </p:nvSpPr>
        <p:spPr>
          <a:xfrm>
            <a:off x="731335" y="1884557"/>
            <a:ext cx="3088889" cy="3088889"/>
          </a:xfrm>
          <a:prstGeom prst="ellipse">
            <a:avLst/>
          </a:prstGeom>
          <a:solidFill>
            <a:srgbClr val="FFFFFF"/>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674" name="Oval 23"/>
          <p:cNvSpPr/>
          <p:nvPr/>
        </p:nvSpPr>
        <p:spPr>
          <a:xfrm>
            <a:off x="4551557" y="1884557"/>
            <a:ext cx="3088889" cy="3088889"/>
          </a:xfrm>
          <a:prstGeom prst="ellipse">
            <a:avLst/>
          </a:prstGeom>
          <a:solidFill>
            <a:srgbClr val="FFFFFF"/>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675" name="Oval 24"/>
          <p:cNvSpPr/>
          <p:nvPr/>
        </p:nvSpPr>
        <p:spPr>
          <a:xfrm>
            <a:off x="8371778" y="1884557"/>
            <a:ext cx="3088889" cy="3088889"/>
          </a:xfrm>
          <a:prstGeom prst="ellipse">
            <a:avLst/>
          </a:prstGeom>
          <a:solidFill>
            <a:srgbClr val="FFFFFF"/>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677" name="Body Level One…"/>
          <p:cNvSpPr txBox="1">
            <a:spLocks noGrp="1"/>
          </p:cNvSpPr>
          <p:nvPr>
            <p:ph type="body" sz="quarter" idx="1" hasCustomPrompt="1"/>
          </p:nvPr>
        </p:nvSpPr>
        <p:spPr>
          <a:xfrm>
            <a:off x="757366" y="3881065"/>
            <a:ext cx="3035145" cy="434457"/>
          </a:xfrm>
          <a:prstGeom prst="rect">
            <a:avLst/>
          </a:prstGeom>
        </p:spPr>
        <p:txBody>
          <a:bodyPr/>
          <a:lstStyle>
            <a:lvl1pPr marL="0" indent="0" algn="ctr">
              <a:buNone/>
              <a:defRPr>
                <a:latin typeface="+mn-lt"/>
              </a:defRPr>
            </a:lvl1pPr>
            <a:lvl2pPr marL="457200" indent="0" algn="ctr">
              <a:buNone/>
              <a:defRPr/>
            </a:lvl2pPr>
            <a:lvl3pPr marL="914400" indent="0" algn="ctr">
              <a:buNone/>
              <a:defRPr>
                <a:latin typeface="+mn-lt"/>
              </a:defRPr>
            </a:lvl3pPr>
            <a:lvl4pPr marL="1371600" indent="0" algn="ctr">
              <a:buNone/>
              <a:defRPr>
                <a:latin typeface="+mn-lt"/>
              </a:defRPr>
            </a:lvl4pPr>
            <a:lvl5pPr marL="1828800" indent="0" algn="ctr">
              <a:buNone/>
              <a:defRPr>
                <a:latin typeface="+mn-lt"/>
              </a:defRPr>
            </a:lvl5pPr>
          </a:lstStyle>
          <a:p>
            <a:r>
              <a:t>Click to edit tex</a:t>
            </a:r>
            <a:r>
              <a:rPr lang="en-US"/>
              <a:t>t</a:t>
            </a:r>
            <a:endParaRPr/>
          </a:p>
          <a:p>
            <a:pPr lvl="2"/>
            <a:endParaRPr/>
          </a:p>
          <a:p>
            <a:pPr lvl="3"/>
            <a:endParaRPr/>
          </a:p>
          <a:p>
            <a:pPr lvl="4"/>
            <a:endParaRPr/>
          </a:p>
        </p:txBody>
      </p:sp>
      <p:sp>
        <p:nvSpPr>
          <p:cNvPr id="678" name="Text Placeholder 12"/>
          <p:cNvSpPr>
            <a:spLocks noGrp="1"/>
          </p:cNvSpPr>
          <p:nvPr>
            <p:ph type="body" sz="quarter" idx="21" hasCustomPrompt="1"/>
          </p:nvPr>
        </p:nvSpPr>
        <p:spPr>
          <a:xfrm>
            <a:off x="4578427" y="3881065"/>
            <a:ext cx="3035145" cy="434457"/>
          </a:xfrm>
          <a:prstGeom prst="rect">
            <a:avLst/>
          </a:prstGeom>
        </p:spPr>
        <p:txBody>
          <a:bodyPr/>
          <a:lstStyle>
            <a:lvl1pPr marL="0" indent="0" algn="ctr">
              <a:buNone/>
              <a:defRPr>
                <a:latin typeface="+mn-lt"/>
              </a:defRPr>
            </a:lvl1pPr>
          </a:lstStyle>
          <a:p>
            <a:r>
              <a:t>Click to edit text</a:t>
            </a:r>
          </a:p>
        </p:txBody>
      </p:sp>
      <p:sp>
        <p:nvSpPr>
          <p:cNvPr id="679" name="Text Placeholder 12"/>
          <p:cNvSpPr>
            <a:spLocks noGrp="1"/>
          </p:cNvSpPr>
          <p:nvPr>
            <p:ph type="body" sz="quarter" idx="22" hasCustomPrompt="1"/>
          </p:nvPr>
        </p:nvSpPr>
        <p:spPr>
          <a:xfrm>
            <a:off x="8398650" y="3881065"/>
            <a:ext cx="3035145" cy="434457"/>
          </a:xfrm>
          <a:prstGeom prst="rect">
            <a:avLst/>
          </a:prstGeom>
        </p:spPr>
        <p:txBody>
          <a:bodyPr/>
          <a:lstStyle>
            <a:lvl1pPr marL="0" indent="0" algn="ctr">
              <a:buNone/>
              <a:defRPr>
                <a:latin typeface="+mn-lt"/>
              </a:defRPr>
            </a:lvl1pPr>
          </a:lstStyle>
          <a:p>
            <a:r>
              <a:t>Click to edit text</a:t>
            </a:r>
          </a:p>
        </p:txBody>
      </p:sp>
      <p:sp>
        <p:nvSpPr>
          <p:cNvPr id="680" name="Slide Number"/>
          <p:cNvSpPr txBox="1">
            <a:spLocks noGrp="1"/>
          </p:cNvSpPr>
          <p:nvPr>
            <p:ph type="sldNum" sz="quarter" idx="2"/>
          </p:nvPr>
        </p:nvSpPr>
        <p:spPr>
          <a:prstGeom prst="rect">
            <a:avLst/>
          </a:prstGeom>
        </p:spPr>
        <p:txBody>
          <a:bodyPr/>
          <a:lstStyle/>
          <a:p>
            <a:fld id="{8B872406-BB3D-487C-94AA-F5749CCD2F93}" type="slidenum">
              <a:rPr lang="en-US" smtClean="0"/>
              <a:t>‹#›</a:t>
            </a:fld>
            <a:endParaRPr lang="en-US"/>
          </a:p>
        </p:txBody>
      </p:sp>
      <p:sp>
        <p:nvSpPr>
          <p:cNvPr id="682" name="Text Placeholder 5"/>
          <p:cNvSpPr>
            <a:spLocks noGrp="1"/>
          </p:cNvSpPr>
          <p:nvPr>
            <p:ph type="body" sz="quarter" idx="23" hasCustomPrompt="1"/>
          </p:nvPr>
        </p:nvSpPr>
        <p:spPr>
          <a:xfrm>
            <a:off x="731333" y="2720975"/>
            <a:ext cx="3061179" cy="1160463"/>
          </a:xfrm>
          <a:prstGeom prst="rect">
            <a:avLst/>
          </a:prstGeom>
        </p:spPr>
        <p:txBody>
          <a:bodyPr anchor="b"/>
          <a:lstStyle>
            <a:lvl1pPr marL="0" indent="0" algn="ctr" defTabSz="804672">
              <a:spcBef>
                <a:spcPts val="800"/>
              </a:spcBef>
              <a:buNone/>
              <a:defRPr sz="7040">
                <a:solidFill>
                  <a:schemeClr val="accent5"/>
                </a:solidFill>
                <a:latin typeface="+mj-lt"/>
                <a:ea typeface="Atyp Display Bold"/>
                <a:cs typeface="Atyp Display Bold"/>
                <a:sym typeface="Atyp Display Bold"/>
              </a:defRPr>
            </a:lvl1pPr>
          </a:lstStyle>
          <a:p>
            <a:r>
              <a:t>Data</a:t>
            </a:r>
          </a:p>
        </p:txBody>
      </p:sp>
      <p:sp>
        <p:nvSpPr>
          <p:cNvPr id="683" name="Text Placeholder 5"/>
          <p:cNvSpPr>
            <a:spLocks noGrp="1"/>
          </p:cNvSpPr>
          <p:nvPr>
            <p:ph type="body" sz="quarter" idx="24" hasCustomPrompt="1"/>
          </p:nvPr>
        </p:nvSpPr>
        <p:spPr>
          <a:xfrm>
            <a:off x="4567352" y="2720975"/>
            <a:ext cx="3061179" cy="1160463"/>
          </a:xfrm>
          <a:prstGeom prst="rect">
            <a:avLst/>
          </a:prstGeom>
        </p:spPr>
        <p:txBody>
          <a:bodyPr anchor="b"/>
          <a:lstStyle>
            <a:lvl1pPr marL="0" indent="0" algn="ctr" defTabSz="804672">
              <a:spcBef>
                <a:spcPts val="800"/>
              </a:spcBef>
              <a:buNone/>
              <a:defRPr sz="7040">
                <a:solidFill>
                  <a:schemeClr val="accent5"/>
                </a:solidFill>
                <a:latin typeface="+mj-lt"/>
                <a:ea typeface="Atyp Display Bold"/>
                <a:cs typeface="Atyp Display Bold"/>
                <a:sym typeface="Atyp Display Bold"/>
              </a:defRPr>
            </a:lvl1pPr>
          </a:lstStyle>
          <a:p>
            <a:r>
              <a:rPr lang="en-US"/>
              <a:t>D</a:t>
            </a:r>
            <a:r>
              <a:t>ata</a:t>
            </a:r>
          </a:p>
        </p:txBody>
      </p:sp>
      <p:sp>
        <p:nvSpPr>
          <p:cNvPr id="684" name="Text Placeholder 5"/>
          <p:cNvSpPr>
            <a:spLocks noGrp="1"/>
          </p:cNvSpPr>
          <p:nvPr>
            <p:ph type="body" sz="quarter" idx="25" hasCustomPrompt="1"/>
          </p:nvPr>
        </p:nvSpPr>
        <p:spPr>
          <a:xfrm>
            <a:off x="8381069" y="2720975"/>
            <a:ext cx="3061178" cy="1160463"/>
          </a:xfrm>
          <a:prstGeom prst="rect">
            <a:avLst/>
          </a:prstGeom>
        </p:spPr>
        <p:txBody>
          <a:bodyPr anchor="b"/>
          <a:lstStyle>
            <a:lvl1pPr marL="0" indent="0" algn="ctr" defTabSz="804672">
              <a:spcBef>
                <a:spcPts val="800"/>
              </a:spcBef>
              <a:buNone/>
              <a:defRPr sz="7040">
                <a:solidFill>
                  <a:schemeClr val="accent5"/>
                </a:solidFill>
                <a:latin typeface="+mj-lt"/>
                <a:ea typeface="Atyp Display Bold"/>
                <a:cs typeface="Atyp Display Bold"/>
                <a:sym typeface="Atyp Display Bold"/>
              </a:defRPr>
            </a:lvl1pPr>
          </a:lstStyle>
          <a:p>
            <a:r>
              <a:t>Data</a:t>
            </a:r>
          </a:p>
        </p:txBody>
      </p:sp>
      <p:sp>
        <p:nvSpPr>
          <p:cNvPr id="2" name="Click to Edit 1-Column Title">
            <a:extLst>
              <a:ext uri="{FF2B5EF4-FFF2-40B4-BE49-F238E27FC236}">
                <a16:creationId xmlns:a16="http://schemas.microsoft.com/office/drawing/2014/main" id="{44E9E091-88BB-861A-0AD0-A2E4D9796D1D}"/>
              </a:ext>
            </a:extLst>
          </p:cNvPr>
          <p:cNvSpPr txBox="1">
            <a:spLocks noGrp="1"/>
          </p:cNvSpPr>
          <p:nvPr>
            <p:ph type="title" hasCustomPrompt="1"/>
          </p:nvPr>
        </p:nvSpPr>
        <p:spPr>
          <a:xfrm>
            <a:off x="516924" y="505168"/>
            <a:ext cx="11164331" cy="514007"/>
          </a:xfrm>
          <a:prstGeom prst="rect">
            <a:avLst/>
          </a:prstGeom>
        </p:spPr>
        <p:txBody>
          <a:bodyPr/>
          <a:lstStyle>
            <a:lvl1pPr>
              <a:defRPr>
                <a:solidFill>
                  <a:srgbClr val="FFFFFF"/>
                </a:solidFill>
              </a:defRPr>
            </a:lvl1pPr>
          </a:lstStyle>
          <a:p>
            <a:r>
              <a:rPr lang="en-US">
                <a:solidFill>
                  <a:srgbClr val="FFFFFF"/>
                </a:solidFill>
              </a:rPr>
              <a:t>Click to Edit Stats Title</a:t>
            </a:r>
          </a:p>
        </p:txBody>
      </p:sp>
      <p:pic>
        <p:nvPicPr>
          <p:cNvPr id="5" name="Picture 4">
            <a:extLst>
              <a:ext uri="{FF2B5EF4-FFF2-40B4-BE49-F238E27FC236}">
                <a16:creationId xmlns:a16="http://schemas.microsoft.com/office/drawing/2014/main" id="{69FFF453-7FD4-DE82-87E9-78D3DF97921D}"/>
              </a:ext>
            </a:extLst>
          </p:cNvPr>
          <p:cNvPicPr>
            <a:picLocks noChangeAspect="1"/>
          </p:cNvPicPr>
          <p:nvPr/>
        </p:nvPicPr>
        <p:blipFill>
          <a:blip r:embed="rId2"/>
          <a:stretch>
            <a:fillRect/>
          </a:stretch>
        </p:blipFill>
        <p:spPr>
          <a:xfrm>
            <a:off x="518494" y="5921468"/>
            <a:ext cx="2494870" cy="479332"/>
          </a:xfrm>
          <a:prstGeom prst="rect">
            <a:avLst/>
          </a:prstGeom>
        </p:spPr>
      </p:pic>
    </p:spTree>
    <p:extLst>
      <p:ext uri="{BB962C8B-B14F-4D97-AF65-F5344CB8AC3E}">
        <p14:creationId xmlns:p14="http://schemas.microsoft.com/office/powerpoint/2010/main" val="226701319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4_Stats">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E4005024-3C21-6B43-B459-4AF6088B7647}"/>
              </a:ext>
            </a:extLst>
          </p:cNvPr>
          <p:cNvSpPr>
            <a:spLocks noGrp="1"/>
          </p:cNvSpPr>
          <p:nvPr>
            <p:ph type="ftr" sz="quarter" idx="11"/>
          </p:nvPr>
        </p:nvSpPr>
        <p:spPr>
          <a:xfrm>
            <a:off x="512019" y="6356351"/>
            <a:ext cx="4114800" cy="365125"/>
          </a:xfrm>
          <a:prstGeom prst="rect">
            <a:avLst/>
          </a:prstGeom>
        </p:spPr>
        <p:txBody>
          <a:bodyPr wrap="none" lIns="0" tIns="0" rIns="0" bIns="0"/>
          <a:lstStyle>
            <a:lvl1pPr algn="l">
              <a:defRPr sz="800" b="0" i="0" baseline="0">
                <a:solidFill>
                  <a:schemeClr val="tx1"/>
                </a:solidFill>
                <a:latin typeface="Atyp Text" pitchFamily="2" charset="0"/>
              </a:defRPr>
            </a:lvl1pPr>
          </a:lstStyle>
          <a:p>
            <a:endParaRPr lang="en-US"/>
          </a:p>
        </p:txBody>
      </p:sp>
      <p:sp>
        <p:nvSpPr>
          <p:cNvPr id="11" name="Content Placeholder 3">
            <a:extLst>
              <a:ext uri="{FF2B5EF4-FFF2-40B4-BE49-F238E27FC236}">
                <a16:creationId xmlns:a16="http://schemas.microsoft.com/office/drawing/2014/main" id="{C43531B9-2B40-AD48-A452-8D9029A95A53}"/>
              </a:ext>
            </a:extLst>
          </p:cNvPr>
          <p:cNvSpPr>
            <a:spLocks noGrp="1"/>
          </p:cNvSpPr>
          <p:nvPr>
            <p:ph sz="half" idx="2"/>
          </p:nvPr>
        </p:nvSpPr>
        <p:spPr>
          <a:xfrm>
            <a:off x="530224" y="3947259"/>
            <a:ext cx="3631613" cy="2330449"/>
          </a:xfrm>
        </p:spPr>
        <p:txBody>
          <a:bodyPr lIns="0" tIns="0" rIns="0" bIns="0"/>
          <a:lstStyle>
            <a:lvl1pPr marL="0" indent="0">
              <a:buNone/>
              <a:defRPr b="0" i="0">
                <a:latin typeface="Atyp Text" pitchFamily="2" charset="0"/>
                <a:ea typeface="Atyp Text" pitchFamily="2" charset="0"/>
              </a:defRPr>
            </a:lvl1pPr>
          </a:lstStyle>
          <a:p>
            <a:pPr lvl="0"/>
            <a:r>
              <a:rPr lang="en-US"/>
              <a:t>Click to edit Master text styles</a:t>
            </a:r>
          </a:p>
        </p:txBody>
      </p:sp>
      <p:sp>
        <p:nvSpPr>
          <p:cNvPr id="13" name="Text Placeholder 21">
            <a:extLst>
              <a:ext uri="{FF2B5EF4-FFF2-40B4-BE49-F238E27FC236}">
                <a16:creationId xmlns:a16="http://schemas.microsoft.com/office/drawing/2014/main" id="{BA5AD13D-F09C-C342-A254-566DED45CEF3}"/>
              </a:ext>
            </a:extLst>
          </p:cNvPr>
          <p:cNvSpPr>
            <a:spLocks noGrp="1"/>
          </p:cNvSpPr>
          <p:nvPr>
            <p:ph type="body" sz="quarter" idx="18"/>
          </p:nvPr>
        </p:nvSpPr>
        <p:spPr>
          <a:xfrm>
            <a:off x="530222" y="3529122"/>
            <a:ext cx="3631613" cy="362940"/>
          </a:xfrm>
        </p:spPr>
        <p:txBody>
          <a:bodyPr lIns="0" tIns="0" rIns="0" bIns="0" anchor="ctr">
            <a:noAutofit/>
          </a:bodyPr>
          <a:lstStyle>
            <a:lvl1pPr marL="0" indent="0">
              <a:buNone/>
              <a:defRPr sz="1600" b="0" i="0" baseline="0">
                <a:latin typeface="Atyp Text" pitchFamily="2" charset="0"/>
                <a:ea typeface="Atyp Text" pitchFamily="2" charset="0"/>
              </a:defRPr>
            </a:lvl1pPr>
          </a:lstStyle>
          <a:p>
            <a:pPr lvl="0"/>
            <a:r>
              <a:rPr lang="en-US"/>
              <a:t>Click to edit Master text styles</a:t>
            </a:r>
          </a:p>
        </p:txBody>
      </p:sp>
      <p:sp>
        <p:nvSpPr>
          <p:cNvPr id="14" name="Content Placeholder 3">
            <a:extLst>
              <a:ext uri="{FF2B5EF4-FFF2-40B4-BE49-F238E27FC236}">
                <a16:creationId xmlns:a16="http://schemas.microsoft.com/office/drawing/2014/main" id="{F3EBE37C-0C35-FF44-BF4B-75661359F688}"/>
              </a:ext>
            </a:extLst>
          </p:cNvPr>
          <p:cNvSpPr>
            <a:spLocks noGrp="1"/>
          </p:cNvSpPr>
          <p:nvPr>
            <p:ph sz="half" idx="20"/>
          </p:nvPr>
        </p:nvSpPr>
        <p:spPr>
          <a:xfrm>
            <a:off x="4294255" y="3947259"/>
            <a:ext cx="3631613" cy="2330449"/>
          </a:xfrm>
        </p:spPr>
        <p:txBody>
          <a:bodyPr lIns="0" tIns="0" rIns="0" bIns="0"/>
          <a:lstStyle>
            <a:lvl1pPr marL="0" indent="0">
              <a:buNone/>
              <a:defRPr b="0" i="0">
                <a:latin typeface="Atyp Text" pitchFamily="2" charset="0"/>
                <a:ea typeface="Atyp Text" pitchFamily="2" charset="0"/>
              </a:defRPr>
            </a:lvl1pPr>
          </a:lstStyle>
          <a:p>
            <a:pPr lvl="0"/>
            <a:r>
              <a:rPr lang="en-US"/>
              <a:t>Click to edit Master text styles</a:t>
            </a:r>
          </a:p>
        </p:txBody>
      </p:sp>
      <p:sp>
        <p:nvSpPr>
          <p:cNvPr id="15" name="Text Placeholder 21">
            <a:extLst>
              <a:ext uri="{FF2B5EF4-FFF2-40B4-BE49-F238E27FC236}">
                <a16:creationId xmlns:a16="http://schemas.microsoft.com/office/drawing/2014/main" id="{B78237C0-74A9-124C-8038-6A7F6F3A468E}"/>
              </a:ext>
            </a:extLst>
          </p:cNvPr>
          <p:cNvSpPr>
            <a:spLocks noGrp="1"/>
          </p:cNvSpPr>
          <p:nvPr>
            <p:ph type="body" sz="quarter" idx="21"/>
          </p:nvPr>
        </p:nvSpPr>
        <p:spPr>
          <a:xfrm>
            <a:off x="4294253" y="3529122"/>
            <a:ext cx="3631613" cy="362940"/>
          </a:xfrm>
        </p:spPr>
        <p:txBody>
          <a:bodyPr lIns="0" tIns="0" rIns="0" bIns="0" anchor="ctr">
            <a:noAutofit/>
          </a:bodyPr>
          <a:lstStyle>
            <a:lvl1pPr marL="0" indent="0">
              <a:buNone/>
              <a:defRPr sz="1600" b="0" i="0" baseline="0">
                <a:latin typeface="Atyp Text" pitchFamily="2" charset="0"/>
                <a:ea typeface="Atyp Text" pitchFamily="2" charset="0"/>
              </a:defRPr>
            </a:lvl1pPr>
          </a:lstStyle>
          <a:p>
            <a:pPr lvl="0"/>
            <a:r>
              <a:rPr lang="en-US"/>
              <a:t>Click to edit Master text styles</a:t>
            </a:r>
          </a:p>
        </p:txBody>
      </p:sp>
      <p:sp>
        <p:nvSpPr>
          <p:cNvPr id="16" name="Content Placeholder 3">
            <a:extLst>
              <a:ext uri="{FF2B5EF4-FFF2-40B4-BE49-F238E27FC236}">
                <a16:creationId xmlns:a16="http://schemas.microsoft.com/office/drawing/2014/main" id="{3B94C3D7-1497-F74E-B528-DBD11988105E}"/>
              </a:ext>
            </a:extLst>
          </p:cNvPr>
          <p:cNvSpPr>
            <a:spLocks noGrp="1"/>
          </p:cNvSpPr>
          <p:nvPr>
            <p:ph sz="half" idx="23"/>
          </p:nvPr>
        </p:nvSpPr>
        <p:spPr>
          <a:xfrm>
            <a:off x="8066573" y="3947259"/>
            <a:ext cx="3631568" cy="2330449"/>
          </a:xfrm>
        </p:spPr>
        <p:txBody>
          <a:bodyPr lIns="0" tIns="0" rIns="0" bIns="0"/>
          <a:lstStyle>
            <a:lvl1pPr marL="0" indent="0">
              <a:buNone/>
              <a:defRPr b="0" i="0">
                <a:latin typeface="Atyp Text" pitchFamily="2" charset="0"/>
                <a:ea typeface="Atyp Text" pitchFamily="2" charset="0"/>
              </a:defRPr>
            </a:lvl1pPr>
          </a:lstStyle>
          <a:p>
            <a:pPr lvl="0"/>
            <a:r>
              <a:rPr lang="en-US"/>
              <a:t>Click to edit Master text styles</a:t>
            </a:r>
          </a:p>
        </p:txBody>
      </p:sp>
      <p:sp>
        <p:nvSpPr>
          <p:cNvPr id="17" name="Text Placeholder 21">
            <a:extLst>
              <a:ext uri="{FF2B5EF4-FFF2-40B4-BE49-F238E27FC236}">
                <a16:creationId xmlns:a16="http://schemas.microsoft.com/office/drawing/2014/main" id="{47DC41DF-FA9D-5449-BF08-13DAB7DF01FA}"/>
              </a:ext>
            </a:extLst>
          </p:cNvPr>
          <p:cNvSpPr>
            <a:spLocks noGrp="1"/>
          </p:cNvSpPr>
          <p:nvPr>
            <p:ph type="body" sz="quarter" idx="24"/>
          </p:nvPr>
        </p:nvSpPr>
        <p:spPr>
          <a:xfrm>
            <a:off x="8066571" y="3529122"/>
            <a:ext cx="3631568" cy="362940"/>
          </a:xfrm>
        </p:spPr>
        <p:txBody>
          <a:bodyPr lIns="0" tIns="0" rIns="0" bIns="0" anchor="ctr">
            <a:noAutofit/>
          </a:bodyPr>
          <a:lstStyle>
            <a:lvl1pPr marL="0" indent="0">
              <a:buNone/>
              <a:defRPr sz="1600" b="0" i="0" baseline="0">
                <a:latin typeface="Atyp Text" pitchFamily="2" charset="0"/>
                <a:ea typeface="Atyp Text" pitchFamily="2" charset="0"/>
              </a:defRPr>
            </a:lvl1pPr>
          </a:lstStyle>
          <a:p>
            <a:pPr lvl="0"/>
            <a:r>
              <a:rPr lang="en-US"/>
              <a:t>Click to edit Master text styles</a:t>
            </a:r>
          </a:p>
        </p:txBody>
      </p:sp>
      <p:sp>
        <p:nvSpPr>
          <p:cNvPr id="21" name="Text Placeholder 2">
            <a:extLst>
              <a:ext uri="{FF2B5EF4-FFF2-40B4-BE49-F238E27FC236}">
                <a16:creationId xmlns:a16="http://schemas.microsoft.com/office/drawing/2014/main" id="{9EE77995-4901-6C4F-B102-6E5DC029C514}"/>
              </a:ext>
            </a:extLst>
          </p:cNvPr>
          <p:cNvSpPr>
            <a:spLocks noGrp="1"/>
          </p:cNvSpPr>
          <p:nvPr>
            <p:ph type="body" idx="1" hasCustomPrompt="1"/>
          </p:nvPr>
        </p:nvSpPr>
        <p:spPr>
          <a:xfrm>
            <a:off x="530224" y="2860569"/>
            <a:ext cx="3631613" cy="668553"/>
          </a:xfrm>
        </p:spPr>
        <p:txBody>
          <a:bodyPr lIns="0" tIns="0" rIns="0" bIns="0" anchor="t" anchorCtr="0">
            <a:noAutofit/>
          </a:bodyPr>
          <a:lstStyle>
            <a:lvl1pPr marL="0" indent="0">
              <a:buNone/>
              <a:defRPr sz="3600" b="0" i="0" baseline="0">
                <a:latin typeface="Atyp Display Medium" pitchFamily="2" charset="0"/>
                <a:ea typeface="Atyp Text"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Stats</a:t>
            </a:r>
          </a:p>
        </p:txBody>
      </p:sp>
      <p:sp>
        <p:nvSpPr>
          <p:cNvPr id="22" name="Text Placeholder 2">
            <a:extLst>
              <a:ext uri="{FF2B5EF4-FFF2-40B4-BE49-F238E27FC236}">
                <a16:creationId xmlns:a16="http://schemas.microsoft.com/office/drawing/2014/main" id="{96346A56-138D-BD4D-AACB-4D5BBFB862FA}"/>
              </a:ext>
            </a:extLst>
          </p:cNvPr>
          <p:cNvSpPr>
            <a:spLocks noGrp="1"/>
          </p:cNvSpPr>
          <p:nvPr>
            <p:ph type="body" idx="19" hasCustomPrompt="1"/>
          </p:nvPr>
        </p:nvSpPr>
        <p:spPr>
          <a:xfrm>
            <a:off x="4294255" y="2860569"/>
            <a:ext cx="3631613" cy="668553"/>
          </a:xfrm>
        </p:spPr>
        <p:txBody>
          <a:bodyPr lIns="0" tIns="0" rIns="0" bIns="0" anchor="t" anchorCtr="0">
            <a:noAutofit/>
          </a:bodyPr>
          <a:lstStyle>
            <a:lvl1pPr marL="0" indent="0">
              <a:buNone/>
              <a:defRPr sz="3600" b="0" i="0" baseline="0">
                <a:latin typeface="Atyp Display Medium" pitchFamily="2" charset="0"/>
                <a:ea typeface="Atyp Text"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Stats</a:t>
            </a:r>
          </a:p>
        </p:txBody>
      </p:sp>
      <p:sp>
        <p:nvSpPr>
          <p:cNvPr id="23" name="Text Placeholder 2">
            <a:extLst>
              <a:ext uri="{FF2B5EF4-FFF2-40B4-BE49-F238E27FC236}">
                <a16:creationId xmlns:a16="http://schemas.microsoft.com/office/drawing/2014/main" id="{02BECBCB-75E8-DF44-95A4-CAE07DB56A38}"/>
              </a:ext>
            </a:extLst>
          </p:cNvPr>
          <p:cNvSpPr>
            <a:spLocks noGrp="1"/>
          </p:cNvSpPr>
          <p:nvPr>
            <p:ph type="body" idx="22" hasCustomPrompt="1"/>
          </p:nvPr>
        </p:nvSpPr>
        <p:spPr>
          <a:xfrm>
            <a:off x="8066573" y="2860569"/>
            <a:ext cx="3631568" cy="668553"/>
          </a:xfrm>
        </p:spPr>
        <p:txBody>
          <a:bodyPr lIns="0" tIns="0" rIns="0" bIns="0" anchor="t" anchorCtr="0">
            <a:noAutofit/>
          </a:bodyPr>
          <a:lstStyle>
            <a:lvl1pPr marL="0" indent="0">
              <a:buNone/>
              <a:defRPr sz="3600" b="0" i="0" baseline="0">
                <a:latin typeface="Atyp Display Medium" pitchFamily="2" charset="0"/>
                <a:ea typeface="Atyp Text"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Stats</a:t>
            </a:r>
          </a:p>
        </p:txBody>
      </p:sp>
      <p:sp>
        <p:nvSpPr>
          <p:cNvPr id="38" name="Slide Number Placeholder 3">
            <a:extLst>
              <a:ext uri="{FF2B5EF4-FFF2-40B4-BE49-F238E27FC236}">
                <a16:creationId xmlns:a16="http://schemas.microsoft.com/office/drawing/2014/main" id="{358861DE-63FA-B837-3246-228BD197767D}"/>
              </a:ext>
            </a:extLst>
          </p:cNvPr>
          <p:cNvSpPr txBox="1">
            <a:spLocks/>
          </p:cNvSpPr>
          <p:nvPr/>
        </p:nvSpPr>
        <p:spPr>
          <a:xfrm>
            <a:off x="11693522" y="6208767"/>
            <a:ext cx="498478" cy="365125"/>
          </a:xfrm>
          <a:prstGeom prst="rect">
            <a:avLst/>
          </a:prstGeom>
        </p:spPr>
        <p:txBody>
          <a:bodyPr vert="horz" lIns="0" tIns="45720" rIns="0" bIns="45720" rtlCol="0" anchor="b" anchorCtr="0"/>
          <a:lstStyle>
            <a:defPPr>
              <a:defRPr lang="en-US"/>
            </a:defPPr>
            <a:lvl1pPr marL="0" algn="r" defTabSz="914263" rtl="0" eaLnBrk="1" latinLnBrk="0" hangingPunct="1">
              <a:defRPr sz="1050" b="0" i="0" kern="1200">
                <a:solidFill>
                  <a:schemeClr val="tx1"/>
                </a:solidFill>
                <a:latin typeface="Atyp Text" pitchFamily="2" charset="0"/>
                <a:ea typeface="Atyp Text" pitchFamily="2" charset="0"/>
                <a:cs typeface="+mn-cs"/>
              </a:defRPr>
            </a:lvl1pPr>
            <a:lvl2pPr marL="457132" algn="l" defTabSz="914263" rtl="0" eaLnBrk="1" latinLnBrk="0" hangingPunct="1">
              <a:defRPr sz="1800" kern="1200">
                <a:solidFill>
                  <a:schemeClr val="tx1"/>
                </a:solidFill>
                <a:latin typeface="+mn-lt"/>
                <a:ea typeface="+mn-ea"/>
                <a:cs typeface="+mn-cs"/>
              </a:defRPr>
            </a:lvl2pPr>
            <a:lvl3pPr marL="914263" algn="l" defTabSz="914263" rtl="0" eaLnBrk="1" latinLnBrk="0" hangingPunct="1">
              <a:defRPr sz="1800" kern="1200">
                <a:solidFill>
                  <a:schemeClr val="tx1"/>
                </a:solidFill>
                <a:latin typeface="+mn-lt"/>
                <a:ea typeface="+mn-ea"/>
                <a:cs typeface="+mn-cs"/>
              </a:defRPr>
            </a:lvl3pPr>
            <a:lvl4pPr marL="1371394" algn="l" defTabSz="914263" rtl="0" eaLnBrk="1" latinLnBrk="0" hangingPunct="1">
              <a:defRPr sz="1800" kern="1200">
                <a:solidFill>
                  <a:schemeClr val="tx1"/>
                </a:solidFill>
                <a:latin typeface="+mn-lt"/>
                <a:ea typeface="+mn-ea"/>
                <a:cs typeface="+mn-cs"/>
              </a:defRPr>
            </a:lvl4pPr>
            <a:lvl5pPr marL="1828526" algn="l" defTabSz="914263" rtl="0" eaLnBrk="1" latinLnBrk="0" hangingPunct="1">
              <a:defRPr sz="1800" kern="1200">
                <a:solidFill>
                  <a:schemeClr val="tx1"/>
                </a:solidFill>
                <a:latin typeface="+mn-lt"/>
                <a:ea typeface="+mn-ea"/>
                <a:cs typeface="+mn-cs"/>
              </a:defRPr>
            </a:lvl5pPr>
            <a:lvl6pPr marL="2285657" algn="l" defTabSz="914263" rtl="0" eaLnBrk="1" latinLnBrk="0" hangingPunct="1">
              <a:defRPr sz="1800" kern="1200">
                <a:solidFill>
                  <a:schemeClr val="tx1"/>
                </a:solidFill>
                <a:latin typeface="+mn-lt"/>
                <a:ea typeface="+mn-ea"/>
                <a:cs typeface="+mn-cs"/>
              </a:defRPr>
            </a:lvl6pPr>
            <a:lvl7pPr marL="2742788" algn="l" defTabSz="914263" rtl="0" eaLnBrk="1" latinLnBrk="0" hangingPunct="1">
              <a:defRPr sz="1800" kern="1200">
                <a:solidFill>
                  <a:schemeClr val="tx1"/>
                </a:solidFill>
                <a:latin typeface="+mn-lt"/>
                <a:ea typeface="+mn-ea"/>
                <a:cs typeface="+mn-cs"/>
              </a:defRPr>
            </a:lvl7pPr>
            <a:lvl8pPr marL="3199920" algn="l" defTabSz="914263" rtl="0" eaLnBrk="1" latinLnBrk="0" hangingPunct="1">
              <a:defRPr sz="1800" kern="1200">
                <a:solidFill>
                  <a:schemeClr val="tx1"/>
                </a:solidFill>
                <a:latin typeface="+mn-lt"/>
                <a:ea typeface="+mn-ea"/>
                <a:cs typeface="+mn-cs"/>
              </a:defRPr>
            </a:lvl8pPr>
            <a:lvl9pPr marL="3657051" algn="l" defTabSz="914263" rtl="0" eaLnBrk="1" latinLnBrk="0" hangingPunct="1">
              <a:defRPr sz="1800" kern="1200">
                <a:solidFill>
                  <a:schemeClr val="tx1"/>
                </a:solidFill>
                <a:latin typeface="+mn-lt"/>
                <a:ea typeface="+mn-ea"/>
                <a:cs typeface="+mn-cs"/>
              </a:defRPr>
            </a:lvl9pPr>
          </a:lstStyle>
          <a:p>
            <a:pPr algn="l"/>
            <a:fld id="{CB0887AA-E02F-0F4C-911D-AA3CB559B04B}" type="slidenum">
              <a:rPr lang="en-US" smtClean="0"/>
              <a:pPr algn="l"/>
              <a:t>‹#›</a:t>
            </a:fld>
            <a:endParaRPr lang="en-US"/>
          </a:p>
        </p:txBody>
      </p:sp>
      <p:sp>
        <p:nvSpPr>
          <p:cNvPr id="9" name="Click to Edit 1-Column Title">
            <a:extLst>
              <a:ext uri="{FF2B5EF4-FFF2-40B4-BE49-F238E27FC236}">
                <a16:creationId xmlns:a16="http://schemas.microsoft.com/office/drawing/2014/main" id="{7C837721-D3F4-515E-BE76-491857562BEF}"/>
              </a:ext>
            </a:extLst>
          </p:cNvPr>
          <p:cNvSpPr txBox="1">
            <a:spLocks noGrp="1"/>
          </p:cNvSpPr>
          <p:nvPr>
            <p:ph type="title" hasCustomPrompt="1"/>
          </p:nvPr>
        </p:nvSpPr>
        <p:spPr>
          <a:xfrm>
            <a:off x="516924" y="505168"/>
            <a:ext cx="11164331" cy="514007"/>
          </a:xfrm>
          <a:prstGeom prst="rect">
            <a:avLst/>
          </a:prstGeom>
        </p:spPr>
        <p:txBody>
          <a:bodyPr/>
          <a:lstStyle/>
          <a:p>
            <a:r>
              <a:rPr lang="en-US"/>
              <a:t>Click to Edit Stats Title</a:t>
            </a:r>
            <a:endParaRPr/>
          </a:p>
        </p:txBody>
      </p:sp>
      <p:sp>
        <p:nvSpPr>
          <p:cNvPr id="12" name="Body Level One…">
            <a:extLst>
              <a:ext uri="{FF2B5EF4-FFF2-40B4-BE49-F238E27FC236}">
                <a16:creationId xmlns:a16="http://schemas.microsoft.com/office/drawing/2014/main" id="{F9422E15-9ED9-DF75-7401-DC78362A5C16}"/>
              </a:ext>
            </a:extLst>
          </p:cNvPr>
          <p:cNvSpPr txBox="1">
            <a:spLocks noGrp="1"/>
          </p:cNvSpPr>
          <p:nvPr>
            <p:ph type="body" sz="quarter" idx="31"/>
          </p:nvPr>
        </p:nvSpPr>
        <p:spPr>
          <a:xfrm>
            <a:off x="516924" y="1036001"/>
            <a:ext cx="11163301" cy="299185"/>
          </a:xfrm>
          <a:prstGeom prst="rect">
            <a:avLst/>
          </a:prstGeom>
        </p:spPr>
        <p:txBody>
          <a:bodyPr/>
          <a:lstStyle>
            <a:lvl1pPr marL="0" indent="0">
              <a:lnSpc>
                <a:spcPts val="2700"/>
              </a:lnSpc>
              <a:buNone/>
              <a:defRPr>
                <a:latin typeface="+mj-lt"/>
                <a:ea typeface="Atyp Text Semibold"/>
                <a:cs typeface="Atyp Text Semibold"/>
                <a:sym typeface="Atyp Text Semibold"/>
              </a:defRPr>
            </a:lvl1pPr>
            <a:lvl2pPr>
              <a:lnSpc>
                <a:spcPts val="2700"/>
              </a:lnSpc>
              <a:defRPr>
                <a:latin typeface="Atyp Text Semibold"/>
                <a:ea typeface="Atyp Text Semibold"/>
                <a:cs typeface="Atyp Text Semibold"/>
                <a:sym typeface="Atyp Text Semibold"/>
              </a:defRPr>
            </a:lvl2pPr>
            <a:lvl3pPr>
              <a:lnSpc>
                <a:spcPts val="2700"/>
              </a:lnSpc>
              <a:defRPr>
                <a:latin typeface="Atyp Text Semibold"/>
                <a:ea typeface="Atyp Text Semibold"/>
                <a:cs typeface="Atyp Text Semibold"/>
                <a:sym typeface="Atyp Text Semibold"/>
              </a:defRPr>
            </a:lvl3pPr>
            <a:lvl4pPr>
              <a:lnSpc>
                <a:spcPts val="2700"/>
              </a:lnSpc>
              <a:defRPr>
                <a:latin typeface="Atyp Text Semibold"/>
                <a:ea typeface="Atyp Text Semibold"/>
                <a:cs typeface="Atyp Text Semibold"/>
                <a:sym typeface="Atyp Text Semibold"/>
              </a:defRPr>
            </a:lvl4pPr>
            <a:lvl5pPr>
              <a:lnSpc>
                <a:spcPts val="2700"/>
              </a:lnSpc>
              <a:defRPr>
                <a:latin typeface="Atyp Text Semibold"/>
                <a:ea typeface="Atyp Text Semibold"/>
                <a:cs typeface="Atyp Text Semibold"/>
                <a:sym typeface="Atyp Text Semibold"/>
              </a:defRPr>
            </a:lvl5pPr>
          </a:lstStyle>
          <a:p>
            <a:pPr lvl="0"/>
            <a:r>
              <a:rPr lang="en-US"/>
              <a:t>Click to edit Master text styles</a:t>
            </a:r>
          </a:p>
        </p:txBody>
      </p:sp>
    </p:spTree>
    <p:extLst>
      <p:ext uri="{BB962C8B-B14F-4D97-AF65-F5344CB8AC3E}">
        <p14:creationId xmlns:p14="http://schemas.microsoft.com/office/powerpoint/2010/main" val="482439654"/>
      </p:ext>
    </p:extLst>
  </p:cSld>
  <p:clrMapOvr>
    <a:masterClrMapping/>
  </p:clrMapOvr>
  <p:transition spd="med"/>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2_Stats - White">
    <p:spTree>
      <p:nvGrpSpPr>
        <p:cNvPr id="1" name=""/>
        <p:cNvGrpSpPr/>
        <p:nvPr/>
      </p:nvGrpSpPr>
      <p:grpSpPr>
        <a:xfrm>
          <a:off x="0" y="0"/>
          <a:ext cx="0" cy="0"/>
          <a:chOff x="0" y="0"/>
          <a:chExt cx="0" cy="0"/>
        </a:xfrm>
      </p:grpSpPr>
      <p:sp>
        <p:nvSpPr>
          <p:cNvPr id="627" name="Graphic 19"/>
          <p:cNvSpPr/>
          <p:nvPr/>
        </p:nvSpPr>
        <p:spPr>
          <a:xfrm rot="21206569">
            <a:off x="4774714" y="2559476"/>
            <a:ext cx="2544445" cy="374905"/>
          </a:xfrm>
          <a:prstGeom prst="rect">
            <a:avLst/>
          </a:pr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628" name="Graphic 19"/>
          <p:cNvSpPr/>
          <p:nvPr/>
        </p:nvSpPr>
        <p:spPr>
          <a:xfrm rot="21206569">
            <a:off x="8792077" y="2559476"/>
            <a:ext cx="2544445" cy="374905"/>
          </a:xfrm>
          <a:prstGeom prst="rect">
            <a:avLst/>
          </a:pr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629" name="Graphic 19"/>
          <p:cNvSpPr/>
          <p:nvPr/>
        </p:nvSpPr>
        <p:spPr>
          <a:xfrm rot="21206569">
            <a:off x="727371" y="2559476"/>
            <a:ext cx="2544445" cy="374905"/>
          </a:xfrm>
          <a:prstGeom prst="rect">
            <a:avLst/>
          </a:pr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638" name="Text Placeholder 12"/>
          <p:cNvSpPr>
            <a:spLocks noGrp="1"/>
          </p:cNvSpPr>
          <p:nvPr>
            <p:ph type="body" sz="quarter" idx="27" hasCustomPrompt="1"/>
          </p:nvPr>
        </p:nvSpPr>
        <p:spPr>
          <a:xfrm>
            <a:off x="8565812" y="3343197"/>
            <a:ext cx="3035145" cy="1378537"/>
          </a:xfrm>
          <a:prstGeom prst="rect">
            <a:avLst/>
          </a:prstGeom>
        </p:spPr>
        <p:txBody>
          <a:bodyPr/>
          <a:lstStyle>
            <a:lvl1pPr marL="0" indent="0" algn="ctr">
              <a:lnSpc>
                <a:spcPts val="2300"/>
              </a:lnSpc>
              <a:buNone/>
              <a:defRPr/>
            </a:lvl1pPr>
          </a:lstStyle>
          <a:p>
            <a:r>
              <a:t>Duis autem vel </a:t>
            </a:r>
            <a:r>
              <a:rPr err="1"/>
              <a:t>eum</a:t>
            </a:r>
            <a:r>
              <a:t> </a:t>
            </a:r>
            <a:r>
              <a:rPr err="1"/>
              <a:t>iriure</a:t>
            </a:r>
            <a:r>
              <a:t> dolor in </a:t>
            </a:r>
            <a:r>
              <a:rPr err="1"/>
              <a:t>hendrerit</a:t>
            </a:r>
            <a:r>
              <a:t> in </a:t>
            </a:r>
            <a:r>
              <a:rPr err="1"/>
              <a:t>vulputate</a:t>
            </a:r>
            <a:r>
              <a:t> </a:t>
            </a:r>
            <a:r>
              <a:rPr err="1"/>
              <a:t>velit</a:t>
            </a:r>
            <a:r>
              <a:t> </a:t>
            </a:r>
            <a:r>
              <a:rPr err="1"/>
              <a:t>esse</a:t>
            </a:r>
            <a:r>
              <a:t> </a:t>
            </a:r>
            <a:r>
              <a:rPr err="1"/>
              <a:t>molestie</a:t>
            </a:r>
            <a:r>
              <a:t> </a:t>
            </a:r>
            <a:r>
              <a:rPr err="1"/>
              <a:t>consequat</a:t>
            </a:r>
            <a:endParaRPr/>
          </a:p>
        </p:txBody>
      </p:sp>
      <p:sp>
        <p:nvSpPr>
          <p:cNvPr id="639" name="Text Placeholder 12"/>
          <p:cNvSpPr>
            <a:spLocks noGrp="1"/>
          </p:cNvSpPr>
          <p:nvPr>
            <p:ph type="body" sz="quarter" idx="28" hasCustomPrompt="1"/>
          </p:nvPr>
        </p:nvSpPr>
        <p:spPr>
          <a:xfrm>
            <a:off x="4563438" y="3343197"/>
            <a:ext cx="3035145" cy="1378537"/>
          </a:xfrm>
          <a:prstGeom prst="rect">
            <a:avLst/>
          </a:prstGeom>
        </p:spPr>
        <p:txBody>
          <a:bodyPr/>
          <a:lstStyle>
            <a:lvl1pPr marL="0" indent="0" algn="ctr">
              <a:lnSpc>
                <a:spcPts val="2300"/>
              </a:lnSpc>
              <a:buNone/>
              <a:defRPr/>
            </a:lvl1pPr>
          </a:lstStyle>
          <a:p>
            <a:r>
              <a:t>Duis autem vel </a:t>
            </a:r>
            <a:r>
              <a:rPr err="1"/>
              <a:t>eum</a:t>
            </a:r>
            <a:r>
              <a:t> </a:t>
            </a:r>
            <a:r>
              <a:rPr err="1"/>
              <a:t>iriure</a:t>
            </a:r>
            <a:r>
              <a:t> dolor in </a:t>
            </a:r>
            <a:r>
              <a:rPr err="1"/>
              <a:t>hendrerit</a:t>
            </a:r>
            <a:r>
              <a:t> in </a:t>
            </a:r>
            <a:r>
              <a:rPr err="1"/>
              <a:t>vulputate</a:t>
            </a:r>
            <a:r>
              <a:t> </a:t>
            </a:r>
            <a:r>
              <a:rPr err="1"/>
              <a:t>velit</a:t>
            </a:r>
            <a:r>
              <a:t> </a:t>
            </a:r>
            <a:r>
              <a:rPr err="1"/>
              <a:t>esse</a:t>
            </a:r>
            <a:r>
              <a:t> </a:t>
            </a:r>
            <a:r>
              <a:rPr err="1"/>
              <a:t>molestie</a:t>
            </a:r>
            <a:r>
              <a:t> </a:t>
            </a:r>
            <a:r>
              <a:rPr err="1"/>
              <a:t>consequat</a:t>
            </a:r>
            <a:endParaRPr/>
          </a:p>
        </p:txBody>
      </p:sp>
      <p:sp>
        <p:nvSpPr>
          <p:cNvPr id="640" name="Text Placeholder 12"/>
          <p:cNvSpPr>
            <a:spLocks noGrp="1"/>
          </p:cNvSpPr>
          <p:nvPr>
            <p:ph type="body" sz="quarter" idx="29" hasCustomPrompt="1"/>
          </p:nvPr>
        </p:nvSpPr>
        <p:spPr>
          <a:xfrm>
            <a:off x="501104" y="3343197"/>
            <a:ext cx="3035145" cy="1378537"/>
          </a:xfrm>
          <a:prstGeom prst="rect">
            <a:avLst/>
          </a:prstGeom>
        </p:spPr>
        <p:txBody>
          <a:bodyPr/>
          <a:lstStyle>
            <a:lvl1pPr marL="0" indent="0" algn="ctr">
              <a:lnSpc>
                <a:spcPts val="2300"/>
              </a:lnSpc>
              <a:buNone/>
              <a:defRPr/>
            </a:lvl1pPr>
          </a:lstStyle>
          <a:p>
            <a:r>
              <a:t>Duis autem vel </a:t>
            </a:r>
            <a:r>
              <a:rPr err="1"/>
              <a:t>eum</a:t>
            </a:r>
            <a:r>
              <a:t> </a:t>
            </a:r>
            <a:r>
              <a:rPr err="1"/>
              <a:t>iriure</a:t>
            </a:r>
            <a:r>
              <a:t> dolor in </a:t>
            </a:r>
            <a:r>
              <a:rPr err="1"/>
              <a:t>hendrerit</a:t>
            </a:r>
            <a:r>
              <a:t> in </a:t>
            </a:r>
            <a:r>
              <a:rPr err="1"/>
              <a:t>vulputate</a:t>
            </a:r>
            <a:r>
              <a:t> </a:t>
            </a:r>
            <a:r>
              <a:rPr err="1"/>
              <a:t>velit</a:t>
            </a:r>
            <a:r>
              <a:t> </a:t>
            </a:r>
            <a:r>
              <a:rPr err="1"/>
              <a:t>esse</a:t>
            </a:r>
            <a:r>
              <a:t> </a:t>
            </a:r>
            <a:r>
              <a:rPr err="1"/>
              <a:t>molestie</a:t>
            </a:r>
            <a:r>
              <a:t> </a:t>
            </a:r>
            <a:r>
              <a:rPr err="1"/>
              <a:t>consequat</a:t>
            </a:r>
            <a:endParaRPr/>
          </a:p>
        </p:txBody>
      </p:sp>
      <p:sp>
        <p:nvSpPr>
          <p:cNvPr id="641" name="Slide Number"/>
          <p:cNvSpPr txBox="1">
            <a:spLocks noGrp="1"/>
          </p:cNvSpPr>
          <p:nvPr>
            <p:ph type="sldNum" sz="quarter" idx="2"/>
          </p:nvPr>
        </p:nvSpPr>
        <p:spPr>
          <a:prstGeom prst="rect">
            <a:avLst/>
          </a:prstGeom>
        </p:spPr>
        <p:txBody>
          <a:bodyPr/>
          <a:lstStyle/>
          <a:p>
            <a:fld id="{8B872406-BB3D-487C-94AA-F5749CCD2F93}" type="slidenum">
              <a:rPr lang="en-US" smtClean="0"/>
              <a:t>‹#›</a:t>
            </a:fld>
            <a:endParaRPr lang="en-US"/>
          </a:p>
        </p:txBody>
      </p:sp>
      <p:pic>
        <p:nvPicPr>
          <p:cNvPr id="2" name="Graphic 1">
            <a:extLst>
              <a:ext uri="{FF2B5EF4-FFF2-40B4-BE49-F238E27FC236}">
                <a16:creationId xmlns:a16="http://schemas.microsoft.com/office/drawing/2014/main" id="{C1EC6E69-BEDE-CCD8-2DB0-5825425C278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10882" y="5921468"/>
            <a:ext cx="2546643" cy="515230"/>
          </a:xfrm>
          <a:prstGeom prst="rect">
            <a:avLst/>
          </a:prstGeom>
        </p:spPr>
      </p:pic>
      <p:sp>
        <p:nvSpPr>
          <p:cNvPr id="3" name="Text Placeholder 12">
            <a:extLst>
              <a:ext uri="{FF2B5EF4-FFF2-40B4-BE49-F238E27FC236}">
                <a16:creationId xmlns:a16="http://schemas.microsoft.com/office/drawing/2014/main" id="{C4258D49-7F12-29FA-EFD8-772ED17F94AC}"/>
              </a:ext>
            </a:extLst>
          </p:cNvPr>
          <p:cNvSpPr>
            <a:spLocks noGrp="1"/>
          </p:cNvSpPr>
          <p:nvPr>
            <p:ph type="body" sz="quarter" idx="21" hasCustomPrompt="1"/>
          </p:nvPr>
        </p:nvSpPr>
        <p:spPr>
          <a:xfrm>
            <a:off x="757366" y="2308857"/>
            <a:ext cx="2517750" cy="540534"/>
          </a:xfrm>
          <a:prstGeom prst="rect">
            <a:avLst/>
          </a:prstGeom>
        </p:spPr>
        <p:txBody>
          <a:bodyPr anchor="ctr"/>
          <a:lstStyle>
            <a:lvl1pPr marL="0" indent="0" algn="ctr" defTabSz="420623">
              <a:spcBef>
                <a:spcPts val="400"/>
              </a:spcBef>
              <a:buNone/>
              <a:defRPr sz="4000">
                <a:latin typeface="+mj-lt"/>
                <a:ea typeface="Atyp Display Semibold"/>
                <a:cs typeface="Atyp Display Semibold"/>
                <a:sym typeface="Atyp Display Semibold"/>
              </a:defRPr>
            </a:lvl1pPr>
          </a:lstStyle>
          <a:p>
            <a:r>
              <a:rPr lang="en-US"/>
              <a:t>Click to add stat</a:t>
            </a:r>
            <a:endParaRPr/>
          </a:p>
        </p:txBody>
      </p:sp>
      <p:sp>
        <p:nvSpPr>
          <p:cNvPr id="4" name="Text Placeholder 12">
            <a:extLst>
              <a:ext uri="{FF2B5EF4-FFF2-40B4-BE49-F238E27FC236}">
                <a16:creationId xmlns:a16="http://schemas.microsoft.com/office/drawing/2014/main" id="{7E43EC65-1A23-157A-0912-AF4EA29F14AE}"/>
              </a:ext>
            </a:extLst>
          </p:cNvPr>
          <p:cNvSpPr>
            <a:spLocks noGrp="1"/>
          </p:cNvSpPr>
          <p:nvPr>
            <p:ph type="body" sz="quarter" idx="22" hasCustomPrompt="1"/>
          </p:nvPr>
        </p:nvSpPr>
        <p:spPr>
          <a:xfrm>
            <a:off x="4604544" y="2308857"/>
            <a:ext cx="2982913" cy="540534"/>
          </a:xfrm>
          <a:prstGeom prst="rect">
            <a:avLst/>
          </a:prstGeom>
        </p:spPr>
        <p:txBody>
          <a:bodyPr anchor="ctr"/>
          <a:lstStyle>
            <a:lvl1pPr marL="0" indent="0" algn="ctr" defTabSz="420623">
              <a:spcBef>
                <a:spcPts val="400"/>
              </a:spcBef>
              <a:buNone/>
              <a:defRPr sz="4000">
                <a:latin typeface="+mj-lt"/>
                <a:ea typeface="Atyp Display Semibold"/>
                <a:cs typeface="Atyp Display Semibold"/>
                <a:sym typeface="Atyp Display Semibold"/>
              </a:defRPr>
            </a:lvl1pPr>
          </a:lstStyle>
          <a:p>
            <a:r>
              <a:rPr lang="en-US"/>
              <a:t>Click to add stat</a:t>
            </a:r>
          </a:p>
        </p:txBody>
      </p:sp>
      <p:sp>
        <p:nvSpPr>
          <p:cNvPr id="5" name="Text Placeholder 12">
            <a:extLst>
              <a:ext uri="{FF2B5EF4-FFF2-40B4-BE49-F238E27FC236}">
                <a16:creationId xmlns:a16="http://schemas.microsoft.com/office/drawing/2014/main" id="{0F6402F8-5B5B-4B62-4386-F85F16A099E5}"/>
              </a:ext>
            </a:extLst>
          </p:cNvPr>
          <p:cNvSpPr>
            <a:spLocks noGrp="1"/>
          </p:cNvSpPr>
          <p:nvPr>
            <p:ph type="body" sz="quarter" idx="23" hasCustomPrompt="1"/>
          </p:nvPr>
        </p:nvSpPr>
        <p:spPr>
          <a:xfrm>
            <a:off x="8824510" y="2308857"/>
            <a:ext cx="2517749" cy="540534"/>
          </a:xfrm>
          <a:prstGeom prst="rect">
            <a:avLst/>
          </a:prstGeom>
        </p:spPr>
        <p:txBody>
          <a:bodyPr anchor="ctr"/>
          <a:lstStyle>
            <a:lvl1pPr marL="0" indent="0" algn="ctr" defTabSz="420623">
              <a:spcBef>
                <a:spcPts val="400"/>
              </a:spcBef>
              <a:buNone/>
              <a:defRPr sz="4000">
                <a:latin typeface="+mj-lt"/>
                <a:ea typeface="Atyp Display Semibold"/>
                <a:cs typeface="Atyp Display Semibold"/>
                <a:sym typeface="Atyp Display Semibold"/>
              </a:defRPr>
            </a:lvl1pPr>
          </a:lstStyle>
          <a:p>
            <a:r>
              <a:rPr lang="en-US"/>
              <a:t>Click to add stat</a:t>
            </a:r>
          </a:p>
        </p:txBody>
      </p:sp>
      <p:sp>
        <p:nvSpPr>
          <p:cNvPr id="8" name="Click to Edit 1-Column Title">
            <a:extLst>
              <a:ext uri="{FF2B5EF4-FFF2-40B4-BE49-F238E27FC236}">
                <a16:creationId xmlns:a16="http://schemas.microsoft.com/office/drawing/2014/main" id="{37B3A55C-2E0A-4922-C466-88144FE87095}"/>
              </a:ext>
            </a:extLst>
          </p:cNvPr>
          <p:cNvSpPr txBox="1">
            <a:spLocks noGrp="1"/>
          </p:cNvSpPr>
          <p:nvPr>
            <p:ph type="title" hasCustomPrompt="1"/>
          </p:nvPr>
        </p:nvSpPr>
        <p:spPr>
          <a:xfrm>
            <a:off x="516924" y="505168"/>
            <a:ext cx="11164331" cy="514007"/>
          </a:xfrm>
          <a:prstGeom prst="rect">
            <a:avLst/>
          </a:prstGeom>
        </p:spPr>
        <p:txBody>
          <a:bodyPr/>
          <a:lstStyle/>
          <a:p>
            <a:r>
              <a:rPr lang="en-US"/>
              <a:t>Click to Edit Stats Title</a:t>
            </a:r>
            <a:endParaRPr/>
          </a:p>
        </p:txBody>
      </p:sp>
    </p:spTree>
    <p:extLst>
      <p:ext uri="{BB962C8B-B14F-4D97-AF65-F5344CB8AC3E}">
        <p14:creationId xmlns:p14="http://schemas.microsoft.com/office/powerpoint/2010/main" val="118633352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1_Stats - White">
    <p:spTree>
      <p:nvGrpSpPr>
        <p:cNvPr id="1" name=""/>
        <p:cNvGrpSpPr/>
        <p:nvPr/>
      </p:nvGrpSpPr>
      <p:grpSpPr>
        <a:xfrm>
          <a:off x="0" y="0"/>
          <a:ext cx="0" cy="0"/>
          <a:chOff x="0" y="0"/>
          <a:chExt cx="0" cy="0"/>
        </a:xfrm>
      </p:grpSpPr>
      <p:sp>
        <p:nvSpPr>
          <p:cNvPr id="625" name="Graphic 19"/>
          <p:cNvSpPr/>
          <p:nvPr/>
        </p:nvSpPr>
        <p:spPr>
          <a:xfrm rot="21206569">
            <a:off x="8792078" y="2483149"/>
            <a:ext cx="2544445" cy="374905"/>
          </a:xfrm>
          <a:prstGeom prst="rect">
            <a:avLst/>
          </a:prstGeom>
          <a:solidFill>
            <a:srgbClr val="FFFFFF"/>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626" name="Graphic 19"/>
          <p:cNvSpPr/>
          <p:nvPr/>
        </p:nvSpPr>
        <p:spPr>
          <a:xfrm rot="21206569">
            <a:off x="4774715" y="2483149"/>
            <a:ext cx="2544445" cy="374905"/>
          </a:xfrm>
          <a:prstGeom prst="rect">
            <a:avLst/>
          </a:prstGeom>
          <a:solidFill>
            <a:srgbClr val="FFFFFF"/>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635" name="Text Placeholder 12"/>
          <p:cNvSpPr>
            <a:spLocks noGrp="1"/>
          </p:cNvSpPr>
          <p:nvPr>
            <p:ph type="body" sz="quarter" idx="24" hasCustomPrompt="1"/>
          </p:nvPr>
        </p:nvSpPr>
        <p:spPr>
          <a:xfrm>
            <a:off x="498668" y="3297277"/>
            <a:ext cx="3035145" cy="434457"/>
          </a:xfrm>
          <a:prstGeom prst="rect">
            <a:avLst/>
          </a:prstGeom>
        </p:spPr>
        <p:txBody>
          <a:bodyPr/>
          <a:lstStyle>
            <a:lvl1pPr marL="0" indent="0" algn="ctr">
              <a:buNone/>
              <a:defRPr>
                <a:latin typeface="+mj-lt"/>
                <a:ea typeface="Atyp Display Semibold"/>
                <a:cs typeface="Atyp Display Semibold"/>
                <a:sym typeface="Atyp Display Semibold"/>
              </a:defRPr>
            </a:lvl1pPr>
          </a:lstStyle>
          <a:p>
            <a:r>
              <a:t>Lorem ipsum dolor sit</a:t>
            </a:r>
          </a:p>
        </p:txBody>
      </p:sp>
      <p:sp>
        <p:nvSpPr>
          <p:cNvPr id="636" name="Text Placeholder 12"/>
          <p:cNvSpPr>
            <a:spLocks noGrp="1"/>
          </p:cNvSpPr>
          <p:nvPr>
            <p:ph type="body" sz="quarter" idx="25" hasCustomPrompt="1"/>
          </p:nvPr>
        </p:nvSpPr>
        <p:spPr>
          <a:xfrm>
            <a:off x="4578427" y="3297277"/>
            <a:ext cx="3035145" cy="434457"/>
          </a:xfrm>
          <a:prstGeom prst="rect">
            <a:avLst/>
          </a:prstGeom>
        </p:spPr>
        <p:txBody>
          <a:bodyPr/>
          <a:lstStyle>
            <a:lvl1pPr marL="0" indent="0" algn="ctr">
              <a:buNone/>
              <a:defRPr>
                <a:latin typeface="+mj-lt"/>
                <a:ea typeface="Atyp Display Semibold"/>
                <a:cs typeface="Atyp Display Semibold"/>
                <a:sym typeface="Atyp Display Semibold"/>
              </a:defRPr>
            </a:lvl1pPr>
          </a:lstStyle>
          <a:p>
            <a:r>
              <a:t>Lorem ipsum dolor sit</a:t>
            </a:r>
          </a:p>
        </p:txBody>
      </p:sp>
      <p:sp>
        <p:nvSpPr>
          <p:cNvPr id="637" name="Text Placeholder 12"/>
          <p:cNvSpPr>
            <a:spLocks noGrp="1"/>
          </p:cNvSpPr>
          <p:nvPr>
            <p:ph type="body" sz="quarter" idx="26" hasCustomPrompt="1"/>
          </p:nvPr>
        </p:nvSpPr>
        <p:spPr>
          <a:xfrm>
            <a:off x="8565812" y="3297277"/>
            <a:ext cx="3035145" cy="434457"/>
          </a:xfrm>
          <a:prstGeom prst="rect">
            <a:avLst/>
          </a:prstGeom>
        </p:spPr>
        <p:txBody>
          <a:bodyPr/>
          <a:lstStyle>
            <a:lvl1pPr marL="0" indent="0" algn="ctr">
              <a:buNone/>
              <a:defRPr>
                <a:latin typeface="+mj-lt"/>
                <a:ea typeface="Atyp Display Semibold"/>
                <a:cs typeface="Atyp Display Semibold"/>
                <a:sym typeface="Atyp Display Semibold"/>
              </a:defRPr>
            </a:lvl1pPr>
          </a:lstStyle>
          <a:p>
            <a:r>
              <a:t>Lorem ipsum dolor sit</a:t>
            </a:r>
          </a:p>
        </p:txBody>
      </p:sp>
      <p:sp>
        <p:nvSpPr>
          <p:cNvPr id="638" name="Text Placeholder 12"/>
          <p:cNvSpPr>
            <a:spLocks noGrp="1"/>
          </p:cNvSpPr>
          <p:nvPr>
            <p:ph type="body" sz="quarter" idx="27" hasCustomPrompt="1"/>
          </p:nvPr>
        </p:nvSpPr>
        <p:spPr>
          <a:xfrm>
            <a:off x="8565812" y="3761971"/>
            <a:ext cx="3035145" cy="1378537"/>
          </a:xfrm>
          <a:prstGeom prst="rect">
            <a:avLst/>
          </a:prstGeom>
        </p:spPr>
        <p:txBody>
          <a:bodyPr/>
          <a:lstStyle>
            <a:lvl1pPr marL="0" indent="0" algn="ctr">
              <a:lnSpc>
                <a:spcPts val="2300"/>
              </a:lnSpc>
              <a:buNone/>
              <a:defRPr>
                <a:latin typeface="+mn-lt"/>
              </a:defRPr>
            </a:lvl1pPr>
          </a:lstStyle>
          <a:p>
            <a:r>
              <a:t>Duis autem vel eum iriure dolor in hendrerit in vulputate velit esse molestie consequat</a:t>
            </a:r>
          </a:p>
        </p:txBody>
      </p:sp>
      <p:sp>
        <p:nvSpPr>
          <p:cNvPr id="639" name="Text Placeholder 12"/>
          <p:cNvSpPr>
            <a:spLocks noGrp="1"/>
          </p:cNvSpPr>
          <p:nvPr>
            <p:ph type="body" sz="quarter" idx="28" hasCustomPrompt="1"/>
          </p:nvPr>
        </p:nvSpPr>
        <p:spPr>
          <a:xfrm>
            <a:off x="4563438" y="3761971"/>
            <a:ext cx="3035145" cy="1378537"/>
          </a:xfrm>
          <a:prstGeom prst="rect">
            <a:avLst/>
          </a:prstGeom>
        </p:spPr>
        <p:txBody>
          <a:bodyPr/>
          <a:lstStyle>
            <a:lvl1pPr marL="0" indent="0" algn="ctr">
              <a:lnSpc>
                <a:spcPts val="2300"/>
              </a:lnSpc>
              <a:buNone/>
              <a:defRPr>
                <a:latin typeface="+mn-lt"/>
              </a:defRPr>
            </a:lvl1pPr>
          </a:lstStyle>
          <a:p>
            <a:r>
              <a:t>Duis autem vel eum iriure dolor in hendrerit in vulputate velit esse molestie consequat</a:t>
            </a:r>
          </a:p>
        </p:txBody>
      </p:sp>
      <p:sp>
        <p:nvSpPr>
          <p:cNvPr id="640" name="Text Placeholder 12"/>
          <p:cNvSpPr>
            <a:spLocks noGrp="1"/>
          </p:cNvSpPr>
          <p:nvPr>
            <p:ph type="body" sz="quarter" idx="29" hasCustomPrompt="1"/>
          </p:nvPr>
        </p:nvSpPr>
        <p:spPr>
          <a:xfrm>
            <a:off x="501104" y="3761971"/>
            <a:ext cx="3035145" cy="1378537"/>
          </a:xfrm>
          <a:prstGeom prst="rect">
            <a:avLst/>
          </a:prstGeom>
        </p:spPr>
        <p:txBody>
          <a:bodyPr/>
          <a:lstStyle>
            <a:lvl1pPr marL="0" indent="0" algn="ctr">
              <a:lnSpc>
                <a:spcPts val="2300"/>
              </a:lnSpc>
              <a:buNone/>
              <a:defRPr>
                <a:latin typeface="+mn-lt"/>
              </a:defRPr>
            </a:lvl1pPr>
          </a:lstStyle>
          <a:p>
            <a:r>
              <a:t>Duis autem vel </a:t>
            </a:r>
            <a:r>
              <a:rPr err="1"/>
              <a:t>eum</a:t>
            </a:r>
            <a:r>
              <a:t> </a:t>
            </a:r>
            <a:r>
              <a:rPr err="1"/>
              <a:t>iriure</a:t>
            </a:r>
            <a:r>
              <a:t> dolor in </a:t>
            </a:r>
            <a:r>
              <a:rPr err="1"/>
              <a:t>hendrerit</a:t>
            </a:r>
            <a:r>
              <a:t> in </a:t>
            </a:r>
            <a:r>
              <a:rPr err="1"/>
              <a:t>vulputate</a:t>
            </a:r>
            <a:r>
              <a:t> </a:t>
            </a:r>
            <a:r>
              <a:rPr err="1"/>
              <a:t>velit</a:t>
            </a:r>
            <a:r>
              <a:t> </a:t>
            </a:r>
            <a:r>
              <a:rPr err="1"/>
              <a:t>esse</a:t>
            </a:r>
            <a:r>
              <a:t> </a:t>
            </a:r>
            <a:r>
              <a:rPr err="1"/>
              <a:t>molestie</a:t>
            </a:r>
            <a:r>
              <a:t> </a:t>
            </a:r>
            <a:r>
              <a:rPr err="1"/>
              <a:t>consequat</a:t>
            </a:r>
            <a:endParaRPr/>
          </a:p>
        </p:txBody>
      </p:sp>
      <p:sp>
        <p:nvSpPr>
          <p:cNvPr id="641" name="Slide Number"/>
          <p:cNvSpPr txBox="1">
            <a:spLocks noGrp="1"/>
          </p:cNvSpPr>
          <p:nvPr>
            <p:ph type="sldNum" sz="quarter" idx="2"/>
          </p:nvPr>
        </p:nvSpPr>
        <p:spPr>
          <a:prstGeom prst="rect">
            <a:avLst/>
          </a:prstGeom>
        </p:spPr>
        <p:txBody>
          <a:bodyPr/>
          <a:lstStyle/>
          <a:p>
            <a:fld id="{8B872406-BB3D-487C-94AA-F5749CCD2F93}" type="slidenum">
              <a:rPr lang="en-US" smtClean="0"/>
              <a:t>‹#›</a:t>
            </a:fld>
            <a:endParaRPr lang="en-US"/>
          </a:p>
        </p:txBody>
      </p:sp>
      <p:sp>
        <p:nvSpPr>
          <p:cNvPr id="6" name="Click to Edit 1-Column Title">
            <a:extLst>
              <a:ext uri="{FF2B5EF4-FFF2-40B4-BE49-F238E27FC236}">
                <a16:creationId xmlns:a16="http://schemas.microsoft.com/office/drawing/2014/main" id="{3486EB1F-CCC8-5ED7-2C37-571DDDE9DB9A}"/>
              </a:ext>
            </a:extLst>
          </p:cNvPr>
          <p:cNvSpPr txBox="1">
            <a:spLocks noGrp="1"/>
          </p:cNvSpPr>
          <p:nvPr>
            <p:ph type="title" hasCustomPrompt="1"/>
          </p:nvPr>
        </p:nvSpPr>
        <p:spPr>
          <a:xfrm>
            <a:off x="516924" y="505168"/>
            <a:ext cx="11164331" cy="514007"/>
          </a:xfrm>
          <a:prstGeom prst="rect">
            <a:avLst/>
          </a:prstGeom>
        </p:spPr>
        <p:txBody>
          <a:bodyPr/>
          <a:lstStyle/>
          <a:p>
            <a:r>
              <a:rPr lang="en-US"/>
              <a:t>Click to Edit Stats Title</a:t>
            </a:r>
            <a:endParaRPr/>
          </a:p>
        </p:txBody>
      </p:sp>
      <p:sp>
        <p:nvSpPr>
          <p:cNvPr id="7" name="Graphic 19">
            <a:extLst>
              <a:ext uri="{FF2B5EF4-FFF2-40B4-BE49-F238E27FC236}">
                <a16:creationId xmlns:a16="http://schemas.microsoft.com/office/drawing/2014/main" id="{ECD69925-7590-D004-C13E-73CAE9F6DC35}"/>
              </a:ext>
            </a:extLst>
          </p:cNvPr>
          <p:cNvSpPr/>
          <p:nvPr/>
        </p:nvSpPr>
        <p:spPr>
          <a:xfrm rot="21206569">
            <a:off x="4774714" y="2559476"/>
            <a:ext cx="2544445" cy="374905"/>
          </a:xfrm>
          <a:prstGeom prst="rect">
            <a:avLst/>
          </a:pr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8" name="Graphic 19">
            <a:extLst>
              <a:ext uri="{FF2B5EF4-FFF2-40B4-BE49-F238E27FC236}">
                <a16:creationId xmlns:a16="http://schemas.microsoft.com/office/drawing/2014/main" id="{BD863DDF-2DDF-B9C5-D337-5949B7481621}"/>
              </a:ext>
            </a:extLst>
          </p:cNvPr>
          <p:cNvSpPr/>
          <p:nvPr/>
        </p:nvSpPr>
        <p:spPr>
          <a:xfrm rot="21206569">
            <a:off x="8792077" y="2559476"/>
            <a:ext cx="2544445" cy="374905"/>
          </a:xfrm>
          <a:prstGeom prst="rect">
            <a:avLst/>
          </a:pr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9" name="Graphic 19">
            <a:extLst>
              <a:ext uri="{FF2B5EF4-FFF2-40B4-BE49-F238E27FC236}">
                <a16:creationId xmlns:a16="http://schemas.microsoft.com/office/drawing/2014/main" id="{5AFEC81D-A7F4-67D3-E9C0-EC1BDA877F59}"/>
              </a:ext>
            </a:extLst>
          </p:cNvPr>
          <p:cNvSpPr/>
          <p:nvPr/>
        </p:nvSpPr>
        <p:spPr>
          <a:xfrm rot="21206569">
            <a:off x="727371" y="2559476"/>
            <a:ext cx="2544445" cy="374905"/>
          </a:xfrm>
          <a:prstGeom prst="rect">
            <a:avLst/>
          </a:pr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10" name="Text Placeholder 12">
            <a:extLst>
              <a:ext uri="{FF2B5EF4-FFF2-40B4-BE49-F238E27FC236}">
                <a16:creationId xmlns:a16="http://schemas.microsoft.com/office/drawing/2014/main" id="{52BD0494-1C09-E68E-3B96-3CB7F3ED86F2}"/>
              </a:ext>
            </a:extLst>
          </p:cNvPr>
          <p:cNvSpPr>
            <a:spLocks noGrp="1"/>
          </p:cNvSpPr>
          <p:nvPr>
            <p:ph type="body" sz="quarter" idx="21" hasCustomPrompt="1"/>
          </p:nvPr>
        </p:nvSpPr>
        <p:spPr>
          <a:xfrm>
            <a:off x="757366" y="2308857"/>
            <a:ext cx="2517750" cy="540534"/>
          </a:xfrm>
          <a:prstGeom prst="rect">
            <a:avLst/>
          </a:prstGeom>
        </p:spPr>
        <p:txBody>
          <a:bodyPr anchor="ctr"/>
          <a:lstStyle>
            <a:lvl1pPr marL="0" indent="0" algn="ctr" defTabSz="420623">
              <a:spcBef>
                <a:spcPts val="400"/>
              </a:spcBef>
              <a:buNone/>
              <a:defRPr sz="4000">
                <a:latin typeface="+mj-lt"/>
                <a:ea typeface="Atyp Display Semibold"/>
                <a:cs typeface="Atyp Display Semibold"/>
                <a:sym typeface="Atyp Display Semibold"/>
              </a:defRPr>
            </a:lvl1pPr>
          </a:lstStyle>
          <a:p>
            <a:r>
              <a:rPr lang="en-US"/>
              <a:t>Click to add stat</a:t>
            </a:r>
            <a:endParaRPr/>
          </a:p>
        </p:txBody>
      </p:sp>
      <p:sp>
        <p:nvSpPr>
          <p:cNvPr id="11" name="Text Placeholder 12">
            <a:extLst>
              <a:ext uri="{FF2B5EF4-FFF2-40B4-BE49-F238E27FC236}">
                <a16:creationId xmlns:a16="http://schemas.microsoft.com/office/drawing/2014/main" id="{889CA7D4-AE8A-69DB-61B4-88257531EDAE}"/>
              </a:ext>
            </a:extLst>
          </p:cNvPr>
          <p:cNvSpPr>
            <a:spLocks noGrp="1"/>
          </p:cNvSpPr>
          <p:nvPr>
            <p:ph type="body" sz="quarter" idx="22" hasCustomPrompt="1"/>
          </p:nvPr>
        </p:nvSpPr>
        <p:spPr>
          <a:xfrm>
            <a:off x="4604544" y="2308857"/>
            <a:ext cx="2982913" cy="540534"/>
          </a:xfrm>
          <a:prstGeom prst="rect">
            <a:avLst/>
          </a:prstGeom>
        </p:spPr>
        <p:txBody>
          <a:bodyPr anchor="ctr"/>
          <a:lstStyle>
            <a:lvl1pPr marL="0" indent="0" algn="ctr" defTabSz="420623">
              <a:spcBef>
                <a:spcPts val="400"/>
              </a:spcBef>
              <a:buNone/>
              <a:defRPr sz="4000">
                <a:latin typeface="+mj-lt"/>
                <a:ea typeface="Atyp Display Semibold"/>
                <a:cs typeface="Atyp Display Semibold"/>
                <a:sym typeface="Atyp Display Semibold"/>
              </a:defRPr>
            </a:lvl1pPr>
          </a:lstStyle>
          <a:p>
            <a:r>
              <a:rPr lang="en-US"/>
              <a:t>Click to add stat</a:t>
            </a:r>
          </a:p>
        </p:txBody>
      </p:sp>
      <p:sp>
        <p:nvSpPr>
          <p:cNvPr id="12" name="Text Placeholder 12">
            <a:extLst>
              <a:ext uri="{FF2B5EF4-FFF2-40B4-BE49-F238E27FC236}">
                <a16:creationId xmlns:a16="http://schemas.microsoft.com/office/drawing/2014/main" id="{988E0563-5C75-ECDC-BCD4-5F6A1193B485}"/>
              </a:ext>
            </a:extLst>
          </p:cNvPr>
          <p:cNvSpPr>
            <a:spLocks noGrp="1"/>
          </p:cNvSpPr>
          <p:nvPr>
            <p:ph type="body" sz="quarter" idx="23" hasCustomPrompt="1"/>
          </p:nvPr>
        </p:nvSpPr>
        <p:spPr>
          <a:xfrm>
            <a:off x="8824510" y="2308857"/>
            <a:ext cx="2517749" cy="540534"/>
          </a:xfrm>
          <a:prstGeom prst="rect">
            <a:avLst/>
          </a:prstGeom>
        </p:spPr>
        <p:txBody>
          <a:bodyPr anchor="ctr"/>
          <a:lstStyle>
            <a:lvl1pPr marL="0" indent="0" algn="ctr" defTabSz="420623">
              <a:spcBef>
                <a:spcPts val="400"/>
              </a:spcBef>
              <a:buNone/>
              <a:defRPr sz="4000">
                <a:latin typeface="+mj-lt"/>
                <a:ea typeface="Atyp Display Semibold"/>
                <a:cs typeface="Atyp Display Semibold"/>
                <a:sym typeface="Atyp Display Semibold"/>
              </a:defRPr>
            </a:lvl1pPr>
          </a:lstStyle>
          <a:p>
            <a:r>
              <a:rPr lang="en-US"/>
              <a:t>Click to add stat</a:t>
            </a:r>
          </a:p>
        </p:txBody>
      </p:sp>
      <p:sp>
        <p:nvSpPr>
          <p:cNvPr id="15" name="Body Level One…">
            <a:extLst>
              <a:ext uri="{FF2B5EF4-FFF2-40B4-BE49-F238E27FC236}">
                <a16:creationId xmlns:a16="http://schemas.microsoft.com/office/drawing/2014/main" id="{06B1513E-C16F-1571-7273-338EEDAC7C74}"/>
              </a:ext>
            </a:extLst>
          </p:cNvPr>
          <p:cNvSpPr txBox="1">
            <a:spLocks noGrp="1"/>
          </p:cNvSpPr>
          <p:nvPr>
            <p:ph type="body" sz="quarter" idx="1" hasCustomPrompt="1"/>
          </p:nvPr>
        </p:nvSpPr>
        <p:spPr>
          <a:xfrm>
            <a:off x="516924" y="1036001"/>
            <a:ext cx="11163301" cy="307277"/>
          </a:xfrm>
          <a:prstGeom prst="rect">
            <a:avLst/>
          </a:prstGeom>
        </p:spPr>
        <p:txBody>
          <a:bodyPr/>
          <a:lstStyle>
            <a:lvl1pPr marL="0" marR="0" indent="0" algn="l" defTabSz="914400" rtl="0" eaLnBrk="1" fontAlgn="auto" latinLnBrk="0" hangingPunct="1">
              <a:lnSpc>
                <a:spcPts val="2700"/>
              </a:lnSpc>
              <a:spcBef>
                <a:spcPts val="1000"/>
              </a:spcBef>
              <a:spcAft>
                <a:spcPts val="0"/>
              </a:spcAft>
              <a:buClr>
                <a:schemeClr val="tx1"/>
              </a:buClr>
              <a:buSzTx/>
              <a:buFont typeface="Arial" panose="020B0604020202020204" pitchFamily="34" charset="0"/>
              <a:buNone/>
              <a:tabLst/>
              <a:defRPr>
                <a:latin typeface="+mj-lt"/>
                <a:ea typeface="Atyp Text Semibold"/>
                <a:cs typeface="Atyp Text Semibold"/>
                <a:sym typeface="Atyp Text Semibold"/>
              </a:defRPr>
            </a:lvl1pPr>
            <a:lvl2pPr>
              <a:lnSpc>
                <a:spcPts val="2700"/>
              </a:lnSpc>
              <a:defRPr>
                <a:latin typeface="Atyp Text Semibold"/>
                <a:ea typeface="Atyp Text Semibold"/>
                <a:cs typeface="Atyp Text Semibold"/>
                <a:sym typeface="Atyp Text Semibold"/>
              </a:defRPr>
            </a:lvl2pPr>
            <a:lvl3pPr>
              <a:lnSpc>
                <a:spcPts val="2700"/>
              </a:lnSpc>
              <a:defRPr>
                <a:latin typeface="Atyp Text Semibold"/>
                <a:ea typeface="Atyp Text Semibold"/>
                <a:cs typeface="Atyp Text Semibold"/>
                <a:sym typeface="Atyp Text Semibold"/>
              </a:defRPr>
            </a:lvl3pPr>
            <a:lvl4pPr>
              <a:lnSpc>
                <a:spcPts val="2700"/>
              </a:lnSpc>
              <a:defRPr>
                <a:latin typeface="Atyp Text Semibold"/>
                <a:ea typeface="Atyp Text Semibold"/>
                <a:cs typeface="Atyp Text Semibold"/>
                <a:sym typeface="Atyp Text Semibold"/>
              </a:defRPr>
            </a:lvl4pPr>
            <a:lvl5pPr>
              <a:lnSpc>
                <a:spcPts val="2700"/>
              </a:lnSpc>
              <a:defRPr>
                <a:latin typeface="Atyp Text Semibold"/>
                <a:ea typeface="Atyp Text Semibold"/>
                <a:cs typeface="Atyp Text Semibold"/>
                <a:sym typeface="Atyp Text Semibold"/>
              </a:defRPr>
            </a:lvl5pPr>
          </a:lstStyle>
          <a:p>
            <a:r>
              <a:rPr lang="en-US"/>
              <a:t>This is a subhead. If needed, please keep to one line, only. If not, delete.</a:t>
            </a:r>
          </a:p>
        </p:txBody>
      </p:sp>
      <p:pic>
        <p:nvPicPr>
          <p:cNvPr id="3" name="Graphic 2">
            <a:extLst>
              <a:ext uri="{FF2B5EF4-FFF2-40B4-BE49-F238E27FC236}">
                <a16:creationId xmlns:a16="http://schemas.microsoft.com/office/drawing/2014/main" id="{0A5843B4-5084-7E81-F60B-11863B6C45D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10882" y="5921468"/>
            <a:ext cx="2546643" cy="515230"/>
          </a:xfrm>
          <a:prstGeom prst="rect">
            <a:avLst/>
          </a:prstGeom>
        </p:spPr>
      </p:pic>
    </p:spTree>
    <p:extLst>
      <p:ext uri="{BB962C8B-B14F-4D97-AF65-F5344CB8AC3E}">
        <p14:creationId xmlns:p14="http://schemas.microsoft.com/office/powerpoint/2010/main" val="95027611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cSld name="Team - White">
    <p:spTree>
      <p:nvGrpSpPr>
        <p:cNvPr id="1" name=""/>
        <p:cNvGrpSpPr/>
        <p:nvPr/>
      </p:nvGrpSpPr>
      <p:grpSpPr>
        <a:xfrm>
          <a:off x="0" y="0"/>
          <a:ext cx="0" cy="0"/>
          <a:chOff x="0" y="0"/>
          <a:chExt cx="0" cy="0"/>
        </a:xfrm>
      </p:grpSpPr>
      <p:sp>
        <p:nvSpPr>
          <p:cNvPr id="710" name="Picture Placeholder 4"/>
          <p:cNvSpPr>
            <a:spLocks noGrp="1"/>
          </p:cNvSpPr>
          <p:nvPr>
            <p:ph type="pic" sz="quarter" idx="21"/>
          </p:nvPr>
        </p:nvSpPr>
        <p:spPr>
          <a:xfrm>
            <a:off x="5225395" y="1313192"/>
            <a:ext cx="1741212" cy="1740015"/>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711" name="Picture Placeholder 4"/>
          <p:cNvSpPr>
            <a:spLocks noGrp="1"/>
          </p:cNvSpPr>
          <p:nvPr>
            <p:ph type="pic" sz="quarter" idx="22"/>
          </p:nvPr>
        </p:nvSpPr>
        <p:spPr>
          <a:xfrm>
            <a:off x="1017384" y="1322333"/>
            <a:ext cx="1741213" cy="1740014"/>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712" name="Picture Placeholder 4"/>
          <p:cNvSpPr>
            <a:spLocks noGrp="1"/>
          </p:cNvSpPr>
          <p:nvPr>
            <p:ph type="pic" sz="quarter" idx="23"/>
          </p:nvPr>
        </p:nvSpPr>
        <p:spPr>
          <a:xfrm>
            <a:off x="9106620" y="1322333"/>
            <a:ext cx="1741213" cy="1740014"/>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713" name="Body Level One…"/>
          <p:cNvSpPr txBox="1">
            <a:spLocks noGrp="1"/>
          </p:cNvSpPr>
          <p:nvPr>
            <p:ph type="body" sz="quarter" idx="1" hasCustomPrompt="1"/>
          </p:nvPr>
        </p:nvSpPr>
        <p:spPr>
          <a:xfrm>
            <a:off x="695325" y="3067342"/>
            <a:ext cx="2385332" cy="337302"/>
          </a:xfrm>
          <a:prstGeom prst="rect">
            <a:avLst/>
          </a:prstGeom>
        </p:spPr>
        <p:txBody>
          <a:bodyPr/>
          <a:lstStyle>
            <a:lvl1pPr marL="0" indent="0" algn="ctr">
              <a:buNone/>
              <a:defRPr sz="1600">
                <a:latin typeface="Atyp Text Semibold"/>
                <a:ea typeface="Atyp Text Semibold"/>
                <a:cs typeface="Atyp Text Semibold"/>
                <a:sym typeface="Atyp Text Semibold"/>
              </a:defRPr>
            </a:lvl1pPr>
            <a:lvl2pPr marL="457200" indent="0" algn="ctr">
              <a:buNone/>
              <a:defRPr sz="1600">
                <a:latin typeface="Atyp Text Semibold"/>
                <a:ea typeface="Atyp Text Semibold"/>
                <a:cs typeface="Atyp Text Semibold"/>
                <a:sym typeface="Atyp Text Semibold"/>
              </a:defRPr>
            </a:lvl2pPr>
            <a:lvl3pPr marL="914400" indent="0" algn="ctr">
              <a:buNone/>
              <a:defRPr sz="1600">
                <a:latin typeface="Atyp Text Semibold"/>
                <a:ea typeface="Atyp Text Semibold"/>
                <a:cs typeface="Atyp Text Semibold"/>
                <a:sym typeface="Atyp Text Semibold"/>
              </a:defRPr>
            </a:lvl3pPr>
            <a:lvl4pPr marL="1371600" indent="0" algn="ctr">
              <a:buNone/>
              <a:defRPr sz="1600">
                <a:latin typeface="Atyp Text Semibold"/>
                <a:ea typeface="Atyp Text Semibold"/>
                <a:cs typeface="Atyp Text Semibold"/>
                <a:sym typeface="Atyp Text Semibold"/>
              </a:defRPr>
            </a:lvl4pPr>
            <a:lvl5pPr marL="1828800" indent="0" algn="ctr">
              <a:buNone/>
              <a:defRPr sz="1600">
                <a:latin typeface="Atyp Text Semibold"/>
                <a:ea typeface="Atyp Text Semibold"/>
                <a:cs typeface="Atyp Text Semibold"/>
                <a:sym typeface="Atyp Text Semibold"/>
              </a:defRPr>
            </a:lvl5pPr>
          </a:lstStyle>
          <a:p>
            <a:r>
              <a:t>Name</a:t>
            </a:r>
          </a:p>
          <a:p>
            <a:pPr lvl="1"/>
            <a:endParaRPr/>
          </a:p>
          <a:p>
            <a:pPr lvl="2"/>
            <a:endParaRPr/>
          </a:p>
          <a:p>
            <a:pPr lvl="3"/>
            <a:endParaRPr/>
          </a:p>
          <a:p>
            <a:pPr lvl="4"/>
            <a:endParaRPr/>
          </a:p>
        </p:txBody>
      </p:sp>
      <p:sp>
        <p:nvSpPr>
          <p:cNvPr id="714" name="Text Placeholder 22"/>
          <p:cNvSpPr>
            <a:spLocks noGrp="1"/>
          </p:cNvSpPr>
          <p:nvPr>
            <p:ph type="body" sz="quarter" idx="24" hasCustomPrompt="1"/>
          </p:nvPr>
        </p:nvSpPr>
        <p:spPr>
          <a:xfrm>
            <a:off x="695325" y="3398789"/>
            <a:ext cx="2385332" cy="337302"/>
          </a:xfrm>
          <a:prstGeom prst="rect">
            <a:avLst/>
          </a:prstGeom>
        </p:spPr>
        <p:txBody>
          <a:bodyPr/>
          <a:lstStyle>
            <a:lvl1pPr marL="0" indent="0" algn="ctr">
              <a:buNone/>
              <a:defRPr sz="1600"/>
            </a:lvl1pPr>
          </a:lstStyle>
          <a:p>
            <a:r>
              <a:t>Title</a:t>
            </a:r>
          </a:p>
        </p:txBody>
      </p:sp>
      <p:sp>
        <p:nvSpPr>
          <p:cNvPr id="715" name="Slide Number"/>
          <p:cNvSpPr txBox="1">
            <a:spLocks noGrp="1"/>
          </p:cNvSpPr>
          <p:nvPr>
            <p:ph type="sldNum" sz="quarter" idx="2"/>
          </p:nvPr>
        </p:nvSpPr>
        <p:spPr>
          <a:prstGeom prst="rect">
            <a:avLst/>
          </a:prstGeom>
        </p:spPr>
        <p:txBody>
          <a:bodyPr/>
          <a:lstStyle/>
          <a:p>
            <a:fld id="{8B872406-BB3D-487C-94AA-F5749CCD2F93}" type="slidenum">
              <a:rPr lang="en-US" smtClean="0"/>
              <a:t>‹#›</a:t>
            </a:fld>
            <a:endParaRPr lang="en-US"/>
          </a:p>
        </p:txBody>
      </p:sp>
      <p:sp>
        <p:nvSpPr>
          <p:cNvPr id="716" name="Text Placeholder 11"/>
          <p:cNvSpPr>
            <a:spLocks noGrp="1"/>
          </p:cNvSpPr>
          <p:nvPr>
            <p:ph type="body" sz="quarter" idx="25" hasCustomPrompt="1"/>
          </p:nvPr>
        </p:nvSpPr>
        <p:spPr>
          <a:xfrm>
            <a:off x="4903334" y="3061488"/>
            <a:ext cx="2385332" cy="337302"/>
          </a:xfrm>
          <a:prstGeom prst="rect">
            <a:avLst/>
          </a:prstGeom>
        </p:spPr>
        <p:txBody>
          <a:bodyPr/>
          <a:lstStyle>
            <a:lvl1pPr marL="0" indent="0" algn="ctr">
              <a:buNone/>
              <a:defRPr sz="1600">
                <a:latin typeface="Atyp Text Semibold"/>
                <a:ea typeface="Atyp Text Semibold"/>
                <a:cs typeface="Atyp Text Semibold"/>
                <a:sym typeface="Atyp Text Semibold"/>
              </a:defRPr>
            </a:lvl1pPr>
          </a:lstStyle>
          <a:p>
            <a:r>
              <a:t>Name</a:t>
            </a:r>
          </a:p>
        </p:txBody>
      </p:sp>
      <p:sp>
        <p:nvSpPr>
          <p:cNvPr id="717" name="Text Placeholder 22"/>
          <p:cNvSpPr>
            <a:spLocks noGrp="1"/>
          </p:cNvSpPr>
          <p:nvPr>
            <p:ph type="body" sz="quarter" idx="26" hasCustomPrompt="1"/>
          </p:nvPr>
        </p:nvSpPr>
        <p:spPr>
          <a:xfrm>
            <a:off x="4903334" y="3398789"/>
            <a:ext cx="2385332" cy="337302"/>
          </a:xfrm>
          <a:prstGeom prst="rect">
            <a:avLst/>
          </a:prstGeom>
        </p:spPr>
        <p:txBody>
          <a:bodyPr/>
          <a:lstStyle>
            <a:lvl1pPr marL="0" indent="0" algn="ctr">
              <a:buNone/>
              <a:defRPr sz="1600"/>
            </a:lvl1pPr>
          </a:lstStyle>
          <a:p>
            <a:r>
              <a:t>Title</a:t>
            </a:r>
          </a:p>
        </p:txBody>
      </p:sp>
      <p:sp>
        <p:nvSpPr>
          <p:cNvPr id="718" name="Text Placeholder 11"/>
          <p:cNvSpPr>
            <a:spLocks noGrp="1"/>
          </p:cNvSpPr>
          <p:nvPr>
            <p:ph type="body" sz="quarter" idx="27" hasCustomPrompt="1"/>
          </p:nvPr>
        </p:nvSpPr>
        <p:spPr>
          <a:xfrm>
            <a:off x="8789282" y="3061488"/>
            <a:ext cx="2385333" cy="337302"/>
          </a:xfrm>
          <a:prstGeom prst="rect">
            <a:avLst/>
          </a:prstGeom>
        </p:spPr>
        <p:txBody>
          <a:bodyPr/>
          <a:lstStyle>
            <a:lvl1pPr marL="0" indent="0" algn="ctr">
              <a:buNone/>
              <a:defRPr sz="1600">
                <a:latin typeface="Atyp Text Semibold"/>
                <a:ea typeface="Atyp Text Semibold"/>
                <a:cs typeface="Atyp Text Semibold"/>
                <a:sym typeface="Atyp Text Semibold"/>
              </a:defRPr>
            </a:lvl1pPr>
          </a:lstStyle>
          <a:p>
            <a:r>
              <a:t>Name</a:t>
            </a:r>
          </a:p>
        </p:txBody>
      </p:sp>
      <p:sp>
        <p:nvSpPr>
          <p:cNvPr id="719" name="Text Placeholder 22"/>
          <p:cNvSpPr>
            <a:spLocks noGrp="1"/>
          </p:cNvSpPr>
          <p:nvPr>
            <p:ph type="body" sz="quarter" idx="28" hasCustomPrompt="1"/>
          </p:nvPr>
        </p:nvSpPr>
        <p:spPr>
          <a:xfrm>
            <a:off x="8789282" y="3398789"/>
            <a:ext cx="2385333" cy="337302"/>
          </a:xfrm>
          <a:prstGeom prst="rect">
            <a:avLst/>
          </a:prstGeom>
        </p:spPr>
        <p:txBody>
          <a:bodyPr/>
          <a:lstStyle>
            <a:lvl1pPr marL="0" indent="0" algn="ctr">
              <a:buNone/>
              <a:defRPr sz="1600"/>
            </a:lvl1pPr>
          </a:lstStyle>
          <a:p>
            <a:r>
              <a:t>Title</a:t>
            </a:r>
          </a:p>
        </p:txBody>
      </p:sp>
      <p:sp>
        <p:nvSpPr>
          <p:cNvPr id="720" name="Picture Placeholder 4"/>
          <p:cNvSpPr>
            <a:spLocks noGrp="1"/>
          </p:cNvSpPr>
          <p:nvPr>
            <p:ph type="pic" sz="quarter" idx="29"/>
          </p:nvPr>
        </p:nvSpPr>
        <p:spPr>
          <a:xfrm>
            <a:off x="5225395" y="3958421"/>
            <a:ext cx="1741212" cy="1740015"/>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721" name="Picture Placeholder 4"/>
          <p:cNvSpPr>
            <a:spLocks noGrp="1"/>
          </p:cNvSpPr>
          <p:nvPr>
            <p:ph type="pic" sz="quarter" idx="30"/>
          </p:nvPr>
        </p:nvSpPr>
        <p:spPr>
          <a:xfrm>
            <a:off x="1017384" y="3967562"/>
            <a:ext cx="1741213" cy="1740014"/>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722" name="Picture Placeholder 4"/>
          <p:cNvSpPr>
            <a:spLocks noGrp="1"/>
          </p:cNvSpPr>
          <p:nvPr>
            <p:ph type="pic" sz="quarter" idx="31"/>
          </p:nvPr>
        </p:nvSpPr>
        <p:spPr>
          <a:xfrm>
            <a:off x="9106620" y="3967562"/>
            <a:ext cx="1741213" cy="1740014"/>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723" name="Text Placeholder 11"/>
          <p:cNvSpPr>
            <a:spLocks noGrp="1"/>
          </p:cNvSpPr>
          <p:nvPr>
            <p:ph type="body" sz="quarter" idx="32" hasCustomPrompt="1"/>
          </p:nvPr>
        </p:nvSpPr>
        <p:spPr>
          <a:xfrm>
            <a:off x="695325" y="5712571"/>
            <a:ext cx="2385332" cy="337302"/>
          </a:xfrm>
          <a:prstGeom prst="rect">
            <a:avLst/>
          </a:prstGeom>
        </p:spPr>
        <p:txBody>
          <a:bodyPr/>
          <a:lstStyle>
            <a:lvl1pPr marL="0" indent="0" algn="ctr">
              <a:buNone/>
              <a:defRPr sz="1600">
                <a:latin typeface="Atyp Text Semibold"/>
                <a:ea typeface="Atyp Text Semibold"/>
                <a:cs typeface="Atyp Text Semibold"/>
                <a:sym typeface="Atyp Text Semibold"/>
              </a:defRPr>
            </a:lvl1pPr>
          </a:lstStyle>
          <a:p>
            <a:r>
              <a:t>Name</a:t>
            </a:r>
          </a:p>
        </p:txBody>
      </p:sp>
      <p:sp>
        <p:nvSpPr>
          <p:cNvPr id="724" name="Text Placeholder 22"/>
          <p:cNvSpPr>
            <a:spLocks noGrp="1"/>
          </p:cNvSpPr>
          <p:nvPr>
            <p:ph type="body" sz="quarter" idx="33" hasCustomPrompt="1"/>
          </p:nvPr>
        </p:nvSpPr>
        <p:spPr>
          <a:xfrm>
            <a:off x="695325" y="6044017"/>
            <a:ext cx="2385332" cy="337302"/>
          </a:xfrm>
          <a:prstGeom prst="rect">
            <a:avLst/>
          </a:prstGeom>
        </p:spPr>
        <p:txBody>
          <a:bodyPr/>
          <a:lstStyle>
            <a:lvl1pPr marL="0" indent="0" algn="ctr">
              <a:buNone/>
              <a:defRPr sz="1600"/>
            </a:lvl1pPr>
          </a:lstStyle>
          <a:p>
            <a:r>
              <a:t>Title</a:t>
            </a:r>
          </a:p>
        </p:txBody>
      </p:sp>
      <p:sp>
        <p:nvSpPr>
          <p:cNvPr id="725" name="Text Placeholder 11"/>
          <p:cNvSpPr>
            <a:spLocks noGrp="1"/>
          </p:cNvSpPr>
          <p:nvPr>
            <p:ph type="body" sz="quarter" idx="34" hasCustomPrompt="1"/>
          </p:nvPr>
        </p:nvSpPr>
        <p:spPr>
          <a:xfrm>
            <a:off x="4903334" y="5706717"/>
            <a:ext cx="2385332" cy="337302"/>
          </a:xfrm>
          <a:prstGeom prst="rect">
            <a:avLst/>
          </a:prstGeom>
        </p:spPr>
        <p:txBody>
          <a:bodyPr/>
          <a:lstStyle>
            <a:lvl1pPr marL="0" indent="0" algn="ctr">
              <a:buNone/>
              <a:defRPr sz="1600">
                <a:latin typeface="Atyp Text Semibold"/>
                <a:ea typeface="Atyp Text Semibold"/>
                <a:cs typeface="Atyp Text Semibold"/>
                <a:sym typeface="Atyp Text Semibold"/>
              </a:defRPr>
            </a:lvl1pPr>
          </a:lstStyle>
          <a:p>
            <a:r>
              <a:t>Name</a:t>
            </a:r>
          </a:p>
        </p:txBody>
      </p:sp>
      <p:sp>
        <p:nvSpPr>
          <p:cNvPr id="726" name="Text Placeholder 22"/>
          <p:cNvSpPr>
            <a:spLocks noGrp="1"/>
          </p:cNvSpPr>
          <p:nvPr>
            <p:ph type="body" sz="quarter" idx="35" hasCustomPrompt="1"/>
          </p:nvPr>
        </p:nvSpPr>
        <p:spPr>
          <a:xfrm>
            <a:off x="4903334" y="6044017"/>
            <a:ext cx="2385332" cy="337302"/>
          </a:xfrm>
          <a:prstGeom prst="rect">
            <a:avLst/>
          </a:prstGeom>
        </p:spPr>
        <p:txBody>
          <a:bodyPr/>
          <a:lstStyle>
            <a:lvl1pPr marL="0" indent="0" algn="ctr">
              <a:buNone/>
              <a:defRPr sz="1600"/>
            </a:lvl1pPr>
          </a:lstStyle>
          <a:p>
            <a:r>
              <a:t>Title</a:t>
            </a:r>
          </a:p>
        </p:txBody>
      </p:sp>
      <p:sp>
        <p:nvSpPr>
          <p:cNvPr id="727" name="Text Placeholder 11"/>
          <p:cNvSpPr>
            <a:spLocks noGrp="1"/>
          </p:cNvSpPr>
          <p:nvPr>
            <p:ph type="body" sz="quarter" idx="36" hasCustomPrompt="1"/>
          </p:nvPr>
        </p:nvSpPr>
        <p:spPr>
          <a:xfrm>
            <a:off x="8789282" y="5706717"/>
            <a:ext cx="2385333" cy="337302"/>
          </a:xfrm>
          <a:prstGeom prst="rect">
            <a:avLst/>
          </a:prstGeom>
        </p:spPr>
        <p:txBody>
          <a:bodyPr/>
          <a:lstStyle>
            <a:lvl1pPr marL="0" indent="0" algn="ctr">
              <a:buNone/>
              <a:defRPr sz="1600">
                <a:latin typeface="Atyp Text Semibold"/>
                <a:ea typeface="Atyp Text Semibold"/>
                <a:cs typeface="Atyp Text Semibold"/>
                <a:sym typeface="Atyp Text Semibold"/>
              </a:defRPr>
            </a:lvl1pPr>
          </a:lstStyle>
          <a:p>
            <a:r>
              <a:t>Name</a:t>
            </a:r>
          </a:p>
        </p:txBody>
      </p:sp>
      <p:sp>
        <p:nvSpPr>
          <p:cNvPr id="728" name="Text Placeholder 22"/>
          <p:cNvSpPr>
            <a:spLocks noGrp="1"/>
          </p:cNvSpPr>
          <p:nvPr>
            <p:ph type="body" sz="quarter" idx="37" hasCustomPrompt="1"/>
          </p:nvPr>
        </p:nvSpPr>
        <p:spPr>
          <a:xfrm>
            <a:off x="8789282" y="6044017"/>
            <a:ext cx="2385333" cy="337302"/>
          </a:xfrm>
          <a:prstGeom prst="rect">
            <a:avLst/>
          </a:prstGeom>
        </p:spPr>
        <p:txBody>
          <a:bodyPr/>
          <a:lstStyle>
            <a:lvl1pPr marL="0" indent="0" algn="ctr">
              <a:buNone/>
              <a:defRPr sz="1600"/>
            </a:lvl1pPr>
          </a:lstStyle>
          <a:p>
            <a:r>
              <a:t>Title</a:t>
            </a:r>
          </a:p>
        </p:txBody>
      </p:sp>
      <p:sp>
        <p:nvSpPr>
          <p:cNvPr id="3" name="Click to Edit Team Title">
            <a:extLst>
              <a:ext uri="{FF2B5EF4-FFF2-40B4-BE49-F238E27FC236}">
                <a16:creationId xmlns:a16="http://schemas.microsoft.com/office/drawing/2014/main" id="{756DC253-4B7A-BA7D-EB8D-35F27C8F4588}"/>
              </a:ext>
            </a:extLst>
          </p:cNvPr>
          <p:cNvSpPr txBox="1">
            <a:spLocks noGrp="1"/>
          </p:cNvSpPr>
          <p:nvPr>
            <p:ph type="title" hasCustomPrompt="1"/>
          </p:nvPr>
        </p:nvSpPr>
        <p:spPr>
          <a:xfrm>
            <a:off x="513834" y="505167"/>
            <a:ext cx="11164331" cy="393047"/>
          </a:xfrm>
          <a:prstGeom prst="rect">
            <a:avLst/>
          </a:prstGeom>
        </p:spPr>
        <p:txBody>
          <a:bodyPr/>
          <a:lstStyle>
            <a:lvl1pPr>
              <a:defRPr>
                <a:solidFill>
                  <a:schemeClr val="tx1"/>
                </a:solidFill>
                <a:latin typeface="+mj-lt"/>
              </a:defRPr>
            </a:lvl1pPr>
          </a:lstStyle>
          <a:p>
            <a:r>
              <a:t>Click to Edit Team Title</a:t>
            </a:r>
          </a:p>
        </p:txBody>
      </p:sp>
    </p:spTree>
    <p:extLst>
      <p:ext uri="{BB962C8B-B14F-4D97-AF65-F5344CB8AC3E}">
        <p14:creationId xmlns:p14="http://schemas.microsoft.com/office/powerpoint/2010/main" val="104114781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cSld name="Team - Grey 2">
    <p:bg>
      <p:bgPr>
        <a:solidFill>
          <a:schemeClr val="accent2"/>
        </a:solidFill>
        <a:effectLst/>
      </p:bgPr>
    </p:bg>
    <p:spTree>
      <p:nvGrpSpPr>
        <p:cNvPr id="1" name=""/>
        <p:cNvGrpSpPr/>
        <p:nvPr/>
      </p:nvGrpSpPr>
      <p:grpSpPr>
        <a:xfrm>
          <a:off x="0" y="0"/>
          <a:ext cx="0" cy="0"/>
          <a:chOff x="0" y="0"/>
          <a:chExt cx="0" cy="0"/>
        </a:xfrm>
      </p:grpSpPr>
      <p:sp>
        <p:nvSpPr>
          <p:cNvPr id="741" name="Slide Number"/>
          <p:cNvSpPr txBox="1">
            <a:spLocks noGrp="1"/>
          </p:cNvSpPr>
          <p:nvPr>
            <p:ph type="sldNum" sz="quarter" idx="2"/>
          </p:nvPr>
        </p:nvSpPr>
        <p:spPr>
          <a:prstGeom prst="rect">
            <a:avLst/>
          </a:prstGeom>
        </p:spPr>
        <p:txBody>
          <a:bodyPr/>
          <a:lstStyle/>
          <a:p>
            <a:fld id="{8B872406-BB3D-487C-94AA-F5749CCD2F93}" type="slidenum">
              <a:rPr lang="en-US" smtClean="0"/>
              <a:t>‹#›</a:t>
            </a:fld>
            <a:endParaRPr lang="en-US"/>
          </a:p>
        </p:txBody>
      </p:sp>
      <p:sp>
        <p:nvSpPr>
          <p:cNvPr id="2" name="Picture Placeholder 4">
            <a:extLst>
              <a:ext uri="{FF2B5EF4-FFF2-40B4-BE49-F238E27FC236}">
                <a16:creationId xmlns:a16="http://schemas.microsoft.com/office/drawing/2014/main" id="{3F57A94F-6413-8B4E-4EB5-B879E54232A7}"/>
              </a:ext>
            </a:extLst>
          </p:cNvPr>
          <p:cNvSpPr>
            <a:spLocks noGrp="1"/>
          </p:cNvSpPr>
          <p:nvPr>
            <p:ph type="pic" sz="quarter" idx="21"/>
          </p:nvPr>
        </p:nvSpPr>
        <p:spPr>
          <a:xfrm>
            <a:off x="5225395" y="1313192"/>
            <a:ext cx="1741212" cy="1740015"/>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3" name="Picture Placeholder 4">
            <a:extLst>
              <a:ext uri="{FF2B5EF4-FFF2-40B4-BE49-F238E27FC236}">
                <a16:creationId xmlns:a16="http://schemas.microsoft.com/office/drawing/2014/main" id="{B216F343-EE7F-D797-6695-0E759AA43673}"/>
              </a:ext>
            </a:extLst>
          </p:cNvPr>
          <p:cNvSpPr>
            <a:spLocks noGrp="1"/>
          </p:cNvSpPr>
          <p:nvPr>
            <p:ph type="pic" sz="quarter" idx="22"/>
          </p:nvPr>
        </p:nvSpPr>
        <p:spPr>
          <a:xfrm>
            <a:off x="1017384" y="1322333"/>
            <a:ext cx="1741213" cy="1740014"/>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4" name="Picture Placeholder 4">
            <a:extLst>
              <a:ext uri="{FF2B5EF4-FFF2-40B4-BE49-F238E27FC236}">
                <a16:creationId xmlns:a16="http://schemas.microsoft.com/office/drawing/2014/main" id="{FB77BB37-C228-394C-03A6-290F1E2433AD}"/>
              </a:ext>
            </a:extLst>
          </p:cNvPr>
          <p:cNvSpPr>
            <a:spLocks noGrp="1"/>
          </p:cNvSpPr>
          <p:nvPr>
            <p:ph type="pic" sz="quarter" idx="23"/>
          </p:nvPr>
        </p:nvSpPr>
        <p:spPr>
          <a:xfrm>
            <a:off x="9106620" y="1322333"/>
            <a:ext cx="1741213" cy="1740014"/>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5" name="Body Level One…">
            <a:extLst>
              <a:ext uri="{FF2B5EF4-FFF2-40B4-BE49-F238E27FC236}">
                <a16:creationId xmlns:a16="http://schemas.microsoft.com/office/drawing/2014/main" id="{08866A35-74A4-903A-5805-69DCD9DD61F9}"/>
              </a:ext>
            </a:extLst>
          </p:cNvPr>
          <p:cNvSpPr txBox="1">
            <a:spLocks noGrp="1"/>
          </p:cNvSpPr>
          <p:nvPr>
            <p:ph type="body" sz="quarter" idx="1" hasCustomPrompt="1"/>
          </p:nvPr>
        </p:nvSpPr>
        <p:spPr>
          <a:xfrm>
            <a:off x="695325" y="3067342"/>
            <a:ext cx="2385332" cy="337302"/>
          </a:xfrm>
          <a:prstGeom prst="rect">
            <a:avLst/>
          </a:prstGeom>
        </p:spPr>
        <p:txBody>
          <a:bodyPr/>
          <a:lstStyle>
            <a:lvl1pPr marL="0" indent="0" algn="ctr">
              <a:buNone/>
              <a:defRPr sz="1600">
                <a:latin typeface="Atyp Text Semibold"/>
                <a:ea typeface="Atyp Text Semibold"/>
                <a:cs typeface="Atyp Text Semibold"/>
                <a:sym typeface="Atyp Text Semibold"/>
              </a:defRPr>
            </a:lvl1pPr>
            <a:lvl2pPr marL="457200" indent="0" algn="ctr">
              <a:buNone/>
              <a:defRPr sz="1600">
                <a:latin typeface="Atyp Text Semibold"/>
                <a:ea typeface="Atyp Text Semibold"/>
                <a:cs typeface="Atyp Text Semibold"/>
                <a:sym typeface="Atyp Text Semibold"/>
              </a:defRPr>
            </a:lvl2pPr>
            <a:lvl3pPr marL="914400" indent="0" algn="ctr">
              <a:buNone/>
              <a:defRPr sz="1600">
                <a:latin typeface="Atyp Text Semibold"/>
                <a:ea typeface="Atyp Text Semibold"/>
                <a:cs typeface="Atyp Text Semibold"/>
                <a:sym typeface="Atyp Text Semibold"/>
              </a:defRPr>
            </a:lvl3pPr>
            <a:lvl4pPr marL="1371600" indent="0" algn="ctr">
              <a:buNone/>
              <a:defRPr sz="1600">
                <a:latin typeface="Atyp Text Semibold"/>
                <a:ea typeface="Atyp Text Semibold"/>
                <a:cs typeface="Atyp Text Semibold"/>
                <a:sym typeface="Atyp Text Semibold"/>
              </a:defRPr>
            </a:lvl4pPr>
            <a:lvl5pPr marL="1828800" indent="0" algn="ctr">
              <a:buNone/>
              <a:defRPr sz="1600">
                <a:latin typeface="Atyp Text Semibold"/>
                <a:ea typeface="Atyp Text Semibold"/>
                <a:cs typeface="Atyp Text Semibold"/>
                <a:sym typeface="Atyp Text Semibold"/>
              </a:defRPr>
            </a:lvl5pPr>
          </a:lstStyle>
          <a:p>
            <a:r>
              <a:t>Name</a:t>
            </a:r>
          </a:p>
          <a:p>
            <a:pPr lvl="1"/>
            <a:endParaRPr/>
          </a:p>
          <a:p>
            <a:pPr lvl="2"/>
            <a:endParaRPr/>
          </a:p>
          <a:p>
            <a:pPr lvl="3"/>
            <a:endParaRPr/>
          </a:p>
          <a:p>
            <a:pPr lvl="4"/>
            <a:endParaRPr/>
          </a:p>
        </p:txBody>
      </p:sp>
      <p:sp>
        <p:nvSpPr>
          <p:cNvPr id="6" name="Text Placeholder 22">
            <a:extLst>
              <a:ext uri="{FF2B5EF4-FFF2-40B4-BE49-F238E27FC236}">
                <a16:creationId xmlns:a16="http://schemas.microsoft.com/office/drawing/2014/main" id="{3B0D9BBA-40C0-9E59-349E-AA0E9C969777}"/>
              </a:ext>
            </a:extLst>
          </p:cNvPr>
          <p:cNvSpPr>
            <a:spLocks noGrp="1"/>
          </p:cNvSpPr>
          <p:nvPr>
            <p:ph type="body" sz="quarter" idx="24" hasCustomPrompt="1"/>
          </p:nvPr>
        </p:nvSpPr>
        <p:spPr>
          <a:xfrm>
            <a:off x="695325" y="3398789"/>
            <a:ext cx="2385332" cy="337302"/>
          </a:xfrm>
          <a:prstGeom prst="rect">
            <a:avLst/>
          </a:prstGeom>
        </p:spPr>
        <p:txBody>
          <a:bodyPr/>
          <a:lstStyle>
            <a:lvl1pPr marL="0" indent="0" algn="ctr">
              <a:buNone/>
              <a:defRPr sz="1600"/>
            </a:lvl1pPr>
          </a:lstStyle>
          <a:p>
            <a:r>
              <a:t>Title</a:t>
            </a:r>
          </a:p>
        </p:txBody>
      </p:sp>
      <p:sp>
        <p:nvSpPr>
          <p:cNvPr id="7" name="Text Placeholder 11">
            <a:extLst>
              <a:ext uri="{FF2B5EF4-FFF2-40B4-BE49-F238E27FC236}">
                <a16:creationId xmlns:a16="http://schemas.microsoft.com/office/drawing/2014/main" id="{76B96673-838A-1C31-6E6D-FC2C4D266797}"/>
              </a:ext>
            </a:extLst>
          </p:cNvPr>
          <p:cNvSpPr>
            <a:spLocks noGrp="1"/>
          </p:cNvSpPr>
          <p:nvPr>
            <p:ph type="body" sz="quarter" idx="25" hasCustomPrompt="1"/>
          </p:nvPr>
        </p:nvSpPr>
        <p:spPr>
          <a:xfrm>
            <a:off x="4903334" y="3061488"/>
            <a:ext cx="2385332" cy="337302"/>
          </a:xfrm>
          <a:prstGeom prst="rect">
            <a:avLst/>
          </a:prstGeom>
        </p:spPr>
        <p:txBody>
          <a:bodyPr/>
          <a:lstStyle>
            <a:lvl1pPr marL="0" indent="0" algn="ctr">
              <a:buNone/>
              <a:defRPr sz="1600">
                <a:latin typeface="Atyp Text Semibold"/>
                <a:ea typeface="Atyp Text Semibold"/>
                <a:cs typeface="Atyp Text Semibold"/>
                <a:sym typeface="Atyp Text Semibold"/>
              </a:defRPr>
            </a:lvl1pPr>
          </a:lstStyle>
          <a:p>
            <a:r>
              <a:t>Name</a:t>
            </a:r>
          </a:p>
        </p:txBody>
      </p:sp>
      <p:sp>
        <p:nvSpPr>
          <p:cNvPr id="8" name="Text Placeholder 22">
            <a:extLst>
              <a:ext uri="{FF2B5EF4-FFF2-40B4-BE49-F238E27FC236}">
                <a16:creationId xmlns:a16="http://schemas.microsoft.com/office/drawing/2014/main" id="{2538C1A4-B03D-0008-27A0-B3BE30789355}"/>
              </a:ext>
            </a:extLst>
          </p:cNvPr>
          <p:cNvSpPr>
            <a:spLocks noGrp="1"/>
          </p:cNvSpPr>
          <p:nvPr>
            <p:ph type="body" sz="quarter" idx="26" hasCustomPrompt="1"/>
          </p:nvPr>
        </p:nvSpPr>
        <p:spPr>
          <a:xfrm>
            <a:off x="4903334" y="3398789"/>
            <a:ext cx="2385332" cy="337302"/>
          </a:xfrm>
          <a:prstGeom prst="rect">
            <a:avLst/>
          </a:prstGeom>
        </p:spPr>
        <p:txBody>
          <a:bodyPr/>
          <a:lstStyle>
            <a:lvl1pPr marL="0" indent="0" algn="ctr">
              <a:buNone/>
              <a:defRPr sz="1600"/>
            </a:lvl1pPr>
          </a:lstStyle>
          <a:p>
            <a:r>
              <a:t>Title</a:t>
            </a:r>
          </a:p>
        </p:txBody>
      </p:sp>
      <p:sp>
        <p:nvSpPr>
          <p:cNvPr id="9" name="Text Placeholder 11">
            <a:extLst>
              <a:ext uri="{FF2B5EF4-FFF2-40B4-BE49-F238E27FC236}">
                <a16:creationId xmlns:a16="http://schemas.microsoft.com/office/drawing/2014/main" id="{8D955687-0B87-B564-58B0-48054FF17C66}"/>
              </a:ext>
            </a:extLst>
          </p:cNvPr>
          <p:cNvSpPr>
            <a:spLocks noGrp="1"/>
          </p:cNvSpPr>
          <p:nvPr>
            <p:ph type="body" sz="quarter" idx="27" hasCustomPrompt="1"/>
          </p:nvPr>
        </p:nvSpPr>
        <p:spPr>
          <a:xfrm>
            <a:off x="8789282" y="3061488"/>
            <a:ext cx="2385333" cy="337302"/>
          </a:xfrm>
          <a:prstGeom prst="rect">
            <a:avLst/>
          </a:prstGeom>
        </p:spPr>
        <p:txBody>
          <a:bodyPr/>
          <a:lstStyle>
            <a:lvl1pPr marL="0" indent="0" algn="ctr">
              <a:buNone/>
              <a:defRPr sz="1600">
                <a:latin typeface="Atyp Text Semibold"/>
                <a:ea typeface="Atyp Text Semibold"/>
                <a:cs typeface="Atyp Text Semibold"/>
                <a:sym typeface="Atyp Text Semibold"/>
              </a:defRPr>
            </a:lvl1pPr>
          </a:lstStyle>
          <a:p>
            <a:r>
              <a:t>Name</a:t>
            </a:r>
          </a:p>
        </p:txBody>
      </p:sp>
      <p:sp>
        <p:nvSpPr>
          <p:cNvPr id="10" name="Text Placeholder 22">
            <a:extLst>
              <a:ext uri="{FF2B5EF4-FFF2-40B4-BE49-F238E27FC236}">
                <a16:creationId xmlns:a16="http://schemas.microsoft.com/office/drawing/2014/main" id="{2CB4A551-1C3C-31E3-2125-DF1270F48A68}"/>
              </a:ext>
            </a:extLst>
          </p:cNvPr>
          <p:cNvSpPr>
            <a:spLocks noGrp="1"/>
          </p:cNvSpPr>
          <p:nvPr>
            <p:ph type="body" sz="quarter" idx="28" hasCustomPrompt="1"/>
          </p:nvPr>
        </p:nvSpPr>
        <p:spPr>
          <a:xfrm>
            <a:off x="8789282" y="3398789"/>
            <a:ext cx="2385333" cy="337302"/>
          </a:xfrm>
          <a:prstGeom prst="rect">
            <a:avLst/>
          </a:prstGeom>
        </p:spPr>
        <p:txBody>
          <a:bodyPr/>
          <a:lstStyle>
            <a:lvl1pPr marL="0" indent="0" algn="ctr">
              <a:buNone/>
              <a:defRPr sz="1600"/>
            </a:lvl1pPr>
          </a:lstStyle>
          <a:p>
            <a:r>
              <a:t>Title</a:t>
            </a:r>
          </a:p>
        </p:txBody>
      </p:sp>
      <p:sp>
        <p:nvSpPr>
          <p:cNvPr id="11" name="Picture Placeholder 4">
            <a:extLst>
              <a:ext uri="{FF2B5EF4-FFF2-40B4-BE49-F238E27FC236}">
                <a16:creationId xmlns:a16="http://schemas.microsoft.com/office/drawing/2014/main" id="{83F393CD-7E97-32AE-285C-93E67807844C}"/>
              </a:ext>
            </a:extLst>
          </p:cNvPr>
          <p:cNvSpPr>
            <a:spLocks noGrp="1"/>
          </p:cNvSpPr>
          <p:nvPr>
            <p:ph type="pic" sz="quarter" idx="29"/>
          </p:nvPr>
        </p:nvSpPr>
        <p:spPr>
          <a:xfrm>
            <a:off x="5225395" y="3958421"/>
            <a:ext cx="1741212" cy="1740015"/>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12" name="Picture Placeholder 4">
            <a:extLst>
              <a:ext uri="{FF2B5EF4-FFF2-40B4-BE49-F238E27FC236}">
                <a16:creationId xmlns:a16="http://schemas.microsoft.com/office/drawing/2014/main" id="{567BD654-FCAE-B1C6-B3FC-61F1CE6A4ACC}"/>
              </a:ext>
            </a:extLst>
          </p:cNvPr>
          <p:cNvSpPr>
            <a:spLocks noGrp="1"/>
          </p:cNvSpPr>
          <p:nvPr>
            <p:ph type="pic" sz="quarter" idx="30"/>
          </p:nvPr>
        </p:nvSpPr>
        <p:spPr>
          <a:xfrm>
            <a:off x="1017384" y="3967562"/>
            <a:ext cx="1741213" cy="1740014"/>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13" name="Picture Placeholder 4">
            <a:extLst>
              <a:ext uri="{FF2B5EF4-FFF2-40B4-BE49-F238E27FC236}">
                <a16:creationId xmlns:a16="http://schemas.microsoft.com/office/drawing/2014/main" id="{0F8ED443-4361-6DFC-1C77-5A3BB112ACFD}"/>
              </a:ext>
            </a:extLst>
          </p:cNvPr>
          <p:cNvSpPr>
            <a:spLocks noGrp="1"/>
          </p:cNvSpPr>
          <p:nvPr>
            <p:ph type="pic" sz="quarter" idx="31"/>
          </p:nvPr>
        </p:nvSpPr>
        <p:spPr>
          <a:xfrm>
            <a:off x="9106620" y="3967562"/>
            <a:ext cx="1741213" cy="1740014"/>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14" name="Text Placeholder 11">
            <a:extLst>
              <a:ext uri="{FF2B5EF4-FFF2-40B4-BE49-F238E27FC236}">
                <a16:creationId xmlns:a16="http://schemas.microsoft.com/office/drawing/2014/main" id="{632C1B79-0155-7E9E-C751-31AA5594729A}"/>
              </a:ext>
            </a:extLst>
          </p:cNvPr>
          <p:cNvSpPr>
            <a:spLocks noGrp="1"/>
          </p:cNvSpPr>
          <p:nvPr>
            <p:ph type="body" sz="quarter" idx="32" hasCustomPrompt="1"/>
          </p:nvPr>
        </p:nvSpPr>
        <p:spPr>
          <a:xfrm>
            <a:off x="695325" y="5712571"/>
            <a:ext cx="2385332" cy="337302"/>
          </a:xfrm>
          <a:prstGeom prst="rect">
            <a:avLst/>
          </a:prstGeom>
        </p:spPr>
        <p:txBody>
          <a:bodyPr/>
          <a:lstStyle>
            <a:lvl1pPr marL="0" indent="0" algn="ctr">
              <a:buNone/>
              <a:defRPr sz="1600">
                <a:latin typeface="Atyp Text Semibold"/>
                <a:ea typeface="Atyp Text Semibold"/>
                <a:cs typeface="Atyp Text Semibold"/>
                <a:sym typeface="Atyp Text Semibold"/>
              </a:defRPr>
            </a:lvl1pPr>
          </a:lstStyle>
          <a:p>
            <a:r>
              <a:t>Name</a:t>
            </a:r>
          </a:p>
        </p:txBody>
      </p:sp>
      <p:sp>
        <p:nvSpPr>
          <p:cNvPr id="15" name="Text Placeholder 22">
            <a:extLst>
              <a:ext uri="{FF2B5EF4-FFF2-40B4-BE49-F238E27FC236}">
                <a16:creationId xmlns:a16="http://schemas.microsoft.com/office/drawing/2014/main" id="{CA261A5A-17EE-3AC6-7312-005FF26410F2}"/>
              </a:ext>
            </a:extLst>
          </p:cNvPr>
          <p:cNvSpPr>
            <a:spLocks noGrp="1"/>
          </p:cNvSpPr>
          <p:nvPr>
            <p:ph type="body" sz="quarter" idx="33" hasCustomPrompt="1"/>
          </p:nvPr>
        </p:nvSpPr>
        <p:spPr>
          <a:xfrm>
            <a:off x="695325" y="6044017"/>
            <a:ext cx="2385332" cy="337302"/>
          </a:xfrm>
          <a:prstGeom prst="rect">
            <a:avLst/>
          </a:prstGeom>
        </p:spPr>
        <p:txBody>
          <a:bodyPr/>
          <a:lstStyle>
            <a:lvl1pPr marL="0" indent="0" algn="ctr">
              <a:buNone/>
              <a:defRPr sz="1600"/>
            </a:lvl1pPr>
          </a:lstStyle>
          <a:p>
            <a:r>
              <a:t>Title</a:t>
            </a:r>
          </a:p>
        </p:txBody>
      </p:sp>
      <p:sp>
        <p:nvSpPr>
          <p:cNvPr id="16" name="Text Placeholder 11">
            <a:extLst>
              <a:ext uri="{FF2B5EF4-FFF2-40B4-BE49-F238E27FC236}">
                <a16:creationId xmlns:a16="http://schemas.microsoft.com/office/drawing/2014/main" id="{74A0DB70-37EF-4BD6-098A-460BF9BD8A0F}"/>
              </a:ext>
            </a:extLst>
          </p:cNvPr>
          <p:cNvSpPr>
            <a:spLocks noGrp="1"/>
          </p:cNvSpPr>
          <p:nvPr>
            <p:ph type="body" sz="quarter" idx="34" hasCustomPrompt="1"/>
          </p:nvPr>
        </p:nvSpPr>
        <p:spPr>
          <a:xfrm>
            <a:off x="4903334" y="5706717"/>
            <a:ext cx="2385332" cy="337302"/>
          </a:xfrm>
          <a:prstGeom prst="rect">
            <a:avLst/>
          </a:prstGeom>
        </p:spPr>
        <p:txBody>
          <a:bodyPr/>
          <a:lstStyle>
            <a:lvl1pPr marL="0" indent="0" algn="ctr">
              <a:buNone/>
              <a:defRPr sz="1600">
                <a:latin typeface="Atyp Text Semibold"/>
                <a:ea typeface="Atyp Text Semibold"/>
                <a:cs typeface="Atyp Text Semibold"/>
                <a:sym typeface="Atyp Text Semibold"/>
              </a:defRPr>
            </a:lvl1pPr>
          </a:lstStyle>
          <a:p>
            <a:r>
              <a:t>Name</a:t>
            </a:r>
          </a:p>
        </p:txBody>
      </p:sp>
      <p:sp>
        <p:nvSpPr>
          <p:cNvPr id="17" name="Text Placeholder 22">
            <a:extLst>
              <a:ext uri="{FF2B5EF4-FFF2-40B4-BE49-F238E27FC236}">
                <a16:creationId xmlns:a16="http://schemas.microsoft.com/office/drawing/2014/main" id="{5F87C4BB-F2F9-780E-E74B-C8F500EDE3DA}"/>
              </a:ext>
            </a:extLst>
          </p:cNvPr>
          <p:cNvSpPr>
            <a:spLocks noGrp="1"/>
          </p:cNvSpPr>
          <p:nvPr>
            <p:ph type="body" sz="quarter" idx="35" hasCustomPrompt="1"/>
          </p:nvPr>
        </p:nvSpPr>
        <p:spPr>
          <a:xfrm>
            <a:off x="4903334" y="6044017"/>
            <a:ext cx="2385332" cy="337302"/>
          </a:xfrm>
          <a:prstGeom prst="rect">
            <a:avLst/>
          </a:prstGeom>
        </p:spPr>
        <p:txBody>
          <a:bodyPr/>
          <a:lstStyle>
            <a:lvl1pPr marL="0" indent="0" algn="ctr">
              <a:buNone/>
              <a:defRPr sz="1600"/>
            </a:lvl1pPr>
          </a:lstStyle>
          <a:p>
            <a:r>
              <a:t>Title</a:t>
            </a:r>
          </a:p>
        </p:txBody>
      </p:sp>
      <p:sp>
        <p:nvSpPr>
          <p:cNvPr id="18" name="Text Placeholder 11">
            <a:extLst>
              <a:ext uri="{FF2B5EF4-FFF2-40B4-BE49-F238E27FC236}">
                <a16:creationId xmlns:a16="http://schemas.microsoft.com/office/drawing/2014/main" id="{CF24D813-9DD9-5B34-5D5B-2D4951C96914}"/>
              </a:ext>
            </a:extLst>
          </p:cNvPr>
          <p:cNvSpPr>
            <a:spLocks noGrp="1"/>
          </p:cNvSpPr>
          <p:nvPr>
            <p:ph type="body" sz="quarter" idx="36" hasCustomPrompt="1"/>
          </p:nvPr>
        </p:nvSpPr>
        <p:spPr>
          <a:xfrm>
            <a:off x="8789282" y="5706717"/>
            <a:ext cx="2385333" cy="337302"/>
          </a:xfrm>
          <a:prstGeom prst="rect">
            <a:avLst/>
          </a:prstGeom>
        </p:spPr>
        <p:txBody>
          <a:bodyPr/>
          <a:lstStyle>
            <a:lvl1pPr marL="0" indent="0" algn="ctr">
              <a:buNone/>
              <a:defRPr sz="1600">
                <a:latin typeface="Atyp Text Semibold"/>
                <a:ea typeface="Atyp Text Semibold"/>
                <a:cs typeface="Atyp Text Semibold"/>
                <a:sym typeface="Atyp Text Semibold"/>
              </a:defRPr>
            </a:lvl1pPr>
          </a:lstStyle>
          <a:p>
            <a:r>
              <a:t>Name</a:t>
            </a:r>
          </a:p>
        </p:txBody>
      </p:sp>
      <p:sp>
        <p:nvSpPr>
          <p:cNvPr id="19" name="Text Placeholder 22">
            <a:extLst>
              <a:ext uri="{FF2B5EF4-FFF2-40B4-BE49-F238E27FC236}">
                <a16:creationId xmlns:a16="http://schemas.microsoft.com/office/drawing/2014/main" id="{4A43135E-D286-EBF8-2A5D-098BA97CA9F6}"/>
              </a:ext>
            </a:extLst>
          </p:cNvPr>
          <p:cNvSpPr>
            <a:spLocks noGrp="1"/>
          </p:cNvSpPr>
          <p:nvPr>
            <p:ph type="body" sz="quarter" idx="37" hasCustomPrompt="1"/>
          </p:nvPr>
        </p:nvSpPr>
        <p:spPr>
          <a:xfrm>
            <a:off x="8789282" y="6044017"/>
            <a:ext cx="2385333" cy="337302"/>
          </a:xfrm>
          <a:prstGeom prst="rect">
            <a:avLst/>
          </a:prstGeom>
        </p:spPr>
        <p:txBody>
          <a:bodyPr/>
          <a:lstStyle>
            <a:lvl1pPr marL="0" indent="0" algn="ctr">
              <a:buNone/>
              <a:defRPr sz="1600"/>
            </a:lvl1pPr>
          </a:lstStyle>
          <a:p>
            <a:r>
              <a:t>Title</a:t>
            </a:r>
          </a:p>
        </p:txBody>
      </p:sp>
      <p:sp>
        <p:nvSpPr>
          <p:cNvPr id="21" name="Click to Edit Team Title">
            <a:extLst>
              <a:ext uri="{FF2B5EF4-FFF2-40B4-BE49-F238E27FC236}">
                <a16:creationId xmlns:a16="http://schemas.microsoft.com/office/drawing/2014/main" id="{D9A8B66E-A475-9A70-0A09-60A9D3CBB2FA}"/>
              </a:ext>
            </a:extLst>
          </p:cNvPr>
          <p:cNvSpPr txBox="1">
            <a:spLocks noGrp="1"/>
          </p:cNvSpPr>
          <p:nvPr>
            <p:ph type="title" hasCustomPrompt="1"/>
          </p:nvPr>
        </p:nvSpPr>
        <p:spPr>
          <a:xfrm>
            <a:off x="513834" y="505167"/>
            <a:ext cx="11164331" cy="393047"/>
          </a:xfrm>
          <a:prstGeom prst="rect">
            <a:avLst/>
          </a:prstGeom>
        </p:spPr>
        <p:txBody>
          <a:bodyPr/>
          <a:lstStyle>
            <a:lvl1pPr>
              <a:defRPr>
                <a:solidFill>
                  <a:srgbClr val="FFFFFF"/>
                </a:solidFill>
                <a:latin typeface="+mj-lt"/>
              </a:defRPr>
            </a:lvl1pPr>
          </a:lstStyle>
          <a:p>
            <a:r>
              <a:t>Click to Edit Team Title</a:t>
            </a:r>
          </a:p>
        </p:txBody>
      </p:sp>
    </p:spTree>
    <p:extLst>
      <p:ext uri="{BB962C8B-B14F-4D97-AF65-F5344CB8AC3E}">
        <p14:creationId xmlns:p14="http://schemas.microsoft.com/office/powerpoint/2010/main" val="377343136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reserve="1">
  <p:cSld name="1_Team - Purple">
    <p:bg>
      <p:bgPr>
        <a:solidFill>
          <a:schemeClr val="accent5"/>
        </a:solidFill>
        <a:effectLst/>
      </p:bgPr>
    </p:bg>
    <p:spTree>
      <p:nvGrpSpPr>
        <p:cNvPr id="1" name=""/>
        <p:cNvGrpSpPr/>
        <p:nvPr/>
      </p:nvGrpSpPr>
      <p:grpSpPr>
        <a:xfrm>
          <a:off x="0" y="0"/>
          <a:ext cx="0" cy="0"/>
          <a:chOff x="0" y="0"/>
          <a:chExt cx="0" cy="0"/>
        </a:xfrm>
      </p:grpSpPr>
      <p:sp>
        <p:nvSpPr>
          <p:cNvPr id="709" name="Click to Edit Team Title"/>
          <p:cNvSpPr txBox="1">
            <a:spLocks noGrp="1"/>
          </p:cNvSpPr>
          <p:nvPr>
            <p:ph type="title" hasCustomPrompt="1"/>
          </p:nvPr>
        </p:nvSpPr>
        <p:spPr>
          <a:xfrm>
            <a:off x="513834" y="505167"/>
            <a:ext cx="11164331" cy="393047"/>
          </a:xfrm>
          <a:prstGeom prst="rect">
            <a:avLst/>
          </a:prstGeom>
        </p:spPr>
        <p:txBody>
          <a:bodyPr/>
          <a:lstStyle>
            <a:lvl1pPr>
              <a:defRPr>
                <a:solidFill>
                  <a:srgbClr val="FFFFFF"/>
                </a:solidFill>
                <a:latin typeface="+mj-lt"/>
              </a:defRPr>
            </a:lvl1pPr>
          </a:lstStyle>
          <a:p>
            <a:r>
              <a:t>Click to Edit Team Title</a:t>
            </a:r>
          </a:p>
        </p:txBody>
      </p:sp>
      <p:sp>
        <p:nvSpPr>
          <p:cNvPr id="710" name="Picture Placeholder 4"/>
          <p:cNvSpPr>
            <a:spLocks noGrp="1"/>
          </p:cNvSpPr>
          <p:nvPr>
            <p:ph type="pic" sz="quarter" idx="21"/>
          </p:nvPr>
        </p:nvSpPr>
        <p:spPr>
          <a:xfrm>
            <a:off x="5225395" y="1313192"/>
            <a:ext cx="1741212" cy="1740015"/>
          </a:xfrm>
          <a:prstGeom prst="ellipse">
            <a:avLst/>
          </a:prstGeom>
        </p:spPr>
        <p:txBody>
          <a:bodyPr lIns="91439" rIns="91439">
            <a:noAutofit/>
          </a:bodyPr>
          <a:lstStyle>
            <a:lvl1pPr marL="0" indent="0" algn="ctr">
              <a:buNone/>
              <a:defRPr>
                <a:solidFill>
                  <a:srgbClr val="FFFFFF"/>
                </a:solidFill>
                <a:latin typeface="+mn-lt"/>
              </a:defRPr>
            </a:lvl1pPr>
          </a:lstStyle>
          <a:p>
            <a:r>
              <a:rPr lang="en-US"/>
              <a:t>Click icon to add picture</a:t>
            </a:r>
            <a:endParaRPr/>
          </a:p>
        </p:txBody>
      </p:sp>
      <p:sp>
        <p:nvSpPr>
          <p:cNvPr id="711" name="Picture Placeholder 4"/>
          <p:cNvSpPr>
            <a:spLocks noGrp="1"/>
          </p:cNvSpPr>
          <p:nvPr>
            <p:ph type="pic" sz="quarter" idx="22"/>
          </p:nvPr>
        </p:nvSpPr>
        <p:spPr>
          <a:xfrm>
            <a:off x="1017384" y="1322333"/>
            <a:ext cx="1741213" cy="1740014"/>
          </a:xfrm>
          <a:prstGeom prst="ellipse">
            <a:avLst/>
          </a:prstGeom>
        </p:spPr>
        <p:txBody>
          <a:bodyPr lIns="91439" rIns="91439">
            <a:noAutofit/>
          </a:bodyPr>
          <a:lstStyle>
            <a:lvl1pPr marL="0" indent="0" algn="ctr">
              <a:buNone/>
              <a:defRPr>
                <a:solidFill>
                  <a:srgbClr val="FFFFFF"/>
                </a:solidFill>
                <a:latin typeface="+mn-lt"/>
              </a:defRPr>
            </a:lvl1pPr>
          </a:lstStyle>
          <a:p>
            <a:r>
              <a:rPr lang="en-US"/>
              <a:t>Click icon to add picture</a:t>
            </a:r>
            <a:endParaRPr/>
          </a:p>
        </p:txBody>
      </p:sp>
      <p:sp>
        <p:nvSpPr>
          <p:cNvPr id="712" name="Picture Placeholder 4"/>
          <p:cNvSpPr>
            <a:spLocks noGrp="1"/>
          </p:cNvSpPr>
          <p:nvPr>
            <p:ph type="pic" sz="quarter" idx="23"/>
          </p:nvPr>
        </p:nvSpPr>
        <p:spPr>
          <a:xfrm>
            <a:off x="9106620" y="1322333"/>
            <a:ext cx="1741213" cy="1740014"/>
          </a:xfrm>
          <a:prstGeom prst="ellipse">
            <a:avLst/>
          </a:prstGeom>
        </p:spPr>
        <p:txBody>
          <a:bodyPr lIns="91439" rIns="91439">
            <a:noAutofit/>
          </a:bodyPr>
          <a:lstStyle>
            <a:lvl1pPr marL="0" indent="0" algn="ctr">
              <a:buNone/>
              <a:defRPr>
                <a:solidFill>
                  <a:srgbClr val="FFFFFF"/>
                </a:solidFill>
                <a:latin typeface="+mn-lt"/>
              </a:defRPr>
            </a:lvl1pPr>
          </a:lstStyle>
          <a:p>
            <a:r>
              <a:rPr lang="en-US"/>
              <a:t>Click icon to add picture</a:t>
            </a:r>
            <a:endParaRPr/>
          </a:p>
        </p:txBody>
      </p:sp>
      <p:sp>
        <p:nvSpPr>
          <p:cNvPr id="713" name="Body Level One…"/>
          <p:cNvSpPr txBox="1">
            <a:spLocks noGrp="1"/>
          </p:cNvSpPr>
          <p:nvPr>
            <p:ph type="body" sz="quarter" idx="1" hasCustomPrompt="1"/>
          </p:nvPr>
        </p:nvSpPr>
        <p:spPr>
          <a:xfrm>
            <a:off x="695325" y="3067342"/>
            <a:ext cx="2385332" cy="337302"/>
          </a:xfrm>
          <a:prstGeom prst="rect">
            <a:avLst/>
          </a:prstGeom>
        </p:spPr>
        <p:txBody>
          <a:bodyPr/>
          <a:lstStyle>
            <a:lvl1pPr marL="0" indent="0" algn="ctr">
              <a:buNone/>
              <a:defRPr sz="1600">
                <a:solidFill>
                  <a:srgbClr val="FFFFFF"/>
                </a:solidFill>
                <a:latin typeface="+mj-lt"/>
                <a:ea typeface="Atyp Text Semibold"/>
                <a:cs typeface="Atyp Text Semibold"/>
                <a:sym typeface="Atyp Text Semibold"/>
              </a:defRPr>
            </a:lvl1pPr>
            <a:lvl2pPr marL="457200" indent="0" algn="ctr">
              <a:buNone/>
              <a:defRPr sz="1600">
                <a:solidFill>
                  <a:srgbClr val="FFFFFF"/>
                </a:solidFill>
                <a:latin typeface="+mj-lt"/>
                <a:ea typeface="Atyp Text Semibold"/>
                <a:cs typeface="Atyp Text Semibold"/>
                <a:sym typeface="Atyp Text Semibold"/>
              </a:defRPr>
            </a:lvl2pPr>
            <a:lvl3pPr marL="914400" indent="0" algn="ctr">
              <a:buNone/>
              <a:defRPr sz="1600">
                <a:solidFill>
                  <a:srgbClr val="FFFFFF"/>
                </a:solidFill>
                <a:latin typeface="+mj-lt"/>
                <a:ea typeface="Atyp Text Semibold"/>
                <a:cs typeface="Atyp Text Semibold"/>
                <a:sym typeface="Atyp Text Semibold"/>
              </a:defRPr>
            </a:lvl3pPr>
            <a:lvl4pPr marL="1371600" indent="0" algn="ctr">
              <a:buNone/>
              <a:defRPr sz="1600">
                <a:solidFill>
                  <a:srgbClr val="FFFFFF"/>
                </a:solidFill>
                <a:latin typeface="+mj-lt"/>
                <a:ea typeface="Atyp Text Semibold"/>
                <a:cs typeface="Atyp Text Semibold"/>
                <a:sym typeface="Atyp Text Semibold"/>
              </a:defRPr>
            </a:lvl4pPr>
            <a:lvl5pPr marL="1828800" indent="0" algn="ctr">
              <a:buNone/>
              <a:defRPr sz="1600">
                <a:solidFill>
                  <a:srgbClr val="FFFFFF"/>
                </a:solidFill>
                <a:latin typeface="+mj-lt"/>
                <a:ea typeface="Atyp Text Semibold"/>
                <a:cs typeface="Atyp Text Semibold"/>
                <a:sym typeface="Atyp Text Semibold"/>
              </a:defRPr>
            </a:lvl5pPr>
          </a:lstStyle>
          <a:p>
            <a:r>
              <a:t>Name</a:t>
            </a:r>
          </a:p>
          <a:p>
            <a:pPr lvl="1"/>
            <a:endParaRPr/>
          </a:p>
          <a:p>
            <a:pPr lvl="2"/>
            <a:endParaRPr/>
          </a:p>
          <a:p>
            <a:pPr lvl="3"/>
            <a:endParaRPr/>
          </a:p>
          <a:p>
            <a:pPr lvl="4"/>
            <a:endParaRPr/>
          </a:p>
        </p:txBody>
      </p:sp>
      <p:sp>
        <p:nvSpPr>
          <p:cNvPr id="714" name="Text Placeholder 22"/>
          <p:cNvSpPr>
            <a:spLocks noGrp="1"/>
          </p:cNvSpPr>
          <p:nvPr>
            <p:ph type="body" sz="quarter" idx="24" hasCustomPrompt="1"/>
          </p:nvPr>
        </p:nvSpPr>
        <p:spPr>
          <a:xfrm>
            <a:off x="695325" y="3398789"/>
            <a:ext cx="2385332" cy="337302"/>
          </a:xfrm>
          <a:prstGeom prst="rect">
            <a:avLst/>
          </a:prstGeom>
        </p:spPr>
        <p:txBody>
          <a:bodyPr/>
          <a:lstStyle>
            <a:lvl1pPr marL="0" indent="0" algn="ctr">
              <a:buNone/>
              <a:defRPr sz="1600">
                <a:solidFill>
                  <a:srgbClr val="FFFFFF"/>
                </a:solidFill>
                <a:latin typeface="+mn-lt"/>
              </a:defRPr>
            </a:lvl1pPr>
          </a:lstStyle>
          <a:p>
            <a:r>
              <a:t>Title</a:t>
            </a:r>
          </a:p>
        </p:txBody>
      </p:sp>
      <p:sp>
        <p:nvSpPr>
          <p:cNvPr id="715" name="Slide Number"/>
          <p:cNvSpPr txBox="1">
            <a:spLocks noGrp="1"/>
          </p:cNvSpPr>
          <p:nvPr>
            <p:ph type="sldNum" sz="quarter" idx="2"/>
          </p:nvPr>
        </p:nvSpPr>
        <p:spPr>
          <a:xfrm>
            <a:off x="11527726" y="6256179"/>
            <a:ext cx="265456" cy="246221"/>
          </a:xfrm>
          <a:prstGeom prst="rect">
            <a:avLst/>
          </a:prstGeom>
        </p:spPr>
        <p:txBody>
          <a:bodyPr/>
          <a:lstStyle>
            <a:lvl1pPr>
              <a:defRPr>
                <a:solidFill>
                  <a:srgbClr val="FFFFFF"/>
                </a:solidFill>
              </a:defRPr>
            </a:lvl1pPr>
          </a:lstStyle>
          <a:p>
            <a:fld id="{8B872406-BB3D-487C-94AA-F5749CCD2F93}" type="slidenum">
              <a:rPr lang="en-US" smtClean="0"/>
              <a:t>‹#›</a:t>
            </a:fld>
            <a:endParaRPr lang="en-US"/>
          </a:p>
        </p:txBody>
      </p:sp>
      <p:sp>
        <p:nvSpPr>
          <p:cNvPr id="716" name="Text Placeholder 11"/>
          <p:cNvSpPr>
            <a:spLocks noGrp="1"/>
          </p:cNvSpPr>
          <p:nvPr>
            <p:ph type="body" sz="quarter" idx="25" hasCustomPrompt="1"/>
          </p:nvPr>
        </p:nvSpPr>
        <p:spPr>
          <a:xfrm>
            <a:off x="4903334" y="3061488"/>
            <a:ext cx="2385332" cy="337302"/>
          </a:xfrm>
          <a:prstGeom prst="rect">
            <a:avLst/>
          </a:prstGeom>
        </p:spPr>
        <p:txBody>
          <a:bodyPr/>
          <a:lstStyle>
            <a:lvl1pPr marL="0" indent="0" algn="ctr">
              <a:buNone/>
              <a:defRPr sz="1600">
                <a:solidFill>
                  <a:srgbClr val="FFFFFF"/>
                </a:solidFill>
                <a:latin typeface="+mj-lt"/>
                <a:ea typeface="Atyp Text Semibold"/>
                <a:cs typeface="Atyp Text Semibold"/>
                <a:sym typeface="Atyp Text Semibold"/>
              </a:defRPr>
            </a:lvl1pPr>
          </a:lstStyle>
          <a:p>
            <a:r>
              <a:t>Name</a:t>
            </a:r>
          </a:p>
        </p:txBody>
      </p:sp>
      <p:sp>
        <p:nvSpPr>
          <p:cNvPr id="717" name="Text Placeholder 22"/>
          <p:cNvSpPr>
            <a:spLocks noGrp="1"/>
          </p:cNvSpPr>
          <p:nvPr>
            <p:ph type="body" sz="quarter" idx="26" hasCustomPrompt="1"/>
          </p:nvPr>
        </p:nvSpPr>
        <p:spPr>
          <a:xfrm>
            <a:off x="4903334" y="3398789"/>
            <a:ext cx="2385332" cy="337302"/>
          </a:xfrm>
          <a:prstGeom prst="rect">
            <a:avLst/>
          </a:prstGeom>
        </p:spPr>
        <p:txBody>
          <a:bodyPr/>
          <a:lstStyle>
            <a:lvl1pPr marL="0" indent="0" algn="ctr">
              <a:buNone/>
              <a:defRPr sz="1600">
                <a:solidFill>
                  <a:srgbClr val="FFFFFF"/>
                </a:solidFill>
                <a:latin typeface="+mn-lt"/>
              </a:defRPr>
            </a:lvl1pPr>
          </a:lstStyle>
          <a:p>
            <a:r>
              <a:t>Title</a:t>
            </a:r>
          </a:p>
        </p:txBody>
      </p:sp>
      <p:sp>
        <p:nvSpPr>
          <p:cNvPr id="718" name="Text Placeholder 11"/>
          <p:cNvSpPr>
            <a:spLocks noGrp="1"/>
          </p:cNvSpPr>
          <p:nvPr>
            <p:ph type="body" sz="quarter" idx="27" hasCustomPrompt="1"/>
          </p:nvPr>
        </p:nvSpPr>
        <p:spPr>
          <a:xfrm>
            <a:off x="8789282" y="3061488"/>
            <a:ext cx="2385333" cy="337302"/>
          </a:xfrm>
          <a:prstGeom prst="rect">
            <a:avLst/>
          </a:prstGeom>
        </p:spPr>
        <p:txBody>
          <a:bodyPr/>
          <a:lstStyle>
            <a:lvl1pPr marL="0" indent="0" algn="ctr">
              <a:buNone/>
              <a:defRPr sz="1600">
                <a:solidFill>
                  <a:srgbClr val="FFFFFF"/>
                </a:solidFill>
                <a:latin typeface="+mj-lt"/>
                <a:ea typeface="Atyp Text Semibold"/>
                <a:cs typeface="Atyp Text Semibold"/>
                <a:sym typeface="Atyp Text Semibold"/>
              </a:defRPr>
            </a:lvl1pPr>
          </a:lstStyle>
          <a:p>
            <a:r>
              <a:t>Name</a:t>
            </a:r>
          </a:p>
        </p:txBody>
      </p:sp>
      <p:sp>
        <p:nvSpPr>
          <p:cNvPr id="719" name="Text Placeholder 22"/>
          <p:cNvSpPr>
            <a:spLocks noGrp="1"/>
          </p:cNvSpPr>
          <p:nvPr>
            <p:ph type="body" sz="quarter" idx="28" hasCustomPrompt="1"/>
          </p:nvPr>
        </p:nvSpPr>
        <p:spPr>
          <a:xfrm>
            <a:off x="8789282" y="3398789"/>
            <a:ext cx="2385333" cy="337302"/>
          </a:xfrm>
          <a:prstGeom prst="rect">
            <a:avLst/>
          </a:prstGeom>
        </p:spPr>
        <p:txBody>
          <a:bodyPr/>
          <a:lstStyle>
            <a:lvl1pPr marL="0" indent="0" algn="ctr">
              <a:buNone/>
              <a:defRPr sz="1600">
                <a:solidFill>
                  <a:srgbClr val="FFFFFF"/>
                </a:solidFill>
                <a:latin typeface="+mn-lt"/>
              </a:defRPr>
            </a:lvl1pPr>
          </a:lstStyle>
          <a:p>
            <a:r>
              <a:t>Title</a:t>
            </a:r>
          </a:p>
        </p:txBody>
      </p:sp>
      <p:sp>
        <p:nvSpPr>
          <p:cNvPr id="720" name="Picture Placeholder 4"/>
          <p:cNvSpPr>
            <a:spLocks noGrp="1"/>
          </p:cNvSpPr>
          <p:nvPr>
            <p:ph type="pic" sz="quarter" idx="29"/>
          </p:nvPr>
        </p:nvSpPr>
        <p:spPr>
          <a:xfrm>
            <a:off x="5225395" y="3958421"/>
            <a:ext cx="1741212" cy="1740015"/>
          </a:xfrm>
          <a:prstGeom prst="ellipse">
            <a:avLst/>
          </a:prstGeom>
        </p:spPr>
        <p:txBody>
          <a:bodyPr lIns="91439" rIns="91439">
            <a:noAutofit/>
          </a:bodyPr>
          <a:lstStyle>
            <a:lvl1pPr marL="0" indent="0" algn="ctr">
              <a:buNone/>
              <a:defRPr>
                <a:solidFill>
                  <a:srgbClr val="FFFFFF"/>
                </a:solidFill>
                <a:latin typeface="+mn-lt"/>
              </a:defRPr>
            </a:lvl1pPr>
          </a:lstStyle>
          <a:p>
            <a:r>
              <a:rPr lang="en-US"/>
              <a:t>Click icon to add picture</a:t>
            </a:r>
            <a:endParaRPr/>
          </a:p>
        </p:txBody>
      </p:sp>
      <p:sp>
        <p:nvSpPr>
          <p:cNvPr id="721" name="Picture Placeholder 4"/>
          <p:cNvSpPr>
            <a:spLocks noGrp="1"/>
          </p:cNvSpPr>
          <p:nvPr>
            <p:ph type="pic" sz="quarter" idx="30"/>
          </p:nvPr>
        </p:nvSpPr>
        <p:spPr>
          <a:xfrm>
            <a:off x="1017384" y="3967562"/>
            <a:ext cx="1741213" cy="1740014"/>
          </a:xfrm>
          <a:prstGeom prst="ellipse">
            <a:avLst/>
          </a:prstGeom>
        </p:spPr>
        <p:txBody>
          <a:bodyPr lIns="91439" rIns="91439">
            <a:noAutofit/>
          </a:bodyPr>
          <a:lstStyle>
            <a:lvl1pPr marL="0" indent="0" algn="ctr">
              <a:buNone/>
              <a:defRPr>
                <a:solidFill>
                  <a:srgbClr val="FFFFFF"/>
                </a:solidFill>
                <a:latin typeface="+mn-lt"/>
              </a:defRPr>
            </a:lvl1pPr>
          </a:lstStyle>
          <a:p>
            <a:r>
              <a:rPr lang="en-US"/>
              <a:t>Click icon to add picture</a:t>
            </a:r>
            <a:endParaRPr/>
          </a:p>
        </p:txBody>
      </p:sp>
      <p:sp>
        <p:nvSpPr>
          <p:cNvPr id="722" name="Picture Placeholder 4"/>
          <p:cNvSpPr>
            <a:spLocks noGrp="1"/>
          </p:cNvSpPr>
          <p:nvPr>
            <p:ph type="pic" sz="quarter" idx="31"/>
          </p:nvPr>
        </p:nvSpPr>
        <p:spPr>
          <a:xfrm>
            <a:off x="9106620" y="3967562"/>
            <a:ext cx="1741213" cy="1740014"/>
          </a:xfrm>
          <a:prstGeom prst="ellipse">
            <a:avLst/>
          </a:prstGeom>
        </p:spPr>
        <p:txBody>
          <a:bodyPr lIns="91439" rIns="91439">
            <a:noAutofit/>
          </a:bodyPr>
          <a:lstStyle>
            <a:lvl1pPr marL="0" indent="0" algn="ctr">
              <a:buNone/>
              <a:defRPr>
                <a:solidFill>
                  <a:srgbClr val="FFFFFF"/>
                </a:solidFill>
                <a:latin typeface="+mn-lt"/>
              </a:defRPr>
            </a:lvl1pPr>
          </a:lstStyle>
          <a:p>
            <a:r>
              <a:rPr lang="en-US"/>
              <a:t>Click icon to add picture</a:t>
            </a:r>
            <a:endParaRPr/>
          </a:p>
        </p:txBody>
      </p:sp>
      <p:sp>
        <p:nvSpPr>
          <p:cNvPr id="723" name="Text Placeholder 11"/>
          <p:cNvSpPr>
            <a:spLocks noGrp="1"/>
          </p:cNvSpPr>
          <p:nvPr>
            <p:ph type="body" sz="quarter" idx="32" hasCustomPrompt="1"/>
          </p:nvPr>
        </p:nvSpPr>
        <p:spPr>
          <a:xfrm>
            <a:off x="695325" y="5712571"/>
            <a:ext cx="2385332" cy="337302"/>
          </a:xfrm>
          <a:prstGeom prst="rect">
            <a:avLst/>
          </a:prstGeom>
        </p:spPr>
        <p:txBody>
          <a:bodyPr/>
          <a:lstStyle>
            <a:lvl1pPr marL="0" indent="0" algn="ctr">
              <a:buNone/>
              <a:defRPr sz="1600">
                <a:solidFill>
                  <a:srgbClr val="FFFFFF"/>
                </a:solidFill>
                <a:latin typeface="+mj-lt"/>
                <a:ea typeface="Atyp Text Semibold"/>
                <a:cs typeface="Atyp Text Semibold"/>
                <a:sym typeface="Atyp Text Semibold"/>
              </a:defRPr>
            </a:lvl1pPr>
          </a:lstStyle>
          <a:p>
            <a:r>
              <a:t>Name</a:t>
            </a:r>
          </a:p>
        </p:txBody>
      </p:sp>
      <p:sp>
        <p:nvSpPr>
          <p:cNvPr id="724" name="Text Placeholder 22"/>
          <p:cNvSpPr>
            <a:spLocks noGrp="1"/>
          </p:cNvSpPr>
          <p:nvPr>
            <p:ph type="body" sz="quarter" idx="33" hasCustomPrompt="1"/>
          </p:nvPr>
        </p:nvSpPr>
        <p:spPr>
          <a:xfrm>
            <a:off x="695325" y="6044017"/>
            <a:ext cx="2385332" cy="337302"/>
          </a:xfrm>
          <a:prstGeom prst="rect">
            <a:avLst/>
          </a:prstGeom>
        </p:spPr>
        <p:txBody>
          <a:bodyPr/>
          <a:lstStyle>
            <a:lvl1pPr marL="0" indent="0" algn="ctr">
              <a:buNone/>
              <a:defRPr sz="1600">
                <a:solidFill>
                  <a:srgbClr val="FFFFFF"/>
                </a:solidFill>
                <a:latin typeface="+mn-lt"/>
              </a:defRPr>
            </a:lvl1pPr>
          </a:lstStyle>
          <a:p>
            <a:r>
              <a:t>Title</a:t>
            </a:r>
          </a:p>
        </p:txBody>
      </p:sp>
      <p:sp>
        <p:nvSpPr>
          <p:cNvPr id="725" name="Text Placeholder 11"/>
          <p:cNvSpPr>
            <a:spLocks noGrp="1"/>
          </p:cNvSpPr>
          <p:nvPr>
            <p:ph type="body" sz="quarter" idx="34" hasCustomPrompt="1"/>
          </p:nvPr>
        </p:nvSpPr>
        <p:spPr>
          <a:xfrm>
            <a:off x="4903334" y="5706717"/>
            <a:ext cx="2385332" cy="337302"/>
          </a:xfrm>
          <a:prstGeom prst="rect">
            <a:avLst/>
          </a:prstGeom>
        </p:spPr>
        <p:txBody>
          <a:bodyPr/>
          <a:lstStyle>
            <a:lvl1pPr marL="0" indent="0" algn="ctr">
              <a:buNone/>
              <a:defRPr sz="1600">
                <a:solidFill>
                  <a:srgbClr val="FFFFFF"/>
                </a:solidFill>
                <a:latin typeface="+mj-lt"/>
                <a:ea typeface="Atyp Text Semibold"/>
                <a:cs typeface="Atyp Text Semibold"/>
                <a:sym typeface="Atyp Text Semibold"/>
              </a:defRPr>
            </a:lvl1pPr>
          </a:lstStyle>
          <a:p>
            <a:r>
              <a:t>Name</a:t>
            </a:r>
          </a:p>
        </p:txBody>
      </p:sp>
      <p:sp>
        <p:nvSpPr>
          <p:cNvPr id="726" name="Text Placeholder 22"/>
          <p:cNvSpPr>
            <a:spLocks noGrp="1"/>
          </p:cNvSpPr>
          <p:nvPr>
            <p:ph type="body" sz="quarter" idx="35" hasCustomPrompt="1"/>
          </p:nvPr>
        </p:nvSpPr>
        <p:spPr>
          <a:xfrm>
            <a:off x="4903334" y="6044017"/>
            <a:ext cx="2385332" cy="337302"/>
          </a:xfrm>
          <a:prstGeom prst="rect">
            <a:avLst/>
          </a:prstGeom>
        </p:spPr>
        <p:txBody>
          <a:bodyPr/>
          <a:lstStyle>
            <a:lvl1pPr marL="0" indent="0" algn="ctr">
              <a:buNone/>
              <a:defRPr sz="1600">
                <a:solidFill>
                  <a:srgbClr val="FFFFFF"/>
                </a:solidFill>
                <a:latin typeface="+mn-lt"/>
              </a:defRPr>
            </a:lvl1pPr>
          </a:lstStyle>
          <a:p>
            <a:r>
              <a:t>Title</a:t>
            </a:r>
          </a:p>
        </p:txBody>
      </p:sp>
      <p:sp>
        <p:nvSpPr>
          <p:cNvPr id="727" name="Text Placeholder 11"/>
          <p:cNvSpPr>
            <a:spLocks noGrp="1"/>
          </p:cNvSpPr>
          <p:nvPr>
            <p:ph type="body" sz="quarter" idx="36" hasCustomPrompt="1"/>
          </p:nvPr>
        </p:nvSpPr>
        <p:spPr>
          <a:xfrm>
            <a:off x="8789282" y="5706717"/>
            <a:ext cx="2385333" cy="337302"/>
          </a:xfrm>
          <a:prstGeom prst="rect">
            <a:avLst/>
          </a:prstGeom>
        </p:spPr>
        <p:txBody>
          <a:bodyPr/>
          <a:lstStyle>
            <a:lvl1pPr marL="0" indent="0" algn="ctr">
              <a:buNone/>
              <a:defRPr sz="1600">
                <a:solidFill>
                  <a:srgbClr val="FFFFFF"/>
                </a:solidFill>
                <a:latin typeface="+mj-lt"/>
                <a:ea typeface="Atyp Text Semibold"/>
                <a:cs typeface="Atyp Text Semibold"/>
                <a:sym typeface="Atyp Text Semibold"/>
              </a:defRPr>
            </a:lvl1pPr>
          </a:lstStyle>
          <a:p>
            <a:r>
              <a:t>Name</a:t>
            </a:r>
          </a:p>
        </p:txBody>
      </p:sp>
      <p:sp>
        <p:nvSpPr>
          <p:cNvPr id="728" name="Text Placeholder 22"/>
          <p:cNvSpPr>
            <a:spLocks noGrp="1"/>
          </p:cNvSpPr>
          <p:nvPr>
            <p:ph type="body" sz="quarter" idx="37" hasCustomPrompt="1"/>
          </p:nvPr>
        </p:nvSpPr>
        <p:spPr>
          <a:xfrm>
            <a:off x="8789282" y="6044017"/>
            <a:ext cx="2385333" cy="337302"/>
          </a:xfrm>
          <a:prstGeom prst="rect">
            <a:avLst/>
          </a:prstGeom>
        </p:spPr>
        <p:txBody>
          <a:bodyPr/>
          <a:lstStyle>
            <a:lvl1pPr marL="0" indent="0" algn="ctr">
              <a:buNone/>
              <a:defRPr sz="1600">
                <a:solidFill>
                  <a:srgbClr val="FFFFFF"/>
                </a:solidFill>
                <a:latin typeface="+mn-lt"/>
              </a:defRPr>
            </a:lvl1pPr>
          </a:lstStyle>
          <a:p>
            <a:r>
              <a:t>Title</a:t>
            </a:r>
          </a:p>
        </p:txBody>
      </p:sp>
    </p:spTree>
    <p:extLst>
      <p:ext uri="{BB962C8B-B14F-4D97-AF65-F5344CB8AC3E}">
        <p14:creationId xmlns:p14="http://schemas.microsoft.com/office/powerpoint/2010/main" val="4092597625"/>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Key Statement Shapes - White">
    <p:spTree>
      <p:nvGrpSpPr>
        <p:cNvPr id="1" name=""/>
        <p:cNvGrpSpPr/>
        <p:nvPr/>
      </p:nvGrpSpPr>
      <p:grpSpPr>
        <a:xfrm>
          <a:off x="0" y="0"/>
          <a:ext cx="0" cy="0"/>
          <a:chOff x="0" y="0"/>
          <a:chExt cx="0" cy="0"/>
        </a:xfrm>
      </p:grpSpPr>
      <p:sp>
        <p:nvSpPr>
          <p:cNvPr id="41" name="Freeform 40">
            <a:extLst>
              <a:ext uri="{FF2B5EF4-FFF2-40B4-BE49-F238E27FC236}">
                <a16:creationId xmlns:a16="http://schemas.microsoft.com/office/drawing/2014/main" id="{47B0E5BC-AA52-3DBD-4981-F7B6B6F7C76E}"/>
              </a:ext>
            </a:extLst>
          </p:cNvPr>
          <p:cNvSpPr/>
          <p:nvPr/>
        </p:nvSpPr>
        <p:spPr>
          <a:xfrm rot="3623441">
            <a:off x="-366708" y="3015730"/>
            <a:ext cx="2152248" cy="1491553"/>
          </a:xfrm>
          <a:custGeom>
            <a:avLst/>
            <a:gdLst>
              <a:gd name="connsiteX0" fmla="*/ 0 w 2152248"/>
              <a:gd name="connsiteY0" fmla="*/ 966248 h 1491553"/>
              <a:gd name="connsiteX1" fmla="*/ 966221 w 2152248"/>
              <a:gd name="connsiteY1" fmla="*/ 0 h 1491553"/>
              <a:gd name="connsiteX2" fmla="*/ 2152248 w 2152248"/>
              <a:gd name="connsiteY2" fmla="*/ 1186061 h 1491553"/>
              <a:gd name="connsiteX3" fmla="*/ 1846736 w 2152248"/>
              <a:gd name="connsiteY3" fmla="*/ 1491553 h 1491553"/>
              <a:gd name="connsiteX4" fmla="*/ 966221 w 2152248"/>
              <a:gd name="connsiteY4" fmla="*/ 611053 h 1491553"/>
              <a:gd name="connsiteX5" fmla="*/ 389606 w 2152248"/>
              <a:gd name="connsiteY5" fmla="*/ 1187659 h 149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2248" h="1491553">
                <a:moveTo>
                  <a:pt x="0" y="966248"/>
                </a:moveTo>
                <a:lnTo>
                  <a:pt x="966221" y="0"/>
                </a:lnTo>
                <a:lnTo>
                  <a:pt x="2152248" y="1186061"/>
                </a:lnTo>
                <a:lnTo>
                  <a:pt x="1846736" y="1491553"/>
                </a:lnTo>
                <a:lnTo>
                  <a:pt x="966221" y="611053"/>
                </a:lnTo>
                <a:lnTo>
                  <a:pt x="389606" y="1187659"/>
                </a:lnTo>
                <a:close/>
              </a:path>
            </a:pathLst>
          </a:custGeom>
          <a:solidFill>
            <a:schemeClr val="accent5"/>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835" name="Click toAdd Key Statement"/>
          <p:cNvSpPr txBox="1">
            <a:spLocks noGrp="1"/>
          </p:cNvSpPr>
          <p:nvPr>
            <p:ph type="title" hasCustomPrompt="1"/>
          </p:nvPr>
        </p:nvSpPr>
        <p:spPr>
          <a:xfrm>
            <a:off x="3616052" y="0"/>
            <a:ext cx="5367524" cy="6858000"/>
          </a:xfrm>
          <a:prstGeom prst="rect">
            <a:avLst/>
          </a:prstGeom>
        </p:spPr>
        <p:txBody>
          <a:bodyPr anchor="ctr"/>
          <a:lstStyle>
            <a:lvl1pPr>
              <a:defRPr sz="5400"/>
            </a:lvl1pPr>
          </a:lstStyle>
          <a:p>
            <a:r>
              <a:t>Click to</a:t>
            </a:r>
            <a:r>
              <a:rPr lang="en-US"/>
              <a:t> </a:t>
            </a:r>
            <a:r>
              <a:t>Add Key Statement</a:t>
            </a:r>
          </a:p>
        </p:txBody>
      </p:sp>
      <p:sp>
        <p:nvSpPr>
          <p:cNvPr id="847" name="Slide Number"/>
          <p:cNvSpPr txBox="1">
            <a:spLocks noGrp="1"/>
          </p:cNvSpPr>
          <p:nvPr>
            <p:ph type="sldNum" sz="quarter" idx="2"/>
          </p:nvPr>
        </p:nvSpPr>
        <p:spPr>
          <a:xfrm>
            <a:off x="11540450" y="6253479"/>
            <a:ext cx="252731" cy="248921"/>
          </a:xfrm>
          <a:prstGeom prst="rect">
            <a:avLst/>
          </a:prstGeom>
        </p:spPr>
        <p:txBody>
          <a:bodyPr/>
          <a:lstStyle/>
          <a:p>
            <a:fld id="{8B872406-BB3D-487C-94AA-F5749CCD2F93}" type="slidenum">
              <a:rPr lang="en-US" smtClean="0"/>
              <a:t>‹#›</a:t>
            </a:fld>
            <a:endParaRPr lang="en-US"/>
          </a:p>
        </p:txBody>
      </p:sp>
      <p:pic>
        <p:nvPicPr>
          <p:cNvPr id="2" name="Graphic 1">
            <a:extLst>
              <a:ext uri="{FF2B5EF4-FFF2-40B4-BE49-F238E27FC236}">
                <a16:creationId xmlns:a16="http://schemas.microsoft.com/office/drawing/2014/main" id="{F2AFB65E-074F-9C22-2B49-53F6284A260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10882" y="5921468"/>
            <a:ext cx="2546643" cy="515230"/>
          </a:xfrm>
          <a:prstGeom prst="rect">
            <a:avLst/>
          </a:prstGeom>
        </p:spPr>
      </p:pic>
      <p:sp>
        <p:nvSpPr>
          <p:cNvPr id="48" name="Freeform 47">
            <a:extLst>
              <a:ext uri="{FF2B5EF4-FFF2-40B4-BE49-F238E27FC236}">
                <a16:creationId xmlns:a16="http://schemas.microsoft.com/office/drawing/2014/main" id="{65E523AC-D439-8FE3-7481-0A4E6FE8BB6D}"/>
              </a:ext>
            </a:extLst>
          </p:cNvPr>
          <p:cNvSpPr/>
          <p:nvPr/>
        </p:nvSpPr>
        <p:spPr>
          <a:xfrm rot="1792947">
            <a:off x="9261792" y="204009"/>
            <a:ext cx="2482400" cy="432091"/>
          </a:xfrm>
          <a:custGeom>
            <a:avLst/>
            <a:gdLst>
              <a:gd name="connsiteX0" fmla="*/ 0 w 2482400"/>
              <a:gd name="connsiteY0" fmla="*/ 432091 h 432091"/>
              <a:gd name="connsiteX1" fmla="*/ 751962 w 2482400"/>
              <a:gd name="connsiteY1" fmla="*/ 0 h 432091"/>
              <a:gd name="connsiteX2" fmla="*/ 2482400 w 2482400"/>
              <a:gd name="connsiteY2" fmla="*/ 0 h 432091"/>
              <a:gd name="connsiteX3" fmla="*/ 2482400 w 2482400"/>
              <a:gd name="connsiteY3" fmla="*/ 432091 h 432091"/>
            </a:gdLst>
            <a:ahLst/>
            <a:cxnLst>
              <a:cxn ang="0">
                <a:pos x="connsiteX0" y="connsiteY0"/>
              </a:cxn>
              <a:cxn ang="0">
                <a:pos x="connsiteX1" y="connsiteY1"/>
              </a:cxn>
              <a:cxn ang="0">
                <a:pos x="connsiteX2" y="connsiteY2"/>
              </a:cxn>
              <a:cxn ang="0">
                <a:pos x="connsiteX3" y="connsiteY3"/>
              </a:cxn>
            </a:cxnLst>
            <a:rect l="l" t="t" r="r" b="b"/>
            <a:pathLst>
              <a:path w="2482400" h="432091">
                <a:moveTo>
                  <a:pt x="0" y="432091"/>
                </a:moveTo>
                <a:lnTo>
                  <a:pt x="751962" y="0"/>
                </a:lnTo>
                <a:lnTo>
                  <a:pt x="2482400" y="0"/>
                </a:lnTo>
                <a:lnTo>
                  <a:pt x="2482400" y="432091"/>
                </a:lnTo>
                <a:close/>
              </a:path>
            </a:pathLst>
          </a:custGeom>
          <a:solidFill>
            <a:schemeClr val="accent5"/>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44" name="Freeform 43">
            <a:extLst>
              <a:ext uri="{FF2B5EF4-FFF2-40B4-BE49-F238E27FC236}">
                <a16:creationId xmlns:a16="http://schemas.microsoft.com/office/drawing/2014/main" id="{90A02ED3-A293-D954-D886-DEDED01C914B}"/>
              </a:ext>
            </a:extLst>
          </p:cNvPr>
          <p:cNvSpPr/>
          <p:nvPr/>
        </p:nvSpPr>
        <p:spPr>
          <a:xfrm rot="3322683">
            <a:off x="9482716" y="693608"/>
            <a:ext cx="1963663" cy="432091"/>
          </a:xfrm>
          <a:custGeom>
            <a:avLst/>
            <a:gdLst>
              <a:gd name="connsiteX0" fmla="*/ 0 w 1963663"/>
              <a:gd name="connsiteY0" fmla="*/ 432091 h 432091"/>
              <a:gd name="connsiteX1" fmla="*/ 906076 w 1963663"/>
              <a:gd name="connsiteY1" fmla="*/ 1 h 432091"/>
              <a:gd name="connsiteX2" fmla="*/ 1963663 w 1963663"/>
              <a:gd name="connsiteY2" fmla="*/ 0 h 432091"/>
              <a:gd name="connsiteX3" fmla="*/ 1963663 w 1963663"/>
              <a:gd name="connsiteY3" fmla="*/ 432091 h 432091"/>
            </a:gdLst>
            <a:ahLst/>
            <a:cxnLst>
              <a:cxn ang="0">
                <a:pos x="connsiteX0" y="connsiteY0"/>
              </a:cxn>
              <a:cxn ang="0">
                <a:pos x="connsiteX1" y="connsiteY1"/>
              </a:cxn>
              <a:cxn ang="0">
                <a:pos x="connsiteX2" y="connsiteY2"/>
              </a:cxn>
              <a:cxn ang="0">
                <a:pos x="connsiteX3" y="connsiteY3"/>
              </a:cxn>
            </a:cxnLst>
            <a:rect l="l" t="t" r="r" b="b"/>
            <a:pathLst>
              <a:path w="1963663" h="432091">
                <a:moveTo>
                  <a:pt x="0" y="432091"/>
                </a:moveTo>
                <a:lnTo>
                  <a:pt x="906076" y="1"/>
                </a:lnTo>
                <a:lnTo>
                  <a:pt x="1963663" y="0"/>
                </a:lnTo>
                <a:lnTo>
                  <a:pt x="1963663" y="432091"/>
                </a:lnTo>
                <a:close/>
              </a:path>
            </a:pathLst>
          </a:custGeom>
          <a:solidFill>
            <a:srgbClr val="FFE900"/>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50" name="Freeform 49">
            <a:extLst>
              <a:ext uri="{FF2B5EF4-FFF2-40B4-BE49-F238E27FC236}">
                <a16:creationId xmlns:a16="http://schemas.microsoft.com/office/drawing/2014/main" id="{D8767BFC-03D2-38D3-E929-6EA5429B1410}"/>
              </a:ext>
            </a:extLst>
          </p:cNvPr>
          <p:cNvSpPr/>
          <p:nvPr/>
        </p:nvSpPr>
        <p:spPr>
          <a:xfrm>
            <a:off x="11088876" y="3162806"/>
            <a:ext cx="1124937" cy="1926123"/>
          </a:xfrm>
          <a:custGeom>
            <a:avLst/>
            <a:gdLst>
              <a:gd name="connsiteX0" fmla="*/ 963062 w 1124937"/>
              <a:gd name="connsiteY0" fmla="*/ 0 h 1926123"/>
              <a:gd name="connsiteX1" fmla="*/ 1062049 w 1124937"/>
              <a:gd name="connsiteY1" fmla="*/ 4938 h 1926123"/>
              <a:gd name="connsiteX2" fmla="*/ 1124937 w 1124937"/>
              <a:gd name="connsiteY2" fmla="*/ 14435 h 1926123"/>
              <a:gd name="connsiteX3" fmla="*/ 1124937 w 1124937"/>
              <a:gd name="connsiteY3" fmla="*/ 455706 h 1926123"/>
              <a:gd name="connsiteX4" fmla="*/ 1070846 w 1124937"/>
              <a:gd name="connsiteY4" fmla="*/ 438904 h 1926123"/>
              <a:gd name="connsiteX5" fmla="*/ 963062 w 1124937"/>
              <a:gd name="connsiteY5" fmla="*/ 428027 h 1926123"/>
              <a:gd name="connsiteX6" fmla="*/ 428027 w 1124937"/>
              <a:gd name="connsiteY6" fmla="*/ 963062 h 1926123"/>
              <a:gd name="connsiteX7" fmla="*/ 963062 w 1124937"/>
              <a:gd name="connsiteY7" fmla="*/ 1498096 h 1926123"/>
              <a:gd name="connsiteX8" fmla="*/ 1070846 w 1124937"/>
              <a:gd name="connsiteY8" fmla="*/ 1487220 h 1926123"/>
              <a:gd name="connsiteX9" fmla="*/ 1124937 w 1124937"/>
              <a:gd name="connsiteY9" fmla="*/ 1470417 h 1926123"/>
              <a:gd name="connsiteX10" fmla="*/ 1124937 w 1124937"/>
              <a:gd name="connsiteY10" fmla="*/ 1911557 h 1926123"/>
              <a:gd name="connsiteX11" fmla="*/ 1062049 w 1124937"/>
              <a:gd name="connsiteY11" fmla="*/ 1921139 h 1926123"/>
              <a:gd name="connsiteX12" fmla="*/ 963062 w 1124937"/>
              <a:gd name="connsiteY12" fmla="*/ 1926123 h 1926123"/>
              <a:gd name="connsiteX13" fmla="*/ 0 w 1124937"/>
              <a:gd name="connsiteY13" fmla="*/ 963062 h 1926123"/>
              <a:gd name="connsiteX14" fmla="*/ 963062 w 1124937"/>
              <a:gd name="connsiteY14" fmla="*/ 0 h 192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4937" h="1926123">
                <a:moveTo>
                  <a:pt x="963062" y="0"/>
                </a:moveTo>
                <a:cubicBezTo>
                  <a:pt x="996502" y="0"/>
                  <a:pt x="1029523" y="1672"/>
                  <a:pt x="1062049" y="4938"/>
                </a:cubicBezTo>
                <a:lnTo>
                  <a:pt x="1124937" y="14435"/>
                </a:lnTo>
                <a:lnTo>
                  <a:pt x="1124937" y="455706"/>
                </a:lnTo>
                <a:lnTo>
                  <a:pt x="1070846" y="438904"/>
                </a:lnTo>
                <a:cubicBezTo>
                  <a:pt x="1036027" y="431773"/>
                  <a:pt x="999979" y="428027"/>
                  <a:pt x="963062" y="428027"/>
                </a:cubicBezTo>
                <a:cubicBezTo>
                  <a:pt x="667723" y="428027"/>
                  <a:pt x="428027" y="667723"/>
                  <a:pt x="428027" y="963062"/>
                </a:cubicBezTo>
                <a:cubicBezTo>
                  <a:pt x="428027" y="1258401"/>
                  <a:pt x="667723" y="1498096"/>
                  <a:pt x="963062" y="1498096"/>
                </a:cubicBezTo>
                <a:cubicBezTo>
                  <a:pt x="999979" y="1498096"/>
                  <a:pt x="1036027" y="1494351"/>
                  <a:pt x="1070846" y="1487220"/>
                </a:cubicBezTo>
                <a:lnTo>
                  <a:pt x="1124937" y="1470417"/>
                </a:lnTo>
                <a:lnTo>
                  <a:pt x="1124937" y="1911557"/>
                </a:lnTo>
                <a:lnTo>
                  <a:pt x="1062049" y="1921139"/>
                </a:lnTo>
                <a:cubicBezTo>
                  <a:pt x="1029523" y="1924435"/>
                  <a:pt x="996502" y="1926123"/>
                  <a:pt x="963062" y="1926123"/>
                </a:cubicBezTo>
                <a:cubicBezTo>
                  <a:pt x="432308" y="1926123"/>
                  <a:pt x="0" y="1493816"/>
                  <a:pt x="0" y="963062"/>
                </a:cubicBezTo>
                <a:cubicBezTo>
                  <a:pt x="0" y="428027"/>
                  <a:pt x="432308" y="0"/>
                  <a:pt x="963062" y="0"/>
                </a:cubicBezTo>
                <a:close/>
              </a:path>
            </a:pathLst>
          </a:custGeom>
          <a:solidFill>
            <a:schemeClr val="accent3"/>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43" name="Freeform 42">
            <a:extLst>
              <a:ext uri="{FF2B5EF4-FFF2-40B4-BE49-F238E27FC236}">
                <a16:creationId xmlns:a16="http://schemas.microsoft.com/office/drawing/2014/main" id="{F6C0243F-91FF-9929-7547-C78129585E81}"/>
              </a:ext>
            </a:extLst>
          </p:cNvPr>
          <p:cNvSpPr/>
          <p:nvPr/>
        </p:nvSpPr>
        <p:spPr>
          <a:xfrm rot="19370905">
            <a:off x="621543" y="-63539"/>
            <a:ext cx="1719085" cy="963056"/>
          </a:xfrm>
          <a:custGeom>
            <a:avLst/>
            <a:gdLst>
              <a:gd name="connsiteX0" fmla="*/ 1376006 w 1719085"/>
              <a:gd name="connsiteY0" fmla="*/ 336242 h 963056"/>
              <a:gd name="connsiteX1" fmla="*/ 1719085 w 1719085"/>
              <a:gd name="connsiteY1" fmla="*/ 596197 h 963056"/>
              <a:gd name="connsiteX2" fmla="*/ 1707220 w 1719085"/>
              <a:gd name="connsiteY2" fmla="*/ 612124 h 963056"/>
              <a:gd name="connsiteX3" fmla="*/ 963059 w 1719085"/>
              <a:gd name="connsiteY3" fmla="*/ 963056 h 963056"/>
              <a:gd name="connsiteX4" fmla="*/ 0 w 1719085"/>
              <a:gd name="connsiteY4" fmla="*/ 0 h 963056"/>
              <a:gd name="connsiteX5" fmla="*/ 428026 w 1719085"/>
              <a:gd name="connsiteY5" fmla="*/ 0 h 963056"/>
              <a:gd name="connsiteX6" fmla="*/ 963059 w 1719085"/>
              <a:gd name="connsiteY6" fmla="*/ 535031 h 963056"/>
              <a:gd name="connsiteX7" fmla="*/ 1341327 w 1719085"/>
              <a:gd name="connsiteY7" fmla="*/ 378267 h 96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085" h="963056">
                <a:moveTo>
                  <a:pt x="1376006" y="336242"/>
                </a:moveTo>
                <a:lnTo>
                  <a:pt x="1719085" y="596197"/>
                </a:lnTo>
                <a:lnTo>
                  <a:pt x="1707220" y="612124"/>
                </a:lnTo>
                <a:cubicBezTo>
                  <a:pt x="1531113" y="826272"/>
                  <a:pt x="1264015" y="963056"/>
                  <a:pt x="963059" y="963056"/>
                </a:cubicBezTo>
                <a:cubicBezTo>
                  <a:pt x="432306" y="963056"/>
                  <a:pt x="0" y="530751"/>
                  <a:pt x="0" y="0"/>
                </a:cubicBezTo>
                <a:lnTo>
                  <a:pt x="428026" y="0"/>
                </a:lnTo>
                <a:cubicBezTo>
                  <a:pt x="428026" y="295337"/>
                  <a:pt x="667721" y="535031"/>
                  <a:pt x="963059" y="535031"/>
                </a:cubicBezTo>
                <a:cubicBezTo>
                  <a:pt x="1110728" y="535031"/>
                  <a:pt x="1244486" y="475108"/>
                  <a:pt x="1341327" y="378267"/>
                </a:cubicBezTo>
                <a:close/>
              </a:path>
            </a:pathLst>
          </a:custGeom>
          <a:solidFill>
            <a:schemeClr val="accent1"/>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53" name="Freeform 52">
            <a:extLst>
              <a:ext uri="{FF2B5EF4-FFF2-40B4-BE49-F238E27FC236}">
                <a16:creationId xmlns:a16="http://schemas.microsoft.com/office/drawing/2014/main" id="{422DF5EF-F896-8FB4-1F5B-73EB311288EB}"/>
              </a:ext>
            </a:extLst>
          </p:cNvPr>
          <p:cNvSpPr/>
          <p:nvPr/>
        </p:nvSpPr>
        <p:spPr>
          <a:xfrm rot="9040538">
            <a:off x="7324656" y="6313252"/>
            <a:ext cx="2171758" cy="432091"/>
          </a:xfrm>
          <a:custGeom>
            <a:avLst/>
            <a:gdLst>
              <a:gd name="connsiteX0" fmla="*/ 0 w 2171758"/>
              <a:gd name="connsiteY0" fmla="*/ 432091 h 432091"/>
              <a:gd name="connsiteX1" fmla="*/ 0 w 2171758"/>
              <a:gd name="connsiteY1" fmla="*/ 0 h 432091"/>
              <a:gd name="connsiteX2" fmla="*/ 1402546 w 2171758"/>
              <a:gd name="connsiteY2" fmla="*/ 0 h 432091"/>
              <a:gd name="connsiteX3" fmla="*/ 2171758 w 2171758"/>
              <a:gd name="connsiteY3" fmla="*/ 432091 h 432091"/>
            </a:gdLst>
            <a:ahLst/>
            <a:cxnLst>
              <a:cxn ang="0">
                <a:pos x="connsiteX0" y="connsiteY0"/>
              </a:cxn>
              <a:cxn ang="0">
                <a:pos x="connsiteX1" y="connsiteY1"/>
              </a:cxn>
              <a:cxn ang="0">
                <a:pos x="connsiteX2" y="connsiteY2"/>
              </a:cxn>
              <a:cxn ang="0">
                <a:pos x="connsiteX3" y="connsiteY3"/>
              </a:cxn>
            </a:cxnLst>
            <a:rect l="l" t="t" r="r" b="b"/>
            <a:pathLst>
              <a:path w="2171758" h="432091">
                <a:moveTo>
                  <a:pt x="0" y="432091"/>
                </a:moveTo>
                <a:lnTo>
                  <a:pt x="0" y="0"/>
                </a:lnTo>
                <a:lnTo>
                  <a:pt x="1402546" y="0"/>
                </a:lnTo>
                <a:lnTo>
                  <a:pt x="2171758" y="432091"/>
                </a:lnTo>
                <a:close/>
              </a:path>
            </a:pathLst>
          </a:custGeom>
          <a:solidFill>
            <a:schemeClr val="tx1"/>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Tree>
    <p:extLst>
      <p:ext uri="{BB962C8B-B14F-4D97-AF65-F5344CB8AC3E}">
        <p14:creationId xmlns:p14="http://schemas.microsoft.com/office/powerpoint/2010/main" val="328954430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_Title ALT - Custom Image Purple">
    <p:bg>
      <p:bgPr>
        <a:solidFill>
          <a:schemeClr val="accent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96EDD1-2C71-E942-7FFB-5EC6DAD485EC}"/>
              </a:ext>
            </a:extLst>
          </p:cNvPr>
          <p:cNvPicPr>
            <a:picLocks noChangeAspect="1"/>
          </p:cNvPicPr>
          <p:nvPr/>
        </p:nvPicPr>
        <p:blipFill>
          <a:blip r:embed="rId2"/>
          <a:stretch>
            <a:fillRect/>
          </a:stretch>
        </p:blipFill>
        <p:spPr>
          <a:xfrm>
            <a:off x="510882" y="5919212"/>
            <a:ext cx="2509094" cy="481009"/>
          </a:xfrm>
          <a:prstGeom prst="rect">
            <a:avLst/>
          </a:prstGeom>
        </p:spPr>
      </p:pic>
      <p:sp>
        <p:nvSpPr>
          <p:cNvPr id="77" name="Click to Edit Slide Title"/>
          <p:cNvSpPr txBox="1">
            <a:spLocks noGrp="1"/>
          </p:cNvSpPr>
          <p:nvPr>
            <p:ph type="title" hasCustomPrompt="1"/>
          </p:nvPr>
        </p:nvSpPr>
        <p:spPr>
          <a:xfrm>
            <a:off x="3909848" y="5274938"/>
            <a:ext cx="7765228" cy="1278662"/>
          </a:xfrm>
          <a:prstGeom prst="rect">
            <a:avLst/>
          </a:prstGeom>
        </p:spPr>
        <p:txBody>
          <a:bodyPr anchor="ctr">
            <a:noAutofit/>
          </a:bodyPr>
          <a:lstStyle>
            <a:lvl1pPr algn="r">
              <a:defRPr sz="4800">
                <a:solidFill>
                  <a:srgbClr val="FFFFFF"/>
                </a:solidFill>
              </a:defRPr>
            </a:lvl1pPr>
          </a:lstStyle>
          <a:p>
            <a:r>
              <a:t>Click to Edit Slide Title</a:t>
            </a:r>
          </a:p>
        </p:txBody>
      </p:sp>
      <p:sp>
        <p:nvSpPr>
          <p:cNvPr id="7" name="Picture Placeholder 10">
            <a:extLst>
              <a:ext uri="{FF2B5EF4-FFF2-40B4-BE49-F238E27FC236}">
                <a16:creationId xmlns:a16="http://schemas.microsoft.com/office/drawing/2014/main" id="{B2750E06-A1AE-856B-886B-67DAAE190245}"/>
              </a:ext>
            </a:extLst>
          </p:cNvPr>
          <p:cNvSpPr>
            <a:spLocks noGrp="1"/>
          </p:cNvSpPr>
          <p:nvPr>
            <p:ph type="pic" sz="quarter" idx="10" hasCustomPrompt="1"/>
          </p:nvPr>
        </p:nvSpPr>
        <p:spPr>
          <a:xfrm>
            <a:off x="-1" y="1"/>
            <a:ext cx="12192001" cy="5609746"/>
          </a:xfrm>
          <a:custGeom>
            <a:avLst/>
            <a:gdLst>
              <a:gd name="connsiteX0" fmla="*/ 0 w 12192001"/>
              <a:gd name="connsiteY0" fmla="*/ 0 h 5609746"/>
              <a:gd name="connsiteX1" fmla="*/ 12192001 w 12192001"/>
              <a:gd name="connsiteY1" fmla="*/ 0 h 5609746"/>
              <a:gd name="connsiteX2" fmla="*/ 12192001 w 12192001"/>
              <a:gd name="connsiteY2" fmla="*/ 4509486 h 5609746"/>
              <a:gd name="connsiteX3" fmla="*/ 0 w 12192001"/>
              <a:gd name="connsiteY3" fmla="*/ 5609746 h 5609746"/>
            </a:gdLst>
            <a:ahLst/>
            <a:cxnLst>
              <a:cxn ang="0">
                <a:pos x="connsiteX0" y="connsiteY0"/>
              </a:cxn>
              <a:cxn ang="0">
                <a:pos x="connsiteX1" y="connsiteY1"/>
              </a:cxn>
              <a:cxn ang="0">
                <a:pos x="connsiteX2" y="connsiteY2"/>
              </a:cxn>
              <a:cxn ang="0">
                <a:pos x="connsiteX3" y="connsiteY3"/>
              </a:cxn>
            </a:cxnLst>
            <a:rect l="l" t="t" r="r" b="b"/>
            <a:pathLst>
              <a:path w="12192001" h="5609746">
                <a:moveTo>
                  <a:pt x="0" y="0"/>
                </a:moveTo>
                <a:lnTo>
                  <a:pt x="12192001" y="0"/>
                </a:lnTo>
                <a:lnTo>
                  <a:pt x="12192001" y="4509486"/>
                </a:lnTo>
                <a:lnTo>
                  <a:pt x="0" y="5609746"/>
                </a:lnTo>
                <a:close/>
              </a:path>
            </a:pathLst>
          </a:custGeom>
          <a:solidFill>
            <a:schemeClr val="accent4"/>
          </a:solidFill>
        </p:spPr>
        <p:txBody>
          <a:bodyPr wrap="square" anchor="ctr" anchorCtr="0">
            <a:noAutofit/>
          </a:bodyPr>
          <a:lstStyle>
            <a:lvl1pPr algn="ctr">
              <a:defRPr b="0" i="0">
                <a:latin typeface="+mn-lt"/>
                <a:ea typeface="Atyp Text" pitchFamily="2" charset="0"/>
              </a:defRPr>
            </a:lvl1pPr>
          </a:lstStyle>
          <a:p>
            <a:r>
              <a:rPr lang="en-US"/>
              <a:t>Click to Add Photo</a:t>
            </a:r>
          </a:p>
        </p:txBody>
      </p:sp>
      <p:sp>
        <p:nvSpPr>
          <p:cNvPr id="8" name="Slide Number">
            <a:extLst>
              <a:ext uri="{FF2B5EF4-FFF2-40B4-BE49-F238E27FC236}">
                <a16:creationId xmlns:a16="http://schemas.microsoft.com/office/drawing/2014/main" id="{E9AF4AE6-7763-87CB-65D6-69D4B03A6F77}"/>
              </a:ext>
            </a:extLst>
          </p:cNvPr>
          <p:cNvSpPr txBox="1">
            <a:spLocks noGrp="1"/>
          </p:cNvSpPr>
          <p:nvPr>
            <p:ph type="sldNum" sz="quarter" idx="2"/>
          </p:nvPr>
        </p:nvSpPr>
        <p:spPr>
          <a:xfrm>
            <a:off x="11762395" y="6434203"/>
            <a:ext cx="265455" cy="246221"/>
          </a:xfrm>
          <a:prstGeom prst="rect">
            <a:avLst/>
          </a:prstGeom>
        </p:spPr>
        <p:txBody>
          <a:bodyPr/>
          <a:lstStyle>
            <a:lvl1pPr marL="0" indent="0">
              <a:buFont typeface="Arial" panose="020B0604020202020204" pitchFamily="34" charset="0"/>
              <a:buNone/>
              <a:defRPr>
                <a:solidFill>
                  <a:srgbClr val="FFFFFF"/>
                </a:solidFill>
              </a:defRPr>
            </a:lvl1pPr>
          </a:lstStyle>
          <a:p>
            <a:fld id="{8B872406-BB3D-487C-94AA-F5749CCD2F93}" type="slidenum">
              <a:rPr lang="en-US" smtClean="0"/>
              <a:t>‹#›</a:t>
            </a:fld>
            <a:endParaRPr lang="en-US"/>
          </a:p>
        </p:txBody>
      </p:sp>
    </p:spTree>
    <p:extLst>
      <p:ext uri="{BB962C8B-B14F-4D97-AF65-F5344CB8AC3E}">
        <p14:creationId xmlns:p14="http://schemas.microsoft.com/office/powerpoint/2010/main" val="974188950"/>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Key Statement On Photo - 1">
    <p:spTree>
      <p:nvGrpSpPr>
        <p:cNvPr id="1" name=""/>
        <p:cNvGrpSpPr/>
        <p:nvPr/>
      </p:nvGrpSpPr>
      <p:grpSpPr>
        <a:xfrm>
          <a:off x="0" y="0"/>
          <a:ext cx="0" cy="0"/>
          <a:chOff x="0" y="0"/>
          <a:chExt cx="0" cy="0"/>
        </a:xfrm>
      </p:grpSpPr>
      <p:pic>
        <p:nvPicPr>
          <p:cNvPr id="897" name="Picture 4" descr="Picture 4"/>
          <p:cNvPicPr>
            <a:picLocks noChangeAspect="1"/>
          </p:cNvPicPr>
          <p:nvPr/>
        </p:nvPicPr>
        <p:blipFill>
          <a:blip r:embed="rId2"/>
          <a:stretch>
            <a:fillRect/>
          </a:stretch>
        </p:blipFill>
        <p:spPr>
          <a:xfrm>
            <a:off x="-2" y="-2"/>
            <a:ext cx="12192002" cy="6858002"/>
          </a:xfrm>
          <a:prstGeom prst="rect">
            <a:avLst/>
          </a:prstGeom>
          <a:ln w="12700">
            <a:miter lim="400000"/>
          </a:ln>
        </p:spPr>
      </p:pic>
      <p:sp>
        <p:nvSpPr>
          <p:cNvPr id="898" name="Freeform 8"/>
          <p:cNvSpPr/>
          <p:nvPr/>
        </p:nvSpPr>
        <p:spPr>
          <a:xfrm rot="21354410">
            <a:off x="-116856" y="949715"/>
            <a:ext cx="9128430" cy="294802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499" y="0"/>
                </a:lnTo>
                <a:close/>
              </a:path>
            </a:pathLst>
          </a:cu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899" name="Click to Add Key Statement over Photo"/>
          <p:cNvSpPr txBox="1">
            <a:spLocks noGrp="1"/>
          </p:cNvSpPr>
          <p:nvPr>
            <p:ph type="title" hasCustomPrompt="1"/>
          </p:nvPr>
        </p:nvSpPr>
        <p:spPr>
          <a:xfrm>
            <a:off x="516923" y="1729632"/>
            <a:ext cx="7665175" cy="1449987"/>
          </a:xfrm>
          <a:prstGeom prst="rect">
            <a:avLst/>
          </a:prstGeom>
        </p:spPr>
        <p:txBody>
          <a:bodyPr/>
          <a:lstStyle>
            <a:lvl1pPr>
              <a:defRPr sz="4800">
                <a:latin typeface="+mj-lt"/>
                <a:ea typeface="Atyp Text Semibold"/>
                <a:cs typeface="Atyp Text Semibold"/>
                <a:sym typeface="Atyp Text Semibold"/>
              </a:defRPr>
            </a:lvl1pPr>
          </a:lstStyle>
          <a:p>
            <a:r>
              <a:t>Click to Add Key Statement over Photo</a:t>
            </a:r>
          </a:p>
        </p:txBody>
      </p:sp>
    </p:spTree>
    <p:extLst>
      <p:ext uri="{BB962C8B-B14F-4D97-AF65-F5344CB8AC3E}">
        <p14:creationId xmlns:p14="http://schemas.microsoft.com/office/powerpoint/2010/main" val="436966864"/>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Key Statement On Photo - 2">
    <p:spTree>
      <p:nvGrpSpPr>
        <p:cNvPr id="1" name=""/>
        <p:cNvGrpSpPr/>
        <p:nvPr/>
      </p:nvGrpSpPr>
      <p:grpSpPr>
        <a:xfrm>
          <a:off x="0" y="0"/>
          <a:ext cx="0" cy="0"/>
          <a:chOff x="0" y="0"/>
          <a:chExt cx="0" cy="0"/>
        </a:xfrm>
      </p:grpSpPr>
      <p:pic>
        <p:nvPicPr>
          <p:cNvPr id="907" name="Picture 12" descr="Picture 12"/>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908" name="Freeform 8"/>
          <p:cNvSpPr/>
          <p:nvPr/>
        </p:nvSpPr>
        <p:spPr>
          <a:xfrm rot="21354410">
            <a:off x="-116856" y="949715"/>
            <a:ext cx="9128430" cy="294802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499" y="0"/>
                </a:lnTo>
                <a:close/>
              </a:path>
            </a:pathLst>
          </a:cu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909" name="Click to Add Key Statement over Photo"/>
          <p:cNvSpPr txBox="1">
            <a:spLocks noGrp="1"/>
          </p:cNvSpPr>
          <p:nvPr>
            <p:ph type="title" hasCustomPrompt="1"/>
          </p:nvPr>
        </p:nvSpPr>
        <p:spPr>
          <a:xfrm>
            <a:off x="516923" y="1729632"/>
            <a:ext cx="7665175" cy="1449987"/>
          </a:xfrm>
          <a:prstGeom prst="rect">
            <a:avLst/>
          </a:prstGeom>
        </p:spPr>
        <p:txBody>
          <a:bodyPr/>
          <a:lstStyle>
            <a:lvl1pPr>
              <a:defRPr sz="4800">
                <a:latin typeface="+mj-lt"/>
                <a:ea typeface="Atyp Text Semibold"/>
                <a:cs typeface="Atyp Text Semibold"/>
                <a:sym typeface="Atyp Text Semibold"/>
              </a:defRPr>
            </a:lvl1pPr>
          </a:lstStyle>
          <a:p>
            <a:r>
              <a:t>Click to Add Key Statement over Photo</a:t>
            </a:r>
          </a:p>
        </p:txBody>
      </p:sp>
    </p:spTree>
    <p:extLst>
      <p:ext uri="{BB962C8B-B14F-4D97-AF65-F5344CB8AC3E}">
        <p14:creationId xmlns:p14="http://schemas.microsoft.com/office/powerpoint/2010/main" val="129934131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Key Statement On Photo - 3">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1BA449C9-1857-431A-47B5-9DAF6599E2AA}"/>
              </a:ext>
            </a:extLst>
          </p:cNvPr>
          <p:cNvSpPr/>
          <p:nvPr/>
        </p:nvSpPr>
        <p:spPr>
          <a:xfrm rot="21354410">
            <a:off x="-114913" y="895403"/>
            <a:ext cx="7606641" cy="2948028"/>
          </a:xfrm>
          <a:custGeom>
            <a:avLst/>
            <a:gdLst>
              <a:gd name="connsiteX0" fmla="*/ 7606641 w 7606641"/>
              <a:gd name="connsiteY0" fmla="*/ 0 h 2948028"/>
              <a:gd name="connsiteX1" fmla="*/ 7606641 w 7606641"/>
              <a:gd name="connsiteY1" fmla="*/ 2948028 h 2948028"/>
              <a:gd name="connsiteX2" fmla="*/ 0 w 7606641"/>
              <a:gd name="connsiteY2" fmla="*/ 2948028 h 2948028"/>
              <a:gd name="connsiteX3" fmla="*/ 210964 w 7606641"/>
              <a:gd name="connsiteY3" fmla="*/ 0 h 2948028"/>
            </a:gdLst>
            <a:ahLst/>
            <a:cxnLst>
              <a:cxn ang="0">
                <a:pos x="connsiteX0" y="connsiteY0"/>
              </a:cxn>
              <a:cxn ang="0">
                <a:pos x="connsiteX1" y="connsiteY1"/>
              </a:cxn>
              <a:cxn ang="0">
                <a:pos x="connsiteX2" y="connsiteY2"/>
              </a:cxn>
              <a:cxn ang="0">
                <a:pos x="connsiteX3" y="connsiteY3"/>
              </a:cxn>
            </a:cxnLst>
            <a:rect l="l" t="t" r="r" b="b"/>
            <a:pathLst>
              <a:path w="7606641" h="2948028">
                <a:moveTo>
                  <a:pt x="7606641" y="0"/>
                </a:moveTo>
                <a:lnTo>
                  <a:pt x="7606641" y="2948028"/>
                </a:lnTo>
                <a:lnTo>
                  <a:pt x="0" y="2948028"/>
                </a:lnTo>
                <a:lnTo>
                  <a:pt x="210964" y="0"/>
                </a:lnTo>
                <a:close/>
              </a:path>
            </a:pathLst>
          </a:custGeom>
          <a:solidFill>
            <a:srgbClr val="FFE900"/>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latin typeface="+mj-lt"/>
            </a:endParaRPr>
          </a:p>
        </p:txBody>
      </p:sp>
      <p:sp>
        <p:nvSpPr>
          <p:cNvPr id="918" name="Click to Add Key Statement over Photo"/>
          <p:cNvSpPr txBox="1">
            <a:spLocks noGrp="1"/>
          </p:cNvSpPr>
          <p:nvPr>
            <p:ph type="title" hasCustomPrompt="1"/>
          </p:nvPr>
        </p:nvSpPr>
        <p:spPr>
          <a:xfrm>
            <a:off x="498635" y="1400449"/>
            <a:ext cx="6341077" cy="2028551"/>
          </a:xfrm>
          <a:prstGeom prst="rect">
            <a:avLst/>
          </a:prstGeom>
        </p:spPr>
        <p:txBody>
          <a:bodyPr/>
          <a:lstStyle>
            <a:lvl1pPr>
              <a:defRPr sz="4800">
                <a:latin typeface="+mj-lt"/>
                <a:ea typeface="Atyp Text Semibold"/>
                <a:cs typeface="Atyp Text Semibold"/>
                <a:sym typeface="Atyp Text Semibold"/>
              </a:defRPr>
            </a:lvl1pPr>
          </a:lstStyle>
          <a:p>
            <a:r>
              <a:t>Click to Add Key Statement over Photo</a:t>
            </a:r>
          </a:p>
        </p:txBody>
      </p:sp>
    </p:spTree>
    <p:extLst>
      <p:ext uri="{BB962C8B-B14F-4D97-AF65-F5344CB8AC3E}">
        <p14:creationId xmlns:p14="http://schemas.microsoft.com/office/powerpoint/2010/main" val="165419900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Short Quote Left - White">
    <p:spTree>
      <p:nvGrpSpPr>
        <p:cNvPr id="1" name=""/>
        <p:cNvGrpSpPr/>
        <p:nvPr/>
      </p:nvGrpSpPr>
      <p:grpSpPr>
        <a:xfrm>
          <a:off x="0" y="0"/>
          <a:ext cx="0" cy="0"/>
          <a:chOff x="0" y="0"/>
          <a:chExt cx="0" cy="0"/>
        </a:xfrm>
      </p:grpSpPr>
      <p:sp>
        <p:nvSpPr>
          <p:cNvPr id="951" name="Slide Number"/>
          <p:cNvSpPr txBox="1">
            <a:spLocks noGrp="1"/>
          </p:cNvSpPr>
          <p:nvPr>
            <p:ph type="sldNum" sz="quarter" idx="2"/>
          </p:nvPr>
        </p:nvSpPr>
        <p:spPr>
          <a:xfrm>
            <a:off x="11540450" y="6253479"/>
            <a:ext cx="252731" cy="248921"/>
          </a:xfrm>
          <a:prstGeom prst="rect">
            <a:avLst/>
          </a:prstGeom>
        </p:spPr>
        <p:txBody>
          <a:bodyPr/>
          <a:lstStyle/>
          <a:p>
            <a:fld id="{8B872406-BB3D-487C-94AA-F5749CCD2F93}" type="slidenum">
              <a:rPr lang="en-US" smtClean="0"/>
              <a:t>‹#›</a:t>
            </a:fld>
            <a:endParaRPr lang="en-US"/>
          </a:p>
        </p:txBody>
      </p:sp>
      <p:pic>
        <p:nvPicPr>
          <p:cNvPr id="2" name="Graphic 1">
            <a:extLst>
              <a:ext uri="{FF2B5EF4-FFF2-40B4-BE49-F238E27FC236}">
                <a16:creationId xmlns:a16="http://schemas.microsoft.com/office/drawing/2014/main" id="{A3668492-E4B8-267D-A7E7-6822830909D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10882" y="5921468"/>
            <a:ext cx="2546643" cy="515230"/>
          </a:xfrm>
          <a:prstGeom prst="rect">
            <a:avLst/>
          </a:prstGeom>
        </p:spPr>
      </p:pic>
      <p:grpSp>
        <p:nvGrpSpPr>
          <p:cNvPr id="3" name="Group 9">
            <a:extLst>
              <a:ext uri="{FF2B5EF4-FFF2-40B4-BE49-F238E27FC236}">
                <a16:creationId xmlns:a16="http://schemas.microsoft.com/office/drawing/2014/main" id="{B648F23B-1F5C-5FE2-AC34-238828E36622}"/>
              </a:ext>
            </a:extLst>
          </p:cNvPr>
          <p:cNvGrpSpPr/>
          <p:nvPr/>
        </p:nvGrpSpPr>
        <p:grpSpPr>
          <a:xfrm>
            <a:off x="6698859" y="2829263"/>
            <a:ext cx="2819288" cy="1756700"/>
            <a:chOff x="0" y="0"/>
            <a:chExt cx="2819287" cy="1756698"/>
          </a:xfrm>
        </p:grpSpPr>
        <p:sp>
          <p:nvSpPr>
            <p:cNvPr id="4" name="Freeform 10">
              <a:extLst>
                <a:ext uri="{FF2B5EF4-FFF2-40B4-BE49-F238E27FC236}">
                  <a16:creationId xmlns:a16="http://schemas.microsoft.com/office/drawing/2014/main" id="{229D15F4-6956-C274-F3DB-A09442FDFBA0}"/>
                </a:ext>
              </a:extLst>
            </p:cNvPr>
            <p:cNvSpPr/>
            <p:nvPr/>
          </p:nvSpPr>
          <p:spPr>
            <a:xfrm rot="3353855">
              <a:off x="1312003" y="230298"/>
              <a:ext cx="1243917" cy="1296103"/>
            </a:xfrm>
            <a:custGeom>
              <a:avLst/>
              <a:gdLst/>
              <a:ahLst/>
              <a:cxnLst>
                <a:cxn ang="0">
                  <a:pos x="wd2" y="hd2"/>
                </a:cxn>
                <a:cxn ang="5400000">
                  <a:pos x="wd2" y="hd2"/>
                </a:cxn>
                <a:cxn ang="10800000">
                  <a:pos x="wd2" y="hd2"/>
                </a:cxn>
                <a:cxn ang="16200000">
                  <a:pos x="wd2" y="hd2"/>
                </a:cxn>
              </a:cxnLst>
              <a:rect l="0" t="0" r="r" b="b"/>
              <a:pathLst>
                <a:path w="20015" h="21498" extrusionOk="0">
                  <a:moveTo>
                    <a:pt x="8561" y="4"/>
                  </a:moveTo>
                  <a:cubicBezTo>
                    <a:pt x="12517" y="-102"/>
                    <a:pt x="16405" y="1968"/>
                    <a:pt x="18532" y="5780"/>
                  </a:cubicBezTo>
                  <a:cubicBezTo>
                    <a:pt x="21600" y="11279"/>
                    <a:pt x="19753" y="18335"/>
                    <a:pt x="14418" y="21498"/>
                  </a:cubicBezTo>
                  <a:lnTo>
                    <a:pt x="11944" y="17063"/>
                  </a:lnTo>
                  <a:cubicBezTo>
                    <a:pt x="14913" y="15303"/>
                    <a:pt x="15936" y="11391"/>
                    <a:pt x="14229" y="8330"/>
                  </a:cubicBezTo>
                  <a:lnTo>
                    <a:pt x="13752" y="7644"/>
                  </a:lnTo>
                  <a:lnTo>
                    <a:pt x="13613" y="9058"/>
                  </a:lnTo>
                  <a:cubicBezTo>
                    <a:pt x="12972" y="12288"/>
                    <a:pt x="10200" y="14718"/>
                    <a:pt x="6877" y="14718"/>
                  </a:cubicBezTo>
                  <a:cubicBezTo>
                    <a:pt x="3079" y="14718"/>
                    <a:pt x="0" y="11544"/>
                    <a:pt x="0" y="7629"/>
                  </a:cubicBezTo>
                  <a:cubicBezTo>
                    <a:pt x="0" y="5182"/>
                    <a:pt x="1203" y="3025"/>
                    <a:pt x="3032" y="1751"/>
                  </a:cubicBezTo>
                  <a:lnTo>
                    <a:pt x="3314" y="1593"/>
                  </a:lnTo>
                  <a:lnTo>
                    <a:pt x="3284" y="1539"/>
                  </a:lnTo>
                  <a:cubicBezTo>
                    <a:pt x="4951" y="550"/>
                    <a:pt x="6763" y="53"/>
                    <a:pt x="8561" y="4"/>
                  </a:cubicBezTo>
                  <a:close/>
                </a:path>
              </a:pathLst>
            </a:custGeom>
            <a:solidFill>
              <a:srgbClr val="FFE900"/>
            </a:solidFill>
            <a:ln w="12700" cap="flat">
              <a:noFill/>
              <a:miter lim="400000"/>
            </a:ln>
            <a:effectLst/>
          </p:spPr>
          <p:txBody>
            <a:bodyPr wrap="square" lIns="45719" tIns="45719" rIns="45719" bIns="45719" numCol="1" anchor="ctr">
              <a:noAutofit/>
            </a:bodyPr>
            <a:lstStyle/>
            <a:p>
              <a:pPr algn="ctr">
                <a:defRPr>
                  <a:latin typeface="Atyp Text Regular"/>
                  <a:ea typeface="Atyp Text Regular"/>
                  <a:cs typeface="Atyp Text Regular"/>
                  <a:sym typeface="Atyp Text Regular"/>
                </a:defRPr>
              </a:pPr>
              <a:endParaRPr/>
            </a:p>
          </p:txBody>
        </p:sp>
        <p:sp>
          <p:nvSpPr>
            <p:cNvPr id="5" name="Freeform 11">
              <a:extLst>
                <a:ext uri="{FF2B5EF4-FFF2-40B4-BE49-F238E27FC236}">
                  <a16:creationId xmlns:a16="http://schemas.microsoft.com/office/drawing/2014/main" id="{4EE72627-52ED-34EE-40E3-4FF165BA9D61}"/>
                </a:ext>
              </a:extLst>
            </p:cNvPr>
            <p:cNvSpPr/>
            <p:nvPr/>
          </p:nvSpPr>
          <p:spPr>
            <a:xfrm rot="3353855">
              <a:off x="262759" y="230442"/>
              <a:ext cx="1241048" cy="1293112"/>
            </a:xfrm>
            <a:custGeom>
              <a:avLst/>
              <a:gdLst/>
              <a:ahLst/>
              <a:cxnLst>
                <a:cxn ang="0">
                  <a:pos x="wd2" y="hd2"/>
                </a:cxn>
                <a:cxn ang="5400000">
                  <a:pos x="wd2" y="hd2"/>
                </a:cxn>
                <a:cxn ang="10800000">
                  <a:pos x="wd2" y="hd2"/>
                </a:cxn>
                <a:cxn ang="16200000">
                  <a:pos x="wd2" y="hd2"/>
                </a:cxn>
              </a:cxnLst>
              <a:rect l="0" t="0" r="r" b="b"/>
              <a:pathLst>
                <a:path w="20015" h="21498" extrusionOk="0">
                  <a:moveTo>
                    <a:pt x="8561" y="4"/>
                  </a:moveTo>
                  <a:cubicBezTo>
                    <a:pt x="12517" y="-102"/>
                    <a:pt x="16405" y="1968"/>
                    <a:pt x="18532" y="5780"/>
                  </a:cubicBezTo>
                  <a:cubicBezTo>
                    <a:pt x="21600" y="11279"/>
                    <a:pt x="19753" y="18335"/>
                    <a:pt x="14418" y="21498"/>
                  </a:cubicBezTo>
                  <a:lnTo>
                    <a:pt x="11944" y="17063"/>
                  </a:lnTo>
                  <a:cubicBezTo>
                    <a:pt x="14913" y="15303"/>
                    <a:pt x="15936" y="11391"/>
                    <a:pt x="14229" y="8330"/>
                  </a:cubicBezTo>
                  <a:lnTo>
                    <a:pt x="13752" y="7644"/>
                  </a:lnTo>
                  <a:lnTo>
                    <a:pt x="13613" y="9058"/>
                  </a:lnTo>
                  <a:cubicBezTo>
                    <a:pt x="12972" y="12288"/>
                    <a:pt x="10200" y="14718"/>
                    <a:pt x="6877" y="14718"/>
                  </a:cubicBezTo>
                  <a:cubicBezTo>
                    <a:pt x="3079" y="14718"/>
                    <a:pt x="0" y="11544"/>
                    <a:pt x="0" y="7629"/>
                  </a:cubicBezTo>
                  <a:cubicBezTo>
                    <a:pt x="0" y="5182"/>
                    <a:pt x="1203" y="3025"/>
                    <a:pt x="3032" y="1751"/>
                  </a:cubicBezTo>
                  <a:lnTo>
                    <a:pt x="3314" y="1593"/>
                  </a:lnTo>
                  <a:lnTo>
                    <a:pt x="3284" y="1539"/>
                  </a:lnTo>
                  <a:cubicBezTo>
                    <a:pt x="4951" y="550"/>
                    <a:pt x="6763" y="53"/>
                    <a:pt x="8561" y="4"/>
                  </a:cubicBezTo>
                  <a:close/>
                </a:path>
              </a:pathLst>
            </a:custGeom>
            <a:solidFill>
              <a:srgbClr val="FFE900"/>
            </a:solidFill>
            <a:ln w="12700" cap="flat">
              <a:noFill/>
              <a:miter lim="400000"/>
            </a:ln>
            <a:effectLst/>
          </p:spPr>
          <p:txBody>
            <a:bodyPr wrap="square" lIns="45719" tIns="45719" rIns="45719" bIns="45719" numCol="1" anchor="ctr">
              <a:noAutofit/>
            </a:bodyPr>
            <a:lstStyle/>
            <a:p>
              <a:pPr algn="ctr">
                <a:defRPr>
                  <a:latin typeface="Atyp Text Regular"/>
                  <a:ea typeface="Atyp Text Regular"/>
                  <a:cs typeface="Atyp Text Regular"/>
                  <a:sym typeface="Atyp Text Regular"/>
                </a:defRPr>
              </a:pPr>
              <a:endParaRPr/>
            </a:p>
          </p:txBody>
        </p:sp>
      </p:grpSp>
      <p:grpSp>
        <p:nvGrpSpPr>
          <p:cNvPr id="6" name="Group 2">
            <a:extLst>
              <a:ext uri="{FF2B5EF4-FFF2-40B4-BE49-F238E27FC236}">
                <a16:creationId xmlns:a16="http://schemas.microsoft.com/office/drawing/2014/main" id="{EF2FB144-80F9-22FC-54B8-F63E2629B2B6}"/>
              </a:ext>
            </a:extLst>
          </p:cNvPr>
          <p:cNvGrpSpPr/>
          <p:nvPr/>
        </p:nvGrpSpPr>
        <p:grpSpPr>
          <a:xfrm>
            <a:off x="1263935" y="1590597"/>
            <a:ext cx="2819288" cy="1756700"/>
            <a:chOff x="0" y="0"/>
            <a:chExt cx="2819287" cy="1756698"/>
          </a:xfrm>
        </p:grpSpPr>
        <p:sp>
          <p:nvSpPr>
            <p:cNvPr id="7" name="Freeform 6">
              <a:extLst>
                <a:ext uri="{FF2B5EF4-FFF2-40B4-BE49-F238E27FC236}">
                  <a16:creationId xmlns:a16="http://schemas.microsoft.com/office/drawing/2014/main" id="{FFB57BAE-7104-BCE5-2B2D-524CEA82843A}"/>
                </a:ext>
              </a:extLst>
            </p:cNvPr>
            <p:cNvSpPr/>
            <p:nvPr/>
          </p:nvSpPr>
          <p:spPr>
            <a:xfrm rot="14153855">
              <a:off x="263367" y="230298"/>
              <a:ext cx="1243917" cy="1296103"/>
            </a:xfrm>
            <a:custGeom>
              <a:avLst/>
              <a:gdLst/>
              <a:ahLst/>
              <a:cxnLst>
                <a:cxn ang="0">
                  <a:pos x="wd2" y="hd2"/>
                </a:cxn>
                <a:cxn ang="5400000">
                  <a:pos x="wd2" y="hd2"/>
                </a:cxn>
                <a:cxn ang="10800000">
                  <a:pos x="wd2" y="hd2"/>
                </a:cxn>
                <a:cxn ang="16200000">
                  <a:pos x="wd2" y="hd2"/>
                </a:cxn>
              </a:cxnLst>
              <a:rect l="0" t="0" r="r" b="b"/>
              <a:pathLst>
                <a:path w="20015" h="21498" extrusionOk="0">
                  <a:moveTo>
                    <a:pt x="8561" y="4"/>
                  </a:moveTo>
                  <a:cubicBezTo>
                    <a:pt x="12517" y="-102"/>
                    <a:pt x="16405" y="1968"/>
                    <a:pt x="18532" y="5780"/>
                  </a:cubicBezTo>
                  <a:cubicBezTo>
                    <a:pt x="21600" y="11279"/>
                    <a:pt x="19753" y="18335"/>
                    <a:pt x="14418" y="21498"/>
                  </a:cubicBezTo>
                  <a:lnTo>
                    <a:pt x="11944" y="17063"/>
                  </a:lnTo>
                  <a:cubicBezTo>
                    <a:pt x="14913" y="15303"/>
                    <a:pt x="15936" y="11391"/>
                    <a:pt x="14229" y="8330"/>
                  </a:cubicBezTo>
                  <a:lnTo>
                    <a:pt x="13752" y="7644"/>
                  </a:lnTo>
                  <a:lnTo>
                    <a:pt x="13613" y="9058"/>
                  </a:lnTo>
                  <a:cubicBezTo>
                    <a:pt x="12972" y="12288"/>
                    <a:pt x="10200" y="14718"/>
                    <a:pt x="6877" y="14718"/>
                  </a:cubicBezTo>
                  <a:cubicBezTo>
                    <a:pt x="3079" y="14718"/>
                    <a:pt x="0" y="11544"/>
                    <a:pt x="0" y="7629"/>
                  </a:cubicBezTo>
                  <a:cubicBezTo>
                    <a:pt x="0" y="5182"/>
                    <a:pt x="1203" y="3025"/>
                    <a:pt x="3032" y="1751"/>
                  </a:cubicBezTo>
                  <a:lnTo>
                    <a:pt x="3314" y="1593"/>
                  </a:lnTo>
                  <a:lnTo>
                    <a:pt x="3284" y="1539"/>
                  </a:lnTo>
                  <a:cubicBezTo>
                    <a:pt x="4951" y="550"/>
                    <a:pt x="6763" y="53"/>
                    <a:pt x="8561" y="4"/>
                  </a:cubicBezTo>
                  <a:close/>
                </a:path>
              </a:pathLst>
            </a:custGeom>
            <a:solidFill>
              <a:srgbClr val="FFE900"/>
            </a:solidFill>
            <a:ln w="12700" cap="flat">
              <a:noFill/>
              <a:miter lim="400000"/>
            </a:ln>
            <a:effectLst/>
          </p:spPr>
          <p:txBody>
            <a:bodyPr wrap="square" lIns="45719" tIns="45719" rIns="45719" bIns="45719" numCol="1" anchor="ctr">
              <a:noAutofit/>
            </a:bodyPr>
            <a:lstStyle/>
            <a:p>
              <a:pPr algn="ctr">
                <a:defRPr>
                  <a:latin typeface="Atyp Text Regular"/>
                  <a:ea typeface="Atyp Text Regular"/>
                  <a:cs typeface="Atyp Text Regular"/>
                  <a:sym typeface="Atyp Text Regular"/>
                </a:defRPr>
              </a:pPr>
              <a:endParaRPr/>
            </a:p>
          </p:txBody>
        </p:sp>
        <p:sp>
          <p:nvSpPr>
            <p:cNvPr id="8" name="Freeform 7">
              <a:extLst>
                <a:ext uri="{FF2B5EF4-FFF2-40B4-BE49-F238E27FC236}">
                  <a16:creationId xmlns:a16="http://schemas.microsoft.com/office/drawing/2014/main" id="{2D6F50FE-1B5B-D285-1694-B6161A754F42}"/>
                </a:ext>
              </a:extLst>
            </p:cNvPr>
            <p:cNvSpPr/>
            <p:nvPr/>
          </p:nvSpPr>
          <p:spPr>
            <a:xfrm rot="14153855">
              <a:off x="1315481" y="233145"/>
              <a:ext cx="1241047" cy="1293112"/>
            </a:xfrm>
            <a:custGeom>
              <a:avLst/>
              <a:gdLst/>
              <a:ahLst/>
              <a:cxnLst>
                <a:cxn ang="0">
                  <a:pos x="wd2" y="hd2"/>
                </a:cxn>
                <a:cxn ang="5400000">
                  <a:pos x="wd2" y="hd2"/>
                </a:cxn>
                <a:cxn ang="10800000">
                  <a:pos x="wd2" y="hd2"/>
                </a:cxn>
                <a:cxn ang="16200000">
                  <a:pos x="wd2" y="hd2"/>
                </a:cxn>
              </a:cxnLst>
              <a:rect l="0" t="0" r="r" b="b"/>
              <a:pathLst>
                <a:path w="20015" h="21498" extrusionOk="0">
                  <a:moveTo>
                    <a:pt x="8561" y="4"/>
                  </a:moveTo>
                  <a:cubicBezTo>
                    <a:pt x="12517" y="-102"/>
                    <a:pt x="16405" y="1968"/>
                    <a:pt x="18532" y="5780"/>
                  </a:cubicBezTo>
                  <a:cubicBezTo>
                    <a:pt x="21600" y="11279"/>
                    <a:pt x="19753" y="18335"/>
                    <a:pt x="14418" y="21498"/>
                  </a:cubicBezTo>
                  <a:lnTo>
                    <a:pt x="11944" y="17063"/>
                  </a:lnTo>
                  <a:cubicBezTo>
                    <a:pt x="14913" y="15303"/>
                    <a:pt x="15936" y="11391"/>
                    <a:pt x="14229" y="8330"/>
                  </a:cubicBezTo>
                  <a:lnTo>
                    <a:pt x="13752" y="7644"/>
                  </a:lnTo>
                  <a:lnTo>
                    <a:pt x="13613" y="9058"/>
                  </a:lnTo>
                  <a:cubicBezTo>
                    <a:pt x="12972" y="12288"/>
                    <a:pt x="10200" y="14718"/>
                    <a:pt x="6877" y="14718"/>
                  </a:cubicBezTo>
                  <a:cubicBezTo>
                    <a:pt x="3079" y="14718"/>
                    <a:pt x="0" y="11544"/>
                    <a:pt x="0" y="7629"/>
                  </a:cubicBezTo>
                  <a:cubicBezTo>
                    <a:pt x="0" y="5182"/>
                    <a:pt x="1203" y="3025"/>
                    <a:pt x="3032" y="1751"/>
                  </a:cubicBezTo>
                  <a:lnTo>
                    <a:pt x="3314" y="1593"/>
                  </a:lnTo>
                  <a:lnTo>
                    <a:pt x="3284" y="1539"/>
                  </a:lnTo>
                  <a:cubicBezTo>
                    <a:pt x="4951" y="550"/>
                    <a:pt x="6763" y="53"/>
                    <a:pt x="8561" y="4"/>
                  </a:cubicBezTo>
                  <a:close/>
                </a:path>
              </a:pathLst>
            </a:custGeom>
            <a:solidFill>
              <a:srgbClr val="FFE900"/>
            </a:solidFill>
            <a:ln w="12700" cap="flat">
              <a:noFill/>
              <a:miter lim="400000"/>
            </a:ln>
            <a:effectLst/>
          </p:spPr>
          <p:txBody>
            <a:bodyPr wrap="square" lIns="45719" tIns="45719" rIns="45719" bIns="45719" numCol="1" anchor="ctr">
              <a:noAutofit/>
            </a:bodyPr>
            <a:lstStyle/>
            <a:p>
              <a:pPr algn="ctr">
                <a:defRPr>
                  <a:latin typeface="Atyp Text Regular"/>
                  <a:ea typeface="Atyp Text Regular"/>
                  <a:cs typeface="Atyp Text Regular"/>
                  <a:sym typeface="Atyp Text Regular"/>
                </a:defRPr>
              </a:pPr>
              <a:endParaRPr/>
            </a:p>
          </p:txBody>
        </p:sp>
      </p:grpSp>
      <p:sp>
        <p:nvSpPr>
          <p:cNvPr id="9" name="Click to add short quote content.">
            <a:extLst>
              <a:ext uri="{FF2B5EF4-FFF2-40B4-BE49-F238E27FC236}">
                <a16:creationId xmlns:a16="http://schemas.microsoft.com/office/drawing/2014/main" id="{218D6CB7-340D-9C6D-FEB2-638FE6093734}"/>
              </a:ext>
            </a:extLst>
          </p:cNvPr>
          <p:cNvSpPr txBox="1">
            <a:spLocks noGrp="1"/>
          </p:cNvSpPr>
          <p:nvPr>
            <p:ph type="title" hasCustomPrompt="1"/>
          </p:nvPr>
        </p:nvSpPr>
        <p:spPr>
          <a:xfrm>
            <a:off x="2100396" y="2440033"/>
            <a:ext cx="7665175" cy="1449986"/>
          </a:xfrm>
          <a:prstGeom prst="rect">
            <a:avLst/>
          </a:prstGeom>
        </p:spPr>
        <p:txBody>
          <a:bodyPr anchor="ctr"/>
          <a:lstStyle>
            <a:lvl1pPr>
              <a:defRPr sz="4800">
                <a:latin typeface="+mj-lt"/>
                <a:ea typeface="Atyp Text Semibold"/>
                <a:cs typeface="Atyp Text Semibold"/>
                <a:sym typeface="Atyp Text Semibold"/>
              </a:defRPr>
            </a:lvl1pPr>
          </a:lstStyle>
          <a:p>
            <a:r>
              <a:t>Click to add short quote content.</a:t>
            </a:r>
          </a:p>
        </p:txBody>
      </p:sp>
      <p:sp>
        <p:nvSpPr>
          <p:cNvPr id="10" name="Body Level One…">
            <a:extLst>
              <a:ext uri="{FF2B5EF4-FFF2-40B4-BE49-F238E27FC236}">
                <a16:creationId xmlns:a16="http://schemas.microsoft.com/office/drawing/2014/main" id="{23C7CB04-F1E0-41CE-394F-EF1078BF5296}"/>
              </a:ext>
            </a:extLst>
          </p:cNvPr>
          <p:cNvSpPr txBox="1">
            <a:spLocks noGrp="1"/>
          </p:cNvSpPr>
          <p:nvPr>
            <p:ph type="body" sz="quarter" idx="1" hasCustomPrompt="1"/>
          </p:nvPr>
        </p:nvSpPr>
        <p:spPr>
          <a:xfrm>
            <a:off x="2100396" y="4113307"/>
            <a:ext cx="7397751" cy="434456"/>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r>
              <a:t>Name / Title</a:t>
            </a:r>
          </a:p>
          <a:p>
            <a:pPr lvl="2"/>
            <a:endParaRPr/>
          </a:p>
          <a:p>
            <a:pPr lvl="3"/>
            <a:endParaRPr/>
          </a:p>
          <a:p>
            <a:pPr lvl="4"/>
            <a:endParaRPr/>
          </a:p>
        </p:txBody>
      </p:sp>
    </p:spTree>
    <p:extLst>
      <p:ext uri="{BB962C8B-B14F-4D97-AF65-F5344CB8AC3E}">
        <p14:creationId xmlns:p14="http://schemas.microsoft.com/office/powerpoint/2010/main" val="209899795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Long Quote Left - White">
    <p:spTree>
      <p:nvGrpSpPr>
        <p:cNvPr id="1" name=""/>
        <p:cNvGrpSpPr/>
        <p:nvPr/>
      </p:nvGrpSpPr>
      <p:grpSpPr>
        <a:xfrm>
          <a:off x="0" y="0"/>
          <a:ext cx="0" cy="0"/>
          <a:chOff x="0" y="0"/>
          <a:chExt cx="0" cy="0"/>
        </a:xfrm>
      </p:grpSpPr>
      <p:grpSp>
        <p:nvGrpSpPr>
          <p:cNvPr id="944" name="Group 9"/>
          <p:cNvGrpSpPr/>
          <p:nvPr/>
        </p:nvGrpSpPr>
        <p:grpSpPr>
          <a:xfrm>
            <a:off x="7562280" y="3254780"/>
            <a:ext cx="2819288" cy="1756700"/>
            <a:chOff x="0" y="0"/>
            <a:chExt cx="2819287" cy="1756698"/>
          </a:xfrm>
        </p:grpSpPr>
        <p:sp>
          <p:nvSpPr>
            <p:cNvPr id="942" name="Freeform 10"/>
            <p:cNvSpPr/>
            <p:nvPr/>
          </p:nvSpPr>
          <p:spPr>
            <a:xfrm rot="3353855">
              <a:off x="1312003" y="230298"/>
              <a:ext cx="1243917" cy="1296103"/>
            </a:xfrm>
            <a:custGeom>
              <a:avLst/>
              <a:gdLst/>
              <a:ahLst/>
              <a:cxnLst>
                <a:cxn ang="0">
                  <a:pos x="wd2" y="hd2"/>
                </a:cxn>
                <a:cxn ang="5400000">
                  <a:pos x="wd2" y="hd2"/>
                </a:cxn>
                <a:cxn ang="10800000">
                  <a:pos x="wd2" y="hd2"/>
                </a:cxn>
                <a:cxn ang="16200000">
                  <a:pos x="wd2" y="hd2"/>
                </a:cxn>
              </a:cxnLst>
              <a:rect l="0" t="0" r="r" b="b"/>
              <a:pathLst>
                <a:path w="20015" h="21498" extrusionOk="0">
                  <a:moveTo>
                    <a:pt x="8561" y="4"/>
                  </a:moveTo>
                  <a:cubicBezTo>
                    <a:pt x="12517" y="-102"/>
                    <a:pt x="16405" y="1968"/>
                    <a:pt x="18532" y="5780"/>
                  </a:cubicBezTo>
                  <a:cubicBezTo>
                    <a:pt x="21600" y="11279"/>
                    <a:pt x="19753" y="18335"/>
                    <a:pt x="14418" y="21498"/>
                  </a:cubicBezTo>
                  <a:lnTo>
                    <a:pt x="11944" y="17063"/>
                  </a:lnTo>
                  <a:cubicBezTo>
                    <a:pt x="14913" y="15303"/>
                    <a:pt x="15936" y="11391"/>
                    <a:pt x="14229" y="8330"/>
                  </a:cubicBezTo>
                  <a:lnTo>
                    <a:pt x="13752" y="7644"/>
                  </a:lnTo>
                  <a:lnTo>
                    <a:pt x="13613" y="9058"/>
                  </a:lnTo>
                  <a:cubicBezTo>
                    <a:pt x="12972" y="12288"/>
                    <a:pt x="10200" y="14718"/>
                    <a:pt x="6877" y="14718"/>
                  </a:cubicBezTo>
                  <a:cubicBezTo>
                    <a:pt x="3079" y="14718"/>
                    <a:pt x="0" y="11544"/>
                    <a:pt x="0" y="7629"/>
                  </a:cubicBezTo>
                  <a:cubicBezTo>
                    <a:pt x="0" y="5182"/>
                    <a:pt x="1203" y="3025"/>
                    <a:pt x="3032" y="1751"/>
                  </a:cubicBezTo>
                  <a:lnTo>
                    <a:pt x="3314" y="1593"/>
                  </a:lnTo>
                  <a:lnTo>
                    <a:pt x="3284" y="1539"/>
                  </a:lnTo>
                  <a:cubicBezTo>
                    <a:pt x="4951" y="550"/>
                    <a:pt x="6763" y="53"/>
                    <a:pt x="8561" y="4"/>
                  </a:cubicBezTo>
                  <a:close/>
                </a:path>
              </a:pathLst>
            </a:custGeom>
            <a:solidFill>
              <a:srgbClr val="FFE900"/>
            </a:solidFill>
            <a:ln w="12700" cap="flat">
              <a:noFill/>
              <a:miter lim="400000"/>
            </a:ln>
            <a:effectLst/>
          </p:spPr>
          <p:txBody>
            <a:bodyPr wrap="square" lIns="45719" tIns="45719" rIns="45719" bIns="45719" numCol="1" anchor="ctr">
              <a:noAutofit/>
            </a:bodyPr>
            <a:lstStyle/>
            <a:p>
              <a:pPr algn="ctr">
                <a:defRPr>
                  <a:latin typeface="Atyp Text Regular"/>
                  <a:ea typeface="Atyp Text Regular"/>
                  <a:cs typeface="Atyp Text Regular"/>
                  <a:sym typeface="Atyp Text Regular"/>
                </a:defRPr>
              </a:pPr>
              <a:endParaRPr/>
            </a:p>
          </p:txBody>
        </p:sp>
        <p:sp>
          <p:nvSpPr>
            <p:cNvPr id="943" name="Freeform 11"/>
            <p:cNvSpPr/>
            <p:nvPr/>
          </p:nvSpPr>
          <p:spPr>
            <a:xfrm rot="3353855">
              <a:off x="262759" y="230442"/>
              <a:ext cx="1241048" cy="1293112"/>
            </a:xfrm>
            <a:custGeom>
              <a:avLst/>
              <a:gdLst/>
              <a:ahLst/>
              <a:cxnLst>
                <a:cxn ang="0">
                  <a:pos x="wd2" y="hd2"/>
                </a:cxn>
                <a:cxn ang="5400000">
                  <a:pos x="wd2" y="hd2"/>
                </a:cxn>
                <a:cxn ang="10800000">
                  <a:pos x="wd2" y="hd2"/>
                </a:cxn>
                <a:cxn ang="16200000">
                  <a:pos x="wd2" y="hd2"/>
                </a:cxn>
              </a:cxnLst>
              <a:rect l="0" t="0" r="r" b="b"/>
              <a:pathLst>
                <a:path w="20015" h="21498" extrusionOk="0">
                  <a:moveTo>
                    <a:pt x="8561" y="4"/>
                  </a:moveTo>
                  <a:cubicBezTo>
                    <a:pt x="12517" y="-102"/>
                    <a:pt x="16405" y="1968"/>
                    <a:pt x="18532" y="5780"/>
                  </a:cubicBezTo>
                  <a:cubicBezTo>
                    <a:pt x="21600" y="11279"/>
                    <a:pt x="19753" y="18335"/>
                    <a:pt x="14418" y="21498"/>
                  </a:cubicBezTo>
                  <a:lnTo>
                    <a:pt x="11944" y="17063"/>
                  </a:lnTo>
                  <a:cubicBezTo>
                    <a:pt x="14913" y="15303"/>
                    <a:pt x="15936" y="11391"/>
                    <a:pt x="14229" y="8330"/>
                  </a:cubicBezTo>
                  <a:lnTo>
                    <a:pt x="13752" y="7644"/>
                  </a:lnTo>
                  <a:lnTo>
                    <a:pt x="13613" y="9058"/>
                  </a:lnTo>
                  <a:cubicBezTo>
                    <a:pt x="12972" y="12288"/>
                    <a:pt x="10200" y="14718"/>
                    <a:pt x="6877" y="14718"/>
                  </a:cubicBezTo>
                  <a:cubicBezTo>
                    <a:pt x="3079" y="14718"/>
                    <a:pt x="0" y="11544"/>
                    <a:pt x="0" y="7629"/>
                  </a:cubicBezTo>
                  <a:cubicBezTo>
                    <a:pt x="0" y="5182"/>
                    <a:pt x="1203" y="3025"/>
                    <a:pt x="3032" y="1751"/>
                  </a:cubicBezTo>
                  <a:lnTo>
                    <a:pt x="3314" y="1593"/>
                  </a:lnTo>
                  <a:lnTo>
                    <a:pt x="3284" y="1539"/>
                  </a:lnTo>
                  <a:cubicBezTo>
                    <a:pt x="4951" y="550"/>
                    <a:pt x="6763" y="53"/>
                    <a:pt x="8561" y="4"/>
                  </a:cubicBezTo>
                  <a:close/>
                </a:path>
              </a:pathLst>
            </a:custGeom>
            <a:solidFill>
              <a:srgbClr val="FFE900"/>
            </a:solidFill>
            <a:ln w="12700" cap="flat">
              <a:noFill/>
              <a:miter lim="400000"/>
            </a:ln>
            <a:effectLst/>
          </p:spPr>
          <p:txBody>
            <a:bodyPr wrap="square" lIns="45719" tIns="45719" rIns="45719" bIns="45719" numCol="1" anchor="ctr">
              <a:noAutofit/>
            </a:bodyPr>
            <a:lstStyle/>
            <a:p>
              <a:pPr algn="ctr">
                <a:defRPr>
                  <a:latin typeface="Atyp Text Regular"/>
                  <a:ea typeface="Atyp Text Regular"/>
                  <a:cs typeface="Atyp Text Regular"/>
                  <a:sym typeface="Atyp Text Regular"/>
                </a:defRPr>
              </a:pPr>
              <a:endParaRPr/>
            </a:p>
          </p:txBody>
        </p:sp>
      </p:grpSp>
      <p:grpSp>
        <p:nvGrpSpPr>
          <p:cNvPr id="947" name="Group 2"/>
          <p:cNvGrpSpPr/>
          <p:nvPr/>
        </p:nvGrpSpPr>
        <p:grpSpPr>
          <a:xfrm>
            <a:off x="536160" y="1402967"/>
            <a:ext cx="2819289" cy="1756700"/>
            <a:chOff x="0" y="0"/>
            <a:chExt cx="2819287" cy="1756698"/>
          </a:xfrm>
        </p:grpSpPr>
        <p:sp>
          <p:nvSpPr>
            <p:cNvPr id="945" name="Freeform 6"/>
            <p:cNvSpPr/>
            <p:nvPr/>
          </p:nvSpPr>
          <p:spPr>
            <a:xfrm rot="14153855">
              <a:off x="263367" y="230298"/>
              <a:ext cx="1243917" cy="1296103"/>
            </a:xfrm>
            <a:custGeom>
              <a:avLst/>
              <a:gdLst/>
              <a:ahLst/>
              <a:cxnLst>
                <a:cxn ang="0">
                  <a:pos x="wd2" y="hd2"/>
                </a:cxn>
                <a:cxn ang="5400000">
                  <a:pos x="wd2" y="hd2"/>
                </a:cxn>
                <a:cxn ang="10800000">
                  <a:pos x="wd2" y="hd2"/>
                </a:cxn>
                <a:cxn ang="16200000">
                  <a:pos x="wd2" y="hd2"/>
                </a:cxn>
              </a:cxnLst>
              <a:rect l="0" t="0" r="r" b="b"/>
              <a:pathLst>
                <a:path w="20015" h="21498" extrusionOk="0">
                  <a:moveTo>
                    <a:pt x="8561" y="4"/>
                  </a:moveTo>
                  <a:cubicBezTo>
                    <a:pt x="12517" y="-102"/>
                    <a:pt x="16405" y="1968"/>
                    <a:pt x="18532" y="5780"/>
                  </a:cubicBezTo>
                  <a:cubicBezTo>
                    <a:pt x="21600" y="11279"/>
                    <a:pt x="19753" y="18335"/>
                    <a:pt x="14418" y="21498"/>
                  </a:cubicBezTo>
                  <a:lnTo>
                    <a:pt x="11944" y="17063"/>
                  </a:lnTo>
                  <a:cubicBezTo>
                    <a:pt x="14913" y="15303"/>
                    <a:pt x="15936" y="11391"/>
                    <a:pt x="14229" y="8330"/>
                  </a:cubicBezTo>
                  <a:lnTo>
                    <a:pt x="13752" y="7644"/>
                  </a:lnTo>
                  <a:lnTo>
                    <a:pt x="13613" y="9058"/>
                  </a:lnTo>
                  <a:cubicBezTo>
                    <a:pt x="12972" y="12288"/>
                    <a:pt x="10200" y="14718"/>
                    <a:pt x="6877" y="14718"/>
                  </a:cubicBezTo>
                  <a:cubicBezTo>
                    <a:pt x="3079" y="14718"/>
                    <a:pt x="0" y="11544"/>
                    <a:pt x="0" y="7629"/>
                  </a:cubicBezTo>
                  <a:cubicBezTo>
                    <a:pt x="0" y="5182"/>
                    <a:pt x="1203" y="3025"/>
                    <a:pt x="3032" y="1751"/>
                  </a:cubicBezTo>
                  <a:lnTo>
                    <a:pt x="3314" y="1593"/>
                  </a:lnTo>
                  <a:lnTo>
                    <a:pt x="3284" y="1539"/>
                  </a:lnTo>
                  <a:cubicBezTo>
                    <a:pt x="4951" y="550"/>
                    <a:pt x="6763" y="53"/>
                    <a:pt x="8561" y="4"/>
                  </a:cubicBezTo>
                  <a:close/>
                </a:path>
              </a:pathLst>
            </a:custGeom>
            <a:solidFill>
              <a:srgbClr val="FFE900"/>
            </a:solidFill>
            <a:ln w="12700" cap="flat">
              <a:noFill/>
              <a:miter lim="400000"/>
            </a:ln>
            <a:effectLst/>
          </p:spPr>
          <p:txBody>
            <a:bodyPr wrap="square" lIns="45719" tIns="45719" rIns="45719" bIns="45719" numCol="1" anchor="ctr">
              <a:noAutofit/>
            </a:bodyPr>
            <a:lstStyle/>
            <a:p>
              <a:pPr algn="ctr">
                <a:defRPr>
                  <a:latin typeface="Atyp Text Regular"/>
                  <a:ea typeface="Atyp Text Regular"/>
                  <a:cs typeface="Atyp Text Regular"/>
                  <a:sym typeface="Atyp Text Regular"/>
                </a:defRPr>
              </a:pPr>
              <a:endParaRPr/>
            </a:p>
          </p:txBody>
        </p:sp>
        <p:sp>
          <p:nvSpPr>
            <p:cNvPr id="946" name="Freeform 7"/>
            <p:cNvSpPr/>
            <p:nvPr/>
          </p:nvSpPr>
          <p:spPr>
            <a:xfrm rot="14153855">
              <a:off x="1315481" y="233145"/>
              <a:ext cx="1241047" cy="1293112"/>
            </a:xfrm>
            <a:custGeom>
              <a:avLst/>
              <a:gdLst/>
              <a:ahLst/>
              <a:cxnLst>
                <a:cxn ang="0">
                  <a:pos x="wd2" y="hd2"/>
                </a:cxn>
                <a:cxn ang="5400000">
                  <a:pos x="wd2" y="hd2"/>
                </a:cxn>
                <a:cxn ang="10800000">
                  <a:pos x="wd2" y="hd2"/>
                </a:cxn>
                <a:cxn ang="16200000">
                  <a:pos x="wd2" y="hd2"/>
                </a:cxn>
              </a:cxnLst>
              <a:rect l="0" t="0" r="r" b="b"/>
              <a:pathLst>
                <a:path w="20015" h="21498" extrusionOk="0">
                  <a:moveTo>
                    <a:pt x="8561" y="4"/>
                  </a:moveTo>
                  <a:cubicBezTo>
                    <a:pt x="12517" y="-102"/>
                    <a:pt x="16405" y="1968"/>
                    <a:pt x="18532" y="5780"/>
                  </a:cubicBezTo>
                  <a:cubicBezTo>
                    <a:pt x="21600" y="11279"/>
                    <a:pt x="19753" y="18335"/>
                    <a:pt x="14418" y="21498"/>
                  </a:cubicBezTo>
                  <a:lnTo>
                    <a:pt x="11944" y="17063"/>
                  </a:lnTo>
                  <a:cubicBezTo>
                    <a:pt x="14913" y="15303"/>
                    <a:pt x="15936" y="11391"/>
                    <a:pt x="14229" y="8330"/>
                  </a:cubicBezTo>
                  <a:lnTo>
                    <a:pt x="13752" y="7644"/>
                  </a:lnTo>
                  <a:lnTo>
                    <a:pt x="13613" y="9058"/>
                  </a:lnTo>
                  <a:cubicBezTo>
                    <a:pt x="12972" y="12288"/>
                    <a:pt x="10200" y="14718"/>
                    <a:pt x="6877" y="14718"/>
                  </a:cubicBezTo>
                  <a:cubicBezTo>
                    <a:pt x="3079" y="14718"/>
                    <a:pt x="0" y="11544"/>
                    <a:pt x="0" y="7629"/>
                  </a:cubicBezTo>
                  <a:cubicBezTo>
                    <a:pt x="0" y="5182"/>
                    <a:pt x="1203" y="3025"/>
                    <a:pt x="3032" y="1751"/>
                  </a:cubicBezTo>
                  <a:lnTo>
                    <a:pt x="3314" y="1593"/>
                  </a:lnTo>
                  <a:lnTo>
                    <a:pt x="3284" y="1539"/>
                  </a:lnTo>
                  <a:cubicBezTo>
                    <a:pt x="4951" y="550"/>
                    <a:pt x="6763" y="53"/>
                    <a:pt x="8561" y="4"/>
                  </a:cubicBezTo>
                  <a:close/>
                </a:path>
              </a:pathLst>
            </a:custGeom>
            <a:solidFill>
              <a:srgbClr val="FFE900"/>
            </a:solidFill>
            <a:ln w="12700" cap="flat">
              <a:noFill/>
              <a:miter lim="400000"/>
            </a:ln>
            <a:effectLst/>
          </p:spPr>
          <p:txBody>
            <a:bodyPr wrap="square" lIns="45719" tIns="45719" rIns="45719" bIns="45719" numCol="1" anchor="ctr">
              <a:noAutofit/>
            </a:bodyPr>
            <a:lstStyle/>
            <a:p>
              <a:pPr algn="ctr">
                <a:defRPr>
                  <a:latin typeface="Atyp Text Regular"/>
                  <a:ea typeface="Atyp Text Regular"/>
                  <a:cs typeface="Atyp Text Regular"/>
                  <a:sym typeface="Atyp Text Regular"/>
                </a:defRPr>
              </a:pPr>
              <a:endParaRPr/>
            </a:p>
          </p:txBody>
        </p:sp>
      </p:grpSp>
      <p:sp>
        <p:nvSpPr>
          <p:cNvPr id="948" name="Click to add longer quote content that takes up more than two lines."/>
          <p:cNvSpPr txBox="1">
            <a:spLocks noGrp="1"/>
          </p:cNvSpPr>
          <p:nvPr>
            <p:ph type="title" hasCustomPrompt="1"/>
          </p:nvPr>
        </p:nvSpPr>
        <p:spPr>
          <a:xfrm>
            <a:off x="1573901" y="2281316"/>
            <a:ext cx="9740310" cy="2211740"/>
          </a:xfrm>
          <a:prstGeom prst="rect">
            <a:avLst/>
          </a:prstGeom>
        </p:spPr>
        <p:txBody>
          <a:bodyPr anchor="ctr"/>
          <a:lstStyle>
            <a:lvl1pPr>
              <a:defRPr sz="4800">
                <a:latin typeface="+mj-lt"/>
                <a:ea typeface="Atyp Text Semibold"/>
                <a:cs typeface="Atyp Text Semibold"/>
                <a:sym typeface="Atyp Text Semibold"/>
              </a:defRPr>
            </a:lvl1pPr>
          </a:lstStyle>
          <a:p>
            <a:r>
              <a:t>Click to add longer quote content that takes up more than two lines.</a:t>
            </a:r>
          </a:p>
        </p:txBody>
      </p:sp>
      <p:sp>
        <p:nvSpPr>
          <p:cNvPr id="949" name="Body Level One…"/>
          <p:cNvSpPr txBox="1">
            <a:spLocks noGrp="1"/>
          </p:cNvSpPr>
          <p:nvPr>
            <p:ph type="body" sz="quarter" idx="1" hasCustomPrompt="1"/>
          </p:nvPr>
        </p:nvSpPr>
        <p:spPr>
          <a:xfrm>
            <a:off x="1573901" y="4575335"/>
            <a:ext cx="7397751" cy="434456"/>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r>
              <a:t>Name / Title</a:t>
            </a:r>
          </a:p>
          <a:p>
            <a:pPr lvl="2"/>
            <a:endParaRPr/>
          </a:p>
          <a:p>
            <a:pPr lvl="3"/>
            <a:endParaRPr/>
          </a:p>
          <a:p>
            <a:pPr lvl="4"/>
            <a:endParaRPr/>
          </a:p>
        </p:txBody>
      </p:sp>
      <p:sp>
        <p:nvSpPr>
          <p:cNvPr id="951" name="Slide Number"/>
          <p:cNvSpPr txBox="1">
            <a:spLocks noGrp="1"/>
          </p:cNvSpPr>
          <p:nvPr>
            <p:ph type="sldNum" sz="quarter" idx="2"/>
          </p:nvPr>
        </p:nvSpPr>
        <p:spPr>
          <a:xfrm>
            <a:off x="11540450" y="6253479"/>
            <a:ext cx="252731" cy="248921"/>
          </a:xfrm>
          <a:prstGeom prst="rect">
            <a:avLst/>
          </a:prstGeom>
        </p:spPr>
        <p:txBody>
          <a:bodyPr/>
          <a:lstStyle/>
          <a:p>
            <a:fld id="{8B872406-BB3D-487C-94AA-F5749CCD2F93}" type="slidenum">
              <a:rPr lang="en-US" smtClean="0"/>
              <a:t>‹#›</a:t>
            </a:fld>
            <a:endParaRPr lang="en-US"/>
          </a:p>
        </p:txBody>
      </p:sp>
      <p:pic>
        <p:nvPicPr>
          <p:cNvPr id="2" name="Graphic 1">
            <a:extLst>
              <a:ext uri="{FF2B5EF4-FFF2-40B4-BE49-F238E27FC236}">
                <a16:creationId xmlns:a16="http://schemas.microsoft.com/office/drawing/2014/main" id="{A3668492-E4B8-267D-A7E7-6822830909D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10882" y="5921468"/>
            <a:ext cx="2546643" cy="515230"/>
          </a:xfrm>
          <a:prstGeom prst="rect">
            <a:avLst/>
          </a:prstGeom>
        </p:spPr>
      </p:pic>
    </p:spTree>
    <p:extLst>
      <p:ext uri="{BB962C8B-B14F-4D97-AF65-F5344CB8AC3E}">
        <p14:creationId xmlns:p14="http://schemas.microsoft.com/office/powerpoint/2010/main" val="837755379"/>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reserve="1">
  <p:cSld name="1_Long Quote Centered + Shapes - White">
    <p:spTree>
      <p:nvGrpSpPr>
        <p:cNvPr id="1" name=""/>
        <p:cNvGrpSpPr/>
        <p:nvPr/>
      </p:nvGrpSpPr>
      <p:grpSpPr>
        <a:xfrm>
          <a:off x="0" y="0"/>
          <a:ext cx="0" cy="0"/>
          <a:chOff x="0" y="0"/>
          <a:chExt cx="0" cy="0"/>
        </a:xfrm>
      </p:grpSpPr>
      <p:sp>
        <p:nvSpPr>
          <p:cNvPr id="958" name="“Click to add longer quote content that takes up more than two lines.”"/>
          <p:cNvSpPr txBox="1">
            <a:spLocks noGrp="1"/>
          </p:cNvSpPr>
          <p:nvPr>
            <p:ph type="title" hasCustomPrompt="1"/>
          </p:nvPr>
        </p:nvSpPr>
        <p:spPr>
          <a:xfrm>
            <a:off x="1225846" y="2281316"/>
            <a:ext cx="9740310" cy="2211740"/>
          </a:xfrm>
          <a:prstGeom prst="rect">
            <a:avLst/>
          </a:prstGeom>
        </p:spPr>
        <p:txBody>
          <a:bodyPr anchor="ctr"/>
          <a:lstStyle>
            <a:lvl1pPr algn="ctr">
              <a:defRPr sz="4800">
                <a:latin typeface="+mj-lt"/>
                <a:ea typeface="Atyp Text Semibold"/>
                <a:cs typeface="Atyp Text Semibold"/>
                <a:sym typeface="Atyp Text Semibold"/>
              </a:defRPr>
            </a:lvl1pPr>
          </a:lstStyle>
          <a:p>
            <a:r>
              <a:t>“Click to add longer quote content that takes up more than two lines.”</a:t>
            </a:r>
          </a:p>
        </p:txBody>
      </p:sp>
      <p:sp>
        <p:nvSpPr>
          <p:cNvPr id="959" name="Body Level One…"/>
          <p:cNvSpPr txBox="1">
            <a:spLocks noGrp="1"/>
          </p:cNvSpPr>
          <p:nvPr>
            <p:ph type="body" sz="quarter" idx="1" hasCustomPrompt="1"/>
          </p:nvPr>
        </p:nvSpPr>
        <p:spPr>
          <a:xfrm>
            <a:off x="1225846" y="4575335"/>
            <a:ext cx="9740308" cy="434456"/>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t>Name / Title</a:t>
            </a:r>
          </a:p>
          <a:p>
            <a:pPr lvl="2"/>
            <a:endParaRPr/>
          </a:p>
          <a:p>
            <a:pPr lvl="3"/>
            <a:endParaRPr/>
          </a:p>
          <a:p>
            <a:pPr lvl="4"/>
            <a:endParaRPr/>
          </a:p>
        </p:txBody>
      </p:sp>
      <p:sp>
        <p:nvSpPr>
          <p:cNvPr id="961" name="Slide Number"/>
          <p:cNvSpPr txBox="1">
            <a:spLocks noGrp="1"/>
          </p:cNvSpPr>
          <p:nvPr>
            <p:ph type="sldNum" sz="quarter" idx="2"/>
          </p:nvPr>
        </p:nvSpPr>
        <p:spPr>
          <a:xfrm>
            <a:off x="11540450" y="6253479"/>
            <a:ext cx="252731" cy="248921"/>
          </a:xfrm>
          <a:prstGeom prst="rect">
            <a:avLst/>
          </a:prstGeom>
        </p:spPr>
        <p:txBody>
          <a:bodyPr/>
          <a:lstStyle/>
          <a:p>
            <a:fld id="{8B872406-BB3D-487C-94AA-F5749CCD2F93}" type="slidenum">
              <a:rPr lang="en-US" smtClean="0"/>
              <a:t>‹#›</a:t>
            </a:fld>
            <a:endParaRPr lang="en-US"/>
          </a:p>
        </p:txBody>
      </p:sp>
      <p:sp>
        <p:nvSpPr>
          <p:cNvPr id="10" name="Freeform 9">
            <a:extLst>
              <a:ext uri="{FF2B5EF4-FFF2-40B4-BE49-F238E27FC236}">
                <a16:creationId xmlns:a16="http://schemas.microsoft.com/office/drawing/2014/main" id="{44F123BD-2CF3-1304-191B-C9B035AD04FD}"/>
              </a:ext>
            </a:extLst>
          </p:cNvPr>
          <p:cNvSpPr/>
          <p:nvPr/>
        </p:nvSpPr>
        <p:spPr>
          <a:xfrm rot="12165525">
            <a:off x="9280125" y="35369"/>
            <a:ext cx="2312599" cy="1501792"/>
          </a:xfrm>
          <a:custGeom>
            <a:avLst/>
            <a:gdLst>
              <a:gd name="connsiteX0" fmla="*/ 2312599 w 2312599"/>
              <a:gd name="connsiteY0" fmla="*/ 1118462 h 1501792"/>
              <a:gd name="connsiteX1" fmla="*/ 1879209 w 2312599"/>
              <a:gd name="connsiteY1" fmla="*/ 1300276 h 1501792"/>
              <a:gd name="connsiteX2" fmla="*/ 1194169 w 2312599"/>
              <a:gd name="connsiteY2" fmla="*/ 615248 h 1501792"/>
              <a:gd name="connsiteX3" fmla="*/ 307609 w 2312599"/>
              <a:gd name="connsiteY3" fmla="*/ 1501792 h 1501792"/>
              <a:gd name="connsiteX4" fmla="*/ 0 w 2312599"/>
              <a:gd name="connsiteY4" fmla="*/ 1194203 h 1501792"/>
              <a:gd name="connsiteX5" fmla="*/ 1194169 w 2312599"/>
              <a:gd name="connsiteY5" fmla="*/ 0 h 150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2599" h="1501792">
                <a:moveTo>
                  <a:pt x="2312599" y="1118462"/>
                </a:moveTo>
                <a:lnTo>
                  <a:pt x="1879209" y="1300276"/>
                </a:lnTo>
                <a:lnTo>
                  <a:pt x="1194169" y="615248"/>
                </a:lnTo>
                <a:lnTo>
                  <a:pt x="307609" y="1501792"/>
                </a:lnTo>
                <a:lnTo>
                  <a:pt x="0" y="1194203"/>
                </a:lnTo>
                <a:lnTo>
                  <a:pt x="1194169" y="0"/>
                </a:lnTo>
                <a:close/>
              </a:path>
            </a:pathLst>
          </a:custGeom>
          <a:solidFill>
            <a:schemeClr val="accent2"/>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9" name="Freeform 8">
            <a:extLst>
              <a:ext uri="{FF2B5EF4-FFF2-40B4-BE49-F238E27FC236}">
                <a16:creationId xmlns:a16="http://schemas.microsoft.com/office/drawing/2014/main" id="{F2CCC75E-AEF1-F7B2-C832-C1EF169E6A41}"/>
              </a:ext>
            </a:extLst>
          </p:cNvPr>
          <p:cNvSpPr/>
          <p:nvPr/>
        </p:nvSpPr>
        <p:spPr>
          <a:xfrm>
            <a:off x="516923" y="1"/>
            <a:ext cx="1939346" cy="1570711"/>
          </a:xfrm>
          <a:custGeom>
            <a:avLst/>
            <a:gdLst>
              <a:gd name="connsiteX0" fmla="*/ 969673 w 1939346"/>
              <a:gd name="connsiteY0" fmla="*/ 62331 h 1570711"/>
              <a:gd name="connsiteX1" fmla="*/ 430966 w 1939346"/>
              <a:gd name="connsiteY1" fmla="*/ 601038 h 1570711"/>
              <a:gd name="connsiteX2" fmla="*/ 969673 w 1939346"/>
              <a:gd name="connsiteY2" fmla="*/ 1139745 h 1570711"/>
              <a:gd name="connsiteX3" fmla="*/ 1508380 w 1939346"/>
              <a:gd name="connsiteY3" fmla="*/ 601038 h 1570711"/>
              <a:gd name="connsiteX4" fmla="*/ 969673 w 1939346"/>
              <a:gd name="connsiteY4" fmla="*/ 62331 h 1570711"/>
              <a:gd name="connsiteX5" fmla="*/ 213458 w 1939346"/>
              <a:gd name="connsiteY5" fmla="*/ 0 h 1570711"/>
              <a:gd name="connsiteX6" fmla="*/ 1727217 w 1939346"/>
              <a:gd name="connsiteY6" fmla="*/ 0 h 1570711"/>
              <a:gd name="connsiteX7" fmla="*/ 1774577 w 1939346"/>
              <a:gd name="connsiteY7" fmla="*/ 57491 h 1570711"/>
              <a:gd name="connsiteX8" fmla="*/ 1939346 w 1939346"/>
              <a:gd name="connsiteY8" fmla="*/ 601038 h 1570711"/>
              <a:gd name="connsiteX9" fmla="*/ 969673 w 1939346"/>
              <a:gd name="connsiteY9" fmla="*/ 1570711 h 1570711"/>
              <a:gd name="connsiteX10" fmla="*/ 0 w 1939346"/>
              <a:gd name="connsiteY10" fmla="*/ 601038 h 1570711"/>
              <a:gd name="connsiteX11" fmla="*/ 165905 w 1939346"/>
              <a:gd name="connsiteY11" fmla="*/ 57491 h 157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9346" h="1570711">
                <a:moveTo>
                  <a:pt x="969673" y="62331"/>
                </a:moveTo>
                <a:cubicBezTo>
                  <a:pt x="672307" y="62331"/>
                  <a:pt x="430966" y="303672"/>
                  <a:pt x="430966" y="601038"/>
                </a:cubicBezTo>
                <a:cubicBezTo>
                  <a:pt x="430966" y="898404"/>
                  <a:pt x="672307" y="1139745"/>
                  <a:pt x="969673" y="1139745"/>
                </a:cubicBezTo>
                <a:cubicBezTo>
                  <a:pt x="1267039" y="1139745"/>
                  <a:pt x="1508380" y="898404"/>
                  <a:pt x="1508380" y="601038"/>
                </a:cubicBezTo>
                <a:cubicBezTo>
                  <a:pt x="1508380" y="303672"/>
                  <a:pt x="1267039" y="62331"/>
                  <a:pt x="969673" y="62331"/>
                </a:cubicBezTo>
                <a:close/>
                <a:moveTo>
                  <a:pt x="213458" y="0"/>
                </a:moveTo>
                <a:lnTo>
                  <a:pt x="1727217" y="0"/>
                </a:lnTo>
                <a:lnTo>
                  <a:pt x="1774577" y="57491"/>
                </a:lnTo>
                <a:cubicBezTo>
                  <a:pt x="1878742" y="212159"/>
                  <a:pt x="1939346" y="399023"/>
                  <a:pt x="1939346" y="601038"/>
                </a:cubicBezTo>
                <a:cubicBezTo>
                  <a:pt x="1939346" y="1135436"/>
                  <a:pt x="1508380" y="1570711"/>
                  <a:pt x="969673" y="1570711"/>
                </a:cubicBezTo>
                <a:cubicBezTo>
                  <a:pt x="435276" y="1570711"/>
                  <a:pt x="0" y="1135436"/>
                  <a:pt x="0" y="601038"/>
                </a:cubicBezTo>
                <a:cubicBezTo>
                  <a:pt x="0" y="399023"/>
                  <a:pt x="61211" y="212159"/>
                  <a:pt x="165905" y="57491"/>
                </a:cubicBezTo>
                <a:close/>
              </a:path>
            </a:pathLst>
          </a:custGeom>
          <a:solidFill>
            <a:schemeClr val="accent4"/>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2" name="Freeform 11">
            <a:extLst>
              <a:ext uri="{FF2B5EF4-FFF2-40B4-BE49-F238E27FC236}">
                <a16:creationId xmlns:a16="http://schemas.microsoft.com/office/drawing/2014/main" id="{9109E1BB-9F9C-EA71-FC47-9E008A5D432A}"/>
              </a:ext>
            </a:extLst>
          </p:cNvPr>
          <p:cNvSpPr/>
          <p:nvPr/>
        </p:nvSpPr>
        <p:spPr>
          <a:xfrm rot="1584521">
            <a:off x="6207127" y="6301623"/>
            <a:ext cx="2399778" cy="435057"/>
          </a:xfrm>
          <a:custGeom>
            <a:avLst/>
            <a:gdLst>
              <a:gd name="connsiteX0" fmla="*/ 0 w 2399778"/>
              <a:gd name="connsiteY0" fmla="*/ 0 h 435057"/>
              <a:gd name="connsiteX1" fmla="*/ 2399778 w 2399778"/>
              <a:gd name="connsiteY1" fmla="*/ 0 h 435057"/>
              <a:gd name="connsiteX2" fmla="*/ 1523694 w 2399778"/>
              <a:gd name="connsiteY2" fmla="*/ 435057 h 435057"/>
              <a:gd name="connsiteX3" fmla="*/ 0 w 2399778"/>
              <a:gd name="connsiteY3" fmla="*/ 435057 h 435057"/>
            </a:gdLst>
            <a:ahLst/>
            <a:cxnLst>
              <a:cxn ang="0">
                <a:pos x="connsiteX0" y="connsiteY0"/>
              </a:cxn>
              <a:cxn ang="0">
                <a:pos x="connsiteX1" y="connsiteY1"/>
              </a:cxn>
              <a:cxn ang="0">
                <a:pos x="connsiteX2" y="connsiteY2"/>
              </a:cxn>
              <a:cxn ang="0">
                <a:pos x="connsiteX3" y="connsiteY3"/>
              </a:cxn>
            </a:cxnLst>
            <a:rect l="l" t="t" r="r" b="b"/>
            <a:pathLst>
              <a:path w="2399778" h="435057">
                <a:moveTo>
                  <a:pt x="0" y="0"/>
                </a:moveTo>
                <a:lnTo>
                  <a:pt x="2399778" y="0"/>
                </a:lnTo>
                <a:lnTo>
                  <a:pt x="1523694" y="435057"/>
                </a:lnTo>
                <a:lnTo>
                  <a:pt x="0" y="435057"/>
                </a:lnTo>
                <a:close/>
              </a:path>
            </a:pathLst>
          </a:custGeom>
          <a:solidFill>
            <a:schemeClr val="accent4"/>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965" name="Graphic 10"/>
          <p:cNvSpPr/>
          <p:nvPr/>
        </p:nvSpPr>
        <p:spPr>
          <a:xfrm rot="10130761">
            <a:off x="5126329" y="387555"/>
            <a:ext cx="1939340" cy="969668"/>
          </a:xfrm>
          <a:custGeom>
            <a:avLst/>
            <a:gdLst/>
            <a:ahLst/>
            <a:cxnLst>
              <a:cxn ang="0">
                <a:pos x="wd2" y="hd2"/>
              </a:cxn>
              <a:cxn ang="5400000">
                <a:pos x="wd2" y="hd2"/>
              </a:cxn>
              <a:cxn ang="10800000">
                <a:pos x="wd2" y="hd2"/>
              </a:cxn>
              <a:cxn ang="16200000">
                <a:pos x="wd2" y="hd2"/>
              </a:cxn>
            </a:cxnLst>
            <a:rect l="0" t="0" r="r" b="b"/>
            <a:pathLst>
              <a:path w="21600" h="21600" extrusionOk="0">
                <a:moveTo>
                  <a:pt x="10800" y="12000"/>
                </a:moveTo>
                <a:cubicBezTo>
                  <a:pt x="7488" y="12000"/>
                  <a:pt x="4800" y="6624"/>
                  <a:pt x="4800" y="0"/>
                </a:cubicBezTo>
                <a:lnTo>
                  <a:pt x="0" y="0"/>
                </a:lnTo>
                <a:cubicBezTo>
                  <a:pt x="0" y="11904"/>
                  <a:pt x="4848" y="21600"/>
                  <a:pt x="10800" y="21600"/>
                </a:cubicBezTo>
                <a:cubicBezTo>
                  <a:pt x="16800" y="21600"/>
                  <a:pt x="21600" y="11904"/>
                  <a:pt x="21600" y="0"/>
                </a:cubicBezTo>
                <a:lnTo>
                  <a:pt x="16800" y="0"/>
                </a:lnTo>
                <a:cubicBezTo>
                  <a:pt x="16800" y="6624"/>
                  <a:pt x="14112" y="12000"/>
                  <a:pt x="10800" y="12000"/>
                </a:cubicBezTo>
                <a:close/>
              </a:path>
            </a:pathLst>
          </a:cu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14" name="Freeform 13">
            <a:extLst>
              <a:ext uri="{FF2B5EF4-FFF2-40B4-BE49-F238E27FC236}">
                <a16:creationId xmlns:a16="http://schemas.microsoft.com/office/drawing/2014/main" id="{A53E1B1D-524E-B364-E0C0-279BDA796EFF}"/>
              </a:ext>
            </a:extLst>
          </p:cNvPr>
          <p:cNvSpPr/>
          <p:nvPr/>
        </p:nvSpPr>
        <p:spPr>
          <a:xfrm>
            <a:off x="10698560" y="5504473"/>
            <a:ext cx="1516180" cy="1368275"/>
          </a:xfrm>
          <a:custGeom>
            <a:avLst/>
            <a:gdLst>
              <a:gd name="connsiteX0" fmla="*/ 969672 w 1516180"/>
              <a:gd name="connsiteY0" fmla="*/ 0 h 1368275"/>
              <a:gd name="connsiteX1" fmla="*/ 1513220 w 1516180"/>
              <a:gd name="connsiteY1" fmla="*/ 164769 h 1368275"/>
              <a:gd name="connsiteX2" fmla="*/ 1516180 w 1516180"/>
              <a:gd name="connsiteY2" fmla="*/ 167208 h 1368275"/>
              <a:gd name="connsiteX3" fmla="*/ 1516180 w 1516180"/>
              <a:gd name="connsiteY3" fmla="*/ 1368275 h 1368275"/>
              <a:gd name="connsiteX4" fmla="*/ 1329045 w 1516180"/>
              <a:gd name="connsiteY4" fmla="*/ 1368275 h 1368275"/>
              <a:gd name="connsiteX5" fmla="*/ 1350539 w 1516180"/>
              <a:gd name="connsiteY5" fmla="*/ 1350539 h 1368275"/>
              <a:gd name="connsiteX6" fmla="*/ 1508380 w 1516180"/>
              <a:gd name="connsiteY6" fmla="*/ 969673 h 1368275"/>
              <a:gd name="connsiteX7" fmla="*/ 969672 w 1516180"/>
              <a:gd name="connsiteY7" fmla="*/ 430966 h 1368275"/>
              <a:gd name="connsiteX8" fmla="*/ 430966 w 1516180"/>
              <a:gd name="connsiteY8" fmla="*/ 969673 h 1368275"/>
              <a:gd name="connsiteX9" fmla="*/ 588807 w 1516180"/>
              <a:gd name="connsiteY9" fmla="*/ 1350539 h 1368275"/>
              <a:gd name="connsiteX10" fmla="*/ 610300 w 1516180"/>
              <a:gd name="connsiteY10" fmla="*/ 1368275 h 1368275"/>
              <a:gd name="connsiteX11" fmla="*/ 88128 w 1516180"/>
              <a:gd name="connsiteY11" fmla="*/ 1368275 h 1368275"/>
              <a:gd name="connsiteX12" fmla="*/ 76362 w 1516180"/>
              <a:gd name="connsiteY12" fmla="*/ 1346634 h 1368275"/>
              <a:gd name="connsiteX13" fmla="*/ 0 w 1516180"/>
              <a:gd name="connsiteY13" fmla="*/ 969673 h 1368275"/>
              <a:gd name="connsiteX14" fmla="*/ 969672 w 1516180"/>
              <a:gd name="connsiteY14" fmla="*/ 0 h 13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16180" h="1368275">
                <a:moveTo>
                  <a:pt x="969672" y="0"/>
                </a:moveTo>
                <a:cubicBezTo>
                  <a:pt x="1171688" y="0"/>
                  <a:pt x="1358552" y="60605"/>
                  <a:pt x="1513220" y="164769"/>
                </a:cubicBezTo>
                <a:lnTo>
                  <a:pt x="1516180" y="167208"/>
                </a:lnTo>
                <a:lnTo>
                  <a:pt x="1516180" y="1368275"/>
                </a:lnTo>
                <a:lnTo>
                  <a:pt x="1329045" y="1368275"/>
                </a:lnTo>
                <a:lnTo>
                  <a:pt x="1350539" y="1350539"/>
                </a:lnTo>
                <a:cubicBezTo>
                  <a:pt x="1448045" y="1253033"/>
                  <a:pt x="1508380" y="1118357"/>
                  <a:pt x="1508380" y="969673"/>
                </a:cubicBezTo>
                <a:cubicBezTo>
                  <a:pt x="1508380" y="672307"/>
                  <a:pt x="1267039" y="430966"/>
                  <a:pt x="969672" y="430966"/>
                </a:cubicBezTo>
                <a:cubicBezTo>
                  <a:pt x="672306" y="430966"/>
                  <a:pt x="430966" y="672307"/>
                  <a:pt x="430966" y="969673"/>
                </a:cubicBezTo>
                <a:cubicBezTo>
                  <a:pt x="430966" y="1118357"/>
                  <a:pt x="491301" y="1253033"/>
                  <a:pt x="588807" y="1350539"/>
                </a:cubicBezTo>
                <a:lnTo>
                  <a:pt x="610300" y="1368275"/>
                </a:lnTo>
                <a:lnTo>
                  <a:pt x="88128" y="1368275"/>
                </a:lnTo>
                <a:lnTo>
                  <a:pt x="76362" y="1346634"/>
                </a:lnTo>
                <a:cubicBezTo>
                  <a:pt x="27205" y="1230677"/>
                  <a:pt x="0" y="1103273"/>
                  <a:pt x="0" y="969673"/>
                </a:cubicBezTo>
                <a:cubicBezTo>
                  <a:pt x="0" y="430966"/>
                  <a:pt x="435275" y="0"/>
                  <a:pt x="969672" y="0"/>
                </a:cubicBezTo>
                <a:close/>
              </a:path>
            </a:pathLst>
          </a:custGeom>
          <a:solidFill>
            <a:schemeClr val="accent5"/>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3" name="Freeform 12">
            <a:extLst>
              <a:ext uri="{FF2B5EF4-FFF2-40B4-BE49-F238E27FC236}">
                <a16:creationId xmlns:a16="http://schemas.microsoft.com/office/drawing/2014/main" id="{57A62787-8380-56C8-34BE-62066843E103}"/>
              </a:ext>
            </a:extLst>
          </p:cNvPr>
          <p:cNvSpPr/>
          <p:nvPr/>
        </p:nvSpPr>
        <p:spPr>
          <a:xfrm rot="1380196">
            <a:off x="3442053" y="5549952"/>
            <a:ext cx="2116971" cy="1501792"/>
          </a:xfrm>
          <a:custGeom>
            <a:avLst/>
            <a:gdLst>
              <a:gd name="connsiteX0" fmla="*/ 1194170 w 2116971"/>
              <a:gd name="connsiteY0" fmla="*/ 0 h 1501792"/>
              <a:gd name="connsiteX1" fmla="*/ 2116971 w 2116971"/>
              <a:gd name="connsiteY1" fmla="*/ 922828 h 1501792"/>
              <a:gd name="connsiteX2" fmla="*/ 1685104 w 2116971"/>
              <a:gd name="connsiteY2" fmla="*/ 1106174 h 1501792"/>
              <a:gd name="connsiteX3" fmla="*/ 1194170 w 2116971"/>
              <a:gd name="connsiteY3" fmla="*/ 615248 h 1501792"/>
              <a:gd name="connsiteX4" fmla="*/ 307609 w 2116971"/>
              <a:gd name="connsiteY4" fmla="*/ 1501792 h 1501792"/>
              <a:gd name="connsiteX5" fmla="*/ 0 w 2116971"/>
              <a:gd name="connsiteY5" fmla="*/ 1194203 h 150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6971" h="1501792">
                <a:moveTo>
                  <a:pt x="1194170" y="0"/>
                </a:moveTo>
                <a:lnTo>
                  <a:pt x="2116971" y="922828"/>
                </a:lnTo>
                <a:lnTo>
                  <a:pt x="1685104" y="1106174"/>
                </a:lnTo>
                <a:lnTo>
                  <a:pt x="1194170" y="615248"/>
                </a:lnTo>
                <a:lnTo>
                  <a:pt x="307609" y="1501792"/>
                </a:lnTo>
                <a:lnTo>
                  <a:pt x="0" y="1194203"/>
                </a:lnTo>
                <a:close/>
              </a:path>
            </a:pathLst>
          </a:custGeom>
          <a:solidFill>
            <a:srgbClr val="000000"/>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pic>
        <p:nvPicPr>
          <p:cNvPr id="2" name="Graphic 1">
            <a:extLst>
              <a:ext uri="{FF2B5EF4-FFF2-40B4-BE49-F238E27FC236}">
                <a16:creationId xmlns:a16="http://schemas.microsoft.com/office/drawing/2014/main" id="{543E929F-52EC-A44D-CB36-ACF92BA5FF1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10882" y="5921468"/>
            <a:ext cx="2546643" cy="515230"/>
          </a:xfrm>
          <a:prstGeom prst="rect">
            <a:avLst/>
          </a:prstGeom>
        </p:spPr>
      </p:pic>
    </p:spTree>
    <p:extLst>
      <p:ext uri="{BB962C8B-B14F-4D97-AF65-F5344CB8AC3E}">
        <p14:creationId xmlns:p14="http://schemas.microsoft.com/office/powerpoint/2010/main" val="736070892"/>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Quote + Headshot - White">
    <p:spTree>
      <p:nvGrpSpPr>
        <p:cNvPr id="1" name=""/>
        <p:cNvGrpSpPr/>
        <p:nvPr/>
      </p:nvGrpSpPr>
      <p:grpSpPr>
        <a:xfrm>
          <a:off x="0" y="0"/>
          <a:ext cx="0" cy="0"/>
          <a:chOff x="0" y="0"/>
          <a:chExt cx="0" cy="0"/>
        </a:xfrm>
      </p:grpSpPr>
      <p:grpSp>
        <p:nvGrpSpPr>
          <p:cNvPr id="990" name="Group 10"/>
          <p:cNvGrpSpPr/>
          <p:nvPr/>
        </p:nvGrpSpPr>
        <p:grpSpPr>
          <a:xfrm>
            <a:off x="4406627" y="1567215"/>
            <a:ext cx="1467912" cy="914656"/>
            <a:chOff x="0" y="0"/>
            <a:chExt cx="1467910" cy="914655"/>
          </a:xfrm>
        </p:grpSpPr>
        <p:sp>
          <p:nvSpPr>
            <p:cNvPr id="988" name="Freeform 11"/>
            <p:cNvSpPr/>
            <p:nvPr/>
          </p:nvSpPr>
          <p:spPr>
            <a:xfrm rot="14153855">
              <a:off x="137126" y="119908"/>
              <a:ext cx="647668" cy="674839"/>
            </a:xfrm>
            <a:custGeom>
              <a:avLst/>
              <a:gdLst/>
              <a:ahLst/>
              <a:cxnLst>
                <a:cxn ang="0">
                  <a:pos x="wd2" y="hd2"/>
                </a:cxn>
                <a:cxn ang="5400000">
                  <a:pos x="wd2" y="hd2"/>
                </a:cxn>
                <a:cxn ang="10800000">
                  <a:pos x="wd2" y="hd2"/>
                </a:cxn>
                <a:cxn ang="16200000">
                  <a:pos x="wd2" y="hd2"/>
                </a:cxn>
              </a:cxnLst>
              <a:rect l="0" t="0" r="r" b="b"/>
              <a:pathLst>
                <a:path w="20015" h="21498" extrusionOk="0">
                  <a:moveTo>
                    <a:pt x="8561" y="4"/>
                  </a:moveTo>
                  <a:cubicBezTo>
                    <a:pt x="12517" y="-102"/>
                    <a:pt x="16405" y="1968"/>
                    <a:pt x="18532" y="5780"/>
                  </a:cubicBezTo>
                  <a:cubicBezTo>
                    <a:pt x="21600" y="11279"/>
                    <a:pt x="19753" y="18335"/>
                    <a:pt x="14418" y="21498"/>
                  </a:cubicBezTo>
                  <a:lnTo>
                    <a:pt x="11944" y="17063"/>
                  </a:lnTo>
                  <a:cubicBezTo>
                    <a:pt x="14913" y="15303"/>
                    <a:pt x="15936" y="11391"/>
                    <a:pt x="14229" y="8330"/>
                  </a:cubicBezTo>
                  <a:lnTo>
                    <a:pt x="13752" y="7644"/>
                  </a:lnTo>
                  <a:lnTo>
                    <a:pt x="13613" y="9058"/>
                  </a:lnTo>
                  <a:cubicBezTo>
                    <a:pt x="12972" y="12288"/>
                    <a:pt x="10200" y="14718"/>
                    <a:pt x="6877" y="14718"/>
                  </a:cubicBezTo>
                  <a:cubicBezTo>
                    <a:pt x="3079" y="14718"/>
                    <a:pt x="0" y="11544"/>
                    <a:pt x="0" y="7629"/>
                  </a:cubicBezTo>
                  <a:cubicBezTo>
                    <a:pt x="0" y="5182"/>
                    <a:pt x="1203" y="3025"/>
                    <a:pt x="3032" y="1751"/>
                  </a:cubicBezTo>
                  <a:lnTo>
                    <a:pt x="3314" y="1593"/>
                  </a:lnTo>
                  <a:lnTo>
                    <a:pt x="3284" y="1539"/>
                  </a:lnTo>
                  <a:cubicBezTo>
                    <a:pt x="4951" y="550"/>
                    <a:pt x="6763" y="53"/>
                    <a:pt x="8561" y="4"/>
                  </a:cubicBezTo>
                  <a:close/>
                </a:path>
              </a:pathLst>
            </a:custGeom>
            <a:solidFill>
              <a:srgbClr val="FFE900"/>
            </a:solidFill>
            <a:ln w="12700" cap="flat">
              <a:noFill/>
              <a:miter lim="400000"/>
            </a:ln>
            <a:effectLst/>
          </p:spPr>
          <p:txBody>
            <a:bodyPr wrap="square" lIns="45719" tIns="45719" rIns="45719" bIns="45719" numCol="1" anchor="ctr">
              <a:noAutofit/>
            </a:bodyPr>
            <a:lstStyle/>
            <a:p>
              <a:pPr algn="ctr">
                <a:defRPr>
                  <a:latin typeface="Atyp Text Regular"/>
                  <a:ea typeface="Atyp Text Regular"/>
                  <a:cs typeface="Atyp Text Regular"/>
                  <a:sym typeface="Atyp Text Regular"/>
                </a:defRPr>
              </a:pPr>
              <a:endParaRPr/>
            </a:p>
          </p:txBody>
        </p:sp>
        <p:sp>
          <p:nvSpPr>
            <p:cNvPr id="989" name="Freeform 12"/>
            <p:cNvSpPr/>
            <p:nvPr/>
          </p:nvSpPr>
          <p:spPr>
            <a:xfrm rot="14153855">
              <a:off x="684928" y="121390"/>
              <a:ext cx="646172" cy="673282"/>
            </a:xfrm>
            <a:custGeom>
              <a:avLst/>
              <a:gdLst/>
              <a:ahLst/>
              <a:cxnLst>
                <a:cxn ang="0">
                  <a:pos x="wd2" y="hd2"/>
                </a:cxn>
                <a:cxn ang="5400000">
                  <a:pos x="wd2" y="hd2"/>
                </a:cxn>
                <a:cxn ang="10800000">
                  <a:pos x="wd2" y="hd2"/>
                </a:cxn>
                <a:cxn ang="16200000">
                  <a:pos x="wd2" y="hd2"/>
                </a:cxn>
              </a:cxnLst>
              <a:rect l="0" t="0" r="r" b="b"/>
              <a:pathLst>
                <a:path w="20015" h="21498" extrusionOk="0">
                  <a:moveTo>
                    <a:pt x="8561" y="4"/>
                  </a:moveTo>
                  <a:cubicBezTo>
                    <a:pt x="12517" y="-102"/>
                    <a:pt x="16405" y="1968"/>
                    <a:pt x="18532" y="5780"/>
                  </a:cubicBezTo>
                  <a:cubicBezTo>
                    <a:pt x="21600" y="11279"/>
                    <a:pt x="19753" y="18335"/>
                    <a:pt x="14418" y="21498"/>
                  </a:cubicBezTo>
                  <a:lnTo>
                    <a:pt x="11944" y="17063"/>
                  </a:lnTo>
                  <a:cubicBezTo>
                    <a:pt x="14913" y="15303"/>
                    <a:pt x="15936" y="11391"/>
                    <a:pt x="14229" y="8330"/>
                  </a:cubicBezTo>
                  <a:lnTo>
                    <a:pt x="13752" y="7644"/>
                  </a:lnTo>
                  <a:lnTo>
                    <a:pt x="13613" y="9058"/>
                  </a:lnTo>
                  <a:cubicBezTo>
                    <a:pt x="12972" y="12288"/>
                    <a:pt x="10200" y="14718"/>
                    <a:pt x="6877" y="14718"/>
                  </a:cubicBezTo>
                  <a:cubicBezTo>
                    <a:pt x="3079" y="14718"/>
                    <a:pt x="0" y="11544"/>
                    <a:pt x="0" y="7629"/>
                  </a:cubicBezTo>
                  <a:cubicBezTo>
                    <a:pt x="0" y="5182"/>
                    <a:pt x="1203" y="3025"/>
                    <a:pt x="3032" y="1751"/>
                  </a:cubicBezTo>
                  <a:lnTo>
                    <a:pt x="3314" y="1593"/>
                  </a:lnTo>
                  <a:lnTo>
                    <a:pt x="3284" y="1539"/>
                  </a:lnTo>
                  <a:cubicBezTo>
                    <a:pt x="4951" y="550"/>
                    <a:pt x="6763" y="53"/>
                    <a:pt x="8561" y="4"/>
                  </a:cubicBezTo>
                  <a:close/>
                </a:path>
              </a:pathLst>
            </a:custGeom>
            <a:solidFill>
              <a:srgbClr val="FFE900"/>
            </a:solidFill>
            <a:ln w="12700" cap="flat">
              <a:noFill/>
              <a:miter lim="400000"/>
            </a:ln>
            <a:effectLst/>
          </p:spPr>
          <p:txBody>
            <a:bodyPr wrap="square" lIns="45719" tIns="45719" rIns="45719" bIns="45719" numCol="1" anchor="ctr">
              <a:noAutofit/>
            </a:bodyPr>
            <a:lstStyle/>
            <a:p>
              <a:pPr algn="ctr">
                <a:defRPr>
                  <a:latin typeface="Atyp Text Regular"/>
                  <a:ea typeface="Atyp Text Regular"/>
                  <a:cs typeface="Atyp Text Regular"/>
                  <a:sym typeface="Atyp Text Regular"/>
                </a:defRPr>
              </a:pPr>
              <a:endParaRPr/>
            </a:p>
          </p:txBody>
        </p:sp>
      </p:grpSp>
      <p:sp>
        <p:nvSpPr>
          <p:cNvPr id="991" name="Click to insert quote next to headshot.”"/>
          <p:cNvSpPr txBox="1">
            <a:spLocks noGrp="1"/>
          </p:cNvSpPr>
          <p:nvPr>
            <p:ph type="title" hasCustomPrompt="1"/>
          </p:nvPr>
        </p:nvSpPr>
        <p:spPr>
          <a:xfrm>
            <a:off x="4950645" y="2024543"/>
            <a:ext cx="5992571" cy="1974021"/>
          </a:xfrm>
          <a:prstGeom prst="rect">
            <a:avLst/>
          </a:prstGeom>
        </p:spPr>
        <p:txBody>
          <a:bodyPr lIns="0" tIns="0" rIns="0" bIns="0"/>
          <a:lstStyle>
            <a:lvl1pPr>
              <a:defRPr sz="4800">
                <a:latin typeface="+mj-lt"/>
                <a:ea typeface="Atyp Text Semibold"/>
                <a:cs typeface="Atyp Text Semibold"/>
                <a:sym typeface="Atyp Text Semibold"/>
              </a:defRPr>
            </a:lvl1pPr>
          </a:lstStyle>
          <a:p>
            <a:r>
              <a:t>Click to insert quote next to headshot.”</a:t>
            </a:r>
          </a:p>
        </p:txBody>
      </p:sp>
      <p:sp>
        <p:nvSpPr>
          <p:cNvPr id="992" name="Body Level One…"/>
          <p:cNvSpPr txBox="1">
            <a:spLocks noGrp="1"/>
          </p:cNvSpPr>
          <p:nvPr>
            <p:ph type="body" sz="quarter" idx="1" hasCustomPrompt="1"/>
          </p:nvPr>
        </p:nvSpPr>
        <p:spPr>
          <a:xfrm>
            <a:off x="4950645" y="4090508"/>
            <a:ext cx="5992571" cy="434456"/>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r>
              <a:t>Name / Title</a:t>
            </a:r>
          </a:p>
          <a:p>
            <a:pPr lvl="1"/>
            <a:endParaRPr/>
          </a:p>
          <a:p>
            <a:pPr lvl="2"/>
            <a:endParaRPr/>
          </a:p>
          <a:p>
            <a:pPr lvl="3"/>
            <a:endParaRPr/>
          </a:p>
          <a:p>
            <a:pPr lvl="4"/>
            <a:endParaRPr/>
          </a:p>
        </p:txBody>
      </p:sp>
      <p:sp>
        <p:nvSpPr>
          <p:cNvPr id="993" name="Picture Placeholder 4"/>
          <p:cNvSpPr>
            <a:spLocks noGrp="1"/>
          </p:cNvSpPr>
          <p:nvPr>
            <p:ph type="pic" sz="quarter" idx="21"/>
          </p:nvPr>
        </p:nvSpPr>
        <p:spPr>
          <a:xfrm>
            <a:off x="1703974" y="1700709"/>
            <a:ext cx="2826197" cy="2824255"/>
          </a:xfrm>
          <a:prstGeom prst="rect">
            <a:avLst/>
          </a:prstGeom>
        </p:spPr>
        <p:txBody>
          <a:bodyPr lIns="91439" rIns="91439">
            <a:noAutofit/>
          </a:bodyPr>
          <a:lstStyle>
            <a:lvl1pPr marL="0" indent="0">
              <a:buNone/>
              <a:defRPr/>
            </a:lvl1pPr>
          </a:lstStyle>
          <a:p>
            <a:r>
              <a:rPr lang="en-US"/>
              <a:t>Click icon to add picture</a:t>
            </a:r>
            <a:endParaRPr/>
          </a:p>
        </p:txBody>
      </p:sp>
      <p:sp>
        <p:nvSpPr>
          <p:cNvPr id="995" name="Slide Number"/>
          <p:cNvSpPr txBox="1">
            <a:spLocks noGrp="1"/>
          </p:cNvSpPr>
          <p:nvPr>
            <p:ph type="sldNum" sz="quarter" idx="2"/>
          </p:nvPr>
        </p:nvSpPr>
        <p:spPr>
          <a:xfrm>
            <a:off x="11540450" y="6253479"/>
            <a:ext cx="252731" cy="248921"/>
          </a:xfrm>
          <a:prstGeom prst="rect">
            <a:avLst/>
          </a:prstGeom>
        </p:spPr>
        <p:txBody>
          <a:bodyPr/>
          <a:lstStyle/>
          <a:p>
            <a:fld id="{8B872406-BB3D-487C-94AA-F5749CCD2F93}" type="slidenum">
              <a:rPr lang="en-US" smtClean="0"/>
              <a:t>‹#›</a:t>
            </a:fld>
            <a:endParaRPr lang="en-US"/>
          </a:p>
        </p:txBody>
      </p:sp>
      <p:pic>
        <p:nvPicPr>
          <p:cNvPr id="2" name="Graphic 1">
            <a:extLst>
              <a:ext uri="{FF2B5EF4-FFF2-40B4-BE49-F238E27FC236}">
                <a16:creationId xmlns:a16="http://schemas.microsoft.com/office/drawing/2014/main" id="{EDE8A189-0D9C-82C9-C370-9456912194F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10882" y="5921468"/>
            <a:ext cx="2546643" cy="515230"/>
          </a:xfrm>
          <a:prstGeom prst="rect">
            <a:avLst/>
          </a:prstGeom>
        </p:spPr>
      </p:pic>
    </p:spTree>
    <p:extLst>
      <p:ext uri="{BB962C8B-B14F-4D97-AF65-F5344CB8AC3E}">
        <p14:creationId xmlns:p14="http://schemas.microsoft.com/office/powerpoint/2010/main" val="1697527957"/>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2_Picture with Caption">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36" name="Picture Placeholder 2">
            <a:extLst>
              <a:ext uri="{FF2B5EF4-FFF2-40B4-BE49-F238E27FC236}">
                <a16:creationId xmlns:a16="http://schemas.microsoft.com/office/drawing/2014/main" id="{CAFC0B51-725B-FB4B-B385-4023481064EE}"/>
              </a:ext>
            </a:extLst>
          </p:cNvPr>
          <p:cNvSpPr>
            <a:spLocks noGrp="1"/>
          </p:cNvSpPr>
          <p:nvPr>
            <p:ph type="pic" idx="1"/>
          </p:nvPr>
        </p:nvSpPr>
        <p:spPr>
          <a:xfrm>
            <a:off x="6096000" y="1"/>
            <a:ext cx="6096000" cy="6857999"/>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Footer Placeholder 7">
            <a:extLst>
              <a:ext uri="{FF2B5EF4-FFF2-40B4-BE49-F238E27FC236}">
                <a16:creationId xmlns:a16="http://schemas.microsoft.com/office/drawing/2014/main" id="{E4005024-3C21-6B43-B459-4AF6088B7647}"/>
              </a:ext>
            </a:extLst>
          </p:cNvPr>
          <p:cNvSpPr>
            <a:spLocks noGrp="1"/>
          </p:cNvSpPr>
          <p:nvPr>
            <p:ph type="ftr" sz="quarter" idx="11"/>
          </p:nvPr>
        </p:nvSpPr>
        <p:spPr>
          <a:xfrm>
            <a:off x="512019" y="6356351"/>
            <a:ext cx="4114800" cy="365125"/>
          </a:xfrm>
          <a:prstGeom prst="rect">
            <a:avLst/>
          </a:prstGeom>
        </p:spPr>
        <p:txBody>
          <a:bodyPr wrap="none" lIns="0" tIns="0" rIns="0" bIns="0"/>
          <a:lstStyle>
            <a:lvl1pPr algn="l">
              <a:defRPr sz="800" baseline="0">
                <a:solidFill>
                  <a:schemeClr val="tx1"/>
                </a:solidFill>
                <a:latin typeface="+mn-lt"/>
              </a:defRPr>
            </a:lvl1pPr>
          </a:lstStyle>
          <a:p>
            <a:endParaRPr lang="en-US"/>
          </a:p>
        </p:txBody>
      </p:sp>
      <p:sp>
        <p:nvSpPr>
          <p:cNvPr id="24" name="Slide Number Placeholder 8">
            <a:extLst>
              <a:ext uri="{FF2B5EF4-FFF2-40B4-BE49-F238E27FC236}">
                <a16:creationId xmlns:a16="http://schemas.microsoft.com/office/drawing/2014/main" id="{FC451E8F-F683-D847-B907-4DF545433C1A}"/>
              </a:ext>
            </a:extLst>
          </p:cNvPr>
          <p:cNvSpPr>
            <a:spLocks noGrp="1"/>
          </p:cNvSpPr>
          <p:nvPr>
            <p:ph type="sldNum" sz="quarter" idx="12"/>
          </p:nvPr>
        </p:nvSpPr>
        <p:spPr>
          <a:xfrm>
            <a:off x="11533427" y="6598365"/>
            <a:ext cx="139461" cy="123111"/>
          </a:xfrm>
          <a:prstGeom prst="rect">
            <a:avLst/>
          </a:prstGeom>
        </p:spPr>
        <p:txBody>
          <a:bodyPr lIns="0" tIns="0" rIns="0" bIns="0"/>
          <a:lstStyle>
            <a:lvl1pPr algn="r">
              <a:defRPr sz="800" baseline="0">
                <a:solidFill>
                  <a:schemeClr val="tx1"/>
                </a:solidFill>
                <a:latin typeface="+mn-lt"/>
              </a:defRPr>
            </a:lvl1pPr>
          </a:lstStyle>
          <a:p>
            <a:fld id="{8B872406-BB3D-487C-94AA-F5749CCD2F93}" type="slidenum">
              <a:rPr lang="en-US" smtClean="0"/>
              <a:t>‹#›</a:t>
            </a:fld>
            <a:endParaRPr lang="en-US"/>
          </a:p>
        </p:txBody>
      </p:sp>
      <p:sp>
        <p:nvSpPr>
          <p:cNvPr id="35" name="Text Placeholder 15">
            <a:extLst>
              <a:ext uri="{FF2B5EF4-FFF2-40B4-BE49-F238E27FC236}">
                <a16:creationId xmlns:a16="http://schemas.microsoft.com/office/drawing/2014/main" id="{FCB1C7FD-C5B0-564D-955C-0EA3C67BBE9C}"/>
              </a:ext>
            </a:extLst>
          </p:cNvPr>
          <p:cNvSpPr>
            <a:spLocks noGrp="1"/>
          </p:cNvSpPr>
          <p:nvPr>
            <p:ph type="body" sz="quarter" idx="13"/>
          </p:nvPr>
        </p:nvSpPr>
        <p:spPr>
          <a:xfrm>
            <a:off x="984422" y="518984"/>
            <a:ext cx="4114800" cy="5837367"/>
          </a:xfrm>
        </p:spPr>
        <p:txBody>
          <a:bodyPr lIns="0" tIns="0" rIns="0" bIns="0" anchor="ctr" anchorCtr="0">
            <a:normAutofit/>
          </a:bodyPr>
          <a:lstStyle>
            <a:lvl1pPr marL="0" indent="0">
              <a:buNone/>
              <a:defRPr sz="2400" b="1" baseline="0">
                <a:latin typeface="+mn-lt"/>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313886942"/>
      </p:ext>
    </p:extLst>
  </p:cSld>
  <p:clrMapOvr>
    <a:masterClrMapping/>
  </p:clrMapOvr>
  <p:extLst>
    <p:ext uri="{DCECCB84-F9BA-43D5-87BE-67443E8EF086}">
      <p15:sldGuideLst xmlns:p15="http://schemas.microsoft.com/office/powerpoint/2012/main">
        <p15:guide id="2" pos="321">
          <p15:clr>
            <a:srgbClr val="FBAE40"/>
          </p15:clr>
        </p15:guide>
        <p15:guide id="3" orient="horz" pos="318">
          <p15:clr>
            <a:srgbClr val="FBAE40"/>
          </p15:clr>
        </p15:guide>
        <p15:guide id="7" orient="horz" pos="3999">
          <p15:clr>
            <a:srgbClr val="FBAE40"/>
          </p15:clr>
        </p15:guide>
        <p15:guide id="8" pos="7358">
          <p15:clr>
            <a:srgbClr val="FBAE40"/>
          </p15:clr>
        </p15:guide>
        <p15:guide id="9" orient="horz" pos="1056">
          <p15:clr>
            <a:srgbClr val="FBAE40"/>
          </p15:clr>
        </p15:guide>
        <p15:guide id="10" orient="horz" pos="2527">
          <p15:clr>
            <a:srgbClr val="FBAE40"/>
          </p15:clr>
        </p15:guide>
        <p15:guide id="11" orient="horz" pos="3269">
          <p15:clr>
            <a:srgbClr val="FBAE40"/>
          </p15:clr>
        </p15:guide>
        <p15:guide id="12" orient="horz" pos="1795">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4_Picture with Caption">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19" name="Rectangle 2">
            <a:extLst>
              <a:ext uri="{FF2B5EF4-FFF2-40B4-BE49-F238E27FC236}">
                <a16:creationId xmlns:a16="http://schemas.microsoft.com/office/drawing/2014/main" id="{8E15FF17-EBDC-9212-4487-7B69E5ECE0A1}"/>
              </a:ext>
            </a:extLst>
          </p:cNvPr>
          <p:cNvSpPr/>
          <p:nvPr/>
        </p:nvSpPr>
        <p:spPr>
          <a:xfrm>
            <a:off x="-16934" y="4500757"/>
            <a:ext cx="12225867" cy="2364318"/>
          </a:xfrm>
          <a:custGeom>
            <a:avLst/>
            <a:gdLst>
              <a:gd name="connsiteX0" fmla="*/ 0 w 12192000"/>
              <a:gd name="connsiteY0" fmla="*/ 0 h 2328530"/>
              <a:gd name="connsiteX1" fmla="*/ 12192000 w 12192000"/>
              <a:gd name="connsiteY1" fmla="*/ 0 h 2328530"/>
              <a:gd name="connsiteX2" fmla="*/ 12192000 w 12192000"/>
              <a:gd name="connsiteY2" fmla="*/ 2328530 h 2328530"/>
              <a:gd name="connsiteX3" fmla="*/ 0 w 12192000"/>
              <a:gd name="connsiteY3" fmla="*/ 2328530 h 2328530"/>
              <a:gd name="connsiteX4" fmla="*/ 0 w 12192000"/>
              <a:gd name="connsiteY4" fmla="*/ 0 h 2328530"/>
              <a:gd name="connsiteX0" fmla="*/ 297712 w 12192000"/>
              <a:gd name="connsiteY0" fmla="*/ 1148316 h 2328530"/>
              <a:gd name="connsiteX1" fmla="*/ 12192000 w 12192000"/>
              <a:gd name="connsiteY1" fmla="*/ 0 h 2328530"/>
              <a:gd name="connsiteX2" fmla="*/ 12192000 w 12192000"/>
              <a:gd name="connsiteY2" fmla="*/ 2328530 h 2328530"/>
              <a:gd name="connsiteX3" fmla="*/ 0 w 12192000"/>
              <a:gd name="connsiteY3" fmla="*/ 2328530 h 2328530"/>
              <a:gd name="connsiteX4" fmla="*/ 297712 w 12192000"/>
              <a:gd name="connsiteY4" fmla="*/ 1148316 h 2328530"/>
              <a:gd name="connsiteX0" fmla="*/ 0 w 12192000"/>
              <a:gd name="connsiteY0" fmla="*/ 1084520 h 2328530"/>
              <a:gd name="connsiteX1" fmla="*/ 12192000 w 12192000"/>
              <a:gd name="connsiteY1" fmla="*/ 0 h 2328530"/>
              <a:gd name="connsiteX2" fmla="*/ 12192000 w 12192000"/>
              <a:gd name="connsiteY2" fmla="*/ 2328530 h 2328530"/>
              <a:gd name="connsiteX3" fmla="*/ 0 w 12192000"/>
              <a:gd name="connsiteY3" fmla="*/ 2328530 h 2328530"/>
              <a:gd name="connsiteX4" fmla="*/ 0 w 12192000"/>
              <a:gd name="connsiteY4" fmla="*/ 1084520 h 2328530"/>
              <a:gd name="connsiteX0" fmla="*/ 16934 w 12208934"/>
              <a:gd name="connsiteY0" fmla="*/ 1084520 h 2802664"/>
              <a:gd name="connsiteX1" fmla="*/ 12208934 w 12208934"/>
              <a:gd name="connsiteY1" fmla="*/ 0 h 2802664"/>
              <a:gd name="connsiteX2" fmla="*/ 12208934 w 12208934"/>
              <a:gd name="connsiteY2" fmla="*/ 2328530 h 2802664"/>
              <a:gd name="connsiteX3" fmla="*/ 0 w 12208934"/>
              <a:gd name="connsiteY3" fmla="*/ 2802664 h 2802664"/>
              <a:gd name="connsiteX4" fmla="*/ 16934 w 12208934"/>
              <a:gd name="connsiteY4" fmla="*/ 1084520 h 2802664"/>
              <a:gd name="connsiteX0" fmla="*/ 16934 w 12208934"/>
              <a:gd name="connsiteY0" fmla="*/ 1084520 h 2819597"/>
              <a:gd name="connsiteX1" fmla="*/ 12208934 w 12208934"/>
              <a:gd name="connsiteY1" fmla="*/ 0 h 2819597"/>
              <a:gd name="connsiteX2" fmla="*/ 12175067 w 12208934"/>
              <a:gd name="connsiteY2" fmla="*/ 2819597 h 2819597"/>
              <a:gd name="connsiteX3" fmla="*/ 0 w 12208934"/>
              <a:gd name="connsiteY3" fmla="*/ 2802664 h 2819597"/>
              <a:gd name="connsiteX4" fmla="*/ 16934 w 12208934"/>
              <a:gd name="connsiteY4" fmla="*/ 1084520 h 2819597"/>
              <a:gd name="connsiteX0" fmla="*/ 16934 w 12208934"/>
              <a:gd name="connsiteY0" fmla="*/ 1084520 h 2819597"/>
              <a:gd name="connsiteX1" fmla="*/ 12208934 w 12208934"/>
              <a:gd name="connsiteY1" fmla="*/ 0 h 2819597"/>
              <a:gd name="connsiteX2" fmla="*/ 12208934 w 12208934"/>
              <a:gd name="connsiteY2" fmla="*/ 2819597 h 2819597"/>
              <a:gd name="connsiteX3" fmla="*/ 0 w 12208934"/>
              <a:gd name="connsiteY3" fmla="*/ 2802664 h 2819597"/>
              <a:gd name="connsiteX4" fmla="*/ 16934 w 12208934"/>
              <a:gd name="connsiteY4" fmla="*/ 1084520 h 2819597"/>
              <a:gd name="connsiteX0" fmla="*/ 16934 w 12208934"/>
              <a:gd name="connsiteY0" fmla="*/ 1084520 h 2819597"/>
              <a:gd name="connsiteX1" fmla="*/ 12208934 w 12208934"/>
              <a:gd name="connsiteY1" fmla="*/ 0 h 2819597"/>
              <a:gd name="connsiteX2" fmla="*/ 12208934 w 12208934"/>
              <a:gd name="connsiteY2" fmla="*/ 2819597 h 2819597"/>
              <a:gd name="connsiteX3" fmla="*/ 0 w 12208934"/>
              <a:gd name="connsiteY3" fmla="*/ 2582531 h 2819597"/>
              <a:gd name="connsiteX4" fmla="*/ 16934 w 12208934"/>
              <a:gd name="connsiteY4" fmla="*/ 1084520 h 2819597"/>
              <a:gd name="connsiteX0" fmla="*/ 16934 w 12208934"/>
              <a:gd name="connsiteY0" fmla="*/ 1084520 h 2819597"/>
              <a:gd name="connsiteX1" fmla="*/ 12208934 w 12208934"/>
              <a:gd name="connsiteY1" fmla="*/ 0 h 2819597"/>
              <a:gd name="connsiteX2" fmla="*/ 12208934 w 12208934"/>
              <a:gd name="connsiteY2" fmla="*/ 2819597 h 2819597"/>
              <a:gd name="connsiteX3" fmla="*/ 0 w 12208934"/>
              <a:gd name="connsiteY3" fmla="*/ 2650265 h 2819597"/>
              <a:gd name="connsiteX4" fmla="*/ 16934 w 12208934"/>
              <a:gd name="connsiteY4" fmla="*/ 1084520 h 2819597"/>
              <a:gd name="connsiteX0" fmla="*/ 16934 w 12208934"/>
              <a:gd name="connsiteY0" fmla="*/ 1084520 h 2819597"/>
              <a:gd name="connsiteX1" fmla="*/ 12208934 w 12208934"/>
              <a:gd name="connsiteY1" fmla="*/ 0 h 2819597"/>
              <a:gd name="connsiteX2" fmla="*/ 12208934 w 12208934"/>
              <a:gd name="connsiteY2" fmla="*/ 2819597 h 2819597"/>
              <a:gd name="connsiteX3" fmla="*/ 0 w 12208934"/>
              <a:gd name="connsiteY3" fmla="*/ 2633331 h 2819597"/>
              <a:gd name="connsiteX4" fmla="*/ 16934 w 12208934"/>
              <a:gd name="connsiteY4" fmla="*/ 1084520 h 2819597"/>
              <a:gd name="connsiteX0" fmla="*/ 16934 w 12208934"/>
              <a:gd name="connsiteY0" fmla="*/ 1084520 h 2819597"/>
              <a:gd name="connsiteX1" fmla="*/ 12208934 w 12208934"/>
              <a:gd name="connsiteY1" fmla="*/ 0 h 2819597"/>
              <a:gd name="connsiteX2" fmla="*/ 12208934 w 12208934"/>
              <a:gd name="connsiteY2" fmla="*/ 2819597 h 2819597"/>
              <a:gd name="connsiteX3" fmla="*/ 0 w 12208934"/>
              <a:gd name="connsiteY3" fmla="*/ 2650264 h 2819597"/>
              <a:gd name="connsiteX4" fmla="*/ 16934 w 12208934"/>
              <a:gd name="connsiteY4" fmla="*/ 1084520 h 2819597"/>
              <a:gd name="connsiteX0" fmla="*/ 16934 w 12208934"/>
              <a:gd name="connsiteY0" fmla="*/ 1084520 h 2751863"/>
              <a:gd name="connsiteX1" fmla="*/ 12208934 w 12208934"/>
              <a:gd name="connsiteY1" fmla="*/ 0 h 2751863"/>
              <a:gd name="connsiteX2" fmla="*/ 12208934 w 12208934"/>
              <a:gd name="connsiteY2" fmla="*/ 2751863 h 2751863"/>
              <a:gd name="connsiteX3" fmla="*/ 0 w 12208934"/>
              <a:gd name="connsiteY3" fmla="*/ 2650264 h 2751863"/>
              <a:gd name="connsiteX4" fmla="*/ 16934 w 12208934"/>
              <a:gd name="connsiteY4" fmla="*/ 1084520 h 2751863"/>
              <a:gd name="connsiteX0" fmla="*/ 16934 w 12208934"/>
              <a:gd name="connsiteY0" fmla="*/ 1084520 h 2684130"/>
              <a:gd name="connsiteX1" fmla="*/ 12208934 w 12208934"/>
              <a:gd name="connsiteY1" fmla="*/ 0 h 2684130"/>
              <a:gd name="connsiteX2" fmla="*/ 12208934 w 12208934"/>
              <a:gd name="connsiteY2" fmla="*/ 2684130 h 2684130"/>
              <a:gd name="connsiteX3" fmla="*/ 0 w 12208934"/>
              <a:gd name="connsiteY3" fmla="*/ 2650264 h 2684130"/>
              <a:gd name="connsiteX4" fmla="*/ 16934 w 12208934"/>
              <a:gd name="connsiteY4" fmla="*/ 1084520 h 2684130"/>
              <a:gd name="connsiteX0" fmla="*/ 16934 w 12225867"/>
              <a:gd name="connsiteY0" fmla="*/ 1084520 h 2667197"/>
              <a:gd name="connsiteX1" fmla="*/ 12208934 w 12225867"/>
              <a:gd name="connsiteY1" fmla="*/ 0 h 2667197"/>
              <a:gd name="connsiteX2" fmla="*/ 12225867 w 12225867"/>
              <a:gd name="connsiteY2" fmla="*/ 2667197 h 2667197"/>
              <a:gd name="connsiteX3" fmla="*/ 0 w 12225867"/>
              <a:gd name="connsiteY3" fmla="*/ 2650264 h 2667197"/>
              <a:gd name="connsiteX4" fmla="*/ 16934 w 12225867"/>
              <a:gd name="connsiteY4" fmla="*/ 1084520 h 2667197"/>
              <a:gd name="connsiteX0" fmla="*/ 16934 w 12225867"/>
              <a:gd name="connsiteY0" fmla="*/ 1084520 h 2667197"/>
              <a:gd name="connsiteX1" fmla="*/ 12208934 w 12225867"/>
              <a:gd name="connsiteY1" fmla="*/ 0 h 2667197"/>
              <a:gd name="connsiteX2" fmla="*/ 12225867 w 12225867"/>
              <a:gd name="connsiteY2" fmla="*/ 2667197 h 2667197"/>
              <a:gd name="connsiteX3" fmla="*/ 0 w 12225867"/>
              <a:gd name="connsiteY3" fmla="*/ 2650264 h 2667197"/>
              <a:gd name="connsiteX4" fmla="*/ 16934 w 12225867"/>
              <a:gd name="connsiteY4" fmla="*/ 1084520 h 2667197"/>
              <a:gd name="connsiteX0" fmla="*/ 16934 w 12225867"/>
              <a:gd name="connsiteY0" fmla="*/ 1084520 h 2650264"/>
              <a:gd name="connsiteX1" fmla="*/ 12208934 w 12225867"/>
              <a:gd name="connsiteY1" fmla="*/ 0 h 2650264"/>
              <a:gd name="connsiteX2" fmla="*/ 12225867 w 12225867"/>
              <a:gd name="connsiteY2" fmla="*/ 2650264 h 2650264"/>
              <a:gd name="connsiteX3" fmla="*/ 0 w 12225867"/>
              <a:gd name="connsiteY3" fmla="*/ 2650264 h 2650264"/>
              <a:gd name="connsiteX4" fmla="*/ 16934 w 12225867"/>
              <a:gd name="connsiteY4" fmla="*/ 1084520 h 2650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5867" h="2650264">
                <a:moveTo>
                  <a:pt x="16934" y="1084520"/>
                </a:moveTo>
                <a:lnTo>
                  <a:pt x="12208934" y="0"/>
                </a:lnTo>
                <a:lnTo>
                  <a:pt x="12225867" y="2650264"/>
                </a:lnTo>
                <a:lnTo>
                  <a:pt x="0" y="2650264"/>
                </a:lnTo>
                <a:lnTo>
                  <a:pt x="16934" y="10845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F65204B2-403E-8322-E832-408739593399}"/>
              </a:ext>
            </a:extLst>
          </p:cNvPr>
          <p:cNvSpPr/>
          <p:nvPr/>
        </p:nvSpPr>
        <p:spPr>
          <a:xfrm rot="1152571">
            <a:off x="1126098" y="5416982"/>
            <a:ext cx="2335450" cy="1575425"/>
          </a:xfrm>
          <a:custGeom>
            <a:avLst/>
            <a:gdLst>
              <a:gd name="connsiteX0" fmla="*/ 1252719 w 2335450"/>
              <a:gd name="connsiteY0" fmla="*/ 0 h 1575425"/>
              <a:gd name="connsiteX1" fmla="*/ 2335450 w 2335450"/>
              <a:gd name="connsiteY1" fmla="*/ 1082762 h 1575425"/>
              <a:gd name="connsiteX2" fmla="*/ 1856838 w 2335450"/>
              <a:gd name="connsiteY2" fmla="*/ 1249522 h 1575425"/>
              <a:gd name="connsiteX3" fmla="*/ 1252719 w 2335450"/>
              <a:gd name="connsiteY3" fmla="*/ 645414 h 1575425"/>
              <a:gd name="connsiteX4" fmla="*/ 322691 w 2335450"/>
              <a:gd name="connsiteY4" fmla="*/ 1575425 h 1575425"/>
              <a:gd name="connsiteX5" fmla="*/ 0 w 2335450"/>
              <a:gd name="connsiteY5" fmla="*/ 1252755 h 157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5450" h="1575425">
                <a:moveTo>
                  <a:pt x="1252719" y="0"/>
                </a:moveTo>
                <a:lnTo>
                  <a:pt x="2335450" y="1082762"/>
                </a:lnTo>
                <a:lnTo>
                  <a:pt x="1856838" y="1249522"/>
                </a:lnTo>
                <a:lnTo>
                  <a:pt x="1252719" y="645414"/>
                </a:lnTo>
                <a:lnTo>
                  <a:pt x="322691" y="1575425"/>
                </a:lnTo>
                <a:lnTo>
                  <a:pt x="0" y="1252755"/>
                </a:lnTo>
                <a:close/>
              </a:path>
            </a:pathLst>
          </a:custGeom>
          <a:solidFill>
            <a:schemeClr val="accent5"/>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6" name="Freeform 5">
            <a:extLst>
              <a:ext uri="{FF2B5EF4-FFF2-40B4-BE49-F238E27FC236}">
                <a16:creationId xmlns:a16="http://schemas.microsoft.com/office/drawing/2014/main" id="{725E0A5B-20FF-22D7-64E3-CB4E6C302641}"/>
              </a:ext>
            </a:extLst>
          </p:cNvPr>
          <p:cNvSpPr/>
          <p:nvPr/>
        </p:nvSpPr>
        <p:spPr>
          <a:xfrm rot="20344352">
            <a:off x="6776095" y="1038639"/>
            <a:ext cx="5520059" cy="6605287"/>
          </a:xfrm>
          <a:custGeom>
            <a:avLst/>
            <a:gdLst>
              <a:gd name="connsiteX0" fmla="*/ 5520059 w 5520059"/>
              <a:gd name="connsiteY0" fmla="*/ 0 h 6605287"/>
              <a:gd name="connsiteX1" fmla="*/ 5520059 w 5520059"/>
              <a:gd name="connsiteY1" fmla="*/ 3520784 h 6605287"/>
              <a:gd name="connsiteX2" fmla="*/ 4340507 w 5520059"/>
              <a:gd name="connsiteY2" fmla="*/ 6605287 h 6605287"/>
              <a:gd name="connsiteX3" fmla="*/ 0 w 5520059"/>
              <a:gd name="connsiteY3" fmla="*/ 4945424 h 6605287"/>
              <a:gd name="connsiteX4" fmla="*/ 0 w 5520059"/>
              <a:gd name="connsiteY4" fmla="*/ 0 h 6605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0059" h="6605287">
                <a:moveTo>
                  <a:pt x="5520059" y="0"/>
                </a:moveTo>
                <a:lnTo>
                  <a:pt x="5520059" y="3520784"/>
                </a:lnTo>
                <a:lnTo>
                  <a:pt x="4340507" y="6605287"/>
                </a:lnTo>
                <a:lnTo>
                  <a:pt x="0" y="4945424"/>
                </a:lnTo>
                <a:lnTo>
                  <a:pt x="0" y="0"/>
                </a:lnTo>
                <a:close/>
              </a:path>
            </a:pathLst>
          </a:custGeom>
          <a:solidFill>
            <a:schemeClr val="accent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262"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2" name="Graphic 1">
            <a:extLst>
              <a:ext uri="{FF2B5EF4-FFF2-40B4-BE49-F238E27FC236}">
                <a16:creationId xmlns:a16="http://schemas.microsoft.com/office/drawing/2014/main" id="{115ECBDB-64DB-0CA6-E0AB-E09819B6F88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8182" y="503776"/>
            <a:ext cx="2546643" cy="515230"/>
          </a:xfrm>
          <a:prstGeom prst="rect">
            <a:avLst/>
          </a:prstGeom>
        </p:spPr>
      </p:pic>
      <p:sp>
        <p:nvSpPr>
          <p:cNvPr id="3" name="Click to Edit Title">
            <a:extLst>
              <a:ext uri="{FF2B5EF4-FFF2-40B4-BE49-F238E27FC236}">
                <a16:creationId xmlns:a16="http://schemas.microsoft.com/office/drawing/2014/main" id="{2BA3F691-7C2B-6B72-F4E3-51C37946BF11}"/>
              </a:ext>
            </a:extLst>
          </p:cNvPr>
          <p:cNvSpPr txBox="1">
            <a:spLocks noGrp="1"/>
          </p:cNvSpPr>
          <p:nvPr>
            <p:ph type="title" hasCustomPrompt="1"/>
          </p:nvPr>
        </p:nvSpPr>
        <p:spPr>
          <a:xfrm>
            <a:off x="576089" y="1486078"/>
            <a:ext cx="4894937" cy="535533"/>
          </a:xfrm>
          <a:prstGeom prst="rect">
            <a:avLst/>
          </a:prstGeom>
        </p:spPr>
        <p:txBody>
          <a:bodyPr/>
          <a:lstStyle/>
          <a:p>
            <a:r>
              <a:t>Click to Edit Title</a:t>
            </a:r>
          </a:p>
        </p:txBody>
      </p:sp>
      <p:sp>
        <p:nvSpPr>
          <p:cNvPr id="4" name="Text Placeholder 2">
            <a:extLst>
              <a:ext uri="{FF2B5EF4-FFF2-40B4-BE49-F238E27FC236}">
                <a16:creationId xmlns:a16="http://schemas.microsoft.com/office/drawing/2014/main" id="{D5BED372-7B0D-69AE-2540-A9E99C64EF3B}"/>
              </a:ext>
            </a:extLst>
          </p:cNvPr>
          <p:cNvSpPr>
            <a:spLocks noGrp="1"/>
          </p:cNvSpPr>
          <p:nvPr>
            <p:ph type="body" sz="quarter" idx="10"/>
          </p:nvPr>
        </p:nvSpPr>
        <p:spPr>
          <a:xfrm>
            <a:off x="576071" y="2097659"/>
            <a:ext cx="4884929" cy="2117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E3D67805-1B8D-F35B-9B46-8785FB7CC271}"/>
              </a:ext>
            </a:extLst>
          </p:cNvPr>
          <p:cNvSpPr>
            <a:spLocks noGrp="1"/>
          </p:cNvSpPr>
          <p:nvPr>
            <p:ph type="pic" sz="quarter" idx="11"/>
          </p:nvPr>
        </p:nvSpPr>
        <p:spPr>
          <a:xfrm>
            <a:off x="6092833" y="408200"/>
            <a:ext cx="6099167" cy="6449801"/>
          </a:xfrm>
          <a:custGeom>
            <a:avLst/>
            <a:gdLst>
              <a:gd name="connsiteX0" fmla="*/ 5155919 w 6099167"/>
              <a:gd name="connsiteY0" fmla="*/ 0 h 6449801"/>
              <a:gd name="connsiteX1" fmla="*/ 6099167 w 6099167"/>
              <a:gd name="connsiteY1" fmla="*/ 2466573 h 6449801"/>
              <a:gd name="connsiteX2" fmla="*/ 6099167 w 6099167"/>
              <a:gd name="connsiteY2" fmla="*/ 6449801 h 6449801"/>
              <a:gd name="connsiteX3" fmla="*/ 1712486 w 6099167"/>
              <a:gd name="connsiteY3" fmla="*/ 6449801 h 6449801"/>
              <a:gd name="connsiteX4" fmla="*/ 0 w 6099167"/>
              <a:gd name="connsiteY4" fmla="*/ 1971686 h 6449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9167" h="6449801">
                <a:moveTo>
                  <a:pt x="5155919" y="0"/>
                </a:moveTo>
                <a:lnTo>
                  <a:pt x="6099167" y="2466573"/>
                </a:lnTo>
                <a:lnTo>
                  <a:pt x="6099167" y="6449801"/>
                </a:lnTo>
                <a:lnTo>
                  <a:pt x="1712486" y="6449801"/>
                </a:lnTo>
                <a:lnTo>
                  <a:pt x="0" y="1971686"/>
                </a:lnTo>
                <a:close/>
              </a:path>
            </a:pathLst>
          </a:custGeom>
          <a:solidFill>
            <a:schemeClr val="accent4"/>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anchor="ctr">
            <a:noAutofit/>
          </a:bodyPr>
          <a:lstStyle>
            <a:lvl1pPr algn="ctr">
              <a:defRPr/>
            </a:lvl1pPr>
          </a:lstStyle>
          <a:p>
            <a:r>
              <a:rPr lang="en-US"/>
              <a:t>Click icon to add picture</a:t>
            </a:r>
          </a:p>
        </p:txBody>
      </p:sp>
      <p:sp>
        <p:nvSpPr>
          <p:cNvPr id="12" name="Freeform 11">
            <a:extLst>
              <a:ext uri="{FF2B5EF4-FFF2-40B4-BE49-F238E27FC236}">
                <a16:creationId xmlns:a16="http://schemas.microsoft.com/office/drawing/2014/main" id="{24290E56-6110-C25D-DDC4-43095AB0773F}"/>
              </a:ext>
            </a:extLst>
          </p:cNvPr>
          <p:cNvSpPr/>
          <p:nvPr/>
        </p:nvSpPr>
        <p:spPr>
          <a:xfrm rot="7820133">
            <a:off x="4390988" y="5635151"/>
            <a:ext cx="2030766" cy="1167713"/>
          </a:xfrm>
          <a:custGeom>
            <a:avLst/>
            <a:gdLst>
              <a:gd name="connsiteX0" fmla="*/ 267092 w 2030766"/>
              <a:gd name="connsiteY0" fmla="*/ 742205 h 1167713"/>
              <a:gd name="connsiteX1" fmla="*/ 0 w 2030766"/>
              <a:gd name="connsiteY1" fmla="*/ 0 h 1167713"/>
              <a:gd name="connsiteX2" fmla="*/ 518985 w 2030766"/>
              <a:gd name="connsiteY2" fmla="*/ 0 h 1167713"/>
              <a:gd name="connsiteX3" fmla="*/ 1167715 w 2030766"/>
              <a:gd name="connsiteY3" fmla="*/ 648730 h 1167713"/>
              <a:gd name="connsiteX4" fmla="*/ 1626368 w 2030766"/>
              <a:gd name="connsiteY4" fmla="*/ 458652 h 1167713"/>
              <a:gd name="connsiteX5" fmla="*/ 1690567 w 2030766"/>
              <a:gd name="connsiteY5" fmla="*/ 380852 h 1167713"/>
              <a:gd name="connsiteX6" fmla="*/ 2030766 w 2030766"/>
              <a:gd name="connsiteY6" fmla="*/ 781497 h 1167713"/>
              <a:gd name="connsiteX7" fmla="*/ 1994846 w 2030766"/>
              <a:gd name="connsiteY7" fmla="*/ 825184 h 1167713"/>
              <a:gd name="connsiteX8" fmla="*/ 1167715 w 2030766"/>
              <a:gd name="connsiteY8" fmla="*/ 1167713 h 1167713"/>
              <a:gd name="connsiteX9" fmla="*/ 267092 w 2030766"/>
              <a:gd name="connsiteY9" fmla="*/ 742205 h 116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0766" h="1167713">
                <a:moveTo>
                  <a:pt x="267092" y="742205"/>
                </a:moveTo>
                <a:cubicBezTo>
                  <a:pt x="100330" y="540250"/>
                  <a:pt x="0" y="281549"/>
                  <a:pt x="0" y="0"/>
                </a:cubicBezTo>
                <a:lnTo>
                  <a:pt x="518985" y="0"/>
                </a:lnTo>
                <a:cubicBezTo>
                  <a:pt x="518985" y="358099"/>
                  <a:pt x="809616" y="648729"/>
                  <a:pt x="1167715" y="648730"/>
                </a:cubicBezTo>
                <a:cubicBezTo>
                  <a:pt x="1346765" y="648729"/>
                  <a:pt x="1508947" y="576072"/>
                  <a:pt x="1626368" y="458652"/>
                </a:cubicBezTo>
                <a:lnTo>
                  <a:pt x="1690567" y="380852"/>
                </a:lnTo>
                <a:lnTo>
                  <a:pt x="2030766" y="781497"/>
                </a:lnTo>
                <a:lnTo>
                  <a:pt x="1994846" y="825184"/>
                </a:lnTo>
                <a:cubicBezTo>
                  <a:pt x="1784009" y="1036669"/>
                  <a:pt x="1492080" y="1167713"/>
                  <a:pt x="1167715" y="1167713"/>
                </a:cubicBezTo>
                <a:cubicBezTo>
                  <a:pt x="805723" y="1167713"/>
                  <a:pt x="481500" y="1001861"/>
                  <a:pt x="267092" y="742205"/>
                </a:cubicBezTo>
                <a:close/>
              </a:path>
            </a:pathLst>
          </a:custGeom>
          <a:solidFill>
            <a:srgbClr val="FFFFFF"/>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Tree>
    <p:extLst>
      <p:ext uri="{BB962C8B-B14F-4D97-AF65-F5344CB8AC3E}">
        <p14:creationId xmlns:p14="http://schemas.microsoft.com/office/powerpoint/2010/main" val="1779768714"/>
      </p:ext>
    </p:extLst>
  </p:cSld>
  <p:clrMapOvr>
    <a:masterClrMapping/>
  </p:clrMapOvr>
  <p:transition spd="med"/>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3_Picture with Caption">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floor, guitar, shoes, feet&#10;&#10;Description automatically generated">
            <a:extLst>
              <a:ext uri="{FF2B5EF4-FFF2-40B4-BE49-F238E27FC236}">
                <a16:creationId xmlns:a16="http://schemas.microsoft.com/office/drawing/2014/main" id="{763AD3C4-4D2E-004D-A7DF-E229405A85D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67863" y="0"/>
            <a:ext cx="6934200" cy="6858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A88AFB77-6590-F244-93D8-88ABACDFC269}"/>
              </a:ext>
            </a:extLst>
          </p:cNvPr>
          <p:cNvPicPr>
            <a:picLocks noChangeAspect="1"/>
          </p:cNvPicPr>
          <p:nvPr/>
        </p:nvPicPr>
        <p:blipFill>
          <a:blip r:embed="rId4"/>
          <a:stretch>
            <a:fillRect/>
          </a:stretch>
        </p:blipFill>
        <p:spPr>
          <a:xfrm>
            <a:off x="486246" y="2373451"/>
            <a:ext cx="4224681" cy="855349"/>
          </a:xfrm>
          <a:prstGeom prst="rect">
            <a:avLst/>
          </a:prstGeom>
        </p:spPr>
      </p:pic>
      <p:sp>
        <p:nvSpPr>
          <p:cNvPr id="9" name="Text Placeholder 4">
            <a:extLst>
              <a:ext uri="{FF2B5EF4-FFF2-40B4-BE49-F238E27FC236}">
                <a16:creationId xmlns:a16="http://schemas.microsoft.com/office/drawing/2014/main" id="{BE866671-D241-8F40-B912-D103ED19BA43}"/>
              </a:ext>
            </a:extLst>
          </p:cNvPr>
          <p:cNvSpPr txBox="1">
            <a:spLocks/>
          </p:cNvSpPr>
          <p:nvPr/>
        </p:nvSpPr>
        <p:spPr>
          <a:xfrm>
            <a:off x="486246" y="3294786"/>
            <a:ext cx="4114800" cy="1770322"/>
          </a:xfrm>
          <a:prstGeom prst="rect">
            <a:avLst/>
          </a:prstGeom>
        </p:spPr>
        <p:txBody>
          <a:bodyPr vert="horz" lIns="0" tIns="0" rIns="0" bIns="0" rtlCol="0" anchor="ctr" anchorCtr="0">
            <a:normAutofit/>
          </a:bodyPr>
          <a:lstStyle>
            <a:lvl1pPr marL="0" indent="0" algn="l" defTabSz="914400" rtl="0" eaLnBrk="1" latinLnBrk="0" hangingPunct="1">
              <a:lnSpc>
                <a:spcPct val="90000"/>
              </a:lnSpc>
              <a:spcBef>
                <a:spcPts val="1000"/>
              </a:spcBef>
              <a:buFont typeface="Atyp Display" panose="020B0604020202020204" pitchFamily="34" charset="0"/>
              <a:buNone/>
              <a:defRPr sz="2400" kern="1200" baseline="0">
                <a:solidFill>
                  <a:schemeClr val="tx1"/>
                </a:solidFill>
                <a:latin typeface="Atyp Display Medium" pitchFamily="2" charset="0"/>
                <a:ea typeface="+mn-ea"/>
                <a:cs typeface="+mn-cs"/>
              </a:defRPr>
            </a:lvl1pPr>
            <a:lvl2pPr marL="457200" indent="0" algn="l" defTabSz="914400" rtl="0" eaLnBrk="1" latinLnBrk="0" hangingPunct="1">
              <a:lnSpc>
                <a:spcPct val="90000"/>
              </a:lnSpc>
              <a:spcBef>
                <a:spcPts val="500"/>
              </a:spcBef>
              <a:buFont typeface="Atyp Display" panose="020B0604020202020204" pitchFamily="34" charset="0"/>
              <a:buNone/>
              <a:defRPr sz="2400" kern="1200" baseline="0">
                <a:solidFill>
                  <a:schemeClr val="tx1"/>
                </a:solidFill>
                <a:latin typeface="Atyp Display" pitchFamily="2" charset="0"/>
                <a:ea typeface="+mn-ea"/>
                <a:cs typeface="+mn-cs"/>
              </a:defRPr>
            </a:lvl2pPr>
            <a:lvl3pPr marL="1143000" indent="-228600" algn="l" defTabSz="914400" rtl="0" eaLnBrk="1" latinLnBrk="0" hangingPunct="1">
              <a:lnSpc>
                <a:spcPct val="90000"/>
              </a:lnSpc>
              <a:spcBef>
                <a:spcPts val="500"/>
              </a:spcBef>
              <a:buFont typeface="Atyp Display" panose="020B0604020202020204" pitchFamily="34" charset="0"/>
              <a:buChar char="•"/>
              <a:defRPr sz="2000" kern="1200" baseline="0">
                <a:solidFill>
                  <a:schemeClr val="tx1"/>
                </a:solidFill>
                <a:latin typeface="Atyp Display" pitchFamily="2" charset="0"/>
                <a:ea typeface="+mn-ea"/>
                <a:cs typeface="+mn-cs"/>
              </a:defRPr>
            </a:lvl3pPr>
            <a:lvl4pPr marL="1600200" indent="-228600" algn="l" defTabSz="914400" rtl="0" eaLnBrk="1" latinLnBrk="0" hangingPunct="1">
              <a:lnSpc>
                <a:spcPct val="90000"/>
              </a:lnSpc>
              <a:spcBef>
                <a:spcPts val="500"/>
              </a:spcBef>
              <a:buFont typeface="Atyp Display" panose="020B0604020202020204" pitchFamily="34" charset="0"/>
              <a:buChar char="•"/>
              <a:defRPr sz="1800" kern="1200" baseline="0">
                <a:solidFill>
                  <a:schemeClr val="tx1"/>
                </a:solidFill>
                <a:latin typeface="Atyp Display" pitchFamily="2" charset="0"/>
                <a:ea typeface="+mn-ea"/>
                <a:cs typeface="+mn-cs"/>
              </a:defRPr>
            </a:lvl4pPr>
            <a:lvl5pPr marL="2057400" indent="-228600" algn="l" defTabSz="914400" rtl="0" eaLnBrk="1" latinLnBrk="0" hangingPunct="1">
              <a:lnSpc>
                <a:spcPct val="90000"/>
              </a:lnSpc>
              <a:spcBef>
                <a:spcPts val="500"/>
              </a:spcBef>
              <a:buFont typeface="Atyp Display" panose="020B0604020202020204" pitchFamily="34" charset="0"/>
              <a:buChar char="•"/>
              <a:defRPr sz="1800" kern="1200" baseline="0">
                <a:solidFill>
                  <a:schemeClr val="tx1"/>
                </a:solidFill>
                <a:latin typeface="Atyp Display" pitchFamily="2" charset="0"/>
                <a:ea typeface="+mn-ea"/>
                <a:cs typeface="+mn-cs"/>
              </a:defRPr>
            </a:lvl5pPr>
            <a:lvl6pPr marL="2514600" indent="-228600" algn="l" defTabSz="914400" rtl="0" eaLnBrk="1" latinLnBrk="0" hangingPunct="1">
              <a:lnSpc>
                <a:spcPct val="90000"/>
              </a:lnSpc>
              <a:spcBef>
                <a:spcPts val="500"/>
              </a:spcBef>
              <a:buFont typeface="Atyp Display"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typ Display"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typ Display"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typ Display"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typ Display" panose="020B06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mn-lt"/>
                <a:ea typeface="Atyp Display Medium"/>
                <a:cs typeface="+mn-cs"/>
              </a:rPr>
              <a:t>Your </a:t>
            </a:r>
            <a:r>
              <a:rPr kumimoji="0" lang="en-US" sz="2400" b="1" i="0" u="none" strike="noStrike" kern="1200" cap="none" spc="0" normalizeH="0" baseline="0" noProof="0" err="1">
                <a:ln>
                  <a:noFill/>
                </a:ln>
                <a:solidFill>
                  <a:srgbClr val="000000"/>
                </a:solidFill>
                <a:effectLst/>
                <a:uLnTx/>
                <a:uFillTx/>
                <a:latin typeface="+mn-lt"/>
                <a:ea typeface="Atyp Display Medium"/>
                <a:cs typeface="+mn-cs"/>
              </a:rPr>
              <a:t>GoTo</a:t>
            </a:r>
            <a:r>
              <a:rPr kumimoji="0" lang="en-US" sz="2400" b="1" i="0" u="none" strike="noStrike" kern="1200" cap="none" spc="0" normalizeH="0" baseline="0" noProof="0">
                <a:ln>
                  <a:noFill/>
                </a:ln>
                <a:solidFill>
                  <a:srgbClr val="000000"/>
                </a:solidFill>
                <a:effectLst/>
                <a:uLnTx/>
                <a:uFillTx/>
                <a:latin typeface="+mn-lt"/>
                <a:ea typeface="Atyp Display Medium"/>
                <a:cs typeface="+mn-cs"/>
              </a:rPr>
              <a:t> portfolio of flexible-work software that makes IT easy, everywhere.</a:t>
            </a:r>
          </a:p>
        </p:txBody>
      </p:sp>
      <p:pic>
        <p:nvPicPr>
          <p:cNvPr id="10" name="Picture 9">
            <a:extLst>
              <a:ext uri="{FF2B5EF4-FFF2-40B4-BE49-F238E27FC236}">
                <a16:creationId xmlns:a16="http://schemas.microsoft.com/office/drawing/2014/main" id="{017A9FFF-4594-1A48-A787-DDD3A22C877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60491"/>
          <a:stretch/>
        </p:blipFill>
        <p:spPr>
          <a:xfrm>
            <a:off x="58875" y="1955397"/>
            <a:ext cx="5588000" cy="1374842"/>
          </a:xfrm>
          <a:prstGeom prst="rect">
            <a:avLst/>
          </a:prstGeom>
        </p:spPr>
      </p:pic>
      <p:sp>
        <p:nvSpPr>
          <p:cNvPr id="24" name="Slide Number Placeholder 8">
            <a:extLst>
              <a:ext uri="{FF2B5EF4-FFF2-40B4-BE49-F238E27FC236}">
                <a16:creationId xmlns:a16="http://schemas.microsoft.com/office/drawing/2014/main" id="{FC451E8F-F683-D847-B907-4DF545433C1A}"/>
              </a:ext>
            </a:extLst>
          </p:cNvPr>
          <p:cNvSpPr>
            <a:spLocks noGrp="1"/>
          </p:cNvSpPr>
          <p:nvPr>
            <p:ph type="sldNum" sz="quarter" idx="12"/>
          </p:nvPr>
        </p:nvSpPr>
        <p:spPr>
          <a:xfrm>
            <a:off x="8929688" y="6356351"/>
            <a:ext cx="2743200" cy="365125"/>
          </a:xfrm>
          <a:prstGeom prst="rect">
            <a:avLst/>
          </a:prstGeom>
        </p:spPr>
        <p:txBody>
          <a:bodyPr lIns="0" tIns="0" rIns="0" bIns="0"/>
          <a:lstStyle>
            <a:lvl1pPr algn="r">
              <a:defRPr sz="800" b="0" i="0" baseline="0">
                <a:solidFill>
                  <a:schemeClr val="tx1"/>
                </a:solidFill>
                <a:latin typeface="Atyp Text" pitchFamily="2" charset="0"/>
              </a:defRPr>
            </a:lvl1pPr>
          </a:lstStyle>
          <a:p>
            <a:fld id="{8B872406-BB3D-487C-94AA-F5749CCD2F93}" type="slidenum">
              <a:rPr lang="en-US" smtClean="0"/>
              <a:t>‹#›</a:t>
            </a:fld>
            <a:endParaRPr lang="en-US"/>
          </a:p>
        </p:txBody>
      </p:sp>
      <p:pic>
        <p:nvPicPr>
          <p:cNvPr id="2" name="Graphic 1">
            <a:extLst>
              <a:ext uri="{FF2B5EF4-FFF2-40B4-BE49-F238E27FC236}">
                <a16:creationId xmlns:a16="http://schemas.microsoft.com/office/drawing/2014/main" id="{2D587BD1-5DD7-093A-C327-7716FE90E10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98182" y="503776"/>
            <a:ext cx="2546643" cy="515230"/>
          </a:xfrm>
          <a:prstGeom prst="rect">
            <a:avLst/>
          </a:prstGeom>
        </p:spPr>
      </p:pic>
    </p:spTree>
    <p:extLst>
      <p:ext uri="{BB962C8B-B14F-4D97-AF65-F5344CB8AC3E}">
        <p14:creationId xmlns:p14="http://schemas.microsoft.com/office/powerpoint/2010/main" val="3168708814"/>
      </p:ext>
    </p:extLst>
  </p:cSld>
  <p:clrMapOvr>
    <a:masterClrMapping/>
  </p:clrMapOvr>
  <p:transition spd="med"/>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cSld name="Title ALT - Runner Reflection">
    <p:bg>
      <p:bgPr>
        <a:solidFill>
          <a:srgbClr val="FFE900"/>
        </a:solidFill>
        <a:effectLst/>
      </p:bgPr>
    </p:bg>
    <p:spTree>
      <p:nvGrpSpPr>
        <p:cNvPr id="1" name=""/>
        <p:cNvGrpSpPr/>
        <p:nvPr/>
      </p:nvGrpSpPr>
      <p:grpSpPr>
        <a:xfrm>
          <a:off x="0" y="0"/>
          <a:ext cx="0" cy="0"/>
          <a:chOff x="0" y="0"/>
          <a:chExt cx="0" cy="0"/>
        </a:xfrm>
      </p:grpSpPr>
      <p:pic>
        <p:nvPicPr>
          <p:cNvPr id="88" name="Picture 3" descr="Picture 3"/>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89" name="Graphic 3"/>
          <p:cNvSpPr/>
          <p:nvPr/>
        </p:nvSpPr>
        <p:spPr>
          <a:xfrm>
            <a:off x="0" y="4519167"/>
            <a:ext cx="12192000" cy="23388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10225"/>
                </a:lnTo>
                <a:lnTo>
                  <a:pt x="0" y="21600"/>
                </a:lnTo>
                <a:close/>
              </a:path>
            </a:pathLst>
          </a:cu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8" name="Slide Number">
            <a:extLst>
              <a:ext uri="{FF2B5EF4-FFF2-40B4-BE49-F238E27FC236}">
                <a16:creationId xmlns:a16="http://schemas.microsoft.com/office/drawing/2014/main" id="{9FE8316D-B1D2-F945-E66D-949D242B9F54}"/>
              </a:ext>
            </a:extLst>
          </p:cNvPr>
          <p:cNvSpPr txBox="1">
            <a:spLocks noGrp="1"/>
          </p:cNvSpPr>
          <p:nvPr>
            <p:ph type="sldNum" sz="quarter" idx="2"/>
          </p:nvPr>
        </p:nvSpPr>
        <p:spPr>
          <a:xfrm>
            <a:off x="11762395" y="6434203"/>
            <a:ext cx="265455" cy="246221"/>
          </a:xfrm>
          <a:prstGeom prst="rect">
            <a:avLst/>
          </a:prstGeom>
        </p:spPr>
        <p:txBody>
          <a:bodyPr/>
          <a:lstStyle>
            <a:lvl1pPr marL="0" indent="0">
              <a:buFont typeface="Arial" panose="020B0604020202020204" pitchFamily="34" charset="0"/>
              <a:buNone/>
              <a:defRPr/>
            </a:lvl1pPr>
          </a:lstStyle>
          <a:p>
            <a:fld id="{8B872406-BB3D-487C-94AA-F5749CCD2F93}" type="slidenum">
              <a:rPr lang="en-US" smtClean="0"/>
              <a:t>‹#›</a:t>
            </a:fld>
            <a:endParaRPr lang="en-US"/>
          </a:p>
        </p:txBody>
      </p:sp>
      <p:sp>
        <p:nvSpPr>
          <p:cNvPr id="2" name="Click to Edit Slide Title">
            <a:extLst>
              <a:ext uri="{FF2B5EF4-FFF2-40B4-BE49-F238E27FC236}">
                <a16:creationId xmlns:a16="http://schemas.microsoft.com/office/drawing/2014/main" id="{4D01E994-AECE-807C-9A68-3C27FFB9526D}"/>
              </a:ext>
            </a:extLst>
          </p:cNvPr>
          <p:cNvSpPr txBox="1">
            <a:spLocks noGrp="1"/>
          </p:cNvSpPr>
          <p:nvPr>
            <p:ph type="title" hasCustomPrompt="1"/>
          </p:nvPr>
        </p:nvSpPr>
        <p:spPr>
          <a:xfrm>
            <a:off x="3909848" y="5274938"/>
            <a:ext cx="7765228" cy="1278662"/>
          </a:xfrm>
          <a:prstGeom prst="rect">
            <a:avLst/>
          </a:prstGeom>
        </p:spPr>
        <p:txBody>
          <a:bodyPr anchor="ctr">
            <a:noAutofit/>
          </a:bodyPr>
          <a:lstStyle>
            <a:lvl1pPr algn="r">
              <a:defRPr sz="4800"/>
            </a:lvl1pPr>
          </a:lstStyle>
          <a:p>
            <a:r>
              <a:t>Click to Edit Slide Title</a:t>
            </a:r>
          </a:p>
        </p:txBody>
      </p:sp>
      <p:pic>
        <p:nvPicPr>
          <p:cNvPr id="4" name="Picture 3">
            <a:extLst>
              <a:ext uri="{FF2B5EF4-FFF2-40B4-BE49-F238E27FC236}">
                <a16:creationId xmlns:a16="http://schemas.microsoft.com/office/drawing/2014/main" id="{E5E43505-B5EC-1132-0893-05900C13E690}"/>
              </a:ext>
            </a:extLst>
          </p:cNvPr>
          <p:cNvPicPr>
            <a:picLocks noChangeAspect="1"/>
          </p:cNvPicPr>
          <p:nvPr/>
        </p:nvPicPr>
        <p:blipFill>
          <a:blip r:embed="rId3"/>
          <a:stretch>
            <a:fillRect/>
          </a:stretch>
        </p:blipFill>
        <p:spPr>
          <a:xfrm>
            <a:off x="510882" y="5921468"/>
            <a:ext cx="2509091" cy="481008"/>
          </a:xfrm>
          <a:prstGeom prst="rect">
            <a:avLst/>
          </a:prstGeom>
        </p:spPr>
      </p:pic>
    </p:spTree>
    <p:extLst>
      <p:ext uri="{BB962C8B-B14F-4D97-AF65-F5344CB8AC3E}">
        <p14:creationId xmlns:p14="http://schemas.microsoft.com/office/powerpoint/2010/main" val="3638845012"/>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cSld name="Closing Slide">
    <p:bg>
      <p:bgPr>
        <a:solidFill>
          <a:srgbClr val="FFE9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37393A-2064-D6C1-1ADD-C78F99601350}"/>
              </a:ext>
            </a:extLst>
          </p:cNvPr>
          <p:cNvPicPr>
            <a:picLocks noChangeAspect="1"/>
          </p:cNvPicPr>
          <p:nvPr/>
        </p:nvPicPr>
        <p:blipFill>
          <a:blip r:embed="rId2"/>
          <a:stretch>
            <a:fillRect/>
          </a:stretch>
        </p:blipFill>
        <p:spPr>
          <a:xfrm>
            <a:off x="8293566" y="5491343"/>
            <a:ext cx="3362575" cy="644626"/>
          </a:xfrm>
          <a:prstGeom prst="rect">
            <a:avLst/>
          </a:prstGeom>
        </p:spPr>
      </p:pic>
      <p:sp>
        <p:nvSpPr>
          <p:cNvPr id="1134" name="Click to Edit Text"/>
          <p:cNvSpPr txBox="1">
            <a:spLocks noGrp="1"/>
          </p:cNvSpPr>
          <p:nvPr>
            <p:ph type="title" hasCustomPrompt="1"/>
          </p:nvPr>
        </p:nvSpPr>
        <p:spPr>
          <a:xfrm>
            <a:off x="6658441" y="2789669"/>
            <a:ext cx="5014447" cy="1278662"/>
          </a:xfrm>
          <a:prstGeom prst="rect">
            <a:avLst/>
          </a:prstGeom>
        </p:spPr>
        <p:txBody>
          <a:bodyPr anchor="ctr"/>
          <a:lstStyle>
            <a:lvl1pPr>
              <a:defRPr sz="4800"/>
            </a:lvl1pPr>
          </a:lstStyle>
          <a:p>
            <a:r>
              <a:t>Click to Edit Text</a:t>
            </a:r>
          </a:p>
        </p:txBody>
      </p:sp>
      <p:sp>
        <p:nvSpPr>
          <p:cNvPr id="6" name="Picture Placeholder 21">
            <a:extLst>
              <a:ext uri="{FF2B5EF4-FFF2-40B4-BE49-F238E27FC236}">
                <a16:creationId xmlns:a16="http://schemas.microsoft.com/office/drawing/2014/main" id="{C5CC6D80-4DFA-C93E-6708-2FDF966017AB}"/>
              </a:ext>
            </a:extLst>
          </p:cNvPr>
          <p:cNvSpPr>
            <a:spLocks noGrp="1"/>
          </p:cNvSpPr>
          <p:nvPr>
            <p:ph type="pic" sz="quarter" idx="12" hasCustomPrompt="1"/>
          </p:nvPr>
        </p:nvSpPr>
        <p:spPr>
          <a:xfrm flipH="1">
            <a:off x="0" y="-16934"/>
            <a:ext cx="6367462" cy="6874933"/>
          </a:xfrm>
          <a:custGeom>
            <a:avLst/>
            <a:gdLst>
              <a:gd name="connsiteX0" fmla="*/ 0 w 6367462"/>
              <a:gd name="connsiteY0" fmla="*/ 0 h 6858000"/>
              <a:gd name="connsiteX1" fmla="*/ 6367462 w 6367462"/>
              <a:gd name="connsiteY1" fmla="*/ 0 h 6858000"/>
              <a:gd name="connsiteX2" fmla="*/ 6367462 w 6367462"/>
              <a:gd name="connsiteY2" fmla="*/ 6858000 h 6858000"/>
              <a:gd name="connsiteX3" fmla="*/ 0 w 6367462"/>
              <a:gd name="connsiteY3" fmla="*/ 6858000 h 6858000"/>
              <a:gd name="connsiteX4" fmla="*/ 0 w 6367462"/>
              <a:gd name="connsiteY4" fmla="*/ 0 h 6858000"/>
              <a:gd name="connsiteX0" fmla="*/ 1236134 w 6367462"/>
              <a:gd name="connsiteY0" fmla="*/ 0 h 6874933"/>
              <a:gd name="connsiteX1" fmla="*/ 6367462 w 6367462"/>
              <a:gd name="connsiteY1" fmla="*/ 16933 h 6874933"/>
              <a:gd name="connsiteX2" fmla="*/ 6367462 w 6367462"/>
              <a:gd name="connsiteY2" fmla="*/ 6874933 h 6874933"/>
              <a:gd name="connsiteX3" fmla="*/ 0 w 6367462"/>
              <a:gd name="connsiteY3" fmla="*/ 6874933 h 6874933"/>
              <a:gd name="connsiteX4" fmla="*/ 1236134 w 6367462"/>
              <a:gd name="connsiteY4" fmla="*/ 0 h 687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7462" h="6874933">
                <a:moveTo>
                  <a:pt x="1236134" y="0"/>
                </a:moveTo>
                <a:lnTo>
                  <a:pt x="6367462" y="16933"/>
                </a:lnTo>
                <a:lnTo>
                  <a:pt x="6367462" y="6874933"/>
                </a:lnTo>
                <a:lnTo>
                  <a:pt x="0" y="6874933"/>
                </a:lnTo>
                <a:lnTo>
                  <a:pt x="1236134" y="0"/>
                </a:lnTo>
                <a:close/>
              </a:path>
            </a:pathLst>
          </a:custGeom>
          <a:solidFill>
            <a:schemeClr val="accent4"/>
          </a:solidFill>
        </p:spPr>
        <p:txBody>
          <a:bodyPr anchor="ctr" anchorCtr="0"/>
          <a:lstStyle>
            <a:lvl1pPr algn="ctr">
              <a:defRPr b="0" i="0">
                <a:latin typeface="+mn-lt"/>
                <a:ea typeface="Atyp Text" pitchFamily="2" charset="0"/>
              </a:defRPr>
            </a:lvl1pPr>
          </a:lstStyle>
          <a:p>
            <a:r>
              <a:rPr lang="en-US"/>
              <a:t>Click to Add Photo</a:t>
            </a:r>
          </a:p>
        </p:txBody>
      </p:sp>
      <p:sp>
        <p:nvSpPr>
          <p:cNvPr id="7" name="Slide Number">
            <a:extLst>
              <a:ext uri="{FF2B5EF4-FFF2-40B4-BE49-F238E27FC236}">
                <a16:creationId xmlns:a16="http://schemas.microsoft.com/office/drawing/2014/main" id="{BE41651C-980C-322A-53B8-2B51218320A0}"/>
              </a:ext>
            </a:extLst>
          </p:cNvPr>
          <p:cNvSpPr txBox="1">
            <a:spLocks noGrp="1"/>
          </p:cNvSpPr>
          <p:nvPr>
            <p:ph type="sldNum" sz="quarter" idx="2"/>
          </p:nvPr>
        </p:nvSpPr>
        <p:spPr>
          <a:xfrm>
            <a:off x="11527727" y="6256179"/>
            <a:ext cx="265455" cy="246221"/>
          </a:xfrm>
          <a:prstGeom prst="rect">
            <a:avLst/>
          </a:prstGeom>
        </p:spPr>
        <p:txBody>
          <a:bodyPr/>
          <a:lstStyle>
            <a:lvl1pPr marL="0" indent="0">
              <a:buFont typeface="Arial" panose="020B0604020202020204" pitchFamily="34" charset="0"/>
              <a:buNone/>
              <a:defRPr/>
            </a:lvl1pPr>
          </a:lstStyle>
          <a:p>
            <a:fld id="{8B872406-BB3D-487C-94AA-F5749CCD2F93}" type="slidenum">
              <a:rPr lang="en-US" smtClean="0"/>
              <a:t>‹#›</a:t>
            </a:fld>
            <a:endParaRPr lang="en-US"/>
          </a:p>
        </p:txBody>
      </p:sp>
    </p:spTree>
    <p:extLst>
      <p:ext uri="{BB962C8B-B14F-4D97-AF65-F5344CB8AC3E}">
        <p14:creationId xmlns:p14="http://schemas.microsoft.com/office/powerpoint/2010/main" val="3915698308"/>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1_Closing Slide Purple">
    <p:bg>
      <p:bgPr>
        <a:solidFill>
          <a:schemeClr val="accent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BE33BA-9509-2249-BCB0-2362CD613FE9}"/>
              </a:ext>
            </a:extLst>
          </p:cNvPr>
          <p:cNvPicPr>
            <a:picLocks noChangeAspect="1"/>
          </p:cNvPicPr>
          <p:nvPr/>
        </p:nvPicPr>
        <p:blipFill>
          <a:blip r:embed="rId2"/>
          <a:stretch>
            <a:fillRect/>
          </a:stretch>
        </p:blipFill>
        <p:spPr>
          <a:xfrm>
            <a:off x="8293565" y="5487577"/>
            <a:ext cx="3362578" cy="646042"/>
          </a:xfrm>
          <a:prstGeom prst="rect">
            <a:avLst/>
          </a:prstGeom>
        </p:spPr>
      </p:pic>
      <p:sp>
        <p:nvSpPr>
          <p:cNvPr id="1134" name="Click to Edit Text"/>
          <p:cNvSpPr txBox="1">
            <a:spLocks noGrp="1"/>
          </p:cNvSpPr>
          <p:nvPr>
            <p:ph type="title" hasCustomPrompt="1"/>
          </p:nvPr>
        </p:nvSpPr>
        <p:spPr>
          <a:xfrm>
            <a:off x="6658441" y="2789669"/>
            <a:ext cx="5014447" cy="1278662"/>
          </a:xfrm>
          <a:prstGeom prst="rect">
            <a:avLst/>
          </a:prstGeom>
          <a:noFill/>
        </p:spPr>
        <p:txBody>
          <a:bodyPr anchor="ctr"/>
          <a:lstStyle>
            <a:lvl1pPr>
              <a:defRPr sz="4800">
                <a:solidFill>
                  <a:srgbClr val="FFFFFF"/>
                </a:solidFill>
              </a:defRPr>
            </a:lvl1pPr>
          </a:lstStyle>
          <a:p>
            <a:r>
              <a:t>Click to Edit Text</a:t>
            </a:r>
          </a:p>
        </p:txBody>
      </p:sp>
      <p:sp>
        <p:nvSpPr>
          <p:cNvPr id="6" name="Picture Placeholder 21">
            <a:extLst>
              <a:ext uri="{FF2B5EF4-FFF2-40B4-BE49-F238E27FC236}">
                <a16:creationId xmlns:a16="http://schemas.microsoft.com/office/drawing/2014/main" id="{C5CC6D80-4DFA-C93E-6708-2FDF966017AB}"/>
              </a:ext>
            </a:extLst>
          </p:cNvPr>
          <p:cNvSpPr>
            <a:spLocks noGrp="1"/>
          </p:cNvSpPr>
          <p:nvPr>
            <p:ph type="pic" sz="quarter" idx="12" hasCustomPrompt="1"/>
          </p:nvPr>
        </p:nvSpPr>
        <p:spPr>
          <a:xfrm flipH="1">
            <a:off x="0" y="-16934"/>
            <a:ext cx="6367462" cy="6874933"/>
          </a:xfrm>
          <a:custGeom>
            <a:avLst/>
            <a:gdLst>
              <a:gd name="connsiteX0" fmla="*/ 0 w 6367462"/>
              <a:gd name="connsiteY0" fmla="*/ 0 h 6858000"/>
              <a:gd name="connsiteX1" fmla="*/ 6367462 w 6367462"/>
              <a:gd name="connsiteY1" fmla="*/ 0 h 6858000"/>
              <a:gd name="connsiteX2" fmla="*/ 6367462 w 6367462"/>
              <a:gd name="connsiteY2" fmla="*/ 6858000 h 6858000"/>
              <a:gd name="connsiteX3" fmla="*/ 0 w 6367462"/>
              <a:gd name="connsiteY3" fmla="*/ 6858000 h 6858000"/>
              <a:gd name="connsiteX4" fmla="*/ 0 w 6367462"/>
              <a:gd name="connsiteY4" fmla="*/ 0 h 6858000"/>
              <a:gd name="connsiteX0" fmla="*/ 1236134 w 6367462"/>
              <a:gd name="connsiteY0" fmla="*/ 0 h 6874933"/>
              <a:gd name="connsiteX1" fmla="*/ 6367462 w 6367462"/>
              <a:gd name="connsiteY1" fmla="*/ 16933 h 6874933"/>
              <a:gd name="connsiteX2" fmla="*/ 6367462 w 6367462"/>
              <a:gd name="connsiteY2" fmla="*/ 6874933 h 6874933"/>
              <a:gd name="connsiteX3" fmla="*/ 0 w 6367462"/>
              <a:gd name="connsiteY3" fmla="*/ 6874933 h 6874933"/>
              <a:gd name="connsiteX4" fmla="*/ 1236134 w 6367462"/>
              <a:gd name="connsiteY4" fmla="*/ 0 h 687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7462" h="6874933">
                <a:moveTo>
                  <a:pt x="1236134" y="0"/>
                </a:moveTo>
                <a:lnTo>
                  <a:pt x="6367462" y="16933"/>
                </a:lnTo>
                <a:lnTo>
                  <a:pt x="6367462" y="6874933"/>
                </a:lnTo>
                <a:lnTo>
                  <a:pt x="0" y="6874933"/>
                </a:lnTo>
                <a:lnTo>
                  <a:pt x="1236134" y="0"/>
                </a:lnTo>
                <a:close/>
              </a:path>
            </a:pathLst>
          </a:custGeom>
          <a:solidFill>
            <a:schemeClr val="accent4"/>
          </a:solidFill>
        </p:spPr>
        <p:txBody>
          <a:bodyPr anchor="ctr" anchorCtr="0"/>
          <a:lstStyle>
            <a:lvl1pPr algn="ctr">
              <a:defRPr b="0" i="0">
                <a:latin typeface="+mn-lt"/>
                <a:ea typeface="Atyp Text" pitchFamily="2" charset="0"/>
              </a:defRPr>
            </a:lvl1pPr>
          </a:lstStyle>
          <a:p>
            <a:r>
              <a:rPr lang="en-US"/>
              <a:t>Click to Add Photo</a:t>
            </a:r>
          </a:p>
        </p:txBody>
      </p:sp>
      <p:sp>
        <p:nvSpPr>
          <p:cNvPr id="7" name="Slide Number">
            <a:extLst>
              <a:ext uri="{FF2B5EF4-FFF2-40B4-BE49-F238E27FC236}">
                <a16:creationId xmlns:a16="http://schemas.microsoft.com/office/drawing/2014/main" id="{BE41651C-980C-322A-53B8-2B51218320A0}"/>
              </a:ext>
            </a:extLst>
          </p:cNvPr>
          <p:cNvSpPr txBox="1">
            <a:spLocks noGrp="1"/>
          </p:cNvSpPr>
          <p:nvPr>
            <p:ph type="sldNum" sz="quarter" idx="2"/>
          </p:nvPr>
        </p:nvSpPr>
        <p:spPr>
          <a:xfrm>
            <a:off x="11527727" y="6256179"/>
            <a:ext cx="265455" cy="246221"/>
          </a:xfrm>
          <a:prstGeom prst="rect">
            <a:avLst/>
          </a:prstGeom>
        </p:spPr>
        <p:txBody>
          <a:bodyPr/>
          <a:lstStyle>
            <a:lvl1pPr marL="0" indent="0">
              <a:buFont typeface="Arial" panose="020B0604020202020204" pitchFamily="34" charset="0"/>
              <a:buNone/>
              <a:defRPr>
                <a:solidFill>
                  <a:srgbClr val="FFFFFF"/>
                </a:solidFill>
              </a:defRPr>
            </a:lvl1pPr>
          </a:lstStyle>
          <a:p>
            <a:fld id="{8B872406-BB3D-487C-94AA-F5749CCD2F93}" type="slidenum">
              <a:rPr lang="en-US" smtClean="0"/>
              <a:t>‹#›</a:t>
            </a:fld>
            <a:endParaRPr lang="en-US"/>
          </a:p>
        </p:txBody>
      </p:sp>
    </p:spTree>
    <p:extLst>
      <p:ext uri="{BB962C8B-B14F-4D97-AF65-F5344CB8AC3E}">
        <p14:creationId xmlns:p14="http://schemas.microsoft.com/office/powerpoint/2010/main" val="4050781104"/>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Add Image + Right Column - White">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0DEAE738-2998-194D-92F1-8A128ED526DE}"/>
              </a:ext>
            </a:extLst>
          </p:cNvPr>
          <p:cNvSpPr>
            <a:spLocks noGrp="1"/>
          </p:cNvSpPr>
          <p:nvPr>
            <p:ph type="body" sz="quarter" idx="13" hasCustomPrompt="1"/>
          </p:nvPr>
        </p:nvSpPr>
        <p:spPr>
          <a:xfrm>
            <a:off x="5362575" y="2204065"/>
            <a:ext cx="4801849" cy="949619"/>
          </a:xfrm>
          <a:prstGeom prst="rect">
            <a:avLst/>
          </a:prstGeom>
        </p:spPr>
        <p:txBody>
          <a:bodyPr>
            <a:spAutoFit/>
          </a:bodyPr>
          <a:lstStyle>
            <a:lvl1pPr>
              <a:lnSpc>
                <a:spcPts val="2300"/>
              </a:lnSpc>
              <a:defRPr sz="1800" b="1" i="0">
                <a:latin typeface="Atyp BL Text Semibold" pitchFamily="2" charset="77"/>
                <a:ea typeface="Atyp BL Text Semibold" pitchFamily="2" charset="77"/>
              </a:defRPr>
            </a:lvl1pPr>
          </a:lstStyle>
          <a:p>
            <a:pPr lvl="0"/>
            <a:r>
              <a:rPr lang="en-US"/>
              <a:t>This is a subhead. If you don’t want it, just delete the box, and move the body copy box up as needed.</a:t>
            </a:r>
          </a:p>
        </p:txBody>
      </p:sp>
      <p:sp>
        <p:nvSpPr>
          <p:cNvPr id="10" name="Title Placeholder 1">
            <a:extLst>
              <a:ext uri="{FF2B5EF4-FFF2-40B4-BE49-F238E27FC236}">
                <a16:creationId xmlns:a16="http://schemas.microsoft.com/office/drawing/2014/main" id="{07998C82-B707-B440-8821-44F1D3E01F95}"/>
              </a:ext>
            </a:extLst>
          </p:cNvPr>
          <p:cNvSpPr>
            <a:spLocks noGrp="1"/>
          </p:cNvSpPr>
          <p:nvPr>
            <p:ph type="title" hasCustomPrompt="1"/>
          </p:nvPr>
        </p:nvSpPr>
        <p:spPr>
          <a:xfrm>
            <a:off x="5362575" y="1277145"/>
            <a:ext cx="4049947" cy="894556"/>
          </a:xfrm>
          <a:prstGeom prst="rect">
            <a:avLst/>
          </a:prstGeom>
        </p:spPr>
        <p:txBody>
          <a:bodyPr vert="horz" wrap="square" lIns="91440" tIns="45720" rIns="91440" bIns="45720" rtlCol="0" anchor="t" anchorCtr="0">
            <a:noAutofit/>
          </a:bodyPr>
          <a:lstStyle>
            <a:lvl1pPr>
              <a:defRPr sz="3200" b="1" i="0">
                <a:latin typeface="Atyp BL Text Semibold" pitchFamily="2" charset="77"/>
                <a:ea typeface="Atyp BL Text Semibold" pitchFamily="2" charset="77"/>
              </a:defRPr>
            </a:lvl1pPr>
          </a:lstStyle>
          <a:p>
            <a:r>
              <a:rPr lang="en-US"/>
              <a:t>Click To Add Slide Title Here</a:t>
            </a:r>
          </a:p>
        </p:txBody>
      </p:sp>
      <p:sp>
        <p:nvSpPr>
          <p:cNvPr id="2" name="Slide Number Placeholder 1">
            <a:extLst>
              <a:ext uri="{FF2B5EF4-FFF2-40B4-BE49-F238E27FC236}">
                <a16:creationId xmlns:a16="http://schemas.microsoft.com/office/drawing/2014/main" id="{0BA97B25-9177-6B4F-A05D-BCE55215B951}"/>
              </a:ext>
            </a:extLst>
          </p:cNvPr>
          <p:cNvSpPr>
            <a:spLocks noGrp="1"/>
          </p:cNvSpPr>
          <p:nvPr>
            <p:ph type="sldNum" sz="quarter" idx="15"/>
          </p:nvPr>
        </p:nvSpPr>
        <p:spPr>
          <a:xfrm>
            <a:off x="11415860" y="6248396"/>
            <a:ext cx="377322" cy="254003"/>
          </a:xfrm>
          <a:prstGeom prst="rect">
            <a:avLst/>
          </a:prstGeom>
        </p:spPr>
        <p:txBody>
          <a:bodyPr/>
          <a:lstStyle/>
          <a:p>
            <a:fld id="{8B872406-BB3D-487C-94AA-F5749CCD2F93}" type="slidenum">
              <a:rPr lang="en-US" smtClean="0"/>
              <a:t>‹#›</a:t>
            </a:fld>
            <a:endParaRPr lang="en-US"/>
          </a:p>
        </p:txBody>
      </p:sp>
      <p:sp>
        <p:nvSpPr>
          <p:cNvPr id="7" name="Picture Placeholder 14">
            <a:extLst>
              <a:ext uri="{FF2B5EF4-FFF2-40B4-BE49-F238E27FC236}">
                <a16:creationId xmlns:a16="http://schemas.microsoft.com/office/drawing/2014/main" id="{9D64B078-EFF0-1F46-8681-92D95EB1BE2C}"/>
              </a:ext>
            </a:extLst>
          </p:cNvPr>
          <p:cNvSpPr>
            <a:spLocks noGrp="1"/>
          </p:cNvSpPr>
          <p:nvPr>
            <p:ph type="pic" sz="quarter" idx="12" hasCustomPrompt="1"/>
          </p:nvPr>
        </p:nvSpPr>
        <p:spPr>
          <a:xfrm>
            <a:off x="-21676" y="-50721"/>
            <a:ext cx="4461485" cy="6908721"/>
          </a:xfrm>
          <a:custGeom>
            <a:avLst/>
            <a:gdLst>
              <a:gd name="connsiteX0" fmla="*/ 0 w 4404924"/>
              <a:gd name="connsiteY0" fmla="*/ 0 h 6887979"/>
              <a:gd name="connsiteX1" fmla="*/ 4404924 w 4404924"/>
              <a:gd name="connsiteY1" fmla="*/ 0 h 6887979"/>
              <a:gd name="connsiteX2" fmla="*/ 2974441 w 4404924"/>
              <a:gd name="connsiteY2" fmla="*/ 6887979 h 6887979"/>
              <a:gd name="connsiteX3" fmla="*/ 1987113 w 4404924"/>
              <a:gd name="connsiteY3" fmla="*/ 6887979 h 6887979"/>
              <a:gd name="connsiteX4" fmla="*/ 18786 w 4404924"/>
              <a:gd name="connsiteY4" fmla="*/ 6857999 h 6887979"/>
              <a:gd name="connsiteX0" fmla="*/ 34885 w 4439809"/>
              <a:gd name="connsiteY0" fmla="*/ 0 h 6899294"/>
              <a:gd name="connsiteX1" fmla="*/ 4439809 w 4439809"/>
              <a:gd name="connsiteY1" fmla="*/ 0 h 6899294"/>
              <a:gd name="connsiteX2" fmla="*/ 3009326 w 4439809"/>
              <a:gd name="connsiteY2" fmla="*/ 6887979 h 6899294"/>
              <a:gd name="connsiteX3" fmla="*/ 2021998 w 4439809"/>
              <a:gd name="connsiteY3" fmla="*/ 6887979 h 6899294"/>
              <a:gd name="connsiteX4" fmla="*/ 577 w 4439809"/>
              <a:gd name="connsiteY4" fmla="*/ 6899294 h 6899294"/>
              <a:gd name="connsiteX5" fmla="*/ 34885 w 4439809"/>
              <a:gd name="connsiteY5" fmla="*/ 0 h 6899294"/>
              <a:gd name="connsiteX0" fmla="*/ 0 w 4461485"/>
              <a:gd name="connsiteY0" fmla="*/ 0 h 6908721"/>
              <a:gd name="connsiteX1" fmla="*/ 4461485 w 4461485"/>
              <a:gd name="connsiteY1" fmla="*/ 9427 h 6908721"/>
              <a:gd name="connsiteX2" fmla="*/ 3031002 w 4461485"/>
              <a:gd name="connsiteY2" fmla="*/ 6897406 h 6908721"/>
              <a:gd name="connsiteX3" fmla="*/ 2043674 w 4461485"/>
              <a:gd name="connsiteY3" fmla="*/ 6897406 h 6908721"/>
              <a:gd name="connsiteX4" fmla="*/ 22253 w 4461485"/>
              <a:gd name="connsiteY4" fmla="*/ 6908721 h 6908721"/>
              <a:gd name="connsiteX5" fmla="*/ 0 w 4461485"/>
              <a:gd name="connsiteY5" fmla="*/ 0 h 690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485" h="6908721">
                <a:moveTo>
                  <a:pt x="0" y="0"/>
                </a:moveTo>
                <a:lnTo>
                  <a:pt x="4461485" y="9427"/>
                </a:lnTo>
                <a:lnTo>
                  <a:pt x="3031002" y="6897406"/>
                </a:lnTo>
                <a:lnTo>
                  <a:pt x="2043674" y="6897406"/>
                </a:lnTo>
                <a:lnTo>
                  <a:pt x="22253" y="6908721"/>
                </a:lnTo>
                <a:cubicBezTo>
                  <a:pt x="15991" y="4622721"/>
                  <a:pt x="6262" y="2286000"/>
                  <a:pt x="0" y="0"/>
                </a:cubicBezTo>
                <a:close/>
              </a:path>
            </a:pathLst>
          </a:custGeom>
          <a:solidFill>
            <a:schemeClr val="accent4"/>
          </a:solidFill>
        </p:spPr>
        <p:txBody>
          <a:bodyPr wrap="square" anchor="ctr" anchorCtr="0">
            <a:noAutofit/>
          </a:bodyPr>
          <a:lstStyle>
            <a:lvl1pPr algn="ctr">
              <a:defRPr/>
            </a:lvl1pPr>
          </a:lstStyle>
          <a:p>
            <a:r>
              <a:rPr lang="en-US"/>
              <a:t>Click to add photo</a:t>
            </a:r>
          </a:p>
        </p:txBody>
      </p:sp>
      <p:sp>
        <p:nvSpPr>
          <p:cNvPr id="11" name="Text Placeholder 11">
            <a:extLst>
              <a:ext uri="{FF2B5EF4-FFF2-40B4-BE49-F238E27FC236}">
                <a16:creationId xmlns:a16="http://schemas.microsoft.com/office/drawing/2014/main" id="{14C41537-0664-5843-803B-68CBF96CA8A0}"/>
              </a:ext>
            </a:extLst>
          </p:cNvPr>
          <p:cNvSpPr>
            <a:spLocks noGrp="1"/>
          </p:cNvSpPr>
          <p:nvPr>
            <p:ph type="body" sz="quarter" idx="14" hasCustomPrompt="1"/>
          </p:nvPr>
        </p:nvSpPr>
        <p:spPr>
          <a:xfrm>
            <a:off x="6096000" y="3481917"/>
            <a:ext cx="4801849" cy="2319866"/>
          </a:xfrm>
          <a:prstGeom prst="rect">
            <a:avLst/>
          </a:prstGeom>
        </p:spPr>
        <p:txBody>
          <a:bodyPr>
            <a:noAutofit/>
          </a:bodyPr>
          <a:lstStyle>
            <a:lvl1pPr>
              <a:lnSpc>
                <a:spcPct val="100000"/>
              </a:lnSpc>
              <a:defRPr sz="1800" b="0" i="0">
                <a:latin typeface="Atyp BL Text" pitchFamily="2" charset="77"/>
                <a:ea typeface="Atyp BL Text" pitchFamily="2" charset="77"/>
              </a:defRPr>
            </a:lvl1pPr>
          </a:lstStyle>
          <a:p>
            <a:pPr lvl="0"/>
            <a:r>
              <a:rPr lang="en-US"/>
              <a:t>Body copy.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a:t>
            </a:r>
          </a:p>
          <a:p>
            <a:pPr lvl="0"/>
            <a:endParaRPr lang="en-US"/>
          </a:p>
        </p:txBody>
      </p:sp>
    </p:spTree>
    <p:extLst>
      <p:ext uri="{BB962C8B-B14F-4D97-AF65-F5344CB8AC3E}">
        <p14:creationId xmlns:p14="http://schemas.microsoft.com/office/powerpoint/2010/main" val="42526925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2-Column Comparison - Grey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3A7BB2-D8ED-E248-B023-FF55FD1D50EC}"/>
              </a:ext>
            </a:extLst>
          </p:cNvPr>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E44BD80-243F-704F-BC2A-C907823AD8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48746" y="1358119"/>
            <a:ext cx="2494509" cy="2494509"/>
          </a:xfrm>
          <a:prstGeom prst="rect">
            <a:avLst/>
          </a:prstGeom>
        </p:spPr>
      </p:pic>
      <p:sp>
        <p:nvSpPr>
          <p:cNvPr id="7" name="TextBox 6">
            <a:extLst>
              <a:ext uri="{FF2B5EF4-FFF2-40B4-BE49-F238E27FC236}">
                <a16:creationId xmlns:a16="http://schemas.microsoft.com/office/drawing/2014/main" id="{7F5DC46B-718F-4740-B57A-CFCBF4560D1E}"/>
              </a:ext>
            </a:extLst>
          </p:cNvPr>
          <p:cNvSpPr txBox="1"/>
          <p:nvPr/>
        </p:nvSpPr>
        <p:spPr>
          <a:xfrm>
            <a:off x="5460454" y="2143708"/>
            <a:ext cx="1259174" cy="923330"/>
          </a:xfrm>
          <a:prstGeom prst="rect">
            <a:avLst/>
          </a:prstGeom>
          <a:noFill/>
        </p:spPr>
        <p:txBody>
          <a:bodyPr wrap="square" rtlCol="0">
            <a:spAutoFit/>
          </a:bodyPr>
          <a:lstStyle/>
          <a:p>
            <a:pPr algn="ctr"/>
            <a:r>
              <a:rPr lang="en-US" sz="5400" b="1" i="0">
                <a:solidFill>
                  <a:schemeClr val="bg2"/>
                </a:solidFill>
                <a:latin typeface="Atyp Display Semibold" pitchFamily="2" charset="0"/>
                <a:ea typeface="Atyp Display Semibold" pitchFamily="2" charset="0"/>
              </a:rPr>
              <a:t>VS</a:t>
            </a:r>
          </a:p>
        </p:txBody>
      </p:sp>
      <p:sp>
        <p:nvSpPr>
          <p:cNvPr id="16" name="Slide Number Placeholder 1">
            <a:extLst>
              <a:ext uri="{FF2B5EF4-FFF2-40B4-BE49-F238E27FC236}">
                <a16:creationId xmlns:a16="http://schemas.microsoft.com/office/drawing/2014/main" id="{66AF2509-5D11-D54D-B435-7C26E3AFB265}"/>
              </a:ext>
            </a:extLst>
          </p:cNvPr>
          <p:cNvSpPr>
            <a:spLocks noGrp="1"/>
          </p:cNvSpPr>
          <p:nvPr>
            <p:ph type="sldNum" sz="quarter" idx="22"/>
          </p:nvPr>
        </p:nvSpPr>
        <p:spPr>
          <a:xfrm>
            <a:off x="9049982" y="6248396"/>
            <a:ext cx="2743200" cy="254003"/>
          </a:xfrm>
          <a:prstGeom prst="rect">
            <a:avLst/>
          </a:prstGeom>
        </p:spPr>
        <p:txBody>
          <a:bodyPr/>
          <a:lstStyle>
            <a:lvl1pPr>
              <a:defRPr sz="1050">
                <a:solidFill>
                  <a:schemeClr val="tx1"/>
                </a:solidFill>
              </a:defRPr>
            </a:lvl1pPr>
          </a:lstStyle>
          <a:p>
            <a:fld id="{8B872406-BB3D-487C-94AA-F5749CCD2F93}" type="slidenum">
              <a:rPr lang="en-US" smtClean="0"/>
              <a:t>‹#›</a:t>
            </a:fld>
            <a:endParaRPr lang="en-US"/>
          </a:p>
        </p:txBody>
      </p:sp>
      <p:pic>
        <p:nvPicPr>
          <p:cNvPr id="14" name="Picture 13">
            <a:extLst>
              <a:ext uri="{FF2B5EF4-FFF2-40B4-BE49-F238E27FC236}">
                <a16:creationId xmlns:a16="http://schemas.microsoft.com/office/drawing/2014/main" id="{BC250178-DC2E-6446-8B11-9AA87D8CE1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6924" y="5914270"/>
            <a:ext cx="1200765" cy="588130"/>
          </a:xfrm>
          <a:prstGeom prst="rect">
            <a:avLst/>
          </a:prstGeom>
        </p:spPr>
      </p:pic>
      <p:sp>
        <p:nvSpPr>
          <p:cNvPr id="15" name="Text Placeholder 8">
            <a:extLst>
              <a:ext uri="{FF2B5EF4-FFF2-40B4-BE49-F238E27FC236}">
                <a16:creationId xmlns:a16="http://schemas.microsoft.com/office/drawing/2014/main" id="{21D67CD3-B463-CF46-9AAD-10AB4ADC2288}"/>
              </a:ext>
            </a:extLst>
          </p:cNvPr>
          <p:cNvSpPr>
            <a:spLocks noGrp="1"/>
          </p:cNvSpPr>
          <p:nvPr>
            <p:ph type="body" sz="quarter" idx="10" hasCustomPrompt="1"/>
          </p:nvPr>
        </p:nvSpPr>
        <p:spPr>
          <a:xfrm>
            <a:off x="517525" y="1441450"/>
            <a:ext cx="4084638" cy="383394"/>
          </a:xfrm>
          <a:prstGeom prst="rect">
            <a:avLst/>
          </a:prstGeom>
        </p:spPr>
        <p:txBody>
          <a:bodyPr>
            <a:noAutofit/>
          </a:bodyPr>
          <a:lstStyle>
            <a:lvl1pPr marL="0" indent="0">
              <a:buFont typeface="Arial" panose="020B0604020202020204" pitchFamily="34" charset="0"/>
              <a:buNone/>
              <a:defRPr sz="1800" b="0" i="0">
                <a:latin typeface="Atyp Display Medium" pitchFamily="2" charset="0"/>
                <a:ea typeface="Atyp Display Medium" pitchFamily="2" charset="0"/>
              </a:defRPr>
            </a:lvl1pPr>
            <a:lvl2pPr marL="800100" indent="-342900">
              <a:buFont typeface="Arial" panose="020B0604020202020204" pitchFamily="34" charset="0"/>
              <a:buChar char="•"/>
              <a:defRPr/>
            </a:lvl2pPr>
          </a:lstStyle>
          <a:p>
            <a:pPr lvl="0"/>
            <a:r>
              <a:rPr lang="en-US"/>
              <a:t>Subtitle Appears Here</a:t>
            </a:r>
          </a:p>
        </p:txBody>
      </p:sp>
      <p:sp>
        <p:nvSpPr>
          <p:cNvPr id="19" name="Text Placeholder 8">
            <a:extLst>
              <a:ext uri="{FF2B5EF4-FFF2-40B4-BE49-F238E27FC236}">
                <a16:creationId xmlns:a16="http://schemas.microsoft.com/office/drawing/2014/main" id="{4F06C190-DB4E-0D46-84B3-E3F5E48F9209}"/>
              </a:ext>
            </a:extLst>
          </p:cNvPr>
          <p:cNvSpPr>
            <a:spLocks noGrp="1"/>
          </p:cNvSpPr>
          <p:nvPr>
            <p:ph type="body" sz="quarter" idx="11" hasCustomPrompt="1"/>
          </p:nvPr>
        </p:nvSpPr>
        <p:spPr>
          <a:xfrm>
            <a:off x="7637853" y="1441450"/>
            <a:ext cx="4084638" cy="383394"/>
          </a:xfrm>
          <a:prstGeom prst="rect">
            <a:avLst/>
          </a:prstGeom>
        </p:spPr>
        <p:txBody>
          <a:bodyPr>
            <a:noAutofit/>
          </a:bodyPr>
          <a:lstStyle>
            <a:lvl1pPr marL="0" indent="0">
              <a:buFont typeface="Arial" panose="020B0604020202020204" pitchFamily="34" charset="0"/>
              <a:buNone/>
              <a:defRPr sz="1800" b="0" i="0">
                <a:latin typeface="Atyp Display Medium" pitchFamily="2" charset="0"/>
                <a:ea typeface="Atyp Display Medium" pitchFamily="2" charset="0"/>
              </a:defRPr>
            </a:lvl1pPr>
            <a:lvl2pPr marL="800100" indent="-342900">
              <a:buFont typeface="Arial" panose="020B0604020202020204" pitchFamily="34" charset="0"/>
              <a:buChar char="•"/>
              <a:defRPr/>
            </a:lvl2pPr>
          </a:lstStyle>
          <a:p>
            <a:pPr lvl="0"/>
            <a:r>
              <a:rPr lang="en-US"/>
              <a:t>Subtitle Appears Here</a:t>
            </a:r>
          </a:p>
        </p:txBody>
      </p:sp>
      <p:sp>
        <p:nvSpPr>
          <p:cNvPr id="20" name="Text Placeholder 16">
            <a:extLst>
              <a:ext uri="{FF2B5EF4-FFF2-40B4-BE49-F238E27FC236}">
                <a16:creationId xmlns:a16="http://schemas.microsoft.com/office/drawing/2014/main" id="{AC8CA01F-FCE4-BF4F-9DEA-F9CFFBD9778F}"/>
              </a:ext>
            </a:extLst>
          </p:cNvPr>
          <p:cNvSpPr>
            <a:spLocks noGrp="1"/>
          </p:cNvSpPr>
          <p:nvPr>
            <p:ph type="body" sz="quarter" idx="13"/>
          </p:nvPr>
        </p:nvSpPr>
        <p:spPr>
          <a:xfrm>
            <a:off x="7637853" y="1931988"/>
            <a:ext cx="4084638" cy="3597275"/>
          </a:xfrm>
          <a:prstGeom prst="rect">
            <a:avLst/>
          </a:prstGeom>
        </p:spPr>
        <p:txBody>
          <a:bodyPr>
            <a:noAutofit/>
          </a:bodyPr>
          <a:lstStyle>
            <a:lvl1pPr marL="342900" indent="-342900">
              <a:lnSpc>
                <a:spcPts val="2360"/>
              </a:lnSpc>
              <a:buFont typeface="Arial" panose="020B0604020202020204" pitchFamily="34" charset="0"/>
              <a:buChar char="•"/>
              <a:defRPr sz="1800"/>
            </a:lvl1pPr>
          </a:lstStyle>
          <a:p>
            <a:pPr lvl="0"/>
            <a:r>
              <a:rPr lang="en-US"/>
              <a:t>Click to edit Master text styles</a:t>
            </a:r>
          </a:p>
          <a:p>
            <a:pPr lvl="1"/>
            <a:r>
              <a:rPr lang="en-US"/>
              <a:t>Second level</a:t>
            </a:r>
          </a:p>
        </p:txBody>
      </p:sp>
      <p:sp>
        <p:nvSpPr>
          <p:cNvPr id="21" name="Title 1">
            <a:extLst>
              <a:ext uri="{FF2B5EF4-FFF2-40B4-BE49-F238E27FC236}">
                <a16:creationId xmlns:a16="http://schemas.microsoft.com/office/drawing/2014/main" id="{C1F32284-D8D3-E642-89B9-DAF105A17394}"/>
              </a:ext>
            </a:extLst>
          </p:cNvPr>
          <p:cNvSpPr>
            <a:spLocks noGrp="1"/>
          </p:cNvSpPr>
          <p:nvPr>
            <p:ph type="title" hasCustomPrompt="1"/>
          </p:nvPr>
        </p:nvSpPr>
        <p:spPr>
          <a:xfrm>
            <a:off x="516924" y="505169"/>
            <a:ext cx="11164330" cy="466381"/>
          </a:xfrm>
          <a:prstGeom prst="rect">
            <a:avLst/>
          </a:prstGeom>
        </p:spPr>
        <p:txBody>
          <a:bodyPr/>
          <a:lstStyle>
            <a:lvl1pPr algn="ctr">
              <a:defRPr sz="3200"/>
            </a:lvl1pPr>
          </a:lstStyle>
          <a:p>
            <a:r>
              <a:rPr lang="en-US"/>
              <a:t>Click to Edit 2-Column Comparison</a:t>
            </a:r>
          </a:p>
        </p:txBody>
      </p:sp>
      <p:sp>
        <p:nvSpPr>
          <p:cNvPr id="22" name="Text Placeholder 16">
            <a:extLst>
              <a:ext uri="{FF2B5EF4-FFF2-40B4-BE49-F238E27FC236}">
                <a16:creationId xmlns:a16="http://schemas.microsoft.com/office/drawing/2014/main" id="{9B62939F-8C4A-194F-A407-2F0BB52CE0A4}"/>
              </a:ext>
            </a:extLst>
          </p:cNvPr>
          <p:cNvSpPr>
            <a:spLocks noGrp="1"/>
          </p:cNvSpPr>
          <p:nvPr>
            <p:ph type="body" sz="quarter" idx="12"/>
          </p:nvPr>
        </p:nvSpPr>
        <p:spPr>
          <a:xfrm>
            <a:off x="517525" y="1931988"/>
            <a:ext cx="4084638" cy="3597275"/>
          </a:xfrm>
          <a:prstGeom prst="rect">
            <a:avLst/>
          </a:prstGeom>
        </p:spPr>
        <p:txBody>
          <a:bodyPr>
            <a:noAutofit/>
          </a:bodyPr>
          <a:lstStyle>
            <a:lvl1pPr marL="342900" indent="-342900">
              <a:lnSpc>
                <a:spcPts val="2360"/>
              </a:lnSpc>
              <a:buFont typeface="Arial" panose="020B0604020202020204" pitchFamily="34" charset="0"/>
              <a:buChar char="•"/>
              <a:defRPr sz="1800"/>
            </a:lvl1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561000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Key Statement Image -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D87E6-8F75-0F41-8E47-BAB1DE1A7AA7}"/>
              </a:ext>
            </a:extLst>
          </p:cNvPr>
          <p:cNvSpPr>
            <a:spLocks noGrp="1"/>
          </p:cNvSpPr>
          <p:nvPr>
            <p:ph type="title" hasCustomPrompt="1"/>
          </p:nvPr>
        </p:nvSpPr>
        <p:spPr>
          <a:xfrm>
            <a:off x="6968168" y="2385637"/>
            <a:ext cx="4140099" cy="2086725"/>
          </a:xfrm>
          <a:prstGeom prst="rect">
            <a:avLst/>
          </a:prstGeom>
        </p:spPr>
        <p:txBody>
          <a:bodyPr wrap="square" anchor="ctr" anchorCtr="0">
            <a:spAutoFit/>
          </a:bodyPr>
          <a:lstStyle>
            <a:lvl1pPr>
              <a:defRPr sz="4800">
                <a:solidFill>
                  <a:schemeClr val="bg2"/>
                </a:solidFill>
              </a:defRPr>
            </a:lvl1pPr>
          </a:lstStyle>
          <a:p>
            <a:r>
              <a:rPr lang="en-US"/>
              <a:t>Click to Add Key Statement</a:t>
            </a:r>
          </a:p>
        </p:txBody>
      </p:sp>
      <p:sp>
        <p:nvSpPr>
          <p:cNvPr id="6" name="Picture Placeholder 5">
            <a:extLst>
              <a:ext uri="{FF2B5EF4-FFF2-40B4-BE49-F238E27FC236}">
                <a16:creationId xmlns:a16="http://schemas.microsoft.com/office/drawing/2014/main" id="{83FA6023-19A2-274B-A014-D511E635F1B1}"/>
              </a:ext>
            </a:extLst>
          </p:cNvPr>
          <p:cNvSpPr>
            <a:spLocks noGrp="1"/>
          </p:cNvSpPr>
          <p:nvPr>
            <p:ph type="pic" sz="quarter" idx="10" hasCustomPrompt="1"/>
          </p:nvPr>
        </p:nvSpPr>
        <p:spPr>
          <a:xfrm>
            <a:off x="1083733" y="1270000"/>
            <a:ext cx="5605463" cy="4318000"/>
          </a:xfrm>
          <a:prstGeom prst="rect">
            <a:avLst/>
          </a:prstGeom>
          <a:solidFill>
            <a:schemeClr val="accent4"/>
          </a:solidFill>
        </p:spPr>
        <p:txBody>
          <a:bodyPr anchor="ctr" anchorCtr="0"/>
          <a:lstStyle>
            <a:lvl1pPr algn="ctr">
              <a:defRPr/>
            </a:lvl1pPr>
          </a:lstStyle>
          <a:p>
            <a:r>
              <a:rPr lang="en-US"/>
              <a:t>Click to Add Photo</a:t>
            </a:r>
          </a:p>
        </p:txBody>
      </p:sp>
      <p:sp>
        <p:nvSpPr>
          <p:cNvPr id="7" name="Slide Number Placeholder 1">
            <a:extLst>
              <a:ext uri="{FF2B5EF4-FFF2-40B4-BE49-F238E27FC236}">
                <a16:creationId xmlns:a16="http://schemas.microsoft.com/office/drawing/2014/main" id="{FB334D31-6546-6744-8E55-EE3E8A2668E6}"/>
              </a:ext>
            </a:extLst>
          </p:cNvPr>
          <p:cNvSpPr>
            <a:spLocks noGrp="1"/>
          </p:cNvSpPr>
          <p:nvPr>
            <p:ph type="sldNum" sz="quarter" idx="22"/>
          </p:nvPr>
        </p:nvSpPr>
        <p:spPr>
          <a:xfrm>
            <a:off x="9049982" y="6248396"/>
            <a:ext cx="2743200" cy="254003"/>
          </a:xfrm>
          <a:prstGeom prst="rect">
            <a:avLst/>
          </a:prstGeom>
        </p:spPr>
        <p:txBody>
          <a:bodyPr/>
          <a:lstStyle>
            <a:lvl1pPr>
              <a:defRPr sz="1050">
                <a:solidFill>
                  <a:schemeClr val="bg2"/>
                </a:solidFill>
              </a:defRPr>
            </a:lvl1pPr>
          </a:lstStyle>
          <a:p>
            <a:fld id="{8B872406-BB3D-487C-94AA-F5749CCD2F93}" type="slidenum">
              <a:rPr lang="en-US" smtClean="0"/>
              <a:t>‹#›</a:t>
            </a:fld>
            <a:endParaRPr lang="en-US"/>
          </a:p>
        </p:txBody>
      </p:sp>
      <p:pic>
        <p:nvPicPr>
          <p:cNvPr id="8" name="Picture 7">
            <a:extLst>
              <a:ext uri="{FF2B5EF4-FFF2-40B4-BE49-F238E27FC236}">
                <a16:creationId xmlns:a16="http://schemas.microsoft.com/office/drawing/2014/main" id="{4DC7EE02-408F-6747-9574-BAC971C12802}"/>
              </a:ext>
            </a:extLst>
          </p:cNvPr>
          <p:cNvPicPr>
            <a:picLocks noChangeAspect="1"/>
          </p:cNvPicPr>
          <p:nvPr/>
        </p:nvPicPr>
        <p:blipFill>
          <a:blip r:embed="rId2"/>
          <a:stretch>
            <a:fillRect/>
          </a:stretch>
        </p:blipFill>
        <p:spPr>
          <a:xfrm>
            <a:off x="289233" y="5990246"/>
            <a:ext cx="1709928" cy="480588"/>
          </a:xfrm>
          <a:prstGeom prst="rect">
            <a:avLst/>
          </a:prstGeom>
        </p:spPr>
      </p:pic>
    </p:spTree>
    <p:extLst>
      <p:ext uri="{BB962C8B-B14F-4D97-AF65-F5344CB8AC3E}">
        <p14:creationId xmlns:p14="http://schemas.microsoft.com/office/powerpoint/2010/main" val="35476988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Title + 1-Column - Black">
    <p:bg>
      <p:bgPr>
        <a:solidFill>
          <a:schemeClr val="bg1"/>
        </a:solidFill>
        <a:effectLst/>
      </p:bgPr>
    </p:bg>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C132DA60-6FFF-7443-AD52-A86EF143950D}"/>
              </a:ext>
            </a:extLst>
          </p:cNvPr>
          <p:cNvSpPr>
            <a:spLocks noGrp="1"/>
          </p:cNvSpPr>
          <p:nvPr>
            <p:ph type="sldNum" sz="quarter" idx="22"/>
          </p:nvPr>
        </p:nvSpPr>
        <p:spPr>
          <a:xfrm>
            <a:off x="9049982" y="6248396"/>
            <a:ext cx="2743200" cy="254003"/>
          </a:xfrm>
          <a:prstGeom prst="rect">
            <a:avLst/>
          </a:prstGeom>
        </p:spPr>
        <p:txBody>
          <a:bodyPr/>
          <a:lstStyle>
            <a:lvl1pPr>
              <a:defRPr sz="1050">
                <a:solidFill>
                  <a:schemeClr val="bg2"/>
                </a:solidFill>
              </a:defRPr>
            </a:lvl1pPr>
          </a:lstStyle>
          <a:p>
            <a:fld id="{8B872406-BB3D-487C-94AA-F5749CCD2F93}" type="slidenum">
              <a:rPr lang="en-US" smtClean="0"/>
              <a:t>‹#›</a:t>
            </a:fld>
            <a:endParaRPr lang="en-US"/>
          </a:p>
        </p:txBody>
      </p:sp>
      <p:sp>
        <p:nvSpPr>
          <p:cNvPr id="8" name="Title 1">
            <a:extLst>
              <a:ext uri="{FF2B5EF4-FFF2-40B4-BE49-F238E27FC236}">
                <a16:creationId xmlns:a16="http://schemas.microsoft.com/office/drawing/2014/main" id="{E63C649E-97A2-FF41-A606-7090BF0CA149}"/>
              </a:ext>
            </a:extLst>
          </p:cNvPr>
          <p:cNvSpPr>
            <a:spLocks noGrp="1"/>
          </p:cNvSpPr>
          <p:nvPr>
            <p:ph type="title" hasCustomPrompt="1"/>
          </p:nvPr>
        </p:nvSpPr>
        <p:spPr>
          <a:xfrm>
            <a:off x="516924" y="505168"/>
            <a:ext cx="11164330" cy="514007"/>
          </a:xfrm>
          <a:prstGeom prst="rect">
            <a:avLst/>
          </a:prstGeom>
        </p:spPr>
        <p:txBody>
          <a:bodyPr/>
          <a:lstStyle>
            <a:lvl1pPr>
              <a:defRPr sz="3200">
                <a:solidFill>
                  <a:schemeClr val="tx2"/>
                </a:solidFill>
              </a:defRPr>
            </a:lvl1pPr>
          </a:lstStyle>
          <a:p>
            <a:r>
              <a:rPr lang="en-US"/>
              <a:t>Click to Edit 1-Column Title</a:t>
            </a:r>
          </a:p>
        </p:txBody>
      </p:sp>
      <p:sp>
        <p:nvSpPr>
          <p:cNvPr id="12" name="Text Placeholder 6">
            <a:extLst>
              <a:ext uri="{FF2B5EF4-FFF2-40B4-BE49-F238E27FC236}">
                <a16:creationId xmlns:a16="http://schemas.microsoft.com/office/drawing/2014/main" id="{E3C38840-300B-DC45-AFD6-C5CCA884DED5}"/>
              </a:ext>
            </a:extLst>
          </p:cNvPr>
          <p:cNvSpPr>
            <a:spLocks noGrp="1"/>
          </p:cNvSpPr>
          <p:nvPr>
            <p:ph type="body" sz="quarter" idx="23" hasCustomPrompt="1"/>
          </p:nvPr>
        </p:nvSpPr>
        <p:spPr>
          <a:xfrm>
            <a:off x="517525" y="1790971"/>
            <a:ext cx="11163300" cy="3365229"/>
          </a:xfrm>
          <a:prstGeom prst="rect">
            <a:avLst/>
          </a:prstGeom>
        </p:spPr>
        <p:txBody>
          <a:bodyPr/>
          <a:lstStyle>
            <a:lvl1pPr>
              <a:defRPr sz="1800">
                <a:solidFill>
                  <a:schemeClr val="bg2"/>
                </a:solidFill>
              </a:defRPr>
            </a:lvl1pPr>
          </a:lstStyle>
          <a:p>
            <a:pPr lvl="0"/>
            <a:r>
              <a:rPr lang="en-US"/>
              <a:t>Click to add body copy</a:t>
            </a:r>
          </a:p>
        </p:txBody>
      </p:sp>
      <p:sp>
        <p:nvSpPr>
          <p:cNvPr id="13" name="Text Placeholder 11">
            <a:extLst>
              <a:ext uri="{FF2B5EF4-FFF2-40B4-BE49-F238E27FC236}">
                <a16:creationId xmlns:a16="http://schemas.microsoft.com/office/drawing/2014/main" id="{FC36FA13-D340-844B-B109-628A5B43C4CC}"/>
              </a:ext>
            </a:extLst>
          </p:cNvPr>
          <p:cNvSpPr>
            <a:spLocks noGrp="1"/>
          </p:cNvSpPr>
          <p:nvPr>
            <p:ph type="body" sz="quarter" idx="13" hasCustomPrompt="1"/>
          </p:nvPr>
        </p:nvSpPr>
        <p:spPr>
          <a:xfrm>
            <a:off x="516924" y="1036002"/>
            <a:ext cx="11163300" cy="744435"/>
          </a:xfrm>
          <a:prstGeom prst="rect">
            <a:avLst/>
          </a:prstGeom>
        </p:spPr>
        <p:txBody>
          <a:bodyPr wrap="square">
            <a:spAutoFit/>
          </a:bodyPr>
          <a:lstStyle>
            <a:lvl1pPr>
              <a:lnSpc>
                <a:spcPts val="2700"/>
              </a:lnSpc>
              <a:defRPr sz="1800" b="0" i="0">
                <a:solidFill>
                  <a:schemeClr val="bg2"/>
                </a:solidFill>
                <a:latin typeface="Atyp BL Text Semibold" pitchFamily="2" charset="77"/>
                <a:ea typeface="Atyp BL Text Semibold" pitchFamily="2" charset="77"/>
              </a:defRPr>
            </a:lvl1pPr>
          </a:lstStyle>
          <a:p>
            <a:pPr lvl="0"/>
            <a:r>
              <a:rPr lang="en-US"/>
              <a:t>This is a subhead. If you don’t want it, just delete the box, and move the body copy box up as needed.</a:t>
            </a:r>
          </a:p>
        </p:txBody>
      </p:sp>
      <p:pic>
        <p:nvPicPr>
          <p:cNvPr id="10" name="Picture 9">
            <a:extLst>
              <a:ext uri="{FF2B5EF4-FFF2-40B4-BE49-F238E27FC236}">
                <a16:creationId xmlns:a16="http://schemas.microsoft.com/office/drawing/2014/main" id="{91C9E714-806C-5649-A11F-089F4A915397}"/>
              </a:ext>
            </a:extLst>
          </p:cNvPr>
          <p:cNvPicPr>
            <a:picLocks noChangeAspect="1"/>
          </p:cNvPicPr>
          <p:nvPr/>
        </p:nvPicPr>
        <p:blipFill>
          <a:blip r:embed="rId2"/>
          <a:stretch>
            <a:fillRect/>
          </a:stretch>
        </p:blipFill>
        <p:spPr>
          <a:xfrm>
            <a:off x="289233" y="5990246"/>
            <a:ext cx="1709928" cy="480588"/>
          </a:xfrm>
          <a:prstGeom prst="rect">
            <a:avLst/>
          </a:prstGeom>
        </p:spPr>
      </p:pic>
    </p:spTree>
    <p:extLst>
      <p:ext uri="{BB962C8B-B14F-4D97-AF65-F5344CB8AC3E}">
        <p14:creationId xmlns:p14="http://schemas.microsoft.com/office/powerpoint/2010/main" val="5012671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9EE990-686E-4FE0-AE33-7A48A9024604}"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72406-BB3D-487C-94AA-F5749CCD2F93}" type="slidenum">
              <a:rPr lang="en-US" smtClean="0"/>
              <a:t>‹#›</a:t>
            </a:fld>
            <a:endParaRPr lang="en-US"/>
          </a:p>
        </p:txBody>
      </p:sp>
    </p:spTree>
    <p:extLst>
      <p:ext uri="{BB962C8B-B14F-4D97-AF65-F5344CB8AC3E}">
        <p14:creationId xmlns:p14="http://schemas.microsoft.com/office/powerpoint/2010/main" val="19740437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9EE990-686E-4FE0-AE33-7A48A9024604}" type="datetimeFigureOut">
              <a:rPr lang="en-US" smtClean="0"/>
              <a:t>4/9/2026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872406-BB3D-487C-94AA-F5749CCD2F93}" type="slidenum">
              <a:rPr lang="en-US" smtClean="0"/>
              <a:t>‹#›</a:t>
            </a:fld>
            <a:endParaRPr lang="en-US"/>
          </a:p>
        </p:txBody>
      </p:sp>
    </p:spTree>
    <p:extLst>
      <p:ext uri="{BB962C8B-B14F-4D97-AF65-F5344CB8AC3E}">
        <p14:creationId xmlns:p14="http://schemas.microsoft.com/office/powerpoint/2010/main" val="35529216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cSld name="1_Sidebar + Semicircles - Image">
    <p:spTree>
      <p:nvGrpSpPr>
        <p:cNvPr id="1" name=""/>
        <p:cNvGrpSpPr/>
        <p:nvPr/>
      </p:nvGrpSpPr>
      <p:grpSpPr>
        <a:xfrm>
          <a:off x="0" y="0"/>
          <a:ext cx="0" cy="0"/>
          <a:chOff x="0" y="0"/>
          <a:chExt cx="0" cy="0"/>
        </a:xfrm>
      </p:grpSpPr>
      <p:sp>
        <p:nvSpPr>
          <p:cNvPr id="478" name="Slide Number"/>
          <p:cNvSpPr txBox="1">
            <a:spLocks noGrp="1"/>
          </p:cNvSpPr>
          <p:nvPr>
            <p:ph type="sldNum" sz="quarter" idx="2"/>
          </p:nvPr>
        </p:nvSpPr>
        <p:spPr>
          <a:prstGeom prst="rect">
            <a:avLst/>
          </a:prstGeom>
        </p:spPr>
        <p:txBody>
          <a:bodyPr/>
          <a:lstStyle/>
          <a:p>
            <a:fld id="{8B872406-BB3D-487C-94AA-F5749CCD2F93}" type="slidenum">
              <a:rPr lang="en-US" smtClean="0"/>
              <a:t>‹#›</a:t>
            </a:fld>
            <a:endParaRPr lang="en-US"/>
          </a:p>
        </p:txBody>
      </p:sp>
      <p:sp>
        <p:nvSpPr>
          <p:cNvPr id="482" name="Click to Edit Title"/>
          <p:cNvSpPr txBox="1">
            <a:spLocks noGrp="1"/>
          </p:cNvSpPr>
          <p:nvPr>
            <p:ph type="title" hasCustomPrompt="1"/>
          </p:nvPr>
        </p:nvSpPr>
        <p:spPr>
          <a:xfrm>
            <a:off x="4751406" y="1614094"/>
            <a:ext cx="5519911" cy="535533"/>
          </a:xfrm>
          <a:prstGeom prst="rect">
            <a:avLst/>
          </a:prstGeom>
        </p:spPr>
        <p:txBody>
          <a:bodyPr/>
          <a:lstStyle/>
          <a:p>
            <a:r>
              <a:t>Click to Edit Title</a:t>
            </a:r>
          </a:p>
        </p:txBody>
      </p:sp>
      <p:sp>
        <p:nvSpPr>
          <p:cNvPr id="11" name="Text Placeholder 2">
            <a:extLst>
              <a:ext uri="{FF2B5EF4-FFF2-40B4-BE49-F238E27FC236}">
                <a16:creationId xmlns:a16="http://schemas.microsoft.com/office/drawing/2014/main" id="{A24B126A-F419-3E48-8C16-BA87C724CA30}"/>
              </a:ext>
            </a:extLst>
          </p:cNvPr>
          <p:cNvSpPr>
            <a:spLocks noGrp="1"/>
          </p:cNvSpPr>
          <p:nvPr>
            <p:ph type="body" sz="quarter" idx="10"/>
          </p:nvPr>
        </p:nvSpPr>
        <p:spPr>
          <a:xfrm>
            <a:off x="4751388" y="2225675"/>
            <a:ext cx="5519737" cy="3271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14">
            <a:extLst>
              <a:ext uri="{FF2B5EF4-FFF2-40B4-BE49-F238E27FC236}">
                <a16:creationId xmlns:a16="http://schemas.microsoft.com/office/drawing/2014/main" id="{BBC14F96-105C-D43A-75A5-A39E4738F0EC}"/>
              </a:ext>
            </a:extLst>
          </p:cNvPr>
          <p:cNvSpPr>
            <a:spLocks noGrp="1"/>
          </p:cNvSpPr>
          <p:nvPr>
            <p:ph type="pic" sz="quarter" idx="12" hasCustomPrompt="1"/>
          </p:nvPr>
        </p:nvSpPr>
        <p:spPr>
          <a:xfrm>
            <a:off x="-21676" y="-50721"/>
            <a:ext cx="4461485" cy="6908721"/>
          </a:xfrm>
          <a:custGeom>
            <a:avLst/>
            <a:gdLst>
              <a:gd name="connsiteX0" fmla="*/ 0 w 4404924"/>
              <a:gd name="connsiteY0" fmla="*/ 0 h 6887979"/>
              <a:gd name="connsiteX1" fmla="*/ 4404924 w 4404924"/>
              <a:gd name="connsiteY1" fmla="*/ 0 h 6887979"/>
              <a:gd name="connsiteX2" fmla="*/ 2974441 w 4404924"/>
              <a:gd name="connsiteY2" fmla="*/ 6887979 h 6887979"/>
              <a:gd name="connsiteX3" fmla="*/ 1987113 w 4404924"/>
              <a:gd name="connsiteY3" fmla="*/ 6887979 h 6887979"/>
              <a:gd name="connsiteX4" fmla="*/ 18786 w 4404924"/>
              <a:gd name="connsiteY4" fmla="*/ 6857999 h 6887979"/>
              <a:gd name="connsiteX0" fmla="*/ 34885 w 4439809"/>
              <a:gd name="connsiteY0" fmla="*/ 0 h 6899294"/>
              <a:gd name="connsiteX1" fmla="*/ 4439809 w 4439809"/>
              <a:gd name="connsiteY1" fmla="*/ 0 h 6899294"/>
              <a:gd name="connsiteX2" fmla="*/ 3009326 w 4439809"/>
              <a:gd name="connsiteY2" fmla="*/ 6887979 h 6899294"/>
              <a:gd name="connsiteX3" fmla="*/ 2021998 w 4439809"/>
              <a:gd name="connsiteY3" fmla="*/ 6887979 h 6899294"/>
              <a:gd name="connsiteX4" fmla="*/ 577 w 4439809"/>
              <a:gd name="connsiteY4" fmla="*/ 6899294 h 6899294"/>
              <a:gd name="connsiteX5" fmla="*/ 34885 w 4439809"/>
              <a:gd name="connsiteY5" fmla="*/ 0 h 6899294"/>
              <a:gd name="connsiteX0" fmla="*/ 0 w 4461485"/>
              <a:gd name="connsiteY0" fmla="*/ 0 h 6908721"/>
              <a:gd name="connsiteX1" fmla="*/ 4461485 w 4461485"/>
              <a:gd name="connsiteY1" fmla="*/ 9427 h 6908721"/>
              <a:gd name="connsiteX2" fmla="*/ 3031002 w 4461485"/>
              <a:gd name="connsiteY2" fmla="*/ 6897406 h 6908721"/>
              <a:gd name="connsiteX3" fmla="*/ 2043674 w 4461485"/>
              <a:gd name="connsiteY3" fmla="*/ 6897406 h 6908721"/>
              <a:gd name="connsiteX4" fmla="*/ 22253 w 4461485"/>
              <a:gd name="connsiteY4" fmla="*/ 6908721 h 6908721"/>
              <a:gd name="connsiteX5" fmla="*/ 0 w 4461485"/>
              <a:gd name="connsiteY5" fmla="*/ 0 h 690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485" h="6908721">
                <a:moveTo>
                  <a:pt x="0" y="0"/>
                </a:moveTo>
                <a:lnTo>
                  <a:pt x="4461485" y="9427"/>
                </a:lnTo>
                <a:lnTo>
                  <a:pt x="3031002" y="6897406"/>
                </a:lnTo>
                <a:lnTo>
                  <a:pt x="2043674" y="6897406"/>
                </a:lnTo>
                <a:lnTo>
                  <a:pt x="22253" y="6908721"/>
                </a:lnTo>
                <a:cubicBezTo>
                  <a:pt x="15991" y="4622721"/>
                  <a:pt x="6262" y="2286000"/>
                  <a:pt x="0" y="0"/>
                </a:cubicBezTo>
                <a:close/>
              </a:path>
            </a:pathLst>
          </a:custGeom>
          <a:solidFill>
            <a:schemeClr val="accent4"/>
          </a:solidFill>
        </p:spPr>
        <p:txBody>
          <a:bodyPr wrap="square" anchor="ctr" anchorCtr="0">
            <a:noAutofit/>
          </a:bodyPr>
          <a:lstStyle>
            <a:lvl1pPr algn="ctr">
              <a:defRPr b="0" i="0">
                <a:latin typeface="Atyp Text" pitchFamily="2" charset="0"/>
                <a:ea typeface="Atyp Text" pitchFamily="2" charset="0"/>
              </a:defRPr>
            </a:lvl1pPr>
          </a:lstStyle>
          <a:p>
            <a:r>
              <a:rPr lang="en-US"/>
              <a:t>Click to add photo</a:t>
            </a:r>
          </a:p>
        </p:txBody>
      </p:sp>
    </p:spTree>
    <p:extLst>
      <p:ext uri="{BB962C8B-B14F-4D97-AF65-F5344CB8AC3E}">
        <p14:creationId xmlns:p14="http://schemas.microsoft.com/office/powerpoint/2010/main" val="4243180210"/>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cSld name="2_Title + 1-Column - Grey - Bullets">
    <p:bg>
      <p:bgPr>
        <a:solidFill>
          <a:schemeClr val="tx1"/>
        </a:solidFill>
        <a:effectLst/>
      </p:bgPr>
    </p:bg>
    <p:spTree>
      <p:nvGrpSpPr>
        <p:cNvPr id="1" name=""/>
        <p:cNvGrpSpPr/>
        <p:nvPr/>
      </p:nvGrpSpPr>
      <p:grpSpPr>
        <a:xfrm>
          <a:off x="0" y="0"/>
          <a:ext cx="0" cy="0"/>
          <a:chOff x="0" y="0"/>
          <a:chExt cx="0" cy="0"/>
        </a:xfrm>
      </p:grpSpPr>
      <p:sp>
        <p:nvSpPr>
          <p:cNvPr id="284" name="Slide Number"/>
          <p:cNvSpPr txBox="1">
            <a:spLocks noGrp="1"/>
          </p:cNvSpPr>
          <p:nvPr>
            <p:ph type="sldNum" sz="quarter" idx="2"/>
          </p:nvPr>
        </p:nvSpPr>
        <p:spPr>
          <a:xfrm>
            <a:off x="11527726" y="6256179"/>
            <a:ext cx="265456" cy="246221"/>
          </a:xfrm>
          <a:prstGeom prst="rect">
            <a:avLst/>
          </a:prstGeom>
        </p:spPr>
        <p:txBody>
          <a:bodyPr/>
          <a:lstStyle>
            <a:lvl1pPr>
              <a:defRPr>
                <a:solidFill>
                  <a:srgbClr val="FFFFFF"/>
                </a:solidFill>
              </a:defRPr>
            </a:lvl1pPr>
          </a:lstStyle>
          <a:p>
            <a:fld id="{8B872406-BB3D-487C-94AA-F5749CCD2F93}" type="slidenum">
              <a:rPr lang="en-US" smtClean="0"/>
              <a:t>‹#›</a:t>
            </a:fld>
            <a:endParaRPr lang="en-US"/>
          </a:p>
        </p:txBody>
      </p:sp>
      <p:sp>
        <p:nvSpPr>
          <p:cNvPr id="285" name="Click to Edit 1-Column Title"/>
          <p:cNvSpPr txBox="1">
            <a:spLocks noGrp="1"/>
          </p:cNvSpPr>
          <p:nvPr>
            <p:ph type="title" hasCustomPrompt="1"/>
          </p:nvPr>
        </p:nvSpPr>
        <p:spPr>
          <a:xfrm>
            <a:off x="516924" y="505168"/>
            <a:ext cx="11164331" cy="514007"/>
          </a:xfrm>
          <a:prstGeom prst="rect">
            <a:avLst/>
          </a:prstGeom>
        </p:spPr>
        <p:txBody>
          <a:bodyPr/>
          <a:lstStyle>
            <a:lvl1pPr>
              <a:defRPr>
                <a:solidFill>
                  <a:schemeClr val="bg1"/>
                </a:solidFill>
              </a:defRPr>
            </a:lvl1pPr>
          </a:lstStyle>
          <a:p>
            <a:r>
              <a:t>Click to Edit 1-Column Title</a:t>
            </a:r>
          </a:p>
        </p:txBody>
      </p:sp>
      <p:sp>
        <p:nvSpPr>
          <p:cNvPr id="286" name="Body Level One…"/>
          <p:cNvSpPr txBox="1">
            <a:spLocks noGrp="1"/>
          </p:cNvSpPr>
          <p:nvPr>
            <p:ph type="body" sz="quarter" idx="1" hasCustomPrompt="1"/>
          </p:nvPr>
        </p:nvSpPr>
        <p:spPr>
          <a:xfrm>
            <a:off x="516924" y="1036001"/>
            <a:ext cx="11163301" cy="323461"/>
          </a:xfrm>
          <a:prstGeom prst="rect">
            <a:avLst/>
          </a:prstGeom>
        </p:spPr>
        <p:txBody>
          <a:bodyPr/>
          <a:lstStyle>
            <a:lvl1pPr marL="0" indent="0">
              <a:lnSpc>
                <a:spcPts val="2700"/>
              </a:lnSpc>
              <a:buNone/>
              <a:defRPr>
                <a:solidFill>
                  <a:srgbClr val="FFFFFF"/>
                </a:solidFill>
                <a:latin typeface="Atyp Text Semibold"/>
                <a:ea typeface="Atyp Text Semibold"/>
                <a:cs typeface="Atyp Text Semibold"/>
                <a:sym typeface="Atyp Text Semibold"/>
              </a:defRPr>
            </a:lvl1pPr>
            <a:lvl2pPr>
              <a:lnSpc>
                <a:spcPts val="2700"/>
              </a:lnSpc>
              <a:defRPr>
                <a:latin typeface="Atyp Text Semibold"/>
                <a:ea typeface="Atyp Text Semibold"/>
                <a:cs typeface="Atyp Text Semibold"/>
                <a:sym typeface="Atyp Text Semibold"/>
              </a:defRPr>
            </a:lvl2pPr>
            <a:lvl3pPr>
              <a:lnSpc>
                <a:spcPts val="2700"/>
              </a:lnSpc>
              <a:defRPr>
                <a:latin typeface="Atyp Text Semibold"/>
                <a:ea typeface="Atyp Text Semibold"/>
                <a:cs typeface="Atyp Text Semibold"/>
                <a:sym typeface="Atyp Text Semibold"/>
              </a:defRPr>
            </a:lvl3pPr>
            <a:lvl4pPr>
              <a:lnSpc>
                <a:spcPts val="2700"/>
              </a:lnSpc>
              <a:defRPr>
                <a:latin typeface="Atyp Text Semibold"/>
                <a:ea typeface="Atyp Text Semibold"/>
                <a:cs typeface="Atyp Text Semibold"/>
                <a:sym typeface="Atyp Text Semibold"/>
              </a:defRPr>
            </a:lvl4pPr>
            <a:lvl5pPr>
              <a:lnSpc>
                <a:spcPts val="2700"/>
              </a:lnSpc>
              <a:defRPr>
                <a:latin typeface="Atyp Text Semibold"/>
                <a:ea typeface="Atyp Text Semibold"/>
                <a:cs typeface="Atyp Text Semibold"/>
                <a:sym typeface="Atyp Text Semibold"/>
              </a:defRPr>
            </a:lvl5pPr>
          </a:lstStyle>
          <a:p>
            <a:r>
              <a:rPr lang="en-US"/>
              <a:t>This is a subhead. If needed, please keep to one line, only. If not, delete.</a:t>
            </a:r>
          </a:p>
        </p:txBody>
      </p:sp>
      <p:sp>
        <p:nvSpPr>
          <p:cNvPr id="9" name="Text Placeholder 2">
            <a:extLst>
              <a:ext uri="{FF2B5EF4-FFF2-40B4-BE49-F238E27FC236}">
                <a16:creationId xmlns:a16="http://schemas.microsoft.com/office/drawing/2014/main" id="{FAB52382-BA5B-1C4F-9278-4A12CE07DC18}"/>
              </a:ext>
            </a:extLst>
          </p:cNvPr>
          <p:cNvSpPr>
            <a:spLocks noGrp="1"/>
          </p:cNvSpPr>
          <p:nvPr>
            <p:ph type="body" sz="quarter" idx="22"/>
          </p:nvPr>
        </p:nvSpPr>
        <p:spPr>
          <a:xfrm>
            <a:off x="517525" y="1820863"/>
            <a:ext cx="11158538" cy="3786187"/>
          </a:xfrm>
        </p:spPr>
        <p:txBody>
          <a:bodyPr/>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buClr>
                <a:srgbClr val="FFFFFF"/>
              </a:buClr>
              <a:defRPr>
                <a:solidFill>
                  <a:srgbClr val="FFFFFF"/>
                </a:solidFill>
              </a:defRPr>
            </a:lvl4pPr>
            <a:lvl5pPr>
              <a:buClr>
                <a:srgbClr val="FFFFFF"/>
              </a:buCl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Picture 6">
            <a:extLst>
              <a:ext uri="{FF2B5EF4-FFF2-40B4-BE49-F238E27FC236}">
                <a16:creationId xmlns:a16="http://schemas.microsoft.com/office/drawing/2014/main" id="{83BB2B9F-C3FD-0556-4623-9E50359596BA}"/>
              </a:ext>
            </a:extLst>
          </p:cNvPr>
          <p:cNvPicPr>
            <a:picLocks noChangeAspect="1"/>
          </p:cNvPicPr>
          <p:nvPr/>
        </p:nvPicPr>
        <p:blipFill>
          <a:blip r:embed="rId2"/>
          <a:stretch>
            <a:fillRect/>
          </a:stretch>
        </p:blipFill>
        <p:spPr>
          <a:xfrm>
            <a:off x="516924" y="5914268"/>
            <a:ext cx="1200768" cy="588132"/>
          </a:xfrm>
          <a:prstGeom prst="rect">
            <a:avLst/>
          </a:prstGeom>
          <a:ln w="12700">
            <a:miter lim="400000"/>
          </a:ln>
        </p:spPr>
      </p:pic>
    </p:spTree>
    <p:extLst>
      <p:ext uri="{BB962C8B-B14F-4D97-AF65-F5344CB8AC3E}">
        <p14:creationId xmlns:p14="http://schemas.microsoft.com/office/powerpoint/2010/main" val="276145492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_Title ALT - Runner Reflection Purple">
    <p:bg>
      <p:bgPr>
        <a:solidFill>
          <a:schemeClr val="accent5"/>
        </a:solidFill>
        <a:effectLst/>
      </p:bgPr>
    </p:bg>
    <p:spTree>
      <p:nvGrpSpPr>
        <p:cNvPr id="1" name=""/>
        <p:cNvGrpSpPr/>
        <p:nvPr/>
      </p:nvGrpSpPr>
      <p:grpSpPr>
        <a:xfrm>
          <a:off x="0" y="0"/>
          <a:ext cx="0" cy="0"/>
          <a:chOff x="0" y="0"/>
          <a:chExt cx="0" cy="0"/>
        </a:xfrm>
      </p:grpSpPr>
      <p:pic>
        <p:nvPicPr>
          <p:cNvPr id="88" name="Picture 3" descr="Picture 3"/>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89" name="Graphic 3"/>
          <p:cNvSpPr/>
          <p:nvPr/>
        </p:nvSpPr>
        <p:spPr>
          <a:xfrm>
            <a:off x="0" y="4519167"/>
            <a:ext cx="12192000" cy="23388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10225"/>
                </a:lnTo>
                <a:lnTo>
                  <a:pt x="0" y="21600"/>
                </a:lnTo>
                <a:close/>
              </a:path>
            </a:pathLst>
          </a:custGeom>
          <a:solidFill>
            <a:schemeClr val="accent5"/>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3" name="Click to Edit Slide Title">
            <a:extLst>
              <a:ext uri="{FF2B5EF4-FFF2-40B4-BE49-F238E27FC236}">
                <a16:creationId xmlns:a16="http://schemas.microsoft.com/office/drawing/2014/main" id="{06BDF410-025D-EF58-45CE-0EC0D5AE9EE8}"/>
              </a:ext>
            </a:extLst>
          </p:cNvPr>
          <p:cNvSpPr txBox="1">
            <a:spLocks noGrp="1"/>
          </p:cNvSpPr>
          <p:nvPr>
            <p:ph type="title" hasCustomPrompt="1"/>
          </p:nvPr>
        </p:nvSpPr>
        <p:spPr>
          <a:xfrm>
            <a:off x="3909848" y="5274938"/>
            <a:ext cx="7765228" cy="1278662"/>
          </a:xfrm>
          <a:prstGeom prst="rect">
            <a:avLst/>
          </a:prstGeom>
        </p:spPr>
        <p:txBody>
          <a:bodyPr anchor="ctr">
            <a:noAutofit/>
          </a:bodyPr>
          <a:lstStyle>
            <a:lvl1pPr algn="r">
              <a:defRPr sz="4800">
                <a:solidFill>
                  <a:srgbClr val="FFFFFF"/>
                </a:solidFill>
              </a:defRPr>
            </a:lvl1pPr>
          </a:lstStyle>
          <a:p>
            <a:r>
              <a:t>Click to Edit Slide Title</a:t>
            </a:r>
          </a:p>
        </p:txBody>
      </p:sp>
      <p:sp>
        <p:nvSpPr>
          <p:cNvPr id="5" name="Slide Number">
            <a:extLst>
              <a:ext uri="{FF2B5EF4-FFF2-40B4-BE49-F238E27FC236}">
                <a16:creationId xmlns:a16="http://schemas.microsoft.com/office/drawing/2014/main" id="{DF49E7E7-4C76-D318-C29C-CF391C78A1C7}"/>
              </a:ext>
            </a:extLst>
          </p:cNvPr>
          <p:cNvSpPr txBox="1">
            <a:spLocks noGrp="1"/>
          </p:cNvSpPr>
          <p:nvPr>
            <p:ph type="sldNum" sz="quarter" idx="2"/>
          </p:nvPr>
        </p:nvSpPr>
        <p:spPr>
          <a:xfrm>
            <a:off x="11762395" y="6434203"/>
            <a:ext cx="265455" cy="246221"/>
          </a:xfrm>
          <a:prstGeom prst="rect">
            <a:avLst/>
          </a:prstGeom>
        </p:spPr>
        <p:txBody>
          <a:bodyPr/>
          <a:lstStyle>
            <a:lvl1pPr marL="0" indent="0">
              <a:buFont typeface="Arial" panose="020B0604020202020204" pitchFamily="34" charset="0"/>
              <a:buNone/>
              <a:defRPr>
                <a:solidFill>
                  <a:srgbClr val="FFFFFF"/>
                </a:solidFill>
              </a:defRPr>
            </a:lvl1pPr>
          </a:lstStyle>
          <a:p>
            <a:fld id="{8B872406-BB3D-487C-94AA-F5749CCD2F93}" type="slidenum">
              <a:rPr lang="en-US" smtClean="0"/>
              <a:t>‹#›</a:t>
            </a:fld>
            <a:endParaRPr lang="en-US"/>
          </a:p>
        </p:txBody>
      </p:sp>
      <p:pic>
        <p:nvPicPr>
          <p:cNvPr id="2" name="Picture 1">
            <a:extLst>
              <a:ext uri="{FF2B5EF4-FFF2-40B4-BE49-F238E27FC236}">
                <a16:creationId xmlns:a16="http://schemas.microsoft.com/office/drawing/2014/main" id="{19F82BC8-2F5A-2D4D-AEB7-885473EDC8B2}"/>
              </a:ext>
            </a:extLst>
          </p:cNvPr>
          <p:cNvPicPr>
            <a:picLocks noChangeAspect="1"/>
          </p:cNvPicPr>
          <p:nvPr/>
        </p:nvPicPr>
        <p:blipFill>
          <a:blip r:embed="rId3"/>
          <a:stretch>
            <a:fillRect/>
          </a:stretch>
        </p:blipFill>
        <p:spPr>
          <a:xfrm>
            <a:off x="510882" y="5919212"/>
            <a:ext cx="2509094" cy="481009"/>
          </a:xfrm>
          <a:prstGeom prst="rect">
            <a:avLst/>
          </a:prstGeom>
        </p:spPr>
      </p:pic>
    </p:spTree>
    <p:extLst>
      <p:ext uri="{BB962C8B-B14F-4D97-AF65-F5344CB8AC3E}">
        <p14:creationId xmlns:p14="http://schemas.microsoft.com/office/powerpoint/2010/main" val="1570792428"/>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reserve="1">
  <p:cSld name="Divider Slide - Black">
    <p:bg>
      <p:bgPr>
        <a:solidFill>
          <a:srgbClr val="000000"/>
        </a:solidFill>
        <a:effectLst/>
      </p:bgPr>
    </p:bg>
    <p:spTree>
      <p:nvGrpSpPr>
        <p:cNvPr id="1" name=""/>
        <p:cNvGrpSpPr/>
        <p:nvPr/>
      </p:nvGrpSpPr>
      <p:grpSpPr>
        <a:xfrm>
          <a:off x="0" y="0"/>
          <a:ext cx="0" cy="0"/>
          <a:chOff x="0" y="0"/>
          <a:chExt cx="0" cy="0"/>
        </a:xfrm>
      </p:grpSpPr>
      <p:sp>
        <p:nvSpPr>
          <p:cNvPr id="183" name="Freeform 24"/>
          <p:cNvSpPr/>
          <p:nvPr/>
        </p:nvSpPr>
        <p:spPr>
          <a:xfrm>
            <a:off x="4161788" y="4264886"/>
            <a:ext cx="5186229" cy="259311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184" name="Freeform 27"/>
          <p:cNvSpPr/>
          <p:nvPr/>
        </p:nvSpPr>
        <p:spPr>
          <a:xfrm>
            <a:off x="10419667" y="724570"/>
            <a:ext cx="1772333" cy="61334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3478" y="21600"/>
                </a:lnTo>
                <a:lnTo>
                  <a:pt x="2946" y="21114"/>
                </a:lnTo>
                <a:cubicBezTo>
                  <a:pt x="1028" y="19215"/>
                  <a:pt x="0" y="17207"/>
                  <a:pt x="0" y="15131"/>
                </a:cubicBezTo>
                <a:cubicBezTo>
                  <a:pt x="0" y="9552"/>
                  <a:pt x="7313" y="4495"/>
                  <a:pt x="19292" y="697"/>
                </a:cubicBezTo>
                <a:close/>
              </a:path>
            </a:pathLst>
          </a:custGeom>
          <a:solidFill>
            <a:schemeClr val="accent1"/>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185" name="Freeform 23"/>
          <p:cNvSpPr/>
          <p:nvPr/>
        </p:nvSpPr>
        <p:spPr>
          <a:xfrm rot="21206569">
            <a:off x="-190568" y="1090201"/>
            <a:ext cx="9207163" cy="28101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758" y="0"/>
                </a:lnTo>
                <a:close/>
              </a:path>
            </a:pathLst>
          </a:cu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186" name="Click to Edit Section Divider Title"/>
          <p:cNvSpPr txBox="1">
            <a:spLocks noGrp="1"/>
          </p:cNvSpPr>
          <p:nvPr>
            <p:ph type="title" hasCustomPrompt="1"/>
          </p:nvPr>
        </p:nvSpPr>
        <p:spPr>
          <a:xfrm>
            <a:off x="516924" y="1979015"/>
            <a:ext cx="7366313" cy="1449986"/>
          </a:xfrm>
          <a:prstGeom prst="rect">
            <a:avLst/>
          </a:prstGeom>
        </p:spPr>
        <p:txBody>
          <a:bodyPr/>
          <a:lstStyle>
            <a:lvl1pPr>
              <a:defRPr sz="4800">
                <a:latin typeface="+mj-lt"/>
                <a:ea typeface="Atyp Text Semibold"/>
                <a:cs typeface="Atyp Text Semibold"/>
                <a:sym typeface="Atyp Text Semibold"/>
              </a:defRPr>
            </a:lvl1pPr>
          </a:lstStyle>
          <a:p>
            <a:r>
              <a:t>Click to Edit Section Divider Title</a:t>
            </a:r>
          </a:p>
        </p:txBody>
      </p:sp>
      <p:sp>
        <p:nvSpPr>
          <p:cNvPr id="187" name="Freeform 6"/>
          <p:cNvSpPr/>
          <p:nvPr/>
        </p:nvSpPr>
        <p:spPr>
          <a:xfrm>
            <a:off x="10419667" y="724570"/>
            <a:ext cx="1772333" cy="61334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3478" y="21600"/>
                </a:lnTo>
                <a:lnTo>
                  <a:pt x="2946" y="21114"/>
                </a:lnTo>
                <a:cubicBezTo>
                  <a:pt x="1028" y="19215"/>
                  <a:pt x="0" y="17207"/>
                  <a:pt x="0" y="15131"/>
                </a:cubicBezTo>
                <a:cubicBezTo>
                  <a:pt x="0" y="9552"/>
                  <a:pt x="7313" y="4495"/>
                  <a:pt x="19292" y="697"/>
                </a:cubicBezTo>
                <a:close/>
              </a:path>
            </a:pathLst>
          </a:custGeom>
          <a:solidFill>
            <a:schemeClr val="accent5"/>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9" name="Slide Number">
            <a:extLst>
              <a:ext uri="{FF2B5EF4-FFF2-40B4-BE49-F238E27FC236}">
                <a16:creationId xmlns:a16="http://schemas.microsoft.com/office/drawing/2014/main" id="{F309D1F8-5EE2-1BC5-367B-B4F40FDA6F2D}"/>
              </a:ext>
            </a:extLst>
          </p:cNvPr>
          <p:cNvSpPr txBox="1">
            <a:spLocks noGrp="1"/>
          </p:cNvSpPr>
          <p:nvPr>
            <p:ph type="sldNum" sz="quarter" idx="2"/>
          </p:nvPr>
        </p:nvSpPr>
        <p:spPr>
          <a:xfrm>
            <a:off x="11527727" y="6256179"/>
            <a:ext cx="265455" cy="246221"/>
          </a:xfrm>
          <a:prstGeom prst="rect">
            <a:avLst/>
          </a:prstGeom>
        </p:spPr>
        <p:txBody>
          <a:bodyPr/>
          <a:lstStyle>
            <a:lvl1pPr marL="0" indent="0">
              <a:buFont typeface="Arial" panose="020B0604020202020204" pitchFamily="34" charset="0"/>
              <a:buNone/>
              <a:defRPr/>
            </a:lvl1pPr>
          </a:lstStyle>
          <a:p>
            <a:fld id="{86CB4B4D-7CA3-9044-876B-883B54F8677D}" type="slidenum">
              <a:rPr lang="en-US" smtClean="0"/>
              <a:pPr/>
              <a:t>‹#›</a:t>
            </a:fld>
            <a:endParaRPr lang="en-US"/>
          </a:p>
        </p:txBody>
      </p:sp>
      <p:pic>
        <p:nvPicPr>
          <p:cNvPr id="2" name="Picture 1">
            <a:extLst>
              <a:ext uri="{FF2B5EF4-FFF2-40B4-BE49-F238E27FC236}">
                <a16:creationId xmlns:a16="http://schemas.microsoft.com/office/drawing/2014/main" id="{04F0CABF-F8E5-E2A5-C747-027EE2F959C4}"/>
              </a:ext>
            </a:extLst>
          </p:cNvPr>
          <p:cNvPicPr>
            <a:picLocks noChangeAspect="1"/>
          </p:cNvPicPr>
          <p:nvPr userDrawn="1"/>
        </p:nvPicPr>
        <p:blipFill>
          <a:blip r:embed="rId2"/>
          <a:stretch>
            <a:fillRect/>
          </a:stretch>
        </p:blipFill>
        <p:spPr>
          <a:xfrm>
            <a:off x="528602" y="5923266"/>
            <a:ext cx="2501677" cy="470873"/>
          </a:xfrm>
          <a:prstGeom prst="rect">
            <a:avLst/>
          </a:prstGeom>
        </p:spPr>
      </p:pic>
    </p:spTree>
    <p:extLst>
      <p:ext uri="{BB962C8B-B14F-4D97-AF65-F5344CB8AC3E}">
        <p14:creationId xmlns:p14="http://schemas.microsoft.com/office/powerpoint/2010/main" val="312891976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2_Title + 1-Column - Black - Bullets">
    <p:bg>
      <p:bgPr>
        <a:solidFill>
          <a:schemeClr val="tx1"/>
        </a:solidFill>
        <a:effectLst/>
      </p:bgPr>
    </p:bg>
    <p:spTree>
      <p:nvGrpSpPr>
        <p:cNvPr id="1" name=""/>
        <p:cNvGrpSpPr/>
        <p:nvPr/>
      </p:nvGrpSpPr>
      <p:grpSpPr>
        <a:xfrm>
          <a:off x="0" y="0"/>
          <a:ext cx="0" cy="0"/>
          <a:chOff x="0" y="0"/>
          <a:chExt cx="0" cy="0"/>
        </a:xfrm>
      </p:grpSpPr>
      <p:sp>
        <p:nvSpPr>
          <p:cNvPr id="284" name="Slide Number"/>
          <p:cNvSpPr txBox="1">
            <a:spLocks noGrp="1"/>
          </p:cNvSpPr>
          <p:nvPr>
            <p:ph type="sldNum" sz="quarter" idx="2"/>
          </p:nvPr>
        </p:nvSpPr>
        <p:spPr>
          <a:xfrm>
            <a:off x="11527726" y="6256179"/>
            <a:ext cx="265456" cy="246221"/>
          </a:xfrm>
          <a:prstGeom prst="rect">
            <a:avLst/>
          </a:prstGeom>
        </p:spPr>
        <p:txBody>
          <a:bodyPr/>
          <a:lstStyle>
            <a:lvl1pPr>
              <a:defRPr>
                <a:solidFill>
                  <a:srgbClr val="FFFFFF"/>
                </a:solidFill>
              </a:defRPr>
            </a:lvl1pPr>
          </a:lstStyle>
          <a:p>
            <a:fld id="{86CB4B4D-7CA3-9044-876B-883B54F8677D}" type="slidenum">
              <a:rPr lang="en-US" smtClean="0"/>
              <a:pPr/>
              <a:t>‹#›</a:t>
            </a:fld>
            <a:endParaRPr lang="en-US"/>
          </a:p>
        </p:txBody>
      </p:sp>
      <p:sp>
        <p:nvSpPr>
          <p:cNvPr id="285" name="Click to Edit 1-Column Title"/>
          <p:cNvSpPr txBox="1">
            <a:spLocks noGrp="1"/>
          </p:cNvSpPr>
          <p:nvPr>
            <p:ph type="title" hasCustomPrompt="1"/>
          </p:nvPr>
        </p:nvSpPr>
        <p:spPr>
          <a:xfrm>
            <a:off x="516924" y="505168"/>
            <a:ext cx="11164331" cy="514007"/>
          </a:xfrm>
          <a:prstGeom prst="rect">
            <a:avLst/>
          </a:prstGeom>
        </p:spPr>
        <p:txBody>
          <a:bodyPr/>
          <a:lstStyle>
            <a:lvl1pPr>
              <a:defRPr>
                <a:solidFill>
                  <a:schemeClr val="bg1"/>
                </a:solidFill>
                <a:latin typeface="+mj-lt"/>
              </a:defRPr>
            </a:lvl1pPr>
          </a:lstStyle>
          <a:p>
            <a:r>
              <a:t>Click to Edit 1-Column Title</a:t>
            </a:r>
          </a:p>
        </p:txBody>
      </p:sp>
      <p:sp>
        <p:nvSpPr>
          <p:cNvPr id="286" name="Body Level One…"/>
          <p:cNvSpPr txBox="1">
            <a:spLocks noGrp="1"/>
          </p:cNvSpPr>
          <p:nvPr>
            <p:ph type="body" sz="quarter" idx="1" hasCustomPrompt="1"/>
          </p:nvPr>
        </p:nvSpPr>
        <p:spPr>
          <a:xfrm>
            <a:off x="516924" y="1036001"/>
            <a:ext cx="11163301" cy="323461"/>
          </a:xfrm>
          <a:prstGeom prst="rect">
            <a:avLst/>
          </a:prstGeom>
        </p:spPr>
        <p:txBody>
          <a:bodyPr/>
          <a:lstStyle>
            <a:lvl1pPr marL="0" indent="0">
              <a:lnSpc>
                <a:spcPts val="2700"/>
              </a:lnSpc>
              <a:buNone/>
              <a:defRPr>
                <a:solidFill>
                  <a:srgbClr val="FFFFFF"/>
                </a:solidFill>
                <a:latin typeface="Atyp Text Semibold"/>
                <a:ea typeface="Atyp Text Semibold"/>
                <a:cs typeface="Atyp Text Semibold"/>
                <a:sym typeface="Atyp Text Semibold"/>
              </a:defRPr>
            </a:lvl1pPr>
            <a:lvl2pPr>
              <a:lnSpc>
                <a:spcPts val="2700"/>
              </a:lnSpc>
              <a:defRPr>
                <a:latin typeface="Atyp Text Semibold"/>
                <a:ea typeface="Atyp Text Semibold"/>
                <a:cs typeface="Atyp Text Semibold"/>
                <a:sym typeface="Atyp Text Semibold"/>
              </a:defRPr>
            </a:lvl2pPr>
            <a:lvl3pPr>
              <a:lnSpc>
                <a:spcPts val="2700"/>
              </a:lnSpc>
              <a:defRPr>
                <a:latin typeface="Atyp Text Semibold"/>
                <a:ea typeface="Atyp Text Semibold"/>
                <a:cs typeface="Atyp Text Semibold"/>
                <a:sym typeface="Atyp Text Semibold"/>
              </a:defRPr>
            </a:lvl3pPr>
            <a:lvl4pPr>
              <a:lnSpc>
                <a:spcPts val="2700"/>
              </a:lnSpc>
              <a:defRPr>
                <a:latin typeface="Atyp Text Semibold"/>
                <a:ea typeface="Atyp Text Semibold"/>
                <a:cs typeface="Atyp Text Semibold"/>
                <a:sym typeface="Atyp Text Semibold"/>
              </a:defRPr>
            </a:lvl4pPr>
            <a:lvl5pPr>
              <a:lnSpc>
                <a:spcPts val="2700"/>
              </a:lnSpc>
              <a:defRPr>
                <a:latin typeface="Atyp Text Semibold"/>
                <a:ea typeface="Atyp Text Semibold"/>
                <a:cs typeface="Atyp Text Semibold"/>
                <a:sym typeface="Atyp Text Semibold"/>
              </a:defRPr>
            </a:lvl5pPr>
          </a:lstStyle>
          <a:p>
            <a:r>
              <a:rPr lang="en-US"/>
              <a:t>This is a subhead. If needed, please keep to one line, only. If not, delete.</a:t>
            </a:r>
          </a:p>
        </p:txBody>
      </p:sp>
      <p:sp>
        <p:nvSpPr>
          <p:cNvPr id="9" name="Text Placeholder 2">
            <a:extLst>
              <a:ext uri="{FF2B5EF4-FFF2-40B4-BE49-F238E27FC236}">
                <a16:creationId xmlns:a16="http://schemas.microsoft.com/office/drawing/2014/main" id="{FAB52382-BA5B-1C4F-9278-4A12CE07DC18}"/>
              </a:ext>
            </a:extLst>
          </p:cNvPr>
          <p:cNvSpPr>
            <a:spLocks noGrp="1"/>
          </p:cNvSpPr>
          <p:nvPr>
            <p:ph type="body" sz="quarter" idx="22"/>
          </p:nvPr>
        </p:nvSpPr>
        <p:spPr>
          <a:xfrm>
            <a:off x="517525" y="1820863"/>
            <a:ext cx="11158538" cy="3786187"/>
          </a:xfrm>
        </p:spPr>
        <p:txBody>
          <a:bodyPr/>
          <a:lstStyle>
            <a:lvl1pPr>
              <a:buClr>
                <a:srgbClr val="FFFFFF"/>
              </a:buClr>
              <a:defRPr>
                <a:solidFill>
                  <a:srgbClr val="FFFFFF"/>
                </a:solidFill>
                <a:latin typeface="+mn-lt"/>
              </a:defRPr>
            </a:lvl1pPr>
            <a:lvl2pPr>
              <a:buClr>
                <a:srgbClr val="FFFFFF"/>
              </a:buClr>
              <a:defRPr>
                <a:solidFill>
                  <a:srgbClr val="FFFFFF"/>
                </a:solidFill>
                <a:latin typeface="+mn-lt"/>
              </a:defRPr>
            </a:lvl2pPr>
            <a:lvl3pPr>
              <a:buClr>
                <a:srgbClr val="FFFFFF"/>
              </a:buClr>
              <a:defRPr>
                <a:solidFill>
                  <a:srgbClr val="FFFFFF"/>
                </a:solidFill>
                <a:latin typeface="+mn-lt"/>
              </a:defRPr>
            </a:lvl3pPr>
            <a:lvl4pPr>
              <a:buClr>
                <a:srgbClr val="FFFFFF"/>
              </a:buClr>
              <a:defRPr>
                <a:solidFill>
                  <a:srgbClr val="FFFFFF"/>
                </a:solidFill>
                <a:latin typeface="+mn-lt"/>
              </a:defRPr>
            </a:lvl4pPr>
            <a:lvl5pPr>
              <a:buClr>
                <a:srgbClr val="FFFFFF"/>
              </a:buClr>
              <a:defRPr>
                <a:solidFill>
                  <a:srgbClr val="FFFFF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4F5F99EF-6CAC-DB0E-4655-4BE90FE27D2C}"/>
              </a:ext>
            </a:extLst>
          </p:cNvPr>
          <p:cNvPicPr>
            <a:picLocks noChangeAspect="1"/>
          </p:cNvPicPr>
          <p:nvPr userDrawn="1"/>
        </p:nvPicPr>
        <p:blipFill>
          <a:blip r:embed="rId2"/>
          <a:stretch>
            <a:fillRect/>
          </a:stretch>
        </p:blipFill>
        <p:spPr>
          <a:xfrm>
            <a:off x="528602" y="5923266"/>
            <a:ext cx="2501677" cy="470873"/>
          </a:xfrm>
          <a:prstGeom prst="rect">
            <a:avLst/>
          </a:prstGeom>
        </p:spPr>
      </p:pic>
    </p:spTree>
    <p:extLst>
      <p:ext uri="{BB962C8B-B14F-4D97-AF65-F5344CB8AC3E}">
        <p14:creationId xmlns:p14="http://schemas.microsoft.com/office/powerpoint/2010/main" val="2859444294"/>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 2-Column - Black">
    <p:bg>
      <p:bgPr>
        <a:solidFill>
          <a:srgbClr val="000000"/>
        </a:solidFill>
        <a:effectLst/>
      </p:bgPr>
    </p:bg>
    <p:spTree>
      <p:nvGrpSpPr>
        <p:cNvPr id="1" name=""/>
        <p:cNvGrpSpPr/>
        <p:nvPr/>
      </p:nvGrpSpPr>
      <p:grpSpPr>
        <a:xfrm>
          <a:off x="0" y="0"/>
          <a:ext cx="0" cy="0"/>
          <a:chOff x="0" y="0"/>
          <a:chExt cx="0" cy="0"/>
        </a:xfrm>
      </p:grpSpPr>
      <p:sp>
        <p:nvSpPr>
          <p:cNvPr id="386"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388" name="Click to Edit 2-Column Title"/>
          <p:cNvSpPr txBox="1">
            <a:spLocks noGrp="1"/>
          </p:cNvSpPr>
          <p:nvPr>
            <p:ph type="title" hasCustomPrompt="1"/>
          </p:nvPr>
        </p:nvSpPr>
        <p:spPr>
          <a:xfrm>
            <a:off x="516924" y="505168"/>
            <a:ext cx="11164331" cy="694045"/>
          </a:xfrm>
          <a:prstGeom prst="rect">
            <a:avLst/>
          </a:prstGeom>
        </p:spPr>
        <p:txBody>
          <a:bodyPr/>
          <a:lstStyle>
            <a:lvl1pPr>
              <a:defRPr>
                <a:solidFill>
                  <a:srgbClr val="FFE900"/>
                </a:solidFill>
                <a:latin typeface="+mj-lt"/>
              </a:defRPr>
            </a:lvl1pPr>
          </a:lstStyle>
          <a:p>
            <a:r>
              <a:t>Click to Edit 2-Column Title</a:t>
            </a:r>
          </a:p>
        </p:txBody>
      </p:sp>
      <p:sp>
        <p:nvSpPr>
          <p:cNvPr id="9" name="Text Placeholder 2">
            <a:extLst>
              <a:ext uri="{FF2B5EF4-FFF2-40B4-BE49-F238E27FC236}">
                <a16:creationId xmlns:a16="http://schemas.microsoft.com/office/drawing/2014/main" id="{3B9981F8-6F4A-7441-96A7-583852FC5447}"/>
              </a:ext>
            </a:extLst>
          </p:cNvPr>
          <p:cNvSpPr>
            <a:spLocks noGrp="1"/>
          </p:cNvSpPr>
          <p:nvPr>
            <p:ph type="body" sz="quarter" idx="22"/>
          </p:nvPr>
        </p:nvSpPr>
        <p:spPr>
          <a:xfrm>
            <a:off x="517525" y="1330325"/>
            <a:ext cx="5421313" cy="4130675"/>
          </a:xfrm>
        </p:spPr>
        <p:txBody>
          <a:bodyPr/>
          <a:lstStyle>
            <a:lvl1pPr>
              <a:buClr>
                <a:srgbClr val="FFFFFF"/>
              </a:buClr>
              <a:defRPr>
                <a:solidFill>
                  <a:srgbClr val="FFFFFF"/>
                </a:solidFill>
                <a:latin typeface="+mn-lt"/>
              </a:defRPr>
            </a:lvl1pPr>
            <a:lvl2pPr>
              <a:buClr>
                <a:srgbClr val="FFFFFF"/>
              </a:buClr>
              <a:defRPr>
                <a:solidFill>
                  <a:srgbClr val="FFFFFF"/>
                </a:solidFill>
                <a:latin typeface="+mn-lt"/>
              </a:defRPr>
            </a:lvl2pPr>
            <a:lvl3pPr>
              <a:buClr>
                <a:srgbClr val="FFFFFF"/>
              </a:buClr>
              <a:defRPr>
                <a:solidFill>
                  <a:srgbClr val="FFFFFF"/>
                </a:solidFill>
                <a:latin typeface="+mn-lt"/>
              </a:defRPr>
            </a:lvl3pPr>
            <a:lvl4pPr>
              <a:buClr>
                <a:srgbClr val="FFFFFF"/>
              </a:buClr>
              <a:defRPr>
                <a:solidFill>
                  <a:srgbClr val="FFFFFF"/>
                </a:solidFill>
                <a:latin typeface="+mn-lt"/>
              </a:defRPr>
            </a:lvl4pPr>
            <a:lvl5pPr>
              <a:buClr>
                <a:srgbClr val="FFFFFF"/>
              </a:buClr>
              <a:defRPr>
                <a:solidFill>
                  <a:srgbClr val="FFFFF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6">
            <a:extLst>
              <a:ext uri="{FF2B5EF4-FFF2-40B4-BE49-F238E27FC236}">
                <a16:creationId xmlns:a16="http://schemas.microsoft.com/office/drawing/2014/main" id="{0B24B0F3-F280-0944-A730-58159F42F3D8}"/>
              </a:ext>
            </a:extLst>
          </p:cNvPr>
          <p:cNvSpPr>
            <a:spLocks noGrp="1"/>
          </p:cNvSpPr>
          <p:nvPr>
            <p:ph type="body" sz="quarter" idx="23"/>
          </p:nvPr>
        </p:nvSpPr>
        <p:spPr>
          <a:xfrm>
            <a:off x="6253164" y="1330325"/>
            <a:ext cx="5421312" cy="4130675"/>
          </a:xfrm>
        </p:spPr>
        <p:txBody>
          <a:bodyPr/>
          <a:lstStyle>
            <a:lvl1pPr>
              <a:buClr>
                <a:srgbClr val="FFFFFF"/>
              </a:buClr>
              <a:defRPr>
                <a:solidFill>
                  <a:srgbClr val="FFFFFF"/>
                </a:solidFill>
                <a:latin typeface="+mn-lt"/>
              </a:defRPr>
            </a:lvl1pPr>
            <a:lvl2pPr>
              <a:buClr>
                <a:srgbClr val="FFFFFF"/>
              </a:buClr>
              <a:defRPr>
                <a:solidFill>
                  <a:srgbClr val="FFFFFF"/>
                </a:solidFill>
                <a:latin typeface="+mn-lt"/>
              </a:defRPr>
            </a:lvl2pPr>
            <a:lvl3pPr>
              <a:buClr>
                <a:srgbClr val="FFFFFF"/>
              </a:buClr>
              <a:defRPr>
                <a:solidFill>
                  <a:srgbClr val="FFFFFF"/>
                </a:solidFill>
                <a:latin typeface="+mn-lt"/>
              </a:defRPr>
            </a:lvl3pPr>
            <a:lvl4pPr>
              <a:buClr>
                <a:srgbClr val="FFFFFF"/>
              </a:buClr>
              <a:defRPr>
                <a:solidFill>
                  <a:srgbClr val="FFFFFF"/>
                </a:solidFill>
                <a:latin typeface="+mn-lt"/>
              </a:defRPr>
            </a:lvl4pPr>
            <a:lvl5pPr>
              <a:buClr>
                <a:srgbClr val="FFFFFF"/>
              </a:buClr>
              <a:defRPr>
                <a:solidFill>
                  <a:srgbClr val="FFFFF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2D665431-9CF6-2341-E0BE-E390173A51CF}"/>
              </a:ext>
            </a:extLst>
          </p:cNvPr>
          <p:cNvPicPr>
            <a:picLocks noChangeAspect="1"/>
          </p:cNvPicPr>
          <p:nvPr userDrawn="1"/>
        </p:nvPicPr>
        <p:blipFill>
          <a:blip r:embed="rId2"/>
          <a:stretch>
            <a:fillRect/>
          </a:stretch>
        </p:blipFill>
        <p:spPr>
          <a:xfrm>
            <a:off x="528602" y="5923266"/>
            <a:ext cx="2501677" cy="470873"/>
          </a:xfrm>
          <a:prstGeom prst="rect">
            <a:avLst/>
          </a:prstGeom>
        </p:spPr>
      </p:pic>
    </p:spTree>
    <p:extLst>
      <p:ext uri="{BB962C8B-B14F-4D97-AF65-F5344CB8AC3E}">
        <p14:creationId xmlns:p14="http://schemas.microsoft.com/office/powerpoint/2010/main" val="2745593115"/>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genda_Black">
    <p:bg>
      <p:bgPr>
        <a:solidFill>
          <a:schemeClr val="tx1"/>
        </a:solidFill>
        <a:effectLst/>
      </p:bgPr>
    </p:bg>
    <p:spTree>
      <p:nvGrpSpPr>
        <p:cNvPr id="1" name=""/>
        <p:cNvGrpSpPr/>
        <p:nvPr/>
      </p:nvGrpSpPr>
      <p:grpSpPr>
        <a:xfrm>
          <a:off x="0" y="0"/>
          <a:ext cx="0" cy="0"/>
          <a:chOff x="0" y="0"/>
          <a:chExt cx="0" cy="0"/>
        </a:xfrm>
      </p:grpSpPr>
      <p:sp>
        <p:nvSpPr>
          <p:cNvPr id="5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21" name="Freeform 22"/>
          <p:cNvSpPr/>
          <p:nvPr/>
        </p:nvSpPr>
        <p:spPr>
          <a:xfrm rot="10800000">
            <a:off x="6846305" y="5598197"/>
            <a:ext cx="2192586" cy="1259803"/>
          </a:xfrm>
          <a:custGeom>
            <a:avLst/>
            <a:gdLst/>
            <a:ahLst/>
            <a:cxnLst>
              <a:cxn ang="0">
                <a:pos x="wd2" y="hd2"/>
              </a:cxn>
              <a:cxn ang="5400000">
                <a:pos x="wd2" y="hd2"/>
              </a:cxn>
              <a:cxn ang="10800000">
                <a:pos x="wd2" y="hd2"/>
              </a:cxn>
              <a:cxn ang="16200000">
                <a:pos x="wd2" y="hd2"/>
              </a:cxn>
            </a:cxnLst>
            <a:rect l="0" t="0" r="r" b="b"/>
            <a:pathLst>
              <a:path w="21600" h="21600" extrusionOk="0">
                <a:moveTo>
                  <a:pt x="162" y="0"/>
                </a:moveTo>
                <a:lnTo>
                  <a:pt x="5047" y="0"/>
                </a:lnTo>
                <a:lnTo>
                  <a:pt x="4922" y="700"/>
                </a:lnTo>
                <a:cubicBezTo>
                  <a:pt x="4842" y="1379"/>
                  <a:pt x="4800" y="2083"/>
                  <a:pt x="4800" y="2803"/>
                </a:cubicBezTo>
                <a:cubicBezTo>
                  <a:pt x="4800" y="8568"/>
                  <a:pt x="7488" y="13246"/>
                  <a:pt x="10800" y="13246"/>
                </a:cubicBezTo>
                <a:cubicBezTo>
                  <a:pt x="14112" y="13246"/>
                  <a:pt x="16800" y="8568"/>
                  <a:pt x="16800" y="2803"/>
                </a:cubicBezTo>
                <a:cubicBezTo>
                  <a:pt x="16800" y="2083"/>
                  <a:pt x="16758" y="1379"/>
                  <a:pt x="16678" y="700"/>
                </a:cubicBezTo>
                <a:lnTo>
                  <a:pt x="16553" y="0"/>
                </a:lnTo>
                <a:lnTo>
                  <a:pt x="21439" y="0"/>
                </a:lnTo>
                <a:lnTo>
                  <a:pt x="21600" y="2803"/>
                </a:lnTo>
                <a:cubicBezTo>
                  <a:pt x="21600" y="13162"/>
                  <a:pt x="16800" y="21600"/>
                  <a:pt x="10800" y="21600"/>
                </a:cubicBezTo>
                <a:cubicBezTo>
                  <a:pt x="4848" y="21600"/>
                  <a:pt x="0" y="13162"/>
                  <a:pt x="0" y="2803"/>
                </a:cubicBezTo>
                <a:close/>
              </a:path>
            </a:pathLst>
          </a:custGeom>
          <a:solidFill>
            <a:schemeClr val="accent3"/>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 name="Freeform 4">
            <a:extLst>
              <a:ext uri="{FF2B5EF4-FFF2-40B4-BE49-F238E27FC236}">
                <a16:creationId xmlns:a16="http://schemas.microsoft.com/office/drawing/2014/main" id="{F5082E80-5FD7-B1BE-A8D0-046ED6437931}"/>
              </a:ext>
            </a:extLst>
          </p:cNvPr>
          <p:cNvSpPr/>
          <p:nvPr userDrawn="1"/>
        </p:nvSpPr>
        <p:spPr>
          <a:xfrm rot="1995147">
            <a:off x="1836331" y="5524055"/>
            <a:ext cx="1989880" cy="1501792"/>
          </a:xfrm>
          <a:custGeom>
            <a:avLst/>
            <a:gdLst>
              <a:gd name="connsiteX0" fmla="*/ 1194169 w 1989880"/>
              <a:gd name="connsiteY0" fmla="*/ 0 h 1501792"/>
              <a:gd name="connsiteX1" fmla="*/ 1989880 w 1989880"/>
              <a:gd name="connsiteY1" fmla="*/ 795733 h 1501792"/>
              <a:gd name="connsiteX2" fmla="*/ 1618302 w 1989880"/>
              <a:gd name="connsiteY2" fmla="*/ 1039373 h 1501792"/>
              <a:gd name="connsiteX3" fmla="*/ 1194169 w 1989880"/>
              <a:gd name="connsiteY3" fmla="*/ 615248 h 1501792"/>
              <a:gd name="connsiteX4" fmla="*/ 307609 w 1989880"/>
              <a:gd name="connsiteY4" fmla="*/ 1501792 h 1501792"/>
              <a:gd name="connsiteX5" fmla="*/ 0 w 1989880"/>
              <a:gd name="connsiteY5" fmla="*/ 1194203 h 150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9880" h="1501792">
                <a:moveTo>
                  <a:pt x="1194169" y="0"/>
                </a:moveTo>
                <a:lnTo>
                  <a:pt x="1989880" y="795733"/>
                </a:lnTo>
                <a:lnTo>
                  <a:pt x="1618302" y="1039373"/>
                </a:lnTo>
                <a:lnTo>
                  <a:pt x="1194169" y="615248"/>
                </a:lnTo>
                <a:lnTo>
                  <a:pt x="307609" y="1501792"/>
                </a:lnTo>
                <a:lnTo>
                  <a:pt x="0" y="1194203"/>
                </a:lnTo>
                <a:close/>
              </a:path>
            </a:pathLst>
          </a:custGeom>
          <a:solidFill>
            <a:schemeClr val="accent5"/>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7" name="Freeform 6">
            <a:extLst>
              <a:ext uri="{FF2B5EF4-FFF2-40B4-BE49-F238E27FC236}">
                <a16:creationId xmlns:a16="http://schemas.microsoft.com/office/drawing/2014/main" id="{71921F2F-1FA6-94CF-F95F-59265ED1C219}"/>
              </a:ext>
            </a:extLst>
          </p:cNvPr>
          <p:cNvSpPr/>
          <p:nvPr userDrawn="1"/>
        </p:nvSpPr>
        <p:spPr>
          <a:xfrm rot="21206569">
            <a:off x="10151244" y="581634"/>
            <a:ext cx="2096517" cy="435057"/>
          </a:xfrm>
          <a:custGeom>
            <a:avLst/>
            <a:gdLst>
              <a:gd name="connsiteX0" fmla="*/ 2096517 w 2096517"/>
              <a:gd name="connsiteY0" fmla="*/ 0 h 435057"/>
              <a:gd name="connsiteX1" fmla="*/ 2046508 w 2096517"/>
              <a:gd name="connsiteY1" fmla="*/ 435057 h 435057"/>
              <a:gd name="connsiteX2" fmla="*/ 0 w 2096517"/>
              <a:gd name="connsiteY2" fmla="*/ 435057 h 435057"/>
              <a:gd name="connsiteX3" fmla="*/ 0 w 2096517"/>
              <a:gd name="connsiteY3" fmla="*/ 0 h 435057"/>
            </a:gdLst>
            <a:ahLst/>
            <a:cxnLst>
              <a:cxn ang="0">
                <a:pos x="connsiteX0" y="connsiteY0"/>
              </a:cxn>
              <a:cxn ang="0">
                <a:pos x="connsiteX1" y="connsiteY1"/>
              </a:cxn>
              <a:cxn ang="0">
                <a:pos x="connsiteX2" y="connsiteY2"/>
              </a:cxn>
              <a:cxn ang="0">
                <a:pos x="connsiteX3" y="connsiteY3"/>
              </a:cxn>
            </a:cxnLst>
            <a:rect l="l" t="t" r="r" b="b"/>
            <a:pathLst>
              <a:path w="2096517" h="435057">
                <a:moveTo>
                  <a:pt x="2096517" y="0"/>
                </a:moveTo>
                <a:lnTo>
                  <a:pt x="2046508" y="435057"/>
                </a:lnTo>
                <a:lnTo>
                  <a:pt x="0" y="435057"/>
                </a:lnTo>
                <a:lnTo>
                  <a:pt x="0" y="0"/>
                </a:lnTo>
                <a:close/>
              </a:path>
            </a:pathLst>
          </a:custGeom>
          <a:solidFill>
            <a:schemeClr val="bg1"/>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6" name="Freeform 5">
            <a:extLst>
              <a:ext uri="{FF2B5EF4-FFF2-40B4-BE49-F238E27FC236}">
                <a16:creationId xmlns:a16="http://schemas.microsoft.com/office/drawing/2014/main" id="{9EDA6694-A1FC-332E-7AE0-ABAC192A48E6}"/>
              </a:ext>
            </a:extLst>
          </p:cNvPr>
          <p:cNvSpPr/>
          <p:nvPr userDrawn="1"/>
        </p:nvSpPr>
        <p:spPr>
          <a:xfrm rot="18904924">
            <a:off x="11340516" y="3786222"/>
            <a:ext cx="920866" cy="883419"/>
          </a:xfrm>
          <a:custGeom>
            <a:avLst/>
            <a:gdLst>
              <a:gd name="connsiteX0" fmla="*/ 430965 w 920866"/>
              <a:gd name="connsiteY0" fmla="*/ 0 h 883419"/>
              <a:gd name="connsiteX1" fmla="*/ 861147 w 920866"/>
              <a:gd name="connsiteY1" fmla="*/ 527754 h 883419"/>
              <a:gd name="connsiteX2" fmla="*/ 920866 w 920866"/>
              <a:gd name="connsiteY2" fmla="*/ 533780 h 883419"/>
              <a:gd name="connsiteX3" fmla="*/ 572227 w 920866"/>
              <a:gd name="connsiteY3" fmla="*/ 883419 h 883419"/>
              <a:gd name="connsiteX4" fmla="*/ 507972 w 920866"/>
              <a:gd name="connsiteY4" fmla="*/ 852405 h 883419"/>
              <a:gd name="connsiteX5" fmla="*/ 0 w 920866"/>
              <a:gd name="connsiteY5" fmla="*/ 0 h 88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866" h="883419">
                <a:moveTo>
                  <a:pt x="430965" y="0"/>
                </a:moveTo>
                <a:cubicBezTo>
                  <a:pt x="430965" y="260194"/>
                  <a:pt x="615741" y="477494"/>
                  <a:pt x="861147" y="527754"/>
                </a:cubicBezTo>
                <a:lnTo>
                  <a:pt x="920866" y="533780"/>
                </a:lnTo>
                <a:lnTo>
                  <a:pt x="572227" y="883419"/>
                </a:lnTo>
                <a:lnTo>
                  <a:pt x="507972" y="852405"/>
                </a:lnTo>
                <a:cubicBezTo>
                  <a:pt x="205735" y="687942"/>
                  <a:pt x="0" y="367397"/>
                  <a:pt x="0" y="0"/>
                </a:cubicBezTo>
                <a:close/>
              </a:path>
            </a:pathLst>
          </a:custGeom>
          <a:solidFill>
            <a:srgbClr val="FFFFFF"/>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9" name="Slide Number">
            <a:extLst>
              <a:ext uri="{FF2B5EF4-FFF2-40B4-BE49-F238E27FC236}">
                <a16:creationId xmlns:a16="http://schemas.microsoft.com/office/drawing/2014/main" id="{996D0FAB-E527-121F-5D81-92E986A58FF9}"/>
              </a:ext>
            </a:extLst>
          </p:cNvPr>
          <p:cNvSpPr txBox="1">
            <a:spLocks/>
          </p:cNvSpPr>
          <p:nvPr userDrawn="1"/>
        </p:nvSpPr>
        <p:spPr>
          <a:xfrm>
            <a:off x="11527726" y="6256179"/>
            <a:ext cx="265456" cy="246221"/>
          </a:xfrm>
          <a:prstGeom prst="rect">
            <a:avLst/>
          </a:prstGeom>
          <a:ln w="12700">
            <a:miter lim="400000"/>
          </a:ln>
        </p:spPr>
        <p:txBody>
          <a:bodyPr wrap="none" lIns="45719" rIns="45719"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262"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FFFFFF"/>
                </a:solidFill>
                <a:effectLst/>
                <a:uFillTx/>
                <a:latin typeface="Atyp Text Regular"/>
                <a:ea typeface="Atyp Text Regular"/>
                <a:cs typeface="Atyp Text Regular"/>
                <a:sym typeface="Atyp Text Regular"/>
              </a:defRPr>
            </a:lvl1pPr>
            <a:lvl2pPr marL="0" marR="0" indent="457131" algn="l" defTabSz="91426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2pPr>
            <a:lvl3pPr marL="0" marR="0" indent="914262" algn="l" defTabSz="91426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3pPr>
            <a:lvl4pPr marL="0" marR="0" indent="1371394" algn="l" defTabSz="91426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4pPr>
            <a:lvl5pPr marL="0" marR="0" indent="1828525" algn="l" defTabSz="91426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5pPr>
            <a:lvl6pPr marL="0" marR="0" indent="2285656" algn="l" defTabSz="91426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6pPr>
            <a:lvl7pPr marL="0" marR="0" indent="2742788" algn="l" defTabSz="91426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7pPr>
            <a:lvl8pPr marL="0" marR="0" indent="3199919" algn="l" defTabSz="91426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8pPr>
            <a:lvl9pPr marL="0" marR="0" indent="3657050" algn="l" defTabSz="91426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9pPr>
          </a:lstStyle>
          <a:p>
            <a:fld id="{86CB4B4D-7CA3-9044-876B-883B54F8677D}" type="slidenum">
              <a:rPr lang="en-US" smtClean="0"/>
              <a:pPr/>
              <a:t>‹#›</a:t>
            </a:fld>
            <a:endParaRPr lang="en-US"/>
          </a:p>
        </p:txBody>
      </p:sp>
      <p:sp>
        <p:nvSpPr>
          <p:cNvPr id="10" name="Body Level One…">
            <a:extLst>
              <a:ext uri="{FF2B5EF4-FFF2-40B4-BE49-F238E27FC236}">
                <a16:creationId xmlns:a16="http://schemas.microsoft.com/office/drawing/2014/main" id="{659D460D-8CAB-26F1-FA23-F5675F14C1D2}"/>
              </a:ext>
            </a:extLst>
          </p:cNvPr>
          <p:cNvSpPr txBox="1">
            <a:spLocks noGrp="1"/>
          </p:cNvSpPr>
          <p:nvPr>
            <p:ph type="body" sz="quarter" idx="1" hasCustomPrompt="1"/>
          </p:nvPr>
        </p:nvSpPr>
        <p:spPr>
          <a:xfrm>
            <a:off x="3441994" y="1337750"/>
            <a:ext cx="6527506" cy="3793050"/>
          </a:xfrm>
          <a:prstGeom prst="rect">
            <a:avLst/>
          </a:prstGeom>
        </p:spPr>
        <p:txBody>
          <a:bodyPr/>
          <a:lstStyle>
            <a:lvl1pPr marL="0" indent="0">
              <a:lnSpc>
                <a:spcPct val="150000"/>
              </a:lnSpc>
              <a:buNone/>
              <a:defRPr sz="1800" b="1" i="0">
                <a:solidFill>
                  <a:srgbClr val="FFFFFF"/>
                </a:solidFill>
                <a:latin typeface="+mn-lt"/>
                <a:ea typeface="Atyp Text Semibold" pitchFamily="2" charset="0"/>
                <a:cs typeface="Atyp Text Semibold" pitchFamily="2" charset="0"/>
                <a:sym typeface="Atyp Text Semibold"/>
              </a:defRPr>
            </a:lvl1pPr>
            <a:lvl2pPr>
              <a:lnSpc>
                <a:spcPts val="2700"/>
              </a:lnSpc>
              <a:defRPr>
                <a:latin typeface="Atyp Text Semibold"/>
                <a:ea typeface="Atyp Text Semibold"/>
                <a:cs typeface="Atyp Text Semibold"/>
                <a:sym typeface="Atyp Text Semibold"/>
              </a:defRPr>
            </a:lvl2pPr>
            <a:lvl3pPr>
              <a:lnSpc>
                <a:spcPts val="2700"/>
              </a:lnSpc>
              <a:defRPr>
                <a:latin typeface="Atyp Text Semibold"/>
                <a:ea typeface="Atyp Text Semibold"/>
                <a:cs typeface="Atyp Text Semibold"/>
                <a:sym typeface="Atyp Text Semibold"/>
              </a:defRPr>
            </a:lvl3pPr>
            <a:lvl4pPr>
              <a:lnSpc>
                <a:spcPts val="2700"/>
              </a:lnSpc>
              <a:defRPr>
                <a:latin typeface="Atyp Text Semibold"/>
                <a:ea typeface="Atyp Text Semibold"/>
                <a:cs typeface="Atyp Text Semibold"/>
                <a:sym typeface="Atyp Text Semibold"/>
              </a:defRPr>
            </a:lvl4pPr>
            <a:lvl5pPr>
              <a:lnSpc>
                <a:spcPts val="2700"/>
              </a:lnSpc>
              <a:defRPr>
                <a:latin typeface="Atyp Text Semibold"/>
                <a:ea typeface="Atyp Text Semibold"/>
                <a:cs typeface="Atyp Text Semibold"/>
                <a:sym typeface="Atyp Text Semibold"/>
              </a:defRPr>
            </a:lvl5pPr>
          </a:lstStyle>
          <a:p>
            <a:r>
              <a:rPr lang="en-US"/>
              <a:t>Lorem Ipsum Dolor</a:t>
            </a:r>
          </a:p>
          <a:p>
            <a:r>
              <a:rPr lang="en-US"/>
              <a:t>Sit </a:t>
            </a:r>
            <a:r>
              <a:rPr lang="en-US" err="1"/>
              <a:t>Amet</a:t>
            </a:r>
            <a:r>
              <a:rPr lang="en-US"/>
              <a:t> </a:t>
            </a:r>
            <a:r>
              <a:rPr lang="en-US" err="1"/>
              <a:t>Consectetuer</a:t>
            </a:r>
            <a:endParaRPr lang="en-US"/>
          </a:p>
          <a:p>
            <a:r>
              <a:rPr lang="en-US" err="1"/>
              <a:t>Adipiscing</a:t>
            </a:r>
            <a:r>
              <a:rPr lang="en-US"/>
              <a:t> </a:t>
            </a:r>
            <a:r>
              <a:rPr lang="en-US" err="1"/>
              <a:t>Elit</a:t>
            </a:r>
            <a:endParaRPr lang="en-US"/>
          </a:p>
          <a:p>
            <a:r>
              <a:rPr lang="en-US" err="1"/>
              <a:t>Nonummy</a:t>
            </a:r>
            <a:r>
              <a:rPr lang="en-US"/>
              <a:t> </a:t>
            </a:r>
            <a:r>
              <a:rPr lang="en-US" err="1"/>
              <a:t>Nibh</a:t>
            </a:r>
            <a:r>
              <a:rPr lang="en-US"/>
              <a:t> </a:t>
            </a:r>
            <a:r>
              <a:rPr lang="en-US" err="1"/>
              <a:t>Euismod</a:t>
            </a:r>
            <a:endParaRPr lang="en-US"/>
          </a:p>
          <a:p>
            <a:r>
              <a:rPr lang="en-US" err="1"/>
              <a:t>Tincidunt</a:t>
            </a:r>
            <a:r>
              <a:rPr lang="en-US"/>
              <a:t> Ut </a:t>
            </a:r>
            <a:r>
              <a:rPr lang="en-US" err="1"/>
              <a:t>Laoreet</a:t>
            </a:r>
            <a:r>
              <a:rPr lang="en-US"/>
              <a:t> Dolore</a:t>
            </a:r>
          </a:p>
          <a:p>
            <a:r>
              <a:rPr lang="en-US"/>
              <a:t>Magna </a:t>
            </a:r>
            <a:r>
              <a:rPr lang="en-US" err="1"/>
              <a:t>Aliquam</a:t>
            </a:r>
            <a:endParaRPr lang="en-US"/>
          </a:p>
          <a:p>
            <a:r>
              <a:rPr lang="en-US" err="1"/>
              <a:t>Erat</a:t>
            </a:r>
            <a:r>
              <a:rPr lang="en-US"/>
              <a:t> </a:t>
            </a:r>
            <a:r>
              <a:rPr lang="en-US" err="1"/>
              <a:t>Volutpat</a:t>
            </a:r>
            <a:endParaRPr lang="en-US"/>
          </a:p>
        </p:txBody>
      </p:sp>
      <p:sp>
        <p:nvSpPr>
          <p:cNvPr id="11" name="Text Placeholder 11">
            <a:extLst>
              <a:ext uri="{FF2B5EF4-FFF2-40B4-BE49-F238E27FC236}">
                <a16:creationId xmlns:a16="http://schemas.microsoft.com/office/drawing/2014/main" id="{8CCF9D65-7A8B-737B-C299-EF7B5626DCC8}"/>
              </a:ext>
            </a:extLst>
          </p:cNvPr>
          <p:cNvSpPr>
            <a:spLocks noGrp="1"/>
          </p:cNvSpPr>
          <p:nvPr>
            <p:ph type="body" sz="quarter" idx="21" hasCustomPrompt="1"/>
          </p:nvPr>
        </p:nvSpPr>
        <p:spPr>
          <a:xfrm>
            <a:off x="1206499" y="1337750"/>
            <a:ext cx="1955801" cy="3775258"/>
          </a:xfrm>
          <a:prstGeom prst="rect">
            <a:avLst/>
          </a:prstGeom>
        </p:spPr>
        <p:txBody>
          <a:bodyPr/>
          <a:lstStyle>
            <a:lvl1pPr marL="0" marR="0" indent="0" algn="r" defTabSz="914400" rtl="0" eaLnBrk="1" fontAlgn="auto" latinLnBrk="0" hangingPunct="1">
              <a:lnSpc>
                <a:spcPct val="150000"/>
              </a:lnSpc>
              <a:spcBef>
                <a:spcPts val="1000"/>
              </a:spcBef>
              <a:spcAft>
                <a:spcPts val="0"/>
              </a:spcAft>
              <a:buClr>
                <a:schemeClr val="tx1"/>
              </a:buClr>
              <a:buSzTx/>
              <a:buFont typeface="Arial" panose="020B0604020202020204" pitchFamily="34" charset="0"/>
              <a:buNone/>
              <a:tabLst/>
              <a:defRPr sz="1800">
                <a:solidFill>
                  <a:srgbClr val="FFFFFF"/>
                </a:solidFill>
                <a:latin typeface="+mn-lt"/>
              </a:defRPr>
            </a:lvl1pPr>
          </a:lstStyle>
          <a:p>
            <a:r>
              <a:rPr lang="en-US"/>
              <a:t>0:00am–0:00pm</a:t>
            </a:r>
          </a:p>
          <a:p>
            <a:r>
              <a:rPr lang="en-US"/>
              <a:t>0:00am–0:00pm</a:t>
            </a:r>
          </a:p>
          <a:p>
            <a:r>
              <a:rPr lang="en-US"/>
              <a:t>0:00am–0:00pm</a:t>
            </a:r>
          </a:p>
          <a:p>
            <a:r>
              <a:rPr lang="en-US"/>
              <a:t>0:00am–0:00pm</a:t>
            </a:r>
          </a:p>
          <a:p>
            <a:r>
              <a:rPr lang="en-US"/>
              <a:t>0:00am–0:00pm</a:t>
            </a:r>
          </a:p>
          <a:p>
            <a:r>
              <a:rPr lang="en-US"/>
              <a:t>0:00am–0:00pm</a:t>
            </a:r>
          </a:p>
          <a:p>
            <a:r>
              <a:rPr lang="en-US"/>
              <a:t>0:00am–0:00pm</a:t>
            </a:r>
          </a:p>
          <a:p>
            <a:endParaRPr lang="en-US"/>
          </a:p>
        </p:txBody>
      </p:sp>
      <p:sp>
        <p:nvSpPr>
          <p:cNvPr id="12" name="Click to Edit 1-Column Title">
            <a:extLst>
              <a:ext uri="{FF2B5EF4-FFF2-40B4-BE49-F238E27FC236}">
                <a16:creationId xmlns:a16="http://schemas.microsoft.com/office/drawing/2014/main" id="{33AEA869-2D34-53E1-9FD7-EFA73B95E4B7}"/>
              </a:ext>
            </a:extLst>
          </p:cNvPr>
          <p:cNvSpPr txBox="1">
            <a:spLocks noGrp="1"/>
          </p:cNvSpPr>
          <p:nvPr>
            <p:ph type="title" hasCustomPrompt="1"/>
          </p:nvPr>
        </p:nvSpPr>
        <p:spPr>
          <a:xfrm>
            <a:off x="516925" y="505168"/>
            <a:ext cx="9427176" cy="514007"/>
          </a:xfrm>
          <a:prstGeom prst="rect">
            <a:avLst/>
          </a:prstGeom>
        </p:spPr>
        <p:txBody>
          <a:bodyPr/>
          <a:lstStyle>
            <a:lvl1pPr>
              <a:defRPr>
                <a:solidFill>
                  <a:schemeClr val="bg1"/>
                </a:solidFill>
                <a:latin typeface="+mj-lt"/>
              </a:defRPr>
            </a:lvl1pPr>
          </a:lstStyle>
          <a:p>
            <a:r>
              <a:rPr lang="en-US"/>
              <a:t>Agenda Title</a:t>
            </a:r>
            <a:endParaRPr/>
          </a:p>
        </p:txBody>
      </p:sp>
    </p:spTree>
    <p:extLst>
      <p:ext uri="{BB962C8B-B14F-4D97-AF65-F5344CB8AC3E}">
        <p14:creationId xmlns:p14="http://schemas.microsoft.com/office/powerpoint/2010/main" val="4221969714"/>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Speakers Slide - Black">
    <p:bg>
      <p:bgPr>
        <a:solidFill>
          <a:srgbClr val="000000"/>
        </a:solidFill>
        <a:effectLst/>
      </p:bgPr>
    </p:bg>
    <p:spTree>
      <p:nvGrpSpPr>
        <p:cNvPr id="1" name=""/>
        <p:cNvGrpSpPr/>
        <p:nvPr/>
      </p:nvGrpSpPr>
      <p:grpSpPr>
        <a:xfrm>
          <a:off x="0" y="0"/>
          <a:ext cx="0" cy="0"/>
          <a:chOff x="0" y="0"/>
          <a:chExt cx="0" cy="0"/>
        </a:xfrm>
      </p:grpSpPr>
      <p:sp>
        <p:nvSpPr>
          <p:cNvPr id="24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pic>
        <p:nvPicPr>
          <p:cNvPr id="2" name="Picture 1">
            <a:extLst>
              <a:ext uri="{FF2B5EF4-FFF2-40B4-BE49-F238E27FC236}">
                <a16:creationId xmlns:a16="http://schemas.microsoft.com/office/drawing/2014/main" id="{65F63F94-0743-F4A9-5B5B-110981E56213}"/>
              </a:ext>
            </a:extLst>
          </p:cNvPr>
          <p:cNvPicPr>
            <a:picLocks noChangeAspect="1"/>
          </p:cNvPicPr>
          <p:nvPr userDrawn="1"/>
        </p:nvPicPr>
        <p:blipFill>
          <a:blip r:embed="rId2"/>
          <a:stretch>
            <a:fillRect/>
          </a:stretch>
        </p:blipFill>
        <p:spPr>
          <a:xfrm>
            <a:off x="528602" y="5923266"/>
            <a:ext cx="2501677" cy="470873"/>
          </a:xfrm>
          <a:prstGeom prst="rect">
            <a:avLst/>
          </a:prstGeom>
        </p:spPr>
      </p:pic>
      <p:sp>
        <p:nvSpPr>
          <p:cNvPr id="15" name="Picture Placeholder 4">
            <a:extLst>
              <a:ext uri="{FF2B5EF4-FFF2-40B4-BE49-F238E27FC236}">
                <a16:creationId xmlns:a16="http://schemas.microsoft.com/office/drawing/2014/main" id="{8C0E36FB-A56D-593A-DCBD-878C286EA864}"/>
              </a:ext>
            </a:extLst>
          </p:cNvPr>
          <p:cNvSpPr>
            <a:spLocks noGrp="1"/>
          </p:cNvSpPr>
          <p:nvPr>
            <p:ph type="pic" sz="quarter" idx="21"/>
          </p:nvPr>
        </p:nvSpPr>
        <p:spPr>
          <a:xfrm>
            <a:off x="4940300" y="2049408"/>
            <a:ext cx="2311400" cy="2309815"/>
          </a:xfrm>
          <a:prstGeom prst="ellipse">
            <a:avLst/>
          </a:prstGeom>
        </p:spPr>
        <p:txBody>
          <a:bodyPr lIns="91439" rIns="91439">
            <a:noAutofit/>
          </a:bodyPr>
          <a:lstStyle>
            <a:lvl1pPr marL="0" indent="0" algn="ctr">
              <a:buNone/>
              <a:defRPr>
                <a:solidFill>
                  <a:srgbClr val="FFFFFF"/>
                </a:solidFill>
                <a:latin typeface="+mn-lt"/>
              </a:defRPr>
            </a:lvl1pPr>
          </a:lstStyle>
          <a:p>
            <a:r>
              <a:rPr lang="en-US"/>
              <a:t>Click icon to add picture</a:t>
            </a:r>
            <a:endParaRPr/>
          </a:p>
        </p:txBody>
      </p:sp>
      <p:sp>
        <p:nvSpPr>
          <p:cNvPr id="16" name="Picture Placeholder 4">
            <a:extLst>
              <a:ext uri="{FF2B5EF4-FFF2-40B4-BE49-F238E27FC236}">
                <a16:creationId xmlns:a16="http://schemas.microsoft.com/office/drawing/2014/main" id="{17AD7188-56AC-923F-F162-DF58422E9565}"/>
              </a:ext>
            </a:extLst>
          </p:cNvPr>
          <p:cNvSpPr>
            <a:spLocks noGrp="1"/>
          </p:cNvSpPr>
          <p:nvPr>
            <p:ph type="pic" sz="quarter" idx="22"/>
          </p:nvPr>
        </p:nvSpPr>
        <p:spPr>
          <a:xfrm>
            <a:off x="1413719" y="2049408"/>
            <a:ext cx="2311401" cy="2309815"/>
          </a:xfrm>
          <a:prstGeom prst="ellipse">
            <a:avLst/>
          </a:prstGeom>
        </p:spPr>
        <p:txBody>
          <a:bodyPr lIns="91439" rIns="91439">
            <a:noAutofit/>
          </a:bodyPr>
          <a:lstStyle>
            <a:lvl1pPr marL="0" indent="0" algn="ctr">
              <a:buNone/>
              <a:defRPr>
                <a:solidFill>
                  <a:srgbClr val="FFFFFF"/>
                </a:solidFill>
                <a:latin typeface="+mn-lt"/>
              </a:defRPr>
            </a:lvl1pPr>
          </a:lstStyle>
          <a:p>
            <a:r>
              <a:rPr lang="en-US"/>
              <a:t>Click icon to add picture</a:t>
            </a:r>
            <a:endParaRPr/>
          </a:p>
        </p:txBody>
      </p:sp>
      <p:sp>
        <p:nvSpPr>
          <p:cNvPr id="17" name="Picture Placeholder 4">
            <a:extLst>
              <a:ext uri="{FF2B5EF4-FFF2-40B4-BE49-F238E27FC236}">
                <a16:creationId xmlns:a16="http://schemas.microsoft.com/office/drawing/2014/main" id="{02FE0CBE-B0EB-F59D-9E80-87627AAA8724}"/>
              </a:ext>
            </a:extLst>
          </p:cNvPr>
          <p:cNvSpPr>
            <a:spLocks noGrp="1"/>
          </p:cNvSpPr>
          <p:nvPr>
            <p:ph type="pic" sz="quarter" idx="23"/>
          </p:nvPr>
        </p:nvSpPr>
        <p:spPr>
          <a:xfrm>
            <a:off x="8449785" y="2049408"/>
            <a:ext cx="2311401" cy="2309815"/>
          </a:xfrm>
          <a:prstGeom prst="ellipse">
            <a:avLst/>
          </a:prstGeom>
        </p:spPr>
        <p:txBody>
          <a:bodyPr lIns="91439" rIns="91439">
            <a:noAutofit/>
          </a:bodyPr>
          <a:lstStyle>
            <a:lvl1pPr marL="0" indent="0" algn="ctr">
              <a:buNone/>
              <a:defRPr>
                <a:solidFill>
                  <a:srgbClr val="FFFFFF"/>
                </a:solidFill>
                <a:latin typeface="+mn-lt"/>
              </a:defRPr>
            </a:lvl1pPr>
          </a:lstStyle>
          <a:p>
            <a:r>
              <a:rPr lang="en-US"/>
              <a:t>Click icon to add picture</a:t>
            </a:r>
            <a:endParaRPr/>
          </a:p>
        </p:txBody>
      </p:sp>
      <p:sp>
        <p:nvSpPr>
          <p:cNvPr id="18" name="Body Level One…">
            <a:extLst>
              <a:ext uri="{FF2B5EF4-FFF2-40B4-BE49-F238E27FC236}">
                <a16:creationId xmlns:a16="http://schemas.microsoft.com/office/drawing/2014/main" id="{D72E294F-720B-F383-B7BF-EEBBA0404F77}"/>
              </a:ext>
            </a:extLst>
          </p:cNvPr>
          <p:cNvSpPr txBox="1">
            <a:spLocks noGrp="1"/>
          </p:cNvSpPr>
          <p:nvPr>
            <p:ph type="body" sz="quarter" idx="1" hasCustomPrompt="1"/>
          </p:nvPr>
        </p:nvSpPr>
        <p:spPr>
          <a:xfrm>
            <a:off x="4295775" y="4525964"/>
            <a:ext cx="3600450" cy="337302"/>
          </a:xfrm>
          <a:prstGeom prst="rect">
            <a:avLst/>
          </a:prstGeom>
        </p:spPr>
        <p:txBody>
          <a:bodyPr/>
          <a:lstStyle>
            <a:lvl1pPr marL="0" indent="0" algn="ctr">
              <a:buNone/>
              <a:defRPr sz="2000">
                <a:solidFill>
                  <a:srgbClr val="FFFFFF"/>
                </a:solidFill>
                <a:latin typeface="+mj-lt"/>
                <a:ea typeface="Atyp Text Semibold"/>
                <a:cs typeface="Atyp Text Semibold"/>
                <a:sym typeface="Atyp Text Semibold"/>
              </a:defRPr>
            </a:lvl1pPr>
            <a:lvl2pPr marL="457200" indent="0" algn="ctr">
              <a:buNone/>
              <a:defRPr sz="2000">
                <a:solidFill>
                  <a:srgbClr val="FFFFFF"/>
                </a:solidFill>
                <a:latin typeface="+mj-lt"/>
                <a:ea typeface="Atyp Text Semibold"/>
                <a:cs typeface="Atyp Text Semibold"/>
                <a:sym typeface="Atyp Text Semibold"/>
              </a:defRPr>
            </a:lvl2pPr>
            <a:lvl3pPr marL="914400" indent="0" algn="ctr">
              <a:buNone/>
              <a:defRPr sz="2000">
                <a:solidFill>
                  <a:srgbClr val="FFFFFF"/>
                </a:solidFill>
                <a:latin typeface="+mj-lt"/>
                <a:ea typeface="Atyp Text Semibold"/>
                <a:cs typeface="Atyp Text Semibold"/>
                <a:sym typeface="Atyp Text Semibold"/>
              </a:defRPr>
            </a:lvl3pPr>
            <a:lvl4pPr marL="1371600" indent="0" algn="ctr">
              <a:buNone/>
              <a:defRPr sz="2000">
                <a:solidFill>
                  <a:srgbClr val="FFFFFF"/>
                </a:solidFill>
                <a:latin typeface="+mj-lt"/>
                <a:ea typeface="Atyp Text Semibold"/>
                <a:cs typeface="Atyp Text Semibold"/>
                <a:sym typeface="Atyp Text Semibold"/>
              </a:defRPr>
            </a:lvl4pPr>
            <a:lvl5pPr marL="1828800" indent="0" algn="ctr">
              <a:buNone/>
              <a:defRPr sz="2000">
                <a:solidFill>
                  <a:srgbClr val="FFFFFF"/>
                </a:solidFill>
                <a:latin typeface="+mj-lt"/>
                <a:ea typeface="Atyp Text Semibold"/>
                <a:cs typeface="Atyp Text Semibold"/>
                <a:sym typeface="Atyp Text Semibold"/>
              </a:defRPr>
            </a:lvl5pPr>
          </a:lstStyle>
          <a:p>
            <a:r>
              <a:t>Speaker Name</a:t>
            </a:r>
          </a:p>
          <a:p>
            <a:pPr lvl="1"/>
            <a:endParaRPr/>
          </a:p>
          <a:p>
            <a:pPr lvl="2"/>
            <a:endParaRPr/>
          </a:p>
          <a:p>
            <a:pPr lvl="3"/>
            <a:endParaRPr/>
          </a:p>
          <a:p>
            <a:pPr lvl="4"/>
            <a:endParaRPr/>
          </a:p>
        </p:txBody>
      </p:sp>
      <p:sp>
        <p:nvSpPr>
          <p:cNvPr id="19" name="Text Placeholder 22">
            <a:extLst>
              <a:ext uri="{FF2B5EF4-FFF2-40B4-BE49-F238E27FC236}">
                <a16:creationId xmlns:a16="http://schemas.microsoft.com/office/drawing/2014/main" id="{BBB12FD4-6E06-4707-0A77-6F702061142E}"/>
              </a:ext>
            </a:extLst>
          </p:cNvPr>
          <p:cNvSpPr>
            <a:spLocks noGrp="1"/>
          </p:cNvSpPr>
          <p:nvPr>
            <p:ph type="body" sz="quarter" idx="24" hasCustomPrompt="1"/>
          </p:nvPr>
        </p:nvSpPr>
        <p:spPr>
          <a:xfrm>
            <a:off x="4295775" y="4857410"/>
            <a:ext cx="3600450" cy="625509"/>
          </a:xfrm>
          <a:prstGeom prst="rect">
            <a:avLst/>
          </a:prstGeom>
        </p:spPr>
        <p:txBody>
          <a:bodyPr/>
          <a:lstStyle>
            <a:lvl1pPr marL="0" indent="0" algn="ctr">
              <a:buNone/>
              <a:defRPr sz="1600">
                <a:solidFill>
                  <a:srgbClr val="FFFFFF"/>
                </a:solidFill>
                <a:latin typeface="+mn-lt"/>
              </a:defRPr>
            </a:lvl1pPr>
          </a:lstStyle>
          <a:p>
            <a:r>
              <a:t>Title</a:t>
            </a:r>
          </a:p>
        </p:txBody>
      </p:sp>
      <p:sp>
        <p:nvSpPr>
          <p:cNvPr id="20" name="Text Placeholder 11">
            <a:extLst>
              <a:ext uri="{FF2B5EF4-FFF2-40B4-BE49-F238E27FC236}">
                <a16:creationId xmlns:a16="http://schemas.microsoft.com/office/drawing/2014/main" id="{8ADDCA46-9BDA-1403-97BF-9B86CBCD408C}"/>
              </a:ext>
            </a:extLst>
          </p:cNvPr>
          <p:cNvSpPr>
            <a:spLocks noGrp="1"/>
          </p:cNvSpPr>
          <p:nvPr>
            <p:ph type="body" sz="quarter" idx="25" hasCustomPrompt="1"/>
          </p:nvPr>
        </p:nvSpPr>
        <p:spPr>
          <a:xfrm>
            <a:off x="7896225" y="4525964"/>
            <a:ext cx="3600450" cy="337302"/>
          </a:xfrm>
          <a:prstGeom prst="rect">
            <a:avLst/>
          </a:prstGeom>
        </p:spPr>
        <p:txBody>
          <a:bodyPr/>
          <a:lstStyle>
            <a:lvl1pPr marL="0" indent="0" algn="ctr" defTabSz="786384">
              <a:spcBef>
                <a:spcPts val="800"/>
              </a:spcBef>
              <a:buNone/>
              <a:defRPr sz="2000">
                <a:solidFill>
                  <a:srgbClr val="FFFFFF"/>
                </a:solidFill>
                <a:latin typeface="+mj-lt"/>
                <a:ea typeface="Atyp Text Semibold"/>
                <a:cs typeface="Atyp Text Semibold"/>
                <a:sym typeface="Atyp Text Semibold"/>
              </a:defRPr>
            </a:lvl1pPr>
          </a:lstStyle>
          <a:p>
            <a:r>
              <a:t>Speaker Name</a:t>
            </a:r>
          </a:p>
        </p:txBody>
      </p:sp>
      <p:sp>
        <p:nvSpPr>
          <p:cNvPr id="21" name="Text Placeholder 22">
            <a:extLst>
              <a:ext uri="{FF2B5EF4-FFF2-40B4-BE49-F238E27FC236}">
                <a16:creationId xmlns:a16="http://schemas.microsoft.com/office/drawing/2014/main" id="{34F54806-B664-80E0-5A36-FC8BF568D06F}"/>
              </a:ext>
            </a:extLst>
          </p:cNvPr>
          <p:cNvSpPr>
            <a:spLocks noGrp="1"/>
          </p:cNvSpPr>
          <p:nvPr>
            <p:ph type="body" sz="quarter" idx="26" hasCustomPrompt="1"/>
          </p:nvPr>
        </p:nvSpPr>
        <p:spPr>
          <a:xfrm>
            <a:off x="7896225" y="4857410"/>
            <a:ext cx="3600450" cy="625509"/>
          </a:xfrm>
          <a:prstGeom prst="rect">
            <a:avLst/>
          </a:prstGeom>
        </p:spPr>
        <p:txBody>
          <a:bodyPr/>
          <a:lstStyle>
            <a:lvl1pPr marL="0" indent="0" algn="ctr">
              <a:buNone/>
              <a:defRPr sz="1600">
                <a:solidFill>
                  <a:srgbClr val="FFFFFF"/>
                </a:solidFill>
                <a:latin typeface="+mn-lt"/>
              </a:defRPr>
            </a:lvl1pPr>
          </a:lstStyle>
          <a:p>
            <a:r>
              <a:t>Title</a:t>
            </a:r>
          </a:p>
        </p:txBody>
      </p:sp>
      <p:sp>
        <p:nvSpPr>
          <p:cNvPr id="22" name="Text Placeholder 11">
            <a:extLst>
              <a:ext uri="{FF2B5EF4-FFF2-40B4-BE49-F238E27FC236}">
                <a16:creationId xmlns:a16="http://schemas.microsoft.com/office/drawing/2014/main" id="{2191CB99-9B83-292A-C97D-2F9AE95ADE82}"/>
              </a:ext>
            </a:extLst>
          </p:cNvPr>
          <p:cNvSpPr>
            <a:spLocks noGrp="1"/>
          </p:cNvSpPr>
          <p:nvPr>
            <p:ph type="body" sz="quarter" idx="27" hasCustomPrompt="1"/>
          </p:nvPr>
        </p:nvSpPr>
        <p:spPr>
          <a:xfrm>
            <a:off x="695325" y="4525964"/>
            <a:ext cx="3600450" cy="337302"/>
          </a:xfrm>
          <a:prstGeom prst="rect">
            <a:avLst/>
          </a:prstGeom>
        </p:spPr>
        <p:txBody>
          <a:bodyPr/>
          <a:lstStyle>
            <a:lvl1pPr marL="0" indent="0" algn="ctr" defTabSz="786384">
              <a:spcBef>
                <a:spcPts val="800"/>
              </a:spcBef>
              <a:buNone/>
              <a:defRPr sz="2000">
                <a:solidFill>
                  <a:srgbClr val="FFFFFF"/>
                </a:solidFill>
                <a:latin typeface="+mj-lt"/>
                <a:ea typeface="Atyp Text Semibold"/>
                <a:cs typeface="Atyp Text Semibold"/>
                <a:sym typeface="Atyp Text Semibold"/>
              </a:defRPr>
            </a:lvl1pPr>
          </a:lstStyle>
          <a:p>
            <a:r>
              <a:t>Speaker Name</a:t>
            </a:r>
          </a:p>
        </p:txBody>
      </p:sp>
      <p:sp>
        <p:nvSpPr>
          <p:cNvPr id="23" name="Text Placeholder 22">
            <a:extLst>
              <a:ext uri="{FF2B5EF4-FFF2-40B4-BE49-F238E27FC236}">
                <a16:creationId xmlns:a16="http://schemas.microsoft.com/office/drawing/2014/main" id="{7FC7D388-C7DB-8CDF-CB15-67B58C47C319}"/>
              </a:ext>
            </a:extLst>
          </p:cNvPr>
          <p:cNvSpPr>
            <a:spLocks noGrp="1"/>
          </p:cNvSpPr>
          <p:nvPr>
            <p:ph type="body" sz="quarter" idx="28" hasCustomPrompt="1"/>
          </p:nvPr>
        </p:nvSpPr>
        <p:spPr>
          <a:xfrm>
            <a:off x="695325" y="4857410"/>
            <a:ext cx="3600450" cy="625509"/>
          </a:xfrm>
          <a:prstGeom prst="rect">
            <a:avLst/>
          </a:prstGeom>
        </p:spPr>
        <p:txBody>
          <a:bodyPr/>
          <a:lstStyle>
            <a:lvl1pPr marL="0" indent="0" algn="ctr">
              <a:buNone/>
              <a:defRPr sz="1600">
                <a:solidFill>
                  <a:srgbClr val="FFFFFF"/>
                </a:solidFill>
                <a:latin typeface="+mn-lt"/>
              </a:defRPr>
            </a:lvl1pPr>
          </a:lstStyle>
          <a:p>
            <a:r>
              <a:t>Title</a:t>
            </a:r>
          </a:p>
        </p:txBody>
      </p:sp>
      <p:sp>
        <p:nvSpPr>
          <p:cNvPr id="33" name="Click to Edit 1-Column Title">
            <a:extLst>
              <a:ext uri="{FF2B5EF4-FFF2-40B4-BE49-F238E27FC236}">
                <a16:creationId xmlns:a16="http://schemas.microsoft.com/office/drawing/2014/main" id="{00A67F9B-1C2B-93DD-2591-BE37F5674E2B}"/>
              </a:ext>
            </a:extLst>
          </p:cNvPr>
          <p:cNvSpPr txBox="1">
            <a:spLocks noGrp="1"/>
          </p:cNvSpPr>
          <p:nvPr>
            <p:ph type="title" hasCustomPrompt="1"/>
          </p:nvPr>
        </p:nvSpPr>
        <p:spPr>
          <a:xfrm>
            <a:off x="516924" y="505168"/>
            <a:ext cx="11164331" cy="514007"/>
          </a:xfrm>
          <a:prstGeom prst="rect">
            <a:avLst/>
          </a:prstGeom>
        </p:spPr>
        <p:txBody>
          <a:bodyPr/>
          <a:lstStyle>
            <a:lvl1pPr>
              <a:defRPr>
                <a:solidFill>
                  <a:schemeClr val="bg1"/>
                </a:solidFill>
                <a:latin typeface="+mj-lt"/>
              </a:defRPr>
            </a:lvl1pPr>
          </a:lstStyle>
          <a:p>
            <a:r>
              <a:rPr lang="en-US"/>
              <a:t>Click to Edit Speaker Slide Title</a:t>
            </a:r>
          </a:p>
        </p:txBody>
      </p:sp>
    </p:spTree>
    <p:extLst>
      <p:ext uri="{BB962C8B-B14F-4D97-AF65-F5344CB8AC3E}">
        <p14:creationId xmlns:p14="http://schemas.microsoft.com/office/powerpoint/2010/main" val="2173561923"/>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eam - Black">
    <p:bg>
      <p:bgPr>
        <a:solidFill>
          <a:srgbClr val="000000"/>
        </a:solidFill>
        <a:effectLst/>
      </p:bgPr>
    </p:bg>
    <p:spTree>
      <p:nvGrpSpPr>
        <p:cNvPr id="1" name=""/>
        <p:cNvGrpSpPr/>
        <p:nvPr/>
      </p:nvGrpSpPr>
      <p:grpSpPr>
        <a:xfrm>
          <a:off x="0" y="0"/>
          <a:ext cx="0" cy="0"/>
          <a:chOff x="0" y="0"/>
          <a:chExt cx="0" cy="0"/>
        </a:xfrm>
      </p:grpSpPr>
      <p:sp>
        <p:nvSpPr>
          <p:cNvPr id="79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6" name="Picture Placeholder 4">
            <a:extLst>
              <a:ext uri="{FF2B5EF4-FFF2-40B4-BE49-F238E27FC236}">
                <a16:creationId xmlns:a16="http://schemas.microsoft.com/office/drawing/2014/main" id="{BD585588-A779-C035-FADC-4ECD5C226832}"/>
              </a:ext>
            </a:extLst>
          </p:cNvPr>
          <p:cNvSpPr>
            <a:spLocks noGrp="1"/>
          </p:cNvSpPr>
          <p:nvPr>
            <p:ph type="pic" sz="quarter" idx="21"/>
          </p:nvPr>
        </p:nvSpPr>
        <p:spPr>
          <a:xfrm>
            <a:off x="5225395" y="1313192"/>
            <a:ext cx="1741212" cy="1740015"/>
          </a:xfrm>
          <a:prstGeom prst="ellipse">
            <a:avLst/>
          </a:prstGeom>
        </p:spPr>
        <p:txBody>
          <a:bodyPr lIns="91439" rIns="91439">
            <a:noAutofit/>
          </a:bodyPr>
          <a:lstStyle>
            <a:lvl1pPr marL="0" indent="0" algn="ctr">
              <a:buNone/>
              <a:defRPr>
                <a:solidFill>
                  <a:srgbClr val="FFFFFF"/>
                </a:solidFill>
                <a:latin typeface="+mn-lt"/>
              </a:defRPr>
            </a:lvl1pPr>
          </a:lstStyle>
          <a:p>
            <a:r>
              <a:rPr lang="en-US"/>
              <a:t>Click icon to add picture</a:t>
            </a:r>
            <a:endParaRPr/>
          </a:p>
        </p:txBody>
      </p:sp>
      <p:sp>
        <p:nvSpPr>
          <p:cNvPr id="7" name="Picture Placeholder 4">
            <a:extLst>
              <a:ext uri="{FF2B5EF4-FFF2-40B4-BE49-F238E27FC236}">
                <a16:creationId xmlns:a16="http://schemas.microsoft.com/office/drawing/2014/main" id="{76FBEAAC-E235-D5B1-3C09-B4836D12FBC7}"/>
              </a:ext>
            </a:extLst>
          </p:cNvPr>
          <p:cNvSpPr>
            <a:spLocks noGrp="1"/>
          </p:cNvSpPr>
          <p:nvPr>
            <p:ph type="pic" sz="quarter" idx="22"/>
          </p:nvPr>
        </p:nvSpPr>
        <p:spPr>
          <a:xfrm>
            <a:off x="1017384" y="1322333"/>
            <a:ext cx="1741213" cy="1740014"/>
          </a:xfrm>
          <a:prstGeom prst="ellipse">
            <a:avLst/>
          </a:prstGeom>
        </p:spPr>
        <p:txBody>
          <a:bodyPr lIns="91439" rIns="91439">
            <a:noAutofit/>
          </a:bodyPr>
          <a:lstStyle>
            <a:lvl1pPr marL="0" indent="0" algn="ctr">
              <a:buNone/>
              <a:defRPr>
                <a:solidFill>
                  <a:srgbClr val="FFFFFF"/>
                </a:solidFill>
                <a:latin typeface="+mn-lt"/>
              </a:defRPr>
            </a:lvl1pPr>
          </a:lstStyle>
          <a:p>
            <a:r>
              <a:rPr lang="en-US"/>
              <a:t>Click icon to add picture</a:t>
            </a:r>
            <a:endParaRPr/>
          </a:p>
        </p:txBody>
      </p:sp>
      <p:sp>
        <p:nvSpPr>
          <p:cNvPr id="8" name="Picture Placeholder 4">
            <a:extLst>
              <a:ext uri="{FF2B5EF4-FFF2-40B4-BE49-F238E27FC236}">
                <a16:creationId xmlns:a16="http://schemas.microsoft.com/office/drawing/2014/main" id="{2ED942BB-974F-5406-6F03-AEC26B76A004}"/>
              </a:ext>
            </a:extLst>
          </p:cNvPr>
          <p:cNvSpPr>
            <a:spLocks noGrp="1"/>
          </p:cNvSpPr>
          <p:nvPr>
            <p:ph type="pic" sz="quarter" idx="23"/>
          </p:nvPr>
        </p:nvSpPr>
        <p:spPr>
          <a:xfrm>
            <a:off x="9106620" y="1322333"/>
            <a:ext cx="1741213" cy="1740014"/>
          </a:xfrm>
          <a:prstGeom prst="ellipse">
            <a:avLst/>
          </a:prstGeom>
        </p:spPr>
        <p:txBody>
          <a:bodyPr lIns="91439" rIns="91439">
            <a:noAutofit/>
          </a:bodyPr>
          <a:lstStyle>
            <a:lvl1pPr marL="0" indent="0" algn="ctr">
              <a:buNone/>
              <a:defRPr>
                <a:solidFill>
                  <a:srgbClr val="FFFFFF"/>
                </a:solidFill>
                <a:latin typeface="+mn-lt"/>
              </a:defRPr>
            </a:lvl1pPr>
          </a:lstStyle>
          <a:p>
            <a:r>
              <a:rPr lang="en-US"/>
              <a:t>Click icon to add picture</a:t>
            </a:r>
            <a:endParaRPr/>
          </a:p>
        </p:txBody>
      </p:sp>
      <p:sp>
        <p:nvSpPr>
          <p:cNvPr id="9" name="Body Level One…">
            <a:extLst>
              <a:ext uri="{FF2B5EF4-FFF2-40B4-BE49-F238E27FC236}">
                <a16:creationId xmlns:a16="http://schemas.microsoft.com/office/drawing/2014/main" id="{B146E2EC-0AFA-7E95-4674-8E0124DB7A17}"/>
              </a:ext>
            </a:extLst>
          </p:cNvPr>
          <p:cNvSpPr txBox="1">
            <a:spLocks noGrp="1"/>
          </p:cNvSpPr>
          <p:nvPr>
            <p:ph type="body" sz="quarter" idx="1" hasCustomPrompt="1"/>
          </p:nvPr>
        </p:nvSpPr>
        <p:spPr>
          <a:xfrm>
            <a:off x="695325" y="3067342"/>
            <a:ext cx="2385332" cy="337302"/>
          </a:xfrm>
          <a:prstGeom prst="rect">
            <a:avLst/>
          </a:prstGeom>
        </p:spPr>
        <p:txBody>
          <a:bodyPr/>
          <a:lstStyle>
            <a:lvl1pPr marL="0" indent="0" algn="ctr">
              <a:buNone/>
              <a:defRPr sz="1600">
                <a:solidFill>
                  <a:srgbClr val="FFFFFF"/>
                </a:solidFill>
                <a:latin typeface="+mj-lt"/>
                <a:ea typeface="Atyp Text Semibold"/>
                <a:cs typeface="Atyp Text Semibold"/>
                <a:sym typeface="Atyp Text Semibold"/>
              </a:defRPr>
            </a:lvl1pPr>
            <a:lvl2pPr marL="457200" indent="0" algn="ctr">
              <a:buNone/>
              <a:defRPr sz="1600">
                <a:solidFill>
                  <a:srgbClr val="FFFFFF"/>
                </a:solidFill>
                <a:latin typeface="+mj-lt"/>
                <a:ea typeface="Atyp Text Semibold"/>
                <a:cs typeface="Atyp Text Semibold"/>
                <a:sym typeface="Atyp Text Semibold"/>
              </a:defRPr>
            </a:lvl2pPr>
            <a:lvl3pPr marL="914400" indent="0" algn="ctr">
              <a:buNone/>
              <a:defRPr sz="1600">
                <a:solidFill>
                  <a:srgbClr val="FFFFFF"/>
                </a:solidFill>
                <a:latin typeface="+mj-lt"/>
                <a:ea typeface="Atyp Text Semibold"/>
                <a:cs typeface="Atyp Text Semibold"/>
                <a:sym typeface="Atyp Text Semibold"/>
              </a:defRPr>
            </a:lvl3pPr>
            <a:lvl4pPr marL="1371600" indent="0" algn="ctr">
              <a:buNone/>
              <a:defRPr sz="1600">
                <a:solidFill>
                  <a:srgbClr val="FFFFFF"/>
                </a:solidFill>
                <a:latin typeface="+mj-lt"/>
                <a:ea typeface="Atyp Text Semibold"/>
                <a:cs typeface="Atyp Text Semibold"/>
                <a:sym typeface="Atyp Text Semibold"/>
              </a:defRPr>
            </a:lvl4pPr>
            <a:lvl5pPr marL="1828800" indent="0" algn="ctr">
              <a:buNone/>
              <a:defRPr sz="1600">
                <a:solidFill>
                  <a:srgbClr val="FFFFFF"/>
                </a:solidFill>
                <a:latin typeface="+mj-lt"/>
                <a:ea typeface="Atyp Text Semibold"/>
                <a:cs typeface="Atyp Text Semibold"/>
                <a:sym typeface="Atyp Text Semibold"/>
              </a:defRPr>
            </a:lvl5pPr>
          </a:lstStyle>
          <a:p>
            <a:r>
              <a:t>Name</a:t>
            </a:r>
          </a:p>
          <a:p>
            <a:pPr lvl="1"/>
            <a:endParaRPr/>
          </a:p>
          <a:p>
            <a:pPr lvl="2"/>
            <a:endParaRPr/>
          </a:p>
          <a:p>
            <a:pPr lvl="3"/>
            <a:endParaRPr/>
          </a:p>
          <a:p>
            <a:pPr lvl="4"/>
            <a:endParaRPr/>
          </a:p>
        </p:txBody>
      </p:sp>
      <p:sp>
        <p:nvSpPr>
          <p:cNvPr id="10" name="Text Placeholder 22">
            <a:extLst>
              <a:ext uri="{FF2B5EF4-FFF2-40B4-BE49-F238E27FC236}">
                <a16:creationId xmlns:a16="http://schemas.microsoft.com/office/drawing/2014/main" id="{A46D8A28-E2C9-92F8-4BE3-23DC975593D0}"/>
              </a:ext>
            </a:extLst>
          </p:cNvPr>
          <p:cNvSpPr>
            <a:spLocks noGrp="1"/>
          </p:cNvSpPr>
          <p:nvPr>
            <p:ph type="body" sz="quarter" idx="24" hasCustomPrompt="1"/>
          </p:nvPr>
        </p:nvSpPr>
        <p:spPr>
          <a:xfrm>
            <a:off x="695325" y="3398789"/>
            <a:ext cx="2385332" cy="337302"/>
          </a:xfrm>
          <a:prstGeom prst="rect">
            <a:avLst/>
          </a:prstGeom>
        </p:spPr>
        <p:txBody>
          <a:bodyPr/>
          <a:lstStyle>
            <a:lvl1pPr marL="0" indent="0" algn="ctr">
              <a:buNone/>
              <a:defRPr sz="1600">
                <a:solidFill>
                  <a:srgbClr val="FFFFFF"/>
                </a:solidFill>
                <a:latin typeface="+mn-lt"/>
              </a:defRPr>
            </a:lvl1pPr>
          </a:lstStyle>
          <a:p>
            <a:r>
              <a:t>Title</a:t>
            </a:r>
          </a:p>
        </p:txBody>
      </p:sp>
      <p:sp>
        <p:nvSpPr>
          <p:cNvPr id="11" name="Text Placeholder 11">
            <a:extLst>
              <a:ext uri="{FF2B5EF4-FFF2-40B4-BE49-F238E27FC236}">
                <a16:creationId xmlns:a16="http://schemas.microsoft.com/office/drawing/2014/main" id="{0490E8D1-4E04-5893-EB7C-7C5E3E430724}"/>
              </a:ext>
            </a:extLst>
          </p:cNvPr>
          <p:cNvSpPr>
            <a:spLocks noGrp="1"/>
          </p:cNvSpPr>
          <p:nvPr>
            <p:ph type="body" sz="quarter" idx="25" hasCustomPrompt="1"/>
          </p:nvPr>
        </p:nvSpPr>
        <p:spPr>
          <a:xfrm>
            <a:off x="4903334" y="3061488"/>
            <a:ext cx="2385332" cy="337302"/>
          </a:xfrm>
          <a:prstGeom prst="rect">
            <a:avLst/>
          </a:prstGeom>
        </p:spPr>
        <p:txBody>
          <a:bodyPr/>
          <a:lstStyle>
            <a:lvl1pPr marL="0" indent="0" algn="ctr">
              <a:buNone/>
              <a:defRPr sz="1600">
                <a:solidFill>
                  <a:srgbClr val="FFFFFF"/>
                </a:solidFill>
                <a:latin typeface="+mj-lt"/>
                <a:ea typeface="Atyp Text Semibold"/>
                <a:cs typeface="Atyp Text Semibold"/>
                <a:sym typeface="Atyp Text Semibold"/>
              </a:defRPr>
            </a:lvl1pPr>
          </a:lstStyle>
          <a:p>
            <a:r>
              <a:t>Name</a:t>
            </a:r>
          </a:p>
        </p:txBody>
      </p:sp>
      <p:sp>
        <p:nvSpPr>
          <p:cNvPr id="12" name="Text Placeholder 22">
            <a:extLst>
              <a:ext uri="{FF2B5EF4-FFF2-40B4-BE49-F238E27FC236}">
                <a16:creationId xmlns:a16="http://schemas.microsoft.com/office/drawing/2014/main" id="{55C75691-CB87-55EB-387E-41933D6E291D}"/>
              </a:ext>
            </a:extLst>
          </p:cNvPr>
          <p:cNvSpPr>
            <a:spLocks noGrp="1"/>
          </p:cNvSpPr>
          <p:nvPr>
            <p:ph type="body" sz="quarter" idx="26" hasCustomPrompt="1"/>
          </p:nvPr>
        </p:nvSpPr>
        <p:spPr>
          <a:xfrm>
            <a:off x="4903334" y="3398789"/>
            <a:ext cx="2385332" cy="337302"/>
          </a:xfrm>
          <a:prstGeom prst="rect">
            <a:avLst/>
          </a:prstGeom>
        </p:spPr>
        <p:txBody>
          <a:bodyPr/>
          <a:lstStyle>
            <a:lvl1pPr marL="0" indent="0" algn="ctr">
              <a:buNone/>
              <a:defRPr sz="1600">
                <a:solidFill>
                  <a:srgbClr val="FFFFFF"/>
                </a:solidFill>
                <a:latin typeface="+mn-lt"/>
              </a:defRPr>
            </a:lvl1pPr>
          </a:lstStyle>
          <a:p>
            <a:r>
              <a:t>Title</a:t>
            </a:r>
          </a:p>
        </p:txBody>
      </p:sp>
      <p:sp>
        <p:nvSpPr>
          <p:cNvPr id="13" name="Text Placeholder 11">
            <a:extLst>
              <a:ext uri="{FF2B5EF4-FFF2-40B4-BE49-F238E27FC236}">
                <a16:creationId xmlns:a16="http://schemas.microsoft.com/office/drawing/2014/main" id="{AED6D851-A207-B665-C9B8-4546DFFC78FA}"/>
              </a:ext>
            </a:extLst>
          </p:cNvPr>
          <p:cNvSpPr>
            <a:spLocks noGrp="1"/>
          </p:cNvSpPr>
          <p:nvPr>
            <p:ph type="body" sz="quarter" idx="27" hasCustomPrompt="1"/>
          </p:nvPr>
        </p:nvSpPr>
        <p:spPr>
          <a:xfrm>
            <a:off x="8789282" y="3061488"/>
            <a:ext cx="2385333" cy="337302"/>
          </a:xfrm>
          <a:prstGeom prst="rect">
            <a:avLst/>
          </a:prstGeom>
        </p:spPr>
        <p:txBody>
          <a:bodyPr/>
          <a:lstStyle>
            <a:lvl1pPr marL="0" indent="0" algn="ctr">
              <a:buNone/>
              <a:defRPr sz="1600">
                <a:solidFill>
                  <a:srgbClr val="FFFFFF"/>
                </a:solidFill>
                <a:latin typeface="+mj-lt"/>
                <a:ea typeface="Atyp Text Semibold"/>
                <a:cs typeface="Atyp Text Semibold"/>
                <a:sym typeface="Atyp Text Semibold"/>
              </a:defRPr>
            </a:lvl1pPr>
          </a:lstStyle>
          <a:p>
            <a:r>
              <a:t>Name</a:t>
            </a:r>
          </a:p>
        </p:txBody>
      </p:sp>
      <p:sp>
        <p:nvSpPr>
          <p:cNvPr id="14" name="Text Placeholder 22">
            <a:extLst>
              <a:ext uri="{FF2B5EF4-FFF2-40B4-BE49-F238E27FC236}">
                <a16:creationId xmlns:a16="http://schemas.microsoft.com/office/drawing/2014/main" id="{4D78FB57-2D9A-3DBF-1266-DB649194267C}"/>
              </a:ext>
            </a:extLst>
          </p:cNvPr>
          <p:cNvSpPr>
            <a:spLocks noGrp="1"/>
          </p:cNvSpPr>
          <p:nvPr>
            <p:ph type="body" sz="quarter" idx="28" hasCustomPrompt="1"/>
          </p:nvPr>
        </p:nvSpPr>
        <p:spPr>
          <a:xfrm>
            <a:off x="8789282" y="3398789"/>
            <a:ext cx="2385333" cy="337302"/>
          </a:xfrm>
          <a:prstGeom prst="rect">
            <a:avLst/>
          </a:prstGeom>
        </p:spPr>
        <p:txBody>
          <a:bodyPr/>
          <a:lstStyle>
            <a:lvl1pPr marL="0" indent="0" algn="ctr">
              <a:buNone/>
              <a:defRPr sz="1600">
                <a:solidFill>
                  <a:srgbClr val="FFFFFF"/>
                </a:solidFill>
                <a:latin typeface="+mn-lt"/>
              </a:defRPr>
            </a:lvl1pPr>
          </a:lstStyle>
          <a:p>
            <a:r>
              <a:t>Title</a:t>
            </a:r>
          </a:p>
        </p:txBody>
      </p:sp>
      <p:sp>
        <p:nvSpPr>
          <p:cNvPr id="15" name="Picture Placeholder 4">
            <a:extLst>
              <a:ext uri="{FF2B5EF4-FFF2-40B4-BE49-F238E27FC236}">
                <a16:creationId xmlns:a16="http://schemas.microsoft.com/office/drawing/2014/main" id="{2A9EDA93-9257-6F8D-A801-4F62F784E521}"/>
              </a:ext>
            </a:extLst>
          </p:cNvPr>
          <p:cNvSpPr>
            <a:spLocks noGrp="1"/>
          </p:cNvSpPr>
          <p:nvPr>
            <p:ph type="pic" sz="quarter" idx="29"/>
          </p:nvPr>
        </p:nvSpPr>
        <p:spPr>
          <a:xfrm>
            <a:off x="5225395" y="3958421"/>
            <a:ext cx="1741212" cy="1740015"/>
          </a:xfrm>
          <a:prstGeom prst="ellipse">
            <a:avLst/>
          </a:prstGeom>
        </p:spPr>
        <p:txBody>
          <a:bodyPr lIns="91439" rIns="91439">
            <a:noAutofit/>
          </a:bodyPr>
          <a:lstStyle>
            <a:lvl1pPr marL="0" indent="0" algn="ctr">
              <a:buNone/>
              <a:defRPr>
                <a:solidFill>
                  <a:srgbClr val="FFFFFF"/>
                </a:solidFill>
                <a:latin typeface="+mn-lt"/>
              </a:defRPr>
            </a:lvl1pPr>
          </a:lstStyle>
          <a:p>
            <a:r>
              <a:rPr lang="en-US"/>
              <a:t>Click icon to add picture</a:t>
            </a:r>
            <a:endParaRPr/>
          </a:p>
        </p:txBody>
      </p:sp>
      <p:sp>
        <p:nvSpPr>
          <p:cNvPr id="16" name="Picture Placeholder 4">
            <a:extLst>
              <a:ext uri="{FF2B5EF4-FFF2-40B4-BE49-F238E27FC236}">
                <a16:creationId xmlns:a16="http://schemas.microsoft.com/office/drawing/2014/main" id="{AF5EFA50-A1E0-F0BC-C19C-83B1EE972E78}"/>
              </a:ext>
            </a:extLst>
          </p:cNvPr>
          <p:cNvSpPr>
            <a:spLocks noGrp="1"/>
          </p:cNvSpPr>
          <p:nvPr>
            <p:ph type="pic" sz="quarter" idx="30"/>
          </p:nvPr>
        </p:nvSpPr>
        <p:spPr>
          <a:xfrm>
            <a:off x="1017384" y="3967562"/>
            <a:ext cx="1741213" cy="1740014"/>
          </a:xfrm>
          <a:prstGeom prst="ellipse">
            <a:avLst/>
          </a:prstGeom>
        </p:spPr>
        <p:txBody>
          <a:bodyPr lIns="91439" rIns="91439">
            <a:noAutofit/>
          </a:bodyPr>
          <a:lstStyle>
            <a:lvl1pPr marL="0" indent="0" algn="ctr">
              <a:buNone/>
              <a:defRPr>
                <a:solidFill>
                  <a:srgbClr val="FFFFFF"/>
                </a:solidFill>
                <a:latin typeface="+mn-lt"/>
              </a:defRPr>
            </a:lvl1pPr>
          </a:lstStyle>
          <a:p>
            <a:r>
              <a:rPr lang="en-US"/>
              <a:t>Click icon to add picture</a:t>
            </a:r>
            <a:endParaRPr/>
          </a:p>
        </p:txBody>
      </p:sp>
      <p:sp>
        <p:nvSpPr>
          <p:cNvPr id="17" name="Picture Placeholder 4">
            <a:extLst>
              <a:ext uri="{FF2B5EF4-FFF2-40B4-BE49-F238E27FC236}">
                <a16:creationId xmlns:a16="http://schemas.microsoft.com/office/drawing/2014/main" id="{D47BB93A-14CE-249D-42BD-978B88318195}"/>
              </a:ext>
            </a:extLst>
          </p:cNvPr>
          <p:cNvSpPr>
            <a:spLocks noGrp="1"/>
          </p:cNvSpPr>
          <p:nvPr>
            <p:ph type="pic" sz="quarter" idx="31"/>
          </p:nvPr>
        </p:nvSpPr>
        <p:spPr>
          <a:xfrm>
            <a:off x="9106620" y="3967562"/>
            <a:ext cx="1741213" cy="1740014"/>
          </a:xfrm>
          <a:prstGeom prst="ellipse">
            <a:avLst/>
          </a:prstGeom>
        </p:spPr>
        <p:txBody>
          <a:bodyPr lIns="91439" rIns="91439">
            <a:noAutofit/>
          </a:bodyPr>
          <a:lstStyle>
            <a:lvl1pPr marL="0" indent="0" algn="ctr">
              <a:buNone/>
              <a:defRPr>
                <a:solidFill>
                  <a:srgbClr val="FFFFFF"/>
                </a:solidFill>
                <a:latin typeface="+mn-lt"/>
              </a:defRPr>
            </a:lvl1pPr>
          </a:lstStyle>
          <a:p>
            <a:r>
              <a:rPr lang="en-US"/>
              <a:t>Click icon to add picture</a:t>
            </a:r>
            <a:endParaRPr/>
          </a:p>
        </p:txBody>
      </p:sp>
      <p:sp>
        <p:nvSpPr>
          <p:cNvPr id="18" name="Text Placeholder 11">
            <a:extLst>
              <a:ext uri="{FF2B5EF4-FFF2-40B4-BE49-F238E27FC236}">
                <a16:creationId xmlns:a16="http://schemas.microsoft.com/office/drawing/2014/main" id="{3C6D7EC1-FF15-1B8F-F66C-C77C2EC1C91F}"/>
              </a:ext>
            </a:extLst>
          </p:cNvPr>
          <p:cNvSpPr>
            <a:spLocks noGrp="1"/>
          </p:cNvSpPr>
          <p:nvPr>
            <p:ph type="body" sz="quarter" idx="32" hasCustomPrompt="1"/>
          </p:nvPr>
        </p:nvSpPr>
        <p:spPr>
          <a:xfrm>
            <a:off x="695325" y="5712571"/>
            <a:ext cx="2385332" cy="337302"/>
          </a:xfrm>
          <a:prstGeom prst="rect">
            <a:avLst/>
          </a:prstGeom>
        </p:spPr>
        <p:txBody>
          <a:bodyPr/>
          <a:lstStyle>
            <a:lvl1pPr marL="0" indent="0" algn="ctr">
              <a:buNone/>
              <a:defRPr sz="1600">
                <a:solidFill>
                  <a:srgbClr val="FFFFFF"/>
                </a:solidFill>
                <a:latin typeface="+mj-lt"/>
                <a:ea typeface="Atyp Text Semibold"/>
                <a:cs typeface="Atyp Text Semibold"/>
                <a:sym typeface="Atyp Text Semibold"/>
              </a:defRPr>
            </a:lvl1pPr>
          </a:lstStyle>
          <a:p>
            <a:r>
              <a:t>Name</a:t>
            </a:r>
          </a:p>
        </p:txBody>
      </p:sp>
      <p:sp>
        <p:nvSpPr>
          <p:cNvPr id="19" name="Text Placeholder 22">
            <a:extLst>
              <a:ext uri="{FF2B5EF4-FFF2-40B4-BE49-F238E27FC236}">
                <a16:creationId xmlns:a16="http://schemas.microsoft.com/office/drawing/2014/main" id="{E962B7C6-BA19-E607-FB6C-6D6B72C3894E}"/>
              </a:ext>
            </a:extLst>
          </p:cNvPr>
          <p:cNvSpPr>
            <a:spLocks noGrp="1"/>
          </p:cNvSpPr>
          <p:nvPr>
            <p:ph type="body" sz="quarter" idx="33" hasCustomPrompt="1"/>
          </p:nvPr>
        </p:nvSpPr>
        <p:spPr>
          <a:xfrm>
            <a:off x="695325" y="6044017"/>
            <a:ext cx="2385332" cy="337302"/>
          </a:xfrm>
          <a:prstGeom prst="rect">
            <a:avLst/>
          </a:prstGeom>
        </p:spPr>
        <p:txBody>
          <a:bodyPr/>
          <a:lstStyle>
            <a:lvl1pPr marL="0" indent="0" algn="ctr">
              <a:buNone/>
              <a:defRPr sz="1600">
                <a:solidFill>
                  <a:srgbClr val="FFFFFF"/>
                </a:solidFill>
                <a:latin typeface="+mn-lt"/>
              </a:defRPr>
            </a:lvl1pPr>
          </a:lstStyle>
          <a:p>
            <a:r>
              <a:t>Title</a:t>
            </a:r>
          </a:p>
        </p:txBody>
      </p:sp>
      <p:sp>
        <p:nvSpPr>
          <p:cNvPr id="20" name="Text Placeholder 11">
            <a:extLst>
              <a:ext uri="{FF2B5EF4-FFF2-40B4-BE49-F238E27FC236}">
                <a16:creationId xmlns:a16="http://schemas.microsoft.com/office/drawing/2014/main" id="{87F54808-B5E4-7A61-D40D-18A5B471D202}"/>
              </a:ext>
            </a:extLst>
          </p:cNvPr>
          <p:cNvSpPr>
            <a:spLocks noGrp="1"/>
          </p:cNvSpPr>
          <p:nvPr>
            <p:ph type="body" sz="quarter" idx="34" hasCustomPrompt="1"/>
          </p:nvPr>
        </p:nvSpPr>
        <p:spPr>
          <a:xfrm>
            <a:off x="4903334" y="5706717"/>
            <a:ext cx="2385332" cy="337302"/>
          </a:xfrm>
          <a:prstGeom prst="rect">
            <a:avLst/>
          </a:prstGeom>
        </p:spPr>
        <p:txBody>
          <a:bodyPr/>
          <a:lstStyle>
            <a:lvl1pPr marL="0" indent="0" algn="ctr">
              <a:buNone/>
              <a:defRPr sz="1600">
                <a:solidFill>
                  <a:srgbClr val="FFFFFF"/>
                </a:solidFill>
                <a:latin typeface="+mj-lt"/>
                <a:ea typeface="Atyp Text Semibold"/>
                <a:cs typeface="Atyp Text Semibold"/>
                <a:sym typeface="Atyp Text Semibold"/>
              </a:defRPr>
            </a:lvl1pPr>
          </a:lstStyle>
          <a:p>
            <a:r>
              <a:t>Name</a:t>
            </a:r>
          </a:p>
        </p:txBody>
      </p:sp>
      <p:sp>
        <p:nvSpPr>
          <p:cNvPr id="21" name="Text Placeholder 22">
            <a:extLst>
              <a:ext uri="{FF2B5EF4-FFF2-40B4-BE49-F238E27FC236}">
                <a16:creationId xmlns:a16="http://schemas.microsoft.com/office/drawing/2014/main" id="{A55CA854-50E9-5F46-D7BD-8C0CE8702F9E}"/>
              </a:ext>
            </a:extLst>
          </p:cNvPr>
          <p:cNvSpPr>
            <a:spLocks noGrp="1"/>
          </p:cNvSpPr>
          <p:nvPr>
            <p:ph type="body" sz="quarter" idx="35" hasCustomPrompt="1"/>
          </p:nvPr>
        </p:nvSpPr>
        <p:spPr>
          <a:xfrm>
            <a:off x="4903334" y="6044017"/>
            <a:ext cx="2385332" cy="337302"/>
          </a:xfrm>
          <a:prstGeom prst="rect">
            <a:avLst/>
          </a:prstGeom>
        </p:spPr>
        <p:txBody>
          <a:bodyPr/>
          <a:lstStyle>
            <a:lvl1pPr marL="0" indent="0" algn="ctr">
              <a:buNone/>
              <a:defRPr sz="1600">
                <a:solidFill>
                  <a:srgbClr val="FFFFFF"/>
                </a:solidFill>
                <a:latin typeface="+mn-lt"/>
              </a:defRPr>
            </a:lvl1pPr>
          </a:lstStyle>
          <a:p>
            <a:r>
              <a:t>Title</a:t>
            </a:r>
          </a:p>
        </p:txBody>
      </p:sp>
      <p:sp>
        <p:nvSpPr>
          <p:cNvPr id="22" name="Text Placeholder 11">
            <a:extLst>
              <a:ext uri="{FF2B5EF4-FFF2-40B4-BE49-F238E27FC236}">
                <a16:creationId xmlns:a16="http://schemas.microsoft.com/office/drawing/2014/main" id="{D07D7D68-27C8-5634-67AD-6A11C933946D}"/>
              </a:ext>
            </a:extLst>
          </p:cNvPr>
          <p:cNvSpPr>
            <a:spLocks noGrp="1"/>
          </p:cNvSpPr>
          <p:nvPr>
            <p:ph type="body" sz="quarter" idx="36" hasCustomPrompt="1"/>
          </p:nvPr>
        </p:nvSpPr>
        <p:spPr>
          <a:xfrm>
            <a:off x="8789282" y="5706717"/>
            <a:ext cx="2385333" cy="337302"/>
          </a:xfrm>
          <a:prstGeom prst="rect">
            <a:avLst/>
          </a:prstGeom>
        </p:spPr>
        <p:txBody>
          <a:bodyPr/>
          <a:lstStyle>
            <a:lvl1pPr marL="0" indent="0" algn="ctr">
              <a:buNone/>
              <a:defRPr sz="1600">
                <a:solidFill>
                  <a:srgbClr val="FFFFFF"/>
                </a:solidFill>
                <a:latin typeface="+mj-lt"/>
                <a:ea typeface="Atyp Text Semibold"/>
                <a:cs typeface="Atyp Text Semibold"/>
                <a:sym typeface="Atyp Text Semibold"/>
              </a:defRPr>
            </a:lvl1pPr>
          </a:lstStyle>
          <a:p>
            <a:r>
              <a:t>Name</a:t>
            </a:r>
          </a:p>
        </p:txBody>
      </p:sp>
      <p:sp>
        <p:nvSpPr>
          <p:cNvPr id="23" name="Text Placeholder 22">
            <a:extLst>
              <a:ext uri="{FF2B5EF4-FFF2-40B4-BE49-F238E27FC236}">
                <a16:creationId xmlns:a16="http://schemas.microsoft.com/office/drawing/2014/main" id="{069478B5-6CFE-A8D5-F831-A5094CFBC762}"/>
              </a:ext>
            </a:extLst>
          </p:cNvPr>
          <p:cNvSpPr>
            <a:spLocks noGrp="1"/>
          </p:cNvSpPr>
          <p:nvPr>
            <p:ph type="body" sz="quarter" idx="37" hasCustomPrompt="1"/>
          </p:nvPr>
        </p:nvSpPr>
        <p:spPr>
          <a:xfrm>
            <a:off x="8789282" y="6044017"/>
            <a:ext cx="2385333" cy="337302"/>
          </a:xfrm>
          <a:prstGeom prst="rect">
            <a:avLst/>
          </a:prstGeom>
        </p:spPr>
        <p:txBody>
          <a:bodyPr/>
          <a:lstStyle>
            <a:lvl1pPr marL="0" indent="0" algn="ctr">
              <a:buNone/>
              <a:defRPr sz="1600">
                <a:solidFill>
                  <a:srgbClr val="FFFFFF"/>
                </a:solidFill>
                <a:latin typeface="+mn-lt"/>
              </a:defRPr>
            </a:lvl1pPr>
          </a:lstStyle>
          <a:p>
            <a:r>
              <a:t>Title</a:t>
            </a:r>
          </a:p>
        </p:txBody>
      </p:sp>
      <p:sp>
        <p:nvSpPr>
          <p:cNvPr id="30" name="Click to Edit 1-Column Title">
            <a:extLst>
              <a:ext uri="{FF2B5EF4-FFF2-40B4-BE49-F238E27FC236}">
                <a16:creationId xmlns:a16="http://schemas.microsoft.com/office/drawing/2014/main" id="{8743EAA2-1C7B-2D0B-0344-E0795E9AC9D6}"/>
              </a:ext>
            </a:extLst>
          </p:cNvPr>
          <p:cNvSpPr txBox="1">
            <a:spLocks noGrp="1"/>
          </p:cNvSpPr>
          <p:nvPr>
            <p:ph type="title" hasCustomPrompt="1"/>
          </p:nvPr>
        </p:nvSpPr>
        <p:spPr>
          <a:xfrm>
            <a:off x="516924" y="505168"/>
            <a:ext cx="11164331" cy="514007"/>
          </a:xfrm>
          <a:prstGeom prst="rect">
            <a:avLst/>
          </a:prstGeom>
        </p:spPr>
        <p:txBody>
          <a:bodyPr/>
          <a:lstStyle>
            <a:lvl1pPr>
              <a:defRPr>
                <a:solidFill>
                  <a:schemeClr val="bg1"/>
                </a:solidFill>
                <a:latin typeface="+mj-lt"/>
              </a:defRPr>
            </a:lvl1pPr>
          </a:lstStyle>
          <a:p>
            <a:r>
              <a:rPr lang="en-US"/>
              <a:t>Click to Edit Team Title</a:t>
            </a:r>
          </a:p>
        </p:txBody>
      </p:sp>
    </p:spTree>
    <p:extLst>
      <p:ext uri="{BB962C8B-B14F-4D97-AF65-F5344CB8AC3E}">
        <p14:creationId xmlns:p14="http://schemas.microsoft.com/office/powerpoint/2010/main" val="4213954650"/>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Stats - Black">
    <p:bg>
      <p:bgPr>
        <a:solidFill>
          <a:schemeClr val="tx1"/>
        </a:solidFill>
        <a:effectLst/>
      </p:bgPr>
    </p:bg>
    <p:spTree>
      <p:nvGrpSpPr>
        <p:cNvPr id="1" name=""/>
        <p:cNvGrpSpPr/>
        <p:nvPr/>
      </p:nvGrpSpPr>
      <p:grpSpPr>
        <a:xfrm>
          <a:off x="0" y="0"/>
          <a:ext cx="0" cy="0"/>
          <a:chOff x="0" y="0"/>
          <a:chExt cx="0" cy="0"/>
        </a:xfrm>
      </p:grpSpPr>
      <p:sp>
        <p:nvSpPr>
          <p:cNvPr id="6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 name="Oval 2">
            <a:extLst>
              <a:ext uri="{FF2B5EF4-FFF2-40B4-BE49-F238E27FC236}">
                <a16:creationId xmlns:a16="http://schemas.microsoft.com/office/drawing/2014/main" id="{8E90F648-6118-519A-DA47-AEA1A982CE4A}"/>
              </a:ext>
            </a:extLst>
          </p:cNvPr>
          <p:cNvSpPr/>
          <p:nvPr userDrawn="1"/>
        </p:nvSpPr>
        <p:spPr>
          <a:xfrm>
            <a:off x="731335" y="1884557"/>
            <a:ext cx="3088889" cy="3088889"/>
          </a:xfrm>
          <a:prstGeom prst="ellipse">
            <a:avLst/>
          </a:prstGeom>
          <a:solidFill>
            <a:schemeClr val="bg1"/>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4" name="Oval 23">
            <a:extLst>
              <a:ext uri="{FF2B5EF4-FFF2-40B4-BE49-F238E27FC236}">
                <a16:creationId xmlns:a16="http://schemas.microsoft.com/office/drawing/2014/main" id="{D1212479-FA49-42AB-6A53-DECF3DFE0362}"/>
              </a:ext>
            </a:extLst>
          </p:cNvPr>
          <p:cNvSpPr/>
          <p:nvPr userDrawn="1"/>
        </p:nvSpPr>
        <p:spPr>
          <a:xfrm>
            <a:off x="4551557" y="1884557"/>
            <a:ext cx="3088889" cy="3088889"/>
          </a:xfrm>
          <a:prstGeom prst="ellipse">
            <a:avLst/>
          </a:prstGeom>
          <a:solidFill>
            <a:schemeClr val="bg1"/>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5" name="Oval 24">
            <a:extLst>
              <a:ext uri="{FF2B5EF4-FFF2-40B4-BE49-F238E27FC236}">
                <a16:creationId xmlns:a16="http://schemas.microsoft.com/office/drawing/2014/main" id="{FD6D1EE7-7125-15A4-7D4D-05EC592C1FC3}"/>
              </a:ext>
            </a:extLst>
          </p:cNvPr>
          <p:cNvSpPr/>
          <p:nvPr userDrawn="1"/>
        </p:nvSpPr>
        <p:spPr>
          <a:xfrm>
            <a:off x="8371778" y="1884557"/>
            <a:ext cx="3088889" cy="3088889"/>
          </a:xfrm>
          <a:prstGeom prst="ellipse">
            <a:avLst/>
          </a:prstGeom>
          <a:solidFill>
            <a:schemeClr val="bg1"/>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7" name="Body Level One…">
            <a:extLst>
              <a:ext uri="{FF2B5EF4-FFF2-40B4-BE49-F238E27FC236}">
                <a16:creationId xmlns:a16="http://schemas.microsoft.com/office/drawing/2014/main" id="{D6D25B93-AFC4-62C6-919B-8E0EC1C01FC9}"/>
              </a:ext>
            </a:extLst>
          </p:cNvPr>
          <p:cNvSpPr txBox="1">
            <a:spLocks noGrp="1"/>
          </p:cNvSpPr>
          <p:nvPr>
            <p:ph type="body" sz="quarter" idx="1" hasCustomPrompt="1"/>
          </p:nvPr>
        </p:nvSpPr>
        <p:spPr>
          <a:xfrm>
            <a:off x="757366" y="3881065"/>
            <a:ext cx="3035145" cy="434457"/>
          </a:xfrm>
          <a:prstGeom prst="rect">
            <a:avLst/>
          </a:prstGeom>
        </p:spPr>
        <p:txBody>
          <a:bodyPr/>
          <a:lstStyle>
            <a:lvl1pPr marL="0" indent="0" algn="ctr">
              <a:buNone/>
              <a:defRPr>
                <a:solidFill>
                  <a:schemeClr val="tx1"/>
                </a:solidFill>
                <a:latin typeface="+mn-lt"/>
              </a:defRPr>
            </a:lvl1pPr>
            <a:lvl2pPr marL="457200" indent="0" algn="ctr">
              <a:buNone/>
              <a:defRPr/>
            </a:lvl2pPr>
            <a:lvl3pPr marL="914400" indent="0" algn="ctr">
              <a:buNone/>
              <a:defRPr>
                <a:solidFill>
                  <a:schemeClr val="tx1"/>
                </a:solidFill>
                <a:latin typeface="+mn-lt"/>
              </a:defRPr>
            </a:lvl3pPr>
            <a:lvl4pPr marL="1371600" indent="0" algn="ctr">
              <a:buNone/>
              <a:defRPr>
                <a:solidFill>
                  <a:schemeClr val="tx1"/>
                </a:solidFill>
                <a:latin typeface="+mn-lt"/>
              </a:defRPr>
            </a:lvl4pPr>
            <a:lvl5pPr marL="1828800" indent="0" algn="ctr">
              <a:buNone/>
              <a:defRPr>
                <a:solidFill>
                  <a:schemeClr val="tx1"/>
                </a:solidFill>
                <a:latin typeface="+mn-lt"/>
              </a:defRPr>
            </a:lvl5pPr>
          </a:lstStyle>
          <a:p>
            <a:r>
              <a:t>Click to edit tex</a:t>
            </a:r>
            <a:r>
              <a:rPr lang="en-US"/>
              <a:t>t</a:t>
            </a:r>
            <a:endParaRPr/>
          </a:p>
          <a:p>
            <a:pPr lvl="2"/>
            <a:endParaRPr/>
          </a:p>
          <a:p>
            <a:pPr lvl="3"/>
            <a:endParaRPr/>
          </a:p>
          <a:p>
            <a:pPr lvl="4"/>
            <a:endParaRPr/>
          </a:p>
        </p:txBody>
      </p:sp>
      <p:sp>
        <p:nvSpPr>
          <p:cNvPr id="8" name="Text Placeholder 12">
            <a:extLst>
              <a:ext uri="{FF2B5EF4-FFF2-40B4-BE49-F238E27FC236}">
                <a16:creationId xmlns:a16="http://schemas.microsoft.com/office/drawing/2014/main" id="{0148C05D-FEFD-144D-0014-BA78D72C48DF}"/>
              </a:ext>
            </a:extLst>
          </p:cNvPr>
          <p:cNvSpPr>
            <a:spLocks noGrp="1"/>
          </p:cNvSpPr>
          <p:nvPr>
            <p:ph type="body" sz="quarter" idx="21" hasCustomPrompt="1"/>
          </p:nvPr>
        </p:nvSpPr>
        <p:spPr>
          <a:xfrm>
            <a:off x="4578427" y="3881065"/>
            <a:ext cx="3035145" cy="434457"/>
          </a:xfrm>
          <a:prstGeom prst="rect">
            <a:avLst/>
          </a:prstGeom>
        </p:spPr>
        <p:txBody>
          <a:bodyPr/>
          <a:lstStyle>
            <a:lvl1pPr marL="0" indent="0" algn="ctr">
              <a:buNone/>
              <a:defRPr>
                <a:solidFill>
                  <a:schemeClr val="tx1"/>
                </a:solidFill>
                <a:latin typeface="+mn-lt"/>
              </a:defRPr>
            </a:lvl1pPr>
          </a:lstStyle>
          <a:p>
            <a:r>
              <a:t>Click to edit text</a:t>
            </a:r>
          </a:p>
        </p:txBody>
      </p:sp>
      <p:sp>
        <p:nvSpPr>
          <p:cNvPr id="9" name="Text Placeholder 12">
            <a:extLst>
              <a:ext uri="{FF2B5EF4-FFF2-40B4-BE49-F238E27FC236}">
                <a16:creationId xmlns:a16="http://schemas.microsoft.com/office/drawing/2014/main" id="{18E5953C-705E-96D3-57D6-57FA318F0BBA}"/>
              </a:ext>
            </a:extLst>
          </p:cNvPr>
          <p:cNvSpPr>
            <a:spLocks noGrp="1"/>
          </p:cNvSpPr>
          <p:nvPr>
            <p:ph type="body" sz="quarter" idx="22" hasCustomPrompt="1"/>
          </p:nvPr>
        </p:nvSpPr>
        <p:spPr>
          <a:xfrm>
            <a:off x="8398650" y="3881065"/>
            <a:ext cx="3035145" cy="434457"/>
          </a:xfrm>
          <a:prstGeom prst="rect">
            <a:avLst/>
          </a:prstGeom>
        </p:spPr>
        <p:txBody>
          <a:bodyPr/>
          <a:lstStyle>
            <a:lvl1pPr marL="0" indent="0" algn="ctr">
              <a:buNone/>
              <a:defRPr>
                <a:solidFill>
                  <a:schemeClr val="tx1"/>
                </a:solidFill>
                <a:latin typeface="+mn-lt"/>
              </a:defRPr>
            </a:lvl1pPr>
          </a:lstStyle>
          <a:p>
            <a:r>
              <a:t>Click to edit text</a:t>
            </a:r>
          </a:p>
        </p:txBody>
      </p:sp>
      <p:sp>
        <p:nvSpPr>
          <p:cNvPr id="10" name="Text Placeholder 5">
            <a:extLst>
              <a:ext uri="{FF2B5EF4-FFF2-40B4-BE49-F238E27FC236}">
                <a16:creationId xmlns:a16="http://schemas.microsoft.com/office/drawing/2014/main" id="{F849E3AD-4562-EE8E-F4FB-6BAA99EE7E46}"/>
              </a:ext>
            </a:extLst>
          </p:cNvPr>
          <p:cNvSpPr>
            <a:spLocks noGrp="1"/>
          </p:cNvSpPr>
          <p:nvPr>
            <p:ph type="body" sz="quarter" idx="23" hasCustomPrompt="1"/>
          </p:nvPr>
        </p:nvSpPr>
        <p:spPr>
          <a:xfrm>
            <a:off x="731333" y="2720975"/>
            <a:ext cx="3061179" cy="1160463"/>
          </a:xfrm>
          <a:prstGeom prst="rect">
            <a:avLst/>
          </a:prstGeom>
        </p:spPr>
        <p:txBody>
          <a:bodyPr anchor="b"/>
          <a:lstStyle>
            <a:lvl1pPr marL="0" indent="0" algn="ctr" defTabSz="804672">
              <a:spcBef>
                <a:spcPts val="800"/>
              </a:spcBef>
              <a:buNone/>
              <a:defRPr sz="7040">
                <a:solidFill>
                  <a:schemeClr val="tx1"/>
                </a:solidFill>
                <a:latin typeface="+mj-lt"/>
                <a:ea typeface="Atyp Display Bold"/>
                <a:cs typeface="Atyp Display Bold"/>
                <a:sym typeface="Atyp Display Bold"/>
              </a:defRPr>
            </a:lvl1pPr>
          </a:lstStyle>
          <a:p>
            <a:r>
              <a:t>Data</a:t>
            </a:r>
          </a:p>
        </p:txBody>
      </p:sp>
      <p:sp>
        <p:nvSpPr>
          <p:cNvPr id="11" name="Text Placeholder 5">
            <a:extLst>
              <a:ext uri="{FF2B5EF4-FFF2-40B4-BE49-F238E27FC236}">
                <a16:creationId xmlns:a16="http://schemas.microsoft.com/office/drawing/2014/main" id="{14B08ECB-742F-80C0-A769-FEB884FDFE34}"/>
              </a:ext>
            </a:extLst>
          </p:cNvPr>
          <p:cNvSpPr>
            <a:spLocks noGrp="1"/>
          </p:cNvSpPr>
          <p:nvPr>
            <p:ph type="body" sz="quarter" idx="24" hasCustomPrompt="1"/>
          </p:nvPr>
        </p:nvSpPr>
        <p:spPr>
          <a:xfrm>
            <a:off x="4567352" y="2720975"/>
            <a:ext cx="3061179" cy="1160463"/>
          </a:xfrm>
          <a:prstGeom prst="rect">
            <a:avLst/>
          </a:prstGeom>
        </p:spPr>
        <p:txBody>
          <a:bodyPr anchor="b"/>
          <a:lstStyle>
            <a:lvl1pPr marL="0" indent="0" algn="ctr" defTabSz="804672">
              <a:spcBef>
                <a:spcPts val="800"/>
              </a:spcBef>
              <a:buNone/>
              <a:defRPr sz="7040">
                <a:solidFill>
                  <a:schemeClr val="tx1"/>
                </a:solidFill>
                <a:latin typeface="+mj-lt"/>
                <a:ea typeface="Atyp Display Bold"/>
                <a:cs typeface="Atyp Display Bold"/>
                <a:sym typeface="Atyp Display Bold"/>
              </a:defRPr>
            </a:lvl1pPr>
          </a:lstStyle>
          <a:p>
            <a:r>
              <a:rPr lang="en-US"/>
              <a:t>D</a:t>
            </a:r>
            <a:r>
              <a:t>ata</a:t>
            </a:r>
          </a:p>
        </p:txBody>
      </p:sp>
      <p:sp>
        <p:nvSpPr>
          <p:cNvPr id="12" name="Text Placeholder 5">
            <a:extLst>
              <a:ext uri="{FF2B5EF4-FFF2-40B4-BE49-F238E27FC236}">
                <a16:creationId xmlns:a16="http://schemas.microsoft.com/office/drawing/2014/main" id="{AEDE26E3-7490-F9FC-B5CD-47E87E6AFC3A}"/>
              </a:ext>
            </a:extLst>
          </p:cNvPr>
          <p:cNvSpPr>
            <a:spLocks noGrp="1"/>
          </p:cNvSpPr>
          <p:nvPr>
            <p:ph type="body" sz="quarter" idx="25" hasCustomPrompt="1"/>
          </p:nvPr>
        </p:nvSpPr>
        <p:spPr>
          <a:xfrm>
            <a:off x="8381069" y="2720975"/>
            <a:ext cx="3061178" cy="1160463"/>
          </a:xfrm>
          <a:prstGeom prst="rect">
            <a:avLst/>
          </a:prstGeom>
        </p:spPr>
        <p:txBody>
          <a:bodyPr anchor="b"/>
          <a:lstStyle>
            <a:lvl1pPr marL="0" indent="0" algn="ctr" defTabSz="804672">
              <a:spcBef>
                <a:spcPts val="800"/>
              </a:spcBef>
              <a:buNone/>
              <a:defRPr sz="7040">
                <a:solidFill>
                  <a:schemeClr val="tx1"/>
                </a:solidFill>
                <a:latin typeface="+mj-lt"/>
                <a:ea typeface="Atyp Display Bold"/>
                <a:cs typeface="Atyp Display Bold"/>
                <a:sym typeface="Atyp Display Bold"/>
              </a:defRPr>
            </a:lvl1pPr>
          </a:lstStyle>
          <a:p>
            <a:r>
              <a:t>Data</a:t>
            </a:r>
          </a:p>
        </p:txBody>
      </p:sp>
      <p:pic>
        <p:nvPicPr>
          <p:cNvPr id="13" name="Picture 12">
            <a:extLst>
              <a:ext uri="{FF2B5EF4-FFF2-40B4-BE49-F238E27FC236}">
                <a16:creationId xmlns:a16="http://schemas.microsoft.com/office/drawing/2014/main" id="{3E08AB97-EE26-1350-0E11-8E82E3A68B2F}"/>
              </a:ext>
            </a:extLst>
          </p:cNvPr>
          <p:cNvPicPr>
            <a:picLocks noChangeAspect="1"/>
          </p:cNvPicPr>
          <p:nvPr userDrawn="1"/>
        </p:nvPicPr>
        <p:blipFill>
          <a:blip r:embed="rId2"/>
          <a:stretch>
            <a:fillRect/>
          </a:stretch>
        </p:blipFill>
        <p:spPr>
          <a:xfrm>
            <a:off x="528602" y="5923266"/>
            <a:ext cx="2501677" cy="470873"/>
          </a:xfrm>
          <a:prstGeom prst="rect">
            <a:avLst/>
          </a:prstGeom>
        </p:spPr>
      </p:pic>
      <p:sp>
        <p:nvSpPr>
          <p:cNvPr id="15" name="Click to Edit 1-Column Title">
            <a:extLst>
              <a:ext uri="{FF2B5EF4-FFF2-40B4-BE49-F238E27FC236}">
                <a16:creationId xmlns:a16="http://schemas.microsoft.com/office/drawing/2014/main" id="{A195716F-F889-2D66-DA95-F91531C910F0}"/>
              </a:ext>
            </a:extLst>
          </p:cNvPr>
          <p:cNvSpPr txBox="1">
            <a:spLocks noGrp="1"/>
          </p:cNvSpPr>
          <p:nvPr>
            <p:ph type="title" hasCustomPrompt="1"/>
          </p:nvPr>
        </p:nvSpPr>
        <p:spPr>
          <a:xfrm>
            <a:off x="516924" y="505168"/>
            <a:ext cx="11164331" cy="514007"/>
          </a:xfrm>
          <a:prstGeom prst="rect">
            <a:avLst/>
          </a:prstGeom>
        </p:spPr>
        <p:txBody>
          <a:bodyPr/>
          <a:lstStyle>
            <a:lvl1pPr>
              <a:defRPr>
                <a:solidFill>
                  <a:schemeClr val="bg1"/>
                </a:solidFill>
                <a:latin typeface="+mj-lt"/>
              </a:defRPr>
            </a:lvl1pPr>
          </a:lstStyle>
          <a:p>
            <a:r>
              <a:rPr lang="en-US"/>
              <a:t>Click to Edit Stats Title</a:t>
            </a:r>
          </a:p>
        </p:txBody>
      </p:sp>
    </p:spTree>
    <p:extLst>
      <p:ext uri="{BB962C8B-B14F-4D97-AF65-F5344CB8AC3E}">
        <p14:creationId xmlns:p14="http://schemas.microsoft.com/office/powerpoint/2010/main" val="3810784287"/>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Left Column + Title - Black">
    <p:spTree>
      <p:nvGrpSpPr>
        <p:cNvPr id="1" name=""/>
        <p:cNvGrpSpPr/>
        <p:nvPr/>
      </p:nvGrpSpPr>
      <p:grpSpPr>
        <a:xfrm>
          <a:off x="0" y="0"/>
          <a:ext cx="0" cy="0"/>
          <a:chOff x="0" y="0"/>
          <a:chExt cx="0" cy="0"/>
        </a:xfrm>
      </p:grpSpPr>
      <p:sp>
        <p:nvSpPr>
          <p:cNvPr id="341" name="Freeform 9"/>
          <p:cNvSpPr/>
          <p:nvPr/>
        </p:nvSpPr>
        <p:spPr>
          <a:xfrm rot="21230735">
            <a:off x="4934479" y="-249435"/>
            <a:ext cx="7610669" cy="7458069"/>
          </a:xfrm>
          <a:custGeom>
            <a:avLst/>
            <a:gdLst/>
            <a:ahLst/>
            <a:cxnLst>
              <a:cxn ang="0">
                <a:pos x="wd2" y="hd2"/>
              </a:cxn>
              <a:cxn ang="5400000">
                <a:pos x="wd2" y="hd2"/>
              </a:cxn>
              <a:cxn ang="10800000">
                <a:pos x="wd2" y="hd2"/>
              </a:cxn>
              <a:cxn ang="16200000">
                <a:pos x="wd2" y="hd2"/>
              </a:cxn>
            </a:cxnLst>
            <a:rect l="0" t="0" r="r" b="b"/>
            <a:pathLst>
              <a:path w="21600" h="21600" extrusionOk="0">
                <a:moveTo>
                  <a:pt x="4766" y="0"/>
                </a:moveTo>
                <a:lnTo>
                  <a:pt x="21600" y="1852"/>
                </a:lnTo>
                <a:lnTo>
                  <a:pt x="19513" y="21600"/>
                </a:lnTo>
                <a:lnTo>
                  <a:pt x="0" y="19453"/>
                </a:lnTo>
                <a:close/>
              </a:path>
            </a:pathLst>
          </a:custGeom>
          <a:solidFill>
            <a:srgbClr val="000000"/>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34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344" name="Click to Edit Left Column Title"/>
          <p:cNvSpPr txBox="1">
            <a:spLocks noGrp="1"/>
          </p:cNvSpPr>
          <p:nvPr>
            <p:ph type="title" hasCustomPrompt="1"/>
          </p:nvPr>
        </p:nvSpPr>
        <p:spPr>
          <a:xfrm>
            <a:off x="516923" y="505168"/>
            <a:ext cx="4819847" cy="978730"/>
          </a:xfrm>
          <a:prstGeom prst="rect">
            <a:avLst/>
          </a:prstGeom>
        </p:spPr>
        <p:txBody>
          <a:bodyPr/>
          <a:lstStyle>
            <a:lvl1pPr>
              <a:defRPr>
                <a:latin typeface="+mj-lt"/>
              </a:defRPr>
            </a:lvl1pPr>
          </a:lstStyle>
          <a:p>
            <a:r>
              <a:t>Click to Edit Left Column Title</a:t>
            </a:r>
          </a:p>
        </p:txBody>
      </p:sp>
      <p:sp>
        <p:nvSpPr>
          <p:cNvPr id="9" name="Text Placeholder 2">
            <a:extLst>
              <a:ext uri="{FF2B5EF4-FFF2-40B4-BE49-F238E27FC236}">
                <a16:creationId xmlns:a16="http://schemas.microsoft.com/office/drawing/2014/main" id="{D4763602-372B-EB45-9F05-4AE507A3D8CD}"/>
              </a:ext>
            </a:extLst>
          </p:cNvPr>
          <p:cNvSpPr>
            <a:spLocks noGrp="1"/>
          </p:cNvSpPr>
          <p:nvPr>
            <p:ph type="body" sz="quarter" idx="10" hasCustomPrompt="1"/>
          </p:nvPr>
        </p:nvSpPr>
        <p:spPr>
          <a:xfrm>
            <a:off x="515938" y="2374521"/>
            <a:ext cx="4819650" cy="3281362"/>
          </a:xfrm>
        </p:spPr>
        <p:txBody>
          <a:bodyPr/>
          <a:lstStyle>
            <a:lvl1pPr marL="0" indent="0">
              <a:buNone/>
              <a:defRPr>
                <a:latin typeface="+mn-lt"/>
              </a:defRPr>
            </a:lvl1pPr>
          </a:lstStyle>
          <a:p>
            <a:r>
              <a:rPr lang="en-US"/>
              <a:t>You might decide to write more beneath a sub-head, like this.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p>
        </p:txBody>
      </p:sp>
      <p:pic>
        <p:nvPicPr>
          <p:cNvPr id="3" name="Graphic 2">
            <a:extLst>
              <a:ext uri="{FF2B5EF4-FFF2-40B4-BE49-F238E27FC236}">
                <a16:creationId xmlns:a16="http://schemas.microsoft.com/office/drawing/2014/main" id="{DE15E983-F09D-AB38-2C6D-443ADA9AB5C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10882" y="5921468"/>
            <a:ext cx="2546643" cy="515230"/>
          </a:xfrm>
          <a:prstGeom prst="rect">
            <a:avLst/>
          </a:prstGeom>
        </p:spPr>
      </p:pic>
      <p:sp>
        <p:nvSpPr>
          <p:cNvPr id="2" name="Body Level One…">
            <a:extLst>
              <a:ext uri="{FF2B5EF4-FFF2-40B4-BE49-F238E27FC236}">
                <a16:creationId xmlns:a16="http://schemas.microsoft.com/office/drawing/2014/main" id="{D0AE4EC0-8876-15B2-3ACD-A974CD4BAF6B}"/>
              </a:ext>
            </a:extLst>
          </p:cNvPr>
          <p:cNvSpPr txBox="1">
            <a:spLocks noGrp="1"/>
          </p:cNvSpPr>
          <p:nvPr>
            <p:ph type="body" sz="quarter" idx="11" hasCustomPrompt="1"/>
          </p:nvPr>
        </p:nvSpPr>
        <p:spPr>
          <a:xfrm>
            <a:off x="514349" y="1511949"/>
            <a:ext cx="4819651" cy="596987"/>
          </a:xfrm>
          <a:prstGeom prst="rect">
            <a:avLst/>
          </a:prstGeom>
        </p:spPr>
        <p:txBody>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latin typeface="+mj-lt"/>
                <a:ea typeface="Atyp Text Semibold"/>
                <a:cs typeface="Atyp Text Semibold"/>
                <a:sym typeface="Atyp Text Semibold"/>
              </a:defRPr>
            </a:lvl1pPr>
            <a:lvl2pPr>
              <a:lnSpc>
                <a:spcPts val="2700"/>
              </a:lnSpc>
              <a:defRPr>
                <a:latin typeface="Atyp Text Semibold"/>
                <a:ea typeface="Atyp Text Semibold"/>
                <a:cs typeface="Atyp Text Semibold"/>
                <a:sym typeface="Atyp Text Semibold"/>
              </a:defRPr>
            </a:lvl2pPr>
            <a:lvl3pPr>
              <a:lnSpc>
                <a:spcPts val="2700"/>
              </a:lnSpc>
              <a:defRPr>
                <a:latin typeface="Atyp Text Semibold"/>
                <a:ea typeface="Atyp Text Semibold"/>
                <a:cs typeface="Atyp Text Semibold"/>
                <a:sym typeface="Atyp Text Semibold"/>
              </a:defRPr>
            </a:lvl3pPr>
            <a:lvl4pPr>
              <a:lnSpc>
                <a:spcPts val="2700"/>
              </a:lnSpc>
              <a:defRPr>
                <a:latin typeface="Atyp Text Semibold"/>
                <a:ea typeface="Atyp Text Semibold"/>
                <a:cs typeface="Atyp Text Semibold"/>
                <a:sym typeface="Atyp Text Semibold"/>
              </a:defRPr>
            </a:lvl4pPr>
            <a:lvl5pPr>
              <a:lnSpc>
                <a:spcPts val="2700"/>
              </a:lnSpc>
              <a:defRPr>
                <a:latin typeface="Atyp Text Semibold"/>
                <a:ea typeface="Atyp Text Semibold"/>
                <a:cs typeface="Atyp Text Semibold"/>
                <a:sym typeface="Atyp Text Semibold"/>
              </a:defRPr>
            </a:lvl5pPr>
          </a:lstStyle>
          <a:p>
            <a:r>
              <a:rPr lang="en-US"/>
              <a:t>This is a subhead. If needed, please keep to one line, only. If not, delete.</a:t>
            </a:r>
          </a:p>
        </p:txBody>
      </p:sp>
    </p:spTree>
    <p:extLst>
      <p:ext uri="{BB962C8B-B14F-4D97-AF65-F5344CB8AC3E}">
        <p14:creationId xmlns:p14="http://schemas.microsoft.com/office/powerpoint/2010/main" val="3026500515"/>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dd Image + Right Column - Black">
    <p:bg>
      <p:bgPr>
        <a:solidFill>
          <a:srgbClr val="000000"/>
        </a:solidFill>
        <a:effectLst/>
      </p:bgPr>
    </p:bg>
    <p:spTree>
      <p:nvGrpSpPr>
        <p:cNvPr id="1" name=""/>
        <p:cNvGrpSpPr/>
        <p:nvPr/>
      </p:nvGrpSpPr>
      <p:grpSpPr>
        <a:xfrm>
          <a:off x="0" y="0"/>
          <a:ext cx="0" cy="0"/>
          <a:chOff x="0" y="0"/>
          <a:chExt cx="0" cy="0"/>
        </a:xfrm>
      </p:grpSpPr>
      <p:sp>
        <p:nvSpPr>
          <p:cNvPr id="442" name="Slide Number"/>
          <p:cNvSpPr txBox="1">
            <a:spLocks noGrp="1"/>
          </p:cNvSpPr>
          <p:nvPr>
            <p:ph type="sldNum" sz="quarter" idx="2"/>
          </p:nvPr>
        </p:nvSpPr>
        <p:spPr>
          <a:xfrm>
            <a:off x="11540450" y="6253479"/>
            <a:ext cx="252731" cy="248921"/>
          </a:xfrm>
          <a:prstGeom prst="rect">
            <a:avLst/>
          </a:prstGeom>
        </p:spPr>
        <p:txBody>
          <a:bodyPr/>
          <a:lstStyle>
            <a:lvl1pPr>
              <a:defRPr>
                <a:solidFill>
                  <a:srgbClr val="FFFFFF"/>
                </a:solidFill>
              </a:defRPr>
            </a:lvl1pPr>
          </a:lstStyle>
          <a:p>
            <a:fld id="{86CB4B4D-7CA3-9044-876B-883B54F8677D}" type="slidenum">
              <a:t>‹#›</a:t>
            </a:fld>
            <a:endParaRPr/>
          </a:p>
        </p:txBody>
      </p:sp>
      <p:sp>
        <p:nvSpPr>
          <p:cNvPr id="443" name="Body Level One…"/>
          <p:cNvSpPr txBox="1">
            <a:spLocks noGrp="1"/>
          </p:cNvSpPr>
          <p:nvPr>
            <p:ph type="body" sz="quarter" idx="1" hasCustomPrompt="1"/>
          </p:nvPr>
        </p:nvSpPr>
        <p:spPr>
          <a:xfrm>
            <a:off x="5362575" y="2204065"/>
            <a:ext cx="4801850" cy="563411"/>
          </a:xfrm>
          <a:prstGeom prst="rect">
            <a:avLst/>
          </a:prstGeom>
        </p:spPr>
        <p:txBody>
          <a:bodyPr/>
          <a:lstStyle>
            <a:lvl1pPr marL="0" indent="0">
              <a:lnSpc>
                <a:spcPts val="2300"/>
              </a:lnSpc>
              <a:buNone/>
              <a:defRPr>
                <a:solidFill>
                  <a:srgbClr val="FFFFFF"/>
                </a:solidFill>
                <a:latin typeface="+mj-lt"/>
                <a:ea typeface="Atyp Text Semibold"/>
                <a:cs typeface="Atyp Text Semibold"/>
                <a:sym typeface="Atyp Text Semibold"/>
              </a:defRPr>
            </a:lvl1pPr>
            <a:lvl2pPr>
              <a:lnSpc>
                <a:spcPts val="2300"/>
              </a:lnSpc>
              <a:defRPr>
                <a:solidFill>
                  <a:srgbClr val="FFFFFF"/>
                </a:solidFill>
                <a:latin typeface="Atyp Text Semibold"/>
                <a:ea typeface="Atyp Text Semibold"/>
                <a:cs typeface="Atyp Text Semibold"/>
                <a:sym typeface="Atyp Text Semibold"/>
              </a:defRPr>
            </a:lvl2pPr>
            <a:lvl3pPr>
              <a:lnSpc>
                <a:spcPts val="2300"/>
              </a:lnSpc>
              <a:defRPr>
                <a:solidFill>
                  <a:srgbClr val="FFFFFF"/>
                </a:solidFill>
                <a:latin typeface="Atyp Text Semibold"/>
                <a:ea typeface="Atyp Text Semibold"/>
                <a:cs typeface="Atyp Text Semibold"/>
                <a:sym typeface="Atyp Text Semibold"/>
              </a:defRPr>
            </a:lvl3pPr>
            <a:lvl4pPr>
              <a:lnSpc>
                <a:spcPts val="2300"/>
              </a:lnSpc>
              <a:defRPr>
                <a:solidFill>
                  <a:srgbClr val="FFFFFF"/>
                </a:solidFill>
                <a:latin typeface="Atyp Text Semibold"/>
                <a:ea typeface="Atyp Text Semibold"/>
                <a:cs typeface="Atyp Text Semibold"/>
                <a:sym typeface="Atyp Text Semibold"/>
              </a:defRPr>
            </a:lvl4pPr>
            <a:lvl5pPr>
              <a:lnSpc>
                <a:spcPts val="2300"/>
              </a:lnSpc>
              <a:defRPr>
                <a:solidFill>
                  <a:srgbClr val="FFFFFF"/>
                </a:solidFill>
                <a:latin typeface="Atyp Text Semibold"/>
                <a:ea typeface="Atyp Text Semibold"/>
                <a:cs typeface="Atyp Text Semibold"/>
                <a:sym typeface="Atyp Text Semibold"/>
              </a:defRPr>
            </a:lvl5pPr>
          </a:lstStyle>
          <a:p>
            <a:r>
              <a:rPr lang="en-US"/>
              <a:t>This is a subhead. If needed, please keep to one line, only. If not, delete.</a:t>
            </a:r>
          </a:p>
        </p:txBody>
      </p:sp>
      <p:sp>
        <p:nvSpPr>
          <p:cNvPr id="444" name="Click To Add Slide Title Here"/>
          <p:cNvSpPr txBox="1">
            <a:spLocks noGrp="1"/>
          </p:cNvSpPr>
          <p:nvPr>
            <p:ph type="title" hasCustomPrompt="1"/>
          </p:nvPr>
        </p:nvSpPr>
        <p:spPr>
          <a:xfrm>
            <a:off x="5362575" y="1277145"/>
            <a:ext cx="4049947" cy="894556"/>
          </a:xfrm>
          <a:prstGeom prst="rect">
            <a:avLst/>
          </a:prstGeom>
        </p:spPr>
        <p:txBody>
          <a:bodyPr/>
          <a:lstStyle>
            <a:lvl1pPr>
              <a:defRPr>
                <a:solidFill>
                  <a:srgbClr val="FFE900"/>
                </a:solidFill>
                <a:latin typeface="+mj-lt"/>
                <a:ea typeface="Atyp Text Semibold"/>
                <a:cs typeface="Atyp Text Semibold"/>
                <a:sym typeface="Atyp Text Semibold"/>
              </a:defRPr>
            </a:lvl1pPr>
          </a:lstStyle>
          <a:p>
            <a:r>
              <a:t>Click To Add Slide Title Here</a:t>
            </a:r>
          </a:p>
        </p:txBody>
      </p:sp>
      <p:sp>
        <p:nvSpPr>
          <p:cNvPr id="445" name="Text Placeholder 11"/>
          <p:cNvSpPr>
            <a:spLocks noGrp="1"/>
          </p:cNvSpPr>
          <p:nvPr>
            <p:ph type="body" sz="quarter" idx="22" hasCustomPrompt="1"/>
          </p:nvPr>
        </p:nvSpPr>
        <p:spPr>
          <a:xfrm>
            <a:off x="6096000" y="3150143"/>
            <a:ext cx="4801850" cy="2319867"/>
          </a:xfrm>
          <a:prstGeom prst="rect">
            <a:avLst/>
          </a:prstGeom>
        </p:spPr>
        <p:txBody>
          <a:bodyPr/>
          <a:lstStyle>
            <a:lvl1pPr marL="0" indent="0">
              <a:buNone/>
              <a:defRPr>
                <a:solidFill>
                  <a:srgbClr val="FFFFFF"/>
                </a:solidFill>
                <a:latin typeface="+mn-lt"/>
              </a:defRPr>
            </a:lvl1pPr>
          </a:lstStyle>
          <a:p>
            <a:r>
              <a:t>Body copy. Lorem ipsum dolor sit </a:t>
            </a:r>
            <a:r>
              <a:rPr err="1"/>
              <a:t>amet</a:t>
            </a:r>
            <a:r>
              <a:t>, </a:t>
            </a:r>
            <a:r>
              <a:rPr err="1"/>
              <a:t>consectetuer</a:t>
            </a:r>
            <a:r>
              <a:t> </a:t>
            </a:r>
            <a:r>
              <a:rPr err="1"/>
              <a:t>adipiscing</a:t>
            </a:r>
            <a:r>
              <a:t> </a:t>
            </a:r>
            <a:r>
              <a:rPr err="1"/>
              <a:t>elit</a:t>
            </a:r>
            <a:r>
              <a:t>, sed diam </a:t>
            </a:r>
            <a:r>
              <a:rPr err="1"/>
              <a:t>nonummy</a:t>
            </a:r>
            <a:r>
              <a:t> </a:t>
            </a:r>
            <a:r>
              <a:rPr err="1"/>
              <a:t>nibh</a:t>
            </a:r>
            <a:r>
              <a:t> </a:t>
            </a:r>
            <a:r>
              <a:rPr err="1"/>
              <a:t>euismod</a:t>
            </a:r>
            <a:r>
              <a:t> </a:t>
            </a:r>
            <a:r>
              <a:rPr err="1"/>
              <a:t>tincidunt</a:t>
            </a:r>
            <a:r>
              <a:t> </a:t>
            </a:r>
            <a:r>
              <a:rPr err="1"/>
              <a:t>ut</a:t>
            </a:r>
            <a:r>
              <a:t> </a:t>
            </a:r>
            <a:r>
              <a:rPr err="1"/>
              <a:t>laoreet</a:t>
            </a:r>
            <a:r>
              <a:t> dolore magna </a:t>
            </a:r>
            <a:r>
              <a:rPr err="1"/>
              <a:t>aliquam</a:t>
            </a:r>
            <a:r>
              <a:t> </a:t>
            </a:r>
            <a:r>
              <a:rPr err="1"/>
              <a:t>erat</a:t>
            </a:r>
            <a:r>
              <a:t> </a:t>
            </a:r>
            <a:r>
              <a:rPr err="1"/>
              <a:t>volutpat</a:t>
            </a:r>
            <a:r>
              <a:t>.</a:t>
            </a:r>
          </a:p>
        </p:txBody>
      </p:sp>
      <p:sp>
        <p:nvSpPr>
          <p:cNvPr id="7" name="Picture Placeholder 14">
            <a:extLst>
              <a:ext uri="{FF2B5EF4-FFF2-40B4-BE49-F238E27FC236}">
                <a16:creationId xmlns:a16="http://schemas.microsoft.com/office/drawing/2014/main" id="{E9A71F5E-CCF2-3A57-FA9B-714D4DC06E7B}"/>
              </a:ext>
            </a:extLst>
          </p:cNvPr>
          <p:cNvSpPr>
            <a:spLocks noGrp="1"/>
          </p:cNvSpPr>
          <p:nvPr>
            <p:ph type="pic" sz="quarter" idx="12" hasCustomPrompt="1"/>
          </p:nvPr>
        </p:nvSpPr>
        <p:spPr>
          <a:xfrm>
            <a:off x="-21676" y="0"/>
            <a:ext cx="4452999" cy="6858000"/>
          </a:xfrm>
          <a:custGeom>
            <a:avLst/>
            <a:gdLst>
              <a:gd name="connsiteX0" fmla="*/ 0 w 4404924"/>
              <a:gd name="connsiteY0" fmla="*/ 0 h 6887979"/>
              <a:gd name="connsiteX1" fmla="*/ 4404924 w 4404924"/>
              <a:gd name="connsiteY1" fmla="*/ 0 h 6887979"/>
              <a:gd name="connsiteX2" fmla="*/ 2974441 w 4404924"/>
              <a:gd name="connsiteY2" fmla="*/ 6887979 h 6887979"/>
              <a:gd name="connsiteX3" fmla="*/ 1987113 w 4404924"/>
              <a:gd name="connsiteY3" fmla="*/ 6887979 h 6887979"/>
              <a:gd name="connsiteX4" fmla="*/ 18786 w 4404924"/>
              <a:gd name="connsiteY4" fmla="*/ 6857999 h 6887979"/>
              <a:gd name="connsiteX0" fmla="*/ 34885 w 4439809"/>
              <a:gd name="connsiteY0" fmla="*/ 0 h 6899294"/>
              <a:gd name="connsiteX1" fmla="*/ 4439809 w 4439809"/>
              <a:gd name="connsiteY1" fmla="*/ 0 h 6899294"/>
              <a:gd name="connsiteX2" fmla="*/ 3009326 w 4439809"/>
              <a:gd name="connsiteY2" fmla="*/ 6887979 h 6899294"/>
              <a:gd name="connsiteX3" fmla="*/ 2021998 w 4439809"/>
              <a:gd name="connsiteY3" fmla="*/ 6887979 h 6899294"/>
              <a:gd name="connsiteX4" fmla="*/ 577 w 4439809"/>
              <a:gd name="connsiteY4" fmla="*/ 6899294 h 6899294"/>
              <a:gd name="connsiteX5" fmla="*/ 34885 w 4439809"/>
              <a:gd name="connsiteY5" fmla="*/ 0 h 6899294"/>
              <a:gd name="connsiteX0" fmla="*/ 0 w 4461485"/>
              <a:gd name="connsiteY0" fmla="*/ 0 h 6908721"/>
              <a:gd name="connsiteX1" fmla="*/ 4461485 w 4461485"/>
              <a:gd name="connsiteY1" fmla="*/ 9427 h 6908721"/>
              <a:gd name="connsiteX2" fmla="*/ 3031002 w 4461485"/>
              <a:gd name="connsiteY2" fmla="*/ 6897406 h 6908721"/>
              <a:gd name="connsiteX3" fmla="*/ 2043674 w 4461485"/>
              <a:gd name="connsiteY3" fmla="*/ 6897406 h 6908721"/>
              <a:gd name="connsiteX4" fmla="*/ 22253 w 4461485"/>
              <a:gd name="connsiteY4" fmla="*/ 6908721 h 6908721"/>
              <a:gd name="connsiteX5" fmla="*/ 0 w 4461485"/>
              <a:gd name="connsiteY5" fmla="*/ 0 h 690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485" h="6908721">
                <a:moveTo>
                  <a:pt x="0" y="0"/>
                </a:moveTo>
                <a:lnTo>
                  <a:pt x="4461485" y="9427"/>
                </a:lnTo>
                <a:lnTo>
                  <a:pt x="3031002" y="6897406"/>
                </a:lnTo>
                <a:lnTo>
                  <a:pt x="2043674" y="6897406"/>
                </a:lnTo>
                <a:lnTo>
                  <a:pt x="22253" y="6908721"/>
                </a:lnTo>
                <a:cubicBezTo>
                  <a:pt x="15991" y="4622721"/>
                  <a:pt x="6262" y="2286000"/>
                  <a:pt x="0" y="0"/>
                </a:cubicBezTo>
                <a:close/>
              </a:path>
            </a:pathLst>
          </a:custGeom>
          <a:solidFill>
            <a:schemeClr val="accent4"/>
          </a:solidFill>
        </p:spPr>
        <p:txBody>
          <a:bodyPr wrap="square" anchor="ctr" anchorCtr="0">
            <a:noAutofit/>
          </a:bodyPr>
          <a:lstStyle>
            <a:lvl1pPr algn="ctr">
              <a:defRPr b="0" i="0">
                <a:latin typeface="+mn-lt"/>
                <a:ea typeface="Atyp Text" pitchFamily="2" charset="0"/>
              </a:defRPr>
            </a:lvl1pPr>
          </a:lstStyle>
          <a:p>
            <a:r>
              <a:rPr lang="en-US"/>
              <a:t>Click to add photo</a:t>
            </a:r>
          </a:p>
        </p:txBody>
      </p:sp>
    </p:spTree>
    <p:extLst>
      <p:ext uri="{BB962C8B-B14F-4D97-AF65-F5344CB8AC3E}">
        <p14:creationId xmlns:p14="http://schemas.microsoft.com/office/powerpoint/2010/main" val="2438639294"/>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Image + Right Column - Black">
    <p:bg>
      <p:bgPr>
        <a:solidFill>
          <a:srgbClr val="000000"/>
        </a:solidFill>
        <a:effectLst/>
      </p:bgPr>
    </p:bg>
    <p:spTree>
      <p:nvGrpSpPr>
        <p:cNvPr id="1" name=""/>
        <p:cNvGrpSpPr/>
        <p:nvPr/>
      </p:nvGrpSpPr>
      <p:grpSpPr>
        <a:xfrm>
          <a:off x="0" y="0"/>
          <a:ext cx="0" cy="0"/>
          <a:chOff x="0" y="0"/>
          <a:chExt cx="0" cy="0"/>
        </a:xfrm>
      </p:grpSpPr>
      <p:sp>
        <p:nvSpPr>
          <p:cNvPr id="452" name="Slide Number"/>
          <p:cNvSpPr txBox="1">
            <a:spLocks noGrp="1"/>
          </p:cNvSpPr>
          <p:nvPr>
            <p:ph type="sldNum" sz="quarter" idx="2"/>
          </p:nvPr>
        </p:nvSpPr>
        <p:spPr>
          <a:xfrm>
            <a:off x="11540450" y="6253479"/>
            <a:ext cx="252731" cy="248921"/>
          </a:xfrm>
          <a:prstGeom prst="rect">
            <a:avLst/>
          </a:prstGeom>
        </p:spPr>
        <p:txBody>
          <a:bodyPr/>
          <a:lstStyle>
            <a:lvl1pPr>
              <a:defRPr>
                <a:solidFill>
                  <a:srgbClr val="FFFFFF"/>
                </a:solidFill>
              </a:defRPr>
            </a:lvl1pPr>
          </a:lstStyle>
          <a:p>
            <a:fld id="{86CB4B4D-7CA3-9044-876B-883B54F8677D}" type="slidenum">
              <a:t>‹#›</a:t>
            </a:fld>
            <a:endParaRPr/>
          </a:p>
        </p:txBody>
      </p:sp>
      <p:pic>
        <p:nvPicPr>
          <p:cNvPr id="453" name="Picture 3" descr="Picture 3"/>
          <p:cNvPicPr>
            <a:picLocks noChangeAspect="1"/>
          </p:cNvPicPr>
          <p:nvPr/>
        </p:nvPicPr>
        <p:blipFill>
          <a:blip r:embed="rId2"/>
          <a:stretch>
            <a:fillRect/>
          </a:stretch>
        </p:blipFill>
        <p:spPr>
          <a:xfrm>
            <a:off x="0" y="0"/>
            <a:ext cx="4419600" cy="6858000"/>
          </a:xfrm>
          <a:prstGeom prst="rect">
            <a:avLst/>
          </a:prstGeom>
          <a:ln w="12700">
            <a:miter lim="400000"/>
          </a:ln>
        </p:spPr>
      </p:pic>
      <p:sp>
        <p:nvSpPr>
          <p:cNvPr id="7" name="Body Level One…">
            <a:extLst>
              <a:ext uri="{FF2B5EF4-FFF2-40B4-BE49-F238E27FC236}">
                <a16:creationId xmlns:a16="http://schemas.microsoft.com/office/drawing/2014/main" id="{F7FED9F3-1D49-C487-F86C-CA1CE927829E}"/>
              </a:ext>
            </a:extLst>
          </p:cNvPr>
          <p:cNvSpPr txBox="1">
            <a:spLocks noGrp="1"/>
          </p:cNvSpPr>
          <p:nvPr>
            <p:ph type="body" sz="quarter" idx="1" hasCustomPrompt="1"/>
          </p:nvPr>
        </p:nvSpPr>
        <p:spPr>
          <a:xfrm>
            <a:off x="5362575" y="2204065"/>
            <a:ext cx="4801850" cy="563411"/>
          </a:xfrm>
          <a:prstGeom prst="rect">
            <a:avLst/>
          </a:prstGeom>
        </p:spPr>
        <p:txBody>
          <a:bodyPr/>
          <a:lstStyle>
            <a:lvl1pPr marL="0" indent="0">
              <a:lnSpc>
                <a:spcPts val="2300"/>
              </a:lnSpc>
              <a:buNone/>
              <a:defRPr>
                <a:solidFill>
                  <a:srgbClr val="FFFFFF"/>
                </a:solidFill>
                <a:latin typeface="+mj-lt"/>
                <a:ea typeface="Atyp Text Semibold"/>
                <a:cs typeface="Atyp Text Semibold"/>
                <a:sym typeface="Atyp Text Semibold"/>
              </a:defRPr>
            </a:lvl1pPr>
            <a:lvl2pPr>
              <a:lnSpc>
                <a:spcPts val="2300"/>
              </a:lnSpc>
              <a:defRPr>
                <a:solidFill>
                  <a:srgbClr val="FFFFFF"/>
                </a:solidFill>
                <a:latin typeface="Atyp Text Semibold"/>
                <a:ea typeface="Atyp Text Semibold"/>
                <a:cs typeface="Atyp Text Semibold"/>
                <a:sym typeface="Atyp Text Semibold"/>
              </a:defRPr>
            </a:lvl2pPr>
            <a:lvl3pPr>
              <a:lnSpc>
                <a:spcPts val="2300"/>
              </a:lnSpc>
              <a:defRPr>
                <a:solidFill>
                  <a:srgbClr val="FFFFFF"/>
                </a:solidFill>
                <a:latin typeface="Atyp Text Semibold"/>
                <a:ea typeface="Atyp Text Semibold"/>
                <a:cs typeface="Atyp Text Semibold"/>
                <a:sym typeface="Atyp Text Semibold"/>
              </a:defRPr>
            </a:lvl3pPr>
            <a:lvl4pPr>
              <a:lnSpc>
                <a:spcPts val="2300"/>
              </a:lnSpc>
              <a:defRPr>
                <a:solidFill>
                  <a:srgbClr val="FFFFFF"/>
                </a:solidFill>
                <a:latin typeface="Atyp Text Semibold"/>
                <a:ea typeface="Atyp Text Semibold"/>
                <a:cs typeface="Atyp Text Semibold"/>
                <a:sym typeface="Atyp Text Semibold"/>
              </a:defRPr>
            </a:lvl4pPr>
            <a:lvl5pPr>
              <a:lnSpc>
                <a:spcPts val="2300"/>
              </a:lnSpc>
              <a:defRPr>
                <a:solidFill>
                  <a:srgbClr val="FFFFFF"/>
                </a:solidFill>
                <a:latin typeface="Atyp Text Semibold"/>
                <a:ea typeface="Atyp Text Semibold"/>
                <a:cs typeface="Atyp Text Semibold"/>
                <a:sym typeface="Atyp Text Semibold"/>
              </a:defRPr>
            </a:lvl5pPr>
          </a:lstStyle>
          <a:p>
            <a:r>
              <a:rPr lang="en-US"/>
              <a:t>This is a subhead. If needed, please keep to one line, only. If not, delete.</a:t>
            </a:r>
          </a:p>
        </p:txBody>
      </p:sp>
      <p:sp>
        <p:nvSpPr>
          <p:cNvPr id="8" name="Click To Add Slide Title Here">
            <a:extLst>
              <a:ext uri="{FF2B5EF4-FFF2-40B4-BE49-F238E27FC236}">
                <a16:creationId xmlns:a16="http://schemas.microsoft.com/office/drawing/2014/main" id="{3CEE359F-88AA-CF0B-0296-87DB967365A9}"/>
              </a:ext>
            </a:extLst>
          </p:cNvPr>
          <p:cNvSpPr txBox="1">
            <a:spLocks noGrp="1"/>
          </p:cNvSpPr>
          <p:nvPr>
            <p:ph type="title" hasCustomPrompt="1"/>
          </p:nvPr>
        </p:nvSpPr>
        <p:spPr>
          <a:xfrm>
            <a:off x="5362575" y="1277145"/>
            <a:ext cx="4049947" cy="894556"/>
          </a:xfrm>
          <a:prstGeom prst="rect">
            <a:avLst/>
          </a:prstGeom>
        </p:spPr>
        <p:txBody>
          <a:bodyPr/>
          <a:lstStyle>
            <a:lvl1pPr>
              <a:defRPr>
                <a:solidFill>
                  <a:srgbClr val="FFE900"/>
                </a:solidFill>
                <a:latin typeface="+mj-lt"/>
                <a:ea typeface="Atyp Text Semibold"/>
                <a:cs typeface="Atyp Text Semibold"/>
                <a:sym typeface="Atyp Text Semibold"/>
              </a:defRPr>
            </a:lvl1pPr>
          </a:lstStyle>
          <a:p>
            <a:r>
              <a:t>Click To Add Slide Title Here</a:t>
            </a:r>
          </a:p>
        </p:txBody>
      </p:sp>
      <p:sp>
        <p:nvSpPr>
          <p:cNvPr id="9" name="Text Placeholder 11">
            <a:extLst>
              <a:ext uri="{FF2B5EF4-FFF2-40B4-BE49-F238E27FC236}">
                <a16:creationId xmlns:a16="http://schemas.microsoft.com/office/drawing/2014/main" id="{67163DFD-080C-65D1-FB78-5C0CE38C29E0}"/>
              </a:ext>
            </a:extLst>
          </p:cNvPr>
          <p:cNvSpPr>
            <a:spLocks noGrp="1"/>
          </p:cNvSpPr>
          <p:nvPr>
            <p:ph type="body" sz="quarter" idx="22" hasCustomPrompt="1"/>
          </p:nvPr>
        </p:nvSpPr>
        <p:spPr>
          <a:xfrm>
            <a:off x="6096000" y="3150143"/>
            <a:ext cx="4801850" cy="2319867"/>
          </a:xfrm>
          <a:prstGeom prst="rect">
            <a:avLst/>
          </a:prstGeom>
        </p:spPr>
        <p:txBody>
          <a:bodyPr/>
          <a:lstStyle>
            <a:lvl1pPr marL="0" indent="0">
              <a:buNone/>
              <a:defRPr>
                <a:solidFill>
                  <a:srgbClr val="FFFFFF"/>
                </a:solidFill>
                <a:latin typeface="+mn-lt"/>
              </a:defRPr>
            </a:lvl1pPr>
          </a:lstStyle>
          <a:p>
            <a:r>
              <a:t>Body copy. Lorem ipsum dolor sit </a:t>
            </a:r>
            <a:r>
              <a:rPr err="1"/>
              <a:t>amet</a:t>
            </a:r>
            <a:r>
              <a:t>, </a:t>
            </a:r>
            <a:r>
              <a:rPr err="1"/>
              <a:t>consectetuer</a:t>
            </a:r>
            <a:r>
              <a:t> </a:t>
            </a:r>
            <a:r>
              <a:rPr err="1"/>
              <a:t>adipiscing</a:t>
            </a:r>
            <a:r>
              <a:t> </a:t>
            </a:r>
            <a:r>
              <a:rPr err="1"/>
              <a:t>elit</a:t>
            </a:r>
            <a:r>
              <a:t>, sed diam </a:t>
            </a:r>
            <a:r>
              <a:rPr err="1"/>
              <a:t>nonummy</a:t>
            </a:r>
            <a:r>
              <a:t> </a:t>
            </a:r>
            <a:r>
              <a:rPr err="1"/>
              <a:t>nibh</a:t>
            </a:r>
            <a:r>
              <a:t> </a:t>
            </a:r>
            <a:r>
              <a:rPr err="1"/>
              <a:t>euismod</a:t>
            </a:r>
            <a:r>
              <a:t> </a:t>
            </a:r>
            <a:r>
              <a:rPr err="1"/>
              <a:t>tincidunt</a:t>
            </a:r>
            <a:r>
              <a:t> </a:t>
            </a:r>
            <a:r>
              <a:rPr err="1"/>
              <a:t>ut</a:t>
            </a:r>
            <a:r>
              <a:t> </a:t>
            </a:r>
            <a:r>
              <a:rPr err="1"/>
              <a:t>laoreet</a:t>
            </a:r>
            <a:r>
              <a:t> dolore magna </a:t>
            </a:r>
            <a:r>
              <a:rPr err="1"/>
              <a:t>aliquam</a:t>
            </a:r>
            <a:r>
              <a:t> </a:t>
            </a:r>
            <a:r>
              <a:rPr err="1"/>
              <a:t>erat</a:t>
            </a:r>
            <a:r>
              <a:t> </a:t>
            </a:r>
            <a:r>
              <a:rPr err="1"/>
              <a:t>volutpat</a:t>
            </a:r>
            <a:r>
              <a:t>.</a:t>
            </a:r>
          </a:p>
        </p:txBody>
      </p:sp>
    </p:spTree>
    <p:extLst>
      <p:ext uri="{BB962C8B-B14F-4D97-AF65-F5344CB8AC3E}">
        <p14:creationId xmlns:p14="http://schemas.microsoft.com/office/powerpoint/2010/main" val="359512474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Title ALT - Neon">
    <p:bg>
      <p:bgPr>
        <a:solidFill>
          <a:srgbClr val="FFE900"/>
        </a:solidFill>
        <a:effectLst/>
      </p:bgPr>
    </p:bg>
    <p:spTree>
      <p:nvGrpSpPr>
        <p:cNvPr id="1" name=""/>
        <p:cNvGrpSpPr/>
        <p:nvPr/>
      </p:nvGrpSpPr>
      <p:grpSpPr>
        <a:xfrm>
          <a:off x="0" y="0"/>
          <a:ext cx="0" cy="0"/>
          <a:chOff x="0" y="0"/>
          <a:chExt cx="0" cy="0"/>
        </a:xfrm>
      </p:grpSpPr>
      <p:pic>
        <p:nvPicPr>
          <p:cNvPr id="118" name="Picture 17" descr="Picture 17"/>
          <p:cNvPicPr>
            <a:picLocks noChangeAspect="1"/>
          </p:cNvPicPr>
          <p:nvPr/>
        </p:nvPicPr>
        <p:blipFill>
          <a:blip r:embed="rId2"/>
          <a:stretch>
            <a:fillRect/>
          </a:stretch>
        </p:blipFill>
        <p:spPr>
          <a:xfrm>
            <a:off x="0" y="-2"/>
            <a:ext cx="12192000" cy="6858002"/>
          </a:xfrm>
          <a:prstGeom prst="rect">
            <a:avLst/>
          </a:prstGeom>
          <a:ln w="12700">
            <a:miter lim="400000"/>
          </a:ln>
        </p:spPr>
      </p:pic>
      <p:sp>
        <p:nvSpPr>
          <p:cNvPr id="119" name="Graphic 3"/>
          <p:cNvSpPr/>
          <p:nvPr/>
        </p:nvSpPr>
        <p:spPr>
          <a:xfrm>
            <a:off x="0" y="4519167"/>
            <a:ext cx="12192000" cy="23388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10225"/>
                </a:lnTo>
                <a:lnTo>
                  <a:pt x="0" y="21600"/>
                </a:lnTo>
                <a:close/>
              </a:path>
            </a:pathLst>
          </a:cu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8" name="Slide Number">
            <a:extLst>
              <a:ext uri="{FF2B5EF4-FFF2-40B4-BE49-F238E27FC236}">
                <a16:creationId xmlns:a16="http://schemas.microsoft.com/office/drawing/2014/main" id="{66C86B0B-7068-874B-7BAE-F487AE81ABC3}"/>
              </a:ext>
            </a:extLst>
          </p:cNvPr>
          <p:cNvSpPr txBox="1">
            <a:spLocks noGrp="1"/>
          </p:cNvSpPr>
          <p:nvPr>
            <p:ph type="sldNum" sz="quarter" idx="2"/>
          </p:nvPr>
        </p:nvSpPr>
        <p:spPr>
          <a:xfrm>
            <a:off x="11762395" y="6434203"/>
            <a:ext cx="265455" cy="246221"/>
          </a:xfrm>
          <a:prstGeom prst="rect">
            <a:avLst/>
          </a:prstGeom>
        </p:spPr>
        <p:txBody>
          <a:bodyPr/>
          <a:lstStyle>
            <a:lvl1pPr marL="0" indent="0">
              <a:buFont typeface="Arial" panose="020B0604020202020204" pitchFamily="34" charset="0"/>
              <a:buNone/>
              <a:defRPr/>
            </a:lvl1pPr>
          </a:lstStyle>
          <a:p>
            <a:fld id="{8B872406-BB3D-487C-94AA-F5749CCD2F93}" type="slidenum">
              <a:rPr lang="en-US" smtClean="0"/>
              <a:t>‹#›</a:t>
            </a:fld>
            <a:endParaRPr lang="en-US"/>
          </a:p>
        </p:txBody>
      </p:sp>
      <p:sp>
        <p:nvSpPr>
          <p:cNvPr id="2" name="Click to Edit Slide Title">
            <a:extLst>
              <a:ext uri="{FF2B5EF4-FFF2-40B4-BE49-F238E27FC236}">
                <a16:creationId xmlns:a16="http://schemas.microsoft.com/office/drawing/2014/main" id="{61EEFA5A-3429-355B-1C6E-D83266DCEA03}"/>
              </a:ext>
            </a:extLst>
          </p:cNvPr>
          <p:cNvSpPr txBox="1">
            <a:spLocks noGrp="1"/>
          </p:cNvSpPr>
          <p:nvPr>
            <p:ph type="title" hasCustomPrompt="1"/>
          </p:nvPr>
        </p:nvSpPr>
        <p:spPr>
          <a:xfrm>
            <a:off x="3909848" y="5274938"/>
            <a:ext cx="7765228" cy="1278662"/>
          </a:xfrm>
          <a:prstGeom prst="rect">
            <a:avLst/>
          </a:prstGeom>
        </p:spPr>
        <p:txBody>
          <a:bodyPr anchor="ctr">
            <a:noAutofit/>
          </a:bodyPr>
          <a:lstStyle>
            <a:lvl1pPr algn="r">
              <a:defRPr sz="4800"/>
            </a:lvl1pPr>
          </a:lstStyle>
          <a:p>
            <a:r>
              <a:t>Click to Edit Slide Title</a:t>
            </a:r>
          </a:p>
        </p:txBody>
      </p:sp>
      <p:pic>
        <p:nvPicPr>
          <p:cNvPr id="4" name="Picture 3">
            <a:extLst>
              <a:ext uri="{FF2B5EF4-FFF2-40B4-BE49-F238E27FC236}">
                <a16:creationId xmlns:a16="http://schemas.microsoft.com/office/drawing/2014/main" id="{6F9EB730-2494-D844-59D3-9C0AE14D9CC4}"/>
              </a:ext>
            </a:extLst>
          </p:cNvPr>
          <p:cNvPicPr>
            <a:picLocks noChangeAspect="1"/>
          </p:cNvPicPr>
          <p:nvPr/>
        </p:nvPicPr>
        <p:blipFill>
          <a:blip r:embed="rId3"/>
          <a:stretch>
            <a:fillRect/>
          </a:stretch>
        </p:blipFill>
        <p:spPr>
          <a:xfrm>
            <a:off x="510882" y="5921468"/>
            <a:ext cx="2509091" cy="481008"/>
          </a:xfrm>
          <a:prstGeom prst="rect">
            <a:avLst/>
          </a:prstGeom>
        </p:spPr>
      </p:pic>
    </p:spTree>
    <p:extLst>
      <p:ext uri="{BB962C8B-B14F-4D97-AF65-F5344CB8AC3E}">
        <p14:creationId xmlns:p14="http://schemas.microsoft.com/office/powerpoint/2010/main" val="4280498483"/>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reserve="1">
  <p:cSld name="Key Statement Image - Black">
    <p:bg>
      <p:bgPr>
        <a:solidFill>
          <a:srgbClr val="000000"/>
        </a:solidFill>
        <a:effectLst/>
      </p:bgPr>
    </p:bg>
    <p:spTree>
      <p:nvGrpSpPr>
        <p:cNvPr id="1" name=""/>
        <p:cNvGrpSpPr/>
        <p:nvPr/>
      </p:nvGrpSpPr>
      <p:grpSpPr>
        <a:xfrm>
          <a:off x="0" y="0"/>
          <a:ext cx="0" cy="0"/>
          <a:chOff x="0" y="0"/>
          <a:chExt cx="0" cy="0"/>
        </a:xfrm>
      </p:grpSpPr>
      <p:sp>
        <p:nvSpPr>
          <p:cNvPr id="813" name="Click to Add Key Statement"/>
          <p:cNvSpPr txBox="1">
            <a:spLocks noGrp="1"/>
          </p:cNvSpPr>
          <p:nvPr>
            <p:ph type="title" hasCustomPrompt="1"/>
          </p:nvPr>
        </p:nvSpPr>
        <p:spPr>
          <a:xfrm>
            <a:off x="6968167" y="2385636"/>
            <a:ext cx="4572284" cy="2086726"/>
          </a:xfrm>
          <a:prstGeom prst="rect">
            <a:avLst/>
          </a:prstGeom>
        </p:spPr>
        <p:txBody>
          <a:bodyPr anchor="ctr"/>
          <a:lstStyle>
            <a:lvl1pPr>
              <a:defRPr sz="4800">
                <a:solidFill>
                  <a:srgbClr val="FFFFFF"/>
                </a:solidFill>
                <a:latin typeface="+mj-lt"/>
              </a:defRPr>
            </a:lvl1pPr>
          </a:lstStyle>
          <a:p>
            <a:r>
              <a:t>Click to Add Key Statement</a:t>
            </a:r>
          </a:p>
        </p:txBody>
      </p:sp>
      <p:sp>
        <p:nvSpPr>
          <p:cNvPr id="814" name="Picture Placeholder 5"/>
          <p:cNvSpPr>
            <a:spLocks noGrp="1"/>
          </p:cNvSpPr>
          <p:nvPr>
            <p:ph type="pic" sz="half" idx="21"/>
          </p:nvPr>
        </p:nvSpPr>
        <p:spPr>
          <a:xfrm>
            <a:off x="1083732" y="1270000"/>
            <a:ext cx="5605464" cy="4318000"/>
          </a:xfrm>
          <a:prstGeom prst="rect">
            <a:avLst/>
          </a:prstGeom>
        </p:spPr>
        <p:txBody>
          <a:bodyPr lIns="91439" rIns="91439">
            <a:noAutofit/>
          </a:bodyPr>
          <a:lstStyle/>
          <a:p>
            <a:r>
              <a:rPr lang="en-US"/>
              <a:t>Click icon to add picture</a:t>
            </a:r>
            <a:endParaRPr/>
          </a:p>
        </p:txBody>
      </p:sp>
      <p:sp>
        <p:nvSpPr>
          <p:cNvPr id="81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pic>
        <p:nvPicPr>
          <p:cNvPr id="2" name="Picture 1">
            <a:extLst>
              <a:ext uri="{FF2B5EF4-FFF2-40B4-BE49-F238E27FC236}">
                <a16:creationId xmlns:a16="http://schemas.microsoft.com/office/drawing/2014/main" id="{0A68DCD4-84B3-C285-5310-1E286AD768F3}"/>
              </a:ext>
            </a:extLst>
          </p:cNvPr>
          <p:cNvPicPr>
            <a:picLocks noChangeAspect="1"/>
          </p:cNvPicPr>
          <p:nvPr userDrawn="1"/>
        </p:nvPicPr>
        <p:blipFill>
          <a:blip r:embed="rId2"/>
          <a:stretch>
            <a:fillRect/>
          </a:stretch>
        </p:blipFill>
        <p:spPr>
          <a:xfrm>
            <a:off x="528602" y="5923266"/>
            <a:ext cx="2501677" cy="470873"/>
          </a:xfrm>
          <a:prstGeom prst="rect">
            <a:avLst/>
          </a:prstGeom>
        </p:spPr>
      </p:pic>
    </p:spTree>
    <p:extLst>
      <p:ext uri="{BB962C8B-B14F-4D97-AF65-F5344CB8AC3E}">
        <p14:creationId xmlns:p14="http://schemas.microsoft.com/office/powerpoint/2010/main" val="1126232757"/>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reserve="1">
  <p:cSld name="Key Statement Shapes - Black">
    <p:bg>
      <p:bgPr>
        <a:solidFill>
          <a:srgbClr val="000000"/>
        </a:solidFill>
        <a:effectLst/>
      </p:bgPr>
    </p:bg>
    <p:spTree>
      <p:nvGrpSpPr>
        <p:cNvPr id="1" name=""/>
        <p:cNvGrpSpPr/>
        <p:nvPr/>
      </p:nvGrpSpPr>
      <p:grpSpPr>
        <a:xfrm>
          <a:off x="0" y="0"/>
          <a:ext cx="0" cy="0"/>
          <a:chOff x="0" y="0"/>
          <a:chExt cx="0" cy="0"/>
        </a:xfrm>
      </p:grpSpPr>
      <p:sp>
        <p:nvSpPr>
          <p:cNvPr id="878" name="Click toAdd Key Statement"/>
          <p:cNvSpPr txBox="1">
            <a:spLocks noGrp="1"/>
          </p:cNvSpPr>
          <p:nvPr>
            <p:ph type="title" hasCustomPrompt="1"/>
          </p:nvPr>
        </p:nvSpPr>
        <p:spPr>
          <a:xfrm>
            <a:off x="3616052" y="1"/>
            <a:ext cx="5367524" cy="6858001"/>
          </a:xfrm>
          <a:prstGeom prst="rect">
            <a:avLst/>
          </a:prstGeom>
        </p:spPr>
        <p:txBody>
          <a:bodyPr anchor="ctr"/>
          <a:lstStyle>
            <a:lvl1pPr>
              <a:defRPr sz="5400">
                <a:solidFill>
                  <a:srgbClr val="FFFFFF"/>
                </a:solidFill>
                <a:latin typeface="+mj-lt"/>
              </a:defRPr>
            </a:lvl1pPr>
          </a:lstStyle>
          <a:p>
            <a:r>
              <a:t>Click to</a:t>
            </a:r>
            <a:r>
              <a:rPr lang="en-US"/>
              <a:t> </a:t>
            </a:r>
            <a:r>
              <a:t>Add Key Statement</a:t>
            </a:r>
          </a:p>
        </p:txBody>
      </p:sp>
      <p:sp>
        <p:nvSpPr>
          <p:cNvPr id="11" name="Freeform 10">
            <a:extLst>
              <a:ext uri="{FF2B5EF4-FFF2-40B4-BE49-F238E27FC236}">
                <a16:creationId xmlns:a16="http://schemas.microsoft.com/office/drawing/2014/main" id="{8631CEC3-374D-6D36-A08C-E5CDA97A552E}"/>
              </a:ext>
            </a:extLst>
          </p:cNvPr>
          <p:cNvSpPr/>
          <p:nvPr userDrawn="1"/>
        </p:nvSpPr>
        <p:spPr>
          <a:xfrm rot="3623441">
            <a:off x="-368638" y="2997771"/>
            <a:ext cx="2154833" cy="1491553"/>
          </a:xfrm>
          <a:custGeom>
            <a:avLst/>
            <a:gdLst>
              <a:gd name="connsiteX0" fmla="*/ 0 w 2154833"/>
              <a:gd name="connsiteY0" fmla="*/ 968834 h 1491553"/>
              <a:gd name="connsiteX1" fmla="*/ 968806 w 2154833"/>
              <a:gd name="connsiteY1" fmla="*/ 0 h 1491553"/>
              <a:gd name="connsiteX2" fmla="*/ 2154833 w 2154833"/>
              <a:gd name="connsiteY2" fmla="*/ 1186061 h 1491553"/>
              <a:gd name="connsiteX3" fmla="*/ 1849321 w 2154833"/>
              <a:gd name="connsiteY3" fmla="*/ 1491553 h 1491553"/>
              <a:gd name="connsiteX4" fmla="*/ 968806 w 2154833"/>
              <a:gd name="connsiteY4" fmla="*/ 611053 h 1491553"/>
              <a:gd name="connsiteX5" fmla="*/ 389605 w 2154833"/>
              <a:gd name="connsiteY5" fmla="*/ 1190244 h 149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833" h="1491553">
                <a:moveTo>
                  <a:pt x="0" y="968834"/>
                </a:moveTo>
                <a:lnTo>
                  <a:pt x="968806" y="0"/>
                </a:lnTo>
                <a:lnTo>
                  <a:pt x="2154833" y="1186061"/>
                </a:lnTo>
                <a:lnTo>
                  <a:pt x="1849321" y="1491553"/>
                </a:lnTo>
                <a:lnTo>
                  <a:pt x="968806" y="611053"/>
                </a:lnTo>
                <a:lnTo>
                  <a:pt x="389605" y="1190244"/>
                </a:lnTo>
                <a:close/>
              </a:path>
            </a:pathLst>
          </a:custGeom>
          <a:solidFill>
            <a:srgbClr val="FFE900"/>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4" name="Freeform 13">
            <a:extLst>
              <a:ext uri="{FF2B5EF4-FFF2-40B4-BE49-F238E27FC236}">
                <a16:creationId xmlns:a16="http://schemas.microsoft.com/office/drawing/2014/main" id="{4E97FF2F-AFC3-829D-798A-494331BA676E}"/>
              </a:ext>
            </a:extLst>
          </p:cNvPr>
          <p:cNvSpPr/>
          <p:nvPr/>
        </p:nvSpPr>
        <p:spPr>
          <a:xfrm rot="3322683">
            <a:off x="9245948" y="569359"/>
            <a:ext cx="2265633" cy="432091"/>
          </a:xfrm>
          <a:custGeom>
            <a:avLst/>
            <a:gdLst>
              <a:gd name="connsiteX0" fmla="*/ 0 w 2265633"/>
              <a:gd name="connsiteY0" fmla="*/ 432091 h 432091"/>
              <a:gd name="connsiteX1" fmla="*/ 298324 w 2265633"/>
              <a:gd name="connsiteY1" fmla="*/ 0 h 432091"/>
              <a:gd name="connsiteX2" fmla="*/ 2265633 w 2265633"/>
              <a:gd name="connsiteY2" fmla="*/ 0 h 432091"/>
              <a:gd name="connsiteX3" fmla="*/ 2265633 w 2265633"/>
              <a:gd name="connsiteY3" fmla="*/ 432091 h 432091"/>
            </a:gdLst>
            <a:ahLst/>
            <a:cxnLst>
              <a:cxn ang="0">
                <a:pos x="connsiteX0" y="connsiteY0"/>
              </a:cxn>
              <a:cxn ang="0">
                <a:pos x="connsiteX1" y="connsiteY1"/>
              </a:cxn>
              <a:cxn ang="0">
                <a:pos x="connsiteX2" y="connsiteY2"/>
              </a:cxn>
              <a:cxn ang="0">
                <a:pos x="connsiteX3" y="connsiteY3"/>
              </a:cxn>
            </a:cxnLst>
            <a:rect l="l" t="t" r="r" b="b"/>
            <a:pathLst>
              <a:path w="2265633" h="432091">
                <a:moveTo>
                  <a:pt x="0" y="432091"/>
                </a:moveTo>
                <a:lnTo>
                  <a:pt x="298324" y="0"/>
                </a:lnTo>
                <a:lnTo>
                  <a:pt x="2265633" y="0"/>
                </a:lnTo>
                <a:lnTo>
                  <a:pt x="2265633" y="432091"/>
                </a:lnTo>
                <a:close/>
              </a:path>
            </a:pathLst>
          </a:custGeom>
          <a:solidFill>
            <a:schemeClr val="accent2"/>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3" name="Freeform 12">
            <a:extLst>
              <a:ext uri="{FF2B5EF4-FFF2-40B4-BE49-F238E27FC236}">
                <a16:creationId xmlns:a16="http://schemas.microsoft.com/office/drawing/2014/main" id="{CF2AD349-A8B0-9E71-A2C8-8806FE0044AA}"/>
              </a:ext>
            </a:extLst>
          </p:cNvPr>
          <p:cNvSpPr/>
          <p:nvPr/>
        </p:nvSpPr>
        <p:spPr>
          <a:xfrm>
            <a:off x="11088876" y="3162806"/>
            <a:ext cx="1111146" cy="1926123"/>
          </a:xfrm>
          <a:custGeom>
            <a:avLst/>
            <a:gdLst>
              <a:gd name="connsiteX0" fmla="*/ 963062 w 1111146"/>
              <a:gd name="connsiteY0" fmla="*/ 0 h 1926123"/>
              <a:gd name="connsiteX1" fmla="*/ 1062049 w 1111146"/>
              <a:gd name="connsiteY1" fmla="*/ 4938 h 1926123"/>
              <a:gd name="connsiteX2" fmla="*/ 1111146 w 1111146"/>
              <a:gd name="connsiteY2" fmla="*/ 12352 h 1926123"/>
              <a:gd name="connsiteX3" fmla="*/ 1111146 w 1111146"/>
              <a:gd name="connsiteY3" fmla="*/ 451422 h 1926123"/>
              <a:gd name="connsiteX4" fmla="*/ 1070846 w 1111146"/>
              <a:gd name="connsiteY4" fmla="*/ 438904 h 1926123"/>
              <a:gd name="connsiteX5" fmla="*/ 963062 w 1111146"/>
              <a:gd name="connsiteY5" fmla="*/ 428027 h 1926123"/>
              <a:gd name="connsiteX6" fmla="*/ 428027 w 1111146"/>
              <a:gd name="connsiteY6" fmla="*/ 963062 h 1926123"/>
              <a:gd name="connsiteX7" fmla="*/ 963062 w 1111146"/>
              <a:gd name="connsiteY7" fmla="*/ 1498096 h 1926123"/>
              <a:gd name="connsiteX8" fmla="*/ 1070846 w 1111146"/>
              <a:gd name="connsiteY8" fmla="*/ 1487219 h 1926123"/>
              <a:gd name="connsiteX9" fmla="*/ 1111146 w 1111146"/>
              <a:gd name="connsiteY9" fmla="*/ 1474701 h 1926123"/>
              <a:gd name="connsiteX10" fmla="*/ 1111146 w 1111146"/>
              <a:gd name="connsiteY10" fmla="*/ 1913658 h 1926123"/>
              <a:gd name="connsiteX11" fmla="*/ 1062049 w 1111146"/>
              <a:gd name="connsiteY11" fmla="*/ 1921139 h 1926123"/>
              <a:gd name="connsiteX12" fmla="*/ 963062 w 1111146"/>
              <a:gd name="connsiteY12" fmla="*/ 1926123 h 1926123"/>
              <a:gd name="connsiteX13" fmla="*/ 0 w 1111146"/>
              <a:gd name="connsiteY13" fmla="*/ 963062 h 1926123"/>
              <a:gd name="connsiteX14" fmla="*/ 963062 w 1111146"/>
              <a:gd name="connsiteY14" fmla="*/ 0 h 192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11146" h="1926123">
                <a:moveTo>
                  <a:pt x="963062" y="0"/>
                </a:moveTo>
                <a:cubicBezTo>
                  <a:pt x="996502" y="0"/>
                  <a:pt x="1029523" y="1672"/>
                  <a:pt x="1062049" y="4938"/>
                </a:cubicBezTo>
                <a:lnTo>
                  <a:pt x="1111146" y="12352"/>
                </a:lnTo>
                <a:lnTo>
                  <a:pt x="1111146" y="451422"/>
                </a:lnTo>
                <a:lnTo>
                  <a:pt x="1070846" y="438904"/>
                </a:lnTo>
                <a:cubicBezTo>
                  <a:pt x="1036027" y="431773"/>
                  <a:pt x="999979" y="428027"/>
                  <a:pt x="963062" y="428027"/>
                </a:cubicBezTo>
                <a:cubicBezTo>
                  <a:pt x="667723" y="428027"/>
                  <a:pt x="428027" y="667723"/>
                  <a:pt x="428027" y="963062"/>
                </a:cubicBezTo>
                <a:cubicBezTo>
                  <a:pt x="428027" y="1258401"/>
                  <a:pt x="667723" y="1498096"/>
                  <a:pt x="963062" y="1498096"/>
                </a:cubicBezTo>
                <a:cubicBezTo>
                  <a:pt x="999979" y="1498096"/>
                  <a:pt x="1036027" y="1494351"/>
                  <a:pt x="1070846" y="1487219"/>
                </a:cubicBezTo>
                <a:lnTo>
                  <a:pt x="1111146" y="1474701"/>
                </a:lnTo>
                <a:lnTo>
                  <a:pt x="1111146" y="1913658"/>
                </a:lnTo>
                <a:lnTo>
                  <a:pt x="1062049" y="1921139"/>
                </a:lnTo>
                <a:cubicBezTo>
                  <a:pt x="1029523" y="1924435"/>
                  <a:pt x="996502" y="1926123"/>
                  <a:pt x="963062" y="1926123"/>
                </a:cubicBezTo>
                <a:cubicBezTo>
                  <a:pt x="432308" y="1926123"/>
                  <a:pt x="0" y="1493816"/>
                  <a:pt x="0" y="963062"/>
                </a:cubicBezTo>
                <a:cubicBezTo>
                  <a:pt x="0" y="428027"/>
                  <a:pt x="432308" y="0"/>
                  <a:pt x="963062" y="0"/>
                </a:cubicBezTo>
                <a:close/>
              </a:path>
            </a:pathLst>
          </a:custGeom>
          <a:solidFill>
            <a:schemeClr val="accent5"/>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6" name="Freeform 15">
            <a:extLst>
              <a:ext uri="{FF2B5EF4-FFF2-40B4-BE49-F238E27FC236}">
                <a16:creationId xmlns:a16="http://schemas.microsoft.com/office/drawing/2014/main" id="{66D41CFC-D077-D2F3-E77B-557C90A670F2}"/>
              </a:ext>
            </a:extLst>
          </p:cNvPr>
          <p:cNvSpPr/>
          <p:nvPr/>
        </p:nvSpPr>
        <p:spPr>
          <a:xfrm rot="1792947">
            <a:off x="9282435" y="200444"/>
            <a:ext cx="2460287" cy="432091"/>
          </a:xfrm>
          <a:custGeom>
            <a:avLst/>
            <a:gdLst>
              <a:gd name="connsiteX0" fmla="*/ 0 w 2460287"/>
              <a:gd name="connsiteY0" fmla="*/ 432091 h 432091"/>
              <a:gd name="connsiteX1" fmla="*/ 751962 w 2460287"/>
              <a:gd name="connsiteY1" fmla="*/ 0 h 432091"/>
              <a:gd name="connsiteX2" fmla="*/ 2460287 w 2460287"/>
              <a:gd name="connsiteY2" fmla="*/ 0 h 432091"/>
              <a:gd name="connsiteX3" fmla="*/ 2460287 w 2460287"/>
              <a:gd name="connsiteY3" fmla="*/ 432091 h 432091"/>
            </a:gdLst>
            <a:ahLst/>
            <a:cxnLst>
              <a:cxn ang="0">
                <a:pos x="connsiteX0" y="connsiteY0"/>
              </a:cxn>
              <a:cxn ang="0">
                <a:pos x="connsiteX1" y="connsiteY1"/>
              </a:cxn>
              <a:cxn ang="0">
                <a:pos x="connsiteX2" y="connsiteY2"/>
              </a:cxn>
              <a:cxn ang="0">
                <a:pos x="connsiteX3" y="connsiteY3"/>
              </a:cxn>
            </a:cxnLst>
            <a:rect l="l" t="t" r="r" b="b"/>
            <a:pathLst>
              <a:path w="2460287" h="432091">
                <a:moveTo>
                  <a:pt x="0" y="432091"/>
                </a:moveTo>
                <a:lnTo>
                  <a:pt x="751962" y="0"/>
                </a:lnTo>
                <a:lnTo>
                  <a:pt x="2460287" y="0"/>
                </a:lnTo>
                <a:lnTo>
                  <a:pt x="2460287" y="432091"/>
                </a:lnTo>
                <a:close/>
              </a:path>
            </a:pathLst>
          </a:custGeom>
          <a:solidFill>
            <a:srgbClr val="FFFFFF"/>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8" name="Freeform 7">
            <a:extLst>
              <a:ext uri="{FF2B5EF4-FFF2-40B4-BE49-F238E27FC236}">
                <a16:creationId xmlns:a16="http://schemas.microsoft.com/office/drawing/2014/main" id="{997CB10B-D7F3-C415-E676-98A01CFBB345}"/>
              </a:ext>
            </a:extLst>
          </p:cNvPr>
          <p:cNvSpPr/>
          <p:nvPr/>
        </p:nvSpPr>
        <p:spPr>
          <a:xfrm rot="19370905">
            <a:off x="622132" y="-61786"/>
            <a:ext cx="1713281" cy="963056"/>
          </a:xfrm>
          <a:custGeom>
            <a:avLst/>
            <a:gdLst>
              <a:gd name="connsiteX0" fmla="*/ 1369817 w 1713281"/>
              <a:gd name="connsiteY0" fmla="*/ 343742 h 963056"/>
              <a:gd name="connsiteX1" fmla="*/ 1713281 w 1713281"/>
              <a:gd name="connsiteY1" fmla="*/ 603988 h 963056"/>
              <a:gd name="connsiteX2" fmla="*/ 1707220 w 1713281"/>
              <a:gd name="connsiteY2" fmla="*/ 612124 h 963056"/>
              <a:gd name="connsiteX3" fmla="*/ 963059 w 1713281"/>
              <a:gd name="connsiteY3" fmla="*/ 963056 h 963056"/>
              <a:gd name="connsiteX4" fmla="*/ 0 w 1713281"/>
              <a:gd name="connsiteY4" fmla="*/ 0 h 963056"/>
              <a:gd name="connsiteX5" fmla="*/ 428026 w 1713281"/>
              <a:gd name="connsiteY5" fmla="*/ 0 h 963056"/>
              <a:gd name="connsiteX6" fmla="*/ 963059 w 1713281"/>
              <a:gd name="connsiteY6" fmla="*/ 535031 h 963056"/>
              <a:gd name="connsiteX7" fmla="*/ 1341327 w 1713281"/>
              <a:gd name="connsiteY7" fmla="*/ 378267 h 96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3281" h="963056">
                <a:moveTo>
                  <a:pt x="1369817" y="343742"/>
                </a:moveTo>
                <a:lnTo>
                  <a:pt x="1713281" y="603988"/>
                </a:lnTo>
                <a:lnTo>
                  <a:pt x="1707220" y="612124"/>
                </a:lnTo>
                <a:cubicBezTo>
                  <a:pt x="1531113" y="826272"/>
                  <a:pt x="1264015" y="963056"/>
                  <a:pt x="963059" y="963056"/>
                </a:cubicBezTo>
                <a:cubicBezTo>
                  <a:pt x="432307" y="963056"/>
                  <a:pt x="0" y="530751"/>
                  <a:pt x="0" y="0"/>
                </a:cubicBezTo>
                <a:lnTo>
                  <a:pt x="428026" y="0"/>
                </a:lnTo>
                <a:cubicBezTo>
                  <a:pt x="428026" y="295337"/>
                  <a:pt x="667721" y="535031"/>
                  <a:pt x="963059" y="535031"/>
                </a:cubicBezTo>
                <a:cubicBezTo>
                  <a:pt x="1110728" y="535031"/>
                  <a:pt x="1244486" y="475108"/>
                  <a:pt x="1341327" y="378267"/>
                </a:cubicBezTo>
                <a:close/>
              </a:path>
            </a:pathLst>
          </a:custGeom>
          <a:solidFill>
            <a:schemeClr val="accent5"/>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2" name="Freeform 11">
            <a:extLst>
              <a:ext uri="{FF2B5EF4-FFF2-40B4-BE49-F238E27FC236}">
                <a16:creationId xmlns:a16="http://schemas.microsoft.com/office/drawing/2014/main" id="{66A545A2-CEA1-5F0F-6089-43F119B0DDEB}"/>
              </a:ext>
            </a:extLst>
          </p:cNvPr>
          <p:cNvSpPr/>
          <p:nvPr/>
        </p:nvSpPr>
        <p:spPr>
          <a:xfrm rot="9040538">
            <a:off x="7352839" y="6305878"/>
            <a:ext cx="2141646" cy="432091"/>
          </a:xfrm>
          <a:custGeom>
            <a:avLst/>
            <a:gdLst>
              <a:gd name="connsiteX0" fmla="*/ 0 w 2141646"/>
              <a:gd name="connsiteY0" fmla="*/ 432091 h 432091"/>
              <a:gd name="connsiteX1" fmla="*/ 0 w 2141646"/>
              <a:gd name="connsiteY1" fmla="*/ 0 h 432091"/>
              <a:gd name="connsiteX2" fmla="*/ 1372436 w 2141646"/>
              <a:gd name="connsiteY2" fmla="*/ 0 h 432091"/>
              <a:gd name="connsiteX3" fmla="*/ 2141646 w 2141646"/>
              <a:gd name="connsiteY3" fmla="*/ 432091 h 432091"/>
            </a:gdLst>
            <a:ahLst/>
            <a:cxnLst>
              <a:cxn ang="0">
                <a:pos x="connsiteX0" y="connsiteY0"/>
              </a:cxn>
              <a:cxn ang="0">
                <a:pos x="connsiteX1" y="connsiteY1"/>
              </a:cxn>
              <a:cxn ang="0">
                <a:pos x="connsiteX2" y="connsiteY2"/>
              </a:cxn>
              <a:cxn ang="0">
                <a:pos x="connsiteX3" y="connsiteY3"/>
              </a:cxn>
            </a:cxnLst>
            <a:rect l="l" t="t" r="r" b="b"/>
            <a:pathLst>
              <a:path w="2141646" h="432091">
                <a:moveTo>
                  <a:pt x="0" y="432091"/>
                </a:moveTo>
                <a:lnTo>
                  <a:pt x="0" y="0"/>
                </a:lnTo>
                <a:lnTo>
                  <a:pt x="1372436" y="0"/>
                </a:lnTo>
                <a:lnTo>
                  <a:pt x="2141646" y="432091"/>
                </a:lnTo>
                <a:close/>
              </a:path>
            </a:pathLst>
          </a:custGeom>
          <a:solidFill>
            <a:schemeClr val="accent3"/>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890"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pic>
        <p:nvPicPr>
          <p:cNvPr id="2" name="Picture 1">
            <a:extLst>
              <a:ext uri="{FF2B5EF4-FFF2-40B4-BE49-F238E27FC236}">
                <a16:creationId xmlns:a16="http://schemas.microsoft.com/office/drawing/2014/main" id="{AC95FC68-D675-53BF-7C38-E713E154C924}"/>
              </a:ext>
            </a:extLst>
          </p:cNvPr>
          <p:cNvPicPr>
            <a:picLocks noChangeAspect="1"/>
          </p:cNvPicPr>
          <p:nvPr userDrawn="1"/>
        </p:nvPicPr>
        <p:blipFill>
          <a:blip r:embed="rId2"/>
          <a:stretch>
            <a:fillRect/>
          </a:stretch>
        </p:blipFill>
        <p:spPr>
          <a:xfrm>
            <a:off x="528602" y="5923266"/>
            <a:ext cx="2501677" cy="470873"/>
          </a:xfrm>
          <a:prstGeom prst="rect">
            <a:avLst/>
          </a:prstGeom>
        </p:spPr>
      </p:pic>
    </p:spTree>
    <p:extLst>
      <p:ext uri="{BB962C8B-B14F-4D97-AF65-F5344CB8AC3E}">
        <p14:creationId xmlns:p14="http://schemas.microsoft.com/office/powerpoint/2010/main" val="2207462209"/>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reserve="1">
  <p:cSld name="Long Quote Left + Shapes - Black">
    <p:bg>
      <p:bgPr>
        <a:solidFill>
          <a:srgbClr val="000000"/>
        </a:solidFill>
        <a:effectLst/>
      </p:bgPr>
    </p:bg>
    <p:spTree>
      <p:nvGrpSpPr>
        <p:cNvPr id="1" name=""/>
        <p:cNvGrpSpPr/>
        <p:nvPr/>
      </p:nvGrpSpPr>
      <p:grpSpPr>
        <a:xfrm>
          <a:off x="0" y="0"/>
          <a:ext cx="0" cy="0"/>
          <a:chOff x="0" y="0"/>
          <a:chExt cx="0" cy="0"/>
        </a:xfrm>
      </p:grpSpPr>
      <p:sp>
        <p:nvSpPr>
          <p:cNvPr id="974" name="Click to add longer quote content that takes up more than two lines."/>
          <p:cNvSpPr txBox="1">
            <a:spLocks noGrp="1"/>
          </p:cNvSpPr>
          <p:nvPr>
            <p:ph type="title" hasCustomPrompt="1"/>
          </p:nvPr>
        </p:nvSpPr>
        <p:spPr>
          <a:xfrm>
            <a:off x="1031460" y="1348352"/>
            <a:ext cx="7397751" cy="3439170"/>
          </a:xfrm>
          <a:prstGeom prst="rect">
            <a:avLst/>
          </a:prstGeom>
        </p:spPr>
        <p:txBody>
          <a:bodyPr anchor="ctr"/>
          <a:lstStyle>
            <a:lvl1pPr>
              <a:defRPr sz="4800">
                <a:solidFill>
                  <a:srgbClr val="FFFFFF"/>
                </a:solidFill>
                <a:latin typeface="+mj-lt"/>
                <a:ea typeface="Atyp Text Semibold"/>
                <a:cs typeface="Atyp Text Semibold"/>
                <a:sym typeface="Atyp Text Semibold"/>
              </a:defRPr>
            </a:lvl1pPr>
          </a:lstStyle>
          <a:p>
            <a:r>
              <a:t>Click to add longer quote content that takes up more than two lines.</a:t>
            </a:r>
          </a:p>
        </p:txBody>
      </p:sp>
      <p:sp>
        <p:nvSpPr>
          <p:cNvPr id="975" name="Body Level One…"/>
          <p:cNvSpPr txBox="1">
            <a:spLocks noGrp="1"/>
          </p:cNvSpPr>
          <p:nvPr>
            <p:ph type="body" sz="quarter" idx="1" hasCustomPrompt="1"/>
          </p:nvPr>
        </p:nvSpPr>
        <p:spPr>
          <a:xfrm>
            <a:off x="2309246" y="4869803"/>
            <a:ext cx="6119963" cy="434456"/>
          </a:xfrm>
          <a:prstGeom prst="rect">
            <a:avLst/>
          </a:prstGeom>
        </p:spPr>
        <p:txBody>
          <a:bodyPr/>
          <a:lstStyle>
            <a:lvl1pPr marL="0" indent="0">
              <a:buNone/>
              <a:defRPr>
                <a:solidFill>
                  <a:srgbClr val="FFFFFF"/>
                </a:solidFill>
                <a:latin typeface="+mn-lt"/>
              </a:defRPr>
            </a:lvl1pPr>
            <a:lvl2pPr>
              <a:defRPr>
                <a:solidFill>
                  <a:srgbClr val="FFFFFF"/>
                </a:solidFill>
              </a:defRPr>
            </a:lvl2pPr>
            <a:lvl3pPr marL="914400" indent="0">
              <a:buNone/>
              <a:defRPr>
                <a:solidFill>
                  <a:srgbClr val="FFFFFF"/>
                </a:solidFill>
                <a:latin typeface="+mn-lt"/>
              </a:defRPr>
            </a:lvl3pPr>
            <a:lvl4pPr marL="1371600" indent="0">
              <a:buNone/>
              <a:defRPr>
                <a:solidFill>
                  <a:srgbClr val="FFFFFF"/>
                </a:solidFill>
                <a:latin typeface="+mn-lt"/>
              </a:defRPr>
            </a:lvl4pPr>
            <a:lvl5pPr marL="1828800" indent="0">
              <a:buNone/>
              <a:defRPr>
                <a:solidFill>
                  <a:srgbClr val="FFFFFF"/>
                </a:solidFill>
                <a:latin typeface="+mn-lt"/>
              </a:defRPr>
            </a:lvl5pPr>
          </a:lstStyle>
          <a:p>
            <a:r>
              <a:t>Name / Title</a:t>
            </a:r>
          </a:p>
          <a:p>
            <a:pPr lvl="2"/>
            <a:endParaRPr/>
          </a:p>
          <a:p>
            <a:pPr lvl="3"/>
            <a:endParaRPr/>
          </a:p>
          <a:p>
            <a:pPr lvl="4"/>
            <a:endParaRPr/>
          </a:p>
        </p:txBody>
      </p:sp>
      <p:sp>
        <p:nvSpPr>
          <p:cNvPr id="976" name="Graphic 4"/>
          <p:cNvSpPr/>
          <p:nvPr/>
        </p:nvSpPr>
        <p:spPr>
          <a:xfrm rot="17525244">
            <a:off x="8444920" y="3758020"/>
            <a:ext cx="2388338" cy="1501792"/>
          </a:xfrm>
          <a:custGeom>
            <a:avLst/>
            <a:gdLst/>
            <a:ahLst/>
            <a:cxnLst>
              <a:cxn ang="0">
                <a:pos x="wd2" y="hd2"/>
              </a:cxn>
              <a:cxn ang="5400000">
                <a:pos x="wd2" y="hd2"/>
              </a:cxn>
              <a:cxn ang="10800000">
                <a:pos x="wd2" y="hd2"/>
              </a:cxn>
              <a:cxn ang="16200000">
                <a:pos x="wd2" y="hd2"/>
              </a:cxn>
            </a:cxnLst>
            <a:rect l="0" t="0" r="r" b="b"/>
            <a:pathLst>
              <a:path w="21600" h="21600" extrusionOk="0">
                <a:moveTo>
                  <a:pt x="18818" y="21600"/>
                </a:moveTo>
                <a:lnTo>
                  <a:pt x="10800" y="8849"/>
                </a:lnTo>
                <a:lnTo>
                  <a:pt x="2782" y="21600"/>
                </a:lnTo>
                <a:lnTo>
                  <a:pt x="0" y="17176"/>
                </a:lnTo>
                <a:lnTo>
                  <a:pt x="10800" y="0"/>
                </a:lnTo>
                <a:lnTo>
                  <a:pt x="21600" y="17176"/>
                </a:lnTo>
                <a:close/>
              </a:path>
            </a:pathLst>
          </a:custGeom>
          <a:solidFill>
            <a:srgbClr val="FFFFFF"/>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8" name="Freeform 7">
            <a:extLst>
              <a:ext uri="{FF2B5EF4-FFF2-40B4-BE49-F238E27FC236}">
                <a16:creationId xmlns:a16="http://schemas.microsoft.com/office/drawing/2014/main" id="{727B4C9A-82CE-C156-4336-468DBA4F7D15}"/>
              </a:ext>
            </a:extLst>
          </p:cNvPr>
          <p:cNvSpPr/>
          <p:nvPr/>
        </p:nvSpPr>
        <p:spPr>
          <a:xfrm>
            <a:off x="8798791" y="1"/>
            <a:ext cx="1939346" cy="1699425"/>
          </a:xfrm>
          <a:custGeom>
            <a:avLst/>
            <a:gdLst>
              <a:gd name="connsiteX0" fmla="*/ 969673 w 1939346"/>
              <a:gd name="connsiteY0" fmla="*/ 191045 h 1699425"/>
              <a:gd name="connsiteX1" fmla="*/ 430966 w 1939346"/>
              <a:gd name="connsiteY1" fmla="*/ 729752 h 1699425"/>
              <a:gd name="connsiteX2" fmla="*/ 969673 w 1939346"/>
              <a:gd name="connsiteY2" fmla="*/ 1268459 h 1699425"/>
              <a:gd name="connsiteX3" fmla="*/ 1508380 w 1939346"/>
              <a:gd name="connsiteY3" fmla="*/ 729752 h 1699425"/>
              <a:gd name="connsiteX4" fmla="*/ 969673 w 1939346"/>
              <a:gd name="connsiteY4" fmla="*/ 191045 h 1699425"/>
              <a:gd name="connsiteX5" fmla="*/ 336615 w 1939346"/>
              <a:gd name="connsiteY5" fmla="*/ 0 h 1699425"/>
              <a:gd name="connsiteX6" fmla="*/ 1604448 w 1939346"/>
              <a:gd name="connsiteY6" fmla="*/ 0 h 1699425"/>
              <a:gd name="connsiteX7" fmla="*/ 1656525 w 1939346"/>
              <a:gd name="connsiteY7" fmla="*/ 42900 h 1699425"/>
              <a:gd name="connsiteX8" fmla="*/ 1939346 w 1939346"/>
              <a:gd name="connsiteY8" fmla="*/ 729752 h 1699425"/>
              <a:gd name="connsiteX9" fmla="*/ 969673 w 1939346"/>
              <a:gd name="connsiteY9" fmla="*/ 1699425 h 1699425"/>
              <a:gd name="connsiteX10" fmla="*/ 0 w 1939346"/>
              <a:gd name="connsiteY10" fmla="*/ 729752 h 1699425"/>
              <a:gd name="connsiteX11" fmla="*/ 284437 w 1939346"/>
              <a:gd name="connsiteY11" fmla="*/ 42900 h 169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9346" h="1699425">
                <a:moveTo>
                  <a:pt x="969673" y="191045"/>
                </a:moveTo>
                <a:cubicBezTo>
                  <a:pt x="672307" y="191045"/>
                  <a:pt x="430966" y="432386"/>
                  <a:pt x="430966" y="729752"/>
                </a:cubicBezTo>
                <a:cubicBezTo>
                  <a:pt x="430966" y="1027118"/>
                  <a:pt x="672307" y="1268459"/>
                  <a:pt x="969673" y="1268459"/>
                </a:cubicBezTo>
                <a:cubicBezTo>
                  <a:pt x="1267039" y="1268459"/>
                  <a:pt x="1508380" y="1027118"/>
                  <a:pt x="1508380" y="729752"/>
                </a:cubicBezTo>
                <a:cubicBezTo>
                  <a:pt x="1508380" y="432386"/>
                  <a:pt x="1267039" y="191045"/>
                  <a:pt x="969673" y="191045"/>
                </a:cubicBezTo>
                <a:close/>
                <a:moveTo>
                  <a:pt x="336615" y="0"/>
                </a:moveTo>
                <a:lnTo>
                  <a:pt x="1604448" y="0"/>
                </a:lnTo>
                <a:lnTo>
                  <a:pt x="1656525" y="42900"/>
                </a:lnTo>
                <a:cubicBezTo>
                  <a:pt x="1831604" y="217980"/>
                  <a:pt x="1939346" y="460398"/>
                  <a:pt x="1939346" y="729752"/>
                </a:cubicBezTo>
                <a:cubicBezTo>
                  <a:pt x="1939346" y="1264150"/>
                  <a:pt x="1508380" y="1699425"/>
                  <a:pt x="969673" y="1699425"/>
                </a:cubicBezTo>
                <a:cubicBezTo>
                  <a:pt x="435275" y="1699425"/>
                  <a:pt x="0" y="1264150"/>
                  <a:pt x="0" y="729752"/>
                </a:cubicBezTo>
                <a:cubicBezTo>
                  <a:pt x="0" y="460398"/>
                  <a:pt x="108819" y="217980"/>
                  <a:pt x="284437" y="42900"/>
                </a:cubicBezTo>
                <a:close/>
              </a:path>
            </a:pathLst>
          </a:custGeom>
          <a:solidFill>
            <a:srgbClr val="FFE900"/>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4" name="Freeform 3">
            <a:extLst>
              <a:ext uri="{FF2B5EF4-FFF2-40B4-BE49-F238E27FC236}">
                <a16:creationId xmlns:a16="http://schemas.microsoft.com/office/drawing/2014/main" id="{7C394DEB-7095-D99D-28D5-61B755661716}"/>
              </a:ext>
            </a:extLst>
          </p:cNvPr>
          <p:cNvSpPr/>
          <p:nvPr/>
        </p:nvSpPr>
        <p:spPr>
          <a:xfrm rot="21206569">
            <a:off x="10343471" y="2213884"/>
            <a:ext cx="1927801" cy="435057"/>
          </a:xfrm>
          <a:custGeom>
            <a:avLst/>
            <a:gdLst>
              <a:gd name="connsiteX0" fmla="*/ 1927801 w 1927801"/>
              <a:gd name="connsiteY0" fmla="*/ 0 h 435057"/>
              <a:gd name="connsiteX1" fmla="*/ 1877793 w 1927801"/>
              <a:gd name="connsiteY1" fmla="*/ 435057 h 435057"/>
              <a:gd name="connsiteX2" fmla="*/ 0 w 1927801"/>
              <a:gd name="connsiteY2" fmla="*/ 435057 h 435057"/>
              <a:gd name="connsiteX3" fmla="*/ 0 w 1927801"/>
              <a:gd name="connsiteY3" fmla="*/ 0 h 435057"/>
            </a:gdLst>
            <a:ahLst/>
            <a:cxnLst>
              <a:cxn ang="0">
                <a:pos x="connsiteX0" y="connsiteY0"/>
              </a:cxn>
              <a:cxn ang="0">
                <a:pos x="connsiteX1" y="connsiteY1"/>
              </a:cxn>
              <a:cxn ang="0">
                <a:pos x="connsiteX2" y="connsiteY2"/>
              </a:cxn>
              <a:cxn ang="0">
                <a:pos x="connsiteX3" y="connsiteY3"/>
              </a:cxn>
            </a:cxnLst>
            <a:rect l="l" t="t" r="r" b="b"/>
            <a:pathLst>
              <a:path w="1927801" h="435057">
                <a:moveTo>
                  <a:pt x="1927801" y="0"/>
                </a:moveTo>
                <a:lnTo>
                  <a:pt x="1877793" y="435057"/>
                </a:lnTo>
                <a:lnTo>
                  <a:pt x="0" y="435057"/>
                </a:lnTo>
                <a:lnTo>
                  <a:pt x="0" y="0"/>
                </a:lnTo>
                <a:close/>
              </a:path>
            </a:pathLst>
          </a:custGeom>
          <a:solidFill>
            <a:schemeClr val="accent5"/>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6" name="Freeform 5">
            <a:extLst>
              <a:ext uri="{FF2B5EF4-FFF2-40B4-BE49-F238E27FC236}">
                <a16:creationId xmlns:a16="http://schemas.microsoft.com/office/drawing/2014/main" id="{A81F08ED-5112-1830-CE98-C4A6F95D31EB}"/>
              </a:ext>
            </a:extLst>
          </p:cNvPr>
          <p:cNvSpPr/>
          <p:nvPr/>
        </p:nvSpPr>
        <p:spPr>
          <a:xfrm rot="18904924">
            <a:off x="10846793" y="5412965"/>
            <a:ext cx="1939341" cy="969668"/>
          </a:xfrm>
          <a:custGeom>
            <a:avLst/>
            <a:gdLst>
              <a:gd name="connsiteX0" fmla="*/ 1939341 w 1939341"/>
              <a:gd name="connsiteY0" fmla="*/ 0 h 969668"/>
              <a:gd name="connsiteX1" fmla="*/ 1934369 w 1939341"/>
              <a:gd name="connsiteY1" fmla="*/ 98955 h 969668"/>
              <a:gd name="connsiteX2" fmla="*/ 1931069 w 1939341"/>
              <a:gd name="connsiteY2" fmla="*/ 120686 h 969668"/>
              <a:gd name="connsiteX3" fmla="*/ 1093136 w 1939341"/>
              <a:gd name="connsiteY3" fmla="*/ 961023 h 969668"/>
              <a:gd name="connsiteX4" fmla="*/ 1069337 w 1939341"/>
              <a:gd name="connsiteY4" fmla="*/ 964649 h 969668"/>
              <a:gd name="connsiteX5" fmla="*/ 969671 w 1939341"/>
              <a:gd name="connsiteY5" fmla="*/ 969668 h 969668"/>
              <a:gd name="connsiteX6" fmla="*/ 0 w 1939341"/>
              <a:gd name="connsiteY6" fmla="*/ 0 h 969668"/>
              <a:gd name="connsiteX7" fmla="*/ 430965 w 1939341"/>
              <a:gd name="connsiteY7" fmla="*/ 0 h 969668"/>
              <a:gd name="connsiteX8" fmla="*/ 969671 w 1939341"/>
              <a:gd name="connsiteY8" fmla="*/ 538704 h 969668"/>
              <a:gd name="connsiteX9" fmla="*/ 1508376 w 1939341"/>
              <a:gd name="connsiteY9" fmla="*/ 0 h 9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9341" h="969668">
                <a:moveTo>
                  <a:pt x="1939341" y="0"/>
                </a:moveTo>
                <a:cubicBezTo>
                  <a:pt x="1939341" y="33399"/>
                  <a:pt x="1937657" y="66412"/>
                  <a:pt x="1934369" y="98955"/>
                </a:cubicBezTo>
                <a:lnTo>
                  <a:pt x="1931069" y="120686"/>
                </a:lnTo>
                <a:lnTo>
                  <a:pt x="1093136" y="961023"/>
                </a:lnTo>
                <a:lnTo>
                  <a:pt x="1069337" y="964649"/>
                </a:lnTo>
                <a:cubicBezTo>
                  <a:pt x="1036588" y="967968"/>
                  <a:pt x="1003340" y="969668"/>
                  <a:pt x="969671" y="969668"/>
                </a:cubicBezTo>
                <a:cubicBezTo>
                  <a:pt x="435274" y="969668"/>
                  <a:pt x="0" y="534395"/>
                  <a:pt x="0" y="0"/>
                </a:cubicBezTo>
                <a:lnTo>
                  <a:pt x="430965" y="0"/>
                </a:lnTo>
                <a:cubicBezTo>
                  <a:pt x="430965" y="297365"/>
                  <a:pt x="672305" y="538705"/>
                  <a:pt x="969671" y="538704"/>
                </a:cubicBezTo>
                <a:cubicBezTo>
                  <a:pt x="1267036" y="538704"/>
                  <a:pt x="1508377" y="297365"/>
                  <a:pt x="1508376" y="0"/>
                </a:cubicBezTo>
                <a:close/>
              </a:path>
            </a:pathLst>
          </a:custGeom>
          <a:solidFill>
            <a:srgbClr val="FFE900"/>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pic>
        <p:nvPicPr>
          <p:cNvPr id="2" name="Picture 1">
            <a:extLst>
              <a:ext uri="{FF2B5EF4-FFF2-40B4-BE49-F238E27FC236}">
                <a16:creationId xmlns:a16="http://schemas.microsoft.com/office/drawing/2014/main" id="{5DB1390F-80AC-F16B-6B0C-028203A6FF81}"/>
              </a:ext>
            </a:extLst>
          </p:cNvPr>
          <p:cNvPicPr>
            <a:picLocks noChangeAspect="1"/>
          </p:cNvPicPr>
          <p:nvPr userDrawn="1"/>
        </p:nvPicPr>
        <p:blipFill>
          <a:blip r:embed="rId2"/>
          <a:stretch>
            <a:fillRect/>
          </a:stretch>
        </p:blipFill>
        <p:spPr>
          <a:xfrm>
            <a:off x="528602" y="5923266"/>
            <a:ext cx="2501677" cy="470873"/>
          </a:xfrm>
          <a:prstGeom prst="rect">
            <a:avLst/>
          </a:prstGeom>
        </p:spPr>
      </p:pic>
    </p:spTree>
    <p:extLst>
      <p:ext uri="{BB962C8B-B14F-4D97-AF65-F5344CB8AC3E}">
        <p14:creationId xmlns:p14="http://schemas.microsoft.com/office/powerpoint/2010/main" val="3697773614"/>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Next Steps - 1">
    <p:bg>
      <p:bgPr>
        <a:solidFill>
          <a:schemeClr val="tx1"/>
        </a:solidFill>
        <a:effectLst/>
      </p:bgPr>
    </p:bg>
    <p:spTree>
      <p:nvGrpSpPr>
        <p:cNvPr id="1" name=""/>
        <p:cNvGrpSpPr/>
        <p:nvPr/>
      </p:nvGrpSpPr>
      <p:grpSpPr>
        <a:xfrm>
          <a:off x="0" y="0"/>
          <a:ext cx="0" cy="0"/>
          <a:chOff x="0" y="0"/>
          <a:chExt cx="0" cy="0"/>
        </a:xfrm>
      </p:grpSpPr>
      <p:pic>
        <p:nvPicPr>
          <p:cNvPr id="1095" name="Graphic 3" descr="Graphic 3"/>
          <p:cNvPicPr>
            <a:picLocks noChangeAspect="1"/>
          </p:cNvPicPr>
          <p:nvPr/>
        </p:nvPicPr>
        <p:blipFill>
          <a:blip r:embed="rId2"/>
          <a:stretch>
            <a:fillRect/>
          </a:stretch>
        </p:blipFill>
        <p:spPr>
          <a:xfrm>
            <a:off x="7281333" y="0"/>
            <a:ext cx="4910667" cy="6858000"/>
          </a:xfrm>
          <a:prstGeom prst="rect">
            <a:avLst/>
          </a:prstGeom>
          <a:ln w="12700">
            <a:miter lim="400000"/>
          </a:ln>
        </p:spPr>
      </p:pic>
      <p:pic>
        <p:nvPicPr>
          <p:cNvPr id="1098" name="Picture 4" descr="Picture 4"/>
          <p:cNvPicPr>
            <a:picLocks noChangeAspect="1"/>
          </p:cNvPicPr>
          <p:nvPr/>
        </p:nvPicPr>
        <p:blipFill>
          <a:blip r:embed="rId3"/>
          <a:stretch>
            <a:fillRect/>
          </a:stretch>
        </p:blipFill>
        <p:spPr>
          <a:xfrm>
            <a:off x="6958096" y="0"/>
            <a:ext cx="5233905" cy="6858000"/>
          </a:xfrm>
          <a:prstGeom prst="rect">
            <a:avLst/>
          </a:prstGeom>
          <a:ln w="12700">
            <a:miter lim="400000"/>
          </a:ln>
        </p:spPr>
      </p:pic>
      <p:sp>
        <p:nvSpPr>
          <p:cNvPr id="1101" name="Slide Number"/>
          <p:cNvSpPr txBox="1">
            <a:spLocks noGrp="1"/>
          </p:cNvSpPr>
          <p:nvPr>
            <p:ph type="sldNum" sz="quarter" idx="2"/>
          </p:nvPr>
        </p:nvSpPr>
        <p:spPr>
          <a:xfrm>
            <a:off x="8276660" y="6440329"/>
            <a:ext cx="265455" cy="246221"/>
          </a:xfrm>
          <a:prstGeom prst="rect">
            <a:avLst/>
          </a:prstGeom>
        </p:spPr>
        <p:txBody>
          <a:bodyPr/>
          <a:lstStyle>
            <a:lvl1pPr>
              <a:defRPr>
                <a:latin typeface="+mn-lt"/>
              </a:defRPr>
            </a:lvl1pPr>
          </a:lstStyle>
          <a:p>
            <a:fld id="{86CB4B4D-7CA3-9044-876B-883B54F8677D}" type="slidenum">
              <a:rPr lang="en-US" smtClean="0"/>
              <a:pPr/>
              <a:t>‹#›</a:t>
            </a:fld>
            <a:endParaRPr lang="en-US"/>
          </a:p>
        </p:txBody>
      </p:sp>
      <p:sp>
        <p:nvSpPr>
          <p:cNvPr id="2" name="Next Steps">
            <a:extLst>
              <a:ext uri="{FF2B5EF4-FFF2-40B4-BE49-F238E27FC236}">
                <a16:creationId xmlns:a16="http://schemas.microsoft.com/office/drawing/2014/main" id="{DC91589D-CE26-FB1C-437B-F404C5E72680}"/>
              </a:ext>
            </a:extLst>
          </p:cNvPr>
          <p:cNvSpPr txBox="1">
            <a:spLocks noGrp="1"/>
          </p:cNvSpPr>
          <p:nvPr>
            <p:ph type="title" hasCustomPrompt="1"/>
          </p:nvPr>
        </p:nvSpPr>
        <p:spPr>
          <a:xfrm>
            <a:off x="1065864" y="1250235"/>
            <a:ext cx="5579078" cy="511890"/>
          </a:xfrm>
          <a:prstGeom prst="rect">
            <a:avLst/>
          </a:prstGeom>
        </p:spPr>
        <p:txBody>
          <a:bodyPr/>
          <a:lstStyle>
            <a:lvl1pPr>
              <a:defRPr>
                <a:solidFill>
                  <a:schemeClr val="bg1"/>
                </a:solidFill>
                <a:latin typeface="+mj-lt"/>
              </a:defRPr>
            </a:lvl1pPr>
          </a:lstStyle>
          <a:p>
            <a:r>
              <a:t>Next Steps</a:t>
            </a:r>
          </a:p>
        </p:txBody>
      </p:sp>
      <p:sp>
        <p:nvSpPr>
          <p:cNvPr id="3" name="Text Placeholder 2">
            <a:extLst>
              <a:ext uri="{FF2B5EF4-FFF2-40B4-BE49-F238E27FC236}">
                <a16:creationId xmlns:a16="http://schemas.microsoft.com/office/drawing/2014/main" id="{8267029E-E25D-F180-981E-40CDA298164E}"/>
              </a:ext>
            </a:extLst>
          </p:cNvPr>
          <p:cNvSpPr>
            <a:spLocks noGrp="1"/>
          </p:cNvSpPr>
          <p:nvPr>
            <p:ph type="body" sz="quarter" idx="22"/>
          </p:nvPr>
        </p:nvSpPr>
        <p:spPr>
          <a:xfrm>
            <a:off x="2149475" y="1938338"/>
            <a:ext cx="4495800" cy="3357562"/>
          </a:xfrm>
        </p:spPr>
        <p:txBody>
          <a:bodyPr/>
          <a:lstStyle>
            <a:lvl1pPr>
              <a:buClr>
                <a:srgbClr val="FFFFFF"/>
              </a:buClr>
              <a:defRPr>
                <a:solidFill>
                  <a:srgbClr val="FFFFFF"/>
                </a:solidFill>
                <a:latin typeface="+mn-lt"/>
              </a:defRPr>
            </a:lvl1pPr>
            <a:lvl2pPr>
              <a:buClr>
                <a:srgbClr val="FFFFFF"/>
              </a:buClr>
              <a:defRPr>
                <a:solidFill>
                  <a:srgbClr val="FFFFFF"/>
                </a:solidFill>
                <a:latin typeface="+mn-lt"/>
              </a:defRPr>
            </a:lvl2pPr>
            <a:lvl3pPr>
              <a:buClr>
                <a:srgbClr val="FFFFFF"/>
              </a:buClr>
              <a:defRPr>
                <a:solidFill>
                  <a:srgbClr val="FFFFFF"/>
                </a:solidFill>
                <a:latin typeface="+mn-lt"/>
              </a:defRPr>
            </a:lvl3pPr>
            <a:lvl4pPr>
              <a:buClr>
                <a:srgbClr val="FFFFFF"/>
              </a:buClr>
              <a:defRPr>
                <a:solidFill>
                  <a:srgbClr val="FFFFFF"/>
                </a:solidFill>
                <a:latin typeface="+mn-lt"/>
              </a:defRPr>
            </a:lvl4pPr>
            <a:lvl5pPr>
              <a:buClr>
                <a:srgbClr val="FFFFFF"/>
              </a:buClr>
              <a:defRPr>
                <a:solidFill>
                  <a:srgbClr val="FFFFF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1711654E-92EE-A3D0-DB16-6A5BE60522EB}"/>
              </a:ext>
            </a:extLst>
          </p:cNvPr>
          <p:cNvPicPr>
            <a:picLocks noChangeAspect="1"/>
          </p:cNvPicPr>
          <p:nvPr userDrawn="1"/>
        </p:nvPicPr>
        <p:blipFill>
          <a:blip r:embed="rId4"/>
          <a:stretch>
            <a:fillRect/>
          </a:stretch>
        </p:blipFill>
        <p:spPr>
          <a:xfrm>
            <a:off x="528602" y="5923266"/>
            <a:ext cx="2501677" cy="470873"/>
          </a:xfrm>
          <a:prstGeom prst="rect">
            <a:avLst/>
          </a:prstGeom>
        </p:spPr>
      </p:pic>
    </p:spTree>
    <p:extLst>
      <p:ext uri="{BB962C8B-B14F-4D97-AF65-F5344CB8AC3E}">
        <p14:creationId xmlns:p14="http://schemas.microsoft.com/office/powerpoint/2010/main" val="3223469691"/>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Next Steps - 2">
    <p:bg>
      <p:bgPr>
        <a:solidFill>
          <a:schemeClr val="tx1"/>
        </a:solidFill>
        <a:effectLst/>
      </p:bgPr>
    </p:bg>
    <p:spTree>
      <p:nvGrpSpPr>
        <p:cNvPr id="1" name=""/>
        <p:cNvGrpSpPr/>
        <p:nvPr/>
      </p:nvGrpSpPr>
      <p:grpSpPr>
        <a:xfrm>
          <a:off x="0" y="0"/>
          <a:ext cx="0" cy="0"/>
          <a:chOff x="0" y="0"/>
          <a:chExt cx="0" cy="0"/>
        </a:xfrm>
      </p:grpSpPr>
      <p:pic>
        <p:nvPicPr>
          <p:cNvPr id="1108" name="Graphic 3" descr="Graphic 3"/>
          <p:cNvPicPr>
            <a:picLocks noChangeAspect="1"/>
          </p:cNvPicPr>
          <p:nvPr/>
        </p:nvPicPr>
        <p:blipFill>
          <a:blip r:embed="rId2"/>
          <a:stretch>
            <a:fillRect/>
          </a:stretch>
        </p:blipFill>
        <p:spPr>
          <a:xfrm>
            <a:off x="7281333" y="0"/>
            <a:ext cx="4910667" cy="6858000"/>
          </a:xfrm>
          <a:prstGeom prst="rect">
            <a:avLst/>
          </a:prstGeom>
          <a:ln w="12700">
            <a:miter lim="400000"/>
          </a:ln>
        </p:spPr>
      </p:pic>
      <p:pic>
        <p:nvPicPr>
          <p:cNvPr id="1111" name="Picture 10" descr="Picture 10"/>
          <p:cNvPicPr>
            <a:picLocks noChangeAspect="1"/>
          </p:cNvPicPr>
          <p:nvPr/>
        </p:nvPicPr>
        <p:blipFill>
          <a:blip r:embed="rId3"/>
          <a:stretch>
            <a:fillRect/>
          </a:stretch>
        </p:blipFill>
        <p:spPr>
          <a:xfrm>
            <a:off x="6921500" y="0"/>
            <a:ext cx="5270500" cy="6858000"/>
          </a:xfrm>
          <a:prstGeom prst="rect">
            <a:avLst/>
          </a:prstGeom>
          <a:ln w="12700">
            <a:miter lim="400000"/>
          </a:ln>
        </p:spPr>
      </p:pic>
      <p:sp>
        <p:nvSpPr>
          <p:cNvPr id="9" name="Slide Number">
            <a:extLst>
              <a:ext uri="{FF2B5EF4-FFF2-40B4-BE49-F238E27FC236}">
                <a16:creationId xmlns:a16="http://schemas.microsoft.com/office/drawing/2014/main" id="{CB00E604-0C10-604D-94EB-BA44713E3E19}"/>
              </a:ext>
            </a:extLst>
          </p:cNvPr>
          <p:cNvSpPr txBox="1">
            <a:spLocks noGrp="1"/>
          </p:cNvSpPr>
          <p:nvPr>
            <p:ph type="sldNum" sz="quarter" idx="2"/>
          </p:nvPr>
        </p:nvSpPr>
        <p:spPr>
          <a:xfrm>
            <a:off x="5697315" y="6318249"/>
            <a:ext cx="2844800" cy="368301"/>
          </a:xfrm>
          <a:prstGeom prst="rect">
            <a:avLst/>
          </a:prstGeom>
        </p:spPr>
        <p:txBody>
          <a:bodyPr/>
          <a:lstStyle/>
          <a:p>
            <a:fld id="{86CB4B4D-7CA3-9044-876B-883B54F8677D}" type="slidenum">
              <a:t>‹#›</a:t>
            </a:fld>
            <a:endParaRPr/>
          </a:p>
        </p:txBody>
      </p:sp>
      <p:sp>
        <p:nvSpPr>
          <p:cNvPr id="2" name="Next Steps">
            <a:extLst>
              <a:ext uri="{FF2B5EF4-FFF2-40B4-BE49-F238E27FC236}">
                <a16:creationId xmlns:a16="http://schemas.microsoft.com/office/drawing/2014/main" id="{BBD541A8-BB7D-1FCF-8B59-AFC28A140AEF}"/>
              </a:ext>
            </a:extLst>
          </p:cNvPr>
          <p:cNvSpPr txBox="1">
            <a:spLocks noGrp="1"/>
          </p:cNvSpPr>
          <p:nvPr>
            <p:ph type="title" hasCustomPrompt="1"/>
          </p:nvPr>
        </p:nvSpPr>
        <p:spPr>
          <a:xfrm>
            <a:off x="1065864" y="1250235"/>
            <a:ext cx="5579078" cy="511890"/>
          </a:xfrm>
          <a:prstGeom prst="rect">
            <a:avLst/>
          </a:prstGeom>
        </p:spPr>
        <p:txBody>
          <a:bodyPr/>
          <a:lstStyle>
            <a:lvl1pPr>
              <a:defRPr>
                <a:solidFill>
                  <a:schemeClr val="bg1"/>
                </a:solidFill>
                <a:latin typeface="+mj-lt"/>
              </a:defRPr>
            </a:lvl1pPr>
          </a:lstStyle>
          <a:p>
            <a:r>
              <a:t>Next Steps</a:t>
            </a:r>
          </a:p>
        </p:txBody>
      </p:sp>
      <p:sp>
        <p:nvSpPr>
          <p:cNvPr id="3" name="Text Placeholder 2">
            <a:extLst>
              <a:ext uri="{FF2B5EF4-FFF2-40B4-BE49-F238E27FC236}">
                <a16:creationId xmlns:a16="http://schemas.microsoft.com/office/drawing/2014/main" id="{69547D12-4E70-70D1-EE8E-852AF5CC0FDE}"/>
              </a:ext>
            </a:extLst>
          </p:cNvPr>
          <p:cNvSpPr>
            <a:spLocks noGrp="1"/>
          </p:cNvSpPr>
          <p:nvPr>
            <p:ph type="body" sz="quarter" idx="22"/>
          </p:nvPr>
        </p:nvSpPr>
        <p:spPr>
          <a:xfrm>
            <a:off x="2149475" y="1938338"/>
            <a:ext cx="4495800" cy="3357562"/>
          </a:xfrm>
        </p:spPr>
        <p:txBody>
          <a:bodyPr/>
          <a:lstStyle>
            <a:lvl1pPr>
              <a:buClr>
                <a:srgbClr val="FFFFFF"/>
              </a:buClr>
              <a:defRPr>
                <a:solidFill>
                  <a:srgbClr val="FFFFFF"/>
                </a:solidFill>
                <a:latin typeface="+mn-lt"/>
              </a:defRPr>
            </a:lvl1pPr>
            <a:lvl2pPr>
              <a:buClr>
                <a:srgbClr val="FFFFFF"/>
              </a:buClr>
              <a:defRPr>
                <a:solidFill>
                  <a:srgbClr val="FFFFFF"/>
                </a:solidFill>
                <a:latin typeface="+mn-lt"/>
              </a:defRPr>
            </a:lvl2pPr>
            <a:lvl3pPr>
              <a:buClr>
                <a:srgbClr val="FFFFFF"/>
              </a:buClr>
              <a:defRPr>
                <a:solidFill>
                  <a:srgbClr val="FFFFFF"/>
                </a:solidFill>
                <a:latin typeface="+mn-lt"/>
              </a:defRPr>
            </a:lvl3pPr>
            <a:lvl4pPr>
              <a:buClr>
                <a:srgbClr val="FFFFFF"/>
              </a:buClr>
              <a:defRPr>
                <a:solidFill>
                  <a:srgbClr val="FFFFFF"/>
                </a:solidFill>
                <a:latin typeface="+mn-lt"/>
              </a:defRPr>
            </a:lvl4pPr>
            <a:lvl5pPr>
              <a:buClr>
                <a:srgbClr val="FFFFFF"/>
              </a:buClr>
              <a:defRPr>
                <a:solidFill>
                  <a:srgbClr val="FFFFF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2231FC20-E892-424A-23AC-A4C2B033C1DD}"/>
              </a:ext>
            </a:extLst>
          </p:cNvPr>
          <p:cNvPicPr>
            <a:picLocks noChangeAspect="1"/>
          </p:cNvPicPr>
          <p:nvPr userDrawn="1"/>
        </p:nvPicPr>
        <p:blipFill>
          <a:blip r:embed="rId4"/>
          <a:stretch>
            <a:fillRect/>
          </a:stretch>
        </p:blipFill>
        <p:spPr>
          <a:xfrm>
            <a:off x="528602" y="5923266"/>
            <a:ext cx="2501677" cy="470873"/>
          </a:xfrm>
          <a:prstGeom prst="rect">
            <a:avLst/>
          </a:prstGeom>
        </p:spPr>
      </p:pic>
    </p:spTree>
    <p:extLst>
      <p:ext uri="{BB962C8B-B14F-4D97-AF65-F5344CB8AC3E}">
        <p14:creationId xmlns:p14="http://schemas.microsoft.com/office/powerpoint/2010/main" val="593810152"/>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Next Steps - 3">
    <p:bg>
      <p:bgPr>
        <a:solidFill>
          <a:schemeClr val="tx1"/>
        </a:solidFill>
        <a:effectLst/>
      </p:bgPr>
    </p:bg>
    <p:spTree>
      <p:nvGrpSpPr>
        <p:cNvPr id="1" name=""/>
        <p:cNvGrpSpPr/>
        <p:nvPr/>
      </p:nvGrpSpPr>
      <p:grpSpPr>
        <a:xfrm>
          <a:off x="0" y="0"/>
          <a:ext cx="0" cy="0"/>
          <a:chOff x="0" y="0"/>
          <a:chExt cx="0" cy="0"/>
        </a:xfrm>
      </p:grpSpPr>
      <p:pic>
        <p:nvPicPr>
          <p:cNvPr id="1121" name="Graphic 3" descr="Graphic 3"/>
          <p:cNvPicPr>
            <a:picLocks noChangeAspect="1"/>
          </p:cNvPicPr>
          <p:nvPr/>
        </p:nvPicPr>
        <p:blipFill>
          <a:blip r:embed="rId2"/>
          <a:stretch>
            <a:fillRect/>
          </a:stretch>
        </p:blipFill>
        <p:spPr>
          <a:xfrm>
            <a:off x="7281333" y="0"/>
            <a:ext cx="4910667" cy="6858000"/>
          </a:xfrm>
          <a:prstGeom prst="rect">
            <a:avLst/>
          </a:prstGeom>
          <a:ln w="12700">
            <a:miter lim="400000"/>
          </a:ln>
        </p:spPr>
      </p:pic>
      <p:pic>
        <p:nvPicPr>
          <p:cNvPr id="1124" name="Picture 4" descr="Picture 4"/>
          <p:cNvPicPr>
            <a:picLocks noChangeAspect="1"/>
          </p:cNvPicPr>
          <p:nvPr/>
        </p:nvPicPr>
        <p:blipFill>
          <a:blip r:embed="rId3"/>
          <a:stretch>
            <a:fillRect/>
          </a:stretch>
        </p:blipFill>
        <p:spPr>
          <a:xfrm>
            <a:off x="6921500" y="0"/>
            <a:ext cx="5270500" cy="6858000"/>
          </a:xfrm>
          <a:prstGeom prst="rect">
            <a:avLst/>
          </a:prstGeom>
          <a:ln w="12700">
            <a:miter lim="400000"/>
          </a:ln>
        </p:spPr>
      </p:pic>
      <p:sp>
        <p:nvSpPr>
          <p:cNvPr id="1125" name="Next Steps"/>
          <p:cNvSpPr txBox="1">
            <a:spLocks noGrp="1"/>
          </p:cNvSpPr>
          <p:nvPr>
            <p:ph type="title" hasCustomPrompt="1"/>
          </p:nvPr>
        </p:nvSpPr>
        <p:spPr>
          <a:xfrm>
            <a:off x="1065864" y="1250235"/>
            <a:ext cx="5579078" cy="511890"/>
          </a:xfrm>
          <a:prstGeom prst="rect">
            <a:avLst/>
          </a:prstGeom>
        </p:spPr>
        <p:txBody>
          <a:bodyPr/>
          <a:lstStyle>
            <a:lvl1pPr>
              <a:defRPr>
                <a:solidFill>
                  <a:schemeClr val="bg1"/>
                </a:solidFill>
                <a:latin typeface="+mj-lt"/>
              </a:defRPr>
            </a:lvl1pPr>
          </a:lstStyle>
          <a:p>
            <a:r>
              <a:t>Next Steps</a:t>
            </a:r>
          </a:p>
        </p:txBody>
      </p:sp>
      <p:sp>
        <p:nvSpPr>
          <p:cNvPr id="9" name="Slide Number">
            <a:extLst>
              <a:ext uri="{FF2B5EF4-FFF2-40B4-BE49-F238E27FC236}">
                <a16:creationId xmlns:a16="http://schemas.microsoft.com/office/drawing/2014/main" id="{3FB95BBF-BF36-174D-ACED-E236C457AF7B}"/>
              </a:ext>
            </a:extLst>
          </p:cNvPr>
          <p:cNvSpPr txBox="1">
            <a:spLocks noGrp="1"/>
          </p:cNvSpPr>
          <p:nvPr>
            <p:ph type="sldNum" sz="quarter" idx="2"/>
          </p:nvPr>
        </p:nvSpPr>
        <p:spPr>
          <a:xfrm>
            <a:off x="5697315" y="6318249"/>
            <a:ext cx="2844800" cy="368301"/>
          </a:xfrm>
          <a:prstGeom prst="rect">
            <a:avLst/>
          </a:prstGeom>
        </p:spPr>
        <p:txBody>
          <a:bodyPr/>
          <a:lstStyle/>
          <a:p>
            <a:fld id="{86CB4B4D-7CA3-9044-876B-883B54F8677D}" type="slidenum">
              <a:t>‹#›</a:t>
            </a:fld>
            <a:endParaRPr/>
          </a:p>
        </p:txBody>
      </p:sp>
      <p:sp>
        <p:nvSpPr>
          <p:cNvPr id="10" name="Text Placeholder 2">
            <a:extLst>
              <a:ext uri="{FF2B5EF4-FFF2-40B4-BE49-F238E27FC236}">
                <a16:creationId xmlns:a16="http://schemas.microsoft.com/office/drawing/2014/main" id="{054F9A4A-3391-FE4B-9A41-395D290CFB2A}"/>
              </a:ext>
            </a:extLst>
          </p:cNvPr>
          <p:cNvSpPr>
            <a:spLocks noGrp="1"/>
          </p:cNvSpPr>
          <p:nvPr>
            <p:ph type="body" sz="quarter" idx="22"/>
          </p:nvPr>
        </p:nvSpPr>
        <p:spPr>
          <a:xfrm>
            <a:off x="2149475" y="1938338"/>
            <a:ext cx="4495800" cy="3357562"/>
          </a:xfrm>
        </p:spPr>
        <p:txBody>
          <a:bodyPr/>
          <a:lstStyle>
            <a:lvl1pPr>
              <a:buClr>
                <a:srgbClr val="FFFFFF"/>
              </a:buClr>
              <a:defRPr>
                <a:solidFill>
                  <a:srgbClr val="FFFFFF"/>
                </a:solidFill>
                <a:latin typeface="+mn-lt"/>
              </a:defRPr>
            </a:lvl1pPr>
            <a:lvl2pPr>
              <a:buClr>
                <a:srgbClr val="FFFFFF"/>
              </a:buClr>
              <a:defRPr>
                <a:solidFill>
                  <a:srgbClr val="FFFFFF"/>
                </a:solidFill>
                <a:latin typeface="+mn-lt"/>
              </a:defRPr>
            </a:lvl2pPr>
            <a:lvl3pPr>
              <a:buClr>
                <a:srgbClr val="FFFFFF"/>
              </a:buClr>
              <a:defRPr>
                <a:solidFill>
                  <a:srgbClr val="FFFFFF"/>
                </a:solidFill>
                <a:latin typeface="+mn-lt"/>
              </a:defRPr>
            </a:lvl3pPr>
            <a:lvl4pPr>
              <a:buClr>
                <a:srgbClr val="FFFFFF"/>
              </a:buClr>
              <a:defRPr>
                <a:solidFill>
                  <a:srgbClr val="FFFFFF"/>
                </a:solidFill>
                <a:latin typeface="+mn-lt"/>
              </a:defRPr>
            </a:lvl4pPr>
            <a:lvl5pPr>
              <a:buClr>
                <a:srgbClr val="FFFFFF"/>
              </a:buClr>
              <a:defRPr>
                <a:solidFill>
                  <a:srgbClr val="FFFFF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F9341C29-199A-ECD6-26A7-A92C9A12ECB7}"/>
              </a:ext>
            </a:extLst>
          </p:cNvPr>
          <p:cNvPicPr>
            <a:picLocks noChangeAspect="1"/>
          </p:cNvPicPr>
          <p:nvPr userDrawn="1"/>
        </p:nvPicPr>
        <p:blipFill>
          <a:blip r:embed="rId4"/>
          <a:stretch>
            <a:fillRect/>
          </a:stretch>
        </p:blipFill>
        <p:spPr>
          <a:xfrm>
            <a:off x="528602" y="5923266"/>
            <a:ext cx="2501677" cy="470873"/>
          </a:xfrm>
          <a:prstGeom prst="rect">
            <a:avLst/>
          </a:prstGeom>
        </p:spPr>
      </p:pic>
    </p:spTree>
    <p:extLst>
      <p:ext uri="{BB962C8B-B14F-4D97-AF65-F5344CB8AC3E}">
        <p14:creationId xmlns:p14="http://schemas.microsoft.com/office/powerpoint/2010/main" val="3302428700"/>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Next Steps">
    <p:bg>
      <p:bgPr>
        <a:solidFill>
          <a:schemeClr val="tx2"/>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63A67916-5F38-8741-9402-976A9F1784BC}"/>
              </a:ext>
            </a:extLst>
          </p:cNvPr>
          <p:cNvSpPr/>
          <p:nvPr userDrawn="1"/>
        </p:nvSpPr>
        <p:spPr>
          <a:xfrm rot="20361469">
            <a:off x="8137561" y="1741662"/>
            <a:ext cx="4600788" cy="5553075"/>
          </a:xfrm>
          <a:custGeom>
            <a:avLst/>
            <a:gdLst>
              <a:gd name="connsiteX0" fmla="*/ 4600788 w 4600788"/>
              <a:gd name="connsiteY0" fmla="*/ 0 h 5553075"/>
              <a:gd name="connsiteX1" fmla="*/ 4600788 w 4600788"/>
              <a:gd name="connsiteY1" fmla="*/ 1747188 h 5553075"/>
              <a:gd name="connsiteX2" fmla="*/ 3120933 w 4600788"/>
              <a:gd name="connsiteY2" fmla="*/ 5553075 h 5553075"/>
              <a:gd name="connsiteX3" fmla="*/ 2927864 w 4600788"/>
              <a:gd name="connsiteY3" fmla="*/ 5553075 h 5553075"/>
              <a:gd name="connsiteX4" fmla="*/ 1 w 4600788"/>
              <a:gd name="connsiteY4" fmla="*/ 4414625 h 5553075"/>
              <a:gd name="connsiteX5" fmla="*/ 0 w 4600788"/>
              <a:gd name="connsiteY5" fmla="*/ 0 h 555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0788" h="5553075">
                <a:moveTo>
                  <a:pt x="4600788" y="0"/>
                </a:moveTo>
                <a:lnTo>
                  <a:pt x="4600788" y="1747188"/>
                </a:lnTo>
                <a:lnTo>
                  <a:pt x="3120933" y="5553075"/>
                </a:lnTo>
                <a:lnTo>
                  <a:pt x="2927864" y="5553075"/>
                </a:lnTo>
                <a:lnTo>
                  <a:pt x="1" y="441462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6" name="Freeform 15">
            <a:extLst>
              <a:ext uri="{FF2B5EF4-FFF2-40B4-BE49-F238E27FC236}">
                <a16:creationId xmlns:a16="http://schemas.microsoft.com/office/drawing/2014/main" id="{A45C3CB6-32F7-BA49-9ECC-E10E93A86C6E}"/>
              </a:ext>
            </a:extLst>
          </p:cNvPr>
          <p:cNvSpPr/>
          <p:nvPr/>
        </p:nvSpPr>
        <p:spPr>
          <a:xfrm rot="20361469">
            <a:off x="8137563" y="1741662"/>
            <a:ext cx="4600788" cy="5553075"/>
          </a:xfrm>
          <a:custGeom>
            <a:avLst/>
            <a:gdLst>
              <a:gd name="connsiteX0" fmla="*/ 4600788 w 4600788"/>
              <a:gd name="connsiteY0" fmla="*/ 0 h 5553075"/>
              <a:gd name="connsiteX1" fmla="*/ 4600788 w 4600788"/>
              <a:gd name="connsiteY1" fmla="*/ 1747188 h 5553075"/>
              <a:gd name="connsiteX2" fmla="*/ 3120933 w 4600788"/>
              <a:gd name="connsiteY2" fmla="*/ 5553075 h 5553075"/>
              <a:gd name="connsiteX3" fmla="*/ 2927864 w 4600788"/>
              <a:gd name="connsiteY3" fmla="*/ 5553075 h 5553075"/>
              <a:gd name="connsiteX4" fmla="*/ 1 w 4600788"/>
              <a:gd name="connsiteY4" fmla="*/ 4414625 h 5553075"/>
              <a:gd name="connsiteX5" fmla="*/ 0 w 4600788"/>
              <a:gd name="connsiteY5" fmla="*/ 0 h 555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0788" h="5553075">
                <a:moveTo>
                  <a:pt x="4600788" y="0"/>
                </a:moveTo>
                <a:lnTo>
                  <a:pt x="4600788" y="1747188"/>
                </a:lnTo>
                <a:lnTo>
                  <a:pt x="3120933" y="5553075"/>
                </a:lnTo>
                <a:lnTo>
                  <a:pt x="2927864" y="5553075"/>
                </a:lnTo>
                <a:lnTo>
                  <a:pt x="1" y="441462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 name="Title 2">
            <a:extLst>
              <a:ext uri="{FF2B5EF4-FFF2-40B4-BE49-F238E27FC236}">
                <a16:creationId xmlns:a16="http://schemas.microsoft.com/office/drawing/2014/main" id="{C5385F68-46DD-1B4F-843C-72A8244B6F1F}"/>
              </a:ext>
            </a:extLst>
          </p:cNvPr>
          <p:cNvSpPr>
            <a:spLocks noGrp="1"/>
          </p:cNvSpPr>
          <p:nvPr>
            <p:ph type="title" hasCustomPrompt="1"/>
          </p:nvPr>
        </p:nvSpPr>
        <p:spPr>
          <a:xfrm>
            <a:off x="1065866" y="1250236"/>
            <a:ext cx="5579076" cy="724024"/>
          </a:xfrm>
        </p:spPr>
        <p:txBody>
          <a:bodyPr/>
          <a:lstStyle/>
          <a:p>
            <a:r>
              <a:rPr lang="en-US"/>
              <a:t>Next Steps</a:t>
            </a:r>
          </a:p>
        </p:txBody>
      </p:sp>
      <p:sp>
        <p:nvSpPr>
          <p:cNvPr id="6" name="Text Placeholder 11">
            <a:extLst>
              <a:ext uri="{FF2B5EF4-FFF2-40B4-BE49-F238E27FC236}">
                <a16:creationId xmlns:a16="http://schemas.microsoft.com/office/drawing/2014/main" id="{ECD30760-C399-9A43-A111-FCC3DB8C581B}"/>
              </a:ext>
            </a:extLst>
          </p:cNvPr>
          <p:cNvSpPr>
            <a:spLocks noGrp="1"/>
          </p:cNvSpPr>
          <p:nvPr>
            <p:ph type="body" sz="quarter" idx="14" hasCustomPrompt="1"/>
          </p:nvPr>
        </p:nvSpPr>
        <p:spPr>
          <a:xfrm>
            <a:off x="2149600" y="2253795"/>
            <a:ext cx="4495343" cy="1826782"/>
          </a:xfrm>
        </p:spPr>
        <p:txBody>
          <a:bodyPr wrap="square">
            <a:spAutoFit/>
          </a:bodyPr>
          <a:lstStyle>
            <a:lvl1pPr marL="342888" indent="-342888">
              <a:lnSpc>
                <a:spcPts val="2700"/>
              </a:lnSpc>
              <a:buFont typeface="Arial" panose="020B0604020202020204" pitchFamily="34" charset="0"/>
              <a:buChar char="•"/>
              <a:defRPr sz="2000" b="0" i="0">
                <a:latin typeface="Atyp BL Text" pitchFamily="2" charset="77"/>
                <a:ea typeface="Atyp BL Text" pitchFamily="2" charset="77"/>
              </a:defRPr>
            </a:lvl1pPr>
          </a:lstStyle>
          <a:p>
            <a:pPr lvl="0"/>
            <a:r>
              <a:rPr lang="en-US"/>
              <a:t>Step 1</a:t>
            </a:r>
          </a:p>
          <a:p>
            <a:pPr lvl="0"/>
            <a:r>
              <a:rPr lang="en-US"/>
              <a:t>Step 2</a:t>
            </a:r>
          </a:p>
          <a:p>
            <a:pPr lvl="0"/>
            <a:r>
              <a:rPr lang="en-US"/>
              <a:t>Step 3</a:t>
            </a:r>
          </a:p>
          <a:p>
            <a:pPr lvl="0"/>
            <a:r>
              <a:rPr lang="en-US"/>
              <a:t>Step 4</a:t>
            </a:r>
          </a:p>
        </p:txBody>
      </p:sp>
      <p:sp>
        <p:nvSpPr>
          <p:cNvPr id="8" name="Freeform 7">
            <a:extLst>
              <a:ext uri="{FF2B5EF4-FFF2-40B4-BE49-F238E27FC236}">
                <a16:creationId xmlns:a16="http://schemas.microsoft.com/office/drawing/2014/main" id="{12CFF333-9039-7E49-A0E1-58BC09494F34}"/>
              </a:ext>
            </a:extLst>
          </p:cNvPr>
          <p:cNvSpPr/>
          <p:nvPr userDrawn="1"/>
        </p:nvSpPr>
        <p:spPr>
          <a:xfrm rot="20361469">
            <a:off x="8137563" y="1741662"/>
            <a:ext cx="4600788" cy="5553075"/>
          </a:xfrm>
          <a:custGeom>
            <a:avLst/>
            <a:gdLst>
              <a:gd name="connsiteX0" fmla="*/ 4600788 w 4600788"/>
              <a:gd name="connsiteY0" fmla="*/ 0 h 5553075"/>
              <a:gd name="connsiteX1" fmla="*/ 4600788 w 4600788"/>
              <a:gd name="connsiteY1" fmla="*/ 1747188 h 5553075"/>
              <a:gd name="connsiteX2" fmla="*/ 3120933 w 4600788"/>
              <a:gd name="connsiteY2" fmla="*/ 5553075 h 5553075"/>
              <a:gd name="connsiteX3" fmla="*/ 2927864 w 4600788"/>
              <a:gd name="connsiteY3" fmla="*/ 5553075 h 5553075"/>
              <a:gd name="connsiteX4" fmla="*/ 1 w 4600788"/>
              <a:gd name="connsiteY4" fmla="*/ 4414625 h 5553075"/>
              <a:gd name="connsiteX5" fmla="*/ 0 w 4600788"/>
              <a:gd name="connsiteY5" fmla="*/ 0 h 555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0788" h="5553075">
                <a:moveTo>
                  <a:pt x="4600788" y="0"/>
                </a:moveTo>
                <a:lnTo>
                  <a:pt x="4600788" y="1747188"/>
                </a:lnTo>
                <a:lnTo>
                  <a:pt x="3120933" y="5553075"/>
                </a:lnTo>
                <a:lnTo>
                  <a:pt x="2927864" y="5553075"/>
                </a:lnTo>
                <a:lnTo>
                  <a:pt x="1" y="4414625"/>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7" name="Picture Placeholder 16">
            <a:extLst>
              <a:ext uri="{FF2B5EF4-FFF2-40B4-BE49-F238E27FC236}">
                <a16:creationId xmlns:a16="http://schemas.microsoft.com/office/drawing/2014/main" id="{61286A80-5338-354A-AA5E-EE23439E5E60}"/>
              </a:ext>
            </a:extLst>
          </p:cNvPr>
          <p:cNvSpPr>
            <a:spLocks noGrp="1"/>
          </p:cNvSpPr>
          <p:nvPr>
            <p:ph type="pic" sz="quarter" idx="15" hasCustomPrompt="1"/>
          </p:nvPr>
        </p:nvSpPr>
        <p:spPr>
          <a:xfrm>
            <a:off x="7874530" y="1405997"/>
            <a:ext cx="4402667" cy="5462694"/>
          </a:xfrm>
          <a:custGeom>
            <a:avLst/>
            <a:gdLst>
              <a:gd name="connsiteX0" fmla="*/ 0 w 4572000"/>
              <a:gd name="connsiteY0" fmla="*/ 0 h 5852160"/>
              <a:gd name="connsiteX1" fmla="*/ 4572000 w 4572000"/>
              <a:gd name="connsiteY1" fmla="*/ 0 h 5852160"/>
              <a:gd name="connsiteX2" fmla="*/ 4572000 w 4572000"/>
              <a:gd name="connsiteY2" fmla="*/ 5852160 h 5852160"/>
              <a:gd name="connsiteX3" fmla="*/ 0 w 4572000"/>
              <a:gd name="connsiteY3" fmla="*/ 5852160 h 5852160"/>
              <a:gd name="connsiteX4" fmla="*/ 0 w 4572000"/>
              <a:gd name="connsiteY4" fmla="*/ 0 h 5852160"/>
              <a:gd name="connsiteX0" fmla="*/ 33867 w 4572000"/>
              <a:gd name="connsiteY0" fmla="*/ 203200 h 5852160"/>
              <a:gd name="connsiteX1" fmla="*/ 4572000 w 4572000"/>
              <a:gd name="connsiteY1" fmla="*/ 0 h 5852160"/>
              <a:gd name="connsiteX2" fmla="*/ 4572000 w 4572000"/>
              <a:gd name="connsiteY2" fmla="*/ 5852160 h 5852160"/>
              <a:gd name="connsiteX3" fmla="*/ 0 w 4572000"/>
              <a:gd name="connsiteY3" fmla="*/ 5852160 h 5852160"/>
              <a:gd name="connsiteX4" fmla="*/ 33867 w 4572000"/>
              <a:gd name="connsiteY4" fmla="*/ 203200 h 5852160"/>
              <a:gd name="connsiteX0" fmla="*/ 33867 w 4572000"/>
              <a:gd name="connsiteY0" fmla="*/ 1710266 h 7359226"/>
              <a:gd name="connsiteX1" fmla="*/ 4351866 w 4572000"/>
              <a:gd name="connsiteY1" fmla="*/ 0 h 7359226"/>
              <a:gd name="connsiteX2" fmla="*/ 4572000 w 4572000"/>
              <a:gd name="connsiteY2" fmla="*/ 7359226 h 7359226"/>
              <a:gd name="connsiteX3" fmla="*/ 0 w 4572000"/>
              <a:gd name="connsiteY3" fmla="*/ 7359226 h 7359226"/>
              <a:gd name="connsiteX4" fmla="*/ 33867 w 4572000"/>
              <a:gd name="connsiteY4" fmla="*/ 1710266 h 7359226"/>
              <a:gd name="connsiteX0" fmla="*/ 0 w 4538133"/>
              <a:gd name="connsiteY0" fmla="*/ 1710266 h 7359226"/>
              <a:gd name="connsiteX1" fmla="*/ 4317999 w 4538133"/>
              <a:gd name="connsiteY1" fmla="*/ 0 h 7359226"/>
              <a:gd name="connsiteX2" fmla="*/ 4538133 w 4538133"/>
              <a:gd name="connsiteY2" fmla="*/ 7359226 h 7359226"/>
              <a:gd name="connsiteX3" fmla="*/ 1947333 w 4538133"/>
              <a:gd name="connsiteY3" fmla="*/ 6817360 h 7359226"/>
              <a:gd name="connsiteX4" fmla="*/ 0 w 4538133"/>
              <a:gd name="connsiteY4" fmla="*/ 1710266 h 7359226"/>
              <a:gd name="connsiteX0" fmla="*/ 0 w 4402666"/>
              <a:gd name="connsiteY0" fmla="*/ 1710266 h 6817360"/>
              <a:gd name="connsiteX1" fmla="*/ 4317999 w 4402666"/>
              <a:gd name="connsiteY1" fmla="*/ 0 h 6817360"/>
              <a:gd name="connsiteX2" fmla="*/ 4402666 w 4402666"/>
              <a:gd name="connsiteY2" fmla="*/ 5564293 h 6817360"/>
              <a:gd name="connsiteX3" fmla="*/ 1947333 w 4402666"/>
              <a:gd name="connsiteY3" fmla="*/ 6817360 h 6817360"/>
              <a:gd name="connsiteX4" fmla="*/ 0 w 4402666"/>
              <a:gd name="connsiteY4" fmla="*/ 1710266 h 6817360"/>
              <a:gd name="connsiteX0" fmla="*/ 0 w 4402666"/>
              <a:gd name="connsiteY0" fmla="*/ 1710266 h 5564294"/>
              <a:gd name="connsiteX1" fmla="*/ 4317999 w 4402666"/>
              <a:gd name="connsiteY1" fmla="*/ 0 h 5564294"/>
              <a:gd name="connsiteX2" fmla="*/ 4402666 w 4402666"/>
              <a:gd name="connsiteY2" fmla="*/ 5564293 h 5564294"/>
              <a:gd name="connsiteX3" fmla="*/ 1456266 w 4402666"/>
              <a:gd name="connsiteY3" fmla="*/ 5564294 h 5564294"/>
              <a:gd name="connsiteX4" fmla="*/ 0 w 4402666"/>
              <a:gd name="connsiteY4" fmla="*/ 1710266 h 5564294"/>
              <a:gd name="connsiteX0" fmla="*/ 0 w 4402666"/>
              <a:gd name="connsiteY0" fmla="*/ 1608666 h 5462694"/>
              <a:gd name="connsiteX1" fmla="*/ 4317999 w 4402666"/>
              <a:gd name="connsiteY1" fmla="*/ 0 h 5462694"/>
              <a:gd name="connsiteX2" fmla="*/ 4402666 w 4402666"/>
              <a:gd name="connsiteY2" fmla="*/ 5462693 h 5462694"/>
              <a:gd name="connsiteX3" fmla="*/ 1456266 w 4402666"/>
              <a:gd name="connsiteY3" fmla="*/ 5462694 h 5462694"/>
              <a:gd name="connsiteX4" fmla="*/ 0 w 4402666"/>
              <a:gd name="connsiteY4" fmla="*/ 1608666 h 5462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2666" h="5462694">
                <a:moveTo>
                  <a:pt x="0" y="1608666"/>
                </a:moveTo>
                <a:lnTo>
                  <a:pt x="4317999" y="0"/>
                </a:lnTo>
                <a:lnTo>
                  <a:pt x="4402666" y="5462693"/>
                </a:lnTo>
                <a:lnTo>
                  <a:pt x="1456266" y="5462694"/>
                </a:lnTo>
                <a:lnTo>
                  <a:pt x="0" y="1608666"/>
                </a:lnTo>
                <a:close/>
              </a:path>
            </a:pathLst>
          </a:custGeom>
          <a:solidFill>
            <a:schemeClr val="accent4"/>
          </a:solidFill>
        </p:spPr>
        <p:txBody>
          <a:bodyPr anchor="ctr" anchorCtr="0"/>
          <a:lstStyle>
            <a:lvl1pPr algn="ctr">
              <a:defRPr/>
            </a:lvl1pPr>
          </a:lstStyle>
          <a:p>
            <a:r>
              <a:rPr lang="en-US"/>
              <a:t>Click to add Image</a:t>
            </a:r>
          </a:p>
        </p:txBody>
      </p:sp>
      <p:pic>
        <p:nvPicPr>
          <p:cNvPr id="11" name="Picture 10">
            <a:extLst>
              <a:ext uri="{FF2B5EF4-FFF2-40B4-BE49-F238E27FC236}">
                <a16:creationId xmlns:a16="http://schemas.microsoft.com/office/drawing/2014/main" id="{3965AEF1-7DAC-6647-96BA-887E4A369EDF}"/>
              </a:ext>
            </a:extLst>
          </p:cNvPr>
          <p:cNvPicPr>
            <a:picLocks noChangeAspect="1"/>
          </p:cNvPicPr>
          <p:nvPr userDrawn="1"/>
        </p:nvPicPr>
        <p:blipFill>
          <a:blip r:embed="rId2"/>
          <a:stretch>
            <a:fillRect/>
          </a:stretch>
        </p:blipFill>
        <p:spPr>
          <a:xfrm>
            <a:off x="291632" y="5998495"/>
            <a:ext cx="1707529" cy="464090"/>
          </a:xfrm>
          <a:prstGeom prst="rect">
            <a:avLst/>
          </a:prstGeom>
        </p:spPr>
      </p:pic>
    </p:spTree>
    <p:extLst>
      <p:ext uri="{BB962C8B-B14F-4D97-AF65-F5344CB8AC3E}">
        <p14:creationId xmlns:p14="http://schemas.microsoft.com/office/powerpoint/2010/main" val="19263578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2_Title + 1-Column - Grey - Bullets">
    <p:bg>
      <p:bgPr>
        <a:solidFill>
          <a:schemeClr val="tx1"/>
        </a:solidFill>
        <a:effectLst/>
      </p:bgPr>
    </p:bg>
    <p:spTree>
      <p:nvGrpSpPr>
        <p:cNvPr id="1" name=""/>
        <p:cNvGrpSpPr/>
        <p:nvPr/>
      </p:nvGrpSpPr>
      <p:grpSpPr>
        <a:xfrm>
          <a:off x="0" y="0"/>
          <a:ext cx="0" cy="0"/>
          <a:chOff x="0" y="0"/>
          <a:chExt cx="0" cy="0"/>
        </a:xfrm>
      </p:grpSpPr>
      <p:sp>
        <p:nvSpPr>
          <p:cNvPr id="284" name="Slide Number"/>
          <p:cNvSpPr txBox="1">
            <a:spLocks noGrp="1"/>
          </p:cNvSpPr>
          <p:nvPr>
            <p:ph type="sldNum" sz="quarter" idx="2"/>
          </p:nvPr>
        </p:nvSpPr>
        <p:spPr>
          <a:xfrm>
            <a:off x="11527726" y="6256179"/>
            <a:ext cx="265456" cy="246221"/>
          </a:xfrm>
          <a:prstGeom prst="rect">
            <a:avLst/>
          </a:prstGeom>
        </p:spPr>
        <p:txBody>
          <a:bodyPr/>
          <a:lstStyle>
            <a:lvl1pPr>
              <a:defRPr>
                <a:solidFill>
                  <a:srgbClr val="FFFFFF"/>
                </a:solidFill>
              </a:defRPr>
            </a:lvl1pPr>
          </a:lstStyle>
          <a:p>
            <a:fld id="{86CB4B4D-7CA3-9044-876B-883B54F8677D}" type="slidenum">
              <a:rPr lang="en-US" smtClean="0"/>
              <a:pPr/>
              <a:t>‹#›</a:t>
            </a:fld>
            <a:endParaRPr lang="en-US"/>
          </a:p>
        </p:txBody>
      </p:sp>
      <p:sp>
        <p:nvSpPr>
          <p:cNvPr id="285" name="Click to Edit 1-Column Title"/>
          <p:cNvSpPr txBox="1">
            <a:spLocks noGrp="1"/>
          </p:cNvSpPr>
          <p:nvPr>
            <p:ph type="title" hasCustomPrompt="1"/>
          </p:nvPr>
        </p:nvSpPr>
        <p:spPr>
          <a:xfrm>
            <a:off x="516924" y="505168"/>
            <a:ext cx="11164331" cy="514007"/>
          </a:xfrm>
          <a:prstGeom prst="rect">
            <a:avLst/>
          </a:prstGeom>
        </p:spPr>
        <p:txBody>
          <a:bodyPr/>
          <a:lstStyle>
            <a:lvl1pPr>
              <a:defRPr>
                <a:solidFill>
                  <a:schemeClr val="bg1"/>
                </a:solidFill>
              </a:defRPr>
            </a:lvl1pPr>
          </a:lstStyle>
          <a:p>
            <a:r>
              <a:t>Click to Edit 1-Column Title</a:t>
            </a:r>
          </a:p>
        </p:txBody>
      </p:sp>
      <p:sp>
        <p:nvSpPr>
          <p:cNvPr id="286" name="Body Level One…"/>
          <p:cNvSpPr txBox="1">
            <a:spLocks noGrp="1"/>
          </p:cNvSpPr>
          <p:nvPr>
            <p:ph type="body" sz="quarter" idx="1" hasCustomPrompt="1"/>
          </p:nvPr>
        </p:nvSpPr>
        <p:spPr>
          <a:xfrm>
            <a:off x="516924" y="1036001"/>
            <a:ext cx="11163301" cy="323461"/>
          </a:xfrm>
          <a:prstGeom prst="rect">
            <a:avLst/>
          </a:prstGeom>
        </p:spPr>
        <p:txBody>
          <a:bodyPr/>
          <a:lstStyle>
            <a:lvl1pPr marL="0" indent="0">
              <a:lnSpc>
                <a:spcPts val="2700"/>
              </a:lnSpc>
              <a:buNone/>
              <a:defRPr>
                <a:solidFill>
                  <a:srgbClr val="FFFFFF"/>
                </a:solidFill>
                <a:latin typeface="Atyp Text Semibold"/>
                <a:ea typeface="Atyp Text Semibold"/>
                <a:cs typeface="Atyp Text Semibold"/>
                <a:sym typeface="Atyp Text Semibold"/>
              </a:defRPr>
            </a:lvl1pPr>
            <a:lvl2pPr>
              <a:lnSpc>
                <a:spcPts val="2700"/>
              </a:lnSpc>
              <a:defRPr>
                <a:latin typeface="Atyp Text Semibold"/>
                <a:ea typeface="Atyp Text Semibold"/>
                <a:cs typeface="Atyp Text Semibold"/>
                <a:sym typeface="Atyp Text Semibold"/>
              </a:defRPr>
            </a:lvl2pPr>
            <a:lvl3pPr>
              <a:lnSpc>
                <a:spcPts val="2700"/>
              </a:lnSpc>
              <a:defRPr>
                <a:latin typeface="Atyp Text Semibold"/>
                <a:ea typeface="Atyp Text Semibold"/>
                <a:cs typeface="Atyp Text Semibold"/>
                <a:sym typeface="Atyp Text Semibold"/>
              </a:defRPr>
            </a:lvl3pPr>
            <a:lvl4pPr>
              <a:lnSpc>
                <a:spcPts val="2700"/>
              </a:lnSpc>
              <a:defRPr>
                <a:latin typeface="Atyp Text Semibold"/>
                <a:ea typeface="Atyp Text Semibold"/>
                <a:cs typeface="Atyp Text Semibold"/>
                <a:sym typeface="Atyp Text Semibold"/>
              </a:defRPr>
            </a:lvl4pPr>
            <a:lvl5pPr>
              <a:lnSpc>
                <a:spcPts val="2700"/>
              </a:lnSpc>
              <a:defRPr>
                <a:latin typeface="Atyp Text Semibold"/>
                <a:ea typeface="Atyp Text Semibold"/>
                <a:cs typeface="Atyp Text Semibold"/>
                <a:sym typeface="Atyp Text Semibold"/>
              </a:defRPr>
            </a:lvl5pPr>
          </a:lstStyle>
          <a:p>
            <a:r>
              <a:rPr lang="en-US"/>
              <a:t>This is a subhead. If needed, please keep to one line, only. If not, delete.</a:t>
            </a:r>
          </a:p>
        </p:txBody>
      </p:sp>
      <p:sp>
        <p:nvSpPr>
          <p:cNvPr id="9" name="Text Placeholder 2">
            <a:extLst>
              <a:ext uri="{FF2B5EF4-FFF2-40B4-BE49-F238E27FC236}">
                <a16:creationId xmlns:a16="http://schemas.microsoft.com/office/drawing/2014/main" id="{FAB52382-BA5B-1C4F-9278-4A12CE07DC18}"/>
              </a:ext>
            </a:extLst>
          </p:cNvPr>
          <p:cNvSpPr>
            <a:spLocks noGrp="1"/>
          </p:cNvSpPr>
          <p:nvPr>
            <p:ph type="body" sz="quarter" idx="22"/>
          </p:nvPr>
        </p:nvSpPr>
        <p:spPr>
          <a:xfrm>
            <a:off x="517525" y="1820863"/>
            <a:ext cx="11158538" cy="3786187"/>
          </a:xfrm>
        </p:spPr>
        <p:txBody>
          <a:bodyPr/>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buClr>
                <a:srgbClr val="FFFFFF"/>
              </a:buClr>
              <a:defRPr>
                <a:solidFill>
                  <a:srgbClr val="FFFFFF"/>
                </a:solidFill>
              </a:defRPr>
            </a:lvl4pPr>
            <a:lvl5pPr>
              <a:buClr>
                <a:srgbClr val="FFFFFF"/>
              </a:buCl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Picture 6">
            <a:extLst>
              <a:ext uri="{FF2B5EF4-FFF2-40B4-BE49-F238E27FC236}">
                <a16:creationId xmlns:a16="http://schemas.microsoft.com/office/drawing/2014/main" id="{83BB2B9F-C3FD-0556-4623-9E50359596BA}"/>
              </a:ext>
            </a:extLst>
          </p:cNvPr>
          <p:cNvPicPr>
            <a:picLocks noChangeAspect="1"/>
          </p:cNvPicPr>
          <p:nvPr userDrawn="1"/>
        </p:nvPicPr>
        <p:blipFill>
          <a:blip r:embed="rId2"/>
          <a:stretch>
            <a:fillRect/>
          </a:stretch>
        </p:blipFill>
        <p:spPr>
          <a:xfrm>
            <a:off x="516924" y="5914268"/>
            <a:ext cx="1200768" cy="588132"/>
          </a:xfrm>
          <a:prstGeom prst="rect">
            <a:avLst/>
          </a:prstGeom>
          <a:ln w="12700">
            <a:miter lim="400000"/>
          </a:ln>
        </p:spPr>
      </p:pic>
    </p:spTree>
    <p:extLst>
      <p:ext uri="{BB962C8B-B14F-4D97-AF65-F5344CB8AC3E}">
        <p14:creationId xmlns:p14="http://schemas.microsoft.com/office/powerpoint/2010/main" val="609316334"/>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idebar + Semicircles - Image">
    <p:spTree>
      <p:nvGrpSpPr>
        <p:cNvPr id="1" name=""/>
        <p:cNvGrpSpPr/>
        <p:nvPr/>
      </p:nvGrpSpPr>
      <p:grpSpPr>
        <a:xfrm>
          <a:off x="0" y="0"/>
          <a:ext cx="0" cy="0"/>
          <a:chOff x="0" y="0"/>
          <a:chExt cx="0" cy="0"/>
        </a:xfrm>
      </p:grpSpPr>
      <p:sp>
        <p:nvSpPr>
          <p:cNvPr id="4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82" name="Click to Edit Title"/>
          <p:cNvSpPr txBox="1">
            <a:spLocks noGrp="1"/>
          </p:cNvSpPr>
          <p:nvPr>
            <p:ph type="title" hasCustomPrompt="1"/>
          </p:nvPr>
        </p:nvSpPr>
        <p:spPr>
          <a:xfrm>
            <a:off x="4751406" y="1614094"/>
            <a:ext cx="5519911" cy="535533"/>
          </a:xfrm>
          <a:prstGeom prst="rect">
            <a:avLst/>
          </a:prstGeom>
        </p:spPr>
        <p:txBody>
          <a:bodyPr/>
          <a:lstStyle/>
          <a:p>
            <a:r>
              <a:t>Click to Edit Title</a:t>
            </a:r>
          </a:p>
        </p:txBody>
      </p:sp>
      <p:sp>
        <p:nvSpPr>
          <p:cNvPr id="11" name="Text Placeholder 2">
            <a:extLst>
              <a:ext uri="{FF2B5EF4-FFF2-40B4-BE49-F238E27FC236}">
                <a16:creationId xmlns:a16="http://schemas.microsoft.com/office/drawing/2014/main" id="{A24B126A-F419-3E48-8C16-BA87C724CA30}"/>
              </a:ext>
            </a:extLst>
          </p:cNvPr>
          <p:cNvSpPr>
            <a:spLocks noGrp="1"/>
          </p:cNvSpPr>
          <p:nvPr>
            <p:ph type="body" sz="quarter" idx="10"/>
          </p:nvPr>
        </p:nvSpPr>
        <p:spPr>
          <a:xfrm>
            <a:off x="4751388" y="2225675"/>
            <a:ext cx="5519737" cy="3271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14">
            <a:extLst>
              <a:ext uri="{FF2B5EF4-FFF2-40B4-BE49-F238E27FC236}">
                <a16:creationId xmlns:a16="http://schemas.microsoft.com/office/drawing/2014/main" id="{BBC14F96-105C-D43A-75A5-A39E4738F0EC}"/>
              </a:ext>
            </a:extLst>
          </p:cNvPr>
          <p:cNvSpPr>
            <a:spLocks noGrp="1"/>
          </p:cNvSpPr>
          <p:nvPr>
            <p:ph type="pic" sz="quarter" idx="12" hasCustomPrompt="1"/>
          </p:nvPr>
        </p:nvSpPr>
        <p:spPr>
          <a:xfrm>
            <a:off x="-21676" y="-50721"/>
            <a:ext cx="4461485" cy="6908721"/>
          </a:xfrm>
          <a:custGeom>
            <a:avLst/>
            <a:gdLst>
              <a:gd name="connsiteX0" fmla="*/ 0 w 4404924"/>
              <a:gd name="connsiteY0" fmla="*/ 0 h 6887979"/>
              <a:gd name="connsiteX1" fmla="*/ 4404924 w 4404924"/>
              <a:gd name="connsiteY1" fmla="*/ 0 h 6887979"/>
              <a:gd name="connsiteX2" fmla="*/ 2974441 w 4404924"/>
              <a:gd name="connsiteY2" fmla="*/ 6887979 h 6887979"/>
              <a:gd name="connsiteX3" fmla="*/ 1987113 w 4404924"/>
              <a:gd name="connsiteY3" fmla="*/ 6887979 h 6887979"/>
              <a:gd name="connsiteX4" fmla="*/ 18786 w 4404924"/>
              <a:gd name="connsiteY4" fmla="*/ 6857999 h 6887979"/>
              <a:gd name="connsiteX0" fmla="*/ 34885 w 4439809"/>
              <a:gd name="connsiteY0" fmla="*/ 0 h 6899294"/>
              <a:gd name="connsiteX1" fmla="*/ 4439809 w 4439809"/>
              <a:gd name="connsiteY1" fmla="*/ 0 h 6899294"/>
              <a:gd name="connsiteX2" fmla="*/ 3009326 w 4439809"/>
              <a:gd name="connsiteY2" fmla="*/ 6887979 h 6899294"/>
              <a:gd name="connsiteX3" fmla="*/ 2021998 w 4439809"/>
              <a:gd name="connsiteY3" fmla="*/ 6887979 h 6899294"/>
              <a:gd name="connsiteX4" fmla="*/ 577 w 4439809"/>
              <a:gd name="connsiteY4" fmla="*/ 6899294 h 6899294"/>
              <a:gd name="connsiteX5" fmla="*/ 34885 w 4439809"/>
              <a:gd name="connsiteY5" fmla="*/ 0 h 6899294"/>
              <a:gd name="connsiteX0" fmla="*/ 0 w 4461485"/>
              <a:gd name="connsiteY0" fmla="*/ 0 h 6908721"/>
              <a:gd name="connsiteX1" fmla="*/ 4461485 w 4461485"/>
              <a:gd name="connsiteY1" fmla="*/ 9427 h 6908721"/>
              <a:gd name="connsiteX2" fmla="*/ 3031002 w 4461485"/>
              <a:gd name="connsiteY2" fmla="*/ 6897406 h 6908721"/>
              <a:gd name="connsiteX3" fmla="*/ 2043674 w 4461485"/>
              <a:gd name="connsiteY3" fmla="*/ 6897406 h 6908721"/>
              <a:gd name="connsiteX4" fmla="*/ 22253 w 4461485"/>
              <a:gd name="connsiteY4" fmla="*/ 6908721 h 6908721"/>
              <a:gd name="connsiteX5" fmla="*/ 0 w 4461485"/>
              <a:gd name="connsiteY5" fmla="*/ 0 h 690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485" h="6908721">
                <a:moveTo>
                  <a:pt x="0" y="0"/>
                </a:moveTo>
                <a:lnTo>
                  <a:pt x="4461485" y="9427"/>
                </a:lnTo>
                <a:lnTo>
                  <a:pt x="3031002" y="6897406"/>
                </a:lnTo>
                <a:lnTo>
                  <a:pt x="2043674" y="6897406"/>
                </a:lnTo>
                <a:lnTo>
                  <a:pt x="22253" y="6908721"/>
                </a:lnTo>
                <a:cubicBezTo>
                  <a:pt x="15991" y="4622721"/>
                  <a:pt x="6262" y="2286000"/>
                  <a:pt x="0" y="0"/>
                </a:cubicBezTo>
                <a:close/>
              </a:path>
            </a:pathLst>
          </a:custGeom>
          <a:solidFill>
            <a:schemeClr val="accent4"/>
          </a:solidFill>
        </p:spPr>
        <p:txBody>
          <a:bodyPr wrap="square" anchor="ctr" anchorCtr="0">
            <a:noAutofit/>
          </a:bodyPr>
          <a:lstStyle>
            <a:lvl1pPr algn="ctr">
              <a:defRPr b="0" i="0">
                <a:latin typeface="Atyp Text" pitchFamily="2" charset="0"/>
                <a:ea typeface="Atyp Text" pitchFamily="2" charset="0"/>
              </a:defRPr>
            </a:lvl1pPr>
          </a:lstStyle>
          <a:p>
            <a:r>
              <a:rPr lang="en-US"/>
              <a:t>Click to add photo</a:t>
            </a:r>
          </a:p>
        </p:txBody>
      </p:sp>
    </p:spTree>
    <p:extLst>
      <p:ext uri="{BB962C8B-B14F-4D97-AF65-F5344CB8AC3E}">
        <p14:creationId xmlns:p14="http://schemas.microsoft.com/office/powerpoint/2010/main" val="477247054"/>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eam - White">
    <p:bg>
      <p:bgPr>
        <a:solidFill>
          <a:schemeClr val="bg2"/>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AFD88AFB-5288-964E-A967-EDB31CA07E0F}"/>
              </a:ext>
            </a:extLst>
          </p:cNvPr>
          <p:cNvSpPr>
            <a:spLocks noGrp="1"/>
          </p:cNvSpPr>
          <p:nvPr>
            <p:ph type="title" hasCustomPrompt="1"/>
          </p:nvPr>
        </p:nvSpPr>
        <p:spPr>
          <a:xfrm>
            <a:off x="695325" y="505169"/>
            <a:ext cx="11164330" cy="784616"/>
          </a:xfrm>
          <a:prstGeom prst="rect">
            <a:avLst/>
          </a:prstGeom>
        </p:spPr>
        <p:txBody>
          <a:bodyPr vert="horz" wrap="square" lIns="91440" tIns="45720" rIns="91440" bIns="45720" rtlCol="0" anchor="t" anchorCtr="0">
            <a:noAutofit/>
          </a:bodyPr>
          <a:lstStyle>
            <a:lvl1pPr>
              <a:defRPr sz="3200" b="1" i="0">
                <a:latin typeface="Atyp Display Semibold" pitchFamily="2" charset="0"/>
                <a:ea typeface="Atyp Display Semibold" pitchFamily="2" charset="0"/>
              </a:defRPr>
            </a:lvl1pPr>
          </a:lstStyle>
          <a:p>
            <a:r>
              <a:rPr lang="en-US"/>
              <a:t>Click to Edit Team Title</a:t>
            </a:r>
          </a:p>
        </p:txBody>
      </p:sp>
      <p:sp>
        <p:nvSpPr>
          <p:cNvPr id="5" name="Picture Placeholder 4">
            <a:extLst>
              <a:ext uri="{FF2B5EF4-FFF2-40B4-BE49-F238E27FC236}">
                <a16:creationId xmlns:a16="http://schemas.microsoft.com/office/drawing/2014/main" id="{8CD7DBD7-BA7A-BF46-A809-B8F409B71218}"/>
              </a:ext>
            </a:extLst>
          </p:cNvPr>
          <p:cNvSpPr>
            <a:spLocks noGrp="1"/>
          </p:cNvSpPr>
          <p:nvPr>
            <p:ph type="pic" sz="quarter" idx="13" hasCustomPrompt="1"/>
          </p:nvPr>
        </p:nvSpPr>
        <p:spPr>
          <a:xfrm>
            <a:off x="5225395" y="1468470"/>
            <a:ext cx="1741211" cy="1740015"/>
          </a:xfrm>
          <a:prstGeom prst="ellipse">
            <a:avLst/>
          </a:prstGeom>
          <a:solidFill>
            <a:schemeClr val="accent4"/>
          </a:solidFill>
        </p:spPr>
        <p:txBody>
          <a:bodyPr anchor="ctr" anchorCtr="0">
            <a:noAutofit/>
          </a:bodyPr>
          <a:lstStyle>
            <a:lvl1pPr marL="0" indent="0" algn="ctr">
              <a:lnSpc>
                <a:spcPct val="100000"/>
              </a:lnSpc>
              <a:buNone/>
              <a:defRPr sz="1400"/>
            </a:lvl1pPr>
          </a:lstStyle>
          <a:p>
            <a:r>
              <a:rPr lang="en-US"/>
              <a:t>Click to add headshot</a:t>
            </a:r>
          </a:p>
        </p:txBody>
      </p:sp>
      <p:sp>
        <p:nvSpPr>
          <p:cNvPr id="16" name="Picture Placeholder 4">
            <a:extLst>
              <a:ext uri="{FF2B5EF4-FFF2-40B4-BE49-F238E27FC236}">
                <a16:creationId xmlns:a16="http://schemas.microsoft.com/office/drawing/2014/main" id="{10A5112A-3320-984D-A28F-2328623ABEC5}"/>
              </a:ext>
            </a:extLst>
          </p:cNvPr>
          <p:cNvSpPr>
            <a:spLocks noGrp="1"/>
          </p:cNvSpPr>
          <p:nvPr>
            <p:ph type="pic" sz="quarter" idx="14" hasCustomPrompt="1"/>
          </p:nvPr>
        </p:nvSpPr>
        <p:spPr>
          <a:xfrm>
            <a:off x="1017385" y="1477610"/>
            <a:ext cx="1741211" cy="1740015"/>
          </a:xfrm>
          <a:prstGeom prst="ellipse">
            <a:avLst/>
          </a:prstGeom>
          <a:solidFill>
            <a:schemeClr val="accent4"/>
          </a:solidFill>
        </p:spPr>
        <p:txBody>
          <a:bodyPr anchor="ctr" anchorCtr="0">
            <a:noAutofit/>
          </a:bodyPr>
          <a:lstStyle>
            <a:lvl1pPr marL="0" indent="0" algn="ctr">
              <a:lnSpc>
                <a:spcPct val="100000"/>
              </a:lnSpc>
              <a:buNone/>
              <a:defRPr sz="1400"/>
            </a:lvl1pPr>
          </a:lstStyle>
          <a:p>
            <a:r>
              <a:rPr lang="en-US"/>
              <a:t>Click to add headshot</a:t>
            </a:r>
          </a:p>
        </p:txBody>
      </p:sp>
      <p:sp>
        <p:nvSpPr>
          <p:cNvPr id="17" name="Picture Placeholder 4">
            <a:extLst>
              <a:ext uri="{FF2B5EF4-FFF2-40B4-BE49-F238E27FC236}">
                <a16:creationId xmlns:a16="http://schemas.microsoft.com/office/drawing/2014/main" id="{526AF273-DCBA-024C-8B06-9127FE608103}"/>
              </a:ext>
            </a:extLst>
          </p:cNvPr>
          <p:cNvSpPr>
            <a:spLocks noGrp="1"/>
          </p:cNvSpPr>
          <p:nvPr>
            <p:ph type="pic" sz="quarter" idx="15" hasCustomPrompt="1"/>
          </p:nvPr>
        </p:nvSpPr>
        <p:spPr>
          <a:xfrm>
            <a:off x="9106621" y="1477610"/>
            <a:ext cx="1741211" cy="1740015"/>
          </a:xfrm>
          <a:prstGeom prst="ellipse">
            <a:avLst/>
          </a:prstGeom>
          <a:solidFill>
            <a:schemeClr val="accent4"/>
          </a:solidFill>
        </p:spPr>
        <p:txBody>
          <a:bodyPr anchor="ctr" anchorCtr="0">
            <a:noAutofit/>
          </a:bodyPr>
          <a:lstStyle>
            <a:lvl1pPr marL="0" indent="0" algn="ctr">
              <a:lnSpc>
                <a:spcPct val="100000"/>
              </a:lnSpc>
              <a:buNone/>
              <a:defRPr sz="1400"/>
            </a:lvl1pPr>
          </a:lstStyle>
          <a:p>
            <a:r>
              <a:rPr lang="en-US"/>
              <a:t>Click to add headshot</a:t>
            </a:r>
          </a:p>
        </p:txBody>
      </p:sp>
      <p:sp>
        <p:nvSpPr>
          <p:cNvPr id="32" name="Text Placeholder 11">
            <a:extLst>
              <a:ext uri="{FF2B5EF4-FFF2-40B4-BE49-F238E27FC236}">
                <a16:creationId xmlns:a16="http://schemas.microsoft.com/office/drawing/2014/main" id="{378C5611-5844-3246-9D86-32EF4F5B5A0E}"/>
              </a:ext>
            </a:extLst>
          </p:cNvPr>
          <p:cNvSpPr>
            <a:spLocks noGrp="1"/>
          </p:cNvSpPr>
          <p:nvPr>
            <p:ph type="body" sz="quarter" idx="20" hasCustomPrompt="1"/>
          </p:nvPr>
        </p:nvSpPr>
        <p:spPr>
          <a:xfrm>
            <a:off x="695325" y="3222620"/>
            <a:ext cx="2385332" cy="337301"/>
          </a:xfrm>
          <a:prstGeom prst="rect">
            <a:avLst/>
          </a:prstGeom>
        </p:spPr>
        <p:txBody>
          <a:bodyPr>
            <a:noAutofit/>
          </a:bodyPr>
          <a:lstStyle>
            <a:lvl1pPr marL="0" indent="0" algn="ctr">
              <a:buNone/>
              <a:defRPr sz="1600" b="1" i="0">
                <a:latin typeface="Atyp BL Text Semibold" pitchFamily="2" charset="77"/>
                <a:ea typeface="Atyp BL Text Semibold" pitchFamily="2" charset="77"/>
              </a:defRPr>
            </a:lvl1pPr>
          </a:lstStyle>
          <a:p>
            <a:pPr lvl="0"/>
            <a:r>
              <a:rPr lang="en-US"/>
              <a:t>Name</a:t>
            </a:r>
          </a:p>
        </p:txBody>
      </p:sp>
      <p:sp>
        <p:nvSpPr>
          <p:cNvPr id="33" name="Text Placeholder 22">
            <a:extLst>
              <a:ext uri="{FF2B5EF4-FFF2-40B4-BE49-F238E27FC236}">
                <a16:creationId xmlns:a16="http://schemas.microsoft.com/office/drawing/2014/main" id="{BC17241A-143C-234E-A549-278A215FF1DC}"/>
              </a:ext>
            </a:extLst>
          </p:cNvPr>
          <p:cNvSpPr>
            <a:spLocks noGrp="1"/>
          </p:cNvSpPr>
          <p:nvPr>
            <p:ph type="body" sz="quarter" idx="21" hasCustomPrompt="1"/>
          </p:nvPr>
        </p:nvSpPr>
        <p:spPr>
          <a:xfrm>
            <a:off x="695325" y="3554066"/>
            <a:ext cx="2385332" cy="337301"/>
          </a:xfrm>
          <a:prstGeom prst="rect">
            <a:avLst/>
          </a:prstGeom>
        </p:spPr>
        <p:txBody>
          <a:bodyPr>
            <a:normAutofit/>
          </a:bodyPr>
          <a:lstStyle>
            <a:lvl1pPr marL="0" indent="0" algn="ctr">
              <a:buNone/>
              <a:defRPr sz="1600" b="0" i="0">
                <a:latin typeface="Atyp BL Text" pitchFamily="2" charset="77"/>
                <a:ea typeface="Atyp BL Text" pitchFamily="2" charset="77"/>
              </a:defRPr>
            </a:lvl1pPr>
            <a:lvl2pPr marL="457200" indent="0" algn="ctr">
              <a:buNone/>
              <a:defRPr b="0" i="0">
                <a:latin typeface="Atyp BL Text" pitchFamily="2" charset="77"/>
                <a:ea typeface="Atyp BL Text" pitchFamily="2" charset="77"/>
              </a:defRPr>
            </a:lvl2pPr>
            <a:lvl3pPr marL="914400" indent="0" algn="ctr">
              <a:buNone/>
              <a:defRPr b="0" i="0">
                <a:latin typeface="Atyp BL Text" pitchFamily="2" charset="77"/>
                <a:ea typeface="Atyp BL Text" pitchFamily="2" charset="77"/>
              </a:defRPr>
            </a:lvl3pPr>
            <a:lvl4pPr marL="1371600" indent="0" algn="ctr">
              <a:buNone/>
              <a:defRPr b="0" i="0">
                <a:latin typeface="Atyp BL Text" pitchFamily="2" charset="77"/>
                <a:ea typeface="Atyp BL Text" pitchFamily="2" charset="77"/>
              </a:defRPr>
            </a:lvl4pPr>
            <a:lvl5pPr marL="1828800" indent="0" algn="ctr">
              <a:buNone/>
              <a:defRPr b="0" i="0">
                <a:latin typeface="Atyp BL Text" pitchFamily="2" charset="77"/>
                <a:ea typeface="Atyp BL Text" pitchFamily="2" charset="77"/>
              </a:defRPr>
            </a:lvl5pPr>
          </a:lstStyle>
          <a:p>
            <a:pPr lvl="0"/>
            <a:r>
              <a:rPr lang="en-US"/>
              <a:t>Title</a:t>
            </a:r>
          </a:p>
        </p:txBody>
      </p:sp>
      <p:sp>
        <p:nvSpPr>
          <p:cNvPr id="2" name="Slide Number Placeholder 1">
            <a:extLst>
              <a:ext uri="{FF2B5EF4-FFF2-40B4-BE49-F238E27FC236}">
                <a16:creationId xmlns:a16="http://schemas.microsoft.com/office/drawing/2014/main" id="{228F7A2F-DC8B-1641-A19E-AE4810733C79}"/>
              </a:ext>
            </a:extLst>
          </p:cNvPr>
          <p:cNvSpPr>
            <a:spLocks noGrp="1"/>
          </p:cNvSpPr>
          <p:nvPr>
            <p:ph type="sldNum" sz="quarter" idx="22"/>
          </p:nvPr>
        </p:nvSpPr>
        <p:spPr>
          <a:xfrm>
            <a:off x="11338560" y="6248396"/>
            <a:ext cx="454622" cy="254003"/>
          </a:xfrm>
          <a:prstGeom prst="rect">
            <a:avLst/>
          </a:prstGeom>
        </p:spPr>
        <p:txBody>
          <a:bodyPr/>
          <a:lstStyle>
            <a:lvl1pPr>
              <a:defRPr sz="1050">
                <a:solidFill>
                  <a:schemeClr val="tx1"/>
                </a:solidFill>
              </a:defRPr>
            </a:lvl1pPr>
          </a:lstStyle>
          <a:p>
            <a:fld id="{77D41BDE-CC25-684C-BA91-051DE1BED2C7}" type="slidenum">
              <a:rPr lang="en-US" smtClean="0"/>
              <a:t>‹#›</a:t>
            </a:fld>
            <a:endParaRPr lang="en-US"/>
          </a:p>
        </p:txBody>
      </p:sp>
      <p:sp>
        <p:nvSpPr>
          <p:cNvPr id="15" name="Text Placeholder 11">
            <a:extLst>
              <a:ext uri="{FF2B5EF4-FFF2-40B4-BE49-F238E27FC236}">
                <a16:creationId xmlns:a16="http://schemas.microsoft.com/office/drawing/2014/main" id="{A5EBCFBD-54FF-F94F-A2E3-5B4EFF9BFC0B}"/>
              </a:ext>
            </a:extLst>
          </p:cNvPr>
          <p:cNvSpPr>
            <a:spLocks noGrp="1"/>
          </p:cNvSpPr>
          <p:nvPr>
            <p:ph type="body" sz="quarter" idx="23" hasCustomPrompt="1"/>
          </p:nvPr>
        </p:nvSpPr>
        <p:spPr>
          <a:xfrm>
            <a:off x="4903334" y="3216765"/>
            <a:ext cx="2385332" cy="337301"/>
          </a:xfrm>
          <a:prstGeom prst="rect">
            <a:avLst/>
          </a:prstGeom>
        </p:spPr>
        <p:txBody>
          <a:bodyPr>
            <a:noAutofit/>
          </a:bodyPr>
          <a:lstStyle>
            <a:lvl1pPr marL="0" indent="0" algn="ctr">
              <a:buNone/>
              <a:defRPr sz="1600" b="1" i="0">
                <a:latin typeface="Atyp BL Text Semibold" pitchFamily="2" charset="77"/>
                <a:ea typeface="Atyp BL Text Semibold" pitchFamily="2" charset="77"/>
              </a:defRPr>
            </a:lvl1pPr>
          </a:lstStyle>
          <a:p>
            <a:pPr lvl="0"/>
            <a:r>
              <a:rPr lang="en-US"/>
              <a:t>Name</a:t>
            </a:r>
          </a:p>
        </p:txBody>
      </p:sp>
      <p:sp>
        <p:nvSpPr>
          <p:cNvPr id="18" name="Text Placeholder 22">
            <a:extLst>
              <a:ext uri="{FF2B5EF4-FFF2-40B4-BE49-F238E27FC236}">
                <a16:creationId xmlns:a16="http://schemas.microsoft.com/office/drawing/2014/main" id="{AB3223E8-8821-6C48-9A87-DDB944031AC5}"/>
              </a:ext>
            </a:extLst>
          </p:cNvPr>
          <p:cNvSpPr>
            <a:spLocks noGrp="1"/>
          </p:cNvSpPr>
          <p:nvPr>
            <p:ph type="body" sz="quarter" idx="24" hasCustomPrompt="1"/>
          </p:nvPr>
        </p:nvSpPr>
        <p:spPr>
          <a:xfrm>
            <a:off x="4903334" y="3554066"/>
            <a:ext cx="2385332" cy="337301"/>
          </a:xfrm>
          <a:prstGeom prst="rect">
            <a:avLst/>
          </a:prstGeom>
        </p:spPr>
        <p:txBody>
          <a:bodyPr>
            <a:normAutofit/>
          </a:bodyPr>
          <a:lstStyle>
            <a:lvl1pPr marL="0" indent="0" algn="ctr">
              <a:buNone/>
              <a:defRPr sz="1600" b="0" i="0">
                <a:latin typeface="Atyp BL Text" pitchFamily="2" charset="77"/>
                <a:ea typeface="Atyp BL Text" pitchFamily="2" charset="77"/>
              </a:defRPr>
            </a:lvl1pPr>
            <a:lvl2pPr marL="457200" indent="0" algn="ctr">
              <a:buNone/>
              <a:defRPr b="0" i="0">
                <a:latin typeface="Atyp BL Text" pitchFamily="2" charset="77"/>
                <a:ea typeface="Atyp BL Text" pitchFamily="2" charset="77"/>
              </a:defRPr>
            </a:lvl2pPr>
            <a:lvl3pPr marL="914400" indent="0" algn="ctr">
              <a:buNone/>
              <a:defRPr b="0" i="0">
                <a:latin typeface="Atyp BL Text" pitchFamily="2" charset="77"/>
                <a:ea typeface="Atyp BL Text" pitchFamily="2" charset="77"/>
              </a:defRPr>
            </a:lvl3pPr>
            <a:lvl4pPr marL="1371600" indent="0" algn="ctr">
              <a:buNone/>
              <a:defRPr b="0" i="0">
                <a:latin typeface="Atyp BL Text" pitchFamily="2" charset="77"/>
                <a:ea typeface="Atyp BL Text" pitchFamily="2" charset="77"/>
              </a:defRPr>
            </a:lvl4pPr>
            <a:lvl5pPr marL="1828800" indent="0" algn="ctr">
              <a:buNone/>
              <a:defRPr b="0" i="0">
                <a:latin typeface="Atyp BL Text" pitchFamily="2" charset="77"/>
                <a:ea typeface="Atyp BL Text" pitchFamily="2" charset="77"/>
              </a:defRPr>
            </a:lvl5pPr>
          </a:lstStyle>
          <a:p>
            <a:pPr lvl="0"/>
            <a:r>
              <a:rPr lang="en-US"/>
              <a:t>Title</a:t>
            </a:r>
          </a:p>
        </p:txBody>
      </p:sp>
      <p:sp>
        <p:nvSpPr>
          <p:cNvPr id="19" name="Text Placeholder 11">
            <a:extLst>
              <a:ext uri="{FF2B5EF4-FFF2-40B4-BE49-F238E27FC236}">
                <a16:creationId xmlns:a16="http://schemas.microsoft.com/office/drawing/2014/main" id="{15966B1D-02F4-A445-9352-76F952C175A1}"/>
              </a:ext>
            </a:extLst>
          </p:cNvPr>
          <p:cNvSpPr>
            <a:spLocks noGrp="1"/>
          </p:cNvSpPr>
          <p:nvPr>
            <p:ph type="body" sz="quarter" idx="25" hasCustomPrompt="1"/>
          </p:nvPr>
        </p:nvSpPr>
        <p:spPr>
          <a:xfrm>
            <a:off x="8789283" y="3216765"/>
            <a:ext cx="2385332" cy="337301"/>
          </a:xfrm>
          <a:prstGeom prst="rect">
            <a:avLst/>
          </a:prstGeom>
        </p:spPr>
        <p:txBody>
          <a:bodyPr>
            <a:noAutofit/>
          </a:bodyPr>
          <a:lstStyle>
            <a:lvl1pPr marL="0" indent="0" algn="ctr">
              <a:buNone/>
              <a:defRPr sz="1600" b="1" i="0">
                <a:latin typeface="Atyp BL Text Semibold" pitchFamily="2" charset="77"/>
                <a:ea typeface="Atyp BL Text Semibold" pitchFamily="2" charset="77"/>
              </a:defRPr>
            </a:lvl1pPr>
          </a:lstStyle>
          <a:p>
            <a:pPr lvl="0"/>
            <a:r>
              <a:rPr lang="en-US"/>
              <a:t>Name</a:t>
            </a:r>
          </a:p>
        </p:txBody>
      </p:sp>
      <p:sp>
        <p:nvSpPr>
          <p:cNvPr id="20" name="Text Placeholder 22">
            <a:extLst>
              <a:ext uri="{FF2B5EF4-FFF2-40B4-BE49-F238E27FC236}">
                <a16:creationId xmlns:a16="http://schemas.microsoft.com/office/drawing/2014/main" id="{4126C4C2-5AF1-594B-A551-C7AC68E3E56F}"/>
              </a:ext>
            </a:extLst>
          </p:cNvPr>
          <p:cNvSpPr>
            <a:spLocks noGrp="1"/>
          </p:cNvSpPr>
          <p:nvPr>
            <p:ph type="body" sz="quarter" idx="26" hasCustomPrompt="1"/>
          </p:nvPr>
        </p:nvSpPr>
        <p:spPr>
          <a:xfrm>
            <a:off x="8789283" y="3554066"/>
            <a:ext cx="2385332" cy="337301"/>
          </a:xfrm>
          <a:prstGeom prst="rect">
            <a:avLst/>
          </a:prstGeom>
        </p:spPr>
        <p:txBody>
          <a:bodyPr>
            <a:normAutofit/>
          </a:bodyPr>
          <a:lstStyle>
            <a:lvl1pPr marL="0" indent="0" algn="ctr">
              <a:buNone/>
              <a:defRPr sz="1600" b="0" i="0">
                <a:latin typeface="Atyp BL Text" pitchFamily="2" charset="77"/>
                <a:ea typeface="Atyp BL Text" pitchFamily="2" charset="77"/>
              </a:defRPr>
            </a:lvl1pPr>
            <a:lvl2pPr marL="457200" indent="0" algn="ctr">
              <a:buNone/>
              <a:defRPr b="0" i="0">
                <a:latin typeface="Atyp BL Text" pitchFamily="2" charset="77"/>
                <a:ea typeface="Atyp BL Text" pitchFamily="2" charset="77"/>
              </a:defRPr>
            </a:lvl2pPr>
            <a:lvl3pPr marL="914400" indent="0" algn="ctr">
              <a:buNone/>
              <a:defRPr b="0" i="0">
                <a:latin typeface="Atyp BL Text" pitchFamily="2" charset="77"/>
                <a:ea typeface="Atyp BL Text" pitchFamily="2" charset="77"/>
              </a:defRPr>
            </a:lvl3pPr>
            <a:lvl4pPr marL="1371600" indent="0" algn="ctr">
              <a:buNone/>
              <a:defRPr b="0" i="0">
                <a:latin typeface="Atyp BL Text" pitchFamily="2" charset="77"/>
                <a:ea typeface="Atyp BL Text" pitchFamily="2" charset="77"/>
              </a:defRPr>
            </a:lvl4pPr>
            <a:lvl5pPr marL="1828800" indent="0" algn="ctr">
              <a:buNone/>
              <a:defRPr b="0" i="0">
                <a:latin typeface="Atyp BL Text" pitchFamily="2" charset="77"/>
                <a:ea typeface="Atyp BL Text" pitchFamily="2" charset="77"/>
              </a:defRPr>
            </a:lvl5pPr>
          </a:lstStyle>
          <a:p>
            <a:pPr lvl="0"/>
            <a:r>
              <a:rPr lang="en-US"/>
              <a:t>Title</a:t>
            </a:r>
          </a:p>
        </p:txBody>
      </p:sp>
      <p:sp>
        <p:nvSpPr>
          <p:cNvPr id="36" name="Picture Placeholder 4">
            <a:extLst>
              <a:ext uri="{FF2B5EF4-FFF2-40B4-BE49-F238E27FC236}">
                <a16:creationId xmlns:a16="http://schemas.microsoft.com/office/drawing/2014/main" id="{8B490E7B-D97A-D940-A1BB-EB480296973C}"/>
              </a:ext>
            </a:extLst>
          </p:cNvPr>
          <p:cNvSpPr>
            <a:spLocks noGrp="1"/>
          </p:cNvSpPr>
          <p:nvPr>
            <p:ph type="pic" sz="quarter" idx="27" hasCustomPrompt="1"/>
          </p:nvPr>
        </p:nvSpPr>
        <p:spPr>
          <a:xfrm>
            <a:off x="5225395" y="4113699"/>
            <a:ext cx="1741211" cy="1740015"/>
          </a:xfrm>
          <a:prstGeom prst="ellipse">
            <a:avLst/>
          </a:prstGeom>
          <a:solidFill>
            <a:schemeClr val="accent4"/>
          </a:solidFill>
        </p:spPr>
        <p:txBody>
          <a:bodyPr anchor="ctr" anchorCtr="0">
            <a:noAutofit/>
          </a:bodyPr>
          <a:lstStyle>
            <a:lvl1pPr marL="0" indent="0" algn="ctr">
              <a:lnSpc>
                <a:spcPct val="100000"/>
              </a:lnSpc>
              <a:buNone/>
              <a:defRPr sz="1400"/>
            </a:lvl1pPr>
          </a:lstStyle>
          <a:p>
            <a:r>
              <a:rPr lang="en-US"/>
              <a:t>Click to add headshot</a:t>
            </a:r>
          </a:p>
        </p:txBody>
      </p:sp>
      <p:sp>
        <p:nvSpPr>
          <p:cNvPr id="37" name="Picture Placeholder 4">
            <a:extLst>
              <a:ext uri="{FF2B5EF4-FFF2-40B4-BE49-F238E27FC236}">
                <a16:creationId xmlns:a16="http://schemas.microsoft.com/office/drawing/2014/main" id="{631DB767-99B9-614E-91DF-D99A8A79A6E6}"/>
              </a:ext>
            </a:extLst>
          </p:cNvPr>
          <p:cNvSpPr>
            <a:spLocks noGrp="1"/>
          </p:cNvSpPr>
          <p:nvPr>
            <p:ph type="pic" sz="quarter" idx="28" hasCustomPrompt="1"/>
          </p:nvPr>
        </p:nvSpPr>
        <p:spPr>
          <a:xfrm>
            <a:off x="1017385" y="4122839"/>
            <a:ext cx="1741211" cy="1740015"/>
          </a:xfrm>
          <a:prstGeom prst="ellipse">
            <a:avLst/>
          </a:prstGeom>
          <a:solidFill>
            <a:schemeClr val="accent4"/>
          </a:solidFill>
        </p:spPr>
        <p:txBody>
          <a:bodyPr anchor="ctr" anchorCtr="0">
            <a:noAutofit/>
          </a:bodyPr>
          <a:lstStyle>
            <a:lvl1pPr marL="0" indent="0" algn="ctr">
              <a:lnSpc>
                <a:spcPct val="100000"/>
              </a:lnSpc>
              <a:buNone/>
              <a:defRPr sz="1400"/>
            </a:lvl1pPr>
          </a:lstStyle>
          <a:p>
            <a:r>
              <a:rPr lang="en-US"/>
              <a:t>Click to add headshot</a:t>
            </a:r>
          </a:p>
        </p:txBody>
      </p:sp>
      <p:sp>
        <p:nvSpPr>
          <p:cNvPr id="38" name="Picture Placeholder 4">
            <a:extLst>
              <a:ext uri="{FF2B5EF4-FFF2-40B4-BE49-F238E27FC236}">
                <a16:creationId xmlns:a16="http://schemas.microsoft.com/office/drawing/2014/main" id="{9DBD2639-D0AF-CA4B-98E1-41C1F8C6981D}"/>
              </a:ext>
            </a:extLst>
          </p:cNvPr>
          <p:cNvSpPr>
            <a:spLocks noGrp="1"/>
          </p:cNvSpPr>
          <p:nvPr>
            <p:ph type="pic" sz="quarter" idx="29" hasCustomPrompt="1"/>
          </p:nvPr>
        </p:nvSpPr>
        <p:spPr>
          <a:xfrm>
            <a:off x="9106621" y="4122839"/>
            <a:ext cx="1741211" cy="1740015"/>
          </a:xfrm>
          <a:prstGeom prst="ellipse">
            <a:avLst/>
          </a:prstGeom>
          <a:solidFill>
            <a:schemeClr val="accent4"/>
          </a:solidFill>
        </p:spPr>
        <p:txBody>
          <a:bodyPr anchor="ctr" anchorCtr="0">
            <a:noAutofit/>
          </a:bodyPr>
          <a:lstStyle>
            <a:lvl1pPr marL="0" indent="0" algn="ctr">
              <a:lnSpc>
                <a:spcPct val="100000"/>
              </a:lnSpc>
              <a:buNone/>
              <a:defRPr sz="1400"/>
            </a:lvl1pPr>
          </a:lstStyle>
          <a:p>
            <a:r>
              <a:rPr lang="en-US"/>
              <a:t>Click to add headshot</a:t>
            </a:r>
          </a:p>
        </p:txBody>
      </p:sp>
      <p:sp>
        <p:nvSpPr>
          <p:cNvPr id="39" name="Text Placeholder 11">
            <a:extLst>
              <a:ext uri="{FF2B5EF4-FFF2-40B4-BE49-F238E27FC236}">
                <a16:creationId xmlns:a16="http://schemas.microsoft.com/office/drawing/2014/main" id="{692EABB1-990A-144C-A79E-C8C75967D2FA}"/>
              </a:ext>
            </a:extLst>
          </p:cNvPr>
          <p:cNvSpPr>
            <a:spLocks noGrp="1"/>
          </p:cNvSpPr>
          <p:nvPr>
            <p:ph type="body" sz="quarter" idx="30" hasCustomPrompt="1"/>
          </p:nvPr>
        </p:nvSpPr>
        <p:spPr>
          <a:xfrm>
            <a:off x="695325" y="5867849"/>
            <a:ext cx="2385332" cy="337301"/>
          </a:xfrm>
          <a:prstGeom prst="rect">
            <a:avLst/>
          </a:prstGeom>
        </p:spPr>
        <p:txBody>
          <a:bodyPr>
            <a:noAutofit/>
          </a:bodyPr>
          <a:lstStyle>
            <a:lvl1pPr marL="0" indent="0" algn="ctr">
              <a:buNone/>
              <a:defRPr sz="1600" b="1" i="0">
                <a:latin typeface="Atyp BL Text Semibold" pitchFamily="2" charset="77"/>
                <a:ea typeface="Atyp BL Text Semibold" pitchFamily="2" charset="77"/>
              </a:defRPr>
            </a:lvl1pPr>
          </a:lstStyle>
          <a:p>
            <a:pPr lvl="0"/>
            <a:r>
              <a:rPr lang="en-US"/>
              <a:t>Name</a:t>
            </a:r>
          </a:p>
        </p:txBody>
      </p:sp>
      <p:sp>
        <p:nvSpPr>
          <p:cNvPr id="40" name="Text Placeholder 22">
            <a:extLst>
              <a:ext uri="{FF2B5EF4-FFF2-40B4-BE49-F238E27FC236}">
                <a16:creationId xmlns:a16="http://schemas.microsoft.com/office/drawing/2014/main" id="{BA1EA27C-DCF4-F546-9F55-4D75BB88FAB6}"/>
              </a:ext>
            </a:extLst>
          </p:cNvPr>
          <p:cNvSpPr>
            <a:spLocks noGrp="1"/>
          </p:cNvSpPr>
          <p:nvPr>
            <p:ph type="body" sz="quarter" idx="31" hasCustomPrompt="1"/>
          </p:nvPr>
        </p:nvSpPr>
        <p:spPr>
          <a:xfrm>
            <a:off x="695325" y="6199295"/>
            <a:ext cx="2385332" cy="337301"/>
          </a:xfrm>
          <a:prstGeom prst="rect">
            <a:avLst/>
          </a:prstGeom>
        </p:spPr>
        <p:txBody>
          <a:bodyPr>
            <a:normAutofit/>
          </a:bodyPr>
          <a:lstStyle>
            <a:lvl1pPr marL="0" indent="0" algn="ctr">
              <a:buNone/>
              <a:defRPr sz="1600" b="0" i="0">
                <a:latin typeface="Atyp BL Text" pitchFamily="2" charset="77"/>
                <a:ea typeface="Atyp BL Text" pitchFamily="2" charset="77"/>
              </a:defRPr>
            </a:lvl1pPr>
            <a:lvl2pPr marL="457200" indent="0" algn="ctr">
              <a:buNone/>
              <a:defRPr b="0" i="0">
                <a:latin typeface="Atyp BL Text" pitchFamily="2" charset="77"/>
                <a:ea typeface="Atyp BL Text" pitchFamily="2" charset="77"/>
              </a:defRPr>
            </a:lvl2pPr>
            <a:lvl3pPr marL="914400" indent="0" algn="ctr">
              <a:buNone/>
              <a:defRPr b="0" i="0">
                <a:latin typeface="Atyp BL Text" pitchFamily="2" charset="77"/>
                <a:ea typeface="Atyp BL Text" pitchFamily="2" charset="77"/>
              </a:defRPr>
            </a:lvl3pPr>
            <a:lvl4pPr marL="1371600" indent="0" algn="ctr">
              <a:buNone/>
              <a:defRPr b="0" i="0">
                <a:latin typeface="Atyp BL Text" pitchFamily="2" charset="77"/>
                <a:ea typeface="Atyp BL Text" pitchFamily="2" charset="77"/>
              </a:defRPr>
            </a:lvl4pPr>
            <a:lvl5pPr marL="1828800" indent="0" algn="ctr">
              <a:buNone/>
              <a:defRPr b="0" i="0">
                <a:latin typeface="Atyp BL Text" pitchFamily="2" charset="77"/>
                <a:ea typeface="Atyp BL Text" pitchFamily="2" charset="77"/>
              </a:defRPr>
            </a:lvl5pPr>
          </a:lstStyle>
          <a:p>
            <a:pPr lvl="0"/>
            <a:r>
              <a:rPr lang="en-US"/>
              <a:t>Title</a:t>
            </a:r>
          </a:p>
        </p:txBody>
      </p:sp>
      <p:sp>
        <p:nvSpPr>
          <p:cNvPr id="41" name="Text Placeholder 11">
            <a:extLst>
              <a:ext uri="{FF2B5EF4-FFF2-40B4-BE49-F238E27FC236}">
                <a16:creationId xmlns:a16="http://schemas.microsoft.com/office/drawing/2014/main" id="{4CCA46ED-4C91-8048-86FE-62F5C7D5AAEB}"/>
              </a:ext>
            </a:extLst>
          </p:cNvPr>
          <p:cNvSpPr>
            <a:spLocks noGrp="1"/>
          </p:cNvSpPr>
          <p:nvPr>
            <p:ph type="body" sz="quarter" idx="32" hasCustomPrompt="1"/>
          </p:nvPr>
        </p:nvSpPr>
        <p:spPr>
          <a:xfrm>
            <a:off x="4903334" y="5861994"/>
            <a:ext cx="2385332" cy="337301"/>
          </a:xfrm>
          <a:prstGeom prst="rect">
            <a:avLst/>
          </a:prstGeom>
        </p:spPr>
        <p:txBody>
          <a:bodyPr>
            <a:noAutofit/>
          </a:bodyPr>
          <a:lstStyle>
            <a:lvl1pPr marL="0" indent="0" algn="ctr">
              <a:buNone/>
              <a:defRPr sz="1600" b="1" i="0">
                <a:latin typeface="Atyp BL Text Semibold" pitchFamily="2" charset="77"/>
                <a:ea typeface="Atyp BL Text Semibold" pitchFamily="2" charset="77"/>
              </a:defRPr>
            </a:lvl1pPr>
          </a:lstStyle>
          <a:p>
            <a:pPr lvl="0"/>
            <a:r>
              <a:rPr lang="en-US"/>
              <a:t>Name</a:t>
            </a:r>
          </a:p>
        </p:txBody>
      </p:sp>
      <p:sp>
        <p:nvSpPr>
          <p:cNvPr id="42" name="Text Placeholder 22">
            <a:extLst>
              <a:ext uri="{FF2B5EF4-FFF2-40B4-BE49-F238E27FC236}">
                <a16:creationId xmlns:a16="http://schemas.microsoft.com/office/drawing/2014/main" id="{85DE5C53-F153-3348-BDA6-CD1DE3E2BFE9}"/>
              </a:ext>
            </a:extLst>
          </p:cNvPr>
          <p:cNvSpPr>
            <a:spLocks noGrp="1"/>
          </p:cNvSpPr>
          <p:nvPr>
            <p:ph type="body" sz="quarter" idx="33" hasCustomPrompt="1"/>
          </p:nvPr>
        </p:nvSpPr>
        <p:spPr>
          <a:xfrm>
            <a:off x="4903334" y="6199295"/>
            <a:ext cx="2385332" cy="337301"/>
          </a:xfrm>
          <a:prstGeom prst="rect">
            <a:avLst/>
          </a:prstGeom>
        </p:spPr>
        <p:txBody>
          <a:bodyPr>
            <a:normAutofit/>
          </a:bodyPr>
          <a:lstStyle>
            <a:lvl1pPr marL="0" indent="0" algn="ctr">
              <a:buNone/>
              <a:defRPr sz="1600" b="0" i="0">
                <a:latin typeface="Atyp BL Text" pitchFamily="2" charset="77"/>
                <a:ea typeface="Atyp BL Text" pitchFamily="2" charset="77"/>
              </a:defRPr>
            </a:lvl1pPr>
            <a:lvl2pPr marL="457200" indent="0" algn="ctr">
              <a:buNone/>
              <a:defRPr b="0" i="0">
                <a:latin typeface="Atyp BL Text" pitchFamily="2" charset="77"/>
                <a:ea typeface="Atyp BL Text" pitchFamily="2" charset="77"/>
              </a:defRPr>
            </a:lvl2pPr>
            <a:lvl3pPr marL="914400" indent="0" algn="ctr">
              <a:buNone/>
              <a:defRPr b="0" i="0">
                <a:latin typeface="Atyp BL Text" pitchFamily="2" charset="77"/>
                <a:ea typeface="Atyp BL Text" pitchFamily="2" charset="77"/>
              </a:defRPr>
            </a:lvl3pPr>
            <a:lvl4pPr marL="1371600" indent="0" algn="ctr">
              <a:buNone/>
              <a:defRPr b="0" i="0">
                <a:latin typeface="Atyp BL Text" pitchFamily="2" charset="77"/>
                <a:ea typeface="Atyp BL Text" pitchFamily="2" charset="77"/>
              </a:defRPr>
            </a:lvl4pPr>
            <a:lvl5pPr marL="1828800" indent="0" algn="ctr">
              <a:buNone/>
              <a:defRPr b="0" i="0">
                <a:latin typeface="Atyp BL Text" pitchFamily="2" charset="77"/>
                <a:ea typeface="Atyp BL Text" pitchFamily="2" charset="77"/>
              </a:defRPr>
            </a:lvl5pPr>
          </a:lstStyle>
          <a:p>
            <a:pPr lvl="0"/>
            <a:r>
              <a:rPr lang="en-US"/>
              <a:t>Title</a:t>
            </a:r>
          </a:p>
        </p:txBody>
      </p:sp>
      <p:sp>
        <p:nvSpPr>
          <p:cNvPr id="43" name="Text Placeholder 11">
            <a:extLst>
              <a:ext uri="{FF2B5EF4-FFF2-40B4-BE49-F238E27FC236}">
                <a16:creationId xmlns:a16="http://schemas.microsoft.com/office/drawing/2014/main" id="{6D566E67-24D7-4D41-B5E0-049580446A29}"/>
              </a:ext>
            </a:extLst>
          </p:cNvPr>
          <p:cNvSpPr>
            <a:spLocks noGrp="1"/>
          </p:cNvSpPr>
          <p:nvPr>
            <p:ph type="body" sz="quarter" idx="34" hasCustomPrompt="1"/>
          </p:nvPr>
        </p:nvSpPr>
        <p:spPr>
          <a:xfrm>
            <a:off x="8789283" y="5861994"/>
            <a:ext cx="2385332" cy="337301"/>
          </a:xfrm>
          <a:prstGeom prst="rect">
            <a:avLst/>
          </a:prstGeom>
        </p:spPr>
        <p:txBody>
          <a:bodyPr>
            <a:noAutofit/>
          </a:bodyPr>
          <a:lstStyle>
            <a:lvl1pPr marL="0" indent="0" algn="ctr">
              <a:buNone/>
              <a:defRPr sz="1600" b="1" i="0">
                <a:latin typeface="Atyp BL Text Semibold" pitchFamily="2" charset="77"/>
                <a:ea typeface="Atyp BL Text Semibold" pitchFamily="2" charset="77"/>
              </a:defRPr>
            </a:lvl1pPr>
          </a:lstStyle>
          <a:p>
            <a:pPr lvl="0"/>
            <a:r>
              <a:rPr lang="en-US"/>
              <a:t>Name</a:t>
            </a:r>
          </a:p>
        </p:txBody>
      </p:sp>
      <p:sp>
        <p:nvSpPr>
          <p:cNvPr id="44" name="Text Placeholder 22">
            <a:extLst>
              <a:ext uri="{FF2B5EF4-FFF2-40B4-BE49-F238E27FC236}">
                <a16:creationId xmlns:a16="http://schemas.microsoft.com/office/drawing/2014/main" id="{B5D24FB5-64EF-354D-ABD9-3DDFF7997748}"/>
              </a:ext>
            </a:extLst>
          </p:cNvPr>
          <p:cNvSpPr>
            <a:spLocks noGrp="1"/>
          </p:cNvSpPr>
          <p:nvPr>
            <p:ph type="body" sz="quarter" idx="35" hasCustomPrompt="1"/>
          </p:nvPr>
        </p:nvSpPr>
        <p:spPr>
          <a:xfrm>
            <a:off x="8789283" y="6199295"/>
            <a:ext cx="2385332" cy="337301"/>
          </a:xfrm>
          <a:prstGeom prst="rect">
            <a:avLst/>
          </a:prstGeom>
        </p:spPr>
        <p:txBody>
          <a:bodyPr>
            <a:normAutofit/>
          </a:bodyPr>
          <a:lstStyle>
            <a:lvl1pPr marL="0" indent="0" algn="ctr">
              <a:buNone/>
              <a:defRPr sz="1600" b="0" i="0">
                <a:latin typeface="Atyp BL Text" pitchFamily="2" charset="77"/>
                <a:ea typeface="Atyp BL Text" pitchFamily="2" charset="77"/>
              </a:defRPr>
            </a:lvl1pPr>
            <a:lvl2pPr marL="457200" indent="0" algn="ctr">
              <a:buNone/>
              <a:defRPr b="0" i="0">
                <a:latin typeface="Atyp BL Text" pitchFamily="2" charset="77"/>
                <a:ea typeface="Atyp BL Text" pitchFamily="2" charset="77"/>
              </a:defRPr>
            </a:lvl2pPr>
            <a:lvl3pPr marL="914400" indent="0" algn="ctr">
              <a:buNone/>
              <a:defRPr b="0" i="0">
                <a:latin typeface="Atyp BL Text" pitchFamily="2" charset="77"/>
                <a:ea typeface="Atyp BL Text" pitchFamily="2" charset="77"/>
              </a:defRPr>
            </a:lvl3pPr>
            <a:lvl4pPr marL="1371600" indent="0" algn="ctr">
              <a:buNone/>
              <a:defRPr b="0" i="0">
                <a:latin typeface="Atyp BL Text" pitchFamily="2" charset="77"/>
                <a:ea typeface="Atyp BL Text" pitchFamily="2" charset="77"/>
              </a:defRPr>
            </a:lvl4pPr>
            <a:lvl5pPr marL="1828800" indent="0" algn="ctr">
              <a:buNone/>
              <a:defRPr b="0" i="0">
                <a:latin typeface="Atyp BL Text" pitchFamily="2" charset="77"/>
                <a:ea typeface="Atyp BL Text" pitchFamily="2" charset="77"/>
              </a:defRPr>
            </a:lvl5pPr>
          </a:lstStyle>
          <a:p>
            <a:pPr lvl="0"/>
            <a:r>
              <a:rPr lang="en-US"/>
              <a:t>Title</a:t>
            </a:r>
          </a:p>
        </p:txBody>
      </p:sp>
    </p:spTree>
    <p:extLst>
      <p:ext uri="{BB962C8B-B14F-4D97-AF65-F5344CB8AC3E}">
        <p14:creationId xmlns:p14="http://schemas.microsoft.com/office/powerpoint/2010/main" val="2770001120"/>
      </p:ext>
    </p:extLst>
  </p:cSld>
  <p:clrMapOvr>
    <a:masterClrMapping/>
  </p:clrMapOvr>
  <p:extLst>
    <p:ext uri="{DCECCB84-F9BA-43D5-87BE-67443E8EF086}">
      <p15:sldGuideLst xmlns:p15="http://schemas.microsoft.com/office/powerpoint/2012/main">
        <p15:guide id="2" pos="321">
          <p15:clr>
            <a:srgbClr val="FBAE40"/>
          </p15:clr>
        </p15:guide>
        <p15:guide id="3" orient="horz" pos="318">
          <p15:clr>
            <a:srgbClr val="FBAE40"/>
          </p15:clr>
        </p15:guide>
        <p15:guide id="7" orient="horz" pos="4104">
          <p15:clr>
            <a:srgbClr val="FBAE40"/>
          </p15:clr>
        </p15:guide>
        <p15:guide id="8" pos="7358">
          <p15:clr>
            <a:srgbClr val="FBAE40"/>
          </p15:clr>
        </p15:guide>
        <p15:guide id="9" orient="horz" pos="1056">
          <p15:clr>
            <a:srgbClr val="FBAE40"/>
          </p15:clr>
        </p15:guide>
        <p15:guide id="10" orient="horz" pos="2527">
          <p15:clr>
            <a:srgbClr val="FBAE40"/>
          </p15:clr>
        </p15:guide>
        <p15:guide id="11" orient="horz" pos="3269">
          <p15:clr>
            <a:srgbClr val="FBAE40"/>
          </p15:clr>
        </p15:guide>
        <p15:guide id="12" orient="horz" pos="179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_Title ALT - Purple">
    <p:bg>
      <p:bgPr>
        <a:solidFill>
          <a:srgbClr val="FFE900"/>
        </a:solidFill>
        <a:effectLst/>
      </p:bgPr>
    </p:bg>
    <p:spTree>
      <p:nvGrpSpPr>
        <p:cNvPr id="1" name=""/>
        <p:cNvGrpSpPr/>
        <p:nvPr/>
      </p:nvGrpSpPr>
      <p:grpSpPr>
        <a:xfrm>
          <a:off x="0" y="0"/>
          <a:ext cx="0" cy="0"/>
          <a:chOff x="0" y="0"/>
          <a:chExt cx="0" cy="0"/>
        </a:xfrm>
      </p:grpSpPr>
      <p:pic>
        <p:nvPicPr>
          <p:cNvPr id="118" name="Picture 17" descr="Picture 17"/>
          <p:cNvPicPr>
            <a:picLocks noChangeAspect="1"/>
          </p:cNvPicPr>
          <p:nvPr/>
        </p:nvPicPr>
        <p:blipFill>
          <a:blip r:embed="rId2"/>
          <a:stretch>
            <a:fillRect/>
          </a:stretch>
        </p:blipFill>
        <p:spPr>
          <a:xfrm>
            <a:off x="0" y="-2"/>
            <a:ext cx="12192000" cy="6858002"/>
          </a:xfrm>
          <a:prstGeom prst="rect">
            <a:avLst/>
          </a:prstGeom>
          <a:ln w="12700">
            <a:miter lim="400000"/>
          </a:ln>
        </p:spPr>
      </p:pic>
      <p:sp>
        <p:nvSpPr>
          <p:cNvPr id="119" name="Graphic 3"/>
          <p:cNvSpPr/>
          <p:nvPr/>
        </p:nvSpPr>
        <p:spPr>
          <a:xfrm>
            <a:off x="0" y="4519167"/>
            <a:ext cx="12192000" cy="23388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10225"/>
                </a:lnTo>
                <a:lnTo>
                  <a:pt x="0" y="21600"/>
                </a:lnTo>
                <a:close/>
              </a:path>
            </a:pathLst>
          </a:custGeom>
          <a:solidFill>
            <a:schemeClr val="accent5"/>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3" name="Click to Edit Slide Title">
            <a:extLst>
              <a:ext uri="{FF2B5EF4-FFF2-40B4-BE49-F238E27FC236}">
                <a16:creationId xmlns:a16="http://schemas.microsoft.com/office/drawing/2014/main" id="{588A0551-9308-4425-3897-5214959DB658}"/>
              </a:ext>
            </a:extLst>
          </p:cNvPr>
          <p:cNvSpPr txBox="1">
            <a:spLocks noGrp="1"/>
          </p:cNvSpPr>
          <p:nvPr>
            <p:ph type="title" hasCustomPrompt="1"/>
          </p:nvPr>
        </p:nvSpPr>
        <p:spPr>
          <a:xfrm>
            <a:off x="3909848" y="5274938"/>
            <a:ext cx="7765228" cy="1278662"/>
          </a:xfrm>
          <a:prstGeom prst="rect">
            <a:avLst/>
          </a:prstGeom>
        </p:spPr>
        <p:txBody>
          <a:bodyPr anchor="ctr">
            <a:noAutofit/>
          </a:bodyPr>
          <a:lstStyle>
            <a:lvl1pPr algn="r">
              <a:defRPr sz="4800">
                <a:solidFill>
                  <a:srgbClr val="FFFFFF"/>
                </a:solidFill>
              </a:defRPr>
            </a:lvl1pPr>
          </a:lstStyle>
          <a:p>
            <a:r>
              <a:t>Click to Edit Slide Title</a:t>
            </a:r>
          </a:p>
        </p:txBody>
      </p:sp>
      <p:sp>
        <p:nvSpPr>
          <p:cNvPr id="6" name="Slide Number">
            <a:extLst>
              <a:ext uri="{FF2B5EF4-FFF2-40B4-BE49-F238E27FC236}">
                <a16:creationId xmlns:a16="http://schemas.microsoft.com/office/drawing/2014/main" id="{478D6CFB-6636-D37B-5CE1-BB50C6023507}"/>
              </a:ext>
            </a:extLst>
          </p:cNvPr>
          <p:cNvSpPr txBox="1">
            <a:spLocks noGrp="1"/>
          </p:cNvSpPr>
          <p:nvPr>
            <p:ph type="sldNum" sz="quarter" idx="2"/>
          </p:nvPr>
        </p:nvSpPr>
        <p:spPr>
          <a:xfrm>
            <a:off x="11762395" y="6434203"/>
            <a:ext cx="265455" cy="246221"/>
          </a:xfrm>
          <a:prstGeom prst="rect">
            <a:avLst/>
          </a:prstGeom>
        </p:spPr>
        <p:txBody>
          <a:bodyPr/>
          <a:lstStyle>
            <a:lvl1pPr marL="0" indent="0">
              <a:buFont typeface="Arial" panose="020B0604020202020204" pitchFamily="34" charset="0"/>
              <a:buNone/>
              <a:defRPr>
                <a:solidFill>
                  <a:srgbClr val="FFFFFF"/>
                </a:solidFill>
              </a:defRPr>
            </a:lvl1pPr>
          </a:lstStyle>
          <a:p>
            <a:fld id="{8B872406-BB3D-487C-94AA-F5749CCD2F93}" type="slidenum">
              <a:rPr lang="en-US" smtClean="0"/>
              <a:t>‹#›</a:t>
            </a:fld>
            <a:endParaRPr lang="en-US"/>
          </a:p>
        </p:txBody>
      </p:sp>
      <p:pic>
        <p:nvPicPr>
          <p:cNvPr id="7" name="Picture 6">
            <a:extLst>
              <a:ext uri="{FF2B5EF4-FFF2-40B4-BE49-F238E27FC236}">
                <a16:creationId xmlns:a16="http://schemas.microsoft.com/office/drawing/2014/main" id="{49ECA943-0D34-E116-BEC7-CEEF7C8399BC}"/>
              </a:ext>
            </a:extLst>
          </p:cNvPr>
          <p:cNvPicPr>
            <a:picLocks noChangeAspect="1"/>
          </p:cNvPicPr>
          <p:nvPr/>
        </p:nvPicPr>
        <p:blipFill>
          <a:blip r:embed="rId3"/>
          <a:stretch>
            <a:fillRect/>
          </a:stretch>
        </p:blipFill>
        <p:spPr>
          <a:xfrm>
            <a:off x="510882" y="5919212"/>
            <a:ext cx="2509094" cy="481009"/>
          </a:xfrm>
          <a:prstGeom prst="rect">
            <a:avLst/>
          </a:prstGeom>
        </p:spPr>
      </p:pic>
    </p:spTree>
    <p:extLst>
      <p:ext uri="{BB962C8B-B14F-4D97-AF65-F5344CB8AC3E}">
        <p14:creationId xmlns:p14="http://schemas.microsoft.com/office/powerpoint/2010/main" val="2848446751"/>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reserve="1">
  <p:cSld name="Divider Slide - Yellow">
    <p:bg>
      <p:bgRef idx="1001">
        <a:schemeClr val="bg1"/>
      </p:bgRef>
    </p:bg>
    <p:spTree>
      <p:nvGrpSpPr>
        <p:cNvPr id="1" name=""/>
        <p:cNvGrpSpPr/>
        <p:nvPr/>
      </p:nvGrpSpPr>
      <p:grpSpPr>
        <a:xfrm>
          <a:off x="0" y="0"/>
          <a:ext cx="0" cy="0"/>
          <a:chOff x="0" y="0"/>
          <a:chExt cx="0" cy="0"/>
        </a:xfrm>
      </p:grpSpPr>
      <p:sp>
        <p:nvSpPr>
          <p:cNvPr id="183" name="Freeform 24"/>
          <p:cNvSpPr/>
          <p:nvPr/>
        </p:nvSpPr>
        <p:spPr>
          <a:xfrm>
            <a:off x="4161788" y="4264886"/>
            <a:ext cx="5186229" cy="259311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184" name="Freeform 27"/>
          <p:cNvSpPr/>
          <p:nvPr/>
        </p:nvSpPr>
        <p:spPr>
          <a:xfrm>
            <a:off x="10419667" y="724570"/>
            <a:ext cx="1772333" cy="61334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3478" y="21600"/>
                </a:lnTo>
                <a:lnTo>
                  <a:pt x="2946" y="21114"/>
                </a:lnTo>
                <a:cubicBezTo>
                  <a:pt x="1028" y="19215"/>
                  <a:pt x="0" y="17207"/>
                  <a:pt x="0" y="15131"/>
                </a:cubicBezTo>
                <a:cubicBezTo>
                  <a:pt x="0" y="9552"/>
                  <a:pt x="7313" y="4495"/>
                  <a:pt x="19292" y="697"/>
                </a:cubicBezTo>
                <a:close/>
              </a:path>
            </a:pathLst>
          </a:custGeom>
          <a:solidFill>
            <a:schemeClr val="accent1"/>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185" name="Freeform 23"/>
          <p:cNvSpPr/>
          <p:nvPr/>
        </p:nvSpPr>
        <p:spPr>
          <a:xfrm rot="21206569">
            <a:off x="-190568" y="1090201"/>
            <a:ext cx="9207163" cy="28101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758" y="0"/>
                </a:lnTo>
                <a:close/>
              </a:path>
            </a:pathLst>
          </a:custGeom>
          <a:solidFill>
            <a:srgbClr val="FFFFFF"/>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186" name="Click to Edit Section Divider Title"/>
          <p:cNvSpPr txBox="1">
            <a:spLocks noGrp="1"/>
          </p:cNvSpPr>
          <p:nvPr>
            <p:ph type="title" hasCustomPrompt="1"/>
          </p:nvPr>
        </p:nvSpPr>
        <p:spPr>
          <a:xfrm>
            <a:off x="516924" y="1979015"/>
            <a:ext cx="7366313" cy="1449986"/>
          </a:xfrm>
          <a:prstGeom prst="rect">
            <a:avLst/>
          </a:prstGeom>
        </p:spPr>
        <p:txBody>
          <a:bodyPr/>
          <a:lstStyle>
            <a:lvl1pPr>
              <a:defRPr sz="4800">
                <a:solidFill>
                  <a:sysClr val="windowText" lastClr="000000"/>
                </a:solidFill>
                <a:latin typeface="+mj-lt"/>
                <a:ea typeface="Atyp Text Semibold"/>
                <a:cs typeface="Atyp Text Semibold"/>
                <a:sym typeface="Atyp Text Semibold"/>
              </a:defRPr>
            </a:lvl1pPr>
          </a:lstStyle>
          <a:p>
            <a:r>
              <a:t>Click to Edit Section Divider Title</a:t>
            </a:r>
          </a:p>
        </p:txBody>
      </p:sp>
      <p:sp>
        <p:nvSpPr>
          <p:cNvPr id="187" name="Freeform 6"/>
          <p:cNvSpPr/>
          <p:nvPr/>
        </p:nvSpPr>
        <p:spPr>
          <a:xfrm>
            <a:off x="10419667" y="724570"/>
            <a:ext cx="1772333" cy="61334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3478" y="21600"/>
                </a:lnTo>
                <a:lnTo>
                  <a:pt x="2946" y="21114"/>
                </a:lnTo>
                <a:cubicBezTo>
                  <a:pt x="1028" y="19215"/>
                  <a:pt x="0" y="17207"/>
                  <a:pt x="0" y="15131"/>
                </a:cubicBezTo>
                <a:cubicBezTo>
                  <a:pt x="0" y="9552"/>
                  <a:pt x="7313" y="4495"/>
                  <a:pt x="19292" y="697"/>
                </a:cubicBezTo>
                <a:close/>
              </a:path>
            </a:pathLst>
          </a:custGeom>
          <a:solidFill>
            <a:schemeClr val="accent5"/>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9" name="Slide Number">
            <a:extLst>
              <a:ext uri="{FF2B5EF4-FFF2-40B4-BE49-F238E27FC236}">
                <a16:creationId xmlns:a16="http://schemas.microsoft.com/office/drawing/2014/main" id="{F309D1F8-5EE2-1BC5-367B-B4F40FDA6F2D}"/>
              </a:ext>
            </a:extLst>
          </p:cNvPr>
          <p:cNvSpPr txBox="1">
            <a:spLocks noGrp="1"/>
          </p:cNvSpPr>
          <p:nvPr>
            <p:ph type="sldNum" sz="quarter" idx="2"/>
          </p:nvPr>
        </p:nvSpPr>
        <p:spPr>
          <a:xfrm>
            <a:off x="11527727" y="6256179"/>
            <a:ext cx="265455" cy="246221"/>
          </a:xfrm>
          <a:prstGeom prst="rect">
            <a:avLst/>
          </a:prstGeom>
        </p:spPr>
        <p:txBody>
          <a:bodyPr/>
          <a:lstStyle>
            <a:lvl1pPr marL="0" indent="0">
              <a:buFont typeface="Arial" panose="020B0604020202020204" pitchFamily="34" charset="0"/>
              <a:buNone/>
              <a:defRPr/>
            </a:lvl1pPr>
          </a:lstStyle>
          <a:p>
            <a:fld id="{86CB4B4D-7CA3-9044-876B-883B54F8677D}" type="slidenum">
              <a:rPr lang="en-US" smtClean="0"/>
              <a:pPr/>
              <a:t>‹#›</a:t>
            </a:fld>
            <a:endParaRPr lang="en-US"/>
          </a:p>
        </p:txBody>
      </p:sp>
      <p:pic>
        <p:nvPicPr>
          <p:cNvPr id="3" name="Picture 2">
            <a:extLst>
              <a:ext uri="{FF2B5EF4-FFF2-40B4-BE49-F238E27FC236}">
                <a16:creationId xmlns:a16="http://schemas.microsoft.com/office/drawing/2014/main" id="{55CA36FF-301A-B3E2-5104-980CEAD25095}"/>
              </a:ext>
            </a:extLst>
          </p:cNvPr>
          <p:cNvPicPr>
            <a:picLocks noChangeAspect="1"/>
          </p:cNvPicPr>
          <p:nvPr userDrawn="1"/>
        </p:nvPicPr>
        <p:blipFill>
          <a:blip r:embed="rId2"/>
          <a:stretch>
            <a:fillRect/>
          </a:stretch>
        </p:blipFill>
        <p:spPr>
          <a:xfrm>
            <a:off x="510882" y="5921468"/>
            <a:ext cx="2509091" cy="481008"/>
          </a:xfrm>
          <a:prstGeom prst="rect">
            <a:avLst/>
          </a:prstGeom>
        </p:spPr>
      </p:pic>
    </p:spTree>
    <p:extLst>
      <p:ext uri="{BB962C8B-B14F-4D97-AF65-F5344CB8AC3E}">
        <p14:creationId xmlns:p14="http://schemas.microsoft.com/office/powerpoint/2010/main" val="1813558646"/>
      </p:ext>
    </p:extLst>
  </p:cSld>
  <p:clrMapOvr>
    <a:overrideClrMapping bg1="lt1" tx1="dk1" bg2="lt2" tx2="dk2" accent1="accent1" accent2="accent2" accent3="accent3" accent4="accent4" accent5="accent5" accent6="accent6" hlink="hlink" folHlink="folHlink"/>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 1-Column - Bullets">
    <p:bg>
      <p:bgPr>
        <a:solidFill>
          <a:schemeClr val="bg1"/>
        </a:solidFill>
        <a:effectLst/>
      </p:bgPr>
    </p:bg>
    <p:spTree>
      <p:nvGrpSpPr>
        <p:cNvPr id="1" name=""/>
        <p:cNvGrpSpPr/>
        <p:nvPr/>
      </p:nvGrpSpPr>
      <p:grpSpPr>
        <a:xfrm>
          <a:off x="0" y="0"/>
          <a:ext cx="0" cy="0"/>
          <a:chOff x="0" y="0"/>
          <a:chExt cx="0" cy="0"/>
        </a:xfrm>
      </p:grpSpPr>
      <p:sp>
        <p:nvSpPr>
          <p:cNvPr id="2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 name="Text Placeholder 2">
            <a:extLst>
              <a:ext uri="{FF2B5EF4-FFF2-40B4-BE49-F238E27FC236}">
                <a16:creationId xmlns:a16="http://schemas.microsoft.com/office/drawing/2014/main" id="{FAB52382-BA5B-1C4F-9278-4A12CE07DC18}"/>
              </a:ext>
            </a:extLst>
          </p:cNvPr>
          <p:cNvSpPr>
            <a:spLocks noGrp="1"/>
          </p:cNvSpPr>
          <p:nvPr>
            <p:ph type="body" sz="quarter" idx="22"/>
          </p:nvPr>
        </p:nvSpPr>
        <p:spPr>
          <a:xfrm>
            <a:off x="517525" y="1820863"/>
            <a:ext cx="11158538" cy="3786187"/>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9F3AA004-42D7-53E2-791B-5948DB69578B}"/>
              </a:ext>
            </a:extLst>
          </p:cNvPr>
          <p:cNvPicPr>
            <a:picLocks noChangeAspect="1"/>
          </p:cNvPicPr>
          <p:nvPr userDrawn="1"/>
        </p:nvPicPr>
        <p:blipFill>
          <a:blip r:embed="rId2"/>
          <a:stretch>
            <a:fillRect/>
          </a:stretch>
        </p:blipFill>
        <p:spPr>
          <a:xfrm>
            <a:off x="510882" y="5921468"/>
            <a:ext cx="2509091" cy="481008"/>
          </a:xfrm>
          <a:prstGeom prst="rect">
            <a:avLst/>
          </a:prstGeom>
        </p:spPr>
      </p:pic>
      <p:sp>
        <p:nvSpPr>
          <p:cNvPr id="13" name="Click to Edit 1-Column Title">
            <a:extLst>
              <a:ext uri="{FF2B5EF4-FFF2-40B4-BE49-F238E27FC236}">
                <a16:creationId xmlns:a16="http://schemas.microsoft.com/office/drawing/2014/main" id="{3AF985AE-33F3-ECEE-EC6A-0CE29A44C92F}"/>
              </a:ext>
            </a:extLst>
          </p:cNvPr>
          <p:cNvSpPr txBox="1">
            <a:spLocks noGrp="1"/>
          </p:cNvSpPr>
          <p:nvPr>
            <p:ph type="title" hasCustomPrompt="1"/>
          </p:nvPr>
        </p:nvSpPr>
        <p:spPr>
          <a:xfrm>
            <a:off x="516924" y="505168"/>
            <a:ext cx="11164331" cy="514007"/>
          </a:xfrm>
          <a:prstGeom prst="rect">
            <a:avLst/>
          </a:prstGeom>
        </p:spPr>
        <p:txBody>
          <a:bodyPr/>
          <a:lstStyle/>
          <a:p>
            <a:r>
              <a:t>Click to Edit 1-Column Title</a:t>
            </a:r>
          </a:p>
        </p:txBody>
      </p:sp>
      <p:sp>
        <p:nvSpPr>
          <p:cNvPr id="14" name="Body Level One…">
            <a:extLst>
              <a:ext uri="{FF2B5EF4-FFF2-40B4-BE49-F238E27FC236}">
                <a16:creationId xmlns:a16="http://schemas.microsoft.com/office/drawing/2014/main" id="{9CBC506F-BC28-D6EA-1708-59970C3116F7}"/>
              </a:ext>
            </a:extLst>
          </p:cNvPr>
          <p:cNvSpPr txBox="1">
            <a:spLocks noGrp="1"/>
          </p:cNvSpPr>
          <p:nvPr>
            <p:ph type="body" sz="quarter" idx="1" hasCustomPrompt="1"/>
          </p:nvPr>
        </p:nvSpPr>
        <p:spPr>
          <a:xfrm>
            <a:off x="516924" y="1036001"/>
            <a:ext cx="11163301" cy="307277"/>
          </a:xfrm>
          <a:prstGeom prst="rect">
            <a:avLst/>
          </a:prstGeom>
        </p:spPr>
        <p:txBody>
          <a:bodyPr/>
          <a:lstStyle>
            <a:lvl1pPr marL="0" marR="0" indent="0" algn="l" defTabSz="914400" rtl="0" eaLnBrk="1" fontAlgn="auto" latinLnBrk="0" hangingPunct="1">
              <a:lnSpc>
                <a:spcPts val="2700"/>
              </a:lnSpc>
              <a:spcBef>
                <a:spcPts val="1000"/>
              </a:spcBef>
              <a:spcAft>
                <a:spcPts val="0"/>
              </a:spcAft>
              <a:buClr>
                <a:schemeClr val="tx1"/>
              </a:buClr>
              <a:buSzTx/>
              <a:buFont typeface="Arial" panose="020B0604020202020204" pitchFamily="34" charset="0"/>
              <a:buNone/>
              <a:tabLst/>
              <a:defRPr>
                <a:latin typeface="+mj-lt"/>
                <a:ea typeface="Atyp Text Semibold"/>
                <a:cs typeface="Atyp Text Semibold"/>
                <a:sym typeface="Atyp Text Semibold"/>
              </a:defRPr>
            </a:lvl1pPr>
            <a:lvl2pPr>
              <a:lnSpc>
                <a:spcPts val="2700"/>
              </a:lnSpc>
              <a:defRPr>
                <a:latin typeface="Atyp Text Semibold"/>
                <a:ea typeface="Atyp Text Semibold"/>
                <a:cs typeface="Atyp Text Semibold"/>
                <a:sym typeface="Atyp Text Semibold"/>
              </a:defRPr>
            </a:lvl2pPr>
            <a:lvl3pPr>
              <a:lnSpc>
                <a:spcPts val="2700"/>
              </a:lnSpc>
              <a:defRPr>
                <a:latin typeface="Atyp Text Semibold"/>
                <a:ea typeface="Atyp Text Semibold"/>
                <a:cs typeface="Atyp Text Semibold"/>
                <a:sym typeface="Atyp Text Semibold"/>
              </a:defRPr>
            </a:lvl3pPr>
            <a:lvl4pPr>
              <a:lnSpc>
                <a:spcPts val="2700"/>
              </a:lnSpc>
              <a:defRPr>
                <a:latin typeface="Atyp Text Semibold"/>
                <a:ea typeface="Atyp Text Semibold"/>
                <a:cs typeface="Atyp Text Semibold"/>
                <a:sym typeface="Atyp Text Semibold"/>
              </a:defRPr>
            </a:lvl4pPr>
            <a:lvl5pPr>
              <a:lnSpc>
                <a:spcPts val="2700"/>
              </a:lnSpc>
              <a:defRPr>
                <a:latin typeface="Atyp Text Semibold"/>
                <a:ea typeface="Atyp Text Semibold"/>
                <a:cs typeface="Atyp Text Semibold"/>
                <a:sym typeface="Atyp Text Semibold"/>
              </a:defRPr>
            </a:lvl5pPr>
          </a:lstStyle>
          <a:p>
            <a:r>
              <a:rPr lang="en-US"/>
              <a:t>This is a subhead. If needed, please keep to one line, only. If not, delete.</a:t>
            </a:r>
          </a:p>
        </p:txBody>
      </p:sp>
    </p:spTree>
    <p:extLst>
      <p:ext uri="{BB962C8B-B14F-4D97-AF65-F5344CB8AC3E}">
        <p14:creationId xmlns:p14="http://schemas.microsoft.com/office/powerpoint/2010/main" val="1624163661"/>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 2-Column - Yellow">
    <p:bg>
      <p:bgPr>
        <a:solidFill>
          <a:srgbClr val="FFE900"/>
        </a:solidFill>
        <a:effectLst/>
      </p:bgPr>
    </p:bg>
    <p:spTree>
      <p:nvGrpSpPr>
        <p:cNvPr id="1" name=""/>
        <p:cNvGrpSpPr/>
        <p:nvPr/>
      </p:nvGrpSpPr>
      <p:grpSpPr>
        <a:xfrm>
          <a:off x="0" y="0"/>
          <a:ext cx="0" cy="0"/>
          <a:chOff x="0" y="0"/>
          <a:chExt cx="0" cy="0"/>
        </a:xfrm>
      </p:grpSpPr>
      <p:sp>
        <p:nvSpPr>
          <p:cNvPr id="3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7" name="Click to Edit 2-Column Title"/>
          <p:cNvSpPr txBox="1">
            <a:spLocks noGrp="1"/>
          </p:cNvSpPr>
          <p:nvPr>
            <p:ph type="title" hasCustomPrompt="1"/>
          </p:nvPr>
        </p:nvSpPr>
        <p:spPr>
          <a:xfrm>
            <a:off x="516924" y="505169"/>
            <a:ext cx="11164331" cy="401140"/>
          </a:xfrm>
          <a:prstGeom prst="rect">
            <a:avLst/>
          </a:prstGeom>
        </p:spPr>
        <p:txBody>
          <a:bodyPr/>
          <a:lstStyle>
            <a:lvl1pPr>
              <a:defRPr>
                <a:latin typeface="+mj-lt"/>
              </a:defRPr>
            </a:lvl1pPr>
          </a:lstStyle>
          <a:p>
            <a:r>
              <a:t>Click to Edit 2-Column Title</a:t>
            </a:r>
          </a:p>
        </p:txBody>
      </p:sp>
      <p:sp>
        <p:nvSpPr>
          <p:cNvPr id="9" name="Text Placeholder 2">
            <a:extLst>
              <a:ext uri="{FF2B5EF4-FFF2-40B4-BE49-F238E27FC236}">
                <a16:creationId xmlns:a16="http://schemas.microsoft.com/office/drawing/2014/main" id="{9535F294-FC9E-6C42-8466-BA46BE870ECF}"/>
              </a:ext>
            </a:extLst>
          </p:cNvPr>
          <p:cNvSpPr>
            <a:spLocks noGrp="1"/>
          </p:cNvSpPr>
          <p:nvPr>
            <p:ph type="body" sz="quarter" idx="22"/>
          </p:nvPr>
        </p:nvSpPr>
        <p:spPr>
          <a:xfrm>
            <a:off x="517525" y="1330325"/>
            <a:ext cx="5421313" cy="41306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C03C1EED-91FD-5345-AF5E-5EF3B609EA36}"/>
              </a:ext>
            </a:extLst>
          </p:cNvPr>
          <p:cNvSpPr>
            <a:spLocks noGrp="1"/>
          </p:cNvSpPr>
          <p:nvPr>
            <p:ph type="body" sz="quarter" idx="23"/>
          </p:nvPr>
        </p:nvSpPr>
        <p:spPr>
          <a:xfrm>
            <a:off x="6253163" y="1330325"/>
            <a:ext cx="5427662" cy="413067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CA7E7257-85E9-C7B4-A6B3-06FD583725BE}"/>
              </a:ext>
            </a:extLst>
          </p:cNvPr>
          <p:cNvPicPr>
            <a:picLocks noChangeAspect="1"/>
          </p:cNvPicPr>
          <p:nvPr userDrawn="1"/>
        </p:nvPicPr>
        <p:blipFill>
          <a:blip r:embed="rId2"/>
          <a:stretch>
            <a:fillRect/>
          </a:stretch>
        </p:blipFill>
        <p:spPr>
          <a:xfrm>
            <a:off x="510882" y="5921468"/>
            <a:ext cx="2509091" cy="481008"/>
          </a:xfrm>
          <a:prstGeom prst="rect">
            <a:avLst/>
          </a:prstGeom>
        </p:spPr>
      </p:pic>
    </p:spTree>
    <p:extLst>
      <p:ext uri="{BB962C8B-B14F-4D97-AF65-F5344CB8AC3E}">
        <p14:creationId xmlns:p14="http://schemas.microsoft.com/office/powerpoint/2010/main" val="3870700029"/>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Agenda_Yellow">
    <p:bg>
      <p:bgPr>
        <a:solidFill>
          <a:schemeClr val="bg1"/>
        </a:solidFill>
        <a:effectLst/>
      </p:bgPr>
    </p:bg>
    <p:spTree>
      <p:nvGrpSpPr>
        <p:cNvPr id="1" name=""/>
        <p:cNvGrpSpPr/>
        <p:nvPr/>
      </p:nvGrpSpPr>
      <p:grpSpPr>
        <a:xfrm>
          <a:off x="0" y="0"/>
          <a:ext cx="0" cy="0"/>
          <a:chOff x="0" y="0"/>
          <a:chExt cx="0" cy="0"/>
        </a:xfrm>
      </p:grpSpPr>
      <p:sp>
        <p:nvSpPr>
          <p:cNvPr id="5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21" name="Freeform 22"/>
          <p:cNvSpPr/>
          <p:nvPr/>
        </p:nvSpPr>
        <p:spPr>
          <a:xfrm rot="10800000">
            <a:off x="6846305" y="5616858"/>
            <a:ext cx="2192586" cy="1259803"/>
          </a:xfrm>
          <a:custGeom>
            <a:avLst/>
            <a:gdLst/>
            <a:ahLst/>
            <a:cxnLst>
              <a:cxn ang="0">
                <a:pos x="wd2" y="hd2"/>
              </a:cxn>
              <a:cxn ang="5400000">
                <a:pos x="wd2" y="hd2"/>
              </a:cxn>
              <a:cxn ang="10800000">
                <a:pos x="wd2" y="hd2"/>
              </a:cxn>
              <a:cxn ang="16200000">
                <a:pos x="wd2" y="hd2"/>
              </a:cxn>
            </a:cxnLst>
            <a:rect l="0" t="0" r="r" b="b"/>
            <a:pathLst>
              <a:path w="21600" h="21600" extrusionOk="0">
                <a:moveTo>
                  <a:pt x="162" y="0"/>
                </a:moveTo>
                <a:lnTo>
                  <a:pt x="5047" y="0"/>
                </a:lnTo>
                <a:lnTo>
                  <a:pt x="4922" y="700"/>
                </a:lnTo>
                <a:cubicBezTo>
                  <a:pt x="4842" y="1379"/>
                  <a:pt x="4800" y="2083"/>
                  <a:pt x="4800" y="2803"/>
                </a:cubicBezTo>
                <a:cubicBezTo>
                  <a:pt x="4800" y="8568"/>
                  <a:pt x="7488" y="13246"/>
                  <a:pt x="10800" y="13246"/>
                </a:cubicBezTo>
                <a:cubicBezTo>
                  <a:pt x="14112" y="13246"/>
                  <a:pt x="16800" y="8568"/>
                  <a:pt x="16800" y="2803"/>
                </a:cubicBezTo>
                <a:cubicBezTo>
                  <a:pt x="16800" y="2083"/>
                  <a:pt x="16758" y="1379"/>
                  <a:pt x="16678" y="700"/>
                </a:cubicBezTo>
                <a:lnTo>
                  <a:pt x="16553" y="0"/>
                </a:lnTo>
                <a:lnTo>
                  <a:pt x="21439" y="0"/>
                </a:lnTo>
                <a:lnTo>
                  <a:pt x="21600" y="2803"/>
                </a:lnTo>
                <a:cubicBezTo>
                  <a:pt x="21600" y="13162"/>
                  <a:pt x="16800" y="21600"/>
                  <a:pt x="10800" y="21600"/>
                </a:cubicBezTo>
                <a:cubicBezTo>
                  <a:pt x="4848" y="21600"/>
                  <a:pt x="0" y="13162"/>
                  <a:pt x="0" y="2803"/>
                </a:cubicBezTo>
                <a:close/>
              </a:path>
            </a:pathLst>
          </a:custGeom>
          <a:solidFill>
            <a:schemeClr val="accent2"/>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524" name="Body Level One…"/>
          <p:cNvSpPr txBox="1">
            <a:spLocks noGrp="1"/>
          </p:cNvSpPr>
          <p:nvPr>
            <p:ph type="body" sz="quarter" idx="1" hasCustomPrompt="1"/>
          </p:nvPr>
        </p:nvSpPr>
        <p:spPr>
          <a:xfrm>
            <a:off x="3518194" y="1579050"/>
            <a:ext cx="7429206" cy="3793050"/>
          </a:xfrm>
          <a:prstGeom prst="rect">
            <a:avLst/>
          </a:prstGeom>
        </p:spPr>
        <p:txBody>
          <a:bodyPr/>
          <a:lstStyle>
            <a:lvl1pPr marL="0" indent="0">
              <a:lnSpc>
                <a:spcPct val="150000"/>
              </a:lnSpc>
              <a:buNone/>
              <a:defRPr sz="1800" b="1">
                <a:solidFill>
                  <a:schemeClr val="tx1"/>
                </a:solidFill>
                <a:latin typeface="+mn-lt"/>
                <a:ea typeface="Atyp Text Semibold"/>
                <a:cs typeface="Atyp Text Semibold"/>
                <a:sym typeface="Atyp Text Semibold"/>
              </a:defRPr>
            </a:lvl1pPr>
            <a:lvl2pPr>
              <a:lnSpc>
                <a:spcPts val="2700"/>
              </a:lnSpc>
              <a:defRPr>
                <a:latin typeface="Atyp Text Semibold"/>
                <a:ea typeface="Atyp Text Semibold"/>
                <a:cs typeface="Atyp Text Semibold"/>
                <a:sym typeface="Atyp Text Semibold"/>
              </a:defRPr>
            </a:lvl2pPr>
            <a:lvl3pPr>
              <a:lnSpc>
                <a:spcPts val="2700"/>
              </a:lnSpc>
              <a:defRPr>
                <a:latin typeface="Atyp Text Semibold"/>
                <a:ea typeface="Atyp Text Semibold"/>
                <a:cs typeface="Atyp Text Semibold"/>
                <a:sym typeface="Atyp Text Semibold"/>
              </a:defRPr>
            </a:lvl3pPr>
            <a:lvl4pPr>
              <a:lnSpc>
                <a:spcPts val="2700"/>
              </a:lnSpc>
              <a:defRPr>
                <a:latin typeface="Atyp Text Semibold"/>
                <a:ea typeface="Atyp Text Semibold"/>
                <a:cs typeface="Atyp Text Semibold"/>
                <a:sym typeface="Atyp Text Semibold"/>
              </a:defRPr>
            </a:lvl4pPr>
            <a:lvl5pPr>
              <a:lnSpc>
                <a:spcPts val="2700"/>
              </a:lnSpc>
              <a:defRPr>
                <a:latin typeface="Atyp Text Semibold"/>
                <a:ea typeface="Atyp Text Semibold"/>
                <a:cs typeface="Atyp Text Semibold"/>
                <a:sym typeface="Atyp Text Semibold"/>
              </a:defRPr>
            </a:lvl5pPr>
          </a:lstStyle>
          <a:p>
            <a:r>
              <a:rPr lang="en-US"/>
              <a:t>Lorem Ipsum Dolor</a:t>
            </a:r>
          </a:p>
          <a:p>
            <a:r>
              <a:rPr lang="en-US"/>
              <a:t>Sit </a:t>
            </a:r>
            <a:r>
              <a:rPr lang="en-US" err="1"/>
              <a:t>Amet</a:t>
            </a:r>
            <a:r>
              <a:rPr lang="en-US"/>
              <a:t> </a:t>
            </a:r>
            <a:r>
              <a:rPr lang="en-US" err="1"/>
              <a:t>Consectetuer</a:t>
            </a:r>
            <a:endParaRPr lang="en-US"/>
          </a:p>
          <a:p>
            <a:r>
              <a:rPr lang="en-US" err="1"/>
              <a:t>Adipiscing</a:t>
            </a:r>
            <a:r>
              <a:rPr lang="en-US"/>
              <a:t> </a:t>
            </a:r>
            <a:r>
              <a:rPr lang="en-US" err="1"/>
              <a:t>Elit</a:t>
            </a:r>
            <a:endParaRPr lang="en-US"/>
          </a:p>
          <a:p>
            <a:r>
              <a:rPr lang="en-US" err="1"/>
              <a:t>Nonummy</a:t>
            </a:r>
            <a:r>
              <a:rPr lang="en-US"/>
              <a:t> </a:t>
            </a:r>
            <a:r>
              <a:rPr lang="en-US" err="1"/>
              <a:t>Nibh</a:t>
            </a:r>
            <a:r>
              <a:rPr lang="en-US"/>
              <a:t> </a:t>
            </a:r>
            <a:r>
              <a:rPr lang="en-US" err="1"/>
              <a:t>Euismod</a:t>
            </a:r>
            <a:endParaRPr lang="en-US"/>
          </a:p>
          <a:p>
            <a:r>
              <a:rPr lang="en-US" err="1"/>
              <a:t>Tincidunt</a:t>
            </a:r>
            <a:r>
              <a:rPr lang="en-US"/>
              <a:t> Ut </a:t>
            </a:r>
            <a:r>
              <a:rPr lang="en-US" err="1"/>
              <a:t>Laoreet</a:t>
            </a:r>
            <a:r>
              <a:rPr lang="en-US"/>
              <a:t> Dolore</a:t>
            </a:r>
          </a:p>
          <a:p>
            <a:r>
              <a:rPr lang="en-US"/>
              <a:t>Magna </a:t>
            </a:r>
            <a:r>
              <a:rPr lang="en-US" err="1"/>
              <a:t>Aliquam</a:t>
            </a:r>
            <a:endParaRPr lang="en-US"/>
          </a:p>
          <a:p>
            <a:r>
              <a:rPr lang="en-US" err="1"/>
              <a:t>Erat</a:t>
            </a:r>
            <a:r>
              <a:rPr lang="en-US"/>
              <a:t> </a:t>
            </a:r>
            <a:r>
              <a:rPr lang="en-US" err="1"/>
              <a:t>Volutpat</a:t>
            </a:r>
            <a:endParaRPr lang="en-US"/>
          </a:p>
        </p:txBody>
      </p:sp>
      <p:sp>
        <p:nvSpPr>
          <p:cNvPr id="525" name="Text Placeholder 11"/>
          <p:cNvSpPr>
            <a:spLocks noGrp="1"/>
          </p:cNvSpPr>
          <p:nvPr>
            <p:ph type="body" sz="quarter" idx="21" hasCustomPrompt="1"/>
          </p:nvPr>
        </p:nvSpPr>
        <p:spPr>
          <a:xfrm>
            <a:off x="774699" y="1579050"/>
            <a:ext cx="2425701" cy="3775258"/>
          </a:xfrm>
          <a:prstGeom prst="rect">
            <a:avLst/>
          </a:prstGeom>
        </p:spPr>
        <p:txBody>
          <a:bodyPr/>
          <a:lstStyle>
            <a:lvl1pPr marL="0" marR="0" indent="0" algn="r" defTabSz="914400" rtl="0" eaLnBrk="1" fontAlgn="auto" latinLnBrk="0" hangingPunct="1">
              <a:lnSpc>
                <a:spcPct val="150000"/>
              </a:lnSpc>
              <a:spcBef>
                <a:spcPts val="1000"/>
              </a:spcBef>
              <a:spcAft>
                <a:spcPts val="0"/>
              </a:spcAft>
              <a:buClr>
                <a:schemeClr val="tx1"/>
              </a:buClr>
              <a:buSzTx/>
              <a:buFont typeface="Arial" panose="020B0604020202020204" pitchFamily="34" charset="0"/>
              <a:buNone/>
              <a:tabLst/>
              <a:defRPr sz="1800">
                <a:solidFill>
                  <a:schemeClr val="tx1"/>
                </a:solidFill>
                <a:latin typeface="+mn-lt"/>
              </a:defRPr>
            </a:lvl1pPr>
          </a:lstStyle>
          <a:p>
            <a:r>
              <a:rPr lang="en-US"/>
              <a:t>0:00am–0:00pm</a:t>
            </a:r>
          </a:p>
          <a:p>
            <a:r>
              <a:rPr lang="en-US"/>
              <a:t>0:00am–0:00pm</a:t>
            </a:r>
          </a:p>
          <a:p>
            <a:r>
              <a:rPr lang="en-US"/>
              <a:t>0:00am–0:00pm</a:t>
            </a:r>
          </a:p>
          <a:p>
            <a:r>
              <a:rPr lang="en-US"/>
              <a:t>0:00am–0:00pm</a:t>
            </a:r>
          </a:p>
          <a:p>
            <a:r>
              <a:rPr lang="en-US"/>
              <a:t>0:00am–0:00pm</a:t>
            </a:r>
          </a:p>
          <a:p>
            <a:r>
              <a:rPr lang="en-US"/>
              <a:t>0:00am–0:00pm</a:t>
            </a:r>
          </a:p>
          <a:p>
            <a:r>
              <a:rPr lang="en-US"/>
              <a:t>0:00am–0:00pm</a:t>
            </a:r>
          </a:p>
          <a:p>
            <a:endParaRPr lang="en-US"/>
          </a:p>
        </p:txBody>
      </p:sp>
      <p:sp>
        <p:nvSpPr>
          <p:cNvPr id="526" name="Click to Edit Sidebar Text"/>
          <p:cNvSpPr txBox="1">
            <a:spLocks noGrp="1"/>
          </p:cNvSpPr>
          <p:nvPr>
            <p:ph type="title" hasCustomPrompt="1"/>
          </p:nvPr>
        </p:nvSpPr>
        <p:spPr>
          <a:xfrm>
            <a:off x="767698" y="855150"/>
            <a:ext cx="9062102" cy="491050"/>
          </a:xfrm>
          <a:prstGeom prst="rect">
            <a:avLst/>
          </a:prstGeom>
        </p:spPr>
        <p:txBody>
          <a:bodyPr/>
          <a:lstStyle>
            <a:lvl1pPr>
              <a:defRPr sz="3600">
                <a:solidFill>
                  <a:schemeClr val="tx1"/>
                </a:solidFill>
                <a:latin typeface="+mj-lt"/>
              </a:defRPr>
            </a:lvl1pPr>
          </a:lstStyle>
          <a:p>
            <a:r>
              <a:rPr lang="en-US"/>
              <a:t>Agenda Title: Date if Desired</a:t>
            </a:r>
            <a:endParaRPr/>
          </a:p>
        </p:txBody>
      </p:sp>
      <p:sp>
        <p:nvSpPr>
          <p:cNvPr id="7" name="Freeform 6">
            <a:extLst>
              <a:ext uri="{FF2B5EF4-FFF2-40B4-BE49-F238E27FC236}">
                <a16:creationId xmlns:a16="http://schemas.microsoft.com/office/drawing/2014/main" id="{262CECCD-69D2-C354-0253-40C69FD8CCB3}"/>
              </a:ext>
            </a:extLst>
          </p:cNvPr>
          <p:cNvSpPr/>
          <p:nvPr userDrawn="1"/>
        </p:nvSpPr>
        <p:spPr>
          <a:xfrm rot="1995147">
            <a:off x="1833022" y="5535140"/>
            <a:ext cx="2030311" cy="1501792"/>
          </a:xfrm>
          <a:custGeom>
            <a:avLst/>
            <a:gdLst>
              <a:gd name="connsiteX0" fmla="*/ 1194169 w 2030311"/>
              <a:gd name="connsiteY0" fmla="*/ 0 h 1501792"/>
              <a:gd name="connsiteX1" fmla="*/ 2030311 w 2030311"/>
              <a:gd name="connsiteY1" fmla="*/ 836166 h 1501792"/>
              <a:gd name="connsiteX2" fmla="*/ 1658734 w 2030311"/>
              <a:gd name="connsiteY2" fmla="*/ 1079805 h 1501792"/>
              <a:gd name="connsiteX3" fmla="*/ 1194169 w 2030311"/>
              <a:gd name="connsiteY3" fmla="*/ 615248 h 1501792"/>
              <a:gd name="connsiteX4" fmla="*/ 307609 w 2030311"/>
              <a:gd name="connsiteY4" fmla="*/ 1501792 h 1501792"/>
              <a:gd name="connsiteX5" fmla="*/ 0 w 2030311"/>
              <a:gd name="connsiteY5" fmla="*/ 1194203 h 150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0311" h="1501792">
                <a:moveTo>
                  <a:pt x="1194169" y="0"/>
                </a:moveTo>
                <a:lnTo>
                  <a:pt x="2030311" y="836166"/>
                </a:lnTo>
                <a:lnTo>
                  <a:pt x="1658734" y="1079805"/>
                </a:lnTo>
                <a:lnTo>
                  <a:pt x="1194169" y="615248"/>
                </a:lnTo>
                <a:lnTo>
                  <a:pt x="307609" y="1501792"/>
                </a:lnTo>
                <a:lnTo>
                  <a:pt x="0" y="1194203"/>
                </a:lnTo>
                <a:close/>
              </a:path>
            </a:pathLst>
          </a:custGeom>
          <a:solidFill>
            <a:schemeClr val="tx1"/>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3" name="Freeform 2">
            <a:extLst>
              <a:ext uri="{FF2B5EF4-FFF2-40B4-BE49-F238E27FC236}">
                <a16:creationId xmlns:a16="http://schemas.microsoft.com/office/drawing/2014/main" id="{ABB98A7E-5D45-EFB8-D74F-669791EE1732}"/>
              </a:ext>
            </a:extLst>
          </p:cNvPr>
          <p:cNvSpPr/>
          <p:nvPr userDrawn="1"/>
        </p:nvSpPr>
        <p:spPr>
          <a:xfrm rot="21206569">
            <a:off x="10141847" y="581634"/>
            <a:ext cx="2096517" cy="435057"/>
          </a:xfrm>
          <a:custGeom>
            <a:avLst/>
            <a:gdLst>
              <a:gd name="connsiteX0" fmla="*/ 2096517 w 2096517"/>
              <a:gd name="connsiteY0" fmla="*/ 0 h 435057"/>
              <a:gd name="connsiteX1" fmla="*/ 2046508 w 2096517"/>
              <a:gd name="connsiteY1" fmla="*/ 435057 h 435057"/>
              <a:gd name="connsiteX2" fmla="*/ 0 w 2096517"/>
              <a:gd name="connsiteY2" fmla="*/ 435057 h 435057"/>
              <a:gd name="connsiteX3" fmla="*/ 0 w 2096517"/>
              <a:gd name="connsiteY3" fmla="*/ 0 h 435057"/>
            </a:gdLst>
            <a:ahLst/>
            <a:cxnLst>
              <a:cxn ang="0">
                <a:pos x="connsiteX0" y="connsiteY0"/>
              </a:cxn>
              <a:cxn ang="0">
                <a:pos x="connsiteX1" y="connsiteY1"/>
              </a:cxn>
              <a:cxn ang="0">
                <a:pos x="connsiteX2" y="connsiteY2"/>
              </a:cxn>
              <a:cxn ang="0">
                <a:pos x="connsiteX3" y="connsiteY3"/>
              </a:cxn>
            </a:cxnLst>
            <a:rect l="l" t="t" r="r" b="b"/>
            <a:pathLst>
              <a:path w="2096517" h="435057">
                <a:moveTo>
                  <a:pt x="2096517" y="0"/>
                </a:moveTo>
                <a:lnTo>
                  <a:pt x="2046508" y="435057"/>
                </a:lnTo>
                <a:lnTo>
                  <a:pt x="0" y="435057"/>
                </a:lnTo>
                <a:lnTo>
                  <a:pt x="0" y="0"/>
                </a:lnTo>
                <a:close/>
              </a:path>
            </a:pathLst>
          </a:custGeom>
          <a:solidFill>
            <a:schemeClr val="accent5"/>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5" name="Freeform 4">
            <a:extLst>
              <a:ext uri="{FF2B5EF4-FFF2-40B4-BE49-F238E27FC236}">
                <a16:creationId xmlns:a16="http://schemas.microsoft.com/office/drawing/2014/main" id="{01A0ABFE-8D1E-039C-ED08-DB82B074005D}"/>
              </a:ext>
            </a:extLst>
          </p:cNvPr>
          <p:cNvSpPr/>
          <p:nvPr userDrawn="1"/>
        </p:nvSpPr>
        <p:spPr>
          <a:xfrm rot="18904924">
            <a:off x="11339688" y="3772229"/>
            <a:ext cx="955542" cy="895408"/>
          </a:xfrm>
          <a:custGeom>
            <a:avLst/>
            <a:gdLst>
              <a:gd name="connsiteX0" fmla="*/ 430965 w 955542"/>
              <a:gd name="connsiteY0" fmla="*/ 0 h 895408"/>
              <a:gd name="connsiteX1" fmla="*/ 861147 w 955542"/>
              <a:gd name="connsiteY1" fmla="*/ 527754 h 895408"/>
              <a:gd name="connsiteX2" fmla="*/ 955542 w 955542"/>
              <a:gd name="connsiteY2" fmla="*/ 537279 h 895408"/>
              <a:gd name="connsiteX3" fmla="*/ 598438 w 955542"/>
              <a:gd name="connsiteY3" fmla="*/ 895408 h 895408"/>
              <a:gd name="connsiteX4" fmla="*/ 592711 w 955542"/>
              <a:gd name="connsiteY4" fmla="*/ 893306 h 895408"/>
              <a:gd name="connsiteX5" fmla="*/ 0 w 955542"/>
              <a:gd name="connsiteY5" fmla="*/ 0 h 89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5542" h="895408">
                <a:moveTo>
                  <a:pt x="430965" y="0"/>
                </a:moveTo>
                <a:cubicBezTo>
                  <a:pt x="430965" y="260194"/>
                  <a:pt x="615741" y="477494"/>
                  <a:pt x="861147" y="527754"/>
                </a:cubicBezTo>
                <a:lnTo>
                  <a:pt x="955542" y="537279"/>
                </a:lnTo>
                <a:lnTo>
                  <a:pt x="598438" y="895408"/>
                </a:lnTo>
                <a:lnTo>
                  <a:pt x="592711" y="893306"/>
                </a:lnTo>
                <a:cubicBezTo>
                  <a:pt x="244842" y="745836"/>
                  <a:pt x="0" y="400796"/>
                  <a:pt x="0" y="0"/>
                </a:cubicBezTo>
                <a:close/>
              </a:path>
            </a:pathLst>
          </a:custGeom>
          <a:solidFill>
            <a:srgbClr val="FFFFFF"/>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Tree>
    <p:extLst>
      <p:ext uri="{BB962C8B-B14F-4D97-AF65-F5344CB8AC3E}">
        <p14:creationId xmlns:p14="http://schemas.microsoft.com/office/powerpoint/2010/main" val="3689061546"/>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peakers Slide - Yellow">
    <p:bg>
      <p:bgPr>
        <a:solidFill>
          <a:srgbClr val="FFE900"/>
        </a:solidFill>
        <a:effectLst/>
      </p:bgPr>
    </p:bg>
    <p:spTree>
      <p:nvGrpSpPr>
        <p:cNvPr id="1" name=""/>
        <p:cNvGrpSpPr/>
        <p:nvPr/>
      </p:nvGrpSpPr>
      <p:grpSpPr>
        <a:xfrm>
          <a:off x="0" y="0"/>
          <a:ext cx="0" cy="0"/>
          <a:chOff x="0" y="0"/>
          <a:chExt cx="0" cy="0"/>
        </a:xfrm>
      </p:grpSpPr>
      <p:sp>
        <p:nvSpPr>
          <p:cNvPr id="225" name="Slide Number"/>
          <p:cNvSpPr txBox="1">
            <a:spLocks noGrp="1"/>
          </p:cNvSpPr>
          <p:nvPr>
            <p:ph type="sldNum" sz="quarter" idx="2"/>
          </p:nvPr>
        </p:nvSpPr>
        <p:spPr>
          <a:xfrm>
            <a:off x="11527727" y="6256179"/>
            <a:ext cx="265455" cy="246221"/>
          </a:xfrm>
          <a:prstGeom prst="rect">
            <a:avLst/>
          </a:prstGeom>
        </p:spPr>
        <p:txBody>
          <a:bodyPr/>
          <a:lstStyle/>
          <a:p>
            <a:fld id="{86CB4B4D-7CA3-9044-876B-883B54F8677D}" type="slidenum">
              <a:rPr smtClean="0"/>
              <a:t>‹#›</a:t>
            </a:fld>
            <a:endParaRPr/>
          </a:p>
        </p:txBody>
      </p:sp>
      <p:pic>
        <p:nvPicPr>
          <p:cNvPr id="3" name="Picture 2">
            <a:extLst>
              <a:ext uri="{FF2B5EF4-FFF2-40B4-BE49-F238E27FC236}">
                <a16:creationId xmlns:a16="http://schemas.microsoft.com/office/drawing/2014/main" id="{5EDF543A-0D8B-FE55-A5F8-BA47FD9356DE}"/>
              </a:ext>
            </a:extLst>
          </p:cNvPr>
          <p:cNvPicPr>
            <a:picLocks noChangeAspect="1"/>
          </p:cNvPicPr>
          <p:nvPr userDrawn="1"/>
        </p:nvPicPr>
        <p:blipFill>
          <a:blip r:embed="rId2"/>
          <a:stretch>
            <a:fillRect/>
          </a:stretch>
        </p:blipFill>
        <p:spPr>
          <a:xfrm>
            <a:off x="510882" y="5921468"/>
            <a:ext cx="2509091" cy="481008"/>
          </a:xfrm>
          <a:prstGeom prst="rect">
            <a:avLst/>
          </a:prstGeom>
        </p:spPr>
      </p:pic>
      <p:sp>
        <p:nvSpPr>
          <p:cNvPr id="5" name="Click to Edit 1-Column Title">
            <a:extLst>
              <a:ext uri="{FF2B5EF4-FFF2-40B4-BE49-F238E27FC236}">
                <a16:creationId xmlns:a16="http://schemas.microsoft.com/office/drawing/2014/main" id="{4488DEF0-AB9A-6427-80B6-B9B763851E72}"/>
              </a:ext>
            </a:extLst>
          </p:cNvPr>
          <p:cNvSpPr txBox="1">
            <a:spLocks noGrp="1"/>
          </p:cNvSpPr>
          <p:nvPr>
            <p:ph type="title" hasCustomPrompt="1"/>
          </p:nvPr>
        </p:nvSpPr>
        <p:spPr>
          <a:xfrm>
            <a:off x="516924" y="505168"/>
            <a:ext cx="11164331" cy="514007"/>
          </a:xfrm>
          <a:prstGeom prst="rect">
            <a:avLst/>
          </a:prstGeom>
        </p:spPr>
        <p:txBody>
          <a:bodyPr/>
          <a:lstStyle>
            <a:lvl1pPr>
              <a:defRPr>
                <a:latin typeface="+mj-lt"/>
              </a:defRPr>
            </a:lvl1pPr>
          </a:lstStyle>
          <a:p>
            <a:r>
              <a:rPr lang="en-US"/>
              <a:t>Click to Edit Speaker Slide Title</a:t>
            </a:r>
          </a:p>
        </p:txBody>
      </p:sp>
      <p:sp>
        <p:nvSpPr>
          <p:cNvPr id="6" name="Picture Placeholder 4">
            <a:extLst>
              <a:ext uri="{FF2B5EF4-FFF2-40B4-BE49-F238E27FC236}">
                <a16:creationId xmlns:a16="http://schemas.microsoft.com/office/drawing/2014/main" id="{92B6BCB4-502A-E481-3B7B-3BDB47E0B90B}"/>
              </a:ext>
            </a:extLst>
          </p:cNvPr>
          <p:cNvSpPr>
            <a:spLocks noGrp="1"/>
          </p:cNvSpPr>
          <p:nvPr>
            <p:ph type="pic" sz="quarter" idx="21"/>
          </p:nvPr>
        </p:nvSpPr>
        <p:spPr>
          <a:xfrm>
            <a:off x="4940300" y="2049408"/>
            <a:ext cx="2311400" cy="2309815"/>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7" name="Picture Placeholder 4">
            <a:extLst>
              <a:ext uri="{FF2B5EF4-FFF2-40B4-BE49-F238E27FC236}">
                <a16:creationId xmlns:a16="http://schemas.microsoft.com/office/drawing/2014/main" id="{334F479F-B4BD-D269-EE95-BD9333D3F1C0}"/>
              </a:ext>
            </a:extLst>
          </p:cNvPr>
          <p:cNvSpPr>
            <a:spLocks noGrp="1"/>
          </p:cNvSpPr>
          <p:nvPr>
            <p:ph type="pic" sz="quarter" idx="22"/>
          </p:nvPr>
        </p:nvSpPr>
        <p:spPr>
          <a:xfrm>
            <a:off x="1413719" y="2049408"/>
            <a:ext cx="2311401" cy="2309815"/>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8" name="Picture Placeholder 4">
            <a:extLst>
              <a:ext uri="{FF2B5EF4-FFF2-40B4-BE49-F238E27FC236}">
                <a16:creationId xmlns:a16="http://schemas.microsoft.com/office/drawing/2014/main" id="{97A612F1-5623-CFA1-5F91-F5A808CE0C94}"/>
              </a:ext>
            </a:extLst>
          </p:cNvPr>
          <p:cNvSpPr>
            <a:spLocks noGrp="1"/>
          </p:cNvSpPr>
          <p:nvPr>
            <p:ph type="pic" sz="quarter" idx="23"/>
          </p:nvPr>
        </p:nvSpPr>
        <p:spPr>
          <a:xfrm>
            <a:off x="8449785" y="2049408"/>
            <a:ext cx="2311401" cy="2309815"/>
          </a:xfrm>
          <a:prstGeom prst="ellipse">
            <a:avLst/>
          </a:prstGeom>
        </p:spPr>
        <p:txBody>
          <a:bodyPr lIns="91439" rIns="91439">
            <a:noAutofit/>
          </a:bodyPr>
          <a:lstStyle>
            <a:lvl1pPr marL="0" indent="0" algn="ctr">
              <a:buNone/>
              <a:defRPr/>
            </a:lvl1pPr>
          </a:lstStyle>
          <a:p>
            <a:r>
              <a:rPr lang="en-US"/>
              <a:t>Click icon to add picture</a:t>
            </a:r>
            <a:endParaRPr/>
          </a:p>
        </p:txBody>
      </p:sp>
      <p:sp>
        <p:nvSpPr>
          <p:cNvPr id="9" name="Body Level One…">
            <a:extLst>
              <a:ext uri="{FF2B5EF4-FFF2-40B4-BE49-F238E27FC236}">
                <a16:creationId xmlns:a16="http://schemas.microsoft.com/office/drawing/2014/main" id="{A2FC64FC-F4BC-7E3E-C69C-EA0DD5C48FDC}"/>
              </a:ext>
            </a:extLst>
          </p:cNvPr>
          <p:cNvSpPr txBox="1">
            <a:spLocks noGrp="1"/>
          </p:cNvSpPr>
          <p:nvPr>
            <p:ph type="body" sz="quarter" idx="1" hasCustomPrompt="1"/>
          </p:nvPr>
        </p:nvSpPr>
        <p:spPr>
          <a:xfrm>
            <a:off x="4295775" y="4525964"/>
            <a:ext cx="3600450" cy="337302"/>
          </a:xfrm>
          <a:prstGeom prst="rect">
            <a:avLst/>
          </a:prstGeom>
        </p:spPr>
        <p:txBody>
          <a:bodyPr/>
          <a:lstStyle>
            <a:lvl1pPr marL="0" indent="0" algn="ctr">
              <a:buNone/>
              <a:defRPr sz="2000">
                <a:latin typeface="Atyp Text Semibold"/>
                <a:ea typeface="Atyp Text Semibold"/>
                <a:cs typeface="Atyp Text Semibold"/>
                <a:sym typeface="Atyp Text Semibold"/>
              </a:defRPr>
            </a:lvl1pPr>
            <a:lvl2pPr marL="457200" indent="0" algn="ctr">
              <a:buNone/>
              <a:defRPr sz="2000">
                <a:latin typeface="Atyp Text Semibold"/>
                <a:ea typeface="Atyp Text Semibold"/>
                <a:cs typeface="Atyp Text Semibold"/>
                <a:sym typeface="Atyp Text Semibold"/>
              </a:defRPr>
            </a:lvl2pPr>
            <a:lvl3pPr marL="914400" indent="0" algn="ctr">
              <a:buNone/>
              <a:defRPr sz="2000">
                <a:latin typeface="Atyp Text Semibold"/>
                <a:ea typeface="Atyp Text Semibold"/>
                <a:cs typeface="Atyp Text Semibold"/>
                <a:sym typeface="Atyp Text Semibold"/>
              </a:defRPr>
            </a:lvl3pPr>
            <a:lvl4pPr marL="1371600" indent="0" algn="ctr">
              <a:buNone/>
              <a:defRPr sz="2000">
                <a:latin typeface="Atyp Text Semibold"/>
                <a:ea typeface="Atyp Text Semibold"/>
                <a:cs typeface="Atyp Text Semibold"/>
                <a:sym typeface="Atyp Text Semibold"/>
              </a:defRPr>
            </a:lvl4pPr>
            <a:lvl5pPr marL="1828800" indent="0" algn="ctr">
              <a:buNone/>
              <a:defRPr sz="2000">
                <a:latin typeface="Atyp Text Semibold"/>
                <a:ea typeface="Atyp Text Semibold"/>
                <a:cs typeface="Atyp Text Semibold"/>
                <a:sym typeface="Atyp Text Semibold"/>
              </a:defRPr>
            </a:lvl5pPr>
          </a:lstStyle>
          <a:p>
            <a:r>
              <a:t>Speaker Name</a:t>
            </a:r>
          </a:p>
          <a:p>
            <a:pPr lvl="1"/>
            <a:endParaRPr/>
          </a:p>
          <a:p>
            <a:pPr lvl="2"/>
            <a:endParaRPr/>
          </a:p>
          <a:p>
            <a:pPr lvl="3"/>
            <a:endParaRPr/>
          </a:p>
          <a:p>
            <a:pPr lvl="4"/>
            <a:endParaRPr/>
          </a:p>
        </p:txBody>
      </p:sp>
      <p:sp>
        <p:nvSpPr>
          <p:cNvPr id="10" name="Text Placeholder 22">
            <a:extLst>
              <a:ext uri="{FF2B5EF4-FFF2-40B4-BE49-F238E27FC236}">
                <a16:creationId xmlns:a16="http://schemas.microsoft.com/office/drawing/2014/main" id="{9239A34A-3813-E728-E78B-BDA93ABB8654}"/>
              </a:ext>
            </a:extLst>
          </p:cNvPr>
          <p:cNvSpPr>
            <a:spLocks noGrp="1"/>
          </p:cNvSpPr>
          <p:nvPr>
            <p:ph type="body" sz="quarter" idx="24" hasCustomPrompt="1"/>
          </p:nvPr>
        </p:nvSpPr>
        <p:spPr>
          <a:xfrm>
            <a:off x="4295775" y="4857410"/>
            <a:ext cx="3600450" cy="625509"/>
          </a:xfrm>
          <a:prstGeom prst="rect">
            <a:avLst/>
          </a:prstGeom>
        </p:spPr>
        <p:txBody>
          <a:bodyPr/>
          <a:lstStyle>
            <a:lvl1pPr marL="0" indent="0" algn="ctr">
              <a:buNone/>
              <a:defRPr sz="1600"/>
            </a:lvl1pPr>
          </a:lstStyle>
          <a:p>
            <a:r>
              <a:t>Title</a:t>
            </a:r>
          </a:p>
        </p:txBody>
      </p:sp>
      <p:sp>
        <p:nvSpPr>
          <p:cNvPr id="11" name="Text Placeholder 11">
            <a:extLst>
              <a:ext uri="{FF2B5EF4-FFF2-40B4-BE49-F238E27FC236}">
                <a16:creationId xmlns:a16="http://schemas.microsoft.com/office/drawing/2014/main" id="{8C190EC5-89FD-9158-6C30-63C2EC67AA4B}"/>
              </a:ext>
            </a:extLst>
          </p:cNvPr>
          <p:cNvSpPr>
            <a:spLocks noGrp="1"/>
          </p:cNvSpPr>
          <p:nvPr>
            <p:ph type="body" sz="quarter" idx="25" hasCustomPrompt="1"/>
          </p:nvPr>
        </p:nvSpPr>
        <p:spPr>
          <a:xfrm>
            <a:off x="7896225" y="4525964"/>
            <a:ext cx="3600450" cy="337302"/>
          </a:xfrm>
          <a:prstGeom prst="rect">
            <a:avLst/>
          </a:prstGeom>
        </p:spPr>
        <p:txBody>
          <a:bodyPr/>
          <a:lstStyle>
            <a:lvl1pPr marL="0" indent="0" algn="ctr" defTabSz="786384">
              <a:spcBef>
                <a:spcPts val="800"/>
              </a:spcBef>
              <a:buNone/>
              <a:defRPr sz="2000">
                <a:latin typeface="Atyp Text Semibold"/>
                <a:ea typeface="Atyp Text Semibold"/>
                <a:cs typeface="Atyp Text Semibold"/>
                <a:sym typeface="Atyp Text Semibold"/>
              </a:defRPr>
            </a:lvl1pPr>
          </a:lstStyle>
          <a:p>
            <a:r>
              <a:t>Speaker Name</a:t>
            </a:r>
          </a:p>
        </p:txBody>
      </p:sp>
      <p:sp>
        <p:nvSpPr>
          <p:cNvPr id="12" name="Text Placeholder 22">
            <a:extLst>
              <a:ext uri="{FF2B5EF4-FFF2-40B4-BE49-F238E27FC236}">
                <a16:creationId xmlns:a16="http://schemas.microsoft.com/office/drawing/2014/main" id="{F1185C91-81DB-36AF-3947-60A60D93D51C}"/>
              </a:ext>
            </a:extLst>
          </p:cNvPr>
          <p:cNvSpPr>
            <a:spLocks noGrp="1"/>
          </p:cNvSpPr>
          <p:nvPr>
            <p:ph type="body" sz="quarter" idx="26" hasCustomPrompt="1"/>
          </p:nvPr>
        </p:nvSpPr>
        <p:spPr>
          <a:xfrm>
            <a:off x="7896225" y="4857410"/>
            <a:ext cx="3600450" cy="625509"/>
          </a:xfrm>
          <a:prstGeom prst="rect">
            <a:avLst/>
          </a:prstGeom>
        </p:spPr>
        <p:txBody>
          <a:bodyPr/>
          <a:lstStyle>
            <a:lvl1pPr marL="0" indent="0" algn="ctr">
              <a:buNone/>
              <a:defRPr sz="1600"/>
            </a:lvl1pPr>
          </a:lstStyle>
          <a:p>
            <a:r>
              <a:t>Title</a:t>
            </a:r>
          </a:p>
        </p:txBody>
      </p:sp>
      <p:sp>
        <p:nvSpPr>
          <p:cNvPr id="13" name="Text Placeholder 11">
            <a:extLst>
              <a:ext uri="{FF2B5EF4-FFF2-40B4-BE49-F238E27FC236}">
                <a16:creationId xmlns:a16="http://schemas.microsoft.com/office/drawing/2014/main" id="{AE46EF5D-A31B-D225-B94E-95A36BAAA4C0}"/>
              </a:ext>
            </a:extLst>
          </p:cNvPr>
          <p:cNvSpPr>
            <a:spLocks noGrp="1"/>
          </p:cNvSpPr>
          <p:nvPr>
            <p:ph type="body" sz="quarter" idx="27" hasCustomPrompt="1"/>
          </p:nvPr>
        </p:nvSpPr>
        <p:spPr>
          <a:xfrm>
            <a:off x="695325" y="4525964"/>
            <a:ext cx="3600450" cy="337302"/>
          </a:xfrm>
          <a:prstGeom prst="rect">
            <a:avLst/>
          </a:prstGeom>
        </p:spPr>
        <p:txBody>
          <a:bodyPr/>
          <a:lstStyle>
            <a:lvl1pPr marL="0" indent="0" algn="ctr" defTabSz="786384">
              <a:spcBef>
                <a:spcPts val="800"/>
              </a:spcBef>
              <a:buNone/>
              <a:defRPr sz="2000">
                <a:latin typeface="Atyp Text Semibold"/>
                <a:ea typeface="Atyp Text Semibold"/>
                <a:cs typeface="Atyp Text Semibold"/>
                <a:sym typeface="Atyp Text Semibold"/>
              </a:defRPr>
            </a:lvl1pPr>
          </a:lstStyle>
          <a:p>
            <a:r>
              <a:t>Speaker Name</a:t>
            </a:r>
          </a:p>
        </p:txBody>
      </p:sp>
      <p:sp>
        <p:nvSpPr>
          <p:cNvPr id="14" name="Text Placeholder 22">
            <a:extLst>
              <a:ext uri="{FF2B5EF4-FFF2-40B4-BE49-F238E27FC236}">
                <a16:creationId xmlns:a16="http://schemas.microsoft.com/office/drawing/2014/main" id="{445828C7-9E33-D37D-3615-731097442D10}"/>
              </a:ext>
            </a:extLst>
          </p:cNvPr>
          <p:cNvSpPr>
            <a:spLocks noGrp="1"/>
          </p:cNvSpPr>
          <p:nvPr>
            <p:ph type="body" sz="quarter" idx="28" hasCustomPrompt="1"/>
          </p:nvPr>
        </p:nvSpPr>
        <p:spPr>
          <a:xfrm>
            <a:off x="695325" y="4857410"/>
            <a:ext cx="3600450" cy="625509"/>
          </a:xfrm>
          <a:prstGeom prst="rect">
            <a:avLst/>
          </a:prstGeom>
        </p:spPr>
        <p:txBody>
          <a:bodyPr/>
          <a:lstStyle>
            <a:lvl1pPr marL="0" indent="0" algn="ctr">
              <a:buNone/>
              <a:defRPr sz="1600"/>
            </a:lvl1pPr>
          </a:lstStyle>
          <a:p>
            <a:r>
              <a:t>Title</a:t>
            </a:r>
          </a:p>
        </p:txBody>
      </p:sp>
    </p:spTree>
    <p:extLst>
      <p:ext uri="{BB962C8B-B14F-4D97-AF65-F5344CB8AC3E}">
        <p14:creationId xmlns:p14="http://schemas.microsoft.com/office/powerpoint/2010/main" val="2580894724"/>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eam - Yellow">
    <p:bg>
      <p:bgPr>
        <a:solidFill>
          <a:srgbClr val="FFE900"/>
        </a:solidFill>
        <a:effectLst/>
      </p:bgPr>
    </p:bg>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A47C6966-7FFC-FDE8-790C-A71D12A45C63}"/>
              </a:ext>
            </a:extLst>
          </p:cNvPr>
          <p:cNvSpPr>
            <a:spLocks noGrp="1"/>
          </p:cNvSpPr>
          <p:nvPr>
            <p:ph type="pic" sz="quarter" idx="21"/>
          </p:nvPr>
        </p:nvSpPr>
        <p:spPr>
          <a:xfrm>
            <a:off x="5225395" y="1313192"/>
            <a:ext cx="1741212" cy="1740015"/>
          </a:xfrm>
          <a:prstGeom prst="ellipse">
            <a:avLst/>
          </a:prstGeom>
        </p:spPr>
        <p:txBody>
          <a:bodyPr lIns="91439" rIns="91439">
            <a:noAutofit/>
          </a:bodyPr>
          <a:lstStyle>
            <a:lvl1pPr marL="0" indent="0" algn="ctr">
              <a:buNone/>
              <a:defRPr>
                <a:solidFill>
                  <a:schemeClr val="tx1"/>
                </a:solidFill>
                <a:latin typeface="+mn-lt"/>
              </a:defRPr>
            </a:lvl1pPr>
          </a:lstStyle>
          <a:p>
            <a:r>
              <a:rPr lang="en-US"/>
              <a:t>Click icon to add picture</a:t>
            </a:r>
            <a:endParaRPr/>
          </a:p>
        </p:txBody>
      </p:sp>
      <p:sp>
        <p:nvSpPr>
          <p:cNvPr id="3" name="Picture Placeholder 4">
            <a:extLst>
              <a:ext uri="{FF2B5EF4-FFF2-40B4-BE49-F238E27FC236}">
                <a16:creationId xmlns:a16="http://schemas.microsoft.com/office/drawing/2014/main" id="{E718506F-A82F-A0E9-92C8-8A4C30DE68E6}"/>
              </a:ext>
            </a:extLst>
          </p:cNvPr>
          <p:cNvSpPr>
            <a:spLocks noGrp="1"/>
          </p:cNvSpPr>
          <p:nvPr>
            <p:ph type="pic" sz="quarter" idx="22"/>
          </p:nvPr>
        </p:nvSpPr>
        <p:spPr>
          <a:xfrm>
            <a:off x="1017384" y="1322333"/>
            <a:ext cx="1741213" cy="1740014"/>
          </a:xfrm>
          <a:prstGeom prst="ellipse">
            <a:avLst/>
          </a:prstGeom>
        </p:spPr>
        <p:txBody>
          <a:bodyPr lIns="91439" rIns="91439">
            <a:noAutofit/>
          </a:bodyPr>
          <a:lstStyle>
            <a:lvl1pPr marL="0" indent="0" algn="ctr">
              <a:buNone/>
              <a:defRPr>
                <a:solidFill>
                  <a:schemeClr val="tx1"/>
                </a:solidFill>
                <a:latin typeface="+mn-lt"/>
              </a:defRPr>
            </a:lvl1pPr>
          </a:lstStyle>
          <a:p>
            <a:r>
              <a:rPr lang="en-US"/>
              <a:t>Click icon to add picture</a:t>
            </a:r>
            <a:endParaRPr/>
          </a:p>
        </p:txBody>
      </p:sp>
      <p:sp>
        <p:nvSpPr>
          <p:cNvPr id="4" name="Picture Placeholder 4">
            <a:extLst>
              <a:ext uri="{FF2B5EF4-FFF2-40B4-BE49-F238E27FC236}">
                <a16:creationId xmlns:a16="http://schemas.microsoft.com/office/drawing/2014/main" id="{6A3281EB-365B-3B21-E59A-FB0E45EBA523}"/>
              </a:ext>
            </a:extLst>
          </p:cNvPr>
          <p:cNvSpPr>
            <a:spLocks noGrp="1"/>
          </p:cNvSpPr>
          <p:nvPr>
            <p:ph type="pic" sz="quarter" idx="23"/>
          </p:nvPr>
        </p:nvSpPr>
        <p:spPr>
          <a:xfrm>
            <a:off x="9106620" y="1322333"/>
            <a:ext cx="1741213" cy="1740014"/>
          </a:xfrm>
          <a:prstGeom prst="ellipse">
            <a:avLst/>
          </a:prstGeom>
        </p:spPr>
        <p:txBody>
          <a:bodyPr lIns="91439" rIns="91439">
            <a:noAutofit/>
          </a:bodyPr>
          <a:lstStyle>
            <a:lvl1pPr marL="0" indent="0" algn="ctr">
              <a:buNone/>
              <a:defRPr>
                <a:solidFill>
                  <a:schemeClr val="tx1"/>
                </a:solidFill>
                <a:latin typeface="+mn-lt"/>
              </a:defRPr>
            </a:lvl1pPr>
          </a:lstStyle>
          <a:p>
            <a:r>
              <a:rPr lang="en-US"/>
              <a:t>Click icon to add picture</a:t>
            </a:r>
            <a:endParaRPr/>
          </a:p>
        </p:txBody>
      </p:sp>
      <p:sp>
        <p:nvSpPr>
          <p:cNvPr id="5" name="Body Level One…">
            <a:extLst>
              <a:ext uri="{FF2B5EF4-FFF2-40B4-BE49-F238E27FC236}">
                <a16:creationId xmlns:a16="http://schemas.microsoft.com/office/drawing/2014/main" id="{8EC267AC-9DED-9F2B-E842-3A73D0146852}"/>
              </a:ext>
            </a:extLst>
          </p:cNvPr>
          <p:cNvSpPr txBox="1">
            <a:spLocks noGrp="1"/>
          </p:cNvSpPr>
          <p:nvPr>
            <p:ph type="body" sz="quarter" idx="1" hasCustomPrompt="1"/>
          </p:nvPr>
        </p:nvSpPr>
        <p:spPr>
          <a:xfrm>
            <a:off x="695325" y="3067342"/>
            <a:ext cx="2385332" cy="337302"/>
          </a:xfrm>
          <a:prstGeom prst="rect">
            <a:avLst/>
          </a:prstGeom>
        </p:spPr>
        <p:txBody>
          <a:bodyPr/>
          <a:lstStyle>
            <a:lvl1pPr marL="0" indent="0" algn="ctr">
              <a:buNone/>
              <a:defRPr sz="1600">
                <a:solidFill>
                  <a:schemeClr val="tx1"/>
                </a:solidFill>
                <a:latin typeface="+mj-lt"/>
                <a:ea typeface="Atyp Text Semibold"/>
                <a:cs typeface="Atyp Text Semibold"/>
                <a:sym typeface="Atyp Text Semibold"/>
              </a:defRPr>
            </a:lvl1pPr>
            <a:lvl2pPr marL="457200" indent="0" algn="ctr">
              <a:buNone/>
              <a:defRPr sz="1600">
                <a:solidFill>
                  <a:schemeClr val="tx1"/>
                </a:solidFill>
                <a:latin typeface="+mj-lt"/>
                <a:ea typeface="Atyp Text Semibold"/>
                <a:cs typeface="Atyp Text Semibold"/>
                <a:sym typeface="Atyp Text Semibold"/>
              </a:defRPr>
            </a:lvl2pPr>
            <a:lvl3pPr marL="914400" indent="0" algn="ctr">
              <a:buNone/>
              <a:defRPr sz="1600">
                <a:solidFill>
                  <a:schemeClr val="tx1"/>
                </a:solidFill>
                <a:latin typeface="+mj-lt"/>
                <a:ea typeface="Atyp Text Semibold"/>
                <a:cs typeface="Atyp Text Semibold"/>
                <a:sym typeface="Atyp Text Semibold"/>
              </a:defRPr>
            </a:lvl3pPr>
            <a:lvl4pPr marL="1371600" indent="0" algn="ctr">
              <a:buNone/>
              <a:defRPr sz="1600">
                <a:solidFill>
                  <a:schemeClr val="tx1"/>
                </a:solidFill>
                <a:latin typeface="+mj-lt"/>
                <a:ea typeface="Atyp Text Semibold"/>
                <a:cs typeface="Atyp Text Semibold"/>
                <a:sym typeface="Atyp Text Semibold"/>
              </a:defRPr>
            </a:lvl4pPr>
            <a:lvl5pPr marL="1828800" indent="0" algn="ctr">
              <a:buNone/>
              <a:defRPr sz="1600">
                <a:solidFill>
                  <a:schemeClr val="tx1"/>
                </a:solidFill>
                <a:latin typeface="+mj-lt"/>
                <a:ea typeface="Atyp Text Semibold"/>
                <a:cs typeface="Atyp Text Semibold"/>
                <a:sym typeface="Atyp Text Semibold"/>
              </a:defRPr>
            </a:lvl5pPr>
          </a:lstStyle>
          <a:p>
            <a:r>
              <a:t>Name</a:t>
            </a:r>
          </a:p>
          <a:p>
            <a:pPr lvl="1"/>
            <a:endParaRPr/>
          </a:p>
          <a:p>
            <a:pPr lvl="2"/>
            <a:endParaRPr/>
          </a:p>
          <a:p>
            <a:pPr lvl="3"/>
            <a:endParaRPr/>
          </a:p>
          <a:p>
            <a:pPr lvl="4"/>
            <a:endParaRPr/>
          </a:p>
        </p:txBody>
      </p:sp>
      <p:sp>
        <p:nvSpPr>
          <p:cNvPr id="6" name="Text Placeholder 22">
            <a:extLst>
              <a:ext uri="{FF2B5EF4-FFF2-40B4-BE49-F238E27FC236}">
                <a16:creationId xmlns:a16="http://schemas.microsoft.com/office/drawing/2014/main" id="{4D16C2A6-32D6-BA14-7190-0886FD206639}"/>
              </a:ext>
            </a:extLst>
          </p:cNvPr>
          <p:cNvSpPr>
            <a:spLocks noGrp="1"/>
          </p:cNvSpPr>
          <p:nvPr>
            <p:ph type="body" sz="quarter" idx="24" hasCustomPrompt="1"/>
          </p:nvPr>
        </p:nvSpPr>
        <p:spPr>
          <a:xfrm>
            <a:off x="695325" y="3398789"/>
            <a:ext cx="2385332" cy="337302"/>
          </a:xfrm>
          <a:prstGeom prst="rect">
            <a:avLst/>
          </a:prstGeom>
        </p:spPr>
        <p:txBody>
          <a:bodyPr/>
          <a:lstStyle>
            <a:lvl1pPr marL="0" indent="0" algn="ctr">
              <a:buNone/>
              <a:defRPr sz="1600">
                <a:solidFill>
                  <a:schemeClr val="tx1"/>
                </a:solidFill>
                <a:latin typeface="+mn-lt"/>
              </a:defRPr>
            </a:lvl1pPr>
          </a:lstStyle>
          <a:p>
            <a:r>
              <a:t>Title</a:t>
            </a:r>
          </a:p>
        </p:txBody>
      </p:sp>
      <p:sp>
        <p:nvSpPr>
          <p:cNvPr id="7" name="Text Placeholder 11">
            <a:extLst>
              <a:ext uri="{FF2B5EF4-FFF2-40B4-BE49-F238E27FC236}">
                <a16:creationId xmlns:a16="http://schemas.microsoft.com/office/drawing/2014/main" id="{9A5E6609-1D36-B6FC-984C-DFD7FCA416B7}"/>
              </a:ext>
            </a:extLst>
          </p:cNvPr>
          <p:cNvSpPr>
            <a:spLocks noGrp="1"/>
          </p:cNvSpPr>
          <p:nvPr>
            <p:ph type="body" sz="quarter" idx="25" hasCustomPrompt="1"/>
          </p:nvPr>
        </p:nvSpPr>
        <p:spPr>
          <a:xfrm>
            <a:off x="4903334" y="3061488"/>
            <a:ext cx="2385332" cy="337302"/>
          </a:xfrm>
          <a:prstGeom prst="rect">
            <a:avLst/>
          </a:prstGeom>
        </p:spPr>
        <p:txBody>
          <a:bodyPr/>
          <a:lstStyle>
            <a:lvl1pPr marL="0" indent="0" algn="ctr">
              <a:buNone/>
              <a:defRPr sz="1600">
                <a:solidFill>
                  <a:schemeClr val="tx1"/>
                </a:solidFill>
                <a:latin typeface="+mj-lt"/>
                <a:ea typeface="Atyp Text Semibold"/>
                <a:cs typeface="Atyp Text Semibold"/>
                <a:sym typeface="Atyp Text Semibold"/>
              </a:defRPr>
            </a:lvl1pPr>
          </a:lstStyle>
          <a:p>
            <a:r>
              <a:t>Name</a:t>
            </a:r>
          </a:p>
        </p:txBody>
      </p:sp>
      <p:sp>
        <p:nvSpPr>
          <p:cNvPr id="8" name="Text Placeholder 22">
            <a:extLst>
              <a:ext uri="{FF2B5EF4-FFF2-40B4-BE49-F238E27FC236}">
                <a16:creationId xmlns:a16="http://schemas.microsoft.com/office/drawing/2014/main" id="{6D7F020F-BACF-86CE-FB8A-B000AD725EA7}"/>
              </a:ext>
            </a:extLst>
          </p:cNvPr>
          <p:cNvSpPr>
            <a:spLocks noGrp="1"/>
          </p:cNvSpPr>
          <p:nvPr>
            <p:ph type="body" sz="quarter" idx="26" hasCustomPrompt="1"/>
          </p:nvPr>
        </p:nvSpPr>
        <p:spPr>
          <a:xfrm>
            <a:off x="4903334" y="3398789"/>
            <a:ext cx="2385332" cy="337302"/>
          </a:xfrm>
          <a:prstGeom prst="rect">
            <a:avLst/>
          </a:prstGeom>
        </p:spPr>
        <p:txBody>
          <a:bodyPr/>
          <a:lstStyle>
            <a:lvl1pPr marL="0" indent="0" algn="ctr">
              <a:buNone/>
              <a:defRPr sz="1600">
                <a:solidFill>
                  <a:schemeClr val="tx1"/>
                </a:solidFill>
                <a:latin typeface="+mn-lt"/>
              </a:defRPr>
            </a:lvl1pPr>
          </a:lstStyle>
          <a:p>
            <a:r>
              <a:t>Title</a:t>
            </a:r>
          </a:p>
        </p:txBody>
      </p:sp>
      <p:sp>
        <p:nvSpPr>
          <p:cNvPr id="9" name="Text Placeholder 11">
            <a:extLst>
              <a:ext uri="{FF2B5EF4-FFF2-40B4-BE49-F238E27FC236}">
                <a16:creationId xmlns:a16="http://schemas.microsoft.com/office/drawing/2014/main" id="{8E99C5C7-E282-1433-C807-9B4659AB806C}"/>
              </a:ext>
            </a:extLst>
          </p:cNvPr>
          <p:cNvSpPr>
            <a:spLocks noGrp="1"/>
          </p:cNvSpPr>
          <p:nvPr>
            <p:ph type="body" sz="quarter" idx="27" hasCustomPrompt="1"/>
          </p:nvPr>
        </p:nvSpPr>
        <p:spPr>
          <a:xfrm>
            <a:off x="8789282" y="3061488"/>
            <a:ext cx="2385333" cy="337302"/>
          </a:xfrm>
          <a:prstGeom prst="rect">
            <a:avLst/>
          </a:prstGeom>
        </p:spPr>
        <p:txBody>
          <a:bodyPr/>
          <a:lstStyle>
            <a:lvl1pPr marL="0" indent="0" algn="ctr">
              <a:buNone/>
              <a:defRPr sz="1600">
                <a:solidFill>
                  <a:schemeClr val="tx1"/>
                </a:solidFill>
                <a:latin typeface="+mj-lt"/>
                <a:ea typeface="Atyp Text Semibold"/>
                <a:cs typeface="Atyp Text Semibold"/>
                <a:sym typeface="Atyp Text Semibold"/>
              </a:defRPr>
            </a:lvl1pPr>
          </a:lstStyle>
          <a:p>
            <a:r>
              <a:t>Name</a:t>
            </a:r>
          </a:p>
        </p:txBody>
      </p:sp>
      <p:sp>
        <p:nvSpPr>
          <p:cNvPr id="10" name="Text Placeholder 22">
            <a:extLst>
              <a:ext uri="{FF2B5EF4-FFF2-40B4-BE49-F238E27FC236}">
                <a16:creationId xmlns:a16="http://schemas.microsoft.com/office/drawing/2014/main" id="{26C02DD7-6F99-04A0-6564-769A479D1BCE}"/>
              </a:ext>
            </a:extLst>
          </p:cNvPr>
          <p:cNvSpPr>
            <a:spLocks noGrp="1"/>
          </p:cNvSpPr>
          <p:nvPr>
            <p:ph type="body" sz="quarter" idx="28" hasCustomPrompt="1"/>
          </p:nvPr>
        </p:nvSpPr>
        <p:spPr>
          <a:xfrm>
            <a:off x="8789282" y="3398789"/>
            <a:ext cx="2385333" cy="337302"/>
          </a:xfrm>
          <a:prstGeom prst="rect">
            <a:avLst/>
          </a:prstGeom>
        </p:spPr>
        <p:txBody>
          <a:bodyPr/>
          <a:lstStyle>
            <a:lvl1pPr marL="0" indent="0" algn="ctr">
              <a:buNone/>
              <a:defRPr sz="1600">
                <a:solidFill>
                  <a:schemeClr val="tx1"/>
                </a:solidFill>
                <a:latin typeface="+mn-lt"/>
              </a:defRPr>
            </a:lvl1pPr>
          </a:lstStyle>
          <a:p>
            <a:r>
              <a:t>Title</a:t>
            </a:r>
          </a:p>
        </p:txBody>
      </p:sp>
      <p:sp>
        <p:nvSpPr>
          <p:cNvPr id="11" name="Picture Placeholder 4">
            <a:extLst>
              <a:ext uri="{FF2B5EF4-FFF2-40B4-BE49-F238E27FC236}">
                <a16:creationId xmlns:a16="http://schemas.microsoft.com/office/drawing/2014/main" id="{D12C0703-E870-31BC-6E45-8769F7BF3DD4}"/>
              </a:ext>
            </a:extLst>
          </p:cNvPr>
          <p:cNvSpPr>
            <a:spLocks noGrp="1"/>
          </p:cNvSpPr>
          <p:nvPr>
            <p:ph type="pic" sz="quarter" idx="29"/>
          </p:nvPr>
        </p:nvSpPr>
        <p:spPr>
          <a:xfrm>
            <a:off x="5225395" y="3958421"/>
            <a:ext cx="1741212" cy="1740015"/>
          </a:xfrm>
          <a:prstGeom prst="ellipse">
            <a:avLst/>
          </a:prstGeom>
        </p:spPr>
        <p:txBody>
          <a:bodyPr lIns="91439" rIns="91439">
            <a:noAutofit/>
          </a:bodyPr>
          <a:lstStyle>
            <a:lvl1pPr marL="0" indent="0" algn="ctr">
              <a:buNone/>
              <a:defRPr>
                <a:solidFill>
                  <a:schemeClr val="tx1"/>
                </a:solidFill>
                <a:latin typeface="+mn-lt"/>
              </a:defRPr>
            </a:lvl1pPr>
          </a:lstStyle>
          <a:p>
            <a:r>
              <a:rPr lang="en-US"/>
              <a:t>Click icon to add picture</a:t>
            </a:r>
            <a:endParaRPr/>
          </a:p>
        </p:txBody>
      </p:sp>
      <p:sp>
        <p:nvSpPr>
          <p:cNvPr id="12" name="Picture Placeholder 4">
            <a:extLst>
              <a:ext uri="{FF2B5EF4-FFF2-40B4-BE49-F238E27FC236}">
                <a16:creationId xmlns:a16="http://schemas.microsoft.com/office/drawing/2014/main" id="{40519CEC-5179-EE78-CCC3-883F56D33249}"/>
              </a:ext>
            </a:extLst>
          </p:cNvPr>
          <p:cNvSpPr>
            <a:spLocks noGrp="1"/>
          </p:cNvSpPr>
          <p:nvPr>
            <p:ph type="pic" sz="quarter" idx="30"/>
          </p:nvPr>
        </p:nvSpPr>
        <p:spPr>
          <a:xfrm>
            <a:off x="1017384" y="3967562"/>
            <a:ext cx="1741213" cy="1740014"/>
          </a:xfrm>
          <a:prstGeom prst="ellipse">
            <a:avLst/>
          </a:prstGeom>
        </p:spPr>
        <p:txBody>
          <a:bodyPr lIns="91439" rIns="91439">
            <a:noAutofit/>
          </a:bodyPr>
          <a:lstStyle>
            <a:lvl1pPr marL="0" indent="0" algn="ctr">
              <a:buNone/>
              <a:defRPr>
                <a:solidFill>
                  <a:schemeClr val="tx1"/>
                </a:solidFill>
                <a:latin typeface="+mn-lt"/>
              </a:defRPr>
            </a:lvl1pPr>
          </a:lstStyle>
          <a:p>
            <a:r>
              <a:rPr lang="en-US"/>
              <a:t>Click icon to add picture</a:t>
            </a:r>
            <a:endParaRPr/>
          </a:p>
        </p:txBody>
      </p:sp>
      <p:sp>
        <p:nvSpPr>
          <p:cNvPr id="13" name="Picture Placeholder 4">
            <a:extLst>
              <a:ext uri="{FF2B5EF4-FFF2-40B4-BE49-F238E27FC236}">
                <a16:creationId xmlns:a16="http://schemas.microsoft.com/office/drawing/2014/main" id="{2D950B09-DC4E-6BB3-B851-81CE3E94BF90}"/>
              </a:ext>
            </a:extLst>
          </p:cNvPr>
          <p:cNvSpPr>
            <a:spLocks noGrp="1"/>
          </p:cNvSpPr>
          <p:nvPr>
            <p:ph type="pic" sz="quarter" idx="31"/>
          </p:nvPr>
        </p:nvSpPr>
        <p:spPr>
          <a:xfrm>
            <a:off x="9106620" y="3967562"/>
            <a:ext cx="1741213" cy="1740014"/>
          </a:xfrm>
          <a:prstGeom prst="ellipse">
            <a:avLst/>
          </a:prstGeom>
        </p:spPr>
        <p:txBody>
          <a:bodyPr lIns="91439" rIns="91439">
            <a:noAutofit/>
          </a:bodyPr>
          <a:lstStyle>
            <a:lvl1pPr marL="0" indent="0" algn="ctr">
              <a:buNone/>
              <a:defRPr>
                <a:solidFill>
                  <a:schemeClr val="tx1"/>
                </a:solidFill>
                <a:latin typeface="+mn-lt"/>
              </a:defRPr>
            </a:lvl1pPr>
          </a:lstStyle>
          <a:p>
            <a:r>
              <a:rPr lang="en-US"/>
              <a:t>Click icon to add picture</a:t>
            </a:r>
            <a:endParaRPr/>
          </a:p>
        </p:txBody>
      </p:sp>
      <p:sp>
        <p:nvSpPr>
          <p:cNvPr id="14" name="Text Placeholder 11">
            <a:extLst>
              <a:ext uri="{FF2B5EF4-FFF2-40B4-BE49-F238E27FC236}">
                <a16:creationId xmlns:a16="http://schemas.microsoft.com/office/drawing/2014/main" id="{A82E6149-E2CD-A50D-C23B-BDEB530B963B}"/>
              </a:ext>
            </a:extLst>
          </p:cNvPr>
          <p:cNvSpPr>
            <a:spLocks noGrp="1"/>
          </p:cNvSpPr>
          <p:nvPr>
            <p:ph type="body" sz="quarter" idx="32" hasCustomPrompt="1"/>
          </p:nvPr>
        </p:nvSpPr>
        <p:spPr>
          <a:xfrm>
            <a:off x="695325" y="5712571"/>
            <a:ext cx="2385332" cy="337302"/>
          </a:xfrm>
          <a:prstGeom prst="rect">
            <a:avLst/>
          </a:prstGeom>
        </p:spPr>
        <p:txBody>
          <a:bodyPr/>
          <a:lstStyle>
            <a:lvl1pPr marL="0" indent="0" algn="ctr">
              <a:buNone/>
              <a:defRPr sz="1600">
                <a:solidFill>
                  <a:schemeClr val="tx1"/>
                </a:solidFill>
                <a:latin typeface="+mj-lt"/>
                <a:ea typeface="Atyp Text Semibold"/>
                <a:cs typeface="Atyp Text Semibold"/>
                <a:sym typeface="Atyp Text Semibold"/>
              </a:defRPr>
            </a:lvl1pPr>
          </a:lstStyle>
          <a:p>
            <a:r>
              <a:t>Name</a:t>
            </a:r>
          </a:p>
        </p:txBody>
      </p:sp>
      <p:sp>
        <p:nvSpPr>
          <p:cNvPr id="15" name="Text Placeholder 22">
            <a:extLst>
              <a:ext uri="{FF2B5EF4-FFF2-40B4-BE49-F238E27FC236}">
                <a16:creationId xmlns:a16="http://schemas.microsoft.com/office/drawing/2014/main" id="{0671B30A-A319-D5D8-1687-5FB6B6148C17}"/>
              </a:ext>
            </a:extLst>
          </p:cNvPr>
          <p:cNvSpPr>
            <a:spLocks noGrp="1"/>
          </p:cNvSpPr>
          <p:nvPr>
            <p:ph type="body" sz="quarter" idx="33" hasCustomPrompt="1"/>
          </p:nvPr>
        </p:nvSpPr>
        <p:spPr>
          <a:xfrm>
            <a:off x="695325" y="6044017"/>
            <a:ext cx="2385332" cy="337302"/>
          </a:xfrm>
          <a:prstGeom prst="rect">
            <a:avLst/>
          </a:prstGeom>
        </p:spPr>
        <p:txBody>
          <a:bodyPr/>
          <a:lstStyle>
            <a:lvl1pPr marL="0" indent="0" algn="ctr">
              <a:buNone/>
              <a:defRPr sz="1600">
                <a:solidFill>
                  <a:schemeClr val="tx1"/>
                </a:solidFill>
                <a:latin typeface="+mn-lt"/>
              </a:defRPr>
            </a:lvl1pPr>
          </a:lstStyle>
          <a:p>
            <a:r>
              <a:t>Title</a:t>
            </a:r>
          </a:p>
        </p:txBody>
      </p:sp>
      <p:sp>
        <p:nvSpPr>
          <p:cNvPr id="16" name="Text Placeholder 11">
            <a:extLst>
              <a:ext uri="{FF2B5EF4-FFF2-40B4-BE49-F238E27FC236}">
                <a16:creationId xmlns:a16="http://schemas.microsoft.com/office/drawing/2014/main" id="{219F0DEF-A3B5-3C78-90A4-4184149462AD}"/>
              </a:ext>
            </a:extLst>
          </p:cNvPr>
          <p:cNvSpPr>
            <a:spLocks noGrp="1"/>
          </p:cNvSpPr>
          <p:nvPr>
            <p:ph type="body" sz="quarter" idx="34" hasCustomPrompt="1"/>
          </p:nvPr>
        </p:nvSpPr>
        <p:spPr>
          <a:xfrm>
            <a:off x="4903334" y="5706717"/>
            <a:ext cx="2385332" cy="337302"/>
          </a:xfrm>
          <a:prstGeom prst="rect">
            <a:avLst/>
          </a:prstGeom>
        </p:spPr>
        <p:txBody>
          <a:bodyPr/>
          <a:lstStyle>
            <a:lvl1pPr marL="0" indent="0" algn="ctr">
              <a:buNone/>
              <a:defRPr sz="1600">
                <a:solidFill>
                  <a:schemeClr val="tx1"/>
                </a:solidFill>
                <a:latin typeface="+mj-lt"/>
                <a:ea typeface="Atyp Text Semibold"/>
                <a:cs typeface="Atyp Text Semibold"/>
                <a:sym typeface="Atyp Text Semibold"/>
              </a:defRPr>
            </a:lvl1pPr>
          </a:lstStyle>
          <a:p>
            <a:r>
              <a:t>Name</a:t>
            </a:r>
          </a:p>
        </p:txBody>
      </p:sp>
      <p:sp>
        <p:nvSpPr>
          <p:cNvPr id="17" name="Text Placeholder 22">
            <a:extLst>
              <a:ext uri="{FF2B5EF4-FFF2-40B4-BE49-F238E27FC236}">
                <a16:creationId xmlns:a16="http://schemas.microsoft.com/office/drawing/2014/main" id="{952FDEC4-6AA2-79A4-C24E-9EA10D15C2D3}"/>
              </a:ext>
            </a:extLst>
          </p:cNvPr>
          <p:cNvSpPr>
            <a:spLocks noGrp="1"/>
          </p:cNvSpPr>
          <p:nvPr>
            <p:ph type="body" sz="quarter" idx="35" hasCustomPrompt="1"/>
          </p:nvPr>
        </p:nvSpPr>
        <p:spPr>
          <a:xfrm>
            <a:off x="4903334" y="6044017"/>
            <a:ext cx="2385332" cy="337302"/>
          </a:xfrm>
          <a:prstGeom prst="rect">
            <a:avLst/>
          </a:prstGeom>
        </p:spPr>
        <p:txBody>
          <a:bodyPr/>
          <a:lstStyle>
            <a:lvl1pPr marL="0" indent="0" algn="ctr">
              <a:buNone/>
              <a:defRPr sz="1600">
                <a:solidFill>
                  <a:schemeClr val="tx1"/>
                </a:solidFill>
                <a:latin typeface="+mn-lt"/>
              </a:defRPr>
            </a:lvl1pPr>
          </a:lstStyle>
          <a:p>
            <a:r>
              <a:t>Title</a:t>
            </a:r>
          </a:p>
        </p:txBody>
      </p:sp>
      <p:sp>
        <p:nvSpPr>
          <p:cNvPr id="18" name="Text Placeholder 11">
            <a:extLst>
              <a:ext uri="{FF2B5EF4-FFF2-40B4-BE49-F238E27FC236}">
                <a16:creationId xmlns:a16="http://schemas.microsoft.com/office/drawing/2014/main" id="{EE59E4F7-3C62-AD98-9E42-1AF5F8B2A813}"/>
              </a:ext>
            </a:extLst>
          </p:cNvPr>
          <p:cNvSpPr>
            <a:spLocks noGrp="1"/>
          </p:cNvSpPr>
          <p:nvPr>
            <p:ph type="body" sz="quarter" idx="36" hasCustomPrompt="1"/>
          </p:nvPr>
        </p:nvSpPr>
        <p:spPr>
          <a:xfrm>
            <a:off x="8789282" y="5706717"/>
            <a:ext cx="2385333" cy="337302"/>
          </a:xfrm>
          <a:prstGeom prst="rect">
            <a:avLst/>
          </a:prstGeom>
        </p:spPr>
        <p:txBody>
          <a:bodyPr/>
          <a:lstStyle>
            <a:lvl1pPr marL="0" indent="0" algn="ctr">
              <a:buNone/>
              <a:defRPr sz="1600">
                <a:solidFill>
                  <a:schemeClr val="tx1"/>
                </a:solidFill>
                <a:latin typeface="+mj-lt"/>
                <a:ea typeface="Atyp Text Semibold"/>
                <a:cs typeface="Atyp Text Semibold"/>
                <a:sym typeface="Atyp Text Semibold"/>
              </a:defRPr>
            </a:lvl1pPr>
          </a:lstStyle>
          <a:p>
            <a:r>
              <a:t>Name</a:t>
            </a:r>
          </a:p>
        </p:txBody>
      </p:sp>
      <p:sp>
        <p:nvSpPr>
          <p:cNvPr id="19" name="Text Placeholder 22">
            <a:extLst>
              <a:ext uri="{FF2B5EF4-FFF2-40B4-BE49-F238E27FC236}">
                <a16:creationId xmlns:a16="http://schemas.microsoft.com/office/drawing/2014/main" id="{8284ED3D-6212-6C90-7F1E-87D2AC0030CE}"/>
              </a:ext>
            </a:extLst>
          </p:cNvPr>
          <p:cNvSpPr>
            <a:spLocks noGrp="1"/>
          </p:cNvSpPr>
          <p:nvPr>
            <p:ph type="body" sz="quarter" idx="37" hasCustomPrompt="1"/>
          </p:nvPr>
        </p:nvSpPr>
        <p:spPr>
          <a:xfrm>
            <a:off x="8789282" y="6044017"/>
            <a:ext cx="2385333" cy="337302"/>
          </a:xfrm>
          <a:prstGeom prst="rect">
            <a:avLst/>
          </a:prstGeom>
        </p:spPr>
        <p:txBody>
          <a:bodyPr/>
          <a:lstStyle>
            <a:lvl1pPr marL="0" indent="0" algn="ctr">
              <a:buNone/>
              <a:defRPr sz="1600">
                <a:solidFill>
                  <a:schemeClr val="tx1"/>
                </a:solidFill>
                <a:latin typeface="+mn-lt"/>
              </a:defRPr>
            </a:lvl1pPr>
          </a:lstStyle>
          <a:p>
            <a:r>
              <a:t>Title</a:t>
            </a:r>
          </a:p>
        </p:txBody>
      </p:sp>
      <p:sp>
        <p:nvSpPr>
          <p:cNvPr id="20" name="Click to Edit 1-Column Title">
            <a:extLst>
              <a:ext uri="{FF2B5EF4-FFF2-40B4-BE49-F238E27FC236}">
                <a16:creationId xmlns:a16="http://schemas.microsoft.com/office/drawing/2014/main" id="{613ED162-7053-2C31-E56A-9FFC17CDC82C}"/>
              </a:ext>
            </a:extLst>
          </p:cNvPr>
          <p:cNvSpPr txBox="1">
            <a:spLocks noGrp="1"/>
          </p:cNvSpPr>
          <p:nvPr>
            <p:ph type="title" hasCustomPrompt="1"/>
          </p:nvPr>
        </p:nvSpPr>
        <p:spPr>
          <a:xfrm>
            <a:off x="516924" y="505168"/>
            <a:ext cx="11164331" cy="514007"/>
          </a:xfrm>
          <a:prstGeom prst="rect">
            <a:avLst/>
          </a:prstGeom>
        </p:spPr>
        <p:txBody>
          <a:bodyPr/>
          <a:lstStyle>
            <a:lvl1pPr>
              <a:defRPr>
                <a:solidFill>
                  <a:schemeClr val="tx1"/>
                </a:solidFill>
                <a:latin typeface="+mj-lt"/>
              </a:defRPr>
            </a:lvl1pPr>
          </a:lstStyle>
          <a:p>
            <a:r>
              <a:rPr lang="en-US"/>
              <a:t>Click to Edit Team Title</a:t>
            </a:r>
          </a:p>
        </p:txBody>
      </p:sp>
      <p:sp>
        <p:nvSpPr>
          <p:cNvPr id="40" name="Slide Number">
            <a:extLst>
              <a:ext uri="{FF2B5EF4-FFF2-40B4-BE49-F238E27FC236}">
                <a16:creationId xmlns:a16="http://schemas.microsoft.com/office/drawing/2014/main" id="{F16E44DF-0A41-56AE-2444-313F5DB70BA2}"/>
              </a:ext>
            </a:extLst>
          </p:cNvPr>
          <p:cNvSpPr txBox="1">
            <a:spLocks noGrp="1"/>
          </p:cNvSpPr>
          <p:nvPr>
            <p:ph type="sldNum" sz="quarter" idx="2"/>
          </p:nvPr>
        </p:nvSpPr>
        <p:spPr>
          <a:xfrm>
            <a:off x="11527727" y="6256179"/>
            <a:ext cx="265455" cy="246221"/>
          </a:xfrm>
          <a:prstGeom prst="rect">
            <a:avLst/>
          </a:prstGeom>
        </p:spPr>
        <p:txBody>
          <a:bodyPr/>
          <a:lstStyle>
            <a:lvl1pPr>
              <a:defRPr>
                <a:solidFill>
                  <a:schemeClr val="tx1"/>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025480561"/>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tats in Circle - Yellow">
    <p:bg>
      <p:bgPr>
        <a:solidFill>
          <a:srgbClr val="FFE900"/>
        </a:solidFill>
        <a:effectLst/>
      </p:bgPr>
    </p:bg>
    <p:spTree>
      <p:nvGrpSpPr>
        <p:cNvPr id="1" name=""/>
        <p:cNvGrpSpPr/>
        <p:nvPr/>
      </p:nvGrpSpPr>
      <p:grpSpPr>
        <a:xfrm>
          <a:off x="0" y="0"/>
          <a:ext cx="0" cy="0"/>
          <a:chOff x="0" y="0"/>
          <a:chExt cx="0" cy="0"/>
        </a:xfrm>
      </p:grpSpPr>
      <p:sp>
        <p:nvSpPr>
          <p:cNvPr id="691" name="Oval 2"/>
          <p:cNvSpPr/>
          <p:nvPr userDrawn="1"/>
        </p:nvSpPr>
        <p:spPr>
          <a:xfrm>
            <a:off x="731335" y="1884557"/>
            <a:ext cx="3088889" cy="3088889"/>
          </a:xfrm>
          <a:prstGeom prst="ellipse">
            <a:avLst/>
          </a:prstGeom>
          <a:solidFill>
            <a:srgbClr val="FFFFFF"/>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692" name="Oval 23"/>
          <p:cNvSpPr/>
          <p:nvPr/>
        </p:nvSpPr>
        <p:spPr>
          <a:xfrm>
            <a:off x="4551557" y="1884557"/>
            <a:ext cx="3088889" cy="3088889"/>
          </a:xfrm>
          <a:prstGeom prst="ellipse">
            <a:avLst/>
          </a:prstGeom>
          <a:solidFill>
            <a:srgbClr val="FFFFFF"/>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693" name="Oval 24"/>
          <p:cNvSpPr/>
          <p:nvPr/>
        </p:nvSpPr>
        <p:spPr>
          <a:xfrm>
            <a:off x="8371778" y="1884557"/>
            <a:ext cx="3088889" cy="3088889"/>
          </a:xfrm>
          <a:prstGeom prst="ellipse">
            <a:avLst/>
          </a:prstGeom>
          <a:solidFill>
            <a:srgbClr val="FFFFFF"/>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6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 name="Body Level One…">
            <a:extLst>
              <a:ext uri="{FF2B5EF4-FFF2-40B4-BE49-F238E27FC236}">
                <a16:creationId xmlns:a16="http://schemas.microsoft.com/office/drawing/2014/main" id="{651A6A92-8F89-1E4C-C357-3988C67A418C}"/>
              </a:ext>
            </a:extLst>
          </p:cNvPr>
          <p:cNvSpPr txBox="1">
            <a:spLocks noGrp="1"/>
          </p:cNvSpPr>
          <p:nvPr>
            <p:ph type="body" sz="quarter" idx="1" hasCustomPrompt="1"/>
          </p:nvPr>
        </p:nvSpPr>
        <p:spPr>
          <a:xfrm>
            <a:off x="757366" y="3881065"/>
            <a:ext cx="3035145" cy="434457"/>
          </a:xfrm>
          <a:prstGeom prst="rect">
            <a:avLst/>
          </a:prstGeom>
        </p:spPr>
        <p:txBody>
          <a:bodyPr/>
          <a:lstStyle>
            <a:lvl1pPr marL="0" indent="0" algn="ctr">
              <a:buNone/>
              <a:defRPr>
                <a:solidFill>
                  <a:schemeClr val="tx1"/>
                </a:solidFill>
                <a:latin typeface="+mn-lt"/>
              </a:defRPr>
            </a:lvl1pPr>
            <a:lvl2pPr marL="457200" indent="0" algn="ctr">
              <a:buNone/>
              <a:defRPr/>
            </a:lvl2pPr>
            <a:lvl3pPr marL="914400" indent="0" algn="ctr">
              <a:buNone/>
              <a:defRPr>
                <a:solidFill>
                  <a:schemeClr val="tx1"/>
                </a:solidFill>
                <a:latin typeface="+mn-lt"/>
              </a:defRPr>
            </a:lvl3pPr>
            <a:lvl4pPr marL="1371600" indent="0" algn="ctr">
              <a:buNone/>
              <a:defRPr>
                <a:solidFill>
                  <a:schemeClr val="tx1"/>
                </a:solidFill>
                <a:latin typeface="+mn-lt"/>
              </a:defRPr>
            </a:lvl4pPr>
            <a:lvl5pPr marL="1828800" indent="0" algn="ctr">
              <a:buNone/>
              <a:defRPr>
                <a:solidFill>
                  <a:schemeClr val="tx1"/>
                </a:solidFill>
                <a:latin typeface="+mn-lt"/>
              </a:defRPr>
            </a:lvl5pPr>
          </a:lstStyle>
          <a:p>
            <a:r>
              <a:t>Click to edit tex</a:t>
            </a:r>
            <a:r>
              <a:rPr lang="en-US"/>
              <a:t>t</a:t>
            </a:r>
            <a:endParaRPr/>
          </a:p>
          <a:p>
            <a:pPr lvl="2"/>
            <a:endParaRPr/>
          </a:p>
          <a:p>
            <a:pPr lvl="3"/>
            <a:endParaRPr/>
          </a:p>
          <a:p>
            <a:pPr lvl="4"/>
            <a:endParaRPr/>
          </a:p>
        </p:txBody>
      </p:sp>
      <p:sp>
        <p:nvSpPr>
          <p:cNvPr id="15" name="Text Placeholder 12">
            <a:extLst>
              <a:ext uri="{FF2B5EF4-FFF2-40B4-BE49-F238E27FC236}">
                <a16:creationId xmlns:a16="http://schemas.microsoft.com/office/drawing/2014/main" id="{87EB454D-C80E-C05A-FDA0-EC1CA829AD96}"/>
              </a:ext>
            </a:extLst>
          </p:cNvPr>
          <p:cNvSpPr>
            <a:spLocks noGrp="1"/>
          </p:cNvSpPr>
          <p:nvPr>
            <p:ph type="body" sz="quarter" idx="21" hasCustomPrompt="1"/>
          </p:nvPr>
        </p:nvSpPr>
        <p:spPr>
          <a:xfrm>
            <a:off x="4578427" y="3881065"/>
            <a:ext cx="3035145" cy="434457"/>
          </a:xfrm>
          <a:prstGeom prst="rect">
            <a:avLst/>
          </a:prstGeom>
        </p:spPr>
        <p:txBody>
          <a:bodyPr/>
          <a:lstStyle>
            <a:lvl1pPr marL="0" indent="0" algn="ctr">
              <a:buNone/>
              <a:defRPr>
                <a:solidFill>
                  <a:schemeClr val="tx1"/>
                </a:solidFill>
                <a:latin typeface="+mn-lt"/>
              </a:defRPr>
            </a:lvl1pPr>
          </a:lstStyle>
          <a:p>
            <a:r>
              <a:t>Click to edit text</a:t>
            </a:r>
          </a:p>
        </p:txBody>
      </p:sp>
      <p:sp>
        <p:nvSpPr>
          <p:cNvPr id="16" name="Text Placeholder 12">
            <a:extLst>
              <a:ext uri="{FF2B5EF4-FFF2-40B4-BE49-F238E27FC236}">
                <a16:creationId xmlns:a16="http://schemas.microsoft.com/office/drawing/2014/main" id="{80E67D81-FCF6-CF0B-E904-93BB925707B3}"/>
              </a:ext>
            </a:extLst>
          </p:cNvPr>
          <p:cNvSpPr>
            <a:spLocks noGrp="1"/>
          </p:cNvSpPr>
          <p:nvPr>
            <p:ph type="body" sz="quarter" idx="22" hasCustomPrompt="1"/>
          </p:nvPr>
        </p:nvSpPr>
        <p:spPr>
          <a:xfrm>
            <a:off x="8398650" y="3881065"/>
            <a:ext cx="3035145" cy="434457"/>
          </a:xfrm>
          <a:prstGeom prst="rect">
            <a:avLst/>
          </a:prstGeom>
        </p:spPr>
        <p:txBody>
          <a:bodyPr/>
          <a:lstStyle>
            <a:lvl1pPr marL="0" indent="0" algn="ctr">
              <a:buNone/>
              <a:defRPr>
                <a:solidFill>
                  <a:schemeClr val="tx1"/>
                </a:solidFill>
                <a:latin typeface="+mn-lt"/>
              </a:defRPr>
            </a:lvl1pPr>
          </a:lstStyle>
          <a:p>
            <a:r>
              <a:t>Click to edit text</a:t>
            </a:r>
          </a:p>
        </p:txBody>
      </p:sp>
      <p:sp>
        <p:nvSpPr>
          <p:cNvPr id="17" name="Text Placeholder 5">
            <a:extLst>
              <a:ext uri="{FF2B5EF4-FFF2-40B4-BE49-F238E27FC236}">
                <a16:creationId xmlns:a16="http://schemas.microsoft.com/office/drawing/2014/main" id="{78988700-2F40-D900-EE54-E29AC58DA45B}"/>
              </a:ext>
            </a:extLst>
          </p:cNvPr>
          <p:cNvSpPr>
            <a:spLocks noGrp="1"/>
          </p:cNvSpPr>
          <p:nvPr>
            <p:ph type="body" sz="quarter" idx="23" hasCustomPrompt="1"/>
          </p:nvPr>
        </p:nvSpPr>
        <p:spPr>
          <a:xfrm>
            <a:off x="731333" y="2720975"/>
            <a:ext cx="3061179" cy="1160463"/>
          </a:xfrm>
          <a:prstGeom prst="rect">
            <a:avLst/>
          </a:prstGeom>
        </p:spPr>
        <p:txBody>
          <a:bodyPr anchor="b"/>
          <a:lstStyle>
            <a:lvl1pPr marL="0" indent="0" algn="ctr" defTabSz="804672">
              <a:spcBef>
                <a:spcPts val="800"/>
              </a:spcBef>
              <a:buNone/>
              <a:defRPr sz="7040">
                <a:solidFill>
                  <a:schemeClr val="tx1"/>
                </a:solidFill>
                <a:latin typeface="+mj-lt"/>
                <a:ea typeface="Atyp Display Bold"/>
                <a:cs typeface="Atyp Display Bold"/>
                <a:sym typeface="Atyp Display Bold"/>
              </a:defRPr>
            </a:lvl1pPr>
          </a:lstStyle>
          <a:p>
            <a:r>
              <a:t>Data</a:t>
            </a:r>
          </a:p>
        </p:txBody>
      </p:sp>
      <p:sp>
        <p:nvSpPr>
          <p:cNvPr id="18" name="Text Placeholder 5">
            <a:extLst>
              <a:ext uri="{FF2B5EF4-FFF2-40B4-BE49-F238E27FC236}">
                <a16:creationId xmlns:a16="http://schemas.microsoft.com/office/drawing/2014/main" id="{04ACD46C-4CBA-3838-F94D-ACB3CEB87AA9}"/>
              </a:ext>
            </a:extLst>
          </p:cNvPr>
          <p:cNvSpPr>
            <a:spLocks noGrp="1"/>
          </p:cNvSpPr>
          <p:nvPr>
            <p:ph type="body" sz="quarter" idx="24" hasCustomPrompt="1"/>
          </p:nvPr>
        </p:nvSpPr>
        <p:spPr>
          <a:xfrm>
            <a:off x="4567352" y="2720975"/>
            <a:ext cx="3061179" cy="1160463"/>
          </a:xfrm>
          <a:prstGeom prst="rect">
            <a:avLst/>
          </a:prstGeom>
        </p:spPr>
        <p:txBody>
          <a:bodyPr anchor="b"/>
          <a:lstStyle>
            <a:lvl1pPr marL="0" indent="0" algn="ctr" defTabSz="804672">
              <a:spcBef>
                <a:spcPts val="800"/>
              </a:spcBef>
              <a:buNone/>
              <a:defRPr sz="7040">
                <a:solidFill>
                  <a:schemeClr val="tx1"/>
                </a:solidFill>
                <a:latin typeface="+mj-lt"/>
                <a:ea typeface="Atyp Display Bold"/>
                <a:cs typeface="Atyp Display Bold"/>
                <a:sym typeface="Atyp Display Bold"/>
              </a:defRPr>
            </a:lvl1pPr>
          </a:lstStyle>
          <a:p>
            <a:r>
              <a:rPr lang="en-US"/>
              <a:t>D</a:t>
            </a:r>
            <a:r>
              <a:t>ata</a:t>
            </a:r>
          </a:p>
        </p:txBody>
      </p:sp>
      <p:sp>
        <p:nvSpPr>
          <p:cNvPr id="19" name="Text Placeholder 5">
            <a:extLst>
              <a:ext uri="{FF2B5EF4-FFF2-40B4-BE49-F238E27FC236}">
                <a16:creationId xmlns:a16="http://schemas.microsoft.com/office/drawing/2014/main" id="{9A34DB46-3158-BD54-3FAA-202A7E192832}"/>
              </a:ext>
            </a:extLst>
          </p:cNvPr>
          <p:cNvSpPr>
            <a:spLocks noGrp="1"/>
          </p:cNvSpPr>
          <p:nvPr>
            <p:ph type="body" sz="quarter" idx="25" hasCustomPrompt="1"/>
          </p:nvPr>
        </p:nvSpPr>
        <p:spPr>
          <a:xfrm>
            <a:off x="8381069" y="2720975"/>
            <a:ext cx="3061178" cy="1160463"/>
          </a:xfrm>
          <a:prstGeom prst="rect">
            <a:avLst/>
          </a:prstGeom>
        </p:spPr>
        <p:txBody>
          <a:bodyPr anchor="b"/>
          <a:lstStyle>
            <a:lvl1pPr marL="0" indent="0" algn="ctr" defTabSz="804672">
              <a:spcBef>
                <a:spcPts val="800"/>
              </a:spcBef>
              <a:buNone/>
              <a:defRPr sz="7040">
                <a:solidFill>
                  <a:schemeClr val="tx1"/>
                </a:solidFill>
                <a:latin typeface="+mj-lt"/>
                <a:ea typeface="Atyp Display Bold"/>
                <a:cs typeface="Atyp Display Bold"/>
                <a:sym typeface="Atyp Display Bold"/>
              </a:defRPr>
            </a:lvl1pPr>
          </a:lstStyle>
          <a:p>
            <a:r>
              <a:t>Data</a:t>
            </a:r>
          </a:p>
        </p:txBody>
      </p:sp>
      <p:pic>
        <p:nvPicPr>
          <p:cNvPr id="2" name="Picture 1">
            <a:extLst>
              <a:ext uri="{FF2B5EF4-FFF2-40B4-BE49-F238E27FC236}">
                <a16:creationId xmlns:a16="http://schemas.microsoft.com/office/drawing/2014/main" id="{6EFFAEFE-A960-C652-6BDF-229DC93CCAF2}"/>
              </a:ext>
            </a:extLst>
          </p:cNvPr>
          <p:cNvPicPr>
            <a:picLocks noChangeAspect="1"/>
          </p:cNvPicPr>
          <p:nvPr userDrawn="1"/>
        </p:nvPicPr>
        <p:blipFill>
          <a:blip r:embed="rId2"/>
          <a:stretch>
            <a:fillRect/>
          </a:stretch>
        </p:blipFill>
        <p:spPr>
          <a:xfrm>
            <a:off x="510882" y="5921468"/>
            <a:ext cx="2509091" cy="481008"/>
          </a:xfrm>
          <a:prstGeom prst="rect">
            <a:avLst/>
          </a:prstGeom>
        </p:spPr>
      </p:pic>
      <p:sp>
        <p:nvSpPr>
          <p:cNvPr id="6" name="Click to Edit 1-Column Title">
            <a:extLst>
              <a:ext uri="{FF2B5EF4-FFF2-40B4-BE49-F238E27FC236}">
                <a16:creationId xmlns:a16="http://schemas.microsoft.com/office/drawing/2014/main" id="{A2CC3D1F-21BE-BA95-A45D-F93A127403A4}"/>
              </a:ext>
            </a:extLst>
          </p:cNvPr>
          <p:cNvSpPr txBox="1">
            <a:spLocks noGrp="1"/>
          </p:cNvSpPr>
          <p:nvPr>
            <p:ph type="title" hasCustomPrompt="1"/>
          </p:nvPr>
        </p:nvSpPr>
        <p:spPr>
          <a:xfrm>
            <a:off x="516924" y="505168"/>
            <a:ext cx="11164331" cy="514007"/>
          </a:xfrm>
          <a:prstGeom prst="rect">
            <a:avLst/>
          </a:prstGeom>
        </p:spPr>
        <p:txBody>
          <a:bodyPr/>
          <a:lstStyle>
            <a:lvl1pPr>
              <a:defRPr>
                <a:solidFill>
                  <a:schemeClr val="tx1"/>
                </a:solidFill>
                <a:latin typeface="+mj-lt"/>
              </a:defRPr>
            </a:lvl1pPr>
          </a:lstStyle>
          <a:p>
            <a:r>
              <a:rPr lang="en-US"/>
              <a:t>Click to Edit Stats Title</a:t>
            </a:r>
          </a:p>
        </p:txBody>
      </p:sp>
    </p:spTree>
    <p:extLst>
      <p:ext uri="{BB962C8B-B14F-4D97-AF65-F5344CB8AC3E}">
        <p14:creationId xmlns:p14="http://schemas.microsoft.com/office/powerpoint/2010/main" val="1112405496"/>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tats - Yellow">
    <p:bg>
      <p:bgPr>
        <a:solidFill>
          <a:srgbClr val="FFE900"/>
        </a:solidFill>
        <a:effectLst/>
      </p:bgPr>
    </p:bg>
    <p:spTree>
      <p:nvGrpSpPr>
        <p:cNvPr id="1" name=""/>
        <p:cNvGrpSpPr/>
        <p:nvPr/>
      </p:nvGrpSpPr>
      <p:grpSpPr>
        <a:xfrm>
          <a:off x="0" y="0"/>
          <a:ext cx="0" cy="0"/>
          <a:chOff x="0" y="0"/>
          <a:chExt cx="0" cy="0"/>
        </a:xfrm>
      </p:grpSpPr>
      <p:sp>
        <p:nvSpPr>
          <p:cNvPr id="651" name="Graphic 19"/>
          <p:cNvSpPr/>
          <p:nvPr/>
        </p:nvSpPr>
        <p:spPr>
          <a:xfrm rot="21206569">
            <a:off x="4774713" y="2428586"/>
            <a:ext cx="2544446" cy="374905"/>
          </a:xfrm>
          <a:prstGeom prst="rect">
            <a:avLst/>
          </a:prstGeom>
          <a:solidFill>
            <a:srgbClr val="FFFFFF"/>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652" name="Graphic 19"/>
          <p:cNvSpPr/>
          <p:nvPr/>
        </p:nvSpPr>
        <p:spPr>
          <a:xfrm rot="21206569">
            <a:off x="8792077" y="2428586"/>
            <a:ext cx="2544445" cy="374905"/>
          </a:xfrm>
          <a:prstGeom prst="rect">
            <a:avLst/>
          </a:prstGeom>
          <a:solidFill>
            <a:srgbClr val="FFFFFF"/>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653" name="Graphic 19"/>
          <p:cNvSpPr/>
          <p:nvPr/>
        </p:nvSpPr>
        <p:spPr>
          <a:xfrm rot="21206569">
            <a:off x="727371" y="2428586"/>
            <a:ext cx="2544445" cy="374905"/>
          </a:xfrm>
          <a:prstGeom prst="rect">
            <a:avLst/>
          </a:prstGeom>
          <a:solidFill>
            <a:srgbClr val="FFFFFF"/>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6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59" name="Click to Edit Stats Title"/>
          <p:cNvSpPr txBox="1">
            <a:spLocks noGrp="1"/>
          </p:cNvSpPr>
          <p:nvPr>
            <p:ph type="title" hasCustomPrompt="1"/>
          </p:nvPr>
        </p:nvSpPr>
        <p:spPr>
          <a:xfrm>
            <a:off x="516924" y="505168"/>
            <a:ext cx="11164331" cy="500596"/>
          </a:xfrm>
          <a:prstGeom prst="rect">
            <a:avLst/>
          </a:prstGeom>
        </p:spPr>
        <p:txBody>
          <a:bodyPr/>
          <a:lstStyle>
            <a:lvl1pPr>
              <a:defRPr>
                <a:latin typeface="+mj-lt"/>
              </a:defRPr>
            </a:lvl1pPr>
          </a:lstStyle>
          <a:p>
            <a:r>
              <a:t>Click to Edit Stats Title</a:t>
            </a:r>
          </a:p>
        </p:txBody>
      </p:sp>
      <p:sp>
        <p:nvSpPr>
          <p:cNvPr id="661" name="Text Placeholder 12"/>
          <p:cNvSpPr>
            <a:spLocks noGrp="1"/>
          </p:cNvSpPr>
          <p:nvPr>
            <p:ph type="body" sz="quarter" idx="24" hasCustomPrompt="1"/>
          </p:nvPr>
        </p:nvSpPr>
        <p:spPr>
          <a:xfrm>
            <a:off x="498668" y="3204131"/>
            <a:ext cx="3035145" cy="434457"/>
          </a:xfrm>
          <a:prstGeom prst="rect">
            <a:avLst/>
          </a:prstGeom>
        </p:spPr>
        <p:txBody>
          <a:bodyPr/>
          <a:lstStyle>
            <a:lvl1pPr marL="0" indent="0" algn="ctr">
              <a:buNone/>
              <a:defRPr>
                <a:latin typeface="+mj-lt"/>
                <a:ea typeface="Atyp Display Semibold"/>
                <a:cs typeface="Atyp Display Semibold"/>
                <a:sym typeface="Atyp Display Semibold"/>
              </a:defRPr>
            </a:lvl1pPr>
          </a:lstStyle>
          <a:p>
            <a:r>
              <a:t>Lorem ipsum dolor sit</a:t>
            </a:r>
          </a:p>
        </p:txBody>
      </p:sp>
      <p:sp>
        <p:nvSpPr>
          <p:cNvPr id="662" name="Text Placeholder 12"/>
          <p:cNvSpPr>
            <a:spLocks noGrp="1"/>
          </p:cNvSpPr>
          <p:nvPr>
            <p:ph type="body" sz="quarter" idx="25" hasCustomPrompt="1"/>
          </p:nvPr>
        </p:nvSpPr>
        <p:spPr>
          <a:xfrm>
            <a:off x="4578427" y="3222493"/>
            <a:ext cx="3035145" cy="434457"/>
          </a:xfrm>
          <a:prstGeom prst="rect">
            <a:avLst/>
          </a:prstGeom>
        </p:spPr>
        <p:txBody>
          <a:bodyPr/>
          <a:lstStyle>
            <a:lvl1pPr marL="0" indent="0" algn="ctr">
              <a:buNone/>
              <a:defRPr>
                <a:latin typeface="+mj-lt"/>
                <a:ea typeface="Atyp Display Semibold"/>
                <a:cs typeface="Atyp Display Semibold"/>
                <a:sym typeface="Atyp Display Semibold"/>
              </a:defRPr>
            </a:lvl1pPr>
          </a:lstStyle>
          <a:p>
            <a:r>
              <a:t>Lorem ipsum dolor sit</a:t>
            </a:r>
          </a:p>
        </p:txBody>
      </p:sp>
      <p:sp>
        <p:nvSpPr>
          <p:cNvPr id="663" name="Text Placeholder 12"/>
          <p:cNvSpPr>
            <a:spLocks noGrp="1"/>
          </p:cNvSpPr>
          <p:nvPr>
            <p:ph type="body" sz="quarter" idx="26" hasCustomPrompt="1"/>
          </p:nvPr>
        </p:nvSpPr>
        <p:spPr>
          <a:xfrm>
            <a:off x="8565812" y="3204131"/>
            <a:ext cx="3035145" cy="434457"/>
          </a:xfrm>
          <a:prstGeom prst="rect">
            <a:avLst/>
          </a:prstGeom>
        </p:spPr>
        <p:txBody>
          <a:bodyPr/>
          <a:lstStyle>
            <a:lvl1pPr marL="0" indent="0" algn="ctr">
              <a:buNone/>
              <a:defRPr>
                <a:latin typeface="+mj-lt"/>
                <a:ea typeface="Atyp Display Semibold"/>
                <a:cs typeface="Atyp Display Semibold"/>
                <a:sym typeface="Atyp Display Semibold"/>
              </a:defRPr>
            </a:lvl1pPr>
          </a:lstStyle>
          <a:p>
            <a:r>
              <a:t>Lorem ipsum dolor sit</a:t>
            </a:r>
          </a:p>
        </p:txBody>
      </p:sp>
      <p:sp>
        <p:nvSpPr>
          <p:cNvPr id="664" name="Text Placeholder 12"/>
          <p:cNvSpPr>
            <a:spLocks noGrp="1"/>
          </p:cNvSpPr>
          <p:nvPr>
            <p:ph type="body" sz="quarter" idx="27" hasCustomPrompt="1"/>
          </p:nvPr>
        </p:nvSpPr>
        <p:spPr>
          <a:xfrm>
            <a:off x="8565812" y="3668825"/>
            <a:ext cx="3035145" cy="1378537"/>
          </a:xfrm>
          <a:prstGeom prst="rect">
            <a:avLst/>
          </a:prstGeom>
        </p:spPr>
        <p:txBody>
          <a:bodyPr/>
          <a:lstStyle>
            <a:lvl1pPr marL="0" indent="0" algn="ctr">
              <a:lnSpc>
                <a:spcPts val="2300"/>
              </a:lnSpc>
              <a:buNone/>
              <a:defRPr>
                <a:latin typeface="+mn-lt"/>
              </a:defRPr>
            </a:lvl1pPr>
          </a:lstStyle>
          <a:p>
            <a:r>
              <a:t>Duis autem vel eum iriure dolor in hendrerit in vulputate velit esse molestie consequat</a:t>
            </a:r>
          </a:p>
        </p:txBody>
      </p:sp>
      <p:sp>
        <p:nvSpPr>
          <p:cNvPr id="665" name="Text Placeholder 12"/>
          <p:cNvSpPr>
            <a:spLocks noGrp="1"/>
          </p:cNvSpPr>
          <p:nvPr>
            <p:ph type="body" sz="quarter" idx="28" hasCustomPrompt="1"/>
          </p:nvPr>
        </p:nvSpPr>
        <p:spPr>
          <a:xfrm>
            <a:off x="4563438" y="3668825"/>
            <a:ext cx="3035145" cy="1378537"/>
          </a:xfrm>
          <a:prstGeom prst="rect">
            <a:avLst/>
          </a:prstGeom>
        </p:spPr>
        <p:txBody>
          <a:bodyPr/>
          <a:lstStyle>
            <a:lvl1pPr marL="0" indent="0" algn="ctr">
              <a:lnSpc>
                <a:spcPts val="2300"/>
              </a:lnSpc>
              <a:buNone/>
              <a:defRPr>
                <a:latin typeface="+mn-lt"/>
              </a:defRPr>
            </a:lvl1pPr>
          </a:lstStyle>
          <a:p>
            <a:r>
              <a:t>Duis </a:t>
            </a:r>
            <a:r>
              <a:rPr err="1"/>
              <a:t>autem</a:t>
            </a:r>
            <a:r>
              <a:t> vel </a:t>
            </a:r>
            <a:r>
              <a:rPr err="1"/>
              <a:t>eum</a:t>
            </a:r>
            <a:r>
              <a:t> </a:t>
            </a:r>
            <a:r>
              <a:rPr err="1"/>
              <a:t>iriure</a:t>
            </a:r>
            <a:r>
              <a:t> dolor in </a:t>
            </a:r>
            <a:r>
              <a:rPr err="1"/>
              <a:t>hendrerit</a:t>
            </a:r>
            <a:r>
              <a:t> in </a:t>
            </a:r>
            <a:r>
              <a:rPr err="1"/>
              <a:t>vulputate</a:t>
            </a:r>
            <a:r>
              <a:t> </a:t>
            </a:r>
            <a:r>
              <a:rPr err="1"/>
              <a:t>velit</a:t>
            </a:r>
            <a:r>
              <a:t> </a:t>
            </a:r>
            <a:r>
              <a:rPr err="1"/>
              <a:t>esse</a:t>
            </a:r>
            <a:r>
              <a:t> </a:t>
            </a:r>
            <a:r>
              <a:rPr err="1"/>
              <a:t>molestie</a:t>
            </a:r>
            <a:r>
              <a:t> </a:t>
            </a:r>
            <a:r>
              <a:rPr err="1"/>
              <a:t>consequat</a:t>
            </a:r>
            <a:endParaRPr/>
          </a:p>
        </p:txBody>
      </p:sp>
      <p:sp>
        <p:nvSpPr>
          <p:cNvPr id="666" name="Text Placeholder 12"/>
          <p:cNvSpPr>
            <a:spLocks noGrp="1"/>
          </p:cNvSpPr>
          <p:nvPr>
            <p:ph type="body" sz="quarter" idx="29" hasCustomPrompt="1"/>
          </p:nvPr>
        </p:nvSpPr>
        <p:spPr>
          <a:xfrm>
            <a:off x="501104" y="3668825"/>
            <a:ext cx="3035145" cy="1378537"/>
          </a:xfrm>
          <a:prstGeom prst="rect">
            <a:avLst/>
          </a:prstGeom>
        </p:spPr>
        <p:txBody>
          <a:bodyPr/>
          <a:lstStyle>
            <a:lvl1pPr marL="0" indent="0" algn="ctr">
              <a:lnSpc>
                <a:spcPts val="2300"/>
              </a:lnSpc>
              <a:buNone/>
              <a:defRPr>
                <a:latin typeface="+mn-lt"/>
              </a:defRPr>
            </a:lvl1pPr>
          </a:lstStyle>
          <a:p>
            <a:r>
              <a:t>Duis autem vel eum iriure dolor in hendrerit in vulputate velit esse molestie consequat</a:t>
            </a:r>
          </a:p>
        </p:txBody>
      </p:sp>
      <p:sp>
        <p:nvSpPr>
          <p:cNvPr id="20" name="Text Placeholder 12">
            <a:extLst>
              <a:ext uri="{FF2B5EF4-FFF2-40B4-BE49-F238E27FC236}">
                <a16:creationId xmlns:a16="http://schemas.microsoft.com/office/drawing/2014/main" id="{98EEA271-AA9F-1B4F-9CD4-042B2C20A808}"/>
              </a:ext>
            </a:extLst>
          </p:cNvPr>
          <p:cNvSpPr>
            <a:spLocks noGrp="1"/>
          </p:cNvSpPr>
          <p:nvPr>
            <p:ph type="body" sz="quarter" idx="21" hasCustomPrompt="1"/>
          </p:nvPr>
        </p:nvSpPr>
        <p:spPr>
          <a:xfrm>
            <a:off x="757366" y="2327687"/>
            <a:ext cx="2517750" cy="540534"/>
          </a:xfrm>
          <a:prstGeom prst="rect">
            <a:avLst/>
          </a:prstGeom>
        </p:spPr>
        <p:txBody>
          <a:bodyPr anchor="ctr"/>
          <a:lstStyle>
            <a:lvl1pPr marL="0" indent="0" algn="ctr" defTabSz="420623">
              <a:lnSpc>
                <a:spcPts val="4000"/>
              </a:lnSpc>
              <a:spcBef>
                <a:spcPts val="400"/>
              </a:spcBef>
              <a:buNone/>
              <a:defRPr sz="4000">
                <a:latin typeface="+mj-lt"/>
                <a:ea typeface="Atyp Display Semibold"/>
                <a:cs typeface="Atyp Display Semibold"/>
                <a:sym typeface="Atyp Display Semibold"/>
              </a:defRPr>
            </a:lvl1pPr>
          </a:lstStyle>
          <a:p>
            <a:r>
              <a:rPr lang="en-US"/>
              <a:t>Click to add stat</a:t>
            </a:r>
            <a:endParaRPr/>
          </a:p>
        </p:txBody>
      </p:sp>
      <p:sp>
        <p:nvSpPr>
          <p:cNvPr id="21" name="Text Placeholder 12">
            <a:extLst>
              <a:ext uri="{FF2B5EF4-FFF2-40B4-BE49-F238E27FC236}">
                <a16:creationId xmlns:a16="http://schemas.microsoft.com/office/drawing/2014/main" id="{89802075-B394-AB4B-BEF8-5B662DA0F4AB}"/>
              </a:ext>
            </a:extLst>
          </p:cNvPr>
          <p:cNvSpPr>
            <a:spLocks noGrp="1"/>
          </p:cNvSpPr>
          <p:nvPr>
            <p:ph type="body" sz="quarter" idx="22" hasCustomPrompt="1"/>
          </p:nvPr>
        </p:nvSpPr>
        <p:spPr>
          <a:xfrm>
            <a:off x="4604544" y="2333852"/>
            <a:ext cx="2982913" cy="540534"/>
          </a:xfrm>
          <a:prstGeom prst="rect">
            <a:avLst/>
          </a:prstGeom>
        </p:spPr>
        <p:txBody>
          <a:bodyPr anchor="ctr"/>
          <a:lstStyle>
            <a:lvl1pPr marL="0" indent="0" algn="ctr" defTabSz="420623">
              <a:lnSpc>
                <a:spcPts val="4000"/>
              </a:lnSpc>
              <a:spcBef>
                <a:spcPts val="400"/>
              </a:spcBef>
              <a:buNone/>
              <a:defRPr sz="4000">
                <a:latin typeface="+mj-lt"/>
                <a:ea typeface="Atyp Display Semibold"/>
                <a:cs typeface="Atyp Display Semibold"/>
                <a:sym typeface="Atyp Display Semibold"/>
              </a:defRPr>
            </a:lvl1pPr>
          </a:lstStyle>
          <a:p>
            <a:r>
              <a:rPr lang="en-US"/>
              <a:t>Click to add stat</a:t>
            </a:r>
          </a:p>
        </p:txBody>
      </p:sp>
      <p:sp>
        <p:nvSpPr>
          <p:cNvPr id="22" name="Text Placeholder 12">
            <a:extLst>
              <a:ext uri="{FF2B5EF4-FFF2-40B4-BE49-F238E27FC236}">
                <a16:creationId xmlns:a16="http://schemas.microsoft.com/office/drawing/2014/main" id="{4930C0FD-B12F-7D4D-A093-42AF2988A246}"/>
              </a:ext>
            </a:extLst>
          </p:cNvPr>
          <p:cNvSpPr>
            <a:spLocks noGrp="1"/>
          </p:cNvSpPr>
          <p:nvPr>
            <p:ph type="body" sz="quarter" idx="30" hasCustomPrompt="1"/>
          </p:nvPr>
        </p:nvSpPr>
        <p:spPr>
          <a:xfrm>
            <a:off x="8824510" y="2327687"/>
            <a:ext cx="2517749" cy="540534"/>
          </a:xfrm>
          <a:prstGeom prst="rect">
            <a:avLst/>
          </a:prstGeom>
        </p:spPr>
        <p:txBody>
          <a:bodyPr anchor="ctr"/>
          <a:lstStyle>
            <a:lvl1pPr marL="0" indent="0" algn="ctr" defTabSz="420623">
              <a:lnSpc>
                <a:spcPts val="4000"/>
              </a:lnSpc>
              <a:spcBef>
                <a:spcPts val="400"/>
              </a:spcBef>
              <a:buNone/>
              <a:defRPr sz="4000">
                <a:latin typeface="+mj-lt"/>
                <a:ea typeface="Atyp Display Semibold"/>
                <a:cs typeface="Atyp Display Semibold"/>
                <a:sym typeface="Atyp Display Semibold"/>
              </a:defRPr>
            </a:lvl1pPr>
          </a:lstStyle>
          <a:p>
            <a:r>
              <a:rPr lang="en-US"/>
              <a:t>Click to add stat</a:t>
            </a:r>
          </a:p>
        </p:txBody>
      </p:sp>
      <p:pic>
        <p:nvPicPr>
          <p:cNvPr id="2" name="Picture 1">
            <a:extLst>
              <a:ext uri="{FF2B5EF4-FFF2-40B4-BE49-F238E27FC236}">
                <a16:creationId xmlns:a16="http://schemas.microsoft.com/office/drawing/2014/main" id="{9C395905-DE05-4D83-CB73-6FAB74617F8C}"/>
              </a:ext>
            </a:extLst>
          </p:cNvPr>
          <p:cNvPicPr>
            <a:picLocks noChangeAspect="1"/>
          </p:cNvPicPr>
          <p:nvPr userDrawn="1"/>
        </p:nvPicPr>
        <p:blipFill>
          <a:blip r:embed="rId2"/>
          <a:stretch>
            <a:fillRect/>
          </a:stretch>
        </p:blipFill>
        <p:spPr>
          <a:xfrm>
            <a:off x="510882" y="5921468"/>
            <a:ext cx="2509091" cy="481008"/>
          </a:xfrm>
          <a:prstGeom prst="rect">
            <a:avLst/>
          </a:prstGeom>
        </p:spPr>
      </p:pic>
      <p:sp>
        <p:nvSpPr>
          <p:cNvPr id="5" name="Body Level One…">
            <a:extLst>
              <a:ext uri="{FF2B5EF4-FFF2-40B4-BE49-F238E27FC236}">
                <a16:creationId xmlns:a16="http://schemas.microsoft.com/office/drawing/2014/main" id="{BC4BC9CF-33D8-646E-7D56-199036CBC1B7}"/>
              </a:ext>
            </a:extLst>
          </p:cNvPr>
          <p:cNvSpPr txBox="1">
            <a:spLocks noGrp="1"/>
          </p:cNvSpPr>
          <p:nvPr>
            <p:ph type="body" sz="quarter" idx="1" hasCustomPrompt="1"/>
          </p:nvPr>
        </p:nvSpPr>
        <p:spPr>
          <a:xfrm>
            <a:off x="516924" y="1036001"/>
            <a:ext cx="11163301" cy="307277"/>
          </a:xfrm>
          <a:prstGeom prst="rect">
            <a:avLst/>
          </a:prstGeom>
        </p:spPr>
        <p:txBody>
          <a:bodyPr/>
          <a:lstStyle>
            <a:lvl1pPr marL="0" marR="0" indent="0" algn="l" defTabSz="914400" rtl="0" eaLnBrk="1" fontAlgn="auto" latinLnBrk="0" hangingPunct="1">
              <a:lnSpc>
                <a:spcPts val="2700"/>
              </a:lnSpc>
              <a:spcBef>
                <a:spcPts val="1000"/>
              </a:spcBef>
              <a:spcAft>
                <a:spcPts val="0"/>
              </a:spcAft>
              <a:buClr>
                <a:schemeClr val="tx1"/>
              </a:buClr>
              <a:buSzTx/>
              <a:buFont typeface="Arial" panose="020B0604020202020204" pitchFamily="34" charset="0"/>
              <a:buNone/>
              <a:tabLst/>
              <a:defRPr>
                <a:latin typeface="+mj-lt"/>
                <a:ea typeface="Atyp Text Semibold"/>
                <a:cs typeface="Atyp Text Semibold"/>
                <a:sym typeface="Atyp Text Semibold"/>
              </a:defRPr>
            </a:lvl1pPr>
            <a:lvl2pPr>
              <a:lnSpc>
                <a:spcPts val="2700"/>
              </a:lnSpc>
              <a:defRPr>
                <a:latin typeface="Atyp Text Semibold"/>
                <a:ea typeface="Atyp Text Semibold"/>
                <a:cs typeface="Atyp Text Semibold"/>
                <a:sym typeface="Atyp Text Semibold"/>
              </a:defRPr>
            </a:lvl2pPr>
            <a:lvl3pPr>
              <a:lnSpc>
                <a:spcPts val="2700"/>
              </a:lnSpc>
              <a:defRPr>
                <a:latin typeface="Atyp Text Semibold"/>
                <a:ea typeface="Atyp Text Semibold"/>
                <a:cs typeface="Atyp Text Semibold"/>
                <a:sym typeface="Atyp Text Semibold"/>
              </a:defRPr>
            </a:lvl3pPr>
            <a:lvl4pPr>
              <a:lnSpc>
                <a:spcPts val="2700"/>
              </a:lnSpc>
              <a:defRPr>
                <a:latin typeface="Atyp Text Semibold"/>
                <a:ea typeface="Atyp Text Semibold"/>
                <a:cs typeface="Atyp Text Semibold"/>
                <a:sym typeface="Atyp Text Semibold"/>
              </a:defRPr>
            </a:lvl4pPr>
            <a:lvl5pPr>
              <a:lnSpc>
                <a:spcPts val="2700"/>
              </a:lnSpc>
              <a:defRPr>
                <a:latin typeface="Atyp Text Semibold"/>
                <a:ea typeface="Atyp Text Semibold"/>
                <a:cs typeface="Atyp Text Semibold"/>
                <a:sym typeface="Atyp Text Semibold"/>
              </a:defRPr>
            </a:lvl5pPr>
          </a:lstStyle>
          <a:p>
            <a:r>
              <a:rPr lang="en-US"/>
              <a:t>This is a subhead. If needed, please keep to one line, only. If not, delete.</a:t>
            </a:r>
          </a:p>
        </p:txBody>
      </p:sp>
    </p:spTree>
    <p:extLst>
      <p:ext uri="{BB962C8B-B14F-4D97-AF65-F5344CB8AC3E}">
        <p14:creationId xmlns:p14="http://schemas.microsoft.com/office/powerpoint/2010/main" val="2494969511"/>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Left Column + Title - Yellow">
    <p:spTree>
      <p:nvGrpSpPr>
        <p:cNvPr id="1" name=""/>
        <p:cNvGrpSpPr/>
        <p:nvPr/>
      </p:nvGrpSpPr>
      <p:grpSpPr>
        <a:xfrm>
          <a:off x="0" y="0"/>
          <a:ext cx="0" cy="0"/>
          <a:chOff x="0" y="0"/>
          <a:chExt cx="0" cy="0"/>
        </a:xfrm>
      </p:grpSpPr>
      <p:sp>
        <p:nvSpPr>
          <p:cNvPr id="317" name="Click to Edit Left Column Title"/>
          <p:cNvSpPr txBox="1">
            <a:spLocks noGrp="1"/>
          </p:cNvSpPr>
          <p:nvPr>
            <p:ph type="title" hasCustomPrompt="1"/>
          </p:nvPr>
        </p:nvSpPr>
        <p:spPr>
          <a:xfrm>
            <a:off x="516923" y="505168"/>
            <a:ext cx="4819847" cy="978730"/>
          </a:xfrm>
          <a:prstGeom prst="rect">
            <a:avLst/>
          </a:prstGeom>
        </p:spPr>
        <p:txBody>
          <a:bodyPr/>
          <a:lstStyle>
            <a:lvl1pPr>
              <a:defRPr>
                <a:latin typeface="+mj-lt"/>
              </a:defRPr>
            </a:lvl1pPr>
          </a:lstStyle>
          <a:p>
            <a:r>
              <a:t>Click to Edit Left Column Title</a:t>
            </a:r>
          </a:p>
        </p:txBody>
      </p:sp>
      <p:sp>
        <p:nvSpPr>
          <p:cNvPr id="318" name="Freeform 9"/>
          <p:cNvSpPr/>
          <p:nvPr/>
        </p:nvSpPr>
        <p:spPr>
          <a:xfrm rot="21230735">
            <a:off x="4934479" y="-249435"/>
            <a:ext cx="7610669" cy="7458069"/>
          </a:xfrm>
          <a:custGeom>
            <a:avLst/>
            <a:gdLst/>
            <a:ahLst/>
            <a:cxnLst>
              <a:cxn ang="0">
                <a:pos x="wd2" y="hd2"/>
              </a:cxn>
              <a:cxn ang="5400000">
                <a:pos x="wd2" y="hd2"/>
              </a:cxn>
              <a:cxn ang="10800000">
                <a:pos x="wd2" y="hd2"/>
              </a:cxn>
              <a:cxn ang="16200000">
                <a:pos x="wd2" y="hd2"/>
              </a:cxn>
            </a:cxnLst>
            <a:rect l="0" t="0" r="r" b="b"/>
            <a:pathLst>
              <a:path w="21600" h="21600" extrusionOk="0">
                <a:moveTo>
                  <a:pt x="4766" y="0"/>
                </a:moveTo>
                <a:lnTo>
                  <a:pt x="21600" y="1852"/>
                </a:lnTo>
                <a:lnTo>
                  <a:pt x="19513" y="21600"/>
                </a:lnTo>
                <a:lnTo>
                  <a:pt x="0" y="19453"/>
                </a:lnTo>
                <a:close/>
              </a:path>
            </a:pathLst>
          </a:custGeom>
          <a:solidFill>
            <a:srgbClr val="FFE900"/>
          </a:solidFill>
          <a:ln w="12700">
            <a:miter lim="400000"/>
          </a:ln>
        </p:spPr>
        <p:txBody>
          <a:bodyPr lIns="45719" rIns="45719" anchor="ctr"/>
          <a:lstStyle/>
          <a:p>
            <a:pPr algn="ctr">
              <a:defRPr>
                <a:latin typeface="Atyp Text Regular"/>
                <a:ea typeface="Atyp Text Regular"/>
                <a:cs typeface="Atyp Text Regular"/>
                <a:sym typeface="Atyp Text Regular"/>
              </a:defRPr>
            </a:pPr>
            <a:endParaRPr/>
          </a:p>
        </p:txBody>
      </p:sp>
      <p:sp>
        <p:nvSpPr>
          <p:cNvPr id="319" name="Body Level One…"/>
          <p:cNvSpPr txBox="1">
            <a:spLocks noGrp="1"/>
          </p:cNvSpPr>
          <p:nvPr>
            <p:ph type="body" sz="quarter" idx="1" hasCustomPrompt="1"/>
          </p:nvPr>
        </p:nvSpPr>
        <p:spPr>
          <a:xfrm>
            <a:off x="516427" y="1496993"/>
            <a:ext cx="4819847" cy="542200"/>
          </a:xfrm>
          <a:prstGeom prst="rect">
            <a:avLst/>
          </a:prstGeom>
        </p:spPr>
        <p:txBody>
          <a:bodyPr/>
          <a:lstStyle>
            <a:lvl1pPr marL="0" indent="0">
              <a:lnSpc>
                <a:spcPts val="2200"/>
              </a:lnSpc>
              <a:spcBef>
                <a:spcPts val="400"/>
              </a:spcBef>
              <a:buNone/>
              <a:defRPr>
                <a:latin typeface="+mj-lt"/>
                <a:ea typeface="Atyp Text Semibold"/>
                <a:cs typeface="Atyp Text Semibold"/>
                <a:sym typeface="Atyp Text Semibold"/>
              </a:defRPr>
            </a:lvl1pPr>
            <a:lvl2pPr>
              <a:lnSpc>
                <a:spcPts val="2200"/>
              </a:lnSpc>
              <a:spcBef>
                <a:spcPts val="400"/>
              </a:spcBef>
              <a:defRPr>
                <a:latin typeface="Atyp Text Semibold"/>
                <a:ea typeface="Atyp Text Semibold"/>
                <a:cs typeface="Atyp Text Semibold"/>
                <a:sym typeface="Atyp Text Semibold"/>
              </a:defRPr>
            </a:lvl2pPr>
            <a:lvl3pPr>
              <a:lnSpc>
                <a:spcPts val="2200"/>
              </a:lnSpc>
              <a:spcBef>
                <a:spcPts val="400"/>
              </a:spcBef>
              <a:defRPr>
                <a:latin typeface="Atyp Text Semibold"/>
                <a:ea typeface="Atyp Text Semibold"/>
                <a:cs typeface="Atyp Text Semibold"/>
                <a:sym typeface="Atyp Text Semibold"/>
              </a:defRPr>
            </a:lvl3pPr>
            <a:lvl4pPr>
              <a:lnSpc>
                <a:spcPts val="2200"/>
              </a:lnSpc>
              <a:spcBef>
                <a:spcPts val="400"/>
              </a:spcBef>
              <a:defRPr>
                <a:latin typeface="Atyp Text Semibold"/>
                <a:ea typeface="Atyp Text Semibold"/>
                <a:cs typeface="Atyp Text Semibold"/>
                <a:sym typeface="Atyp Text Semibold"/>
              </a:defRPr>
            </a:lvl4pPr>
            <a:lvl5pPr>
              <a:lnSpc>
                <a:spcPts val="2200"/>
              </a:lnSpc>
              <a:spcBef>
                <a:spcPts val="400"/>
              </a:spcBef>
              <a:defRPr>
                <a:latin typeface="Atyp Text Semibold"/>
                <a:ea typeface="Atyp Text Semibold"/>
                <a:cs typeface="Atyp Text Semibold"/>
                <a:sym typeface="Atyp Text Semibold"/>
              </a:defRPr>
            </a:lvl5pPr>
          </a:lstStyle>
          <a:p>
            <a:r>
              <a:rPr lang="en-US"/>
              <a:t>This is a subhead. If needed, please keep to one line, only. If not, delete.</a:t>
            </a:r>
          </a:p>
        </p:txBody>
      </p:sp>
      <p:sp>
        <p:nvSpPr>
          <p:cNvPr id="3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 name="Text Placeholder 2">
            <a:extLst>
              <a:ext uri="{FF2B5EF4-FFF2-40B4-BE49-F238E27FC236}">
                <a16:creationId xmlns:a16="http://schemas.microsoft.com/office/drawing/2014/main" id="{DDDF0D49-957A-9E4F-AC4F-DA3760BC96FF}"/>
              </a:ext>
            </a:extLst>
          </p:cNvPr>
          <p:cNvSpPr>
            <a:spLocks noGrp="1"/>
          </p:cNvSpPr>
          <p:nvPr>
            <p:ph type="body" sz="quarter" idx="10" hasCustomPrompt="1"/>
          </p:nvPr>
        </p:nvSpPr>
        <p:spPr>
          <a:xfrm>
            <a:off x="515938" y="2374521"/>
            <a:ext cx="4819650" cy="3281362"/>
          </a:xfrm>
        </p:spPr>
        <p:txBody>
          <a:bodyPr/>
          <a:lstStyle>
            <a:lvl1pPr marL="0" indent="0">
              <a:buNone/>
              <a:defRPr>
                <a:latin typeface="+mn-lt"/>
              </a:defRPr>
            </a:lvl1pPr>
          </a:lstStyle>
          <a:p>
            <a:r>
              <a:rPr lang="en-US"/>
              <a:t>You might decide to write more beneath a sub-head, like this. Lorem ipsum dolor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p>
        </p:txBody>
      </p:sp>
      <p:pic>
        <p:nvPicPr>
          <p:cNvPr id="5" name="Graphic 4">
            <a:extLst>
              <a:ext uri="{FF2B5EF4-FFF2-40B4-BE49-F238E27FC236}">
                <a16:creationId xmlns:a16="http://schemas.microsoft.com/office/drawing/2014/main" id="{B5510A35-13A2-97AC-5FD6-5793C0B182D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98182" y="5921468"/>
            <a:ext cx="2546643" cy="515230"/>
          </a:xfrm>
          <a:prstGeom prst="rect">
            <a:avLst/>
          </a:prstGeom>
        </p:spPr>
      </p:pic>
    </p:spTree>
    <p:extLst>
      <p:ext uri="{BB962C8B-B14F-4D97-AF65-F5344CB8AC3E}">
        <p14:creationId xmlns:p14="http://schemas.microsoft.com/office/powerpoint/2010/main" val="778014549"/>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Add Image + Right Column - Yellow">
    <p:bg>
      <p:bgPr>
        <a:solidFill>
          <a:srgbClr val="FFE900"/>
        </a:solidFill>
        <a:effectLst/>
      </p:bgPr>
    </p:bg>
    <p:spTree>
      <p:nvGrpSpPr>
        <p:cNvPr id="1" name=""/>
        <p:cNvGrpSpPr/>
        <p:nvPr/>
      </p:nvGrpSpPr>
      <p:grpSpPr>
        <a:xfrm>
          <a:off x="0" y="0"/>
          <a:ext cx="0" cy="0"/>
          <a:chOff x="0" y="0"/>
          <a:chExt cx="0" cy="0"/>
        </a:xfrm>
      </p:grpSpPr>
      <p:sp>
        <p:nvSpPr>
          <p:cNvPr id="420" name="Slide Number"/>
          <p:cNvSpPr txBox="1">
            <a:spLocks noGrp="1"/>
          </p:cNvSpPr>
          <p:nvPr>
            <p:ph type="sldNum" sz="quarter" idx="2"/>
          </p:nvPr>
        </p:nvSpPr>
        <p:spPr>
          <a:xfrm>
            <a:off x="11540450" y="6253479"/>
            <a:ext cx="252731" cy="248921"/>
          </a:xfrm>
          <a:prstGeom prst="rect">
            <a:avLst/>
          </a:prstGeom>
        </p:spPr>
        <p:txBody>
          <a:bodyPr/>
          <a:lstStyle/>
          <a:p>
            <a:fld id="{86CB4B4D-7CA3-9044-876B-883B54F8677D}" type="slidenum">
              <a:t>‹#›</a:t>
            </a:fld>
            <a:endParaRPr/>
          </a:p>
        </p:txBody>
      </p:sp>
      <p:sp>
        <p:nvSpPr>
          <p:cNvPr id="7" name="Picture Placeholder 14">
            <a:extLst>
              <a:ext uri="{FF2B5EF4-FFF2-40B4-BE49-F238E27FC236}">
                <a16:creationId xmlns:a16="http://schemas.microsoft.com/office/drawing/2014/main" id="{7D76191F-514D-AEED-9732-29E546ECFAC1}"/>
              </a:ext>
            </a:extLst>
          </p:cNvPr>
          <p:cNvSpPr>
            <a:spLocks noGrp="1"/>
          </p:cNvSpPr>
          <p:nvPr>
            <p:ph type="pic" sz="quarter" idx="12" hasCustomPrompt="1"/>
          </p:nvPr>
        </p:nvSpPr>
        <p:spPr>
          <a:xfrm>
            <a:off x="-21676" y="0"/>
            <a:ext cx="4461485" cy="6858000"/>
          </a:xfrm>
          <a:custGeom>
            <a:avLst/>
            <a:gdLst>
              <a:gd name="connsiteX0" fmla="*/ 0 w 4404924"/>
              <a:gd name="connsiteY0" fmla="*/ 0 h 6887979"/>
              <a:gd name="connsiteX1" fmla="*/ 4404924 w 4404924"/>
              <a:gd name="connsiteY1" fmla="*/ 0 h 6887979"/>
              <a:gd name="connsiteX2" fmla="*/ 2974441 w 4404924"/>
              <a:gd name="connsiteY2" fmla="*/ 6887979 h 6887979"/>
              <a:gd name="connsiteX3" fmla="*/ 1987113 w 4404924"/>
              <a:gd name="connsiteY3" fmla="*/ 6887979 h 6887979"/>
              <a:gd name="connsiteX4" fmla="*/ 18786 w 4404924"/>
              <a:gd name="connsiteY4" fmla="*/ 6857999 h 6887979"/>
              <a:gd name="connsiteX0" fmla="*/ 34885 w 4439809"/>
              <a:gd name="connsiteY0" fmla="*/ 0 h 6899294"/>
              <a:gd name="connsiteX1" fmla="*/ 4439809 w 4439809"/>
              <a:gd name="connsiteY1" fmla="*/ 0 h 6899294"/>
              <a:gd name="connsiteX2" fmla="*/ 3009326 w 4439809"/>
              <a:gd name="connsiteY2" fmla="*/ 6887979 h 6899294"/>
              <a:gd name="connsiteX3" fmla="*/ 2021998 w 4439809"/>
              <a:gd name="connsiteY3" fmla="*/ 6887979 h 6899294"/>
              <a:gd name="connsiteX4" fmla="*/ 577 w 4439809"/>
              <a:gd name="connsiteY4" fmla="*/ 6899294 h 6899294"/>
              <a:gd name="connsiteX5" fmla="*/ 34885 w 4439809"/>
              <a:gd name="connsiteY5" fmla="*/ 0 h 6899294"/>
              <a:gd name="connsiteX0" fmla="*/ 0 w 4461485"/>
              <a:gd name="connsiteY0" fmla="*/ 0 h 6908721"/>
              <a:gd name="connsiteX1" fmla="*/ 4461485 w 4461485"/>
              <a:gd name="connsiteY1" fmla="*/ 9427 h 6908721"/>
              <a:gd name="connsiteX2" fmla="*/ 3031002 w 4461485"/>
              <a:gd name="connsiteY2" fmla="*/ 6897406 h 6908721"/>
              <a:gd name="connsiteX3" fmla="*/ 2043674 w 4461485"/>
              <a:gd name="connsiteY3" fmla="*/ 6897406 h 6908721"/>
              <a:gd name="connsiteX4" fmla="*/ 22253 w 4461485"/>
              <a:gd name="connsiteY4" fmla="*/ 6908721 h 6908721"/>
              <a:gd name="connsiteX5" fmla="*/ 0 w 4461485"/>
              <a:gd name="connsiteY5" fmla="*/ 0 h 690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1485" h="6908721">
                <a:moveTo>
                  <a:pt x="0" y="0"/>
                </a:moveTo>
                <a:lnTo>
                  <a:pt x="4461485" y="9427"/>
                </a:lnTo>
                <a:lnTo>
                  <a:pt x="3031002" y="6897406"/>
                </a:lnTo>
                <a:lnTo>
                  <a:pt x="2043674" y="6897406"/>
                </a:lnTo>
                <a:lnTo>
                  <a:pt x="22253" y="6908721"/>
                </a:lnTo>
                <a:cubicBezTo>
                  <a:pt x="15991" y="4622721"/>
                  <a:pt x="6262" y="2286000"/>
                  <a:pt x="0" y="0"/>
                </a:cubicBezTo>
                <a:close/>
              </a:path>
            </a:pathLst>
          </a:custGeom>
          <a:solidFill>
            <a:schemeClr val="accent4"/>
          </a:solidFill>
        </p:spPr>
        <p:txBody>
          <a:bodyPr wrap="square" anchor="ctr" anchorCtr="0">
            <a:noAutofit/>
          </a:bodyPr>
          <a:lstStyle>
            <a:lvl1pPr algn="ctr">
              <a:defRPr b="0" i="0">
                <a:latin typeface="Atyp Text" pitchFamily="2" charset="0"/>
                <a:ea typeface="Atyp Text" pitchFamily="2" charset="0"/>
              </a:defRPr>
            </a:lvl1pPr>
          </a:lstStyle>
          <a:p>
            <a:r>
              <a:rPr lang="en-US"/>
              <a:t>Click to add photo</a:t>
            </a:r>
          </a:p>
        </p:txBody>
      </p:sp>
      <p:sp>
        <p:nvSpPr>
          <p:cNvPr id="8" name="Body Level One…">
            <a:extLst>
              <a:ext uri="{FF2B5EF4-FFF2-40B4-BE49-F238E27FC236}">
                <a16:creationId xmlns:a16="http://schemas.microsoft.com/office/drawing/2014/main" id="{850D92C9-D0FC-295D-C5AD-9998150F2C5E}"/>
              </a:ext>
            </a:extLst>
          </p:cNvPr>
          <p:cNvSpPr txBox="1">
            <a:spLocks noGrp="1"/>
          </p:cNvSpPr>
          <p:nvPr>
            <p:ph type="body" sz="quarter" idx="1" hasCustomPrompt="1"/>
          </p:nvPr>
        </p:nvSpPr>
        <p:spPr>
          <a:xfrm>
            <a:off x="5362575" y="2204065"/>
            <a:ext cx="4801850" cy="547227"/>
          </a:xfrm>
          <a:prstGeom prst="rect">
            <a:avLst/>
          </a:prstGeom>
        </p:spPr>
        <p:txBody>
          <a:bodyPr/>
          <a:lstStyle>
            <a:lvl1pPr marL="0" indent="0">
              <a:lnSpc>
                <a:spcPts val="2300"/>
              </a:lnSpc>
              <a:buNone/>
              <a:defRPr>
                <a:latin typeface="+mj-lt"/>
                <a:ea typeface="Atyp Text Semibold"/>
                <a:cs typeface="Atyp Text Semibold"/>
                <a:sym typeface="Atyp Text Semibold"/>
              </a:defRPr>
            </a:lvl1pPr>
            <a:lvl2pPr>
              <a:lnSpc>
                <a:spcPts val="2300"/>
              </a:lnSpc>
              <a:defRPr>
                <a:latin typeface="Atyp Text Semibold"/>
                <a:ea typeface="Atyp Text Semibold"/>
                <a:cs typeface="Atyp Text Semibold"/>
                <a:sym typeface="Atyp Text Semibold"/>
              </a:defRPr>
            </a:lvl2pPr>
            <a:lvl3pPr>
              <a:lnSpc>
                <a:spcPts val="2300"/>
              </a:lnSpc>
              <a:defRPr>
                <a:latin typeface="Atyp Text Semibold"/>
                <a:ea typeface="Atyp Text Semibold"/>
                <a:cs typeface="Atyp Text Semibold"/>
                <a:sym typeface="Atyp Text Semibold"/>
              </a:defRPr>
            </a:lvl3pPr>
            <a:lvl4pPr>
              <a:lnSpc>
                <a:spcPts val="2300"/>
              </a:lnSpc>
              <a:defRPr>
                <a:latin typeface="Atyp Text Semibold"/>
                <a:ea typeface="Atyp Text Semibold"/>
                <a:cs typeface="Atyp Text Semibold"/>
                <a:sym typeface="Atyp Text Semibold"/>
              </a:defRPr>
            </a:lvl4pPr>
            <a:lvl5pPr>
              <a:lnSpc>
                <a:spcPts val="2300"/>
              </a:lnSpc>
              <a:defRPr>
                <a:latin typeface="Atyp Text Semibold"/>
                <a:ea typeface="Atyp Text Semibold"/>
                <a:cs typeface="Atyp Text Semibold"/>
                <a:sym typeface="Atyp Text Semibold"/>
              </a:defRPr>
            </a:lvl5pPr>
          </a:lstStyle>
          <a:p>
            <a:r>
              <a:rPr lang="en-US"/>
              <a:t>This is a subhead. If needed, please keep to one line, only. If not, delete.</a:t>
            </a:r>
          </a:p>
        </p:txBody>
      </p:sp>
      <p:sp>
        <p:nvSpPr>
          <p:cNvPr id="9" name="Click To Add Slide Title Here">
            <a:extLst>
              <a:ext uri="{FF2B5EF4-FFF2-40B4-BE49-F238E27FC236}">
                <a16:creationId xmlns:a16="http://schemas.microsoft.com/office/drawing/2014/main" id="{562FFC7A-51C1-E2B3-03BE-F573041C3FC9}"/>
              </a:ext>
            </a:extLst>
          </p:cNvPr>
          <p:cNvSpPr txBox="1">
            <a:spLocks noGrp="1"/>
          </p:cNvSpPr>
          <p:nvPr>
            <p:ph type="title" hasCustomPrompt="1"/>
          </p:nvPr>
        </p:nvSpPr>
        <p:spPr>
          <a:xfrm>
            <a:off x="5362575" y="1277145"/>
            <a:ext cx="4049947" cy="894556"/>
          </a:xfrm>
          <a:prstGeom prst="rect">
            <a:avLst/>
          </a:prstGeom>
        </p:spPr>
        <p:txBody>
          <a:bodyPr/>
          <a:lstStyle>
            <a:lvl1pPr>
              <a:defRPr>
                <a:latin typeface="+mj-lt"/>
                <a:ea typeface="Atyp Text Semibold"/>
                <a:cs typeface="Atyp Text Semibold"/>
                <a:sym typeface="Atyp Text Semibold"/>
              </a:defRPr>
            </a:lvl1pPr>
          </a:lstStyle>
          <a:p>
            <a:r>
              <a:t>Click To Add Slide Title Here</a:t>
            </a:r>
          </a:p>
        </p:txBody>
      </p:sp>
      <p:sp>
        <p:nvSpPr>
          <p:cNvPr id="10" name="Text Placeholder 11">
            <a:extLst>
              <a:ext uri="{FF2B5EF4-FFF2-40B4-BE49-F238E27FC236}">
                <a16:creationId xmlns:a16="http://schemas.microsoft.com/office/drawing/2014/main" id="{76D1B321-3E5C-D723-68BF-9DD64FD1C3F9}"/>
              </a:ext>
            </a:extLst>
          </p:cNvPr>
          <p:cNvSpPr>
            <a:spLocks noGrp="1"/>
          </p:cNvSpPr>
          <p:nvPr>
            <p:ph type="body" sz="quarter" idx="21" hasCustomPrompt="1"/>
          </p:nvPr>
        </p:nvSpPr>
        <p:spPr>
          <a:xfrm>
            <a:off x="6096000" y="3125867"/>
            <a:ext cx="4801850" cy="2319867"/>
          </a:xfrm>
          <a:prstGeom prst="rect">
            <a:avLst/>
          </a:prstGeom>
        </p:spPr>
        <p:txBody>
          <a:bodyPr/>
          <a:lstStyle>
            <a:lvl1pPr marL="0" indent="0">
              <a:buNone/>
              <a:defRPr>
                <a:latin typeface="+mn-lt"/>
              </a:defRPr>
            </a:lvl1pPr>
          </a:lstStyle>
          <a:p>
            <a:r>
              <a:t>Body copy. Lorem ipsum dolor sit </a:t>
            </a:r>
            <a:r>
              <a:rPr err="1"/>
              <a:t>amet</a:t>
            </a:r>
            <a:r>
              <a:t>, </a:t>
            </a:r>
            <a:r>
              <a:rPr err="1"/>
              <a:t>consectetuer</a:t>
            </a:r>
            <a:r>
              <a:t> </a:t>
            </a:r>
            <a:r>
              <a:rPr err="1"/>
              <a:t>adipiscing</a:t>
            </a:r>
            <a:r>
              <a:t> </a:t>
            </a:r>
            <a:r>
              <a:rPr err="1"/>
              <a:t>elit</a:t>
            </a:r>
            <a:r>
              <a:t>, sed diam </a:t>
            </a:r>
            <a:r>
              <a:rPr err="1"/>
              <a:t>nonummy</a:t>
            </a:r>
            <a:r>
              <a:t> </a:t>
            </a:r>
            <a:r>
              <a:rPr err="1"/>
              <a:t>nibh</a:t>
            </a:r>
            <a:r>
              <a:t> </a:t>
            </a:r>
            <a:r>
              <a:rPr err="1"/>
              <a:t>euismod</a:t>
            </a:r>
            <a:r>
              <a:t> </a:t>
            </a:r>
            <a:r>
              <a:rPr err="1"/>
              <a:t>tincidunt</a:t>
            </a:r>
            <a:r>
              <a:t> </a:t>
            </a:r>
            <a:r>
              <a:rPr err="1"/>
              <a:t>ut</a:t>
            </a:r>
            <a:r>
              <a:t> </a:t>
            </a:r>
            <a:r>
              <a:rPr err="1"/>
              <a:t>laoreet</a:t>
            </a:r>
            <a:r>
              <a:t> dolore magna </a:t>
            </a:r>
            <a:r>
              <a:rPr err="1"/>
              <a:t>aliquam</a:t>
            </a:r>
            <a:r>
              <a:t> </a:t>
            </a:r>
            <a:r>
              <a:rPr err="1"/>
              <a:t>erat</a:t>
            </a:r>
            <a:r>
              <a:t> </a:t>
            </a:r>
            <a:r>
              <a:rPr err="1"/>
              <a:t>volutpat</a:t>
            </a:r>
            <a:r>
              <a:t>.</a:t>
            </a:r>
          </a:p>
        </p:txBody>
      </p:sp>
    </p:spTree>
    <p:extLst>
      <p:ext uri="{BB962C8B-B14F-4D97-AF65-F5344CB8AC3E}">
        <p14:creationId xmlns:p14="http://schemas.microsoft.com/office/powerpoint/2010/main" val="84735328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cSld name="Title ALT - Forest Road">
    <p:bg>
      <p:bgPr>
        <a:solidFill>
          <a:srgbClr val="FFE900"/>
        </a:solidFill>
        <a:effectLst/>
      </p:bgPr>
    </p:bg>
    <p:spTree>
      <p:nvGrpSpPr>
        <p:cNvPr id="1" name=""/>
        <p:cNvGrpSpPr/>
        <p:nvPr/>
      </p:nvGrpSpPr>
      <p:grpSpPr>
        <a:xfrm>
          <a:off x="0" y="0"/>
          <a:ext cx="0" cy="0"/>
          <a:chOff x="0" y="0"/>
          <a:chExt cx="0" cy="0"/>
        </a:xfrm>
      </p:grpSpPr>
      <p:pic>
        <p:nvPicPr>
          <p:cNvPr id="100" name="Picture 7" descr="Picture 7"/>
          <p:cNvPicPr>
            <a:picLocks noChangeAspect="1"/>
          </p:cNvPicPr>
          <p:nvPr/>
        </p:nvPicPr>
        <p:blipFill>
          <a:blip r:embed="rId2"/>
          <a:srcRect b="809"/>
          <a:stretch/>
        </p:blipFill>
        <p:spPr>
          <a:xfrm>
            <a:off x="-2" y="1"/>
            <a:ext cx="12192002" cy="6858000"/>
          </a:xfrm>
          <a:prstGeom prst="rect">
            <a:avLst/>
          </a:prstGeom>
          <a:ln w="12700">
            <a:miter lim="400000"/>
          </a:ln>
        </p:spPr>
      </p:pic>
      <p:sp>
        <p:nvSpPr>
          <p:cNvPr id="105" name="Graphic 4"/>
          <p:cNvSpPr/>
          <p:nvPr/>
        </p:nvSpPr>
        <p:spPr>
          <a:xfrm rot="18535031">
            <a:off x="3433455" y="1674615"/>
            <a:ext cx="1744846" cy="1097163"/>
          </a:xfrm>
          <a:custGeom>
            <a:avLst/>
            <a:gdLst/>
            <a:ahLst/>
            <a:cxnLst>
              <a:cxn ang="0">
                <a:pos x="wd2" y="hd2"/>
              </a:cxn>
              <a:cxn ang="5400000">
                <a:pos x="wd2" y="hd2"/>
              </a:cxn>
              <a:cxn ang="10800000">
                <a:pos x="wd2" y="hd2"/>
              </a:cxn>
              <a:cxn ang="16200000">
                <a:pos x="wd2" y="hd2"/>
              </a:cxn>
            </a:cxnLst>
            <a:rect l="0" t="0" r="r" b="b"/>
            <a:pathLst>
              <a:path w="21600" h="21600" extrusionOk="0">
                <a:moveTo>
                  <a:pt x="18818" y="21600"/>
                </a:moveTo>
                <a:lnTo>
                  <a:pt x="10800" y="8849"/>
                </a:lnTo>
                <a:lnTo>
                  <a:pt x="2782" y="21600"/>
                </a:lnTo>
                <a:lnTo>
                  <a:pt x="0" y="17176"/>
                </a:lnTo>
                <a:lnTo>
                  <a:pt x="10800" y="0"/>
                </a:lnTo>
                <a:lnTo>
                  <a:pt x="21600" y="17176"/>
                </a:lnTo>
                <a:close/>
              </a:path>
            </a:pathLst>
          </a:cu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106" name="Graphic 6"/>
          <p:cNvSpPr/>
          <p:nvPr/>
        </p:nvSpPr>
        <p:spPr>
          <a:xfrm>
            <a:off x="7381405" y="3977461"/>
            <a:ext cx="1416825" cy="141682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8" y="0"/>
                  <a:pt x="0" y="4800"/>
                  <a:pt x="0" y="10800"/>
                </a:cubicBezTo>
                <a:cubicBezTo>
                  <a:pt x="0" y="16752"/>
                  <a:pt x="4848" y="21600"/>
                  <a:pt x="10800" y="21600"/>
                </a:cubicBezTo>
                <a:cubicBezTo>
                  <a:pt x="16800" y="21600"/>
                  <a:pt x="21600" y="16752"/>
                  <a:pt x="21600" y="10800"/>
                </a:cubicBezTo>
                <a:cubicBezTo>
                  <a:pt x="21600" y="4800"/>
                  <a:pt x="16800" y="0"/>
                  <a:pt x="10800" y="0"/>
                </a:cubicBezTo>
                <a:close/>
                <a:moveTo>
                  <a:pt x="10800" y="16800"/>
                </a:moveTo>
                <a:cubicBezTo>
                  <a:pt x="7488" y="16800"/>
                  <a:pt x="4800" y="14112"/>
                  <a:pt x="4800" y="10800"/>
                </a:cubicBezTo>
                <a:cubicBezTo>
                  <a:pt x="4800" y="7488"/>
                  <a:pt x="7488" y="4800"/>
                  <a:pt x="10800" y="4800"/>
                </a:cubicBezTo>
                <a:cubicBezTo>
                  <a:pt x="14112" y="4800"/>
                  <a:pt x="16800" y="7488"/>
                  <a:pt x="16800" y="10800"/>
                </a:cubicBezTo>
                <a:cubicBezTo>
                  <a:pt x="16800" y="14112"/>
                  <a:pt x="14112" y="16800"/>
                  <a:pt x="10800" y="16800"/>
                </a:cubicBezTo>
                <a:close/>
              </a:path>
            </a:pathLst>
          </a:custGeom>
          <a:solidFill>
            <a:schemeClr val="accent5"/>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12" name="Freeform 11">
            <a:extLst>
              <a:ext uri="{FF2B5EF4-FFF2-40B4-BE49-F238E27FC236}">
                <a16:creationId xmlns:a16="http://schemas.microsoft.com/office/drawing/2014/main" id="{70B1C177-9BE8-FFE9-525D-192A114910C5}"/>
              </a:ext>
            </a:extLst>
          </p:cNvPr>
          <p:cNvSpPr/>
          <p:nvPr/>
        </p:nvSpPr>
        <p:spPr>
          <a:xfrm rot="2255457">
            <a:off x="10334890" y="3079706"/>
            <a:ext cx="2157143" cy="317839"/>
          </a:xfrm>
          <a:custGeom>
            <a:avLst/>
            <a:gdLst>
              <a:gd name="connsiteX0" fmla="*/ 0 w 2157143"/>
              <a:gd name="connsiteY0" fmla="*/ 0 h 317839"/>
              <a:gd name="connsiteX1" fmla="*/ 1938751 w 2157143"/>
              <a:gd name="connsiteY1" fmla="*/ 0 h 317839"/>
              <a:gd name="connsiteX2" fmla="*/ 2157143 w 2157143"/>
              <a:gd name="connsiteY2" fmla="*/ 283680 h 317839"/>
              <a:gd name="connsiteX3" fmla="*/ 2157143 w 2157143"/>
              <a:gd name="connsiteY3" fmla="*/ 317839 h 317839"/>
              <a:gd name="connsiteX4" fmla="*/ 0 w 2157143"/>
              <a:gd name="connsiteY4" fmla="*/ 317839 h 317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143" h="317839">
                <a:moveTo>
                  <a:pt x="0" y="0"/>
                </a:moveTo>
                <a:lnTo>
                  <a:pt x="1938751" y="0"/>
                </a:lnTo>
                <a:lnTo>
                  <a:pt x="2157143" y="283680"/>
                </a:lnTo>
                <a:lnTo>
                  <a:pt x="2157143" y="317839"/>
                </a:lnTo>
                <a:lnTo>
                  <a:pt x="0" y="317839"/>
                </a:lnTo>
                <a:close/>
              </a:path>
            </a:pathLst>
          </a:custGeom>
          <a:solidFill>
            <a:srgbClr val="FFFFFF"/>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08" name="Graphic 10"/>
          <p:cNvSpPr/>
          <p:nvPr/>
        </p:nvSpPr>
        <p:spPr>
          <a:xfrm rot="19993740">
            <a:off x="744565" y="764796"/>
            <a:ext cx="1416821" cy="708409"/>
          </a:xfrm>
          <a:custGeom>
            <a:avLst/>
            <a:gdLst/>
            <a:ahLst/>
            <a:cxnLst>
              <a:cxn ang="0">
                <a:pos x="wd2" y="hd2"/>
              </a:cxn>
              <a:cxn ang="5400000">
                <a:pos x="wd2" y="hd2"/>
              </a:cxn>
              <a:cxn ang="10800000">
                <a:pos x="wd2" y="hd2"/>
              </a:cxn>
              <a:cxn ang="16200000">
                <a:pos x="wd2" y="hd2"/>
              </a:cxn>
            </a:cxnLst>
            <a:rect l="0" t="0" r="r" b="b"/>
            <a:pathLst>
              <a:path w="21600" h="21600" extrusionOk="0">
                <a:moveTo>
                  <a:pt x="10800" y="12000"/>
                </a:moveTo>
                <a:cubicBezTo>
                  <a:pt x="7488" y="12000"/>
                  <a:pt x="4800" y="6624"/>
                  <a:pt x="4800" y="0"/>
                </a:cubicBezTo>
                <a:lnTo>
                  <a:pt x="0" y="0"/>
                </a:lnTo>
                <a:cubicBezTo>
                  <a:pt x="0" y="11904"/>
                  <a:pt x="4848" y="21600"/>
                  <a:pt x="10800" y="21600"/>
                </a:cubicBezTo>
                <a:cubicBezTo>
                  <a:pt x="16800" y="21600"/>
                  <a:pt x="21600" y="11904"/>
                  <a:pt x="21600" y="0"/>
                </a:cubicBezTo>
                <a:lnTo>
                  <a:pt x="16800" y="0"/>
                </a:lnTo>
                <a:cubicBezTo>
                  <a:pt x="16800" y="6624"/>
                  <a:pt x="14112" y="12000"/>
                  <a:pt x="10800" y="12000"/>
                </a:cubicBezTo>
                <a:close/>
              </a:path>
            </a:pathLst>
          </a:custGeom>
          <a:solidFill>
            <a:srgbClr val="FFFFFF"/>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6" name="Freeform 5">
            <a:extLst>
              <a:ext uri="{FF2B5EF4-FFF2-40B4-BE49-F238E27FC236}">
                <a16:creationId xmlns:a16="http://schemas.microsoft.com/office/drawing/2014/main" id="{1EE1B2AB-557F-7931-8264-BAE3DFC6DA39}"/>
              </a:ext>
            </a:extLst>
          </p:cNvPr>
          <p:cNvSpPr/>
          <p:nvPr/>
        </p:nvSpPr>
        <p:spPr>
          <a:xfrm rot="21206569">
            <a:off x="-22259" y="4027802"/>
            <a:ext cx="1256923" cy="317839"/>
          </a:xfrm>
          <a:custGeom>
            <a:avLst/>
            <a:gdLst>
              <a:gd name="connsiteX0" fmla="*/ 1256923 w 1256923"/>
              <a:gd name="connsiteY0" fmla="*/ 0 h 317839"/>
              <a:gd name="connsiteX1" fmla="*/ 1256923 w 1256923"/>
              <a:gd name="connsiteY1" fmla="*/ 317839 h 317839"/>
              <a:gd name="connsiteX2" fmla="*/ 0 w 1256923"/>
              <a:gd name="connsiteY2" fmla="*/ 317839 h 317839"/>
              <a:gd name="connsiteX3" fmla="*/ 36534 w 1256923"/>
              <a:gd name="connsiteY3" fmla="*/ 0 h 317839"/>
            </a:gdLst>
            <a:ahLst/>
            <a:cxnLst>
              <a:cxn ang="0">
                <a:pos x="connsiteX0" y="connsiteY0"/>
              </a:cxn>
              <a:cxn ang="0">
                <a:pos x="connsiteX1" y="connsiteY1"/>
              </a:cxn>
              <a:cxn ang="0">
                <a:pos x="connsiteX2" y="connsiteY2"/>
              </a:cxn>
              <a:cxn ang="0">
                <a:pos x="connsiteX3" y="connsiteY3"/>
              </a:cxn>
            </a:cxnLst>
            <a:rect l="l" t="t" r="r" b="b"/>
            <a:pathLst>
              <a:path w="1256923" h="317839">
                <a:moveTo>
                  <a:pt x="1256923" y="0"/>
                </a:moveTo>
                <a:lnTo>
                  <a:pt x="1256923" y="317839"/>
                </a:lnTo>
                <a:lnTo>
                  <a:pt x="0" y="317839"/>
                </a:lnTo>
                <a:lnTo>
                  <a:pt x="36534" y="0"/>
                </a:lnTo>
                <a:close/>
              </a:path>
            </a:pathLst>
          </a:custGeom>
          <a:solidFill>
            <a:schemeClr val="accent5"/>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8" name="Freeform 7">
            <a:extLst>
              <a:ext uri="{FF2B5EF4-FFF2-40B4-BE49-F238E27FC236}">
                <a16:creationId xmlns:a16="http://schemas.microsoft.com/office/drawing/2014/main" id="{55757EE7-C4A3-DF7A-1172-67C7A28D5D41}"/>
              </a:ext>
            </a:extLst>
          </p:cNvPr>
          <p:cNvSpPr/>
          <p:nvPr/>
        </p:nvSpPr>
        <p:spPr>
          <a:xfrm rot="9212813">
            <a:off x="11507885" y="752005"/>
            <a:ext cx="894486" cy="708409"/>
          </a:xfrm>
          <a:custGeom>
            <a:avLst/>
            <a:gdLst>
              <a:gd name="connsiteX0" fmla="*/ 0 w 894486"/>
              <a:gd name="connsiteY0" fmla="*/ 680427 h 708409"/>
              <a:gd name="connsiteX1" fmla="*/ 144805 w 894486"/>
              <a:gd name="connsiteY1" fmla="*/ 389396 h 708409"/>
              <a:gd name="connsiteX2" fmla="*/ 186075 w 894486"/>
              <a:gd name="connsiteY2" fmla="*/ 393560 h 708409"/>
              <a:gd name="connsiteX3" fmla="*/ 579637 w 894486"/>
              <a:gd name="connsiteY3" fmla="*/ 0 h 708409"/>
              <a:gd name="connsiteX4" fmla="*/ 894486 w 894486"/>
              <a:gd name="connsiteY4" fmla="*/ 0 h 708409"/>
              <a:gd name="connsiteX5" fmla="*/ 186075 w 894486"/>
              <a:gd name="connsiteY5" fmla="*/ 708409 h 708409"/>
              <a:gd name="connsiteX6" fmla="*/ 43545 w 894486"/>
              <a:gd name="connsiteY6" fmla="*/ 693982 h 70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486" h="708409">
                <a:moveTo>
                  <a:pt x="0" y="680427"/>
                </a:moveTo>
                <a:lnTo>
                  <a:pt x="144805" y="389396"/>
                </a:lnTo>
                <a:lnTo>
                  <a:pt x="186075" y="393560"/>
                </a:lnTo>
                <a:cubicBezTo>
                  <a:pt x="403321" y="393560"/>
                  <a:pt x="579637" y="217245"/>
                  <a:pt x="579637" y="0"/>
                </a:cubicBezTo>
                <a:lnTo>
                  <a:pt x="894486" y="0"/>
                </a:lnTo>
                <a:cubicBezTo>
                  <a:pt x="894486" y="390412"/>
                  <a:pt x="579637" y="708409"/>
                  <a:pt x="186075" y="708409"/>
                </a:cubicBezTo>
                <a:cubicBezTo>
                  <a:pt x="137274" y="708409"/>
                  <a:pt x="89604" y="703440"/>
                  <a:pt x="43545" y="693982"/>
                </a:cubicBezTo>
                <a:close/>
              </a:path>
            </a:pathLst>
          </a:custGeom>
          <a:solidFill>
            <a:srgbClr val="FFE900"/>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4" name="Slide Number">
            <a:extLst>
              <a:ext uri="{FF2B5EF4-FFF2-40B4-BE49-F238E27FC236}">
                <a16:creationId xmlns:a16="http://schemas.microsoft.com/office/drawing/2014/main" id="{25EE2699-9F4D-11E5-C412-B7D218E896FF}"/>
              </a:ext>
            </a:extLst>
          </p:cNvPr>
          <p:cNvSpPr txBox="1">
            <a:spLocks noGrp="1"/>
          </p:cNvSpPr>
          <p:nvPr>
            <p:ph type="sldNum" sz="quarter" idx="2"/>
          </p:nvPr>
        </p:nvSpPr>
        <p:spPr>
          <a:xfrm>
            <a:off x="11762395" y="6434203"/>
            <a:ext cx="265455" cy="246221"/>
          </a:xfrm>
          <a:prstGeom prst="rect">
            <a:avLst/>
          </a:prstGeom>
        </p:spPr>
        <p:txBody>
          <a:bodyPr/>
          <a:lstStyle>
            <a:lvl1pPr marL="0" indent="0">
              <a:buFont typeface="Arial" panose="020B0604020202020204" pitchFamily="34" charset="0"/>
              <a:buNone/>
              <a:defRPr/>
            </a:lvl1pPr>
          </a:lstStyle>
          <a:p>
            <a:fld id="{8B872406-BB3D-487C-94AA-F5749CCD2F93}" type="slidenum">
              <a:rPr lang="en-US" smtClean="0"/>
              <a:t>‹#›</a:t>
            </a:fld>
            <a:endParaRPr lang="en-US"/>
          </a:p>
        </p:txBody>
      </p:sp>
      <p:sp>
        <p:nvSpPr>
          <p:cNvPr id="101" name="Graphic 3"/>
          <p:cNvSpPr/>
          <p:nvPr/>
        </p:nvSpPr>
        <p:spPr>
          <a:xfrm>
            <a:off x="0" y="4519167"/>
            <a:ext cx="12192000" cy="233883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10225"/>
                </a:lnTo>
                <a:lnTo>
                  <a:pt x="0" y="21600"/>
                </a:lnTo>
                <a:close/>
              </a:path>
            </a:pathLst>
          </a:custGeom>
          <a:solidFill>
            <a:srgbClr val="FFE900"/>
          </a:solidFill>
          <a:ln w="12700">
            <a:miter lim="400000"/>
          </a:ln>
        </p:spPr>
        <p:txBody>
          <a:bodyPr lIns="45719" rIns="45719" anchor="ctr"/>
          <a:lstStyle/>
          <a:p>
            <a:pPr>
              <a:defRPr>
                <a:latin typeface="Atyp Text Regular"/>
                <a:ea typeface="Atyp Text Regular"/>
                <a:cs typeface="Atyp Text Regular"/>
                <a:sym typeface="Atyp Text Regular"/>
              </a:defRPr>
            </a:pPr>
            <a:endParaRPr/>
          </a:p>
        </p:txBody>
      </p:sp>
      <p:sp>
        <p:nvSpPr>
          <p:cNvPr id="2" name="Click to Edit Slide Title">
            <a:extLst>
              <a:ext uri="{FF2B5EF4-FFF2-40B4-BE49-F238E27FC236}">
                <a16:creationId xmlns:a16="http://schemas.microsoft.com/office/drawing/2014/main" id="{343DA298-48E2-4EAC-FF87-53B9E0084EE8}"/>
              </a:ext>
            </a:extLst>
          </p:cNvPr>
          <p:cNvSpPr txBox="1">
            <a:spLocks noGrp="1"/>
          </p:cNvSpPr>
          <p:nvPr>
            <p:ph type="title" hasCustomPrompt="1"/>
          </p:nvPr>
        </p:nvSpPr>
        <p:spPr>
          <a:xfrm>
            <a:off x="3909848" y="5274938"/>
            <a:ext cx="7765228" cy="1278662"/>
          </a:xfrm>
          <a:prstGeom prst="rect">
            <a:avLst/>
          </a:prstGeom>
        </p:spPr>
        <p:txBody>
          <a:bodyPr anchor="ctr">
            <a:noAutofit/>
          </a:bodyPr>
          <a:lstStyle>
            <a:lvl1pPr algn="r">
              <a:defRPr sz="4800"/>
            </a:lvl1pPr>
          </a:lstStyle>
          <a:p>
            <a:r>
              <a:t>Click to Edit Slide Title</a:t>
            </a:r>
          </a:p>
        </p:txBody>
      </p:sp>
      <p:pic>
        <p:nvPicPr>
          <p:cNvPr id="4" name="Picture 3">
            <a:extLst>
              <a:ext uri="{FF2B5EF4-FFF2-40B4-BE49-F238E27FC236}">
                <a16:creationId xmlns:a16="http://schemas.microsoft.com/office/drawing/2014/main" id="{DDF9DCE3-9E83-CC0C-93CB-7F5F769F92C8}"/>
              </a:ext>
            </a:extLst>
          </p:cNvPr>
          <p:cNvPicPr>
            <a:picLocks noChangeAspect="1"/>
          </p:cNvPicPr>
          <p:nvPr/>
        </p:nvPicPr>
        <p:blipFill>
          <a:blip r:embed="rId3"/>
          <a:stretch>
            <a:fillRect/>
          </a:stretch>
        </p:blipFill>
        <p:spPr>
          <a:xfrm>
            <a:off x="510882" y="5921468"/>
            <a:ext cx="2509091" cy="481008"/>
          </a:xfrm>
          <a:prstGeom prst="rect">
            <a:avLst/>
          </a:prstGeom>
        </p:spPr>
      </p:pic>
    </p:spTree>
    <p:extLst>
      <p:ext uri="{BB962C8B-B14F-4D97-AF65-F5344CB8AC3E}">
        <p14:creationId xmlns:p14="http://schemas.microsoft.com/office/powerpoint/2010/main" val="454586229"/>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Image + Right Column - Yellow">
    <p:bg>
      <p:bgPr>
        <a:solidFill>
          <a:srgbClr val="FFE900"/>
        </a:solidFill>
        <a:effectLst/>
      </p:bgPr>
    </p:bg>
    <p:spTree>
      <p:nvGrpSpPr>
        <p:cNvPr id="1" name=""/>
        <p:cNvGrpSpPr/>
        <p:nvPr/>
      </p:nvGrpSpPr>
      <p:grpSpPr>
        <a:xfrm>
          <a:off x="0" y="0"/>
          <a:ext cx="0" cy="0"/>
          <a:chOff x="0" y="0"/>
          <a:chExt cx="0" cy="0"/>
        </a:xfrm>
      </p:grpSpPr>
      <p:sp>
        <p:nvSpPr>
          <p:cNvPr id="430" name="Slide Number"/>
          <p:cNvSpPr txBox="1">
            <a:spLocks noGrp="1"/>
          </p:cNvSpPr>
          <p:nvPr>
            <p:ph type="sldNum" sz="quarter" idx="2"/>
          </p:nvPr>
        </p:nvSpPr>
        <p:spPr>
          <a:xfrm>
            <a:off x="11540450" y="6253479"/>
            <a:ext cx="252731" cy="248921"/>
          </a:xfrm>
          <a:prstGeom prst="rect">
            <a:avLst/>
          </a:prstGeom>
        </p:spPr>
        <p:txBody>
          <a:bodyPr/>
          <a:lstStyle/>
          <a:p>
            <a:fld id="{86CB4B4D-7CA3-9044-876B-883B54F8677D}" type="slidenum">
              <a:t>‹#›</a:t>
            </a:fld>
            <a:endParaRPr/>
          </a:p>
        </p:txBody>
      </p:sp>
      <p:pic>
        <p:nvPicPr>
          <p:cNvPr id="431" name="Picture 3" descr="Picture 3"/>
          <p:cNvPicPr>
            <a:picLocks noChangeAspect="1"/>
          </p:cNvPicPr>
          <p:nvPr/>
        </p:nvPicPr>
        <p:blipFill>
          <a:blip r:embed="rId2"/>
          <a:stretch>
            <a:fillRect/>
          </a:stretch>
        </p:blipFill>
        <p:spPr>
          <a:xfrm>
            <a:off x="0" y="0"/>
            <a:ext cx="4419600" cy="6858000"/>
          </a:xfrm>
          <a:prstGeom prst="rect">
            <a:avLst/>
          </a:prstGeom>
          <a:ln w="12700">
            <a:miter lim="400000"/>
          </a:ln>
        </p:spPr>
      </p:pic>
      <p:sp>
        <p:nvSpPr>
          <p:cNvPr id="7" name="Body Level One…">
            <a:extLst>
              <a:ext uri="{FF2B5EF4-FFF2-40B4-BE49-F238E27FC236}">
                <a16:creationId xmlns:a16="http://schemas.microsoft.com/office/drawing/2014/main" id="{C95C90BF-3B98-9EAF-8143-BE7C29ADCB2A}"/>
              </a:ext>
            </a:extLst>
          </p:cNvPr>
          <p:cNvSpPr txBox="1">
            <a:spLocks noGrp="1"/>
          </p:cNvSpPr>
          <p:nvPr>
            <p:ph type="body" sz="quarter" idx="1" hasCustomPrompt="1"/>
          </p:nvPr>
        </p:nvSpPr>
        <p:spPr>
          <a:xfrm>
            <a:off x="5362575" y="2204065"/>
            <a:ext cx="4801850" cy="547227"/>
          </a:xfrm>
          <a:prstGeom prst="rect">
            <a:avLst/>
          </a:prstGeom>
        </p:spPr>
        <p:txBody>
          <a:bodyPr/>
          <a:lstStyle>
            <a:lvl1pPr marL="0" indent="0">
              <a:lnSpc>
                <a:spcPts val="2300"/>
              </a:lnSpc>
              <a:buNone/>
              <a:defRPr>
                <a:latin typeface="+mj-lt"/>
                <a:ea typeface="Atyp Text Semibold"/>
                <a:cs typeface="Atyp Text Semibold"/>
                <a:sym typeface="Atyp Text Semibold"/>
              </a:defRPr>
            </a:lvl1pPr>
            <a:lvl2pPr>
              <a:lnSpc>
                <a:spcPts val="2300"/>
              </a:lnSpc>
              <a:defRPr>
                <a:latin typeface="Atyp Text Semibold"/>
                <a:ea typeface="Atyp Text Semibold"/>
                <a:cs typeface="Atyp Text Semibold"/>
                <a:sym typeface="Atyp Text Semibold"/>
              </a:defRPr>
            </a:lvl2pPr>
            <a:lvl3pPr>
              <a:lnSpc>
                <a:spcPts val="2300"/>
              </a:lnSpc>
              <a:defRPr>
                <a:latin typeface="Atyp Text Semibold"/>
                <a:ea typeface="Atyp Text Semibold"/>
                <a:cs typeface="Atyp Text Semibold"/>
                <a:sym typeface="Atyp Text Semibold"/>
              </a:defRPr>
            </a:lvl3pPr>
            <a:lvl4pPr>
              <a:lnSpc>
                <a:spcPts val="2300"/>
              </a:lnSpc>
              <a:defRPr>
                <a:latin typeface="Atyp Text Semibold"/>
                <a:ea typeface="Atyp Text Semibold"/>
                <a:cs typeface="Atyp Text Semibold"/>
                <a:sym typeface="Atyp Text Semibold"/>
              </a:defRPr>
            </a:lvl4pPr>
            <a:lvl5pPr>
              <a:lnSpc>
                <a:spcPts val="2300"/>
              </a:lnSpc>
              <a:defRPr>
                <a:latin typeface="Atyp Text Semibold"/>
                <a:ea typeface="Atyp Text Semibold"/>
                <a:cs typeface="Atyp Text Semibold"/>
                <a:sym typeface="Atyp Text Semibold"/>
              </a:defRPr>
            </a:lvl5pPr>
          </a:lstStyle>
          <a:p>
            <a:r>
              <a:rPr lang="en-US"/>
              <a:t>This is a subhead. If needed, please keep to one line, only. If not, delete.</a:t>
            </a:r>
          </a:p>
        </p:txBody>
      </p:sp>
      <p:sp>
        <p:nvSpPr>
          <p:cNvPr id="8" name="Click To Add Slide Title Here">
            <a:extLst>
              <a:ext uri="{FF2B5EF4-FFF2-40B4-BE49-F238E27FC236}">
                <a16:creationId xmlns:a16="http://schemas.microsoft.com/office/drawing/2014/main" id="{455A7131-5F19-B697-770E-866C00599E55}"/>
              </a:ext>
            </a:extLst>
          </p:cNvPr>
          <p:cNvSpPr txBox="1">
            <a:spLocks noGrp="1"/>
          </p:cNvSpPr>
          <p:nvPr>
            <p:ph type="title" hasCustomPrompt="1"/>
          </p:nvPr>
        </p:nvSpPr>
        <p:spPr>
          <a:xfrm>
            <a:off x="5362575" y="1277145"/>
            <a:ext cx="4049947" cy="894556"/>
          </a:xfrm>
          <a:prstGeom prst="rect">
            <a:avLst/>
          </a:prstGeom>
        </p:spPr>
        <p:txBody>
          <a:bodyPr/>
          <a:lstStyle>
            <a:lvl1pPr>
              <a:defRPr>
                <a:latin typeface="+mj-lt"/>
                <a:ea typeface="Atyp Text Semibold"/>
                <a:cs typeface="Atyp Text Semibold"/>
                <a:sym typeface="Atyp Text Semibold"/>
              </a:defRPr>
            </a:lvl1pPr>
          </a:lstStyle>
          <a:p>
            <a:r>
              <a:t>Click To Add Slide Title Here</a:t>
            </a:r>
          </a:p>
        </p:txBody>
      </p:sp>
      <p:sp>
        <p:nvSpPr>
          <p:cNvPr id="9" name="Text Placeholder 11">
            <a:extLst>
              <a:ext uri="{FF2B5EF4-FFF2-40B4-BE49-F238E27FC236}">
                <a16:creationId xmlns:a16="http://schemas.microsoft.com/office/drawing/2014/main" id="{E6DCEA05-6777-8BEC-1467-0FD0E649C593}"/>
              </a:ext>
            </a:extLst>
          </p:cNvPr>
          <p:cNvSpPr>
            <a:spLocks noGrp="1"/>
          </p:cNvSpPr>
          <p:nvPr>
            <p:ph type="body" sz="quarter" idx="21" hasCustomPrompt="1"/>
          </p:nvPr>
        </p:nvSpPr>
        <p:spPr>
          <a:xfrm>
            <a:off x="6096000" y="3125867"/>
            <a:ext cx="4801850" cy="2319867"/>
          </a:xfrm>
          <a:prstGeom prst="rect">
            <a:avLst/>
          </a:prstGeom>
        </p:spPr>
        <p:txBody>
          <a:bodyPr/>
          <a:lstStyle>
            <a:lvl1pPr marL="0" indent="0">
              <a:buNone/>
              <a:defRPr>
                <a:latin typeface="+mn-lt"/>
              </a:defRPr>
            </a:lvl1pPr>
          </a:lstStyle>
          <a:p>
            <a:r>
              <a:t>Body copy. Lorem ipsum dolor sit </a:t>
            </a:r>
            <a:r>
              <a:rPr err="1"/>
              <a:t>amet</a:t>
            </a:r>
            <a:r>
              <a:t>, </a:t>
            </a:r>
            <a:r>
              <a:rPr err="1"/>
              <a:t>consectetuer</a:t>
            </a:r>
            <a:r>
              <a:t> </a:t>
            </a:r>
            <a:r>
              <a:rPr err="1"/>
              <a:t>adipiscing</a:t>
            </a:r>
            <a:r>
              <a:t> </a:t>
            </a:r>
            <a:r>
              <a:rPr err="1"/>
              <a:t>elit</a:t>
            </a:r>
            <a:r>
              <a:t>, sed diam </a:t>
            </a:r>
            <a:r>
              <a:rPr err="1"/>
              <a:t>nonummy</a:t>
            </a:r>
            <a:r>
              <a:t> </a:t>
            </a:r>
            <a:r>
              <a:rPr err="1"/>
              <a:t>nibh</a:t>
            </a:r>
            <a:r>
              <a:t> </a:t>
            </a:r>
            <a:r>
              <a:rPr err="1"/>
              <a:t>euismod</a:t>
            </a:r>
            <a:r>
              <a:t> </a:t>
            </a:r>
            <a:r>
              <a:rPr err="1"/>
              <a:t>tincidunt</a:t>
            </a:r>
            <a:r>
              <a:t> </a:t>
            </a:r>
            <a:r>
              <a:rPr err="1"/>
              <a:t>ut</a:t>
            </a:r>
            <a:r>
              <a:t> </a:t>
            </a:r>
            <a:r>
              <a:rPr err="1"/>
              <a:t>laoreet</a:t>
            </a:r>
            <a:r>
              <a:t> dolore magna </a:t>
            </a:r>
            <a:r>
              <a:rPr err="1"/>
              <a:t>aliquam</a:t>
            </a:r>
            <a:r>
              <a:t> </a:t>
            </a:r>
            <a:r>
              <a:rPr err="1"/>
              <a:t>erat</a:t>
            </a:r>
            <a:r>
              <a:t> </a:t>
            </a:r>
            <a:r>
              <a:rPr err="1"/>
              <a:t>volutpat</a:t>
            </a:r>
            <a:r>
              <a:t>.</a:t>
            </a:r>
          </a:p>
        </p:txBody>
      </p:sp>
    </p:spTree>
    <p:extLst>
      <p:ext uri="{BB962C8B-B14F-4D97-AF65-F5344CB8AC3E}">
        <p14:creationId xmlns:p14="http://schemas.microsoft.com/office/powerpoint/2010/main" val="2545076562"/>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reserve="1">
  <p:cSld name="Key Statement + Image YELLOW">
    <p:bg>
      <p:bgPr>
        <a:solidFill>
          <a:srgbClr val="FFE900"/>
        </a:solidFill>
        <a:effectLst/>
      </p:bgPr>
    </p:bg>
    <p:spTree>
      <p:nvGrpSpPr>
        <p:cNvPr id="1" name=""/>
        <p:cNvGrpSpPr/>
        <p:nvPr/>
      </p:nvGrpSpPr>
      <p:grpSpPr>
        <a:xfrm>
          <a:off x="0" y="0"/>
          <a:ext cx="0" cy="0"/>
          <a:chOff x="0" y="0"/>
          <a:chExt cx="0" cy="0"/>
        </a:xfrm>
      </p:grpSpPr>
      <p:sp>
        <p:nvSpPr>
          <p:cNvPr id="824" name="Click to Add Key Statement"/>
          <p:cNvSpPr txBox="1">
            <a:spLocks noGrp="1"/>
          </p:cNvSpPr>
          <p:nvPr>
            <p:ph type="title" hasCustomPrompt="1"/>
          </p:nvPr>
        </p:nvSpPr>
        <p:spPr>
          <a:xfrm>
            <a:off x="6968167" y="2385636"/>
            <a:ext cx="4572284" cy="2086726"/>
          </a:xfrm>
          <a:prstGeom prst="rect">
            <a:avLst/>
          </a:prstGeom>
        </p:spPr>
        <p:txBody>
          <a:bodyPr anchor="ctr"/>
          <a:lstStyle>
            <a:lvl1pPr>
              <a:defRPr sz="4800">
                <a:latin typeface="+mj-lt"/>
              </a:defRPr>
            </a:lvl1pPr>
          </a:lstStyle>
          <a:p>
            <a:r>
              <a:t>Click to Add Key Statement</a:t>
            </a:r>
          </a:p>
        </p:txBody>
      </p:sp>
      <p:sp>
        <p:nvSpPr>
          <p:cNvPr id="825" name="Picture Placeholder 5"/>
          <p:cNvSpPr>
            <a:spLocks noGrp="1"/>
          </p:cNvSpPr>
          <p:nvPr>
            <p:ph type="pic" sz="half" idx="21"/>
          </p:nvPr>
        </p:nvSpPr>
        <p:spPr>
          <a:xfrm>
            <a:off x="1083732" y="1270000"/>
            <a:ext cx="5605464" cy="4318000"/>
          </a:xfrm>
          <a:prstGeom prst="rect">
            <a:avLst/>
          </a:prstGeom>
        </p:spPr>
        <p:txBody>
          <a:bodyPr lIns="91439" rIns="91439">
            <a:noAutofit/>
          </a:bodyPr>
          <a:lstStyle>
            <a:lvl1pPr>
              <a:defRPr>
                <a:latin typeface="+mn-lt"/>
              </a:defRPr>
            </a:lvl1pPr>
          </a:lstStyle>
          <a:p>
            <a:r>
              <a:rPr lang="en-US"/>
              <a:t>Click icon to add picture</a:t>
            </a:r>
            <a:endParaRPr/>
          </a:p>
        </p:txBody>
      </p:sp>
      <p:sp>
        <p:nvSpPr>
          <p:cNvPr id="827"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 name="Picture 1">
            <a:extLst>
              <a:ext uri="{FF2B5EF4-FFF2-40B4-BE49-F238E27FC236}">
                <a16:creationId xmlns:a16="http://schemas.microsoft.com/office/drawing/2014/main" id="{8FC9909C-29F1-FCD4-587F-4B09F4F86C2A}"/>
              </a:ext>
            </a:extLst>
          </p:cNvPr>
          <p:cNvPicPr>
            <a:picLocks noChangeAspect="1"/>
          </p:cNvPicPr>
          <p:nvPr userDrawn="1"/>
        </p:nvPicPr>
        <p:blipFill>
          <a:blip r:embed="rId2"/>
          <a:stretch>
            <a:fillRect/>
          </a:stretch>
        </p:blipFill>
        <p:spPr>
          <a:xfrm>
            <a:off x="510882" y="5921468"/>
            <a:ext cx="2509091" cy="481008"/>
          </a:xfrm>
          <a:prstGeom prst="rect">
            <a:avLst/>
          </a:prstGeom>
        </p:spPr>
      </p:pic>
    </p:spTree>
    <p:extLst>
      <p:ext uri="{BB962C8B-B14F-4D97-AF65-F5344CB8AC3E}">
        <p14:creationId xmlns:p14="http://schemas.microsoft.com/office/powerpoint/2010/main" val="3712845333"/>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reserve="1">
  <p:cSld name="Key Statement Shapes - Yellow">
    <p:bg>
      <p:bgPr>
        <a:solidFill>
          <a:srgbClr val="FFE900"/>
        </a:solidFill>
        <a:effectLst/>
      </p:bgPr>
    </p:bg>
    <p:spTree>
      <p:nvGrpSpPr>
        <p:cNvPr id="1" name=""/>
        <p:cNvGrpSpPr/>
        <p:nvPr/>
      </p:nvGrpSpPr>
      <p:grpSpPr>
        <a:xfrm>
          <a:off x="0" y="0"/>
          <a:ext cx="0" cy="0"/>
          <a:chOff x="0" y="0"/>
          <a:chExt cx="0" cy="0"/>
        </a:xfrm>
      </p:grpSpPr>
      <p:sp>
        <p:nvSpPr>
          <p:cNvPr id="856" name="Click toAdd Key Statement"/>
          <p:cNvSpPr txBox="1">
            <a:spLocks noGrp="1"/>
          </p:cNvSpPr>
          <p:nvPr>
            <p:ph type="title" hasCustomPrompt="1"/>
          </p:nvPr>
        </p:nvSpPr>
        <p:spPr>
          <a:xfrm>
            <a:off x="3616052" y="0"/>
            <a:ext cx="5367524" cy="6858000"/>
          </a:xfrm>
          <a:prstGeom prst="rect">
            <a:avLst/>
          </a:prstGeom>
        </p:spPr>
        <p:txBody>
          <a:bodyPr anchor="ctr"/>
          <a:lstStyle>
            <a:lvl1pPr>
              <a:defRPr sz="5400">
                <a:latin typeface="+mj-lt"/>
              </a:defRPr>
            </a:lvl1pPr>
          </a:lstStyle>
          <a:p>
            <a:r>
              <a:t>Click to</a:t>
            </a:r>
            <a:r>
              <a:rPr lang="en-US"/>
              <a:t> </a:t>
            </a:r>
            <a:r>
              <a:t>Add Key Statement</a:t>
            </a:r>
          </a:p>
        </p:txBody>
      </p:sp>
      <p:sp>
        <p:nvSpPr>
          <p:cNvPr id="13" name="Freeform 12">
            <a:extLst>
              <a:ext uri="{FF2B5EF4-FFF2-40B4-BE49-F238E27FC236}">
                <a16:creationId xmlns:a16="http://schemas.microsoft.com/office/drawing/2014/main" id="{FCC648F1-27BE-F9EA-D70D-CA7F689631FF}"/>
              </a:ext>
            </a:extLst>
          </p:cNvPr>
          <p:cNvSpPr/>
          <p:nvPr/>
        </p:nvSpPr>
        <p:spPr>
          <a:xfrm rot="3322683">
            <a:off x="9228144" y="595186"/>
            <a:ext cx="2288339" cy="432091"/>
          </a:xfrm>
          <a:custGeom>
            <a:avLst/>
            <a:gdLst>
              <a:gd name="connsiteX0" fmla="*/ 0 w 2288339"/>
              <a:gd name="connsiteY0" fmla="*/ 432091 h 432091"/>
              <a:gd name="connsiteX1" fmla="*/ 298323 w 2288339"/>
              <a:gd name="connsiteY1" fmla="*/ 0 h 432091"/>
              <a:gd name="connsiteX2" fmla="*/ 2288339 w 2288339"/>
              <a:gd name="connsiteY2" fmla="*/ 0 h 432091"/>
              <a:gd name="connsiteX3" fmla="*/ 2288339 w 2288339"/>
              <a:gd name="connsiteY3" fmla="*/ 432091 h 432091"/>
            </a:gdLst>
            <a:ahLst/>
            <a:cxnLst>
              <a:cxn ang="0">
                <a:pos x="connsiteX0" y="connsiteY0"/>
              </a:cxn>
              <a:cxn ang="0">
                <a:pos x="connsiteX1" y="connsiteY1"/>
              </a:cxn>
              <a:cxn ang="0">
                <a:pos x="connsiteX2" y="connsiteY2"/>
              </a:cxn>
              <a:cxn ang="0">
                <a:pos x="connsiteX3" y="connsiteY3"/>
              </a:cxn>
            </a:cxnLst>
            <a:rect l="l" t="t" r="r" b="b"/>
            <a:pathLst>
              <a:path w="2288339" h="432091">
                <a:moveTo>
                  <a:pt x="0" y="432091"/>
                </a:moveTo>
                <a:lnTo>
                  <a:pt x="298323" y="0"/>
                </a:lnTo>
                <a:lnTo>
                  <a:pt x="2288339" y="0"/>
                </a:lnTo>
                <a:lnTo>
                  <a:pt x="2288339" y="432091"/>
                </a:lnTo>
                <a:close/>
              </a:path>
            </a:pathLst>
          </a:custGeom>
          <a:solidFill>
            <a:srgbClr val="FFFFFF"/>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4" name="Freeform 3">
            <a:extLst>
              <a:ext uri="{FF2B5EF4-FFF2-40B4-BE49-F238E27FC236}">
                <a16:creationId xmlns:a16="http://schemas.microsoft.com/office/drawing/2014/main" id="{68CCFB2D-6E66-2E1A-D7D0-C8D921D94A1D}"/>
              </a:ext>
            </a:extLst>
          </p:cNvPr>
          <p:cNvSpPr/>
          <p:nvPr/>
        </p:nvSpPr>
        <p:spPr>
          <a:xfrm rot="3623441">
            <a:off x="-368603" y="2997792"/>
            <a:ext cx="2154784" cy="1491553"/>
          </a:xfrm>
          <a:custGeom>
            <a:avLst/>
            <a:gdLst>
              <a:gd name="connsiteX0" fmla="*/ 0 w 2154784"/>
              <a:gd name="connsiteY0" fmla="*/ 968785 h 1491553"/>
              <a:gd name="connsiteX1" fmla="*/ 968757 w 2154784"/>
              <a:gd name="connsiteY1" fmla="*/ 0 h 1491553"/>
              <a:gd name="connsiteX2" fmla="*/ 2154784 w 2154784"/>
              <a:gd name="connsiteY2" fmla="*/ 1186061 h 1491553"/>
              <a:gd name="connsiteX3" fmla="*/ 1849272 w 2154784"/>
              <a:gd name="connsiteY3" fmla="*/ 1491553 h 1491553"/>
              <a:gd name="connsiteX4" fmla="*/ 968757 w 2154784"/>
              <a:gd name="connsiteY4" fmla="*/ 611053 h 1491553"/>
              <a:gd name="connsiteX5" fmla="*/ 389605 w 2154784"/>
              <a:gd name="connsiteY5" fmla="*/ 1190195 h 149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784" h="1491553">
                <a:moveTo>
                  <a:pt x="0" y="968785"/>
                </a:moveTo>
                <a:lnTo>
                  <a:pt x="968757" y="0"/>
                </a:lnTo>
                <a:lnTo>
                  <a:pt x="2154784" y="1186061"/>
                </a:lnTo>
                <a:lnTo>
                  <a:pt x="1849272" y="1491553"/>
                </a:lnTo>
                <a:lnTo>
                  <a:pt x="968757" y="611053"/>
                </a:lnTo>
                <a:lnTo>
                  <a:pt x="389605" y="1190195"/>
                </a:lnTo>
                <a:close/>
              </a:path>
            </a:pathLst>
          </a:custGeom>
          <a:solidFill>
            <a:schemeClr val="accent5"/>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4" name="Freeform 13">
            <a:extLst>
              <a:ext uri="{FF2B5EF4-FFF2-40B4-BE49-F238E27FC236}">
                <a16:creationId xmlns:a16="http://schemas.microsoft.com/office/drawing/2014/main" id="{0B0F7472-394D-C2AB-45F6-56488B3B05F1}"/>
              </a:ext>
            </a:extLst>
          </p:cNvPr>
          <p:cNvSpPr/>
          <p:nvPr/>
        </p:nvSpPr>
        <p:spPr>
          <a:xfrm>
            <a:off x="11088876" y="3162806"/>
            <a:ext cx="1097263" cy="1926123"/>
          </a:xfrm>
          <a:custGeom>
            <a:avLst/>
            <a:gdLst>
              <a:gd name="connsiteX0" fmla="*/ 963062 w 1097263"/>
              <a:gd name="connsiteY0" fmla="*/ 0 h 1926123"/>
              <a:gd name="connsiteX1" fmla="*/ 1062049 w 1097263"/>
              <a:gd name="connsiteY1" fmla="*/ 4938 h 1926123"/>
              <a:gd name="connsiteX2" fmla="*/ 1097263 w 1097263"/>
              <a:gd name="connsiteY2" fmla="*/ 10256 h 1926123"/>
              <a:gd name="connsiteX3" fmla="*/ 1097263 w 1097263"/>
              <a:gd name="connsiteY3" fmla="*/ 447110 h 1926123"/>
              <a:gd name="connsiteX4" fmla="*/ 1070846 w 1097263"/>
              <a:gd name="connsiteY4" fmla="*/ 438904 h 1926123"/>
              <a:gd name="connsiteX5" fmla="*/ 963062 w 1097263"/>
              <a:gd name="connsiteY5" fmla="*/ 428027 h 1926123"/>
              <a:gd name="connsiteX6" fmla="*/ 428027 w 1097263"/>
              <a:gd name="connsiteY6" fmla="*/ 963062 h 1926123"/>
              <a:gd name="connsiteX7" fmla="*/ 963062 w 1097263"/>
              <a:gd name="connsiteY7" fmla="*/ 1498096 h 1926123"/>
              <a:gd name="connsiteX8" fmla="*/ 1070846 w 1097263"/>
              <a:gd name="connsiteY8" fmla="*/ 1487220 h 1926123"/>
              <a:gd name="connsiteX9" fmla="*/ 1097263 w 1097263"/>
              <a:gd name="connsiteY9" fmla="*/ 1479014 h 1926123"/>
              <a:gd name="connsiteX10" fmla="*/ 1097263 w 1097263"/>
              <a:gd name="connsiteY10" fmla="*/ 1915773 h 1926123"/>
              <a:gd name="connsiteX11" fmla="*/ 1062049 w 1097263"/>
              <a:gd name="connsiteY11" fmla="*/ 1921139 h 1926123"/>
              <a:gd name="connsiteX12" fmla="*/ 963062 w 1097263"/>
              <a:gd name="connsiteY12" fmla="*/ 1926123 h 1926123"/>
              <a:gd name="connsiteX13" fmla="*/ 0 w 1097263"/>
              <a:gd name="connsiteY13" fmla="*/ 963062 h 1926123"/>
              <a:gd name="connsiteX14" fmla="*/ 963062 w 1097263"/>
              <a:gd name="connsiteY14" fmla="*/ 0 h 192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97263" h="1926123">
                <a:moveTo>
                  <a:pt x="963062" y="0"/>
                </a:moveTo>
                <a:cubicBezTo>
                  <a:pt x="996502" y="0"/>
                  <a:pt x="1029523" y="1672"/>
                  <a:pt x="1062049" y="4938"/>
                </a:cubicBezTo>
                <a:lnTo>
                  <a:pt x="1097263" y="10256"/>
                </a:lnTo>
                <a:lnTo>
                  <a:pt x="1097263" y="447110"/>
                </a:lnTo>
                <a:lnTo>
                  <a:pt x="1070846" y="438904"/>
                </a:lnTo>
                <a:cubicBezTo>
                  <a:pt x="1036027" y="431773"/>
                  <a:pt x="999979" y="428027"/>
                  <a:pt x="963062" y="428027"/>
                </a:cubicBezTo>
                <a:cubicBezTo>
                  <a:pt x="667723" y="428027"/>
                  <a:pt x="428027" y="667723"/>
                  <a:pt x="428027" y="963062"/>
                </a:cubicBezTo>
                <a:cubicBezTo>
                  <a:pt x="428027" y="1258401"/>
                  <a:pt x="667723" y="1498096"/>
                  <a:pt x="963062" y="1498096"/>
                </a:cubicBezTo>
                <a:cubicBezTo>
                  <a:pt x="999979" y="1498096"/>
                  <a:pt x="1036027" y="1494351"/>
                  <a:pt x="1070846" y="1487220"/>
                </a:cubicBezTo>
                <a:lnTo>
                  <a:pt x="1097263" y="1479014"/>
                </a:lnTo>
                <a:lnTo>
                  <a:pt x="1097263" y="1915773"/>
                </a:lnTo>
                <a:lnTo>
                  <a:pt x="1062049" y="1921139"/>
                </a:lnTo>
                <a:cubicBezTo>
                  <a:pt x="1029523" y="1924435"/>
                  <a:pt x="996502" y="1926123"/>
                  <a:pt x="963062" y="1926123"/>
                </a:cubicBezTo>
                <a:cubicBezTo>
                  <a:pt x="432308" y="1926123"/>
                  <a:pt x="0" y="1493816"/>
                  <a:pt x="0" y="963062"/>
                </a:cubicBezTo>
                <a:cubicBezTo>
                  <a:pt x="0" y="428027"/>
                  <a:pt x="432308" y="0"/>
                  <a:pt x="963062" y="0"/>
                </a:cubicBezTo>
                <a:close/>
              </a:path>
            </a:pathLst>
          </a:custGeom>
          <a:solidFill>
            <a:schemeClr val="accent3"/>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2" name="Freeform 11">
            <a:extLst>
              <a:ext uri="{FF2B5EF4-FFF2-40B4-BE49-F238E27FC236}">
                <a16:creationId xmlns:a16="http://schemas.microsoft.com/office/drawing/2014/main" id="{81938E83-215B-DC28-EF9A-EF7A64A60132}"/>
              </a:ext>
            </a:extLst>
          </p:cNvPr>
          <p:cNvSpPr/>
          <p:nvPr/>
        </p:nvSpPr>
        <p:spPr>
          <a:xfrm rot="1792947">
            <a:off x="9216537" y="209516"/>
            <a:ext cx="2530878" cy="432091"/>
          </a:xfrm>
          <a:custGeom>
            <a:avLst/>
            <a:gdLst>
              <a:gd name="connsiteX0" fmla="*/ 0 w 2530878"/>
              <a:gd name="connsiteY0" fmla="*/ 432091 h 432091"/>
              <a:gd name="connsiteX1" fmla="*/ 751962 w 2530878"/>
              <a:gd name="connsiteY1" fmla="*/ 0 h 432091"/>
              <a:gd name="connsiteX2" fmla="*/ 2530878 w 2530878"/>
              <a:gd name="connsiteY2" fmla="*/ 0 h 432091"/>
              <a:gd name="connsiteX3" fmla="*/ 2530878 w 2530878"/>
              <a:gd name="connsiteY3" fmla="*/ 432091 h 432091"/>
            </a:gdLst>
            <a:ahLst/>
            <a:cxnLst>
              <a:cxn ang="0">
                <a:pos x="connsiteX0" y="connsiteY0"/>
              </a:cxn>
              <a:cxn ang="0">
                <a:pos x="connsiteX1" y="connsiteY1"/>
              </a:cxn>
              <a:cxn ang="0">
                <a:pos x="connsiteX2" y="connsiteY2"/>
              </a:cxn>
              <a:cxn ang="0">
                <a:pos x="connsiteX3" y="connsiteY3"/>
              </a:cxn>
            </a:cxnLst>
            <a:rect l="l" t="t" r="r" b="b"/>
            <a:pathLst>
              <a:path w="2530878" h="432091">
                <a:moveTo>
                  <a:pt x="0" y="432091"/>
                </a:moveTo>
                <a:lnTo>
                  <a:pt x="751962" y="0"/>
                </a:lnTo>
                <a:lnTo>
                  <a:pt x="2530878" y="0"/>
                </a:lnTo>
                <a:lnTo>
                  <a:pt x="2530878" y="432091"/>
                </a:lnTo>
                <a:close/>
              </a:path>
            </a:pathLst>
          </a:custGeom>
          <a:solidFill>
            <a:schemeClr val="accent5"/>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1" name="Freeform 10">
            <a:extLst>
              <a:ext uri="{FF2B5EF4-FFF2-40B4-BE49-F238E27FC236}">
                <a16:creationId xmlns:a16="http://schemas.microsoft.com/office/drawing/2014/main" id="{973DE740-A1C2-0D05-580A-372B8E802279}"/>
              </a:ext>
            </a:extLst>
          </p:cNvPr>
          <p:cNvSpPr/>
          <p:nvPr/>
        </p:nvSpPr>
        <p:spPr>
          <a:xfrm rot="19370905">
            <a:off x="622132" y="-79371"/>
            <a:ext cx="1713281" cy="963056"/>
          </a:xfrm>
          <a:custGeom>
            <a:avLst/>
            <a:gdLst>
              <a:gd name="connsiteX0" fmla="*/ 1369817 w 1713281"/>
              <a:gd name="connsiteY0" fmla="*/ 343742 h 963056"/>
              <a:gd name="connsiteX1" fmla="*/ 1713281 w 1713281"/>
              <a:gd name="connsiteY1" fmla="*/ 603988 h 963056"/>
              <a:gd name="connsiteX2" fmla="*/ 1707220 w 1713281"/>
              <a:gd name="connsiteY2" fmla="*/ 612124 h 963056"/>
              <a:gd name="connsiteX3" fmla="*/ 963059 w 1713281"/>
              <a:gd name="connsiteY3" fmla="*/ 963056 h 963056"/>
              <a:gd name="connsiteX4" fmla="*/ 0 w 1713281"/>
              <a:gd name="connsiteY4" fmla="*/ 0 h 963056"/>
              <a:gd name="connsiteX5" fmla="*/ 428026 w 1713281"/>
              <a:gd name="connsiteY5" fmla="*/ 0 h 963056"/>
              <a:gd name="connsiteX6" fmla="*/ 963059 w 1713281"/>
              <a:gd name="connsiteY6" fmla="*/ 535031 h 963056"/>
              <a:gd name="connsiteX7" fmla="*/ 1341327 w 1713281"/>
              <a:gd name="connsiteY7" fmla="*/ 378267 h 96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3281" h="963056">
                <a:moveTo>
                  <a:pt x="1369817" y="343742"/>
                </a:moveTo>
                <a:lnTo>
                  <a:pt x="1713281" y="603988"/>
                </a:lnTo>
                <a:lnTo>
                  <a:pt x="1707220" y="612124"/>
                </a:lnTo>
                <a:cubicBezTo>
                  <a:pt x="1531113" y="826272"/>
                  <a:pt x="1264015" y="963056"/>
                  <a:pt x="963059" y="963056"/>
                </a:cubicBezTo>
                <a:cubicBezTo>
                  <a:pt x="432306" y="963056"/>
                  <a:pt x="0" y="530751"/>
                  <a:pt x="0" y="0"/>
                </a:cubicBezTo>
                <a:lnTo>
                  <a:pt x="428026" y="0"/>
                </a:lnTo>
                <a:cubicBezTo>
                  <a:pt x="428026" y="295337"/>
                  <a:pt x="667721" y="535031"/>
                  <a:pt x="963059" y="535031"/>
                </a:cubicBezTo>
                <a:cubicBezTo>
                  <a:pt x="1110728" y="535031"/>
                  <a:pt x="1244486" y="475108"/>
                  <a:pt x="1341327" y="378267"/>
                </a:cubicBezTo>
                <a:close/>
              </a:path>
            </a:pathLst>
          </a:custGeom>
          <a:solidFill>
            <a:schemeClr val="accent2"/>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10" name="Freeform 9">
            <a:extLst>
              <a:ext uri="{FF2B5EF4-FFF2-40B4-BE49-F238E27FC236}">
                <a16:creationId xmlns:a16="http://schemas.microsoft.com/office/drawing/2014/main" id="{155289BC-D429-7B01-84E2-94823BB6DDA9}"/>
              </a:ext>
            </a:extLst>
          </p:cNvPr>
          <p:cNvSpPr/>
          <p:nvPr/>
        </p:nvSpPr>
        <p:spPr>
          <a:xfrm rot="9040538">
            <a:off x="7319237" y="6314670"/>
            <a:ext cx="2177548" cy="432091"/>
          </a:xfrm>
          <a:custGeom>
            <a:avLst/>
            <a:gdLst>
              <a:gd name="connsiteX0" fmla="*/ 0 w 2177548"/>
              <a:gd name="connsiteY0" fmla="*/ 432091 h 432091"/>
              <a:gd name="connsiteX1" fmla="*/ 0 w 2177548"/>
              <a:gd name="connsiteY1" fmla="*/ 0 h 432091"/>
              <a:gd name="connsiteX2" fmla="*/ 1408337 w 2177548"/>
              <a:gd name="connsiteY2" fmla="*/ 0 h 432091"/>
              <a:gd name="connsiteX3" fmla="*/ 2177548 w 2177548"/>
              <a:gd name="connsiteY3" fmla="*/ 432091 h 432091"/>
            </a:gdLst>
            <a:ahLst/>
            <a:cxnLst>
              <a:cxn ang="0">
                <a:pos x="connsiteX0" y="connsiteY0"/>
              </a:cxn>
              <a:cxn ang="0">
                <a:pos x="connsiteX1" y="connsiteY1"/>
              </a:cxn>
              <a:cxn ang="0">
                <a:pos x="connsiteX2" y="connsiteY2"/>
              </a:cxn>
              <a:cxn ang="0">
                <a:pos x="connsiteX3" y="connsiteY3"/>
              </a:cxn>
            </a:cxnLst>
            <a:rect l="l" t="t" r="r" b="b"/>
            <a:pathLst>
              <a:path w="2177548" h="432091">
                <a:moveTo>
                  <a:pt x="0" y="432091"/>
                </a:moveTo>
                <a:lnTo>
                  <a:pt x="0" y="0"/>
                </a:lnTo>
                <a:lnTo>
                  <a:pt x="1408337" y="0"/>
                </a:lnTo>
                <a:lnTo>
                  <a:pt x="2177548" y="432091"/>
                </a:lnTo>
                <a:close/>
              </a:path>
            </a:pathLst>
          </a:custGeom>
          <a:solidFill>
            <a:srgbClr val="FFFFFF"/>
          </a:solidFill>
          <a:ln w="12700">
            <a:miter lim="400000"/>
          </a:ln>
        </p:spPr>
        <p:txBody>
          <a:bodyPr wrap="square" lIns="45719" rIns="45719" anchor="ctr">
            <a:noAutofit/>
          </a:bodyPr>
          <a:lstStyle/>
          <a:p>
            <a:pPr>
              <a:defRPr>
                <a:latin typeface="Atyp Text Regular"/>
                <a:ea typeface="Atyp Text Regular"/>
                <a:cs typeface="Atyp Text Regular"/>
                <a:sym typeface="Atyp Text Regular"/>
              </a:defRPr>
            </a:pPr>
            <a:endParaRPr/>
          </a:p>
        </p:txBody>
      </p:sp>
      <p:sp>
        <p:nvSpPr>
          <p:cNvPr id="869"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 name="Picture 1">
            <a:extLst>
              <a:ext uri="{FF2B5EF4-FFF2-40B4-BE49-F238E27FC236}">
                <a16:creationId xmlns:a16="http://schemas.microsoft.com/office/drawing/2014/main" id="{981F0C5E-318D-00DB-F1D3-C59BB14E6838}"/>
              </a:ext>
            </a:extLst>
          </p:cNvPr>
          <p:cNvPicPr>
            <a:picLocks noChangeAspect="1"/>
          </p:cNvPicPr>
          <p:nvPr userDrawn="1"/>
        </p:nvPicPr>
        <p:blipFill>
          <a:blip r:embed="rId2"/>
          <a:stretch>
            <a:fillRect/>
          </a:stretch>
        </p:blipFill>
        <p:spPr>
          <a:xfrm>
            <a:off x="510882" y="5921468"/>
            <a:ext cx="2509091" cy="481008"/>
          </a:xfrm>
          <a:prstGeom prst="rect">
            <a:avLst/>
          </a:prstGeom>
        </p:spPr>
      </p:pic>
    </p:spTree>
    <p:extLst>
      <p:ext uri="{BB962C8B-B14F-4D97-AF65-F5344CB8AC3E}">
        <p14:creationId xmlns:p14="http://schemas.microsoft.com/office/powerpoint/2010/main" val="3171416358"/>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reserve="1">
  <p:cSld name="Quote + Headshot - Yellow">
    <p:bg>
      <p:bgPr>
        <a:solidFill>
          <a:srgbClr val="FFE900"/>
        </a:solidFill>
        <a:effectLst/>
      </p:bgPr>
    </p:bg>
    <p:spTree>
      <p:nvGrpSpPr>
        <p:cNvPr id="1" name=""/>
        <p:cNvGrpSpPr/>
        <p:nvPr/>
      </p:nvGrpSpPr>
      <p:grpSpPr>
        <a:xfrm>
          <a:off x="0" y="0"/>
          <a:ext cx="0" cy="0"/>
          <a:chOff x="0" y="0"/>
          <a:chExt cx="0" cy="0"/>
        </a:xfrm>
      </p:grpSpPr>
      <p:grpSp>
        <p:nvGrpSpPr>
          <p:cNvPr id="1004" name="Group 10"/>
          <p:cNvGrpSpPr/>
          <p:nvPr/>
        </p:nvGrpSpPr>
        <p:grpSpPr>
          <a:xfrm>
            <a:off x="4406627" y="1567215"/>
            <a:ext cx="1467912" cy="914656"/>
            <a:chOff x="0" y="0"/>
            <a:chExt cx="1467910" cy="914655"/>
          </a:xfrm>
        </p:grpSpPr>
        <p:sp>
          <p:nvSpPr>
            <p:cNvPr id="1002" name="Freeform 11"/>
            <p:cNvSpPr/>
            <p:nvPr/>
          </p:nvSpPr>
          <p:spPr>
            <a:xfrm rot="14153855">
              <a:off x="137126" y="119908"/>
              <a:ext cx="647668" cy="674839"/>
            </a:xfrm>
            <a:custGeom>
              <a:avLst/>
              <a:gdLst/>
              <a:ahLst/>
              <a:cxnLst>
                <a:cxn ang="0">
                  <a:pos x="wd2" y="hd2"/>
                </a:cxn>
                <a:cxn ang="5400000">
                  <a:pos x="wd2" y="hd2"/>
                </a:cxn>
                <a:cxn ang="10800000">
                  <a:pos x="wd2" y="hd2"/>
                </a:cxn>
                <a:cxn ang="16200000">
                  <a:pos x="wd2" y="hd2"/>
                </a:cxn>
              </a:cxnLst>
              <a:rect l="0" t="0" r="r" b="b"/>
              <a:pathLst>
                <a:path w="20015" h="21498" extrusionOk="0">
                  <a:moveTo>
                    <a:pt x="8561" y="4"/>
                  </a:moveTo>
                  <a:cubicBezTo>
                    <a:pt x="12517" y="-102"/>
                    <a:pt x="16405" y="1968"/>
                    <a:pt x="18532" y="5780"/>
                  </a:cubicBezTo>
                  <a:cubicBezTo>
                    <a:pt x="21600" y="11279"/>
                    <a:pt x="19753" y="18335"/>
                    <a:pt x="14418" y="21498"/>
                  </a:cubicBezTo>
                  <a:lnTo>
                    <a:pt x="11944" y="17063"/>
                  </a:lnTo>
                  <a:cubicBezTo>
                    <a:pt x="14913" y="15303"/>
                    <a:pt x="15936" y="11391"/>
                    <a:pt x="14229" y="8330"/>
                  </a:cubicBezTo>
                  <a:lnTo>
                    <a:pt x="13752" y="7644"/>
                  </a:lnTo>
                  <a:lnTo>
                    <a:pt x="13613" y="9058"/>
                  </a:lnTo>
                  <a:cubicBezTo>
                    <a:pt x="12972" y="12288"/>
                    <a:pt x="10200" y="14718"/>
                    <a:pt x="6877" y="14718"/>
                  </a:cubicBezTo>
                  <a:cubicBezTo>
                    <a:pt x="3079" y="14718"/>
                    <a:pt x="0" y="11544"/>
                    <a:pt x="0" y="7629"/>
                  </a:cubicBezTo>
                  <a:cubicBezTo>
                    <a:pt x="0" y="5182"/>
                    <a:pt x="1203" y="3025"/>
                    <a:pt x="3032" y="1751"/>
                  </a:cubicBezTo>
                  <a:lnTo>
                    <a:pt x="3314" y="1593"/>
                  </a:lnTo>
                  <a:lnTo>
                    <a:pt x="3284" y="1539"/>
                  </a:lnTo>
                  <a:cubicBezTo>
                    <a:pt x="4951" y="550"/>
                    <a:pt x="6763" y="53"/>
                    <a:pt x="8561" y="4"/>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defRPr>
                  <a:latin typeface="Atyp Text Regular"/>
                  <a:ea typeface="Atyp Text Regular"/>
                  <a:cs typeface="Atyp Text Regular"/>
                  <a:sym typeface="Atyp Text Regular"/>
                </a:defRPr>
              </a:pPr>
              <a:endParaRPr/>
            </a:p>
          </p:txBody>
        </p:sp>
        <p:sp>
          <p:nvSpPr>
            <p:cNvPr id="1003" name="Freeform 12"/>
            <p:cNvSpPr/>
            <p:nvPr/>
          </p:nvSpPr>
          <p:spPr>
            <a:xfrm rot="14153855">
              <a:off x="684928" y="121390"/>
              <a:ext cx="646172" cy="673282"/>
            </a:xfrm>
            <a:custGeom>
              <a:avLst/>
              <a:gdLst/>
              <a:ahLst/>
              <a:cxnLst>
                <a:cxn ang="0">
                  <a:pos x="wd2" y="hd2"/>
                </a:cxn>
                <a:cxn ang="5400000">
                  <a:pos x="wd2" y="hd2"/>
                </a:cxn>
                <a:cxn ang="10800000">
                  <a:pos x="wd2" y="hd2"/>
                </a:cxn>
                <a:cxn ang="16200000">
                  <a:pos x="wd2" y="hd2"/>
                </a:cxn>
              </a:cxnLst>
              <a:rect l="0" t="0" r="r" b="b"/>
              <a:pathLst>
                <a:path w="20015" h="21498" extrusionOk="0">
                  <a:moveTo>
                    <a:pt x="8561" y="4"/>
                  </a:moveTo>
                  <a:cubicBezTo>
                    <a:pt x="12517" y="-102"/>
                    <a:pt x="16405" y="1968"/>
                    <a:pt x="18532" y="5780"/>
                  </a:cubicBezTo>
                  <a:cubicBezTo>
                    <a:pt x="21600" y="11279"/>
                    <a:pt x="19753" y="18335"/>
                    <a:pt x="14418" y="21498"/>
                  </a:cubicBezTo>
                  <a:lnTo>
                    <a:pt x="11944" y="17063"/>
                  </a:lnTo>
                  <a:cubicBezTo>
                    <a:pt x="14913" y="15303"/>
                    <a:pt x="15936" y="11391"/>
                    <a:pt x="14229" y="8330"/>
                  </a:cubicBezTo>
                  <a:lnTo>
                    <a:pt x="13752" y="7644"/>
                  </a:lnTo>
                  <a:lnTo>
                    <a:pt x="13613" y="9058"/>
                  </a:lnTo>
                  <a:cubicBezTo>
                    <a:pt x="12972" y="12288"/>
                    <a:pt x="10200" y="14718"/>
                    <a:pt x="6877" y="14718"/>
                  </a:cubicBezTo>
                  <a:cubicBezTo>
                    <a:pt x="3079" y="14718"/>
                    <a:pt x="0" y="11544"/>
                    <a:pt x="0" y="7629"/>
                  </a:cubicBezTo>
                  <a:cubicBezTo>
                    <a:pt x="0" y="5182"/>
                    <a:pt x="1203" y="3025"/>
                    <a:pt x="3032" y="1751"/>
                  </a:cubicBezTo>
                  <a:lnTo>
                    <a:pt x="3314" y="1593"/>
                  </a:lnTo>
                  <a:lnTo>
                    <a:pt x="3284" y="1539"/>
                  </a:lnTo>
                  <a:cubicBezTo>
                    <a:pt x="4951" y="550"/>
                    <a:pt x="6763" y="53"/>
                    <a:pt x="8561" y="4"/>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defRPr>
                  <a:latin typeface="Atyp Text Regular"/>
                  <a:ea typeface="Atyp Text Regular"/>
                  <a:cs typeface="Atyp Text Regular"/>
                  <a:sym typeface="Atyp Text Regular"/>
                </a:defRPr>
              </a:pPr>
              <a:endParaRPr/>
            </a:p>
          </p:txBody>
        </p:sp>
      </p:grpSp>
      <p:sp>
        <p:nvSpPr>
          <p:cNvPr id="1005" name="Click to insert quote next to headshot.”"/>
          <p:cNvSpPr txBox="1">
            <a:spLocks noGrp="1"/>
          </p:cNvSpPr>
          <p:nvPr>
            <p:ph type="title" hasCustomPrompt="1"/>
          </p:nvPr>
        </p:nvSpPr>
        <p:spPr>
          <a:xfrm>
            <a:off x="4950645" y="2024543"/>
            <a:ext cx="5992571" cy="1974021"/>
          </a:xfrm>
          <a:prstGeom prst="rect">
            <a:avLst/>
          </a:prstGeom>
        </p:spPr>
        <p:txBody>
          <a:bodyPr lIns="0" tIns="0" rIns="0" bIns="0"/>
          <a:lstStyle>
            <a:lvl1pPr>
              <a:defRPr sz="4800">
                <a:latin typeface="+mj-lt"/>
                <a:ea typeface="Atyp Text Semibold"/>
                <a:cs typeface="Atyp Text Semibold"/>
                <a:sym typeface="Atyp Text Semibold"/>
              </a:defRPr>
            </a:lvl1pPr>
          </a:lstStyle>
          <a:p>
            <a:r>
              <a:t>Click to insert quote next to headshot.”</a:t>
            </a:r>
          </a:p>
        </p:txBody>
      </p:sp>
      <p:sp>
        <p:nvSpPr>
          <p:cNvPr id="1006" name="Body Level One…"/>
          <p:cNvSpPr txBox="1">
            <a:spLocks noGrp="1"/>
          </p:cNvSpPr>
          <p:nvPr>
            <p:ph type="body" sz="quarter" idx="1" hasCustomPrompt="1"/>
          </p:nvPr>
        </p:nvSpPr>
        <p:spPr>
          <a:xfrm>
            <a:off x="4950647" y="4091632"/>
            <a:ext cx="5992570" cy="434456"/>
          </a:xfrm>
          <a:prstGeom prst="rect">
            <a:avLst/>
          </a:prstGeom>
        </p:spPr>
        <p:txBody>
          <a:bodyPr/>
          <a:lstStyle>
            <a:lvl1pPr marL="0" indent="0">
              <a:buNone/>
              <a:defRPr>
                <a:latin typeface="+mn-lt"/>
              </a:defRPr>
            </a:lvl1pPr>
            <a:lvl2pPr marL="457200" indent="0">
              <a:buNone/>
              <a:defRPr>
                <a:latin typeface="+mn-lt"/>
              </a:defRPr>
            </a:lvl2pPr>
            <a:lvl3pPr marL="914400" indent="0">
              <a:buNone/>
              <a:defRPr>
                <a:latin typeface="+mn-lt"/>
              </a:defRPr>
            </a:lvl3pPr>
            <a:lvl4pPr marL="1371600" indent="0">
              <a:buNone/>
              <a:defRPr>
                <a:latin typeface="+mn-lt"/>
              </a:defRPr>
            </a:lvl4pPr>
            <a:lvl5pPr marL="1828800" indent="0">
              <a:buNone/>
              <a:defRPr>
                <a:latin typeface="+mn-lt"/>
              </a:defRPr>
            </a:lvl5pPr>
          </a:lstStyle>
          <a:p>
            <a:r>
              <a:t>Name / Title</a:t>
            </a:r>
          </a:p>
          <a:p>
            <a:pPr lvl="1"/>
            <a:endParaRPr/>
          </a:p>
          <a:p>
            <a:pPr lvl="2"/>
            <a:endParaRPr/>
          </a:p>
          <a:p>
            <a:pPr lvl="3"/>
            <a:endParaRPr/>
          </a:p>
          <a:p>
            <a:pPr lvl="4"/>
            <a:endParaRPr/>
          </a:p>
        </p:txBody>
      </p:sp>
      <p:sp>
        <p:nvSpPr>
          <p:cNvPr id="1008" name="Picture Placeholder 4"/>
          <p:cNvSpPr>
            <a:spLocks noGrp="1"/>
          </p:cNvSpPr>
          <p:nvPr>
            <p:ph type="pic" sz="quarter" idx="21"/>
          </p:nvPr>
        </p:nvSpPr>
        <p:spPr>
          <a:xfrm>
            <a:off x="1703974" y="1700709"/>
            <a:ext cx="2826197" cy="2824255"/>
          </a:xfrm>
          <a:prstGeom prst="ellipse">
            <a:avLst/>
          </a:prstGeom>
        </p:spPr>
        <p:txBody>
          <a:bodyPr lIns="91439" rIns="91439">
            <a:noAutofit/>
          </a:bodyPr>
          <a:lstStyle>
            <a:lvl1pPr marL="0" indent="0" algn="ctr">
              <a:buNone/>
              <a:defRPr>
                <a:latin typeface="+mn-lt"/>
              </a:defRPr>
            </a:lvl1pPr>
          </a:lstStyle>
          <a:p>
            <a:r>
              <a:rPr lang="en-US"/>
              <a:t>Click icon to add picture</a:t>
            </a:r>
            <a:endParaRPr/>
          </a:p>
        </p:txBody>
      </p:sp>
      <p:sp>
        <p:nvSpPr>
          <p:cNvPr id="1009" name="Slide Number"/>
          <p:cNvSpPr txBox="1">
            <a:spLocks noGrp="1"/>
          </p:cNvSpPr>
          <p:nvPr>
            <p:ph type="sldNum" sz="quarter" idx="2"/>
          </p:nvPr>
        </p:nvSpPr>
        <p:spPr>
          <a:xfrm>
            <a:off x="11540450" y="6253479"/>
            <a:ext cx="252731" cy="248921"/>
          </a:xfrm>
          <a:prstGeom prst="rect">
            <a:avLst/>
          </a:prstGeom>
        </p:spPr>
        <p:txBody>
          <a:bodyPr/>
          <a:lstStyle/>
          <a:p>
            <a:fld id="{86CB4B4D-7CA3-9044-876B-883B54F8677D}" type="slidenum">
              <a:t>‹#›</a:t>
            </a:fld>
            <a:endParaRPr/>
          </a:p>
        </p:txBody>
      </p:sp>
      <p:pic>
        <p:nvPicPr>
          <p:cNvPr id="2" name="Picture 1">
            <a:extLst>
              <a:ext uri="{FF2B5EF4-FFF2-40B4-BE49-F238E27FC236}">
                <a16:creationId xmlns:a16="http://schemas.microsoft.com/office/drawing/2014/main" id="{F0341B9D-0B18-ABA2-0BE3-52AE29C509DF}"/>
              </a:ext>
            </a:extLst>
          </p:cNvPr>
          <p:cNvPicPr>
            <a:picLocks noChangeAspect="1"/>
          </p:cNvPicPr>
          <p:nvPr userDrawn="1"/>
        </p:nvPicPr>
        <p:blipFill>
          <a:blip r:embed="rId2"/>
          <a:stretch>
            <a:fillRect/>
          </a:stretch>
        </p:blipFill>
        <p:spPr>
          <a:xfrm>
            <a:off x="510882" y="5921468"/>
            <a:ext cx="2509091" cy="481008"/>
          </a:xfrm>
          <a:prstGeom prst="rect">
            <a:avLst/>
          </a:prstGeom>
        </p:spPr>
      </p:pic>
    </p:spTree>
    <p:extLst>
      <p:ext uri="{BB962C8B-B14F-4D97-AF65-F5344CB8AC3E}">
        <p14:creationId xmlns:p14="http://schemas.microsoft.com/office/powerpoint/2010/main" val="2216101104"/>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Next Steps - 1">
    <p:bg>
      <p:bgPr>
        <a:solidFill>
          <a:srgbClr val="FFE900"/>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8C30216B-C30D-43F0-4596-AA6A3C873491}"/>
              </a:ext>
            </a:extLst>
          </p:cNvPr>
          <p:cNvSpPr/>
          <p:nvPr userDrawn="1"/>
        </p:nvSpPr>
        <p:spPr>
          <a:xfrm rot="20354284">
            <a:off x="8021290" y="1713764"/>
            <a:ext cx="4921293" cy="5050177"/>
          </a:xfrm>
          <a:custGeom>
            <a:avLst/>
            <a:gdLst>
              <a:gd name="connsiteX0" fmla="*/ 4921293 w 4921293"/>
              <a:gd name="connsiteY0" fmla="*/ 0 h 5050177"/>
              <a:gd name="connsiteX1" fmla="*/ 4921293 w 4921293"/>
              <a:gd name="connsiteY1" fmla="*/ 858469 h 5050177"/>
              <a:gd name="connsiteX2" fmla="*/ 3332198 w 4921293"/>
              <a:gd name="connsiteY2" fmla="*/ 5050177 h 5050177"/>
              <a:gd name="connsiteX3" fmla="*/ 1732733 w 4921293"/>
              <a:gd name="connsiteY3" fmla="*/ 5050177 h 5050177"/>
              <a:gd name="connsiteX4" fmla="*/ 0 w 4921293"/>
              <a:gd name="connsiteY4" fmla="*/ 4393290 h 5050177"/>
              <a:gd name="connsiteX5" fmla="*/ 0 w 4921293"/>
              <a:gd name="connsiteY5" fmla="*/ 0 h 505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1293" h="5050177">
                <a:moveTo>
                  <a:pt x="4921293" y="0"/>
                </a:moveTo>
                <a:lnTo>
                  <a:pt x="4921293" y="858469"/>
                </a:lnTo>
                <a:lnTo>
                  <a:pt x="3332198" y="5050177"/>
                </a:lnTo>
                <a:lnTo>
                  <a:pt x="1732733" y="5050177"/>
                </a:lnTo>
                <a:lnTo>
                  <a:pt x="0" y="4393290"/>
                </a:lnTo>
                <a:lnTo>
                  <a:pt x="0" y="0"/>
                </a:lnTo>
                <a:close/>
              </a:path>
            </a:pathLst>
          </a:cu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262"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1098" name="Picture 4" descr="Picture 4"/>
          <p:cNvPicPr>
            <a:picLocks noChangeAspect="1"/>
          </p:cNvPicPr>
          <p:nvPr/>
        </p:nvPicPr>
        <p:blipFill>
          <a:blip r:embed="rId2"/>
          <a:stretch>
            <a:fillRect/>
          </a:stretch>
        </p:blipFill>
        <p:spPr>
          <a:xfrm>
            <a:off x="6958096" y="0"/>
            <a:ext cx="5233905" cy="6858000"/>
          </a:xfrm>
          <a:prstGeom prst="rect">
            <a:avLst/>
          </a:prstGeom>
          <a:ln w="12700">
            <a:miter lim="400000"/>
          </a:ln>
        </p:spPr>
      </p:pic>
      <p:sp>
        <p:nvSpPr>
          <p:cNvPr id="1099" name="Next Steps"/>
          <p:cNvSpPr txBox="1">
            <a:spLocks noGrp="1"/>
          </p:cNvSpPr>
          <p:nvPr>
            <p:ph type="title" hasCustomPrompt="1"/>
          </p:nvPr>
        </p:nvSpPr>
        <p:spPr>
          <a:xfrm>
            <a:off x="1065864" y="1250235"/>
            <a:ext cx="5579078" cy="511890"/>
          </a:xfrm>
          <a:prstGeom prst="rect">
            <a:avLst/>
          </a:prstGeom>
        </p:spPr>
        <p:txBody>
          <a:bodyPr/>
          <a:lstStyle>
            <a:lvl1pPr>
              <a:defRPr>
                <a:latin typeface="+mj-lt"/>
              </a:defRPr>
            </a:lvl1pPr>
          </a:lstStyle>
          <a:p>
            <a:r>
              <a:t>Next Steps</a:t>
            </a:r>
          </a:p>
        </p:txBody>
      </p:sp>
      <p:sp>
        <p:nvSpPr>
          <p:cNvPr id="1101" name="Slide Number"/>
          <p:cNvSpPr txBox="1">
            <a:spLocks noGrp="1"/>
          </p:cNvSpPr>
          <p:nvPr>
            <p:ph type="sldNum" sz="quarter" idx="2"/>
          </p:nvPr>
        </p:nvSpPr>
        <p:spPr>
          <a:xfrm>
            <a:off x="8276660" y="6440329"/>
            <a:ext cx="265455" cy="246221"/>
          </a:xfrm>
          <a:prstGeom prst="rect">
            <a:avLst/>
          </a:prstGeom>
        </p:spPr>
        <p:txBody>
          <a:bodyPr/>
          <a:lstStyle>
            <a:lvl1pPr>
              <a:defRPr>
                <a:latin typeface="+mn-lt"/>
              </a:defRPr>
            </a:lvl1pPr>
          </a:lstStyle>
          <a:p>
            <a:fld id="{86CB4B4D-7CA3-9044-876B-883B54F8677D}" type="slidenum">
              <a:rPr lang="en-US" smtClean="0"/>
              <a:pPr/>
              <a:t>‹#›</a:t>
            </a:fld>
            <a:endParaRPr lang="en-US"/>
          </a:p>
        </p:txBody>
      </p:sp>
      <p:sp>
        <p:nvSpPr>
          <p:cNvPr id="9" name="Text Placeholder 2">
            <a:extLst>
              <a:ext uri="{FF2B5EF4-FFF2-40B4-BE49-F238E27FC236}">
                <a16:creationId xmlns:a16="http://schemas.microsoft.com/office/drawing/2014/main" id="{150C5885-0443-8042-8852-99A1A1D5B35A}"/>
              </a:ext>
            </a:extLst>
          </p:cNvPr>
          <p:cNvSpPr>
            <a:spLocks noGrp="1"/>
          </p:cNvSpPr>
          <p:nvPr>
            <p:ph type="body" sz="quarter" idx="22"/>
          </p:nvPr>
        </p:nvSpPr>
        <p:spPr>
          <a:xfrm>
            <a:off x="2149475" y="1938338"/>
            <a:ext cx="4495800" cy="33575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21F68204-BC9C-B016-262E-BECF89EDBE06}"/>
              </a:ext>
            </a:extLst>
          </p:cNvPr>
          <p:cNvPicPr>
            <a:picLocks noChangeAspect="1"/>
          </p:cNvPicPr>
          <p:nvPr userDrawn="1"/>
        </p:nvPicPr>
        <p:blipFill>
          <a:blip r:embed="rId3"/>
          <a:stretch>
            <a:fillRect/>
          </a:stretch>
        </p:blipFill>
        <p:spPr>
          <a:xfrm>
            <a:off x="510882" y="5921468"/>
            <a:ext cx="2509091" cy="481008"/>
          </a:xfrm>
          <a:prstGeom prst="rect">
            <a:avLst/>
          </a:prstGeom>
        </p:spPr>
      </p:pic>
    </p:spTree>
    <p:extLst>
      <p:ext uri="{BB962C8B-B14F-4D97-AF65-F5344CB8AC3E}">
        <p14:creationId xmlns:p14="http://schemas.microsoft.com/office/powerpoint/2010/main" val="3408557952"/>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Next Steps - 2">
    <p:bg>
      <p:bgPr>
        <a:solidFill>
          <a:srgbClr val="FFE900"/>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4DE3B89-7DFD-B709-75B5-B8047326E5E3}"/>
              </a:ext>
            </a:extLst>
          </p:cNvPr>
          <p:cNvSpPr/>
          <p:nvPr userDrawn="1"/>
        </p:nvSpPr>
        <p:spPr>
          <a:xfrm rot="20354284">
            <a:off x="8021290" y="1713764"/>
            <a:ext cx="4921293" cy="5050177"/>
          </a:xfrm>
          <a:custGeom>
            <a:avLst/>
            <a:gdLst>
              <a:gd name="connsiteX0" fmla="*/ 4921293 w 4921293"/>
              <a:gd name="connsiteY0" fmla="*/ 0 h 5050177"/>
              <a:gd name="connsiteX1" fmla="*/ 4921293 w 4921293"/>
              <a:gd name="connsiteY1" fmla="*/ 858469 h 5050177"/>
              <a:gd name="connsiteX2" fmla="*/ 3332198 w 4921293"/>
              <a:gd name="connsiteY2" fmla="*/ 5050177 h 5050177"/>
              <a:gd name="connsiteX3" fmla="*/ 1732733 w 4921293"/>
              <a:gd name="connsiteY3" fmla="*/ 5050177 h 5050177"/>
              <a:gd name="connsiteX4" fmla="*/ 0 w 4921293"/>
              <a:gd name="connsiteY4" fmla="*/ 4393290 h 5050177"/>
              <a:gd name="connsiteX5" fmla="*/ 0 w 4921293"/>
              <a:gd name="connsiteY5" fmla="*/ 0 h 505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1293" h="5050177">
                <a:moveTo>
                  <a:pt x="4921293" y="0"/>
                </a:moveTo>
                <a:lnTo>
                  <a:pt x="4921293" y="858469"/>
                </a:lnTo>
                <a:lnTo>
                  <a:pt x="3332198" y="5050177"/>
                </a:lnTo>
                <a:lnTo>
                  <a:pt x="1732733" y="5050177"/>
                </a:lnTo>
                <a:lnTo>
                  <a:pt x="0" y="4393290"/>
                </a:lnTo>
                <a:lnTo>
                  <a:pt x="0" y="0"/>
                </a:lnTo>
                <a:close/>
              </a:path>
            </a:pathLst>
          </a:cu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262"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pic>
        <p:nvPicPr>
          <p:cNvPr id="1111" name="Picture 10" descr="Picture 10"/>
          <p:cNvPicPr>
            <a:picLocks noChangeAspect="1"/>
          </p:cNvPicPr>
          <p:nvPr/>
        </p:nvPicPr>
        <p:blipFill>
          <a:blip r:embed="rId2"/>
          <a:stretch>
            <a:fillRect/>
          </a:stretch>
        </p:blipFill>
        <p:spPr>
          <a:xfrm>
            <a:off x="6921500" y="0"/>
            <a:ext cx="5270500" cy="6858000"/>
          </a:xfrm>
          <a:prstGeom prst="rect">
            <a:avLst/>
          </a:prstGeom>
          <a:ln w="12700">
            <a:miter lim="400000"/>
          </a:ln>
        </p:spPr>
      </p:pic>
      <p:sp>
        <p:nvSpPr>
          <p:cNvPr id="9" name="Slide Number">
            <a:extLst>
              <a:ext uri="{FF2B5EF4-FFF2-40B4-BE49-F238E27FC236}">
                <a16:creationId xmlns:a16="http://schemas.microsoft.com/office/drawing/2014/main" id="{CB00E604-0C10-604D-94EB-BA44713E3E19}"/>
              </a:ext>
            </a:extLst>
          </p:cNvPr>
          <p:cNvSpPr txBox="1">
            <a:spLocks noGrp="1"/>
          </p:cNvSpPr>
          <p:nvPr>
            <p:ph type="sldNum" sz="quarter" idx="2"/>
          </p:nvPr>
        </p:nvSpPr>
        <p:spPr>
          <a:xfrm>
            <a:off x="8276660" y="6440329"/>
            <a:ext cx="265455" cy="246221"/>
          </a:xfrm>
          <a:prstGeom prst="rect">
            <a:avLst/>
          </a:prstGeom>
        </p:spPr>
        <p:txBody>
          <a:bodyPr/>
          <a:lstStyle>
            <a:lvl1pPr>
              <a:defRPr>
                <a:latin typeface="+mn-lt"/>
              </a:defRPr>
            </a:lvl1pPr>
          </a:lstStyle>
          <a:p>
            <a:fld id="{86CB4B4D-7CA3-9044-876B-883B54F8677D}" type="slidenum">
              <a:rPr lang="en-US" smtClean="0"/>
              <a:pPr/>
              <a:t>‹#›</a:t>
            </a:fld>
            <a:endParaRPr lang="en-US"/>
          </a:p>
        </p:txBody>
      </p:sp>
      <p:pic>
        <p:nvPicPr>
          <p:cNvPr id="2" name="Picture 1">
            <a:extLst>
              <a:ext uri="{FF2B5EF4-FFF2-40B4-BE49-F238E27FC236}">
                <a16:creationId xmlns:a16="http://schemas.microsoft.com/office/drawing/2014/main" id="{5A22E7F7-48D5-5D86-09AD-7AD8B371D6CA}"/>
              </a:ext>
            </a:extLst>
          </p:cNvPr>
          <p:cNvPicPr>
            <a:picLocks noChangeAspect="1"/>
          </p:cNvPicPr>
          <p:nvPr userDrawn="1"/>
        </p:nvPicPr>
        <p:blipFill>
          <a:blip r:embed="rId3"/>
          <a:stretch>
            <a:fillRect/>
          </a:stretch>
        </p:blipFill>
        <p:spPr>
          <a:xfrm>
            <a:off x="510882" y="5921468"/>
            <a:ext cx="2509091" cy="481008"/>
          </a:xfrm>
          <a:prstGeom prst="rect">
            <a:avLst/>
          </a:prstGeom>
        </p:spPr>
      </p:pic>
      <p:sp>
        <p:nvSpPr>
          <p:cNvPr id="3" name="Next Steps">
            <a:extLst>
              <a:ext uri="{FF2B5EF4-FFF2-40B4-BE49-F238E27FC236}">
                <a16:creationId xmlns:a16="http://schemas.microsoft.com/office/drawing/2014/main" id="{A811B8EA-FF18-B9CB-9AD6-D8EF9E1CEC63}"/>
              </a:ext>
            </a:extLst>
          </p:cNvPr>
          <p:cNvSpPr txBox="1">
            <a:spLocks noGrp="1"/>
          </p:cNvSpPr>
          <p:nvPr>
            <p:ph type="title" hasCustomPrompt="1"/>
          </p:nvPr>
        </p:nvSpPr>
        <p:spPr>
          <a:xfrm>
            <a:off x="1065864" y="1250235"/>
            <a:ext cx="5579078" cy="511890"/>
          </a:xfrm>
          <a:prstGeom prst="rect">
            <a:avLst/>
          </a:prstGeom>
        </p:spPr>
        <p:txBody>
          <a:bodyPr/>
          <a:lstStyle>
            <a:lvl1pPr>
              <a:defRPr>
                <a:latin typeface="+mj-lt"/>
              </a:defRPr>
            </a:lvl1pPr>
          </a:lstStyle>
          <a:p>
            <a:r>
              <a:t>Next Steps</a:t>
            </a:r>
          </a:p>
        </p:txBody>
      </p:sp>
      <p:sp>
        <p:nvSpPr>
          <p:cNvPr id="4" name="Text Placeholder 2">
            <a:extLst>
              <a:ext uri="{FF2B5EF4-FFF2-40B4-BE49-F238E27FC236}">
                <a16:creationId xmlns:a16="http://schemas.microsoft.com/office/drawing/2014/main" id="{357CA3C6-FF1D-95C1-0F44-387EC089740D}"/>
              </a:ext>
            </a:extLst>
          </p:cNvPr>
          <p:cNvSpPr>
            <a:spLocks noGrp="1"/>
          </p:cNvSpPr>
          <p:nvPr>
            <p:ph type="body" sz="quarter" idx="22"/>
          </p:nvPr>
        </p:nvSpPr>
        <p:spPr>
          <a:xfrm>
            <a:off x="2149475" y="1938338"/>
            <a:ext cx="4495800" cy="33575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658393"/>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Next Steps - 3">
    <p:bg>
      <p:bgPr>
        <a:solidFill>
          <a:srgbClr val="FFE900"/>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04971218-4A40-ED4E-4194-A792C3D917BE}"/>
              </a:ext>
            </a:extLst>
          </p:cNvPr>
          <p:cNvSpPr/>
          <p:nvPr userDrawn="1"/>
        </p:nvSpPr>
        <p:spPr>
          <a:xfrm rot="20354284">
            <a:off x="8021290" y="1713764"/>
            <a:ext cx="4921293" cy="5050177"/>
          </a:xfrm>
          <a:custGeom>
            <a:avLst/>
            <a:gdLst>
              <a:gd name="connsiteX0" fmla="*/ 4921293 w 4921293"/>
              <a:gd name="connsiteY0" fmla="*/ 0 h 5050177"/>
              <a:gd name="connsiteX1" fmla="*/ 4921293 w 4921293"/>
              <a:gd name="connsiteY1" fmla="*/ 858469 h 5050177"/>
              <a:gd name="connsiteX2" fmla="*/ 3332198 w 4921293"/>
              <a:gd name="connsiteY2" fmla="*/ 5050177 h 5050177"/>
              <a:gd name="connsiteX3" fmla="*/ 1732733 w 4921293"/>
              <a:gd name="connsiteY3" fmla="*/ 5050177 h 5050177"/>
              <a:gd name="connsiteX4" fmla="*/ 0 w 4921293"/>
              <a:gd name="connsiteY4" fmla="*/ 4393290 h 5050177"/>
              <a:gd name="connsiteX5" fmla="*/ 0 w 4921293"/>
              <a:gd name="connsiteY5" fmla="*/ 0 h 505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21293" h="5050177">
                <a:moveTo>
                  <a:pt x="4921293" y="0"/>
                </a:moveTo>
                <a:lnTo>
                  <a:pt x="4921293" y="858469"/>
                </a:lnTo>
                <a:lnTo>
                  <a:pt x="3332198" y="5050177"/>
                </a:lnTo>
                <a:lnTo>
                  <a:pt x="1732733" y="5050177"/>
                </a:lnTo>
                <a:lnTo>
                  <a:pt x="0" y="4393290"/>
                </a:lnTo>
                <a:lnTo>
                  <a:pt x="0" y="0"/>
                </a:lnTo>
                <a:close/>
              </a:path>
            </a:pathLst>
          </a:custGeom>
          <a:solidFill>
            <a:schemeClr val="tx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262"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9" name="Slide Number">
            <a:extLst>
              <a:ext uri="{FF2B5EF4-FFF2-40B4-BE49-F238E27FC236}">
                <a16:creationId xmlns:a16="http://schemas.microsoft.com/office/drawing/2014/main" id="{3FB95BBF-BF36-174D-ACED-E236C457AF7B}"/>
              </a:ext>
            </a:extLst>
          </p:cNvPr>
          <p:cNvSpPr txBox="1">
            <a:spLocks noGrp="1"/>
          </p:cNvSpPr>
          <p:nvPr>
            <p:ph type="sldNum" sz="quarter" idx="2"/>
          </p:nvPr>
        </p:nvSpPr>
        <p:spPr>
          <a:xfrm>
            <a:off x="8276660" y="6440329"/>
            <a:ext cx="265455" cy="246221"/>
          </a:xfrm>
          <a:prstGeom prst="rect">
            <a:avLst/>
          </a:prstGeom>
        </p:spPr>
        <p:txBody>
          <a:bodyPr/>
          <a:lstStyle>
            <a:lvl1pPr>
              <a:defRPr>
                <a:latin typeface="+mn-lt"/>
              </a:defRPr>
            </a:lvl1pPr>
          </a:lstStyle>
          <a:p>
            <a:fld id="{86CB4B4D-7CA3-9044-876B-883B54F8677D}" type="slidenum">
              <a:rPr lang="en-US" smtClean="0"/>
              <a:pPr/>
              <a:t>‹#›</a:t>
            </a:fld>
            <a:endParaRPr lang="en-US"/>
          </a:p>
        </p:txBody>
      </p:sp>
      <p:pic>
        <p:nvPicPr>
          <p:cNvPr id="4" name="Picture 3">
            <a:extLst>
              <a:ext uri="{FF2B5EF4-FFF2-40B4-BE49-F238E27FC236}">
                <a16:creationId xmlns:a16="http://schemas.microsoft.com/office/drawing/2014/main" id="{EAD7A4C1-6225-09CB-6D4D-C170CD715516}"/>
              </a:ext>
            </a:extLst>
          </p:cNvPr>
          <p:cNvPicPr>
            <a:picLocks noChangeAspect="1"/>
          </p:cNvPicPr>
          <p:nvPr userDrawn="1"/>
        </p:nvPicPr>
        <p:blipFill>
          <a:blip r:embed="rId2"/>
          <a:stretch>
            <a:fillRect/>
          </a:stretch>
        </p:blipFill>
        <p:spPr>
          <a:xfrm>
            <a:off x="510882" y="5921468"/>
            <a:ext cx="2509091" cy="481008"/>
          </a:xfrm>
          <a:prstGeom prst="rect">
            <a:avLst/>
          </a:prstGeom>
        </p:spPr>
      </p:pic>
      <p:sp>
        <p:nvSpPr>
          <p:cNvPr id="6" name="Picture Placeholder 16">
            <a:extLst>
              <a:ext uri="{FF2B5EF4-FFF2-40B4-BE49-F238E27FC236}">
                <a16:creationId xmlns:a16="http://schemas.microsoft.com/office/drawing/2014/main" id="{091275CD-DC19-42F0-F7EF-8CF6C0D6C7A7}"/>
              </a:ext>
            </a:extLst>
          </p:cNvPr>
          <p:cNvSpPr>
            <a:spLocks noGrp="1"/>
          </p:cNvSpPr>
          <p:nvPr>
            <p:ph type="pic" sz="quarter" idx="15" hasCustomPrompt="1"/>
          </p:nvPr>
        </p:nvSpPr>
        <p:spPr>
          <a:xfrm>
            <a:off x="7874530" y="1405997"/>
            <a:ext cx="4402667" cy="5462694"/>
          </a:xfrm>
          <a:custGeom>
            <a:avLst/>
            <a:gdLst>
              <a:gd name="connsiteX0" fmla="*/ 0 w 4572000"/>
              <a:gd name="connsiteY0" fmla="*/ 0 h 5852160"/>
              <a:gd name="connsiteX1" fmla="*/ 4572000 w 4572000"/>
              <a:gd name="connsiteY1" fmla="*/ 0 h 5852160"/>
              <a:gd name="connsiteX2" fmla="*/ 4572000 w 4572000"/>
              <a:gd name="connsiteY2" fmla="*/ 5852160 h 5852160"/>
              <a:gd name="connsiteX3" fmla="*/ 0 w 4572000"/>
              <a:gd name="connsiteY3" fmla="*/ 5852160 h 5852160"/>
              <a:gd name="connsiteX4" fmla="*/ 0 w 4572000"/>
              <a:gd name="connsiteY4" fmla="*/ 0 h 5852160"/>
              <a:gd name="connsiteX0" fmla="*/ 33867 w 4572000"/>
              <a:gd name="connsiteY0" fmla="*/ 203200 h 5852160"/>
              <a:gd name="connsiteX1" fmla="*/ 4572000 w 4572000"/>
              <a:gd name="connsiteY1" fmla="*/ 0 h 5852160"/>
              <a:gd name="connsiteX2" fmla="*/ 4572000 w 4572000"/>
              <a:gd name="connsiteY2" fmla="*/ 5852160 h 5852160"/>
              <a:gd name="connsiteX3" fmla="*/ 0 w 4572000"/>
              <a:gd name="connsiteY3" fmla="*/ 5852160 h 5852160"/>
              <a:gd name="connsiteX4" fmla="*/ 33867 w 4572000"/>
              <a:gd name="connsiteY4" fmla="*/ 203200 h 5852160"/>
              <a:gd name="connsiteX0" fmla="*/ 33867 w 4572000"/>
              <a:gd name="connsiteY0" fmla="*/ 1710266 h 7359226"/>
              <a:gd name="connsiteX1" fmla="*/ 4351866 w 4572000"/>
              <a:gd name="connsiteY1" fmla="*/ 0 h 7359226"/>
              <a:gd name="connsiteX2" fmla="*/ 4572000 w 4572000"/>
              <a:gd name="connsiteY2" fmla="*/ 7359226 h 7359226"/>
              <a:gd name="connsiteX3" fmla="*/ 0 w 4572000"/>
              <a:gd name="connsiteY3" fmla="*/ 7359226 h 7359226"/>
              <a:gd name="connsiteX4" fmla="*/ 33867 w 4572000"/>
              <a:gd name="connsiteY4" fmla="*/ 1710266 h 7359226"/>
              <a:gd name="connsiteX0" fmla="*/ 0 w 4538133"/>
              <a:gd name="connsiteY0" fmla="*/ 1710266 h 7359226"/>
              <a:gd name="connsiteX1" fmla="*/ 4317999 w 4538133"/>
              <a:gd name="connsiteY1" fmla="*/ 0 h 7359226"/>
              <a:gd name="connsiteX2" fmla="*/ 4538133 w 4538133"/>
              <a:gd name="connsiteY2" fmla="*/ 7359226 h 7359226"/>
              <a:gd name="connsiteX3" fmla="*/ 1947333 w 4538133"/>
              <a:gd name="connsiteY3" fmla="*/ 6817360 h 7359226"/>
              <a:gd name="connsiteX4" fmla="*/ 0 w 4538133"/>
              <a:gd name="connsiteY4" fmla="*/ 1710266 h 7359226"/>
              <a:gd name="connsiteX0" fmla="*/ 0 w 4402666"/>
              <a:gd name="connsiteY0" fmla="*/ 1710266 h 6817360"/>
              <a:gd name="connsiteX1" fmla="*/ 4317999 w 4402666"/>
              <a:gd name="connsiteY1" fmla="*/ 0 h 6817360"/>
              <a:gd name="connsiteX2" fmla="*/ 4402666 w 4402666"/>
              <a:gd name="connsiteY2" fmla="*/ 5564293 h 6817360"/>
              <a:gd name="connsiteX3" fmla="*/ 1947333 w 4402666"/>
              <a:gd name="connsiteY3" fmla="*/ 6817360 h 6817360"/>
              <a:gd name="connsiteX4" fmla="*/ 0 w 4402666"/>
              <a:gd name="connsiteY4" fmla="*/ 1710266 h 6817360"/>
              <a:gd name="connsiteX0" fmla="*/ 0 w 4402666"/>
              <a:gd name="connsiteY0" fmla="*/ 1710266 h 5564294"/>
              <a:gd name="connsiteX1" fmla="*/ 4317999 w 4402666"/>
              <a:gd name="connsiteY1" fmla="*/ 0 h 5564294"/>
              <a:gd name="connsiteX2" fmla="*/ 4402666 w 4402666"/>
              <a:gd name="connsiteY2" fmla="*/ 5564293 h 5564294"/>
              <a:gd name="connsiteX3" fmla="*/ 1456266 w 4402666"/>
              <a:gd name="connsiteY3" fmla="*/ 5564294 h 5564294"/>
              <a:gd name="connsiteX4" fmla="*/ 0 w 4402666"/>
              <a:gd name="connsiteY4" fmla="*/ 1710266 h 5564294"/>
              <a:gd name="connsiteX0" fmla="*/ 0 w 4402666"/>
              <a:gd name="connsiteY0" fmla="*/ 1608666 h 5462694"/>
              <a:gd name="connsiteX1" fmla="*/ 4317999 w 4402666"/>
              <a:gd name="connsiteY1" fmla="*/ 0 h 5462694"/>
              <a:gd name="connsiteX2" fmla="*/ 4402666 w 4402666"/>
              <a:gd name="connsiteY2" fmla="*/ 5462693 h 5462694"/>
              <a:gd name="connsiteX3" fmla="*/ 1456266 w 4402666"/>
              <a:gd name="connsiteY3" fmla="*/ 5462694 h 5462694"/>
              <a:gd name="connsiteX4" fmla="*/ 0 w 4402666"/>
              <a:gd name="connsiteY4" fmla="*/ 1608666 h 5462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2666" h="5462694">
                <a:moveTo>
                  <a:pt x="0" y="1608666"/>
                </a:moveTo>
                <a:lnTo>
                  <a:pt x="4317999" y="0"/>
                </a:lnTo>
                <a:lnTo>
                  <a:pt x="4402666" y="5462693"/>
                </a:lnTo>
                <a:lnTo>
                  <a:pt x="1456266" y="5462694"/>
                </a:lnTo>
                <a:lnTo>
                  <a:pt x="0" y="1608666"/>
                </a:lnTo>
                <a:close/>
              </a:path>
            </a:pathLst>
          </a:custGeom>
          <a:solidFill>
            <a:schemeClr val="accent4"/>
          </a:solidFill>
        </p:spPr>
        <p:txBody>
          <a:bodyPr anchor="ctr" anchorCtr="0"/>
          <a:lstStyle>
            <a:lvl1pPr algn="ctr">
              <a:defRPr/>
            </a:lvl1pPr>
          </a:lstStyle>
          <a:p>
            <a:r>
              <a:rPr lang="en-US"/>
              <a:t>Click to add Image</a:t>
            </a:r>
          </a:p>
        </p:txBody>
      </p:sp>
      <p:sp>
        <p:nvSpPr>
          <p:cNvPr id="7" name="Title 2">
            <a:extLst>
              <a:ext uri="{FF2B5EF4-FFF2-40B4-BE49-F238E27FC236}">
                <a16:creationId xmlns:a16="http://schemas.microsoft.com/office/drawing/2014/main" id="{060F7D67-05E1-8FD3-739E-BA587424CEBD}"/>
              </a:ext>
            </a:extLst>
          </p:cNvPr>
          <p:cNvSpPr>
            <a:spLocks noGrp="1"/>
          </p:cNvSpPr>
          <p:nvPr>
            <p:ph type="title" hasCustomPrompt="1"/>
          </p:nvPr>
        </p:nvSpPr>
        <p:spPr>
          <a:xfrm>
            <a:off x="1065866" y="1250236"/>
            <a:ext cx="5579076" cy="724024"/>
          </a:xfrm>
        </p:spPr>
        <p:txBody>
          <a:bodyPr/>
          <a:lstStyle/>
          <a:p>
            <a:r>
              <a:rPr lang="en-US"/>
              <a:t>Next Steps</a:t>
            </a:r>
          </a:p>
        </p:txBody>
      </p:sp>
      <p:sp>
        <p:nvSpPr>
          <p:cNvPr id="8" name="Text Placeholder 11">
            <a:extLst>
              <a:ext uri="{FF2B5EF4-FFF2-40B4-BE49-F238E27FC236}">
                <a16:creationId xmlns:a16="http://schemas.microsoft.com/office/drawing/2014/main" id="{E02EFC03-3200-3DAF-1AEB-C4AF9F12AF6D}"/>
              </a:ext>
            </a:extLst>
          </p:cNvPr>
          <p:cNvSpPr>
            <a:spLocks noGrp="1"/>
          </p:cNvSpPr>
          <p:nvPr>
            <p:ph type="body" sz="quarter" idx="14" hasCustomPrompt="1"/>
          </p:nvPr>
        </p:nvSpPr>
        <p:spPr>
          <a:xfrm>
            <a:off x="2149600" y="2253795"/>
            <a:ext cx="4495343" cy="1826782"/>
          </a:xfrm>
        </p:spPr>
        <p:txBody>
          <a:bodyPr wrap="square">
            <a:spAutoFit/>
          </a:bodyPr>
          <a:lstStyle>
            <a:lvl1pPr marL="342888" indent="-342888">
              <a:lnSpc>
                <a:spcPts val="2700"/>
              </a:lnSpc>
              <a:buFont typeface="Arial" panose="020B0604020202020204" pitchFamily="34" charset="0"/>
              <a:buChar char="•"/>
              <a:defRPr sz="2000" b="0" i="0">
                <a:latin typeface="Atyp BL Text" pitchFamily="2" charset="77"/>
                <a:ea typeface="Atyp BL Text" pitchFamily="2" charset="77"/>
              </a:defRPr>
            </a:lvl1pPr>
          </a:lstStyle>
          <a:p>
            <a:pPr lvl="0"/>
            <a:r>
              <a:rPr lang="en-US"/>
              <a:t>Step 1</a:t>
            </a:r>
          </a:p>
          <a:p>
            <a:pPr lvl="0"/>
            <a:r>
              <a:rPr lang="en-US"/>
              <a:t>Step 2</a:t>
            </a:r>
          </a:p>
          <a:p>
            <a:pPr lvl="0"/>
            <a:r>
              <a:rPr lang="en-US"/>
              <a:t>Step 3</a:t>
            </a:r>
          </a:p>
          <a:p>
            <a:pPr lvl="0"/>
            <a:r>
              <a:rPr lang="en-US"/>
              <a:t>Step 4</a:t>
            </a:r>
          </a:p>
        </p:txBody>
      </p:sp>
    </p:spTree>
    <p:extLst>
      <p:ext uri="{BB962C8B-B14F-4D97-AF65-F5344CB8AC3E}">
        <p14:creationId xmlns:p14="http://schemas.microsoft.com/office/powerpoint/2010/main" val="3120551970"/>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1_Title - Custom Purple">
    <p:bg>
      <p:bgPr>
        <a:solidFill>
          <a:schemeClr val="accent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126C6F-D716-60BE-834F-B27778441D95}"/>
              </a:ext>
            </a:extLst>
          </p:cNvPr>
          <p:cNvPicPr>
            <a:picLocks noChangeAspect="1"/>
          </p:cNvPicPr>
          <p:nvPr/>
        </p:nvPicPr>
        <p:blipFill>
          <a:blip r:embed="rId2"/>
          <a:stretch>
            <a:fillRect/>
          </a:stretch>
        </p:blipFill>
        <p:spPr>
          <a:xfrm>
            <a:off x="512018" y="503858"/>
            <a:ext cx="3809080" cy="730224"/>
          </a:xfrm>
          <a:prstGeom prst="rect">
            <a:avLst/>
          </a:prstGeom>
        </p:spPr>
      </p:pic>
      <p:sp>
        <p:nvSpPr>
          <p:cNvPr id="13" name="Click to Edit Slide Title"/>
          <p:cNvSpPr txBox="1">
            <a:spLocks noGrp="1"/>
          </p:cNvSpPr>
          <p:nvPr>
            <p:ph type="title" hasCustomPrompt="1"/>
          </p:nvPr>
        </p:nvSpPr>
        <p:spPr>
          <a:xfrm>
            <a:off x="512018" y="2789669"/>
            <a:ext cx="5014447" cy="1278662"/>
          </a:xfrm>
          <a:prstGeom prst="rect">
            <a:avLst/>
          </a:prstGeom>
        </p:spPr>
        <p:txBody>
          <a:bodyPr anchor="ctr"/>
          <a:lstStyle>
            <a:lvl1pPr>
              <a:defRPr sz="4800">
                <a:solidFill>
                  <a:srgbClr val="FFFFFF"/>
                </a:solidFill>
              </a:defRPr>
            </a:lvl1pPr>
          </a:lstStyle>
          <a:p>
            <a:r>
              <a:t>Click to Edit Slide Title</a:t>
            </a:r>
          </a:p>
        </p:txBody>
      </p:sp>
      <p:sp>
        <p:nvSpPr>
          <p:cNvPr id="7" name="Picture Placeholder 10">
            <a:extLst>
              <a:ext uri="{FF2B5EF4-FFF2-40B4-BE49-F238E27FC236}">
                <a16:creationId xmlns:a16="http://schemas.microsoft.com/office/drawing/2014/main" id="{F3C612FD-0418-6084-62E5-4E1D0A5190CF}"/>
              </a:ext>
            </a:extLst>
          </p:cNvPr>
          <p:cNvSpPr>
            <a:spLocks noGrp="1"/>
          </p:cNvSpPr>
          <p:nvPr>
            <p:ph type="pic" sz="quarter" idx="12" hasCustomPrompt="1"/>
          </p:nvPr>
        </p:nvSpPr>
        <p:spPr>
          <a:xfrm>
            <a:off x="5735692" y="-1"/>
            <a:ext cx="6456308" cy="6857999"/>
          </a:xfrm>
          <a:custGeom>
            <a:avLst/>
            <a:gdLst>
              <a:gd name="connsiteX0" fmla="*/ 1293653 w 6456308"/>
              <a:gd name="connsiteY0" fmla="*/ 0 h 6857999"/>
              <a:gd name="connsiteX1" fmla="*/ 6456308 w 6456308"/>
              <a:gd name="connsiteY1" fmla="*/ 0 h 6857999"/>
              <a:gd name="connsiteX2" fmla="*/ 6456308 w 6456308"/>
              <a:gd name="connsiteY2" fmla="*/ 6857999 h 6857999"/>
              <a:gd name="connsiteX3" fmla="*/ 0 w 645630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456308" h="6857999">
                <a:moveTo>
                  <a:pt x="1293653" y="0"/>
                </a:moveTo>
                <a:lnTo>
                  <a:pt x="6456308" y="0"/>
                </a:lnTo>
                <a:lnTo>
                  <a:pt x="6456308" y="6857999"/>
                </a:lnTo>
                <a:lnTo>
                  <a:pt x="0" y="6857999"/>
                </a:lnTo>
                <a:close/>
              </a:path>
            </a:pathLst>
          </a:custGeom>
          <a:solidFill>
            <a:schemeClr val="accent4"/>
          </a:solidFill>
        </p:spPr>
        <p:txBody>
          <a:bodyPr wrap="square" anchor="ctr" anchorCtr="0">
            <a:noAutofit/>
          </a:bodyPr>
          <a:lstStyle>
            <a:lvl1pPr algn="ctr">
              <a:defRPr b="0" i="0">
                <a:latin typeface="+mn-lt"/>
                <a:ea typeface="Atyp Text" pitchFamily="2" charset="0"/>
              </a:defRPr>
            </a:lvl1pPr>
          </a:lstStyle>
          <a:p>
            <a:r>
              <a:rPr lang="en-US"/>
              <a:t>Click to Add Photo</a:t>
            </a:r>
          </a:p>
        </p:txBody>
      </p:sp>
      <p:sp>
        <p:nvSpPr>
          <p:cNvPr id="8" name="Body Level One…">
            <a:extLst>
              <a:ext uri="{FF2B5EF4-FFF2-40B4-BE49-F238E27FC236}">
                <a16:creationId xmlns:a16="http://schemas.microsoft.com/office/drawing/2014/main" id="{FA7B0F2C-733C-5CD0-537E-C3F77083ACFF}"/>
              </a:ext>
            </a:extLst>
          </p:cNvPr>
          <p:cNvSpPr txBox="1">
            <a:spLocks noGrp="1"/>
          </p:cNvSpPr>
          <p:nvPr>
            <p:ph type="body" sz="quarter" idx="1" hasCustomPrompt="1"/>
          </p:nvPr>
        </p:nvSpPr>
        <p:spPr>
          <a:xfrm>
            <a:off x="512762" y="4222750"/>
            <a:ext cx="5013326" cy="640563"/>
          </a:xfrm>
          <a:prstGeom prst="rect">
            <a:avLst/>
          </a:prstGeom>
        </p:spPr>
        <p:txBody>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sz="1800" b="1" i="0">
                <a:solidFill>
                  <a:srgbClr val="FFFFFF"/>
                </a:solidFill>
                <a:latin typeface="+mj-lt"/>
                <a:ea typeface="Atyp Display Semibold" pitchFamily="2" charset="0"/>
              </a:defRPr>
            </a:lvl1pPr>
            <a:lvl2pPr marL="774700" indent="-317500">
              <a:defRPr sz="2000"/>
            </a:lvl2pPr>
            <a:lvl3pPr marL="1231900" indent="-317500">
              <a:defRPr sz="2000"/>
            </a:lvl3pPr>
            <a:lvl4pPr marL="1689100" indent="-317500">
              <a:defRPr sz="2000"/>
            </a:lvl4pPr>
            <a:lvl5pPr marL="2146300" indent="-317500">
              <a:defRPr sz="2000"/>
            </a:lvl5pPr>
          </a:lstStyle>
          <a:p>
            <a:r>
              <a:rPr lang="en-US"/>
              <a:t>This is a subhead. If needed, please keep to one line, only. If not, delete.</a:t>
            </a:r>
          </a:p>
        </p:txBody>
      </p:sp>
    </p:spTree>
    <p:extLst>
      <p:ext uri="{BB962C8B-B14F-4D97-AF65-F5344CB8AC3E}">
        <p14:creationId xmlns:p14="http://schemas.microsoft.com/office/powerpoint/2010/main" val="3532250954"/>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1_Title - Runner Reflection">
    <p:bg>
      <p:bgPr>
        <a:solidFill>
          <a:srgbClr val="FFE900"/>
        </a:solidFill>
        <a:effectLst/>
      </p:bgPr>
    </p:bg>
    <p:spTree>
      <p:nvGrpSpPr>
        <p:cNvPr id="1" name=""/>
        <p:cNvGrpSpPr/>
        <p:nvPr/>
      </p:nvGrpSpPr>
      <p:grpSpPr>
        <a:xfrm>
          <a:off x="0" y="0"/>
          <a:ext cx="0" cy="0"/>
          <a:chOff x="0" y="0"/>
          <a:chExt cx="0" cy="0"/>
        </a:xfrm>
      </p:grpSpPr>
      <p:pic>
        <p:nvPicPr>
          <p:cNvPr id="25" name="Picture 24" descr="Picture 24"/>
          <p:cNvPicPr>
            <a:picLocks noChangeAspect="1"/>
          </p:cNvPicPr>
          <p:nvPr/>
        </p:nvPicPr>
        <p:blipFill>
          <a:blip r:embed="rId2"/>
          <a:srcRect/>
          <a:stretch>
            <a:fillRect/>
          </a:stretch>
        </p:blipFill>
        <p:spPr>
          <a:xfrm>
            <a:off x="4230911" y="0"/>
            <a:ext cx="7961089" cy="6858000"/>
          </a:xfrm>
          <a:prstGeom prst="rect">
            <a:avLst/>
          </a:prstGeom>
          <a:ln w="12700">
            <a:miter lim="400000"/>
          </a:ln>
        </p:spPr>
      </p:pic>
      <p:pic>
        <p:nvPicPr>
          <p:cNvPr id="26" name="Graphic 22" descr="Graphic 22"/>
          <p:cNvPicPr>
            <a:picLocks noChangeAspect="1"/>
          </p:cNvPicPr>
          <p:nvPr/>
        </p:nvPicPr>
        <p:blipFill>
          <a:blip r:embed="rId3"/>
          <a:stretch>
            <a:fillRect/>
          </a:stretch>
        </p:blipFill>
        <p:spPr>
          <a:xfrm>
            <a:off x="0" y="0"/>
            <a:ext cx="6959600" cy="6858000"/>
          </a:xfrm>
          <a:prstGeom prst="rect">
            <a:avLst/>
          </a:prstGeom>
          <a:ln w="12700">
            <a:miter lim="400000"/>
          </a:ln>
        </p:spPr>
      </p:pic>
      <p:sp>
        <p:nvSpPr>
          <p:cNvPr id="27" name="Click to Edit Slide Title"/>
          <p:cNvSpPr txBox="1">
            <a:spLocks noGrp="1"/>
          </p:cNvSpPr>
          <p:nvPr>
            <p:ph type="title" hasCustomPrompt="1"/>
          </p:nvPr>
        </p:nvSpPr>
        <p:spPr>
          <a:xfrm>
            <a:off x="512018" y="2789669"/>
            <a:ext cx="5014447" cy="1278662"/>
          </a:xfrm>
          <a:prstGeom prst="rect">
            <a:avLst/>
          </a:prstGeom>
        </p:spPr>
        <p:txBody>
          <a:bodyPr anchor="ctr"/>
          <a:lstStyle>
            <a:lvl1pPr>
              <a:defRPr sz="4800"/>
            </a:lvl1pPr>
          </a:lstStyle>
          <a:p>
            <a:r>
              <a:t>Click to Edit Slide Title</a:t>
            </a:r>
          </a:p>
        </p:txBody>
      </p:sp>
      <p:sp>
        <p:nvSpPr>
          <p:cNvPr id="9" name="Body Level One…">
            <a:extLst>
              <a:ext uri="{FF2B5EF4-FFF2-40B4-BE49-F238E27FC236}">
                <a16:creationId xmlns:a16="http://schemas.microsoft.com/office/drawing/2014/main" id="{8A093C7C-4D4E-8990-E0E7-9AF5F422A403}"/>
              </a:ext>
            </a:extLst>
          </p:cNvPr>
          <p:cNvSpPr txBox="1">
            <a:spLocks noGrp="1"/>
          </p:cNvSpPr>
          <p:nvPr>
            <p:ph type="body" sz="quarter" idx="1" hasCustomPrompt="1"/>
          </p:nvPr>
        </p:nvSpPr>
        <p:spPr>
          <a:xfrm>
            <a:off x="512762" y="4222750"/>
            <a:ext cx="5013326" cy="640563"/>
          </a:xfrm>
          <a:prstGeom prst="rect">
            <a:avLst/>
          </a:prstGeom>
        </p:spPr>
        <p:txBody>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sz="1800" b="1" i="0">
                <a:latin typeface="+mj-lt"/>
                <a:ea typeface="Atyp Display Semibold" pitchFamily="2" charset="0"/>
              </a:defRPr>
            </a:lvl1pPr>
            <a:lvl2pPr marL="774700" indent="-317500">
              <a:defRPr sz="2000"/>
            </a:lvl2pPr>
            <a:lvl3pPr marL="1231900" indent="-317500">
              <a:defRPr sz="2000"/>
            </a:lvl3pPr>
            <a:lvl4pPr marL="1689100" indent="-317500">
              <a:defRPr sz="2000"/>
            </a:lvl4pPr>
            <a:lvl5pPr marL="2146300" indent="-317500">
              <a:defRPr sz="2000"/>
            </a:lvl5pPr>
          </a:lstStyle>
          <a:p>
            <a:r>
              <a:rPr lang="en-US"/>
              <a:t>This is a subhead. If needed, please keep to one line, only. If not, delete.</a:t>
            </a:r>
          </a:p>
        </p:txBody>
      </p:sp>
      <p:pic>
        <p:nvPicPr>
          <p:cNvPr id="2" name="Graphic 1">
            <a:extLst>
              <a:ext uri="{FF2B5EF4-FFF2-40B4-BE49-F238E27FC236}">
                <a16:creationId xmlns:a16="http://schemas.microsoft.com/office/drawing/2014/main" id="{7540B920-D4CF-8B58-B7CB-87C5A0D9BAC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83415" y="503776"/>
            <a:ext cx="3886200" cy="786245"/>
          </a:xfrm>
          <a:prstGeom prst="rect">
            <a:avLst/>
          </a:prstGeom>
        </p:spPr>
      </p:pic>
    </p:spTree>
    <p:extLst>
      <p:ext uri="{BB962C8B-B14F-4D97-AF65-F5344CB8AC3E}">
        <p14:creationId xmlns:p14="http://schemas.microsoft.com/office/powerpoint/2010/main" val="678521922"/>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Title - Runner Reflection Purple">
    <p:bg>
      <p:bgPr>
        <a:solidFill>
          <a:srgbClr val="FFE900"/>
        </a:solidFill>
        <a:effectLst/>
      </p:bgPr>
    </p:bg>
    <p:spTree>
      <p:nvGrpSpPr>
        <p:cNvPr id="1" name=""/>
        <p:cNvGrpSpPr/>
        <p:nvPr/>
      </p:nvGrpSpPr>
      <p:grpSpPr>
        <a:xfrm>
          <a:off x="0" y="0"/>
          <a:ext cx="0" cy="0"/>
          <a:chOff x="0" y="0"/>
          <a:chExt cx="0" cy="0"/>
        </a:xfrm>
      </p:grpSpPr>
      <p:pic>
        <p:nvPicPr>
          <p:cNvPr id="25" name="Picture 24" descr="Picture 24"/>
          <p:cNvPicPr>
            <a:picLocks noChangeAspect="1"/>
          </p:cNvPicPr>
          <p:nvPr/>
        </p:nvPicPr>
        <p:blipFill>
          <a:blip r:embed="rId2"/>
          <a:srcRect/>
          <a:stretch>
            <a:fillRect/>
          </a:stretch>
        </p:blipFill>
        <p:spPr>
          <a:xfrm>
            <a:off x="4230911" y="0"/>
            <a:ext cx="7961089" cy="6858000"/>
          </a:xfrm>
          <a:prstGeom prst="rect">
            <a:avLst/>
          </a:prstGeom>
          <a:ln w="12700">
            <a:miter lim="400000"/>
          </a:ln>
        </p:spPr>
      </p:pic>
      <p:sp>
        <p:nvSpPr>
          <p:cNvPr id="5" name="Freeform 4">
            <a:extLst>
              <a:ext uri="{FF2B5EF4-FFF2-40B4-BE49-F238E27FC236}">
                <a16:creationId xmlns:a16="http://schemas.microsoft.com/office/drawing/2014/main" id="{C768F2A0-DC03-189B-160B-57E14A64BEA1}"/>
              </a:ext>
            </a:extLst>
          </p:cNvPr>
          <p:cNvSpPr/>
          <p:nvPr/>
        </p:nvSpPr>
        <p:spPr>
          <a:xfrm>
            <a:off x="-1" y="0"/>
            <a:ext cx="6959599" cy="6858000"/>
          </a:xfrm>
          <a:custGeom>
            <a:avLst/>
            <a:gdLst>
              <a:gd name="connsiteX0" fmla="*/ 0 w 6945834"/>
              <a:gd name="connsiteY0" fmla="*/ 0 h 6858000"/>
              <a:gd name="connsiteX1" fmla="*/ 6945834 w 6945834"/>
              <a:gd name="connsiteY1" fmla="*/ 0 h 6858000"/>
              <a:gd name="connsiteX2" fmla="*/ 5715067 w 6945834"/>
              <a:gd name="connsiteY2" fmla="*/ 6858000 h 6858000"/>
              <a:gd name="connsiteX3" fmla="*/ 0 w 694583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945834" h="6858000">
                <a:moveTo>
                  <a:pt x="0" y="0"/>
                </a:moveTo>
                <a:lnTo>
                  <a:pt x="6945834" y="0"/>
                </a:lnTo>
                <a:lnTo>
                  <a:pt x="5715067" y="6858000"/>
                </a:lnTo>
                <a:lnTo>
                  <a:pt x="0" y="6858000"/>
                </a:lnTo>
                <a:close/>
              </a:path>
            </a:pathLst>
          </a:custGeom>
          <a:solidFill>
            <a:schemeClr val="accent5"/>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262"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Arial"/>
            </a:endParaRPr>
          </a:p>
        </p:txBody>
      </p:sp>
      <p:sp>
        <p:nvSpPr>
          <p:cNvPr id="27" name="Click to Edit Slide Title"/>
          <p:cNvSpPr txBox="1">
            <a:spLocks noGrp="1"/>
          </p:cNvSpPr>
          <p:nvPr>
            <p:ph type="title" hasCustomPrompt="1"/>
          </p:nvPr>
        </p:nvSpPr>
        <p:spPr>
          <a:xfrm>
            <a:off x="512018" y="2789669"/>
            <a:ext cx="5014447" cy="1278662"/>
          </a:xfrm>
          <a:prstGeom prst="rect">
            <a:avLst/>
          </a:prstGeom>
        </p:spPr>
        <p:txBody>
          <a:bodyPr anchor="ctr"/>
          <a:lstStyle>
            <a:lvl1pPr>
              <a:defRPr sz="4800">
                <a:solidFill>
                  <a:srgbClr val="FFFFFF"/>
                </a:solidFill>
              </a:defRPr>
            </a:lvl1pPr>
          </a:lstStyle>
          <a:p>
            <a:r>
              <a:t>Click to Edit Slide Title</a:t>
            </a:r>
          </a:p>
        </p:txBody>
      </p:sp>
      <p:sp>
        <p:nvSpPr>
          <p:cNvPr id="9" name="Body Level One…">
            <a:extLst>
              <a:ext uri="{FF2B5EF4-FFF2-40B4-BE49-F238E27FC236}">
                <a16:creationId xmlns:a16="http://schemas.microsoft.com/office/drawing/2014/main" id="{8A093C7C-4D4E-8990-E0E7-9AF5F422A403}"/>
              </a:ext>
            </a:extLst>
          </p:cNvPr>
          <p:cNvSpPr txBox="1">
            <a:spLocks noGrp="1"/>
          </p:cNvSpPr>
          <p:nvPr>
            <p:ph type="body" sz="quarter" idx="1" hasCustomPrompt="1"/>
          </p:nvPr>
        </p:nvSpPr>
        <p:spPr>
          <a:xfrm>
            <a:off x="512762" y="4222750"/>
            <a:ext cx="5013326" cy="640563"/>
          </a:xfrm>
          <a:prstGeom prst="rect">
            <a:avLst/>
          </a:prstGeom>
        </p:spPr>
        <p:txBody>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sz="1800" b="1" i="0">
                <a:solidFill>
                  <a:srgbClr val="FFFFFF"/>
                </a:solidFill>
                <a:latin typeface="+mj-lt"/>
                <a:ea typeface="Atyp Display Semibold" pitchFamily="2" charset="0"/>
              </a:defRPr>
            </a:lvl1pPr>
            <a:lvl2pPr marL="774700" indent="-317500">
              <a:defRPr sz="2000"/>
            </a:lvl2pPr>
            <a:lvl3pPr marL="1231900" indent="-317500">
              <a:defRPr sz="2000"/>
            </a:lvl3pPr>
            <a:lvl4pPr marL="1689100" indent="-317500">
              <a:defRPr sz="2000"/>
            </a:lvl4pPr>
            <a:lvl5pPr marL="2146300" indent="-317500">
              <a:defRPr sz="2000"/>
            </a:lvl5pPr>
          </a:lstStyle>
          <a:p>
            <a:r>
              <a:rPr lang="en-US"/>
              <a:t>This is a subhead. If needed, please keep to one line, only. If not, delete.</a:t>
            </a:r>
          </a:p>
        </p:txBody>
      </p:sp>
      <p:pic>
        <p:nvPicPr>
          <p:cNvPr id="4" name="Picture 3">
            <a:extLst>
              <a:ext uri="{FF2B5EF4-FFF2-40B4-BE49-F238E27FC236}">
                <a16:creationId xmlns:a16="http://schemas.microsoft.com/office/drawing/2014/main" id="{70A4D8B1-4251-D8AF-FA2B-A0A4DEA06C8D}"/>
              </a:ext>
            </a:extLst>
          </p:cNvPr>
          <p:cNvPicPr>
            <a:picLocks noChangeAspect="1"/>
          </p:cNvPicPr>
          <p:nvPr/>
        </p:nvPicPr>
        <p:blipFill>
          <a:blip r:embed="rId3"/>
          <a:stretch>
            <a:fillRect/>
          </a:stretch>
        </p:blipFill>
        <p:spPr>
          <a:xfrm>
            <a:off x="512018" y="503858"/>
            <a:ext cx="3809080" cy="730224"/>
          </a:xfrm>
          <a:prstGeom prst="rect">
            <a:avLst/>
          </a:prstGeom>
        </p:spPr>
      </p:pic>
    </p:spTree>
    <p:extLst>
      <p:ext uri="{BB962C8B-B14F-4D97-AF65-F5344CB8AC3E}">
        <p14:creationId xmlns:p14="http://schemas.microsoft.com/office/powerpoint/2010/main" val="554226284"/>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image" Target="../media/image1.sv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theme" Target="../theme/theme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theme" Target="../theme/theme3.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9" Type="http://schemas.openxmlformats.org/officeDocument/2006/relationships/slideLayout" Target="../slideLayouts/slideLayout135.xml"/><Relationship Id="rId21" Type="http://schemas.openxmlformats.org/officeDocument/2006/relationships/slideLayout" Target="../slideLayouts/slideLayout117.xml"/><Relationship Id="rId34" Type="http://schemas.openxmlformats.org/officeDocument/2006/relationships/slideLayout" Target="../slideLayouts/slideLayout130.xml"/><Relationship Id="rId42" Type="http://schemas.openxmlformats.org/officeDocument/2006/relationships/slideLayout" Target="../slideLayouts/slideLayout138.xml"/><Relationship Id="rId47" Type="http://schemas.openxmlformats.org/officeDocument/2006/relationships/slideLayout" Target="../slideLayouts/slideLayout143.xml"/><Relationship Id="rId50" Type="http://schemas.openxmlformats.org/officeDocument/2006/relationships/slideLayout" Target="../slideLayouts/slideLayout146.xml"/><Relationship Id="rId55" Type="http://schemas.openxmlformats.org/officeDocument/2006/relationships/slideLayout" Target="../slideLayouts/slideLayout151.xml"/><Relationship Id="rId7" Type="http://schemas.openxmlformats.org/officeDocument/2006/relationships/slideLayout" Target="../slideLayouts/slideLayout10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9" Type="http://schemas.openxmlformats.org/officeDocument/2006/relationships/slideLayout" Target="../slideLayouts/slideLayout125.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32" Type="http://schemas.openxmlformats.org/officeDocument/2006/relationships/slideLayout" Target="../slideLayouts/slideLayout128.xml"/><Relationship Id="rId37" Type="http://schemas.openxmlformats.org/officeDocument/2006/relationships/slideLayout" Target="../slideLayouts/slideLayout133.xml"/><Relationship Id="rId40" Type="http://schemas.openxmlformats.org/officeDocument/2006/relationships/slideLayout" Target="../slideLayouts/slideLayout136.xml"/><Relationship Id="rId45" Type="http://schemas.openxmlformats.org/officeDocument/2006/relationships/slideLayout" Target="../slideLayouts/slideLayout141.xml"/><Relationship Id="rId53" Type="http://schemas.openxmlformats.org/officeDocument/2006/relationships/slideLayout" Target="../slideLayouts/slideLayout149.xml"/><Relationship Id="rId58" Type="http://schemas.openxmlformats.org/officeDocument/2006/relationships/slideLayout" Target="../slideLayouts/slideLayout154.xml"/><Relationship Id="rId5" Type="http://schemas.openxmlformats.org/officeDocument/2006/relationships/slideLayout" Target="../slideLayouts/slideLayout101.xml"/><Relationship Id="rId61" Type="http://schemas.openxmlformats.org/officeDocument/2006/relationships/theme" Target="../theme/theme4.xml"/><Relationship Id="rId19" Type="http://schemas.openxmlformats.org/officeDocument/2006/relationships/slideLayout" Target="../slideLayouts/slideLayout11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slideLayout" Target="../slideLayouts/slideLayout126.xml"/><Relationship Id="rId35" Type="http://schemas.openxmlformats.org/officeDocument/2006/relationships/slideLayout" Target="../slideLayouts/slideLayout131.xml"/><Relationship Id="rId43" Type="http://schemas.openxmlformats.org/officeDocument/2006/relationships/slideLayout" Target="../slideLayouts/slideLayout139.xml"/><Relationship Id="rId48" Type="http://schemas.openxmlformats.org/officeDocument/2006/relationships/slideLayout" Target="../slideLayouts/slideLayout144.xml"/><Relationship Id="rId56" Type="http://schemas.openxmlformats.org/officeDocument/2006/relationships/slideLayout" Target="../slideLayouts/slideLayout152.xml"/><Relationship Id="rId8" Type="http://schemas.openxmlformats.org/officeDocument/2006/relationships/slideLayout" Target="../slideLayouts/slideLayout104.xml"/><Relationship Id="rId51" Type="http://schemas.openxmlformats.org/officeDocument/2006/relationships/slideLayout" Target="../slideLayouts/slideLayout147.xml"/><Relationship Id="rId3" Type="http://schemas.openxmlformats.org/officeDocument/2006/relationships/slideLayout" Target="../slideLayouts/slideLayout99.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33" Type="http://schemas.openxmlformats.org/officeDocument/2006/relationships/slideLayout" Target="../slideLayouts/slideLayout129.xml"/><Relationship Id="rId38" Type="http://schemas.openxmlformats.org/officeDocument/2006/relationships/slideLayout" Target="../slideLayouts/slideLayout134.xml"/><Relationship Id="rId46" Type="http://schemas.openxmlformats.org/officeDocument/2006/relationships/slideLayout" Target="../slideLayouts/slideLayout142.xml"/><Relationship Id="rId59" Type="http://schemas.openxmlformats.org/officeDocument/2006/relationships/slideLayout" Target="../slideLayouts/slideLayout155.xml"/><Relationship Id="rId20" Type="http://schemas.openxmlformats.org/officeDocument/2006/relationships/slideLayout" Target="../slideLayouts/slideLayout116.xml"/><Relationship Id="rId41" Type="http://schemas.openxmlformats.org/officeDocument/2006/relationships/slideLayout" Target="../slideLayouts/slideLayout137.xml"/><Relationship Id="rId54" Type="http://schemas.openxmlformats.org/officeDocument/2006/relationships/slideLayout" Target="../slideLayouts/slideLayout150.xml"/><Relationship Id="rId62" Type="http://schemas.openxmlformats.org/officeDocument/2006/relationships/image" Target="../media/image1.svg"/><Relationship Id="rId1" Type="http://schemas.openxmlformats.org/officeDocument/2006/relationships/slideLayout" Target="../slideLayouts/slideLayout97.xml"/><Relationship Id="rId6" Type="http://schemas.openxmlformats.org/officeDocument/2006/relationships/slideLayout" Target="../slideLayouts/slideLayout102.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36" Type="http://schemas.openxmlformats.org/officeDocument/2006/relationships/slideLayout" Target="../slideLayouts/slideLayout132.xml"/><Relationship Id="rId49" Type="http://schemas.openxmlformats.org/officeDocument/2006/relationships/slideLayout" Target="../slideLayouts/slideLayout145.xml"/><Relationship Id="rId57" Type="http://schemas.openxmlformats.org/officeDocument/2006/relationships/slideLayout" Target="../slideLayouts/slideLayout153.xml"/><Relationship Id="rId10" Type="http://schemas.openxmlformats.org/officeDocument/2006/relationships/slideLayout" Target="../slideLayouts/slideLayout106.xml"/><Relationship Id="rId31" Type="http://schemas.openxmlformats.org/officeDocument/2006/relationships/slideLayout" Target="../slideLayouts/slideLayout127.xml"/><Relationship Id="rId44" Type="http://schemas.openxmlformats.org/officeDocument/2006/relationships/slideLayout" Target="../slideLayouts/slideLayout140.xml"/><Relationship Id="rId52" Type="http://schemas.openxmlformats.org/officeDocument/2006/relationships/slideLayout" Target="../slideLayouts/slideLayout148.xml"/><Relationship Id="rId60" Type="http://schemas.openxmlformats.org/officeDocument/2006/relationships/slideLayout" Target="../slideLayouts/slideLayout15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theme" Target="../theme/theme5.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26" Type="http://schemas.openxmlformats.org/officeDocument/2006/relationships/slideLayout" Target="../slideLayouts/slideLayout199.xml"/><Relationship Id="rId3" Type="http://schemas.openxmlformats.org/officeDocument/2006/relationships/slideLayout" Target="../slideLayouts/slideLayout176.xml"/><Relationship Id="rId21" Type="http://schemas.openxmlformats.org/officeDocument/2006/relationships/slideLayout" Target="../slideLayouts/slideLayout194.xml"/><Relationship Id="rId34" Type="http://schemas.openxmlformats.org/officeDocument/2006/relationships/slideLayout" Target="../slideLayouts/slideLayout207.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5" Type="http://schemas.openxmlformats.org/officeDocument/2006/relationships/slideLayout" Target="../slideLayouts/slideLayout198.xml"/><Relationship Id="rId33" Type="http://schemas.openxmlformats.org/officeDocument/2006/relationships/slideLayout" Target="../slideLayouts/slideLayout206.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20" Type="http://schemas.openxmlformats.org/officeDocument/2006/relationships/slideLayout" Target="../slideLayouts/slideLayout193.xml"/><Relationship Id="rId29" Type="http://schemas.openxmlformats.org/officeDocument/2006/relationships/slideLayout" Target="../slideLayouts/slideLayout202.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24" Type="http://schemas.openxmlformats.org/officeDocument/2006/relationships/slideLayout" Target="../slideLayouts/slideLayout197.xml"/><Relationship Id="rId32" Type="http://schemas.openxmlformats.org/officeDocument/2006/relationships/slideLayout" Target="../slideLayouts/slideLayout205.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23" Type="http://schemas.openxmlformats.org/officeDocument/2006/relationships/slideLayout" Target="../slideLayouts/slideLayout196.xml"/><Relationship Id="rId28" Type="http://schemas.openxmlformats.org/officeDocument/2006/relationships/slideLayout" Target="../slideLayouts/slideLayout201.xml"/><Relationship Id="rId36" Type="http://schemas.openxmlformats.org/officeDocument/2006/relationships/theme" Target="../theme/theme6.xml"/><Relationship Id="rId10" Type="http://schemas.openxmlformats.org/officeDocument/2006/relationships/slideLayout" Target="../slideLayouts/slideLayout183.xml"/><Relationship Id="rId19" Type="http://schemas.openxmlformats.org/officeDocument/2006/relationships/slideLayout" Target="../slideLayouts/slideLayout192.xml"/><Relationship Id="rId31" Type="http://schemas.openxmlformats.org/officeDocument/2006/relationships/slideLayout" Target="../slideLayouts/slideLayout204.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 Id="rId22" Type="http://schemas.openxmlformats.org/officeDocument/2006/relationships/slideLayout" Target="../slideLayouts/slideLayout195.xml"/><Relationship Id="rId27" Type="http://schemas.openxmlformats.org/officeDocument/2006/relationships/slideLayout" Target="../slideLayouts/slideLayout200.xml"/><Relationship Id="rId30" Type="http://schemas.openxmlformats.org/officeDocument/2006/relationships/slideLayout" Target="../slideLayouts/slideLayout203.xml"/><Relationship Id="rId35" Type="http://schemas.openxmlformats.org/officeDocument/2006/relationships/slideLayout" Target="../slideLayouts/slideLayout208.xml"/><Relationship Id="rId8" Type="http://schemas.openxmlformats.org/officeDocument/2006/relationships/slideLayout" Target="../slideLayouts/slideLayout1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Slide Number"/>
          <p:cNvSpPr txBox="1">
            <a:spLocks noGrp="1"/>
          </p:cNvSpPr>
          <p:nvPr>
            <p:ph type="sldNum" sz="quarter" idx="2"/>
          </p:nvPr>
        </p:nvSpPr>
        <p:spPr>
          <a:xfrm>
            <a:off x="11527726" y="6256179"/>
            <a:ext cx="265456" cy="246221"/>
          </a:xfrm>
          <a:prstGeom prst="rect">
            <a:avLst/>
          </a:prstGeom>
          <a:ln w="12700">
            <a:miter lim="400000"/>
          </a:ln>
        </p:spPr>
        <p:txBody>
          <a:bodyPr wrap="none" lIns="45719" rIns="45719" anchor="b">
            <a:spAutoFit/>
          </a:bodyPr>
          <a:lstStyle>
            <a:lvl1pPr algn="r">
              <a:defRPr sz="1000">
                <a:latin typeface="+mn-lt"/>
                <a:ea typeface="Atyp Text Regular"/>
                <a:cs typeface="Atyp Text Regular"/>
                <a:sym typeface="Atyp Text Regular"/>
              </a:defRPr>
            </a:lvl1pPr>
          </a:lstStyle>
          <a:p>
            <a:fld id="{8B872406-BB3D-487C-94AA-F5749CCD2F93}" type="slidenum">
              <a:rPr lang="en-US" smtClean="0"/>
              <a:t>‹#›</a:t>
            </a:fld>
            <a:endParaRPr lang="en-US"/>
          </a:p>
        </p:txBody>
      </p:sp>
      <p:sp>
        <p:nvSpPr>
          <p:cNvPr id="5" name="Click to Edit Blank Slide Title"/>
          <p:cNvSpPr txBox="1">
            <a:spLocks noGrp="1"/>
          </p:cNvSpPr>
          <p:nvPr>
            <p:ph type="title" hasCustomPrompt="1"/>
          </p:nvPr>
        </p:nvSpPr>
        <p:spPr>
          <a:xfrm>
            <a:off x="695325" y="505169"/>
            <a:ext cx="11164331" cy="78461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Autofit/>
          </a:bodyPr>
          <a:lstStyle/>
          <a:p>
            <a:r>
              <a:t>Click to Edit Blank Slide Title</a:t>
            </a:r>
          </a:p>
        </p:txBody>
      </p:sp>
      <p:sp>
        <p:nvSpPr>
          <p:cNvPr id="6" name="Body Level One…"/>
          <p:cNvSpPr txBox="1">
            <a:spLocks noGrp="1"/>
          </p:cNvSpPr>
          <p:nvPr>
            <p:ph type="body" idx="1"/>
          </p:nvPr>
        </p:nvSpPr>
        <p:spPr>
          <a:xfrm>
            <a:off x="690520" y="1600199"/>
            <a:ext cx="10972800" cy="411148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Autofit/>
          </a:bodyPr>
          <a:lstStyle/>
          <a:p>
            <a:r>
              <a:t>Body Level One</a:t>
            </a:r>
          </a:p>
          <a:p>
            <a:pPr lvl="1"/>
            <a:r>
              <a:t>Body Level Two</a:t>
            </a:r>
          </a:p>
          <a:p>
            <a:pPr lvl="2"/>
            <a:r>
              <a:t>Body Level Three</a:t>
            </a:r>
          </a:p>
          <a:p>
            <a:pPr lvl="3"/>
            <a:r>
              <a:t>Body Level Four</a:t>
            </a:r>
          </a:p>
          <a:p>
            <a:pPr lvl="4"/>
            <a:r>
              <a:rPr lang="en-US"/>
              <a:t>Body Level Five</a:t>
            </a:r>
            <a:endParaRPr/>
          </a:p>
        </p:txBody>
      </p:sp>
      <p:pic>
        <p:nvPicPr>
          <p:cNvPr id="9" name="Graphic 8">
            <a:extLst>
              <a:ext uri="{FF2B5EF4-FFF2-40B4-BE49-F238E27FC236}">
                <a16:creationId xmlns:a16="http://schemas.microsoft.com/office/drawing/2014/main" id="{F40E6C6D-8540-A267-0AAD-06F3658A4F87}"/>
              </a:ext>
            </a:extLst>
          </p:cNvPr>
          <p:cNvPicPr>
            <a:picLocks noChangeAspect="1"/>
          </p:cNvPicPr>
          <p:nvPr/>
        </p:nvPicPr>
        <p:blipFill>
          <a:blip>
            <a:extLst>
              <a:ext uri="{96DAC541-7B7A-43D3-8B79-37D633B846F1}">
                <asvg:svgBlip xmlns:asvg="http://schemas.microsoft.com/office/drawing/2016/SVG/main" r:embed="rId61"/>
              </a:ext>
            </a:extLst>
          </a:blip>
          <a:stretch>
            <a:fillRect/>
          </a:stretch>
        </p:blipFill>
        <p:spPr>
          <a:xfrm>
            <a:off x="510882" y="5921468"/>
            <a:ext cx="2546643" cy="515230"/>
          </a:xfrm>
          <a:prstGeom prst="rect">
            <a:avLst/>
          </a:prstGeom>
        </p:spPr>
      </p:pic>
    </p:spTree>
    <p:extLst>
      <p:ext uri="{BB962C8B-B14F-4D97-AF65-F5344CB8AC3E}">
        <p14:creationId xmlns:p14="http://schemas.microsoft.com/office/powerpoint/2010/main" val="8535991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Lst>
  <p:transition spd="med"/>
  <p:txStyles>
    <p:titleStyle>
      <a:lvl1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mj-lt"/>
          <a:ea typeface="Atyp Display Semibold"/>
          <a:cs typeface="Atyp Display Semibold"/>
          <a:sym typeface="Atyp Display Semibold"/>
        </a:defRPr>
      </a:lvl1pPr>
      <a:lvl2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2pPr>
      <a:lvl3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3pPr>
      <a:lvl4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4pPr>
      <a:lvl5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5pPr>
      <a:lvl6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6pPr>
      <a:lvl7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7pPr>
      <a:lvl8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8pPr>
      <a:lvl9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9pPr>
    </p:titleStyle>
    <p:bodyStyle>
      <a:lvl1pPr marL="285750" marR="0" indent="-285750" algn="l" defTabSz="914400" rtl="0" eaLnBrk="1" latinLnBrk="0" hangingPunct="1">
        <a:lnSpc>
          <a:spcPct val="100000"/>
        </a:lnSpc>
        <a:spcBef>
          <a:spcPts val="1000"/>
        </a:spcBef>
        <a:spcAft>
          <a:spcPts val="0"/>
        </a:spcAft>
        <a:buClr>
          <a:schemeClr val="tx1"/>
        </a:buClr>
        <a:buSzTx/>
        <a:buFont typeface="Arial" panose="020B0604020202020204" pitchFamily="34" charset="0"/>
        <a:buChar char="•"/>
        <a:tabLst/>
        <a:defRPr sz="1800" b="0" i="0" u="none" strike="noStrike" cap="none" spc="0" baseline="0">
          <a:solidFill>
            <a:srgbClr val="000000"/>
          </a:solidFill>
          <a:uFillTx/>
          <a:latin typeface="+mn-lt"/>
          <a:ea typeface="Atyp Text" pitchFamily="2" charset="0"/>
          <a:cs typeface="Atyp Text" pitchFamily="2" charset="0"/>
          <a:sym typeface="Atyp Text Regular"/>
        </a:defRPr>
      </a:lvl1pPr>
      <a:lvl2pPr marL="742950" marR="0" indent="-285750" algn="l" defTabSz="914400" rtl="0" eaLnBrk="1" latinLnBrk="0" hangingPunct="1">
        <a:lnSpc>
          <a:spcPct val="100000"/>
        </a:lnSpc>
        <a:spcBef>
          <a:spcPts val="1000"/>
        </a:spcBef>
        <a:spcAft>
          <a:spcPts val="0"/>
        </a:spcAft>
        <a:buClr>
          <a:schemeClr val="tx1"/>
        </a:buClr>
        <a:buSzPct val="100000"/>
        <a:buFont typeface="Arial" panose="020B0604020202020204" pitchFamily="34" charset="0"/>
        <a:buChar char="•"/>
        <a:tabLst/>
        <a:defRPr sz="1600" b="0" i="0" u="none" strike="noStrike" cap="none" spc="0" baseline="0">
          <a:solidFill>
            <a:srgbClr val="000000"/>
          </a:solidFill>
          <a:uFillTx/>
          <a:latin typeface="+mn-lt"/>
          <a:ea typeface="Atyp Text" pitchFamily="2" charset="0"/>
          <a:cs typeface="Atyp Text" pitchFamily="2" charset="0"/>
          <a:sym typeface="Atyp Text Regular"/>
        </a:defRPr>
      </a:lvl2pPr>
      <a:lvl3pPr marL="1200150" marR="0" indent="-285750" algn="l" defTabSz="914400" rtl="0" eaLnBrk="1" latinLnBrk="0" hangingPunct="1">
        <a:lnSpc>
          <a:spcPct val="100000"/>
        </a:lnSpc>
        <a:spcBef>
          <a:spcPts val="1000"/>
        </a:spcBef>
        <a:spcAft>
          <a:spcPts val="0"/>
        </a:spcAft>
        <a:buClr>
          <a:schemeClr val="tx1"/>
        </a:buClr>
        <a:buSzPct val="100000"/>
        <a:buFont typeface="Arial" panose="020B0604020202020204" pitchFamily="34" charset="0"/>
        <a:buChar char="•"/>
        <a:tabLst/>
        <a:defRPr sz="1400" b="0" i="0" u="none" strike="noStrike" cap="none" spc="0" baseline="0">
          <a:solidFill>
            <a:srgbClr val="000000"/>
          </a:solidFill>
          <a:uFillTx/>
          <a:latin typeface="+mn-lt"/>
          <a:ea typeface="Atyp Text" pitchFamily="2" charset="0"/>
          <a:cs typeface="Atyp Text" pitchFamily="2" charset="0"/>
          <a:sym typeface="Atyp Text Regular"/>
        </a:defRPr>
      </a:lvl3pPr>
      <a:lvl4pPr marL="1657350" marR="0" indent="-285750" algn="l" defTabSz="914400" rtl="0" eaLnBrk="1" latinLnBrk="0" hangingPunct="1">
        <a:lnSpc>
          <a:spcPct val="100000"/>
        </a:lnSpc>
        <a:spcBef>
          <a:spcPts val="1000"/>
        </a:spcBef>
        <a:spcAft>
          <a:spcPts val="0"/>
        </a:spcAft>
        <a:buClr>
          <a:schemeClr val="tx1"/>
        </a:buClr>
        <a:buSzPct val="100000"/>
        <a:buFont typeface="Arial" panose="020B0604020202020204" pitchFamily="34" charset="0"/>
        <a:buChar char="•"/>
        <a:tabLst/>
        <a:defRPr sz="1200" b="0" i="0" u="none" strike="noStrike" cap="none" spc="0" baseline="0">
          <a:solidFill>
            <a:srgbClr val="000000"/>
          </a:solidFill>
          <a:uFillTx/>
          <a:latin typeface="+mn-lt"/>
          <a:ea typeface="Atyp Text" pitchFamily="2" charset="0"/>
          <a:cs typeface="Atyp Text" pitchFamily="2" charset="0"/>
          <a:sym typeface="Atyp Text Regular"/>
        </a:defRPr>
      </a:lvl4pPr>
      <a:lvl5pPr marL="2114550" marR="0" indent="-285750" algn="l" defTabSz="914400" rtl="0" eaLnBrk="1" latinLnBrk="0" hangingPunct="1">
        <a:lnSpc>
          <a:spcPct val="100000"/>
        </a:lnSpc>
        <a:spcBef>
          <a:spcPts val="1000"/>
        </a:spcBef>
        <a:spcAft>
          <a:spcPts val="0"/>
        </a:spcAft>
        <a:buClr>
          <a:schemeClr val="tx1"/>
        </a:buClr>
        <a:buSzPct val="100000"/>
        <a:buFont typeface="Arial" panose="020B0604020202020204" pitchFamily="34" charset="0"/>
        <a:buChar char="•"/>
        <a:tabLst/>
        <a:defRPr sz="1200" b="0" i="0" u="none" strike="noStrike" cap="none" spc="0" baseline="0">
          <a:solidFill>
            <a:srgbClr val="000000"/>
          </a:solidFill>
          <a:uFillTx/>
          <a:latin typeface="+mn-lt"/>
          <a:ea typeface="Atyp Text" pitchFamily="2" charset="0"/>
          <a:cs typeface="Atyp Text" pitchFamily="2" charset="0"/>
          <a:sym typeface="Atyp Text Regular"/>
        </a:defRPr>
      </a:lvl5pPr>
      <a:lvl6pPr marL="2514600" marR="0" indent="-228600" algn="l" defTabSz="914400" rtl="0" eaLnBrk="1" latinLnBrk="0" hangingPunct="1">
        <a:lnSpc>
          <a:spcPct val="100000"/>
        </a:lnSpc>
        <a:spcBef>
          <a:spcPts val="1000"/>
        </a:spcBef>
        <a:spcAft>
          <a:spcPts val="0"/>
        </a:spcAft>
        <a:buClrTx/>
        <a:buSzPct val="100000"/>
        <a:buFontTx/>
        <a:buChar char="•"/>
        <a:tabLst/>
        <a:defRPr sz="1800" b="0" i="0" u="none" strike="noStrike" cap="none" spc="0" baseline="0">
          <a:solidFill>
            <a:srgbClr val="000000"/>
          </a:solidFill>
          <a:uFillTx/>
          <a:latin typeface="Atyp Text Regular"/>
          <a:ea typeface="Atyp Text Regular"/>
          <a:cs typeface="Atyp Text Regular"/>
          <a:sym typeface="Atyp Text Regular"/>
        </a:defRPr>
      </a:lvl6pPr>
      <a:lvl7pPr marL="2971800" marR="0" indent="-228600" algn="l" defTabSz="914400" rtl="0" eaLnBrk="1" latinLnBrk="0" hangingPunct="1">
        <a:lnSpc>
          <a:spcPct val="100000"/>
        </a:lnSpc>
        <a:spcBef>
          <a:spcPts val="1000"/>
        </a:spcBef>
        <a:spcAft>
          <a:spcPts val="0"/>
        </a:spcAft>
        <a:buClrTx/>
        <a:buSzPct val="100000"/>
        <a:buFontTx/>
        <a:buChar char="•"/>
        <a:tabLst/>
        <a:defRPr sz="1800" b="0" i="0" u="none" strike="noStrike" cap="none" spc="0" baseline="0">
          <a:solidFill>
            <a:srgbClr val="000000"/>
          </a:solidFill>
          <a:uFillTx/>
          <a:latin typeface="Atyp Text Regular"/>
          <a:ea typeface="Atyp Text Regular"/>
          <a:cs typeface="Atyp Text Regular"/>
          <a:sym typeface="Atyp Text Regular"/>
        </a:defRPr>
      </a:lvl7pPr>
      <a:lvl8pPr marL="3429000" marR="0" indent="-228600" algn="l" defTabSz="914400" rtl="0" eaLnBrk="1" latinLnBrk="0" hangingPunct="1">
        <a:lnSpc>
          <a:spcPct val="100000"/>
        </a:lnSpc>
        <a:spcBef>
          <a:spcPts val="1000"/>
        </a:spcBef>
        <a:spcAft>
          <a:spcPts val="0"/>
        </a:spcAft>
        <a:buClrTx/>
        <a:buSzPct val="100000"/>
        <a:buFontTx/>
        <a:buChar char="•"/>
        <a:tabLst/>
        <a:defRPr sz="1800" b="0" i="0" u="none" strike="noStrike" cap="none" spc="0" baseline="0">
          <a:solidFill>
            <a:srgbClr val="000000"/>
          </a:solidFill>
          <a:uFillTx/>
          <a:latin typeface="Atyp Text Regular"/>
          <a:ea typeface="Atyp Text Regular"/>
          <a:cs typeface="Atyp Text Regular"/>
          <a:sym typeface="Atyp Text Regular"/>
        </a:defRPr>
      </a:lvl8pPr>
      <a:lvl9pPr marL="3886200" marR="0" indent="-228600" algn="l" defTabSz="914400" rtl="0" eaLnBrk="1" latinLnBrk="0" hangingPunct="1">
        <a:lnSpc>
          <a:spcPct val="100000"/>
        </a:lnSpc>
        <a:spcBef>
          <a:spcPts val="1000"/>
        </a:spcBef>
        <a:spcAft>
          <a:spcPts val="0"/>
        </a:spcAft>
        <a:buClrTx/>
        <a:buSzPct val="100000"/>
        <a:buFontTx/>
        <a:buChar char="•"/>
        <a:tabLst/>
        <a:defRPr sz="1800" b="0" i="0" u="none" strike="noStrike" cap="none" spc="0" baseline="0">
          <a:solidFill>
            <a:srgbClr val="000000"/>
          </a:solidFill>
          <a:uFillTx/>
          <a:latin typeface="Atyp Text Regular"/>
          <a:ea typeface="Atyp Text Regular"/>
          <a:cs typeface="Atyp Text Regular"/>
          <a:sym typeface="Atyp Text Regular"/>
        </a:defRPr>
      </a:lvl9pPr>
    </p:bodyStyle>
    <p:otherStyle>
      <a:lvl1pPr marL="0" marR="0" indent="0"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1pPr>
      <a:lvl2pPr marL="0" marR="0" indent="457131"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2pPr>
      <a:lvl3pPr marL="0" marR="0" indent="914262"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3pPr>
      <a:lvl4pPr marL="0" marR="0" indent="1371394"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4pPr>
      <a:lvl5pPr marL="0" marR="0" indent="1828525"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5pPr>
      <a:lvl6pPr marL="0" marR="0" indent="2285656"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6pPr>
      <a:lvl7pPr marL="0" marR="0" indent="2742788"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7pPr>
      <a:lvl8pPr marL="0" marR="0" indent="3199919"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8pPr>
      <a:lvl9pPr marL="0" marR="0" indent="3657050"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Slide Number"/>
          <p:cNvSpPr txBox="1">
            <a:spLocks noGrp="1"/>
          </p:cNvSpPr>
          <p:nvPr>
            <p:ph type="sldNum" sz="quarter" idx="2"/>
          </p:nvPr>
        </p:nvSpPr>
        <p:spPr>
          <a:xfrm>
            <a:off x="11527726" y="6256179"/>
            <a:ext cx="265456" cy="246221"/>
          </a:xfrm>
          <a:prstGeom prst="rect">
            <a:avLst/>
          </a:prstGeom>
          <a:ln w="12700">
            <a:miter lim="400000"/>
          </a:ln>
        </p:spPr>
        <p:txBody>
          <a:bodyPr wrap="none" lIns="45719" rIns="45719" anchor="b">
            <a:spAutoFit/>
          </a:bodyPr>
          <a:lstStyle>
            <a:lvl1pPr algn="r">
              <a:defRPr sz="1000">
                <a:solidFill>
                  <a:srgbClr val="FFFFFF"/>
                </a:solidFill>
                <a:latin typeface="Atyp Text Regular"/>
                <a:ea typeface="Atyp Text Regular"/>
                <a:cs typeface="Atyp Text Regular"/>
                <a:sym typeface="Atyp Text Regular"/>
              </a:defRPr>
            </a:lvl1pPr>
          </a:lstStyle>
          <a:p>
            <a:fld id="{86CB4B4D-7CA3-9044-876B-883B54F8677D}" type="slidenum">
              <a:rPr lang="en-US" smtClean="0"/>
              <a:pPr/>
              <a:t>‹#›</a:t>
            </a:fld>
            <a:endParaRPr lang="en-US"/>
          </a:p>
        </p:txBody>
      </p:sp>
      <p:sp>
        <p:nvSpPr>
          <p:cNvPr id="5" name="Click to Edit Blank Slide Title"/>
          <p:cNvSpPr txBox="1">
            <a:spLocks noGrp="1"/>
          </p:cNvSpPr>
          <p:nvPr>
            <p:ph type="title" hasCustomPrompt="1"/>
          </p:nvPr>
        </p:nvSpPr>
        <p:spPr>
          <a:xfrm>
            <a:off x="695325" y="505169"/>
            <a:ext cx="11164331" cy="78461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Autofit/>
          </a:bodyPr>
          <a:lstStyle/>
          <a:p>
            <a:r>
              <a:t>Click to Edit Blank Slide Title</a:t>
            </a:r>
          </a:p>
        </p:txBody>
      </p:sp>
      <p:sp>
        <p:nvSpPr>
          <p:cNvPr id="6" name="Body Level One…"/>
          <p:cNvSpPr txBox="1">
            <a:spLocks noGrp="1"/>
          </p:cNvSpPr>
          <p:nvPr>
            <p:ph type="body" idx="1"/>
          </p:nvPr>
        </p:nvSpPr>
        <p:spPr>
          <a:xfrm>
            <a:off x="690520" y="1600200"/>
            <a:ext cx="10972800" cy="52578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Autofit/>
          </a:bodyPr>
          <a:lstStyle/>
          <a:p>
            <a:r>
              <a:t>Body Level One</a:t>
            </a:r>
          </a:p>
          <a:p>
            <a:pPr lvl="1"/>
            <a:r>
              <a:t>Body Level Two</a:t>
            </a:r>
          </a:p>
          <a:p>
            <a:pPr lvl="2"/>
            <a:r>
              <a:t>Body Level Three</a:t>
            </a:r>
          </a:p>
          <a:p>
            <a:pPr lvl="3"/>
            <a:r>
              <a:t>Body Level Four</a:t>
            </a:r>
          </a:p>
          <a:p>
            <a:pPr lvl="4"/>
            <a:r>
              <a:rPr lang="en-US"/>
              <a:t>Body Level Five</a:t>
            </a:r>
            <a:endParaRPr/>
          </a:p>
        </p:txBody>
      </p:sp>
    </p:spTree>
    <p:extLst>
      <p:ext uri="{BB962C8B-B14F-4D97-AF65-F5344CB8AC3E}">
        <p14:creationId xmlns:p14="http://schemas.microsoft.com/office/powerpoint/2010/main" val="135754171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Lst>
  <p:transition spd="med"/>
  <p:txStyles>
    <p:titleStyle>
      <a:lvl1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1pPr>
      <a:lvl2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2pPr>
      <a:lvl3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3pPr>
      <a:lvl4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4pPr>
      <a:lvl5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5pPr>
      <a:lvl6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6pPr>
      <a:lvl7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7pPr>
      <a:lvl8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8pPr>
      <a:lvl9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9pPr>
    </p:titleStyle>
    <p:bodyStyle>
      <a:lvl1pPr marL="285750" marR="0" indent="-285750" algn="l" defTabSz="914400" rtl="0" eaLnBrk="1" latinLnBrk="0" hangingPunct="1">
        <a:lnSpc>
          <a:spcPct val="100000"/>
        </a:lnSpc>
        <a:spcBef>
          <a:spcPts val="1000"/>
        </a:spcBef>
        <a:spcAft>
          <a:spcPts val="0"/>
        </a:spcAft>
        <a:buClr>
          <a:schemeClr val="tx1"/>
        </a:buClr>
        <a:buSzTx/>
        <a:buFont typeface="Arial" panose="020B0604020202020204" pitchFamily="34" charset="0"/>
        <a:buChar char="•"/>
        <a:tabLst/>
        <a:defRPr sz="1800" b="0" i="0" u="none" strike="noStrike" cap="none" spc="0" baseline="0">
          <a:solidFill>
            <a:srgbClr val="000000"/>
          </a:solidFill>
          <a:uFillTx/>
          <a:latin typeface="Atyp Text Regular"/>
          <a:ea typeface="Atyp Text Regular"/>
          <a:cs typeface="Atyp Text Regular"/>
          <a:sym typeface="Atyp Text Regular"/>
        </a:defRPr>
      </a:lvl1pPr>
      <a:lvl2pPr marL="742950" marR="0" indent="-285750" algn="l" defTabSz="914400" rtl="0" eaLnBrk="1" latinLnBrk="0" hangingPunct="1">
        <a:lnSpc>
          <a:spcPct val="100000"/>
        </a:lnSpc>
        <a:spcBef>
          <a:spcPts val="1000"/>
        </a:spcBef>
        <a:spcAft>
          <a:spcPts val="0"/>
        </a:spcAft>
        <a:buClr>
          <a:schemeClr val="tx1"/>
        </a:buClr>
        <a:buSzPct val="100000"/>
        <a:buFont typeface="Arial" panose="020B0604020202020204" pitchFamily="34" charset="0"/>
        <a:buChar char="•"/>
        <a:tabLst/>
        <a:defRPr sz="1600" b="0" i="0" u="none" strike="noStrike" cap="none" spc="0" baseline="0">
          <a:solidFill>
            <a:srgbClr val="000000"/>
          </a:solidFill>
          <a:uFillTx/>
          <a:latin typeface="Atyp Text Regular"/>
          <a:ea typeface="Atyp Text Regular"/>
          <a:cs typeface="Atyp Text Regular"/>
          <a:sym typeface="Atyp Text Regular"/>
        </a:defRPr>
      </a:lvl2pPr>
      <a:lvl3pPr marL="1200150" marR="0" indent="-285750" algn="l" defTabSz="914400" rtl="0" eaLnBrk="1" latinLnBrk="0" hangingPunct="1">
        <a:lnSpc>
          <a:spcPct val="100000"/>
        </a:lnSpc>
        <a:spcBef>
          <a:spcPts val="1000"/>
        </a:spcBef>
        <a:spcAft>
          <a:spcPts val="0"/>
        </a:spcAft>
        <a:buClr>
          <a:schemeClr val="tx1"/>
        </a:buClr>
        <a:buSzPct val="100000"/>
        <a:buFont typeface="Arial" panose="020B0604020202020204" pitchFamily="34" charset="0"/>
        <a:buChar char="•"/>
        <a:tabLst/>
        <a:defRPr sz="1400" b="0" i="0" u="none" strike="noStrike" cap="none" spc="0" baseline="0">
          <a:solidFill>
            <a:srgbClr val="000000"/>
          </a:solidFill>
          <a:uFillTx/>
          <a:latin typeface="Atyp Text Regular"/>
          <a:ea typeface="Atyp Text Regular"/>
          <a:cs typeface="Atyp Text Regular"/>
          <a:sym typeface="Atyp Text Regular"/>
        </a:defRPr>
      </a:lvl3pPr>
      <a:lvl4pPr marL="1657350" marR="0" indent="-285750" algn="l" defTabSz="914400" rtl="0" eaLnBrk="1" latinLnBrk="0" hangingPunct="1">
        <a:lnSpc>
          <a:spcPct val="100000"/>
        </a:lnSpc>
        <a:spcBef>
          <a:spcPts val="1000"/>
        </a:spcBef>
        <a:spcAft>
          <a:spcPts val="0"/>
        </a:spcAft>
        <a:buClr>
          <a:schemeClr val="tx1"/>
        </a:buClr>
        <a:buSzPct val="100000"/>
        <a:buFont typeface="Arial" panose="020B0604020202020204" pitchFamily="34" charset="0"/>
        <a:buChar char="•"/>
        <a:tabLst/>
        <a:defRPr sz="1200" b="0" i="0" u="none" strike="noStrike" cap="none" spc="0" baseline="0">
          <a:solidFill>
            <a:srgbClr val="000000"/>
          </a:solidFill>
          <a:uFillTx/>
          <a:latin typeface="Atyp Text Regular"/>
          <a:ea typeface="Atyp Text Regular"/>
          <a:cs typeface="Atyp Text Regular"/>
          <a:sym typeface="Atyp Text Regular"/>
        </a:defRPr>
      </a:lvl4pPr>
      <a:lvl5pPr marL="2114550" marR="0" indent="-285750" algn="l" defTabSz="914400" rtl="0" eaLnBrk="1" latinLnBrk="0" hangingPunct="1">
        <a:lnSpc>
          <a:spcPct val="100000"/>
        </a:lnSpc>
        <a:spcBef>
          <a:spcPts val="1000"/>
        </a:spcBef>
        <a:spcAft>
          <a:spcPts val="0"/>
        </a:spcAft>
        <a:buClr>
          <a:schemeClr val="tx1"/>
        </a:buClr>
        <a:buSzPct val="100000"/>
        <a:buFont typeface="Arial" panose="020B0604020202020204" pitchFamily="34" charset="0"/>
        <a:buChar char="•"/>
        <a:tabLst/>
        <a:defRPr sz="1200" b="0" i="0" u="none" strike="noStrike" cap="none" spc="0" baseline="0">
          <a:solidFill>
            <a:srgbClr val="000000"/>
          </a:solidFill>
          <a:uFillTx/>
          <a:latin typeface="Atyp Text Regular"/>
          <a:ea typeface="Atyp Text Regular"/>
          <a:cs typeface="Atyp Text Regular"/>
          <a:sym typeface="Atyp Text Regular"/>
        </a:defRPr>
      </a:lvl5pPr>
      <a:lvl6pPr marL="2514600" marR="0" indent="-228600" algn="l" defTabSz="914400" rtl="0" eaLnBrk="1" latinLnBrk="0" hangingPunct="1">
        <a:lnSpc>
          <a:spcPct val="100000"/>
        </a:lnSpc>
        <a:spcBef>
          <a:spcPts val="1000"/>
        </a:spcBef>
        <a:spcAft>
          <a:spcPts val="0"/>
        </a:spcAft>
        <a:buClrTx/>
        <a:buSzPct val="100000"/>
        <a:buFontTx/>
        <a:buChar char="•"/>
        <a:tabLst/>
        <a:defRPr sz="1800" b="0" i="0" u="none" strike="noStrike" cap="none" spc="0" baseline="0">
          <a:solidFill>
            <a:srgbClr val="000000"/>
          </a:solidFill>
          <a:uFillTx/>
          <a:latin typeface="Atyp Text Regular"/>
          <a:ea typeface="Atyp Text Regular"/>
          <a:cs typeface="Atyp Text Regular"/>
          <a:sym typeface="Atyp Text Regular"/>
        </a:defRPr>
      </a:lvl6pPr>
      <a:lvl7pPr marL="2971800" marR="0" indent="-228600" algn="l" defTabSz="914400" rtl="0" eaLnBrk="1" latinLnBrk="0" hangingPunct="1">
        <a:lnSpc>
          <a:spcPct val="100000"/>
        </a:lnSpc>
        <a:spcBef>
          <a:spcPts val="1000"/>
        </a:spcBef>
        <a:spcAft>
          <a:spcPts val="0"/>
        </a:spcAft>
        <a:buClrTx/>
        <a:buSzPct val="100000"/>
        <a:buFontTx/>
        <a:buChar char="•"/>
        <a:tabLst/>
        <a:defRPr sz="1800" b="0" i="0" u="none" strike="noStrike" cap="none" spc="0" baseline="0">
          <a:solidFill>
            <a:srgbClr val="000000"/>
          </a:solidFill>
          <a:uFillTx/>
          <a:latin typeface="Atyp Text Regular"/>
          <a:ea typeface="Atyp Text Regular"/>
          <a:cs typeface="Atyp Text Regular"/>
          <a:sym typeface="Atyp Text Regular"/>
        </a:defRPr>
      </a:lvl7pPr>
      <a:lvl8pPr marL="3429000" marR="0" indent="-228600" algn="l" defTabSz="914400" rtl="0" eaLnBrk="1" latinLnBrk="0" hangingPunct="1">
        <a:lnSpc>
          <a:spcPct val="100000"/>
        </a:lnSpc>
        <a:spcBef>
          <a:spcPts val="1000"/>
        </a:spcBef>
        <a:spcAft>
          <a:spcPts val="0"/>
        </a:spcAft>
        <a:buClrTx/>
        <a:buSzPct val="100000"/>
        <a:buFontTx/>
        <a:buChar char="•"/>
        <a:tabLst/>
        <a:defRPr sz="1800" b="0" i="0" u="none" strike="noStrike" cap="none" spc="0" baseline="0">
          <a:solidFill>
            <a:srgbClr val="000000"/>
          </a:solidFill>
          <a:uFillTx/>
          <a:latin typeface="Atyp Text Regular"/>
          <a:ea typeface="Atyp Text Regular"/>
          <a:cs typeface="Atyp Text Regular"/>
          <a:sym typeface="Atyp Text Regular"/>
        </a:defRPr>
      </a:lvl8pPr>
      <a:lvl9pPr marL="3886200" marR="0" indent="-228600" algn="l" defTabSz="914400" rtl="0" eaLnBrk="1" latinLnBrk="0" hangingPunct="1">
        <a:lnSpc>
          <a:spcPct val="100000"/>
        </a:lnSpc>
        <a:spcBef>
          <a:spcPts val="1000"/>
        </a:spcBef>
        <a:spcAft>
          <a:spcPts val="0"/>
        </a:spcAft>
        <a:buClrTx/>
        <a:buSzPct val="100000"/>
        <a:buFontTx/>
        <a:buChar char="•"/>
        <a:tabLst/>
        <a:defRPr sz="1800" b="0" i="0" u="none" strike="noStrike" cap="none" spc="0" baseline="0">
          <a:solidFill>
            <a:srgbClr val="000000"/>
          </a:solidFill>
          <a:uFillTx/>
          <a:latin typeface="Atyp Text Regular"/>
          <a:ea typeface="Atyp Text Regular"/>
          <a:cs typeface="Atyp Text Regular"/>
          <a:sym typeface="Atyp Text Regular"/>
        </a:defRPr>
      </a:lvl9pPr>
    </p:bodyStyle>
    <p:otherStyle>
      <a:lvl1pPr marL="0" marR="0" indent="0"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1pPr>
      <a:lvl2pPr marL="0" marR="0" indent="457131"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2pPr>
      <a:lvl3pPr marL="0" marR="0" indent="914262"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3pPr>
      <a:lvl4pPr marL="0" marR="0" indent="1371394"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4pPr>
      <a:lvl5pPr marL="0" marR="0" indent="1828525"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5pPr>
      <a:lvl6pPr marL="0" marR="0" indent="2285656"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6pPr>
      <a:lvl7pPr marL="0" marR="0" indent="2742788"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7pPr>
      <a:lvl8pPr marL="0" marR="0" indent="3199919"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8pPr>
      <a:lvl9pPr marL="0" marR="0" indent="3657050"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Slide Number"/>
          <p:cNvSpPr txBox="1">
            <a:spLocks noGrp="1"/>
          </p:cNvSpPr>
          <p:nvPr>
            <p:ph type="sldNum" sz="quarter" idx="2"/>
          </p:nvPr>
        </p:nvSpPr>
        <p:spPr>
          <a:xfrm>
            <a:off x="11540451" y="6253479"/>
            <a:ext cx="252731" cy="248921"/>
          </a:xfrm>
          <a:prstGeom prst="rect">
            <a:avLst/>
          </a:prstGeom>
          <a:ln w="12700">
            <a:miter lim="400000"/>
          </a:ln>
        </p:spPr>
        <p:txBody>
          <a:bodyPr wrap="none" lIns="45719" rIns="45719" anchor="b">
            <a:spAutoFit/>
          </a:bodyPr>
          <a:lstStyle>
            <a:lvl1pPr algn="r">
              <a:defRPr sz="1000">
                <a:latin typeface="Atyp Text Regular"/>
                <a:ea typeface="Atyp Text Regular"/>
                <a:cs typeface="Atyp Text Regular"/>
                <a:sym typeface="Atyp Text Regular"/>
              </a:defRPr>
            </a:lvl1pPr>
          </a:lstStyle>
          <a:p>
            <a:fld id="{86CB4B4D-7CA3-9044-876B-883B54F8677D}" type="slidenum">
              <a:t>‹#›</a:t>
            </a:fld>
            <a:endParaRPr/>
          </a:p>
        </p:txBody>
      </p:sp>
      <p:sp>
        <p:nvSpPr>
          <p:cNvPr id="5" name="Click to Edit Blank Slide Title"/>
          <p:cNvSpPr txBox="1">
            <a:spLocks noGrp="1"/>
          </p:cNvSpPr>
          <p:nvPr>
            <p:ph type="title" hasCustomPrompt="1"/>
          </p:nvPr>
        </p:nvSpPr>
        <p:spPr>
          <a:xfrm>
            <a:off x="695325" y="505169"/>
            <a:ext cx="11164331" cy="78461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Autofit/>
          </a:bodyPr>
          <a:lstStyle/>
          <a:p>
            <a:r>
              <a:t>Click to Edit Blank Slide Title</a:t>
            </a:r>
          </a:p>
        </p:txBody>
      </p:sp>
      <p:sp>
        <p:nvSpPr>
          <p:cNvPr id="6" name="Body Level One…"/>
          <p:cNvSpPr txBox="1">
            <a:spLocks noGrp="1"/>
          </p:cNvSpPr>
          <p:nvPr>
            <p:ph type="body" idx="1"/>
          </p:nvPr>
        </p:nvSpPr>
        <p:spPr>
          <a:xfrm>
            <a:off x="698612" y="1600200"/>
            <a:ext cx="10972800" cy="52578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Autofit/>
          </a:bodyPr>
          <a:lstStyle/>
          <a:p>
            <a:r>
              <a:t>Body Level One</a:t>
            </a:r>
          </a:p>
          <a:p>
            <a:pPr lvl="1"/>
            <a:r>
              <a:t>Body Level Two</a:t>
            </a:r>
          </a:p>
          <a:p>
            <a:pPr lvl="2"/>
            <a:r>
              <a:t>Body Level Three</a:t>
            </a:r>
          </a:p>
          <a:p>
            <a:pPr lvl="3"/>
            <a:r>
              <a:t>Body Level Four</a:t>
            </a:r>
          </a:p>
          <a:p>
            <a:pPr lvl="4"/>
            <a:r>
              <a:rPr lang="en-US"/>
              <a:t>Body Level Five</a:t>
            </a:r>
            <a:endParaRPr/>
          </a:p>
        </p:txBody>
      </p:sp>
    </p:spTree>
    <p:extLst>
      <p:ext uri="{BB962C8B-B14F-4D97-AF65-F5344CB8AC3E}">
        <p14:creationId xmlns:p14="http://schemas.microsoft.com/office/powerpoint/2010/main" val="254585407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Lst>
  <p:transition spd="med"/>
  <p:txStyles>
    <p:titleStyle>
      <a:lvl1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1pPr>
      <a:lvl2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2pPr>
      <a:lvl3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3pPr>
      <a:lvl4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4pPr>
      <a:lvl5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5pPr>
      <a:lvl6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6pPr>
      <a:lvl7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7pPr>
      <a:lvl8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8pPr>
      <a:lvl9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9pPr>
    </p:titleStyle>
    <p:bodyStyle>
      <a:lvl1pPr marL="285750" marR="0" indent="-285750" algn="l" defTabSz="914400" rtl="0" eaLnBrk="1" latinLnBrk="0" hangingPunct="1">
        <a:lnSpc>
          <a:spcPct val="100000"/>
        </a:lnSpc>
        <a:spcBef>
          <a:spcPts val="1000"/>
        </a:spcBef>
        <a:spcAft>
          <a:spcPts val="0"/>
        </a:spcAft>
        <a:buClr>
          <a:schemeClr val="tx1"/>
        </a:buClr>
        <a:buSzTx/>
        <a:buFont typeface="Arial" panose="020B0604020202020204" pitchFamily="34" charset="0"/>
        <a:buChar char="•"/>
        <a:tabLst/>
        <a:defRPr sz="1800" b="0" i="0" u="none" strike="noStrike" cap="none" spc="0" baseline="0">
          <a:solidFill>
            <a:srgbClr val="000000"/>
          </a:solidFill>
          <a:uFillTx/>
          <a:latin typeface="Atyp Text Regular"/>
          <a:ea typeface="Atyp Text Regular"/>
          <a:cs typeface="Atyp Text Regular"/>
          <a:sym typeface="Atyp Text Regular"/>
        </a:defRPr>
      </a:lvl1pPr>
      <a:lvl2pPr marL="742950" marR="0" indent="-285750" algn="l" defTabSz="914400" rtl="0" eaLnBrk="1" latinLnBrk="0" hangingPunct="1">
        <a:lnSpc>
          <a:spcPct val="100000"/>
        </a:lnSpc>
        <a:spcBef>
          <a:spcPts val="1000"/>
        </a:spcBef>
        <a:spcAft>
          <a:spcPts val="0"/>
        </a:spcAft>
        <a:buClr>
          <a:schemeClr val="tx1"/>
        </a:buClr>
        <a:buSzPct val="100000"/>
        <a:buFont typeface="Arial" panose="020B0604020202020204" pitchFamily="34" charset="0"/>
        <a:buChar char="•"/>
        <a:tabLst/>
        <a:defRPr sz="1600" b="0" i="0" u="none" strike="noStrike" cap="none" spc="0" baseline="0">
          <a:solidFill>
            <a:srgbClr val="000000"/>
          </a:solidFill>
          <a:uFillTx/>
          <a:latin typeface="Atyp Text Regular"/>
          <a:ea typeface="Atyp Text Regular"/>
          <a:cs typeface="Atyp Text Regular"/>
          <a:sym typeface="Atyp Text Regular"/>
        </a:defRPr>
      </a:lvl2pPr>
      <a:lvl3pPr marL="1200150" marR="0" indent="-285750" algn="l" defTabSz="914400" rtl="0" eaLnBrk="1" latinLnBrk="0" hangingPunct="1">
        <a:lnSpc>
          <a:spcPct val="100000"/>
        </a:lnSpc>
        <a:spcBef>
          <a:spcPts val="1000"/>
        </a:spcBef>
        <a:spcAft>
          <a:spcPts val="0"/>
        </a:spcAft>
        <a:buClr>
          <a:schemeClr val="tx1"/>
        </a:buClr>
        <a:buSzPct val="100000"/>
        <a:buFont typeface="Arial" panose="020B0604020202020204" pitchFamily="34" charset="0"/>
        <a:buChar char="•"/>
        <a:tabLst/>
        <a:defRPr sz="1400" b="0" i="0" u="none" strike="noStrike" cap="none" spc="0" baseline="0">
          <a:solidFill>
            <a:srgbClr val="000000"/>
          </a:solidFill>
          <a:uFillTx/>
          <a:latin typeface="Atyp Text Regular"/>
          <a:ea typeface="Atyp Text Regular"/>
          <a:cs typeface="Atyp Text Regular"/>
          <a:sym typeface="Atyp Text Regular"/>
        </a:defRPr>
      </a:lvl3pPr>
      <a:lvl4pPr marL="1657350" marR="0" indent="-285750" algn="l" defTabSz="914400" rtl="0" eaLnBrk="1" latinLnBrk="0" hangingPunct="1">
        <a:lnSpc>
          <a:spcPct val="100000"/>
        </a:lnSpc>
        <a:spcBef>
          <a:spcPts val="1000"/>
        </a:spcBef>
        <a:spcAft>
          <a:spcPts val="0"/>
        </a:spcAft>
        <a:buClr>
          <a:schemeClr val="tx1"/>
        </a:buClr>
        <a:buSzPct val="100000"/>
        <a:buFont typeface="Arial" panose="020B0604020202020204" pitchFamily="34" charset="0"/>
        <a:buChar char="•"/>
        <a:tabLst/>
        <a:defRPr sz="1200" b="0" i="0" u="none" strike="noStrike" cap="none" spc="0" baseline="0">
          <a:solidFill>
            <a:srgbClr val="000000"/>
          </a:solidFill>
          <a:uFillTx/>
          <a:latin typeface="Atyp Text Regular"/>
          <a:ea typeface="Atyp Text Regular"/>
          <a:cs typeface="Atyp Text Regular"/>
          <a:sym typeface="Atyp Text Regular"/>
        </a:defRPr>
      </a:lvl4pPr>
      <a:lvl5pPr marL="2114550" marR="0" indent="-285750" algn="l" defTabSz="914400" rtl="0" eaLnBrk="1" latinLnBrk="0" hangingPunct="1">
        <a:lnSpc>
          <a:spcPct val="100000"/>
        </a:lnSpc>
        <a:spcBef>
          <a:spcPts val="1000"/>
        </a:spcBef>
        <a:spcAft>
          <a:spcPts val="0"/>
        </a:spcAft>
        <a:buClr>
          <a:schemeClr val="tx1"/>
        </a:buClr>
        <a:buSzPct val="100000"/>
        <a:buFont typeface="Arial" panose="020B0604020202020204" pitchFamily="34" charset="0"/>
        <a:buChar char="•"/>
        <a:tabLst/>
        <a:defRPr sz="1200" b="0" i="0" u="none" strike="noStrike" cap="none" spc="0" baseline="0">
          <a:solidFill>
            <a:srgbClr val="000000"/>
          </a:solidFill>
          <a:uFillTx/>
          <a:latin typeface="Atyp Text Regular"/>
          <a:ea typeface="Atyp Text Regular"/>
          <a:cs typeface="Atyp Text Regular"/>
          <a:sym typeface="Atyp Text Regular"/>
        </a:defRPr>
      </a:lvl5pPr>
      <a:lvl6pPr marL="2514600" marR="0" indent="-228600" algn="l" defTabSz="914400" rtl="0" eaLnBrk="1" latinLnBrk="0" hangingPunct="1">
        <a:lnSpc>
          <a:spcPct val="100000"/>
        </a:lnSpc>
        <a:spcBef>
          <a:spcPts val="1000"/>
        </a:spcBef>
        <a:spcAft>
          <a:spcPts val="0"/>
        </a:spcAft>
        <a:buClrTx/>
        <a:buSzPct val="100000"/>
        <a:buFontTx/>
        <a:buChar char="•"/>
        <a:tabLst/>
        <a:defRPr sz="1800" b="0" i="0" u="none" strike="noStrike" cap="none" spc="0" baseline="0">
          <a:solidFill>
            <a:srgbClr val="000000"/>
          </a:solidFill>
          <a:uFillTx/>
          <a:latin typeface="Atyp Text Regular"/>
          <a:ea typeface="Atyp Text Regular"/>
          <a:cs typeface="Atyp Text Regular"/>
          <a:sym typeface="Atyp Text Regular"/>
        </a:defRPr>
      </a:lvl6pPr>
      <a:lvl7pPr marL="2971800" marR="0" indent="-228600" algn="l" defTabSz="914400" rtl="0" eaLnBrk="1" latinLnBrk="0" hangingPunct="1">
        <a:lnSpc>
          <a:spcPct val="100000"/>
        </a:lnSpc>
        <a:spcBef>
          <a:spcPts val="1000"/>
        </a:spcBef>
        <a:spcAft>
          <a:spcPts val="0"/>
        </a:spcAft>
        <a:buClrTx/>
        <a:buSzPct val="100000"/>
        <a:buFontTx/>
        <a:buChar char="•"/>
        <a:tabLst/>
        <a:defRPr sz="1800" b="0" i="0" u="none" strike="noStrike" cap="none" spc="0" baseline="0">
          <a:solidFill>
            <a:srgbClr val="000000"/>
          </a:solidFill>
          <a:uFillTx/>
          <a:latin typeface="Atyp Text Regular"/>
          <a:ea typeface="Atyp Text Regular"/>
          <a:cs typeface="Atyp Text Regular"/>
          <a:sym typeface="Atyp Text Regular"/>
        </a:defRPr>
      </a:lvl7pPr>
      <a:lvl8pPr marL="3429000" marR="0" indent="-228600" algn="l" defTabSz="914400" rtl="0" eaLnBrk="1" latinLnBrk="0" hangingPunct="1">
        <a:lnSpc>
          <a:spcPct val="100000"/>
        </a:lnSpc>
        <a:spcBef>
          <a:spcPts val="1000"/>
        </a:spcBef>
        <a:spcAft>
          <a:spcPts val="0"/>
        </a:spcAft>
        <a:buClrTx/>
        <a:buSzPct val="100000"/>
        <a:buFontTx/>
        <a:buChar char="•"/>
        <a:tabLst/>
        <a:defRPr sz="1800" b="0" i="0" u="none" strike="noStrike" cap="none" spc="0" baseline="0">
          <a:solidFill>
            <a:srgbClr val="000000"/>
          </a:solidFill>
          <a:uFillTx/>
          <a:latin typeface="Atyp Text Regular"/>
          <a:ea typeface="Atyp Text Regular"/>
          <a:cs typeface="Atyp Text Regular"/>
          <a:sym typeface="Atyp Text Regular"/>
        </a:defRPr>
      </a:lvl8pPr>
      <a:lvl9pPr marL="3886200" marR="0" indent="-228600" algn="l" defTabSz="914400" rtl="0" eaLnBrk="1" latinLnBrk="0" hangingPunct="1">
        <a:lnSpc>
          <a:spcPct val="100000"/>
        </a:lnSpc>
        <a:spcBef>
          <a:spcPts val="1000"/>
        </a:spcBef>
        <a:spcAft>
          <a:spcPts val="0"/>
        </a:spcAft>
        <a:buClrTx/>
        <a:buSzPct val="100000"/>
        <a:buFontTx/>
        <a:buChar char="•"/>
        <a:tabLst/>
        <a:defRPr sz="1800" b="0" i="0" u="none" strike="noStrike" cap="none" spc="0" baseline="0">
          <a:solidFill>
            <a:srgbClr val="000000"/>
          </a:solidFill>
          <a:uFillTx/>
          <a:latin typeface="Atyp Text Regular"/>
          <a:ea typeface="Atyp Text Regular"/>
          <a:cs typeface="Atyp Text Regular"/>
          <a:sym typeface="Atyp Text Regular"/>
        </a:defRPr>
      </a:lvl9pPr>
    </p:bodyStyle>
    <p:otherStyle>
      <a:lvl1pPr marL="0" marR="0" indent="0"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1pPr>
      <a:lvl2pPr marL="0" marR="0" indent="457131"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2pPr>
      <a:lvl3pPr marL="0" marR="0" indent="914262"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3pPr>
      <a:lvl4pPr marL="0" marR="0" indent="1371394"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4pPr>
      <a:lvl5pPr marL="0" marR="0" indent="1828525"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5pPr>
      <a:lvl6pPr marL="0" marR="0" indent="2285656"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6pPr>
      <a:lvl7pPr marL="0" marR="0" indent="2742788"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7pPr>
      <a:lvl8pPr marL="0" marR="0" indent="3199919"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8pPr>
      <a:lvl9pPr marL="0" marR="0" indent="3657050"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Slide Number"/>
          <p:cNvSpPr txBox="1">
            <a:spLocks noGrp="1"/>
          </p:cNvSpPr>
          <p:nvPr>
            <p:ph type="sldNum" sz="quarter" idx="2"/>
          </p:nvPr>
        </p:nvSpPr>
        <p:spPr>
          <a:xfrm>
            <a:off x="11527726" y="6256179"/>
            <a:ext cx="265456" cy="246221"/>
          </a:xfrm>
          <a:prstGeom prst="rect">
            <a:avLst/>
          </a:prstGeom>
          <a:ln w="12700">
            <a:miter lim="400000"/>
          </a:ln>
        </p:spPr>
        <p:txBody>
          <a:bodyPr wrap="none" lIns="45719" rIns="45719" anchor="b">
            <a:spAutoFit/>
          </a:bodyPr>
          <a:lstStyle>
            <a:lvl1pPr algn="r">
              <a:defRPr sz="1000">
                <a:latin typeface="+mn-lt"/>
                <a:ea typeface="Atyp Text Regular"/>
                <a:cs typeface="Atyp Text Regular"/>
                <a:sym typeface="Atyp Text Regular"/>
              </a:defRPr>
            </a:lvl1pPr>
          </a:lstStyle>
          <a:p>
            <a:fld id="{330EA680-D336-4FF7-8B7A-9848BB0A1C32}" type="slidenum">
              <a:rPr lang="en-US" smtClean="0"/>
              <a:t>‹#›</a:t>
            </a:fld>
            <a:endParaRPr lang="en-US"/>
          </a:p>
        </p:txBody>
      </p:sp>
      <p:sp>
        <p:nvSpPr>
          <p:cNvPr id="5" name="Click to Edit Blank Slide Title"/>
          <p:cNvSpPr txBox="1">
            <a:spLocks noGrp="1"/>
          </p:cNvSpPr>
          <p:nvPr>
            <p:ph type="title" hasCustomPrompt="1"/>
          </p:nvPr>
        </p:nvSpPr>
        <p:spPr>
          <a:xfrm>
            <a:off x="695325" y="505169"/>
            <a:ext cx="11164331" cy="78461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Autofit/>
          </a:bodyPr>
          <a:lstStyle/>
          <a:p>
            <a:r>
              <a:t>Click to Edit Blank Slide Title</a:t>
            </a:r>
          </a:p>
        </p:txBody>
      </p:sp>
      <p:sp>
        <p:nvSpPr>
          <p:cNvPr id="6" name="Body Level One…"/>
          <p:cNvSpPr txBox="1">
            <a:spLocks noGrp="1"/>
          </p:cNvSpPr>
          <p:nvPr>
            <p:ph type="body" idx="1"/>
          </p:nvPr>
        </p:nvSpPr>
        <p:spPr>
          <a:xfrm>
            <a:off x="690520" y="1600199"/>
            <a:ext cx="10972800" cy="411148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Autofit/>
          </a:bodyPr>
          <a:lstStyle/>
          <a:p>
            <a:r>
              <a:t>Body Level One</a:t>
            </a:r>
          </a:p>
          <a:p>
            <a:pPr lvl="1"/>
            <a:r>
              <a:t>Body Level Two</a:t>
            </a:r>
          </a:p>
          <a:p>
            <a:pPr lvl="2"/>
            <a:r>
              <a:t>Body Level Three</a:t>
            </a:r>
          </a:p>
          <a:p>
            <a:pPr lvl="3"/>
            <a:r>
              <a:t>Body Level Four</a:t>
            </a:r>
          </a:p>
          <a:p>
            <a:pPr lvl="4"/>
            <a:r>
              <a:rPr lang="en-US"/>
              <a:t>Body Level Five</a:t>
            </a:r>
            <a:endParaRPr/>
          </a:p>
        </p:txBody>
      </p:sp>
      <p:pic>
        <p:nvPicPr>
          <p:cNvPr id="9" name="Graphic 8">
            <a:extLst>
              <a:ext uri="{FF2B5EF4-FFF2-40B4-BE49-F238E27FC236}">
                <a16:creationId xmlns:a16="http://schemas.microsoft.com/office/drawing/2014/main" id="{F40E6C6D-8540-A267-0AAD-06F3658A4F87}"/>
              </a:ext>
            </a:extLst>
          </p:cNvPr>
          <p:cNvPicPr>
            <a:picLocks noChangeAspect="1"/>
          </p:cNvPicPr>
          <p:nvPr/>
        </p:nvPicPr>
        <p:blipFill>
          <a:blip>
            <a:extLst>
              <a:ext uri="{96DAC541-7B7A-43D3-8B79-37D633B846F1}">
                <asvg:svgBlip xmlns:asvg="http://schemas.microsoft.com/office/drawing/2016/SVG/main" r:embed="rId62"/>
              </a:ext>
            </a:extLst>
          </a:blip>
          <a:stretch>
            <a:fillRect/>
          </a:stretch>
        </p:blipFill>
        <p:spPr>
          <a:xfrm>
            <a:off x="510882" y="5921468"/>
            <a:ext cx="2546643" cy="515230"/>
          </a:xfrm>
          <a:prstGeom prst="rect">
            <a:avLst/>
          </a:prstGeom>
        </p:spPr>
      </p:pic>
    </p:spTree>
    <p:extLst>
      <p:ext uri="{BB962C8B-B14F-4D97-AF65-F5344CB8AC3E}">
        <p14:creationId xmlns:p14="http://schemas.microsoft.com/office/powerpoint/2010/main" val="38906838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791" r:id="rId32"/>
    <p:sldLayoutId id="2147483792" r:id="rId33"/>
    <p:sldLayoutId id="2147483793" r:id="rId34"/>
    <p:sldLayoutId id="2147483794" r:id="rId35"/>
    <p:sldLayoutId id="2147483795" r:id="rId36"/>
    <p:sldLayoutId id="2147483796" r:id="rId37"/>
    <p:sldLayoutId id="2147483797" r:id="rId38"/>
    <p:sldLayoutId id="2147483798" r:id="rId39"/>
    <p:sldLayoutId id="2147483799" r:id="rId40"/>
    <p:sldLayoutId id="2147483800" r:id="rId41"/>
    <p:sldLayoutId id="2147483801" r:id="rId42"/>
    <p:sldLayoutId id="2147483802" r:id="rId43"/>
    <p:sldLayoutId id="2147483803" r:id="rId44"/>
    <p:sldLayoutId id="2147483804" r:id="rId45"/>
    <p:sldLayoutId id="2147483805" r:id="rId46"/>
    <p:sldLayoutId id="2147483806" r:id="rId47"/>
    <p:sldLayoutId id="2147483807" r:id="rId48"/>
    <p:sldLayoutId id="2147483808" r:id="rId49"/>
    <p:sldLayoutId id="2147483809" r:id="rId50"/>
    <p:sldLayoutId id="2147483810" r:id="rId51"/>
    <p:sldLayoutId id="2147483811" r:id="rId52"/>
    <p:sldLayoutId id="2147483812" r:id="rId53"/>
    <p:sldLayoutId id="2147483813" r:id="rId54"/>
    <p:sldLayoutId id="2147483814" r:id="rId55"/>
    <p:sldLayoutId id="2147483815" r:id="rId56"/>
    <p:sldLayoutId id="2147483816" r:id="rId57"/>
    <p:sldLayoutId id="2147483817" r:id="rId58"/>
    <p:sldLayoutId id="2147483818" r:id="rId59"/>
    <p:sldLayoutId id="2147483819" r:id="rId60"/>
  </p:sldLayoutIdLst>
  <p:transition spd="med"/>
  <p:txStyles>
    <p:titleStyle>
      <a:lvl1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mj-lt"/>
          <a:ea typeface="Atyp Display Semibold"/>
          <a:cs typeface="Atyp Display Semibold"/>
          <a:sym typeface="Atyp Display Semibold"/>
        </a:defRPr>
      </a:lvl1pPr>
      <a:lvl2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2pPr>
      <a:lvl3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3pPr>
      <a:lvl4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4pPr>
      <a:lvl5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5pPr>
      <a:lvl6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6pPr>
      <a:lvl7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7pPr>
      <a:lvl8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8pPr>
      <a:lvl9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9pPr>
    </p:titleStyle>
    <p:bodyStyle>
      <a:lvl1pPr marL="285750" marR="0" indent="-285750" algn="l" defTabSz="914400" rtl="0" eaLnBrk="1" latinLnBrk="0" hangingPunct="1">
        <a:lnSpc>
          <a:spcPct val="100000"/>
        </a:lnSpc>
        <a:spcBef>
          <a:spcPts val="1000"/>
        </a:spcBef>
        <a:spcAft>
          <a:spcPts val="0"/>
        </a:spcAft>
        <a:buClr>
          <a:schemeClr val="tx1"/>
        </a:buClr>
        <a:buSzTx/>
        <a:buFont typeface="Arial" panose="020B0604020202020204" pitchFamily="34" charset="0"/>
        <a:buChar char="•"/>
        <a:tabLst/>
        <a:defRPr sz="1800" b="0" i="0" u="none" strike="noStrike" cap="none" spc="0" baseline="0">
          <a:solidFill>
            <a:srgbClr val="000000"/>
          </a:solidFill>
          <a:uFillTx/>
          <a:latin typeface="+mn-lt"/>
          <a:ea typeface="Atyp Text" pitchFamily="2" charset="0"/>
          <a:cs typeface="Atyp Text" pitchFamily="2" charset="0"/>
          <a:sym typeface="Atyp Text Regular"/>
        </a:defRPr>
      </a:lvl1pPr>
      <a:lvl2pPr marL="742950" marR="0" indent="-285750" algn="l" defTabSz="914400" rtl="0" eaLnBrk="1" latinLnBrk="0" hangingPunct="1">
        <a:lnSpc>
          <a:spcPct val="100000"/>
        </a:lnSpc>
        <a:spcBef>
          <a:spcPts val="1000"/>
        </a:spcBef>
        <a:spcAft>
          <a:spcPts val="0"/>
        </a:spcAft>
        <a:buClr>
          <a:schemeClr val="tx1"/>
        </a:buClr>
        <a:buSzPct val="100000"/>
        <a:buFont typeface="Arial" panose="020B0604020202020204" pitchFamily="34" charset="0"/>
        <a:buChar char="•"/>
        <a:tabLst/>
        <a:defRPr sz="1600" b="0" i="0" u="none" strike="noStrike" cap="none" spc="0" baseline="0">
          <a:solidFill>
            <a:srgbClr val="000000"/>
          </a:solidFill>
          <a:uFillTx/>
          <a:latin typeface="+mn-lt"/>
          <a:ea typeface="Atyp Text" pitchFamily="2" charset="0"/>
          <a:cs typeface="Atyp Text" pitchFamily="2" charset="0"/>
          <a:sym typeface="Atyp Text Regular"/>
        </a:defRPr>
      </a:lvl2pPr>
      <a:lvl3pPr marL="1200150" marR="0" indent="-285750" algn="l" defTabSz="914400" rtl="0" eaLnBrk="1" latinLnBrk="0" hangingPunct="1">
        <a:lnSpc>
          <a:spcPct val="100000"/>
        </a:lnSpc>
        <a:spcBef>
          <a:spcPts val="1000"/>
        </a:spcBef>
        <a:spcAft>
          <a:spcPts val="0"/>
        </a:spcAft>
        <a:buClr>
          <a:schemeClr val="tx1"/>
        </a:buClr>
        <a:buSzPct val="100000"/>
        <a:buFont typeface="Arial" panose="020B0604020202020204" pitchFamily="34" charset="0"/>
        <a:buChar char="•"/>
        <a:tabLst/>
        <a:defRPr sz="1400" b="0" i="0" u="none" strike="noStrike" cap="none" spc="0" baseline="0">
          <a:solidFill>
            <a:srgbClr val="000000"/>
          </a:solidFill>
          <a:uFillTx/>
          <a:latin typeface="+mn-lt"/>
          <a:ea typeface="Atyp Text" pitchFamily="2" charset="0"/>
          <a:cs typeface="Atyp Text" pitchFamily="2" charset="0"/>
          <a:sym typeface="Atyp Text Regular"/>
        </a:defRPr>
      </a:lvl3pPr>
      <a:lvl4pPr marL="1657350" marR="0" indent="-285750" algn="l" defTabSz="914400" rtl="0" eaLnBrk="1" latinLnBrk="0" hangingPunct="1">
        <a:lnSpc>
          <a:spcPct val="100000"/>
        </a:lnSpc>
        <a:spcBef>
          <a:spcPts val="1000"/>
        </a:spcBef>
        <a:spcAft>
          <a:spcPts val="0"/>
        </a:spcAft>
        <a:buClr>
          <a:schemeClr val="tx1"/>
        </a:buClr>
        <a:buSzPct val="100000"/>
        <a:buFont typeface="Arial" panose="020B0604020202020204" pitchFamily="34" charset="0"/>
        <a:buChar char="•"/>
        <a:tabLst/>
        <a:defRPr sz="1200" b="0" i="0" u="none" strike="noStrike" cap="none" spc="0" baseline="0">
          <a:solidFill>
            <a:srgbClr val="000000"/>
          </a:solidFill>
          <a:uFillTx/>
          <a:latin typeface="+mn-lt"/>
          <a:ea typeface="Atyp Text" pitchFamily="2" charset="0"/>
          <a:cs typeface="Atyp Text" pitchFamily="2" charset="0"/>
          <a:sym typeface="Atyp Text Regular"/>
        </a:defRPr>
      </a:lvl4pPr>
      <a:lvl5pPr marL="2114550" marR="0" indent="-285750" algn="l" defTabSz="914400" rtl="0" eaLnBrk="1" latinLnBrk="0" hangingPunct="1">
        <a:lnSpc>
          <a:spcPct val="100000"/>
        </a:lnSpc>
        <a:spcBef>
          <a:spcPts val="1000"/>
        </a:spcBef>
        <a:spcAft>
          <a:spcPts val="0"/>
        </a:spcAft>
        <a:buClr>
          <a:schemeClr val="tx1"/>
        </a:buClr>
        <a:buSzPct val="100000"/>
        <a:buFont typeface="Arial" panose="020B0604020202020204" pitchFamily="34" charset="0"/>
        <a:buChar char="•"/>
        <a:tabLst/>
        <a:defRPr sz="1200" b="0" i="0" u="none" strike="noStrike" cap="none" spc="0" baseline="0">
          <a:solidFill>
            <a:srgbClr val="000000"/>
          </a:solidFill>
          <a:uFillTx/>
          <a:latin typeface="+mn-lt"/>
          <a:ea typeface="Atyp Text" pitchFamily="2" charset="0"/>
          <a:cs typeface="Atyp Text" pitchFamily="2" charset="0"/>
          <a:sym typeface="Atyp Text Regular"/>
        </a:defRPr>
      </a:lvl5pPr>
      <a:lvl6pPr marL="2514600" marR="0" indent="-228600" algn="l" defTabSz="914400" rtl="0" eaLnBrk="1" latinLnBrk="0" hangingPunct="1">
        <a:lnSpc>
          <a:spcPct val="100000"/>
        </a:lnSpc>
        <a:spcBef>
          <a:spcPts val="1000"/>
        </a:spcBef>
        <a:spcAft>
          <a:spcPts val="0"/>
        </a:spcAft>
        <a:buClrTx/>
        <a:buSzPct val="100000"/>
        <a:buFontTx/>
        <a:buChar char="•"/>
        <a:tabLst/>
        <a:defRPr sz="1800" b="0" i="0" u="none" strike="noStrike" cap="none" spc="0" baseline="0">
          <a:solidFill>
            <a:srgbClr val="000000"/>
          </a:solidFill>
          <a:uFillTx/>
          <a:latin typeface="Atyp Text Regular"/>
          <a:ea typeface="Atyp Text Regular"/>
          <a:cs typeface="Atyp Text Regular"/>
          <a:sym typeface="Atyp Text Regular"/>
        </a:defRPr>
      </a:lvl6pPr>
      <a:lvl7pPr marL="2971800" marR="0" indent="-228600" algn="l" defTabSz="914400" rtl="0" eaLnBrk="1" latinLnBrk="0" hangingPunct="1">
        <a:lnSpc>
          <a:spcPct val="100000"/>
        </a:lnSpc>
        <a:spcBef>
          <a:spcPts val="1000"/>
        </a:spcBef>
        <a:spcAft>
          <a:spcPts val="0"/>
        </a:spcAft>
        <a:buClrTx/>
        <a:buSzPct val="100000"/>
        <a:buFontTx/>
        <a:buChar char="•"/>
        <a:tabLst/>
        <a:defRPr sz="1800" b="0" i="0" u="none" strike="noStrike" cap="none" spc="0" baseline="0">
          <a:solidFill>
            <a:srgbClr val="000000"/>
          </a:solidFill>
          <a:uFillTx/>
          <a:latin typeface="Atyp Text Regular"/>
          <a:ea typeface="Atyp Text Regular"/>
          <a:cs typeface="Atyp Text Regular"/>
          <a:sym typeface="Atyp Text Regular"/>
        </a:defRPr>
      </a:lvl7pPr>
      <a:lvl8pPr marL="3429000" marR="0" indent="-228600" algn="l" defTabSz="914400" rtl="0" eaLnBrk="1" latinLnBrk="0" hangingPunct="1">
        <a:lnSpc>
          <a:spcPct val="100000"/>
        </a:lnSpc>
        <a:spcBef>
          <a:spcPts val="1000"/>
        </a:spcBef>
        <a:spcAft>
          <a:spcPts val="0"/>
        </a:spcAft>
        <a:buClrTx/>
        <a:buSzPct val="100000"/>
        <a:buFontTx/>
        <a:buChar char="•"/>
        <a:tabLst/>
        <a:defRPr sz="1800" b="0" i="0" u="none" strike="noStrike" cap="none" spc="0" baseline="0">
          <a:solidFill>
            <a:srgbClr val="000000"/>
          </a:solidFill>
          <a:uFillTx/>
          <a:latin typeface="Atyp Text Regular"/>
          <a:ea typeface="Atyp Text Regular"/>
          <a:cs typeface="Atyp Text Regular"/>
          <a:sym typeface="Atyp Text Regular"/>
        </a:defRPr>
      </a:lvl8pPr>
      <a:lvl9pPr marL="3886200" marR="0" indent="-228600" algn="l" defTabSz="914400" rtl="0" eaLnBrk="1" latinLnBrk="0" hangingPunct="1">
        <a:lnSpc>
          <a:spcPct val="100000"/>
        </a:lnSpc>
        <a:spcBef>
          <a:spcPts val="1000"/>
        </a:spcBef>
        <a:spcAft>
          <a:spcPts val="0"/>
        </a:spcAft>
        <a:buClrTx/>
        <a:buSzPct val="100000"/>
        <a:buFontTx/>
        <a:buChar char="•"/>
        <a:tabLst/>
        <a:defRPr sz="1800" b="0" i="0" u="none" strike="noStrike" cap="none" spc="0" baseline="0">
          <a:solidFill>
            <a:srgbClr val="000000"/>
          </a:solidFill>
          <a:uFillTx/>
          <a:latin typeface="Atyp Text Regular"/>
          <a:ea typeface="Atyp Text Regular"/>
          <a:cs typeface="Atyp Text Regular"/>
          <a:sym typeface="Atyp Text Regular"/>
        </a:defRPr>
      </a:lvl9pPr>
    </p:bodyStyle>
    <p:otherStyle>
      <a:lvl1pPr marL="0" marR="0" indent="0"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1pPr>
      <a:lvl2pPr marL="0" marR="0" indent="457131"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2pPr>
      <a:lvl3pPr marL="0" marR="0" indent="914262"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3pPr>
      <a:lvl4pPr marL="0" marR="0" indent="1371394"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4pPr>
      <a:lvl5pPr marL="0" marR="0" indent="1828525"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5pPr>
      <a:lvl6pPr marL="0" marR="0" indent="2285656"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6pPr>
      <a:lvl7pPr marL="0" marR="0" indent="2742788"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7pPr>
      <a:lvl8pPr marL="0" marR="0" indent="3199919"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8pPr>
      <a:lvl9pPr marL="0" marR="0" indent="3657050"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Slide Number"/>
          <p:cNvSpPr txBox="1">
            <a:spLocks noGrp="1"/>
          </p:cNvSpPr>
          <p:nvPr>
            <p:ph type="sldNum" sz="quarter" idx="2"/>
          </p:nvPr>
        </p:nvSpPr>
        <p:spPr>
          <a:xfrm>
            <a:off x="11540451" y="6253479"/>
            <a:ext cx="252731" cy="248921"/>
          </a:xfrm>
          <a:prstGeom prst="rect">
            <a:avLst/>
          </a:prstGeom>
          <a:ln w="12700">
            <a:miter lim="400000"/>
          </a:ln>
        </p:spPr>
        <p:txBody>
          <a:bodyPr wrap="none" lIns="45719" rIns="45719" anchor="b">
            <a:spAutoFit/>
          </a:bodyPr>
          <a:lstStyle>
            <a:lvl1pPr algn="r">
              <a:defRPr sz="1000">
                <a:latin typeface="Atyp Text Regular"/>
                <a:ea typeface="Atyp Text Regular"/>
                <a:cs typeface="Atyp Text Regular"/>
                <a:sym typeface="Atyp Text Regular"/>
              </a:defRPr>
            </a:lvl1pPr>
          </a:lstStyle>
          <a:p>
            <a:fld id="{86CB4B4D-7CA3-9044-876B-883B54F8677D}" type="slidenum">
              <a:t>‹#›</a:t>
            </a:fld>
            <a:endParaRPr/>
          </a:p>
        </p:txBody>
      </p:sp>
      <p:sp>
        <p:nvSpPr>
          <p:cNvPr id="5" name="Click to Edit Blank Slide Title"/>
          <p:cNvSpPr txBox="1">
            <a:spLocks noGrp="1"/>
          </p:cNvSpPr>
          <p:nvPr>
            <p:ph type="title" hasCustomPrompt="1"/>
          </p:nvPr>
        </p:nvSpPr>
        <p:spPr>
          <a:xfrm>
            <a:off x="695325" y="505169"/>
            <a:ext cx="11164331" cy="7846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p>
            <a:r>
              <a:t>Click to Edit Blank Slide Title</a:t>
            </a:r>
          </a:p>
        </p:txBody>
      </p:sp>
      <p:sp>
        <p:nvSpPr>
          <p:cNvPr id="6" name="Body Level One…"/>
          <p:cNvSpPr txBox="1">
            <a:spLocks noGrp="1"/>
          </p:cNvSpPr>
          <p:nvPr>
            <p:ph type="body" idx="1"/>
          </p:nvPr>
        </p:nvSpPr>
        <p:spPr>
          <a:xfrm>
            <a:off x="698612"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p>
            <a:r>
              <a:t>Body Level One</a:t>
            </a:r>
          </a:p>
          <a:p>
            <a:pPr lvl="1"/>
            <a:r>
              <a:t>Body Level Two</a:t>
            </a:r>
          </a:p>
          <a:p>
            <a:pPr lvl="2"/>
            <a:r>
              <a:t>Body Level Three</a:t>
            </a:r>
          </a:p>
          <a:p>
            <a:pPr lvl="3"/>
            <a:r>
              <a:t>Body Level Four</a:t>
            </a:r>
          </a:p>
          <a:p>
            <a:pPr lvl="4"/>
            <a:r>
              <a:rPr lang="en-US"/>
              <a:t>Body Level Five</a:t>
            </a:r>
            <a:endParaRPr/>
          </a:p>
        </p:txBody>
      </p:sp>
    </p:spTree>
    <p:extLst>
      <p:ext uri="{BB962C8B-B14F-4D97-AF65-F5344CB8AC3E}">
        <p14:creationId xmlns:p14="http://schemas.microsoft.com/office/powerpoint/2010/main" val="3107619013"/>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Lst>
  <p:transition spd="med"/>
  <p:txStyles>
    <p:titleStyle>
      <a:lvl1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1pPr>
      <a:lvl2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2pPr>
      <a:lvl3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3pPr>
      <a:lvl4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4pPr>
      <a:lvl5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5pPr>
      <a:lvl6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6pPr>
      <a:lvl7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7pPr>
      <a:lvl8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8pPr>
      <a:lvl9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9pPr>
    </p:titleStyle>
    <p:bodyStyle>
      <a:lvl1pPr marL="285750" marR="0" indent="-285750" algn="l" defTabSz="914400" rtl="0" eaLnBrk="1" latinLnBrk="0" hangingPunct="1">
        <a:lnSpc>
          <a:spcPct val="100000"/>
        </a:lnSpc>
        <a:spcBef>
          <a:spcPts val="1000"/>
        </a:spcBef>
        <a:spcAft>
          <a:spcPts val="0"/>
        </a:spcAft>
        <a:buClr>
          <a:schemeClr val="tx1"/>
        </a:buClr>
        <a:buSzTx/>
        <a:buFont typeface="Arial" panose="020B0604020202020204" pitchFamily="34" charset="0"/>
        <a:buChar char="•"/>
        <a:tabLst/>
        <a:defRPr sz="1800" b="0" i="0" u="none" strike="noStrike" cap="none" spc="0" baseline="0">
          <a:solidFill>
            <a:srgbClr val="000000"/>
          </a:solidFill>
          <a:uFillTx/>
          <a:latin typeface="Atyp Text Regular"/>
          <a:ea typeface="Atyp Text Regular"/>
          <a:cs typeface="Atyp Text Regular"/>
          <a:sym typeface="Atyp Text Regular"/>
        </a:defRPr>
      </a:lvl1pPr>
      <a:lvl2pPr marL="742950" marR="0" indent="-285750" algn="l" defTabSz="914400" rtl="0" eaLnBrk="1" latinLnBrk="0" hangingPunct="1">
        <a:lnSpc>
          <a:spcPct val="100000"/>
        </a:lnSpc>
        <a:spcBef>
          <a:spcPts val="1000"/>
        </a:spcBef>
        <a:spcAft>
          <a:spcPts val="0"/>
        </a:spcAft>
        <a:buClr>
          <a:schemeClr val="tx1"/>
        </a:buClr>
        <a:buSzPct val="100000"/>
        <a:buFont typeface="Arial" panose="020B0604020202020204" pitchFamily="34" charset="0"/>
        <a:buChar char="•"/>
        <a:tabLst/>
        <a:defRPr sz="1600" b="0" i="0" u="none" strike="noStrike" cap="none" spc="0" baseline="0">
          <a:solidFill>
            <a:srgbClr val="000000"/>
          </a:solidFill>
          <a:uFillTx/>
          <a:latin typeface="Atyp Text Regular"/>
          <a:ea typeface="Atyp Text Regular"/>
          <a:cs typeface="Atyp Text Regular"/>
          <a:sym typeface="Atyp Text Regular"/>
        </a:defRPr>
      </a:lvl2pPr>
      <a:lvl3pPr marL="1200150" marR="0" indent="-285750" algn="l" defTabSz="914400" rtl="0" eaLnBrk="1" latinLnBrk="0" hangingPunct="1">
        <a:lnSpc>
          <a:spcPct val="100000"/>
        </a:lnSpc>
        <a:spcBef>
          <a:spcPts val="1000"/>
        </a:spcBef>
        <a:spcAft>
          <a:spcPts val="0"/>
        </a:spcAft>
        <a:buClr>
          <a:schemeClr val="tx1"/>
        </a:buClr>
        <a:buSzPct val="100000"/>
        <a:buFont typeface="Arial" panose="020B0604020202020204" pitchFamily="34" charset="0"/>
        <a:buChar char="•"/>
        <a:tabLst/>
        <a:defRPr sz="1400" b="0" i="0" u="none" strike="noStrike" cap="none" spc="0" baseline="0">
          <a:solidFill>
            <a:srgbClr val="000000"/>
          </a:solidFill>
          <a:uFillTx/>
          <a:latin typeface="Atyp Text Regular"/>
          <a:ea typeface="Atyp Text Regular"/>
          <a:cs typeface="Atyp Text Regular"/>
          <a:sym typeface="Atyp Text Regular"/>
        </a:defRPr>
      </a:lvl3pPr>
      <a:lvl4pPr marL="1657350" marR="0" indent="-285750" algn="l" defTabSz="914400" rtl="0" eaLnBrk="1" latinLnBrk="0" hangingPunct="1">
        <a:lnSpc>
          <a:spcPct val="100000"/>
        </a:lnSpc>
        <a:spcBef>
          <a:spcPts val="1000"/>
        </a:spcBef>
        <a:spcAft>
          <a:spcPts val="0"/>
        </a:spcAft>
        <a:buClr>
          <a:schemeClr val="tx1"/>
        </a:buClr>
        <a:buSzPct val="100000"/>
        <a:buFont typeface="Arial" panose="020B0604020202020204" pitchFamily="34" charset="0"/>
        <a:buChar char="•"/>
        <a:tabLst/>
        <a:defRPr sz="1200" b="0" i="0" u="none" strike="noStrike" cap="none" spc="0" baseline="0">
          <a:solidFill>
            <a:srgbClr val="000000"/>
          </a:solidFill>
          <a:uFillTx/>
          <a:latin typeface="Atyp Text Regular"/>
          <a:ea typeface="Atyp Text Regular"/>
          <a:cs typeface="Atyp Text Regular"/>
          <a:sym typeface="Atyp Text Regular"/>
        </a:defRPr>
      </a:lvl4pPr>
      <a:lvl5pPr marL="2114550" marR="0" indent="-285750" algn="l" defTabSz="914400" rtl="0" eaLnBrk="1" latinLnBrk="0" hangingPunct="1">
        <a:lnSpc>
          <a:spcPct val="100000"/>
        </a:lnSpc>
        <a:spcBef>
          <a:spcPts val="1000"/>
        </a:spcBef>
        <a:spcAft>
          <a:spcPts val="0"/>
        </a:spcAft>
        <a:buClr>
          <a:schemeClr val="tx1"/>
        </a:buClr>
        <a:buSzPct val="100000"/>
        <a:buFont typeface="Arial" panose="020B0604020202020204" pitchFamily="34" charset="0"/>
        <a:buChar char="•"/>
        <a:tabLst/>
        <a:defRPr sz="1200" b="0" i="0" u="none" strike="noStrike" cap="none" spc="0" baseline="0">
          <a:solidFill>
            <a:srgbClr val="000000"/>
          </a:solidFill>
          <a:uFillTx/>
          <a:latin typeface="Atyp Text Regular"/>
          <a:ea typeface="Atyp Text Regular"/>
          <a:cs typeface="Atyp Text Regular"/>
          <a:sym typeface="Atyp Text Regular"/>
        </a:defRPr>
      </a:lvl5pPr>
      <a:lvl6pPr marL="2514600" marR="0" indent="-228600" algn="l" defTabSz="914400" rtl="0" eaLnBrk="1" latinLnBrk="0" hangingPunct="1">
        <a:lnSpc>
          <a:spcPct val="100000"/>
        </a:lnSpc>
        <a:spcBef>
          <a:spcPts val="1000"/>
        </a:spcBef>
        <a:spcAft>
          <a:spcPts val="0"/>
        </a:spcAft>
        <a:buClrTx/>
        <a:buSzPct val="100000"/>
        <a:buFontTx/>
        <a:buChar char="•"/>
        <a:tabLst/>
        <a:defRPr sz="1800" b="0" i="0" u="none" strike="noStrike" cap="none" spc="0" baseline="0">
          <a:solidFill>
            <a:srgbClr val="000000"/>
          </a:solidFill>
          <a:uFillTx/>
          <a:latin typeface="Atyp Text Regular"/>
          <a:ea typeface="Atyp Text Regular"/>
          <a:cs typeface="Atyp Text Regular"/>
          <a:sym typeface="Atyp Text Regular"/>
        </a:defRPr>
      </a:lvl6pPr>
      <a:lvl7pPr marL="2971800" marR="0" indent="-228600" algn="l" defTabSz="914400" rtl="0" eaLnBrk="1" latinLnBrk="0" hangingPunct="1">
        <a:lnSpc>
          <a:spcPct val="100000"/>
        </a:lnSpc>
        <a:spcBef>
          <a:spcPts val="1000"/>
        </a:spcBef>
        <a:spcAft>
          <a:spcPts val="0"/>
        </a:spcAft>
        <a:buClrTx/>
        <a:buSzPct val="100000"/>
        <a:buFontTx/>
        <a:buChar char="•"/>
        <a:tabLst/>
        <a:defRPr sz="1800" b="0" i="0" u="none" strike="noStrike" cap="none" spc="0" baseline="0">
          <a:solidFill>
            <a:srgbClr val="000000"/>
          </a:solidFill>
          <a:uFillTx/>
          <a:latin typeface="Atyp Text Regular"/>
          <a:ea typeface="Atyp Text Regular"/>
          <a:cs typeface="Atyp Text Regular"/>
          <a:sym typeface="Atyp Text Regular"/>
        </a:defRPr>
      </a:lvl7pPr>
      <a:lvl8pPr marL="3429000" marR="0" indent="-228600" algn="l" defTabSz="914400" rtl="0" eaLnBrk="1" latinLnBrk="0" hangingPunct="1">
        <a:lnSpc>
          <a:spcPct val="100000"/>
        </a:lnSpc>
        <a:spcBef>
          <a:spcPts val="1000"/>
        </a:spcBef>
        <a:spcAft>
          <a:spcPts val="0"/>
        </a:spcAft>
        <a:buClrTx/>
        <a:buSzPct val="100000"/>
        <a:buFontTx/>
        <a:buChar char="•"/>
        <a:tabLst/>
        <a:defRPr sz="1800" b="0" i="0" u="none" strike="noStrike" cap="none" spc="0" baseline="0">
          <a:solidFill>
            <a:srgbClr val="000000"/>
          </a:solidFill>
          <a:uFillTx/>
          <a:latin typeface="Atyp Text Regular"/>
          <a:ea typeface="Atyp Text Regular"/>
          <a:cs typeface="Atyp Text Regular"/>
          <a:sym typeface="Atyp Text Regular"/>
        </a:defRPr>
      </a:lvl8pPr>
      <a:lvl9pPr marL="3886200" marR="0" indent="-228600" algn="l" defTabSz="914400" rtl="0" eaLnBrk="1" latinLnBrk="0" hangingPunct="1">
        <a:lnSpc>
          <a:spcPct val="100000"/>
        </a:lnSpc>
        <a:spcBef>
          <a:spcPts val="1000"/>
        </a:spcBef>
        <a:spcAft>
          <a:spcPts val="0"/>
        </a:spcAft>
        <a:buClrTx/>
        <a:buSzPct val="100000"/>
        <a:buFontTx/>
        <a:buChar char="•"/>
        <a:tabLst/>
        <a:defRPr sz="1800" b="0" i="0" u="none" strike="noStrike" cap="none" spc="0" baseline="0">
          <a:solidFill>
            <a:srgbClr val="000000"/>
          </a:solidFill>
          <a:uFillTx/>
          <a:latin typeface="Atyp Text Regular"/>
          <a:ea typeface="Atyp Text Regular"/>
          <a:cs typeface="Atyp Text Regular"/>
          <a:sym typeface="Atyp Text Regular"/>
        </a:defRPr>
      </a:lvl9pPr>
    </p:bodyStyle>
    <p:otherStyle>
      <a:lvl1pPr marL="0" marR="0" indent="0"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1pPr>
      <a:lvl2pPr marL="0" marR="0" indent="457131"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2pPr>
      <a:lvl3pPr marL="0" marR="0" indent="914262"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3pPr>
      <a:lvl4pPr marL="0" marR="0" indent="1371394"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4pPr>
      <a:lvl5pPr marL="0" marR="0" indent="1828525"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5pPr>
      <a:lvl6pPr marL="0" marR="0" indent="2285656"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6pPr>
      <a:lvl7pPr marL="0" marR="0" indent="2742788"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7pPr>
      <a:lvl8pPr marL="0" marR="0" indent="3199919"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8pPr>
      <a:lvl9pPr marL="0" marR="0" indent="3657050"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Slide Number"/>
          <p:cNvSpPr txBox="1">
            <a:spLocks noGrp="1"/>
          </p:cNvSpPr>
          <p:nvPr>
            <p:ph type="sldNum" sz="quarter" idx="2"/>
          </p:nvPr>
        </p:nvSpPr>
        <p:spPr>
          <a:xfrm>
            <a:off x="11540451" y="6253479"/>
            <a:ext cx="252731" cy="248921"/>
          </a:xfrm>
          <a:prstGeom prst="rect">
            <a:avLst/>
          </a:prstGeom>
          <a:ln w="12700">
            <a:miter lim="400000"/>
          </a:ln>
        </p:spPr>
        <p:txBody>
          <a:bodyPr wrap="none" lIns="45719" rIns="45719" anchor="b">
            <a:spAutoFit/>
          </a:bodyPr>
          <a:lstStyle>
            <a:lvl1pPr algn="r">
              <a:defRPr sz="1000">
                <a:latin typeface="Atyp Text Regular"/>
                <a:ea typeface="Atyp Text Regular"/>
                <a:cs typeface="Atyp Text Regular"/>
                <a:sym typeface="Atyp Text Regular"/>
              </a:defRPr>
            </a:lvl1pPr>
          </a:lstStyle>
          <a:p>
            <a:fld id="{86CB4B4D-7CA3-9044-876B-883B54F8677D}" type="slidenum">
              <a:t>‹#›</a:t>
            </a:fld>
            <a:endParaRPr/>
          </a:p>
        </p:txBody>
      </p:sp>
      <p:sp>
        <p:nvSpPr>
          <p:cNvPr id="5" name="Click to Edit Blank Slide Title"/>
          <p:cNvSpPr txBox="1">
            <a:spLocks noGrp="1"/>
          </p:cNvSpPr>
          <p:nvPr>
            <p:ph type="title" hasCustomPrompt="1"/>
          </p:nvPr>
        </p:nvSpPr>
        <p:spPr>
          <a:xfrm>
            <a:off x="695325" y="505169"/>
            <a:ext cx="11164331" cy="7846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p>
            <a:r>
              <a:t>Click to Edit Blank Slide Title</a:t>
            </a:r>
          </a:p>
        </p:txBody>
      </p:sp>
      <p:sp>
        <p:nvSpPr>
          <p:cNvPr id="6" name="Body Level One…"/>
          <p:cNvSpPr txBox="1">
            <a:spLocks noGrp="1"/>
          </p:cNvSpPr>
          <p:nvPr>
            <p:ph type="body" idx="1"/>
          </p:nvPr>
        </p:nvSpPr>
        <p:spPr>
          <a:xfrm>
            <a:off x="698612"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p>
            <a:r>
              <a:t>Body Level One</a:t>
            </a:r>
          </a:p>
          <a:p>
            <a:pPr lvl="1"/>
            <a:r>
              <a:t>Body Level Two</a:t>
            </a:r>
          </a:p>
          <a:p>
            <a:pPr lvl="2"/>
            <a:r>
              <a:t>Body Level Three</a:t>
            </a:r>
          </a:p>
          <a:p>
            <a:pPr lvl="3"/>
            <a:r>
              <a:t>Body Level Four</a:t>
            </a:r>
          </a:p>
          <a:p>
            <a:pPr lvl="4"/>
            <a:r>
              <a:rPr lang="en-US"/>
              <a:t>Body Level Five</a:t>
            </a:r>
            <a:endParaRPr/>
          </a:p>
        </p:txBody>
      </p:sp>
    </p:spTree>
    <p:extLst>
      <p:ext uri="{BB962C8B-B14F-4D97-AF65-F5344CB8AC3E}">
        <p14:creationId xmlns:p14="http://schemas.microsoft.com/office/powerpoint/2010/main" val="1709176276"/>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 id="2147483860" r:id="rId22"/>
    <p:sldLayoutId id="2147483861" r:id="rId23"/>
    <p:sldLayoutId id="2147483862" r:id="rId24"/>
    <p:sldLayoutId id="2147483863" r:id="rId25"/>
    <p:sldLayoutId id="2147483864" r:id="rId26"/>
    <p:sldLayoutId id="2147483865" r:id="rId27"/>
    <p:sldLayoutId id="2147483866" r:id="rId28"/>
    <p:sldLayoutId id="2147483867" r:id="rId29"/>
    <p:sldLayoutId id="2147483868" r:id="rId30"/>
    <p:sldLayoutId id="2147483869" r:id="rId31"/>
    <p:sldLayoutId id="2147483870" r:id="rId32"/>
    <p:sldLayoutId id="2147483871" r:id="rId33"/>
    <p:sldLayoutId id="2147483872" r:id="rId34"/>
    <p:sldLayoutId id="2147483873" r:id="rId35"/>
  </p:sldLayoutIdLst>
  <p:transition spd="med"/>
  <p:txStyles>
    <p:titleStyle>
      <a:lvl1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1pPr>
      <a:lvl2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2pPr>
      <a:lvl3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3pPr>
      <a:lvl4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4pPr>
      <a:lvl5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5pPr>
      <a:lvl6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6pPr>
      <a:lvl7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7pPr>
      <a:lvl8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8pPr>
      <a:lvl9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9pPr>
    </p:titleStyle>
    <p:bodyStyle>
      <a:lvl1pPr marL="285750" marR="0" indent="-285750" algn="l" defTabSz="914400" rtl="0" eaLnBrk="1" latinLnBrk="0" hangingPunct="1">
        <a:lnSpc>
          <a:spcPct val="100000"/>
        </a:lnSpc>
        <a:spcBef>
          <a:spcPts val="1000"/>
        </a:spcBef>
        <a:spcAft>
          <a:spcPts val="0"/>
        </a:spcAft>
        <a:buClr>
          <a:schemeClr val="tx1"/>
        </a:buClr>
        <a:buSzTx/>
        <a:buFont typeface="Arial" panose="020B0604020202020204" pitchFamily="34" charset="0"/>
        <a:buChar char="•"/>
        <a:tabLst/>
        <a:defRPr sz="1800" b="0" i="0" u="none" strike="noStrike" cap="none" spc="0" baseline="0">
          <a:solidFill>
            <a:srgbClr val="000000"/>
          </a:solidFill>
          <a:uFillTx/>
          <a:latin typeface="Atyp Text Regular"/>
          <a:ea typeface="Atyp Text Regular"/>
          <a:cs typeface="Atyp Text Regular"/>
          <a:sym typeface="Atyp Text Regular"/>
        </a:defRPr>
      </a:lvl1pPr>
      <a:lvl2pPr marL="742950" marR="0" indent="-285750" algn="l" defTabSz="914400" rtl="0" eaLnBrk="1" latinLnBrk="0" hangingPunct="1">
        <a:lnSpc>
          <a:spcPct val="100000"/>
        </a:lnSpc>
        <a:spcBef>
          <a:spcPts val="1000"/>
        </a:spcBef>
        <a:spcAft>
          <a:spcPts val="0"/>
        </a:spcAft>
        <a:buClr>
          <a:schemeClr val="tx1"/>
        </a:buClr>
        <a:buSzPct val="100000"/>
        <a:buFont typeface="Arial" panose="020B0604020202020204" pitchFamily="34" charset="0"/>
        <a:buChar char="•"/>
        <a:tabLst/>
        <a:defRPr sz="1600" b="0" i="0" u="none" strike="noStrike" cap="none" spc="0" baseline="0">
          <a:solidFill>
            <a:srgbClr val="000000"/>
          </a:solidFill>
          <a:uFillTx/>
          <a:latin typeface="Atyp Text Regular"/>
          <a:ea typeface="Atyp Text Regular"/>
          <a:cs typeface="Atyp Text Regular"/>
          <a:sym typeface="Atyp Text Regular"/>
        </a:defRPr>
      </a:lvl2pPr>
      <a:lvl3pPr marL="1200150" marR="0" indent="-285750" algn="l" defTabSz="914400" rtl="0" eaLnBrk="1" latinLnBrk="0" hangingPunct="1">
        <a:lnSpc>
          <a:spcPct val="100000"/>
        </a:lnSpc>
        <a:spcBef>
          <a:spcPts val="1000"/>
        </a:spcBef>
        <a:spcAft>
          <a:spcPts val="0"/>
        </a:spcAft>
        <a:buClr>
          <a:schemeClr val="tx1"/>
        </a:buClr>
        <a:buSzPct val="100000"/>
        <a:buFont typeface="Arial" panose="020B0604020202020204" pitchFamily="34" charset="0"/>
        <a:buChar char="•"/>
        <a:tabLst/>
        <a:defRPr sz="1400" b="0" i="0" u="none" strike="noStrike" cap="none" spc="0" baseline="0">
          <a:solidFill>
            <a:srgbClr val="000000"/>
          </a:solidFill>
          <a:uFillTx/>
          <a:latin typeface="Atyp Text Regular"/>
          <a:ea typeface="Atyp Text Regular"/>
          <a:cs typeface="Atyp Text Regular"/>
          <a:sym typeface="Atyp Text Regular"/>
        </a:defRPr>
      </a:lvl3pPr>
      <a:lvl4pPr marL="1657350" marR="0" indent="-285750" algn="l" defTabSz="914400" rtl="0" eaLnBrk="1" latinLnBrk="0" hangingPunct="1">
        <a:lnSpc>
          <a:spcPct val="100000"/>
        </a:lnSpc>
        <a:spcBef>
          <a:spcPts val="1000"/>
        </a:spcBef>
        <a:spcAft>
          <a:spcPts val="0"/>
        </a:spcAft>
        <a:buClr>
          <a:schemeClr val="tx1"/>
        </a:buClr>
        <a:buSzPct val="100000"/>
        <a:buFont typeface="Arial" panose="020B0604020202020204" pitchFamily="34" charset="0"/>
        <a:buChar char="•"/>
        <a:tabLst/>
        <a:defRPr sz="1200" b="0" i="0" u="none" strike="noStrike" cap="none" spc="0" baseline="0">
          <a:solidFill>
            <a:srgbClr val="000000"/>
          </a:solidFill>
          <a:uFillTx/>
          <a:latin typeface="Atyp Text Regular"/>
          <a:ea typeface="Atyp Text Regular"/>
          <a:cs typeface="Atyp Text Regular"/>
          <a:sym typeface="Atyp Text Regular"/>
        </a:defRPr>
      </a:lvl4pPr>
      <a:lvl5pPr marL="2114550" marR="0" indent="-285750" algn="l" defTabSz="914400" rtl="0" eaLnBrk="1" latinLnBrk="0" hangingPunct="1">
        <a:lnSpc>
          <a:spcPct val="100000"/>
        </a:lnSpc>
        <a:spcBef>
          <a:spcPts val="1000"/>
        </a:spcBef>
        <a:spcAft>
          <a:spcPts val="0"/>
        </a:spcAft>
        <a:buClr>
          <a:schemeClr val="tx1"/>
        </a:buClr>
        <a:buSzPct val="100000"/>
        <a:buFont typeface="Arial" panose="020B0604020202020204" pitchFamily="34" charset="0"/>
        <a:buChar char="•"/>
        <a:tabLst/>
        <a:defRPr sz="1200" b="0" i="0" u="none" strike="noStrike" cap="none" spc="0" baseline="0">
          <a:solidFill>
            <a:srgbClr val="000000"/>
          </a:solidFill>
          <a:uFillTx/>
          <a:latin typeface="Atyp Text Regular"/>
          <a:ea typeface="Atyp Text Regular"/>
          <a:cs typeface="Atyp Text Regular"/>
          <a:sym typeface="Atyp Text Regular"/>
        </a:defRPr>
      </a:lvl5pPr>
      <a:lvl6pPr marL="2514600" marR="0" indent="-228600" algn="l" defTabSz="914400" rtl="0" eaLnBrk="1" latinLnBrk="0" hangingPunct="1">
        <a:lnSpc>
          <a:spcPct val="100000"/>
        </a:lnSpc>
        <a:spcBef>
          <a:spcPts val="1000"/>
        </a:spcBef>
        <a:spcAft>
          <a:spcPts val="0"/>
        </a:spcAft>
        <a:buClrTx/>
        <a:buSzPct val="100000"/>
        <a:buFontTx/>
        <a:buChar char="•"/>
        <a:tabLst/>
        <a:defRPr sz="1800" b="0" i="0" u="none" strike="noStrike" cap="none" spc="0" baseline="0">
          <a:solidFill>
            <a:srgbClr val="000000"/>
          </a:solidFill>
          <a:uFillTx/>
          <a:latin typeface="Atyp Text Regular"/>
          <a:ea typeface="Atyp Text Regular"/>
          <a:cs typeface="Atyp Text Regular"/>
          <a:sym typeface="Atyp Text Regular"/>
        </a:defRPr>
      </a:lvl6pPr>
      <a:lvl7pPr marL="2971800" marR="0" indent="-228600" algn="l" defTabSz="914400" rtl="0" eaLnBrk="1" latinLnBrk="0" hangingPunct="1">
        <a:lnSpc>
          <a:spcPct val="100000"/>
        </a:lnSpc>
        <a:spcBef>
          <a:spcPts val="1000"/>
        </a:spcBef>
        <a:spcAft>
          <a:spcPts val="0"/>
        </a:spcAft>
        <a:buClrTx/>
        <a:buSzPct val="100000"/>
        <a:buFontTx/>
        <a:buChar char="•"/>
        <a:tabLst/>
        <a:defRPr sz="1800" b="0" i="0" u="none" strike="noStrike" cap="none" spc="0" baseline="0">
          <a:solidFill>
            <a:srgbClr val="000000"/>
          </a:solidFill>
          <a:uFillTx/>
          <a:latin typeface="Atyp Text Regular"/>
          <a:ea typeface="Atyp Text Regular"/>
          <a:cs typeface="Atyp Text Regular"/>
          <a:sym typeface="Atyp Text Regular"/>
        </a:defRPr>
      </a:lvl7pPr>
      <a:lvl8pPr marL="3429000" marR="0" indent="-228600" algn="l" defTabSz="914400" rtl="0" eaLnBrk="1" latinLnBrk="0" hangingPunct="1">
        <a:lnSpc>
          <a:spcPct val="100000"/>
        </a:lnSpc>
        <a:spcBef>
          <a:spcPts val="1000"/>
        </a:spcBef>
        <a:spcAft>
          <a:spcPts val="0"/>
        </a:spcAft>
        <a:buClrTx/>
        <a:buSzPct val="100000"/>
        <a:buFontTx/>
        <a:buChar char="•"/>
        <a:tabLst/>
        <a:defRPr sz="1800" b="0" i="0" u="none" strike="noStrike" cap="none" spc="0" baseline="0">
          <a:solidFill>
            <a:srgbClr val="000000"/>
          </a:solidFill>
          <a:uFillTx/>
          <a:latin typeface="Atyp Text Regular"/>
          <a:ea typeface="Atyp Text Regular"/>
          <a:cs typeface="Atyp Text Regular"/>
          <a:sym typeface="Atyp Text Regular"/>
        </a:defRPr>
      </a:lvl8pPr>
      <a:lvl9pPr marL="3886200" marR="0" indent="-228600" algn="l" defTabSz="914400" rtl="0" eaLnBrk="1" latinLnBrk="0" hangingPunct="1">
        <a:lnSpc>
          <a:spcPct val="100000"/>
        </a:lnSpc>
        <a:spcBef>
          <a:spcPts val="1000"/>
        </a:spcBef>
        <a:spcAft>
          <a:spcPts val="0"/>
        </a:spcAft>
        <a:buClrTx/>
        <a:buSzPct val="100000"/>
        <a:buFontTx/>
        <a:buChar char="•"/>
        <a:tabLst/>
        <a:defRPr sz="1800" b="0" i="0" u="none" strike="noStrike" cap="none" spc="0" baseline="0">
          <a:solidFill>
            <a:srgbClr val="000000"/>
          </a:solidFill>
          <a:uFillTx/>
          <a:latin typeface="Atyp Text Regular"/>
          <a:ea typeface="Atyp Text Regular"/>
          <a:cs typeface="Atyp Text Regular"/>
          <a:sym typeface="Atyp Text Regular"/>
        </a:defRPr>
      </a:lvl9pPr>
    </p:bodyStyle>
    <p:otherStyle>
      <a:lvl1pPr marL="0" marR="0" indent="0"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1pPr>
      <a:lvl2pPr marL="0" marR="0" indent="457131"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2pPr>
      <a:lvl3pPr marL="0" marR="0" indent="914262"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3pPr>
      <a:lvl4pPr marL="0" marR="0" indent="1371394"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4pPr>
      <a:lvl5pPr marL="0" marR="0" indent="1828525"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5pPr>
      <a:lvl6pPr marL="0" marR="0" indent="2285656"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6pPr>
      <a:lvl7pPr marL="0" marR="0" indent="2742788"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7pPr>
      <a:lvl8pPr marL="0" marR="0" indent="3199919"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8pPr>
      <a:lvl9pPr marL="0" marR="0" indent="3657050" algn="r" defTabSz="914262"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typ Text Regular"/>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6B3479-0C99-7256-0AC7-4A21605C4CB2}"/>
              </a:ext>
            </a:extLst>
          </p:cNvPr>
          <p:cNvSpPr>
            <a:spLocks noGrp="1"/>
          </p:cNvSpPr>
          <p:nvPr>
            <p:ph type="title"/>
          </p:nvPr>
        </p:nvSpPr>
        <p:spPr/>
        <p:txBody>
          <a:bodyPr/>
          <a:lstStyle/>
          <a:p>
            <a:r>
              <a:rPr lang="en-US" dirty="0"/>
              <a:t>QBR Template Instructions</a:t>
            </a:r>
          </a:p>
        </p:txBody>
      </p:sp>
      <p:sp>
        <p:nvSpPr>
          <p:cNvPr id="6" name="Text Placeholder 5">
            <a:extLst>
              <a:ext uri="{FF2B5EF4-FFF2-40B4-BE49-F238E27FC236}">
                <a16:creationId xmlns:a16="http://schemas.microsoft.com/office/drawing/2014/main" id="{BA17E457-4D3E-962C-7DB1-2B2E4105D80B}"/>
              </a:ext>
            </a:extLst>
          </p:cNvPr>
          <p:cNvSpPr>
            <a:spLocks noGrp="1"/>
          </p:cNvSpPr>
          <p:nvPr>
            <p:ph type="body" sz="quarter" idx="1"/>
          </p:nvPr>
        </p:nvSpPr>
        <p:spPr/>
        <p:txBody>
          <a:bodyPr/>
          <a:lstStyle/>
          <a:p>
            <a:r>
              <a:rPr lang="en-US" dirty="0"/>
              <a:t>Welcome to the LogMeIn QBR template! Read below to get the most out of this template. </a:t>
            </a:r>
          </a:p>
        </p:txBody>
      </p:sp>
      <p:sp>
        <p:nvSpPr>
          <p:cNvPr id="7" name="Text Placeholder 6">
            <a:extLst>
              <a:ext uri="{FF2B5EF4-FFF2-40B4-BE49-F238E27FC236}">
                <a16:creationId xmlns:a16="http://schemas.microsoft.com/office/drawing/2014/main" id="{D8A8D2F3-B193-E1BA-99EC-7C5F7E7BD664}"/>
              </a:ext>
            </a:extLst>
          </p:cNvPr>
          <p:cNvSpPr>
            <a:spLocks noGrp="1"/>
          </p:cNvSpPr>
          <p:nvPr>
            <p:ph type="body" sz="quarter" idx="22"/>
          </p:nvPr>
        </p:nvSpPr>
        <p:spPr/>
        <p:txBody>
          <a:bodyPr/>
          <a:lstStyle/>
          <a:p>
            <a:pPr marL="0" indent="0">
              <a:buNone/>
            </a:pPr>
            <a:r>
              <a:rPr lang="en-US" dirty="0"/>
              <a:t>This template is designed to lay out the key discussion topics within a QBR. </a:t>
            </a:r>
          </a:p>
          <a:p>
            <a:pPr marL="0" indent="0">
              <a:buNone/>
            </a:pPr>
            <a:r>
              <a:rPr lang="en-US" dirty="0"/>
              <a:t>Things to keep in mind:</a:t>
            </a:r>
          </a:p>
          <a:p>
            <a:pPr marL="0" indent="0">
              <a:buNone/>
            </a:pPr>
            <a:endParaRPr lang="en-US" dirty="0"/>
          </a:p>
          <a:p>
            <a:pPr>
              <a:buFontTx/>
              <a:buChar char="-"/>
            </a:pPr>
            <a:r>
              <a:rPr lang="en-US" dirty="0"/>
              <a:t>The Agenda slide follows the order the slides are currently in. Feel free to move around, but remember to update the agenda to match!</a:t>
            </a:r>
          </a:p>
          <a:p>
            <a:pPr>
              <a:buFontTx/>
              <a:buChar char="-"/>
            </a:pPr>
            <a:r>
              <a:rPr lang="en-US" dirty="0"/>
              <a:t>The </a:t>
            </a:r>
            <a:r>
              <a:rPr lang="en-US" dirty="0" err="1"/>
              <a:t>subheaders</a:t>
            </a:r>
            <a:r>
              <a:rPr lang="en-US" dirty="0"/>
              <a:t> on each slide are notes to inspire you how to use the slide or what information to include – </a:t>
            </a:r>
            <a:r>
              <a:rPr lang="en-US" b="1" dirty="0"/>
              <a:t>be sure to remove the </a:t>
            </a:r>
            <a:r>
              <a:rPr lang="en-US" b="1" dirty="0" err="1"/>
              <a:t>subheaders</a:t>
            </a:r>
            <a:r>
              <a:rPr lang="en-US" dirty="0"/>
              <a:t>.</a:t>
            </a:r>
          </a:p>
          <a:p>
            <a:pPr>
              <a:buFontTx/>
              <a:buChar char="-"/>
            </a:pPr>
            <a:r>
              <a:rPr lang="en-US" dirty="0"/>
              <a:t>This is a template at its core! Feel free to make it your own and add / edit / delete what you see fit. </a:t>
            </a:r>
          </a:p>
          <a:p>
            <a:pPr>
              <a:buFontTx/>
              <a:buChar char="-"/>
            </a:pPr>
            <a:endParaRPr lang="en-US" dirty="0"/>
          </a:p>
          <a:p>
            <a:pPr marL="0" indent="0">
              <a:buNone/>
            </a:pPr>
            <a:r>
              <a:rPr lang="en-US" dirty="0"/>
              <a:t>Happy Business Review-</a:t>
            </a:r>
            <a:r>
              <a:rPr lang="en-US" dirty="0" err="1"/>
              <a:t>ing</a:t>
            </a:r>
            <a:r>
              <a:rPr lang="en-US" dirty="0"/>
              <a:t>! </a:t>
            </a:r>
          </a:p>
        </p:txBody>
      </p:sp>
    </p:spTree>
    <p:extLst>
      <p:ext uri="{BB962C8B-B14F-4D97-AF65-F5344CB8AC3E}">
        <p14:creationId xmlns:p14="http://schemas.microsoft.com/office/powerpoint/2010/main" val="348484425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7B51B-9F26-E9CB-C794-E8B3EE410B29}"/>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6BFC95D-97BA-6B96-8B64-1BD25982BB13}"/>
              </a:ext>
            </a:extLst>
          </p:cNvPr>
          <p:cNvSpPr>
            <a:spLocks noGrp="1"/>
          </p:cNvSpPr>
          <p:nvPr>
            <p:ph type="title"/>
          </p:nvPr>
        </p:nvSpPr>
        <p:spPr/>
        <p:txBody>
          <a:bodyPr/>
          <a:lstStyle/>
          <a:p>
            <a:r>
              <a:rPr lang="en-US" dirty="0"/>
              <a:t>Recommendations and Next Steps</a:t>
            </a:r>
          </a:p>
        </p:txBody>
      </p:sp>
      <p:sp>
        <p:nvSpPr>
          <p:cNvPr id="10" name="Text Placeholder 9">
            <a:extLst>
              <a:ext uri="{FF2B5EF4-FFF2-40B4-BE49-F238E27FC236}">
                <a16:creationId xmlns:a16="http://schemas.microsoft.com/office/drawing/2014/main" id="{A95F38FA-34D9-F1F6-3476-D430548C9AD4}"/>
              </a:ext>
            </a:extLst>
          </p:cNvPr>
          <p:cNvSpPr>
            <a:spLocks noGrp="1"/>
          </p:cNvSpPr>
          <p:nvPr>
            <p:ph type="body" sz="quarter" idx="1"/>
          </p:nvPr>
        </p:nvSpPr>
        <p:spPr/>
        <p:txBody>
          <a:bodyPr/>
          <a:lstStyle/>
          <a:p>
            <a:r>
              <a:rPr lang="en-US" dirty="0"/>
              <a:t>Use this slide to communicate recommendations, anticipated needs, and suggested improvements. If possible, define on this slide concrete next steps for both parties. </a:t>
            </a:r>
          </a:p>
        </p:txBody>
      </p:sp>
      <p:sp>
        <p:nvSpPr>
          <p:cNvPr id="11" name="Text Placeholder 10">
            <a:extLst>
              <a:ext uri="{FF2B5EF4-FFF2-40B4-BE49-F238E27FC236}">
                <a16:creationId xmlns:a16="http://schemas.microsoft.com/office/drawing/2014/main" id="{26C5D741-CC88-07AD-57BC-BA53B9592085}"/>
              </a:ext>
            </a:extLst>
          </p:cNvPr>
          <p:cNvSpPr>
            <a:spLocks noGrp="1"/>
          </p:cNvSpPr>
          <p:nvPr>
            <p:ph type="body" sz="quarter" idx="22"/>
          </p:nvPr>
        </p:nvSpPr>
        <p:spPr/>
        <p:txBody>
          <a:bodyPr/>
          <a:lstStyle/>
          <a:p>
            <a:endParaRPr lang="en-US"/>
          </a:p>
        </p:txBody>
      </p:sp>
    </p:spTree>
    <p:extLst>
      <p:ext uri="{BB962C8B-B14F-4D97-AF65-F5344CB8AC3E}">
        <p14:creationId xmlns:p14="http://schemas.microsoft.com/office/powerpoint/2010/main" val="282196699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1C69C-0188-319A-B050-6AECE656B9D8}"/>
              </a:ext>
            </a:extLst>
          </p:cNvPr>
          <p:cNvSpPr>
            <a:spLocks noGrp="1"/>
          </p:cNvSpPr>
          <p:nvPr>
            <p:ph type="title"/>
          </p:nvPr>
        </p:nvSpPr>
        <p:spPr/>
        <p:txBody>
          <a:bodyPr/>
          <a:lstStyle/>
          <a:p>
            <a:r>
              <a:rPr lang="en-US" dirty="0"/>
              <a:t>Customer Success Stories</a:t>
            </a:r>
          </a:p>
        </p:txBody>
      </p:sp>
      <p:sp>
        <p:nvSpPr>
          <p:cNvPr id="3" name="Text Placeholder 2">
            <a:extLst>
              <a:ext uri="{FF2B5EF4-FFF2-40B4-BE49-F238E27FC236}">
                <a16:creationId xmlns:a16="http://schemas.microsoft.com/office/drawing/2014/main" id="{B55BD0E1-6417-706D-9F01-3ECAE6401952}"/>
              </a:ext>
            </a:extLst>
          </p:cNvPr>
          <p:cNvSpPr>
            <a:spLocks noGrp="1"/>
          </p:cNvSpPr>
          <p:nvPr>
            <p:ph type="body" sz="quarter" idx="1"/>
          </p:nvPr>
        </p:nvSpPr>
        <p:spPr/>
        <p:txBody>
          <a:bodyPr/>
          <a:lstStyle/>
          <a:p>
            <a:r>
              <a:rPr lang="en-US" dirty="0"/>
              <a:t>Include case studies, anecdotes, or other small success stories that highlight value delivered, especially with new services or items being recommended.</a:t>
            </a:r>
          </a:p>
        </p:txBody>
      </p:sp>
      <p:sp>
        <p:nvSpPr>
          <p:cNvPr id="4" name="Text Placeholder 3">
            <a:extLst>
              <a:ext uri="{FF2B5EF4-FFF2-40B4-BE49-F238E27FC236}">
                <a16:creationId xmlns:a16="http://schemas.microsoft.com/office/drawing/2014/main" id="{22FF625F-0740-F600-DC35-4F767F6A1FA2}"/>
              </a:ext>
            </a:extLst>
          </p:cNvPr>
          <p:cNvSpPr>
            <a:spLocks noGrp="1"/>
          </p:cNvSpPr>
          <p:nvPr>
            <p:ph type="body" sz="quarter" idx="22"/>
          </p:nvPr>
        </p:nvSpPr>
        <p:spPr>
          <a:xfrm>
            <a:off x="516924" y="1919717"/>
            <a:ext cx="11158538" cy="3786187"/>
          </a:xfrm>
        </p:spPr>
        <p:txBody>
          <a:bodyPr/>
          <a:lstStyle/>
          <a:p>
            <a:endParaRPr lang="en-US" dirty="0"/>
          </a:p>
        </p:txBody>
      </p:sp>
    </p:spTree>
    <p:extLst>
      <p:ext uri="{BB962C8B-B14F-4D97-AF65-F5344CB8AC3E}">
        <p14:creationId xmlns:p14="http://schemas.microsoft.com/office/powerpoint/2010/main" val="304613554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17C91-F1DD-6391-D050-4D0EED0BF5D1}"/>
              </a:ext>
            </a:extLst>
          </p:cNvPr>
          <p:cNvSpPr>
            <a:spLocks noGrp="1"/>
          </p:cNvSpPr>
          <p:nvPr>
            <p:ph type="title"/>
          </p:nvPr>
        </p:nvSpPr>
        <p:spPr/>
        <p:txBody>
          <a:bodyPr/>
          <a:lstStyle/>
          <a:p>
            <a:r>
              <a:rPr lang="en-US" dirty="0"/>
              <a:t>Feedback | Questions</a:t>
            </a:r>
          </a:p>
        </p:txBody>
      </p:sp>
      <p:sp>
        <p:nvSpPr>
          <p:cNvPr id="3" name="Text Placeholder 2">
            <a:extLst>
              <a:ext uri="{FF2B5EF4-FFF2-40B4-BE49-F238E27FC236}">
                <a16:creationId xmlns:a16="http://schemas.microsoft.com/office/drawing/2014/main" id="{364C7237-246E-AD4D-A42D-48E84F68DBFC}"/>
              </a:ext>
            </a:extLst>
          </p:cNvPr>
          <p:cNvSpPr>
            <a:spLocks noGrp="1"/>
          </p:cNvSpPr>
          <p:nvPr>
            <p:ph type="body" sz="quarter" idx="1"/>
          </p:nvPr>
        </p:nvSpPr>
        <p:spPr>
          <a:xfrm>
            <a:off x="1225846" y="3846286"/>
            <a:ext cx="9740308" cy="434456"/>
          </a:xfrm>
        </p:spPr>
        <p:txBody>
          <a:bodyPr/>
          <a:lstStyle/>
          <a:p>
            <a:r>
              <a:rPr lang="en-US" dirty="0"/>
              <a:t>Open the floor up on this slide. Ask your customer for feedback on services, processes, even the QBR experience. Answer any additional questions. </a:t>
            </a:r>
          </a:p>
        </p:txBody>
      </p:sp>
    </p:spTree>
    <p:extLst>
      <p:ext uri="{BB962C8B-B14F-4D97-AF65-F5344CB8AC3E}">
        <p14:creationId xmlns:p14="http://schemas.microsoft.com/office/powerpoint/2010/main" val="287676250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B1FE79-D42E-B985-84E7-3568B87E790D}"/>
              </a:ext>
            </a:extLst>
          </p:cNvPr>
          <p:cNvSpPr>
            <a:spLocks noGrp="1"/>
          </p:cNvSpPr>
          <p:nvPr>
            <p:ph type="title"/>
          </p:nvPr>
        </p:nvSpPr>
        <p:spPr/>
        <p:txBody>
          <a:bodyPr/>
          <a:lstStyle/>
          <a:p>
            <a:r>
              <a:rPr lang="en-US" dirty="0"/>
              <a:t>Quarterly Business Review (QBR) Template</a:t>
            </a:r>
          </a:p>
        </p:txBody>
      </p:sp>
    </p:spTree>
    <p:extLst>
      <p:ext uri="{BB962C8B-B14F-4D97-AF65-F5344CB8AC3E}">
        <p14:creationId xmlns:p14="http://schemas.microsoft.com/office/powerpoint/2010/main" val="162641527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79EE1-EB19-BB15-AB86-7078F67AA0AD}"/>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8B311E84-958F-03FE-C67C-76651BDFF5DF}"/>
              </a:ext>
            </a:extLst>
          </p:cNvPr>
          <p:cNvSpPr>
            <a:spLocks noGrp="1"/>
          </p:cNvSpPr>
          <p:nvPr>
            <p:ph type="body" sz="quarter" idx="1"/>
          </p:nvPr>
        </p:nvSpPr>
        <p:spPr/>
        <p:txBody>
          <a:bodyPr/>
          <a:lstStyle/>
          <a:p>
            <a:r>
              <a:rPr lang="en-US" dirty="0"/>
              <a:t>Intros </a:t>
            </a:r>
          </a:p>
          <a:p>
            <a:r>
              <a:rPr lang="en-US" dirty="0"/>
              <a:t>Business Objectives Overview</a:t>
            </a:r>
          </a:p>
          <a:p>
            <a:r>
              <a:rPr lang="en-US" dirty="0"/>
              <a:t>Technology Outcomes</a:t>
            </a:r>
          </a:p>
          <a:p>
            <a:r>
              <a:rPr lang="en-US" dirty="0"/>
              <a:t>Service KPIs</a:t>
            </a:r>
          </a:p>
          <a:p>
            <a:r>
              <a:rPr lang="en-US" dirty="0"/>
              <a:t>Noteworthy Happenings</a:t>
            </a:r>
          </a:p>
          <a:p>
            <a:r>
              <a:rPr lang="en-US" dirty="0"/>
              <a:t>Team Insights</a:t>
            </a:r>
          </a:p>
          <a:p>
            <a:r>
              <a:rPr lang="en-US" dirty="0"/>
              <a:t>Recommendations and Next Steps</a:t>
            </a:r>
          </a:p>
          <a:p>
            <a:r>
              <a:rPr lang="en-US" dirty="0"/>
              <a:t>Questions and Feedback</a:t>
            </a:r>
          </a:p>
        </p:txBody>
      </p:sp>
      <p:sp>
        <p:nvSpPr>
          <p:cNvPr id="8" name="Text Placeholder 7">
            <a:extLst>
              <a:ext uri="{FF2B5EF4-FFF2-40B4-BE49-F238E27FC236}">
                <a16:creationId xmlns:a16="http://schemas.microsoft.com/office/drawing/2014/main" id="{7E6305A6-BDFF-6A61-5DF8-E3CFF906CED0}"/>
              </a:ext>
            </a:extLst>
          </p:cNvPr>
          <p:cNvSpPr>
            <a:spLocks noGrp="1"/>
          </p:cNvSpPr>
          <p:nvPr>
            <p:ph type="body" sz="quarter" idx="21"/>
          </p:nvPr>
        </p:nvSpPr>
        <p:spPr/>
        <p:txBody>
          <a:bodyPr/>
          <a:lstStyle/>
          <a:p>
            <a:r>
              <a:rPr lang="en-US" dirty="0"/>
              <a:t>1</a:t>
            </a:r>
          </a:p>
          <a:p>
            <a:r>
              <a:rPr lang="en-US" dirty="0"/>
              <a:t>2</a:t>
            </a:r>
          </a:p>
          <a:p>
            <a:r>
              <a:rPr lang="en-US" dirty="0"/>
              <a:t>3</a:t>
            </a:r>
          </a:p>
          <a:p>
            <a:r>
              <a:rPr lang="en-US" dirty="0"/>
              <a:t>4</a:t>
            </a:r>
          </a:p>
          <a:p>
            <a:r>
              <a:rPr lang="en-US" dirty="0"/>
              <a:t>5</a:t>
            </a:r>
          </a:p>
          <a:p>
            <a:r>
              <a:rPr lang="en-US" dirty="0"/>
              <a:t>6</a:t>
            </a:r>
          </a:p>
          <a:p>
            <a:r>
              <a:rPr lang="en-US" dirty="0"/>
              <a:t>7</a:t>
            </a:r>
          </a:p>
          <a:p>
            <a:r>
              <a:rPr lang="en-US" dirty="0"/>
              <a:t>8</a:t>
            </a:r>
          </a:p>
          <a:p>
            <a:endParaRPr lang="en-US" dirty="0"/>
          </a:p>
        </p:txBody>
      </p:sp>
      <p:sp>
        <p:nvSpPr>
          <p:cNvPr id="6" name="Title 5">
            <a:extLst>
              <a:ext uri="{FF2B5EF4-FFF2-40B4-BE49-F238E27FC236}">
                <a16:creationId xmlns:a16="http://schemas.microsoft.com/office/drawing/2014/main" id="{94008605-9D31-8E8C-44C2-B5645BC90D22}"/>
              </a:ext>
            </a:extLst>
          </p:cNvPr>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208207374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30E84A-5550-5EFF-AB76-6AD5F57A930E}"/>
              </a:ext>
            </a:extLst>
          </p:cNvPr>
          <p:cNvSpPr>
            <a:spLocks noGrp="1"/>
          </p:cNvSpPr>
          <p:nvPr>
            <p:ph type="title"/>
          </p:nvPr>
        </p:nvSpPr>
        <p:spPr/>
        <p:txBody>
          <a:bodyPr/>
          <a:lstStyle/>
          <a:p>
            <a:r>
              <a:rPr lang="en-US" dirty="0"/>
              <a:t>Introductions</a:t>
            </a:r>
          </a:p>
        </p:txBody>
      </p:sp>
      <p:sp>
        <p:nvSpPr>
          <p:cNvPr id="10" name="Picture Placeholder 9">
            <a:extLst>
              <a:ext uri="{FF2B5EF4-FFF2-40B4-BE49-F238E27FC236}">
                <a16:creationId xmlns:a16="http://schemas.microsoft.com/office/drawing/2014/main" id="{DB9EC8DB-60F4-D6DD-F1A0-BCB79173794C}"/>
              </a:ext>
            </a:extLst>
          </p:cNvPr>
          <p:cNvSpPr>
            <a:spLocks noGrp="1"/>
          </p:cNvSpPr>
          <p:nvPr>
            <p:ph type="pic" sz="quarter" idx="21"/>
          </p:nvPr>
        </p:nvSpPr>
        <p:spPr/>
        <p:txBody>
          <a:bodyPr/>
          <a:lstStyle/>
          <a:p>
            <a:endParaRPr lang="en-US"/>
          </a:p>
        </p:txBody>
      </p:sp>
      <p:sp>
        <p:nvSpPr>
          <p:cNvPr id="11" name="Picture Placeholder 10">
            <a:extLst>
              <a:ext uri="{FF2B5EF4-FFF2-40B4-BE49-F238E27FC236}">
                <a16:creationId xmlns:a16="http://schemas.microsoft.com/office/drawing/2014/main" id="{7205DFB1-D3BD-3ECD-21E3-2871495D58F8}"/>
              </a:ext>
            </a:extLst>
          </p:cNvPr>
          <p:cNvSpPr>
            <a:spLocks noGrp="1"/>
          </p:cNvSpPr>
          <p:nvPr>
            <p:ph type="pic" sz="quarter" idx="22"/>
          </p:nvPr>
        </p:nvSpPr>
        <p:spPr/>
        <p:txBody>
          <a:bodyPr/>
          <a:lstStyle/>
          <a:p>
            <a:endParaRPr lang="en-US"/>
          </a:p>
        </p:txBody>
      </p:sp>
      <p:sp>
        <p:nvSpPr>
          <p:cNvPr id="12" name="Picture Placeholder 11">
            <a:extLst>
              <a:ext uri="{FF2B5EF4-FFF2-40B4-BE49-F238E27FC236}">
                <a16:creationId xmlns:a16="http://schemas.microsoft.com/office/drawing/2014/main" id="{63856B40-981F-4153-FC96-FF4A02D72B2C}"/>
              </a:ext>
            </a:extLst>
          </p:cNvPr>
          <p:cNvSpPr>
            <a:spLocks noGrp="1"/>
          </p:cNvSpPr>
          <p:nvPr>
            <p:ph type="pic" sz="quarter" idx="23"/>
          </p:nvPr>
        </p:nvSpPr>
        <p:spPr/>
        <p:txBody>
          <a:bodyPr/>
          <a:lstStyle/>
          <a:p>
            <a:endParaRPr lang="en-US"/>
          </a:p>
        </p:txBody>
      </p:sp>
      <p:sp>
        <p:nvSpPr>
          <p:cNvPr id="9" name="Text Placeholder 8">
            <a:extLst>
              <a:ext uri="{FF2B5EF4-FFF2-40B4-BE49-F238E27FC236}">
                <a16:creationId xmlns:a16="http://schemas.microsoft.com/office/drawing/2014/main" id="{BA81EFAF-CC8B-6B3B-50F0-84E30E2133E8}"/>
              </a:ext>
            </a:extLst>
          </p:cNvPr>
          <p:cNvSpPr>
            <a:spLocks noGrp="1"/>
          </p:cNvSpPr>
          <p:nvPr>
            <p:ph type="body" sz="quarter" idx="1"/>
          </p:nvPr>
        </p:nvSpPr>
        <p:spPr/>
        <p:txBody>
          <a:bodyPr/>
          <a:lstStyle/>
          <a:p>
            <a:endParaRPr lang="en-US"/>
          </a:p>
        </p:txBody>
      </p:sp>
      <p:sp>
        <p:nvSpPr>
          <p:cNvPr id="13" name="Text Placeholder 12">
            <a:extLst>
              <a:ext uri="{FF2B5EF4-FFF2-40B4-BE49-F238E27FC236}">
                <a16:creationId xmlns:a16="http://schemas.microsoft.com/office/drawing/2014/main" id="{A10FD57D-23CC-19C5-3D9E-AA2CC5E7D238}"/>
              </a:ext>
            </a:extLst>
          </p:cNvPr>
          <p:cNvSpPr>
            <a:spLocks noGrp="1"/>
          </p:cNvSpPr>
          <p:nvPr>
            <p:ph type="body" sz="quarter" idx="24"/>
          </p:nvPr>
        </p:nvSpPr>
        <p:spPr/>
        <p:txBody>
          <a:bodyPr/>
          <a:lstStyle/>
          <a:p>
            <a:endParaRPr lang="en-US"/>
          </a:p>
        </p:txBody>
      </p:sp>
      <p:sp>
        <p:nvSpPr>
          <p:cNvPr id="14" name="Text Placeholder 13">
            <a:extLst>
              <a:ext uri="{FF2B5EF4-FFF2-40B4-BE49-F238E27FC236}">
                <a16:creationId xmlns:a16="http://schemas.microsoft.com/office/drawing/2014/main" id="{8F8537BC-1BBD-36F4-F48D-AE4AC584B1D0}"/>
              </a:ext>
            </a:extLst>
          </p:cNvPr>
          <p:cNvSpPr>
            <a:spLocks noGrp="1"/>
          </p:cNvSpPr>
          <p:nvPr>
            <p:ph type="body" sz="quarter" idx="25"/>
          </p:nvPr>
        </p:nvSpPr>
        <p:spPr/>
        <p:txBody>
          <a:bodyPr/>
          <a:lstStyle/>
          <a:p>
            <a:endParaRPr lang="en-US"/>
          </a:p>
        </p:txBody>
      </p:sp>
      <p:sp>
        <p:nvSpPr>
          <p:cNvPr id="15" name="Text Placeholder 14">
            <a:extLst>
              <a:ext uri="{FF2B5EF4-FFF2-40B4-BE49-F238E27FC236}">
                <a16:creationId xmlns:a16="http://schemas.microsoft.com/office/drawing/2014/main" id="{524B4270-61A2-78E2-44B8-64366B778F40}"/>
              </a:ext>
            </a:extLst>
          </p:cNvPr>
          <p:cNvSpPr>
            <a:spLocks noGrp="1"/>
          </p:cNvSpPr>
          <p:nvPr>
            <p:ph type="body" sz="quarter" idx="26"/>
          </p:nvPr>
        </p:nvSpPr>
        <p:spPr/>
        <p:txBody>
          <a:bodyPr/>
          <a:lstStyle/>
          <a:p>
            <a:endParaRPr lang="en-US"/>
          </a:p>
        </p:txBody>
      </p:sp>
      <p:sp>
        <p:nvSpPr>
          <p:cNvPr id="16" name="Text Placeholder 15">
            <a:extLst>
              <a:ext uri="{FF2B5EF4-FFF2-40B4-BE49-F238E27FC236}">
                <a16:creationId xmlns:a16="http://schemas.microsoft.com/office/drawing/2014/main" id="{908A7061-3559-4C39-27FD-57193ADB73F0}"/>
              </a:ext>
            </a:extLst>
          </p:cNvPr>
          <p:cNvSpPr>
            <a:spLocks noGrp="1"/>
          </p:cNvSpPr>
          <p:nvPr>
            <p:ph type="body" sz="quarter" idx="27"/>
          </p:nvPr>
        </p:nvSpPr>
        <p:spPr/>
        <p:txBody>
          <a:bodyPr/>
          <a:lstStyle/>
          <a:p>
            <a:endParaRPr lang="en-US"/>
          </a:p>
        </p:txBody>
      </p:sp>
      <p:sp>
        <p:nvSpPr>
          <p:cNvPr id="17" name="Text Placeholder 16">
            <a:extLst>
              <a:ext uri="{FF2B5EF4-FFF2-40B4-BE49-F238E27FC236}">
                <a16:creationId xmlns:a16="http://schemas.microsoft.com/office/drawing/2014/main" id="{05B46E19-5B75-82F4-F291-76043CD3CCA5}"/>
              </a:ext>
            </a:extLst>
          </p:cNvPr>
          <p:cNvSpPr>
            <a:spLocks noGrp="1"/>
          </p:cNvSpPr>
          <p:nvPr>
            <p:ph type="body" sz="quarter" idx="28"/>
          </p:nvPr>
        </p:nvSpPr>
        <p:spPr/>
        <p:txBody>
          <a:bodyPr/>
          <a:lstStyle/>
          <a:p>
            <a:endParaRPr lang="en-US"/>
          </a:p>
        </p:txBody>
      </p:sp>
    </p:spTree>
    <p:extLst>
      <p:ext uri="{BB962C8B-B14F-4D97-AF65-F5344CB8AC3E}">
        <p14:creationId xmlns:p14="http://schemas.microsoft.com/office/powerpoint/2010/main" val="236389323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2776417-3B58-5E7C-C311-06B0F6505BF5}"/>
              </a:ext>
            </a:extLst>
          </p:cNvPr>
          <p:cNvSpPr>
            <a:spLocks noGrp="1"/>
          </p:cNvSpPr>
          <p:nvPr>
            <p:ph type="title"/>
          </p:nvPr>
        </p:nvSpPr>
        <p:spPr/>
        <p:txBody>
          <a:bodyPr/>
          <a:lstStyle/>
          <a:p>
            <a:r>
              <a:rPr lang="en-US" dirty="0"/>
              <a:t>Business Objectives</a:t>
            </a:r>
          </a:p>
        </p:txBody>
      </p:sp>
      <p:sp>
        <p:nvSpPr>
          <p:cNvPr id="13" name="Text Placeholder 12">
            <a:extLst>
              <a:ext uri="{FF2B5EF4-FFF2-40B4-BE49-F238E27FC236}">
                <a16:creationId xmlns:a16="http://schemas.microsoft.com/office/drawing/2014/main" id="{5CCC3714-0AE3-D4D1-B2ED-C99179B65F09}"/>
              </a:ext>
            </a:extLst>
          </p:cNvPr>
          <p:cNvSpPr>
            <a:spLocks noGrp="1"/>
          </p:cNvSpPr>
          <p:nvPr>
            <p:ph type="body" sz="quarter" idx="1"/>
          </p:nvPr>
        </p:nvSpPr>
        <p:spPr/>
        <p:txBody>
          <a:bodyPr/>
          <a:lstStyle/>
          <a:p>
            <a:r>
              <a:rPr lang="en-US" dirty="0"/>
              <a:t>Use this slide to discuss your customers’ business goals and strategic direction, as it pertains to their services from you. </a:t>
            </a:r>
          </a:p>
        </p:txBody>
      </p:sp>
      <p:graphicFrame>
        <p:nvGraphicFramePr>
          <p:cNvPr id="23" name="Diagram 22">
            <a:extLst>
              <a:ext uri="{FF2B5EF4-FFF2-40B4-BE49-F238E27FC236}">
                <a16:creationId xmlns:a16="http://schemas.microsoft.com/office/drawing/2014/main" id="{6D586556-062C-DD6B-95DB-C54D6E9D8B58}"/>
              </a:ext>
            </a:extLst>
          </p:cNvPr>
          <p:cNvGraphicFramePr/>
          <p:nvPr>
            <p:extLst>
              <p:ext uri="{D42A27DB-BD31-4B8C-83A1-F6EECF244321}">
                <p14:modId xmlns:p14="http://schemas.microsoft.com/office/powerpoint/2010/main" val="396200599"/>
              </p:ext>
            </p:extLst>
          </p:nvPr>
        </p:nvGraphicFramePr>
        <p:xfrm>
          <a:off x="1166649" y="1860331"/>
          <a:ext cx="9817822" cy="3869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695017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0817B-C08B-472E-F452-5D41BF61AEE2}"/>
              </a:ext>
            </a:extLst>
          </p:cNvPr>
          <p:cNvSpPr>
            <a:spLocks noGrp="1"/>
          </p:cNvSpPr>
          <p:nvPr>
            <p:ph type="title"/>
          </p:nvPr>
        </p:nvSpPr>
        <p:spPr/>
        <p:txBody>
          <a:bodyPr/>
          <a:lstStyle/>
          <a:p>
            <a:r>
              <a:rPr lang="en-US" dirty="0"/>
              <a:t>Technology Outcomes</a:t>
            </a:r>
          </a:p>
        </p:txBody>
      </p:sp>
      <p:sp>
        <p:nvSpPr>
          <p:cNvPr id="3" name="Text Placeholder 2">
            <a:extLst>
              <a:ext uri="{FF2B5EF4-FFF2-40B4-BE49-F238E27FC236}">
                <a16:creationId xmlns:a16="http://schemas.microsoft.com/office/drawing/2014/main" id="{EA699CED-E0AD-9295-3327-27AC784BC3D6}"/>
              </a:ext>
            </a:extLst>
          </p:cNvPr>
          <p:cNvSpPr>
            <a:spLocks noGrp="1"/>
          </p:cNvSpPr>
          <p:nvPr>
            <p:ph type="body" sz="quarter" idx="1"/>
          </p:nvPr>
        </p:nvSpPr>
        <p:spPr/>
        <p:txBody>
          <a:bodyPr/>
          <a:lstStyle/>
          <a:p>
            <a:r>
              <a:rPr lang="en-US" dirty="0"/>
              <a:t>Use this slide to show how technologies, solutions, and other projects have supported or advanced those objectives / goals. </a:t>
            </a:r>
          </a:p>
        </p:txBody>
      </p:sp>
      <p:graphicFrame>
        <p:nvGraphicFramePr>
          <p:cNvPr id="5" name="Diagram 4">
            <a:extLst>
              <a:ext uri="{FF2B5EF4-FFF2-40B4-BE49-F238E27FC236}">
                <a16:creationId xmlns:a16="http://schemas.microsoft.com/office/drawing/2014/main" id="{C478FA3D-6BCA-50D4-D1F8-B0EFCE022552}"/>
              </a:ext>
            </a:extLst>
          </p:cNvPr>
          <p:cNvGraphicFramePr/>
          <p:nvPr>
            <p:extLst>
              <p:ext uri="{D42A27DB-BD31-4B8C-83A1-F6EECF244321}">
                <p14:modId xmlns:p14="http://schemas.microsoft.com/office/powerpoint/2010/main" val="228098440"/>
              </p:ext>
            </p:extLst>
          </p:nvPr>
        </p:nvGraphicFramePr>
        <p:xfrm>
          <a:off x="1273968" y="2157756"/>
          <a:ext cx="9644063" cy="33842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106218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E9108-CC15-5DD7-25A6-19291E589986}"/>
              </a:ext>
            </a:extLst>
          </p:cNvPr>
          <p:cNvSpPr>
            <a:spLocks noGrp="1"/>
          </p:cNvSpPr>
          <p:nvPr>
            <p:ph type="title"/>
          </p:nvPr>
        </p:nvSpPr>
        <p:spPr/>
        <p:txBody>
          <a:bodyPr/>
          <a:lstStyle/>
          <a:p>
            <a:r>
              <a:rPr lang="en-US" dirty="0"/>
              <a:t>Key Performance Metrics Overview</a:t>
            </a:r>
          </a:p>
        </p:txBody>
      </p:sp>
      <p:sp>
        <p:nvSpPr>
          <p:cNvPr id="3" name="Text Placeholder 2">
            <a:extLst>
              <a:ext uri="{FF2B5EF4-FFF2-40B4-BE49-F238E27FC236}">
                <a16:creationId xmlns:a16="http://schemas.microsoft.com/office/drawing/2014/main" id="{A8DE7010-7F16-E019-B26C-03E647150D1D}"/>
              </a:ext>
            </a:extLst>
          </p:cNvPr>
          <p:cNvSpPr>
            <a:spLocks noGrp="1"/>
          </p:cNvSpPr>
          <p:nvPr>
            <p:ph type="body" sz="quarter" idx="1"/>
          </p:nvPr>
        </p:nvSpPr>
        <p:spPr/>
        <p:txBody>
          <a:bodyPr/>
          <a:lstStyle/>
          <a:p>
            <a:r>
              <a:rPr lang="en-US" b="1" dirty="0"/>
              <a:t>Use this slide to highlight KPIs you customers care about like uptime, SLA performance, tickets resolved, trends, etc. </a:t>
            </a:r>
          </a:p>
          <a:p>
            <a:endParaRPr lang="en-US" sz="1600" b="1" kern="1200" dirty="0">
              <a:solidFill>
                <a:srgbClr val="FFE900"/>
              </a:solidFill>
              <a:latin typeface="Atyp Text"/>
              <a:cs typeface="Arial"/>
            </a:endParaRPr>
          </a:p>
        </p:txBody>
      </p:sp>
      <p:sp>
        <p:nvSpPr>
          <p:cNvPr id="4" name="Text Placeholder 3">
            <a:extLst>
              <a:ext uri="{FF2B5EF4-FFF2-40B4-BE49-F238E27FC236}">
                <a16:creationId xmlns:a16="http://schemas.microsoft.com/office/drawing/2014/main" id="{4D3A8B1B-4F35-FE5E-25F1-2A15A0051A2C}"/>
              </a:ext>
            </a:extLst>
          </p:cNvPr>
          <p:cNvSpPr>
            <a:spLocks noGrp="1"/>
          </p:cNvSpPr>
          <p:nvPr>
            <p:ph type="body" sz="quarter" idx="22"/>
          </p:nvPr>
        </p:nvSpPr>
        <p:spPr/>
        <p:txBody>
          <a:bodyPr/>
          <a:lstStyle/>
          <a:p>
            <a:endParaRPr lang="en-US" dirty="0"/>
          </a:p>
        </p:txBody>
      </p:sp>
      <p:sp>
        <p:nvSpPr>
          <p:cNvPr id="10" name="Title 1">
            <a:extLst>
              <a:ext uri="{FF2B5EF4-FFF2-40B4-BE49-F238E27FC236}">
                <a16:creationId xmlns:a16="http://schemas.microsoft.com/office/drawing/2014/main" id="{12F7E648-C684-4636-93BE-060741F7B19C}"/>
              </a:ext>
            </a:extLst>
          </p:cNvPr>
          <p:cNvSpPr txBox="1">
            <a:spLocks/>
          </p:cNvSpPr>
          <p:nvPr/>
        </p:nvSpPr>
        <p:spPr>
          <a:xfrm>
            <a:off x="513833" y="1019175"/>
            <a:ext cx="11164331" cy="51400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Autofit/>
          </a:bodyPr>
          <a:lstStyle>
            <a:lvl1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chemeClr val="bg1"/>
                </a:solidFill>
                <a:uFillTx/>
                <a:latin typeface="+mj-lt"/>
                <a:ea typeface="Atyp Display Semibold"/>
                <a:cs typeface="Atyp Display Semibold"/>
                <a:sym typeface="Atyp Display Semibold"/>
              </a:defRPr>
            </a:lvl1pPr>
            <a:lvl2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2pPr>
            <a:lvl3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3pPr>
            <a:lvl4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4pPr>
            <a:lvl5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5pPr>
            <a:lvl6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6pPr>
            <a:lvl7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7pPr>
            <a:lvl8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8pPr>
            <a:lvl9pPr marL="0" marR="0" indent="0" algn="l" defTabSz="914400" rtl="0" eaLnBrk="1" latinLnBrk="0" hangingPunct="1">
              <a:lnSpc>
                <a:spcPct val="90000"/>
              </a:lnSpc>
              <a:spcBef>
                <a:spcPts val="0"/>
              </a:spcBef>
              <a:spcAft>
                <a:spcPts val="0"/>
              </a:spcAft>
              <a:buClrTx/>
              <a:buSzTx/>
              <a:buFontTx/>
              <a:buNone/>
              <a:tabLst/>
              <a:defRPr sz="3200" b="0" i="0" u="none" strike="noStrike" cap="none" spc="0" baseline="0">
                <a:solidFill>
                  <a:srgbClr val="000000"/>
                </a:solidFill>
                <a:uFillTx/>
                <a:latin typeface="Atyp Display Semibold"/>
                <a:ea typeface="Atyp Display Semibold"/>
                <a:cs typeface="Atyp Display Semibold"/>
                <a:sym typeface="Atyp Display Semibold"/>
              </a:defRPr>
            </a:lvl9pPr>
          </a:lstStyle>
          <a:p>
            <a:pPr lvl="0">
              <a:lnSpc>
                <a:spcPct val="100000"/>
              </a:lnSpc>
              <a:defRPr/>
            </a:pPr>
            <a:endParaRPr lang="en-US" sz="1800" dirty="0"/>
          </a:p>
        </p:txBody>
      </p:sp>
    </p:spTree>
    <p:extLst>
      <p:ext uri="{BB962C8B-B14F-4D97-AF65-F5344CB8AC3E}">
        <p14:creationId xmlns:p14="http://schemas.microsoft.com/office/powerpoint/2010/main" val="316680536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AEB7789-492B-A6A4-318A-0C4E7ADDE7F9}"/>
              </a:ext>
            </a:extLst>
          </p:cNvPr>
          <p:cNvSpPr>
            <a:spLocks noGrp="1"/>
          </p:cNvSpPr>
          <p:nvPr>
            <p:ph type="title"/>
          </p:nvPr>
        </p:nvSpPr>
        <p:spPr/>
        <p:txBody>
          <a:bodyPr/>
          <a:lstStyle/>
          <a:p>
            <a:r>
              <a:rPr lang="en-US" dirty="0"/>
              <a:t>Timely Topics / Key Incidents + Big Wins</a:t>
            </a:r>
          </a:p>
        </p:txBody>
      </p:sp>
      <p:sp>
        <p:nvSpPr>
          <p:cNvPr id="10" name="Text Placeholder 9">
            <a:extLst>
              <a:ext uri="{FF2B5EF4-FFF2-40B4-BE49-F238E27FC236}">
                <a16:creationId xmlns:a16="http://schemas.microsoft.com/office/drawing/2014/main" id="{5647E5E8-9E37-5B51-5A0A-042A1ECDD1A2}"/>
              </a:ext>
            </a:extLst>
          </p:cNvPr>
          <p:cNvSpPr>
            <a:spLocks noGrp="1"/>
          </p:cNvSpPr>
          <p:nvPr>
            <p:ph type="body" sz="quarter" idx="1"/>
          </p:nvPr>
        </p:nvSpPr>
        <p:spPr/>
        <p:txBody>
          <a:bodyPr/>
          <a:lstStyle/>
          <a:p>
            <a:r>
              <a:rPr lang="en-US" dirty="0"/>
              <a:t>Use this slide to highlight notable events, recent incidents, or “wins” since the last meeting. Highlight the value you provided in those moments. </a:t>
            </a:r>
          </a:p>
        </p:txBody>
      </p:sp>
      <p:sp>
        <p:nvSpPr>
          <p:cNvPr id="11" name="Text Placeholder 10">
            <a:extLst>
              <a:ext uri="{FF2B5EF4-FFF2-40B4-BE49-F238E27FC236}">
                <a16:creationId xmlns:a16="http://schemas.microsoft.com/office/drawing/2014/main" id="{D3C74914-DBC8-3FCD-C7E2-46414002E221}"/>
              </a:ext>
            </a:extLst>
          </p:cNvPr>
          <p:cNvSpPr>
            <a:spLocks noGrp="1"/>
          </p:cNvSpPr>
          <p:nvPr>
            <p:ph type="body" sz="quarter" idx="22"/>
          </p:nvPr>
        </p:nvSpPr>
        <p:spPr>
          <a:xfrm>
            <a:off x="521687" y="2008181"/>
            <a:ext cx="11158538" cy="3786187"/>
          </a:xfrm>
        </p:spPr>
        <p:txBody>
          <a:bodyPr/>
          <a:lstStyle/>
          <a:p>
            <a:endParaRPr lang="en-US" dirty="0"/>
          </a:p>
        </p:txBody>
      </p:sp>
    </p:spTree>
    <p:extLst>
      <p:ext uri="{BB962C8B-B14F-4D97-AF65-F5344CB8AC3E}">
        <p14:creationId xmlns:p14="http://schemas.microsoft.com/office/powerpoint/2010/main" val="1129433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EAEEE-78F7-4A1D-09BA-1E81CEA8D8EC}"/>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80F4A90-AF17-9994-8024-D705511C3839}"/>
              </a:ext>
            </a:extLst>
          </p:cNvPr>
          <p:cNvSpPr>
            <a:spLocks noGrp="1"/>
          </p:cNvSpPr>
          <p:nvPr>
            <p:ph type="title"/>
          </p:nvPr>
        </p:nvSpPr>
        <p:spPr/>
        <p:txBody>
          <a:bodyPr/>
          <a:lstStyle/>
          <a:p>
            <a:r>
              <a:rPr lang="en-US" dirty="0"/>
              <a:t>Team Insights</a:t>
            </a:r>
          </a:p>
        </p:txBody>
      </p:sp>
      <p:sp>
        <p:nvSpPr>
          <p:cNvPr id="10" name="Text Placeholder 9">
            <a:extLst>
              <a:ext uri="{FF2B5EF4-FFF2-40B4-BE49-F238E27FC236}">
                <a16:creationId xmlns:a16="http://schemas.microsoft.com/office/drawing/2014/main" id="{6D329ABE-D578-DC62-82D3-523E2CE003F3}"/>
              </a:ext>
            </a:extLst>
          </p:cNvPr>
          <p:cNvSpPr>
            <a:spLocks noGrp="1"/>
          </p:cNvSpPr>
          <p:nvPr>
            <p:ph type="body" sz="quarter" idx="1"/>
          </p:nvPr>
        </p:nvSpPr>
        <p:spPr/>
        <p:txBody>
          <a:bodyPr/>
          <a:lstStyle/>
          <a:p>
            <a:r>
              <a:rPr lang="en-US" dirty="0"/>
              <a:t>Use this slide to highlight team members, new certs / skills, or improved processes. Continue to focus on the dedication to great service.  </a:t>
            </a:r>
          </a:p>
        </p:txBody>
      </p:sp>
      <p:sp>
        <p:nvSpPr>
          <p:cNvPr id="11" name="Text Placeholder 10">
            <a:extLst>
              <a:ext uri="{FF2B5EF4-FFF2-40B4-BE49-F238E27FC236}">
                <a16:creationId xmlns:a16="http://schemas.microsoft.com/office/drawing/2014/main" id="{8DB05384-1CBC-F20C-DA1D-F395500770AB}"/>
              </a:ext>
            </a:extLst>
          </p:cNvPr>
          <p:cNvSpPr>
            <a:spLocks noGrp="1"/>
          </p:cNvSpPr>
          <p:nvPr>
            <p:ph type="body" sz="quarter" idx="22"/>
          </p:nvPr>
        </p:nvSpPr>
        <p:spPr>
          <a:xfrm>
            <a:off x="516924" y="1882647"/>
            <a:ext cx="11158538" cy="3786187"/>
          </a:xfrm>
        </p:spPr>
        <p:txBody>
          <a:bodyPr/>
          <a:lstStyle/>
          <a:p>
            <a:endParaRPr lang="en-US"/>
          </a:p>
        </p:txBody>
      </p:sp>
    </p:spTree>
    <p:extLst>
      <p:ext uri="{BB962C8B-B14F-4D97-AF65-F5344CB8AC3E}">
        <p14:creationId xmlns:p14="http://schemas.microsoft.com/office/powerpoint/2010/main" val="2035669353"/>
      </p:ext>
    </p:extLst>
  </p:cSld>
  <p:clrMapOvr>
    <a:masterClrMapping/>
  </p:clrMapOvr>
  <p:transition spd="med"/>
</p:sld>
</file>

<file path=ppt/theme/theme1.xml><?xml version="1.0" encoding="utf-8"?>
<a:theme xmlns:a="http://schemas.openxmlformats.org/drawingml/2006/main" name="GoTo">
  <a:themeElements>
    <a:clrScheme name="GoTo">
      <a:dk1>
        <a:srgbClr val="000000"/>
      </a:dk1>
      <a:lt1>
        <a:srgbClr val="FFE900"/>
      </a:lt1>
      <a:dk2>
        <a:srgbClr val="A7A7A7"/>
      </a:dk2>
      <a:lt2>
        <a:srgbClr val="535353"/>
      </a:lt2>
      <a:accent1>
        <a:srgbClr val="619BB6"/>
      </a:accent1>
      <a:accent2>
        <a:srgbClr val="8CB3C8"/>
      </a:accent2>
      <a:accent3>
        <a:srgbClr val="B2CDDB"/>
      </a:accent3>
      <a:accent4>
        <a:srgbClr val="D9E6EC"/>
      </a:accent4>
      <a:accent5>
        <a:srgbClr val="9254FF"/>
      </a:accent5>
      <a:accent6>
        <a:srgbClr val="06CB73"/>
      </a:accent6>
      <a:hlink>
        <a:srgbClr val="0000FF"/>
      </a:hlink>
      <a:folHlink>
        <a:srgbClr val="FF00FF"/>
      </a:folHlink>
    </a:clrScheme>
    <a:fontScheme name="Custom 1">
      <a:majorFont>
        <a:latin typeface="Atyp Display Semibold"/>
        <a:ea typeface="Arial"/>
        <a:cs typeface="Arial"/>
      </a:majorFont>
      <a:minorFont>
        <a:latin typeface="Atyp Text"/>
        <a:ea typeface="Arial"/>
        <a:cs typeface="Arial"/>
      </a:minorFont>
    </a:fontScheme>
    <a:fmtScheme name="GoT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26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262" rtl="0" fontAlgn="auto" latinLnBrk="0" hangingPunct="0">
          <a:lnSpc>
            <a:spcPct val="100000"/>
          </a:lnSpc>
          <a:spcBef>
            <a:spcPts val="0"/>
          </a:spcBef>
          <a:spcAft>
            <a:spcPts val="0"/>
          </a:spcAft>
          <a:buClrTx/>
          <a:buSzTx/>
          <a:buFontTx/>
          <a:buNone/>
          <a:tabLst/>
          <a:defRPr kumimoji="0" sz="1800" b="0" i="0" u="none" strike="noStrike" cap="none" spc="0" normalizeH="0" baseline="0" dirty="0" smtClean="0">
            <a:ln>
              <a:noFill/>
            </a:ln>
            <a:solidFill>
              <a:sysClr val="windowText" lastClr="000000"/>
            </a:solidFill>
            <a:effectLst/>
            <a:uFillTx/>
            <a:latin typeface="+mn-lt"/>
            <a:ea typeface="+mn-ea"/>
            <a:cs typeface="+mn-cs"/>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LMI Resolve PPT Deck Template.pptx" id="{755315B1-BF45-4A1F-A586-2271324DCB46}" vid="{9F67A1C6-346A-48A7-87F6-A15D02FF366F}"/>
    </a:ext>
  </a:extLst>
</a:theme>
</file>

<file path=ppt/theme/theme2.xml><?xml version="1.0" encoding="utf-8"?>
<a:theme xmlns:a="http://schemas.openxmlformats.org/drawingml/2006/main" name="Black Slides">
  <a:themeElements>
    <a:clrScheme name="GoTo">
      <a:dk1>
        <a:srgbClr val="000000"/>
      </a:dk1>
      <a:lt1>
        <a:srgbClr val="FFE900"/>
      </a:lt1>
      <a:dk2>
        <a:srgbClr val="A7A7A7"/>
      </a:dk2>
      <a:lt2>
        <a:srgbClr val="535353"/>
      </a:lt2>
      <a:accent1>
        <a:srgbClr val="619BB6"/>
      </a:accent1>
      <a:accent2>
        <a:srgbClr val="8CB3C8"/>
      </a:accent2>
      <a:accent3>
        <a:srgbClr val="B2CDDB"/>
      </a:accent3>
      <a:accent4>
        <a:srgbClr val="D9E6EC"/>
      </a:accent4>
      <a:accent5>
        <a:srgbClr val="9254FF"/>
      </a:accent5>
      <a:accent6>
        <a:srgbClr val="06CB73"/>
      </a:accent6>
      <a:hlink>
        <a:srgbClr val="0000FF"/>
      </a:hlink>
      <a:folHlink>
        <a:srgbClr val="FF00FF"/>
      </a:folHlink>
    </a:clrScheme>
    <a:fontScheme name="Custom 1">
      <a:majorFont>
        <a:latin typeface="Atyp Display Semibold"/>
        <a:ea typeface="Arial"/>
        <a:cs typeface="Arial"/>
      </a:majorFont>
      <a:minorFont>
        <a:latin typeface="Atyp Text"/>
        <a:ea typeface="Arial"/>
        <a:cs typeface="Arial"/>
      </a:minorFont>
    </a:fontScheme>
    <a:fmtScheme name="GoT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26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262" rtl="0" fontAlgn="auto" latinLnBrk="0" hangingPunct="0">
          <a:lnSpc>
            <a:spcPct val="100000"/>
          </a:lnSpc>
          <a:spcBef>
            <a:spcPts val="0"/>
          </a:spcBef>
          <a:spcAft>
            <a:spcPts val="0"/>
          </a:spcAft>
          <a:buClrTx/>
          <a:buSzTx/>
          <a:buFontTx/>
          <a:buNone/>
          <a:tabLst/>
          <a:defRPr kumimoji="0" sz="1800" b="0" i="0" u="none" strike="noStrike" cap="none" spc="0" normalizeH="0" baseline="0" dirty="0" smtClean="0">
            <a:ln>
              <a:noFill/>
            </a:ln>
            <a:solidFill>
              <a:srgbClr val="FFFFFF"/>
            </a:solidFill>
            <a:effectLst/>
            <a:uFillTx/>
            <a:latin typeface="+mn-lt"/>
            <a:ea typeface="+mn-ea"/>
            <a:cs typeface="+mn-cs"/>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LMI Resolve PPT Deck Template.pptx" id="{755315B1-BF45-4A1F-A586-2271324DCB46}" vid="{36E0DA13-574E-47D9-A5A0-2A811C1DCB91}"/>
    </a:ext>
  </a:extLst>
</a:theme>
</file>

<file path=ppt/theme/theme3.xml><?xml version="1.0" encoding="utf-8"?>
<a:theme xmlns:a="http://schemas.openxmlformats.org/drawingml/2006/main" name="Yellow Slides">
  <a:themeElements>
    <a:clrScheme name="GoTo">
      <a:dk1>
        <a:srgbClr val="000000"/>
      </a:dk1>
      <a:lt1>
        <a:srgbClr val="FFE900"/>
      </a:lt1>
      <a:dk2>
        <a:srgbClr val="A7A7A7"/>
      </a:dk2>
      <a:lt2>
        <a:srgbClr val="535353"/>
      </a:lt2>
      <a:accent1>
        <a:srgbClr val="619BB6"/>
      </a:accent1>
      <a:accent2>
        <a:srgbClr val="8CB3C8"/>
      </a:accent2>
      <a:accent3>
        <a:srgbClr val="B2CDDB"/>
      </a:accent3>
      <a:accent4>
        <a:srgbClr val="D9E6EC"/>
      </a:accent4>
      <a:accent5>
        <a:srgbClr val="9254FF"/>
      </a:accent5>
      <a:accent6>
        <a:srgbClr val="06CB73"/>
      </a:accent6>
      <a:hlink>
        <a:srgbClr val="0000FF"/>
      </a:hlink>
      <a:folHlink>
        <a:srgbClr val="FF00FF"/>
      </a:folHlink>
    </a:clrScheme>
    <a:fontScheme name="Custom 1">
      <a:majorFont>
        <a:latin typeface="Atyp Display Semibold"/>
        <a:ea typeface="Arial"/>
        <a:cs typeface="Arial"/>
      </a:majorFont>
      <a:minorFont>
        <a:latin typeface="Atyp Text"/>
        <a:ea typeface="Arial"/>
        <a:cs typeface="Arial"/>
      </a:minorFont>
    </a:fontScheme>
    <a:fmtScheme name="GoT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26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solidFill>
          <a:schemeClr val="tx1"/>
        </a:solid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262" rtl="0" fontAlgn="auto" latinLnBrk="0" hangingPunct="0">
          <a:lnSpc>
            <a:spcPct val="100000"/>
          </a:lnSpc>
          <a:spcBef>
            <a:spcPts val="0"/>
          </a:spcBef>
          <a:spcAft>
            <a:spcPts val="0"/>
          </a:spcAft>
          <a:buClrTx/>
          <a:buSzTx/>
          <a:buFontTx/>
          <a:buNone/>
          <a:tabLst/>
          <a:defRPr kumimoji="0" sz="1800" b="0" i="0" u="none" strike="noStrike" cap="none" spc="0" normalizeH="0" baseline="0" dirty="0" smtClean="0">
            <a:ln>
              <a:noFill/>
            </a:ln>
            <a:solidFill>
              <a:srgbClr val="FFFFFF"/>
            </a:solidFill>
            <a:effectLst/>
            <a:uFillTx/>
            <a:latin typeface="+mn-lt"/>
            <a:ea typeface="+mn-ea"/>
            <a:cs typeface="+mn-cs"/>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LMI Resolve PPT Deck Template.pptx" id="{755315B1-BF45-4A1F-A586-2271324DCB46}" vid="{C66C0E0C-5AA3-4CB2-9703-CC3695110804}"/>
    </a:ext>
  </a:extLst>
</a:theme>
</file>

<file path=ppt/theme/theme4.xml><?xml version="1.0" encoding="utf-8"?>
<a:theme xmlns:a="http://schemas.openxmlformats.org/drawingml/2006/main" name="3_GoTo">
  <a:themeElements>
    <a:clrScheme name="GoTo">
      <a:dk1>
        <a:srgbClr val="000000"/>
      </a:dk1>
      <a:lt1>
        <a:srgbClr val="FFE900"/>
      </a:lt1>
      <a:dk2>
        <a:srgbClr val="A7A7A7"/>
      </a:dk2>
      <a:lt2>
        <a:srgbClr val="535353"/>
      </a:lt2>
      <a:accent1>
        <a:srgbClr val="619BB6"/>
      </a:accent1>
      <a:accent2>
        <a:srgbClr val="8CB3C8"/>
      </a:accent2>
      <a:accent3>
        <a:srgbClr val="B2CDDB"/>
      </a:accent3>
      <a:accent4>
        <a:srgbClr val="D9E6EC"/>
      </a:accent4>
      <a:accent5>
        <a:srgbClr val="9254FF"/>
      </a:accent5>
      <a:accent6>
        <a:srgbClr val="06CB73"/>
      </a:accent6>
      <a:hlink>
        <a:srgbClr val="0000FF"/>
      </a:hlink>
      <a:folHlink>
        <a:srgbClr val="FF00FF"/>
      </a:folHlink>
    </a:clrScheme>
    <a:fontScheme name="Custom 1">
      <a:majorFont>
        <a:latin typeface="Atyp Display Semibold"/>
        <a:ea typeface="Arial"/>
        <a:cs typeface="Arial"/>
      </a:majorFont>
      <a:minorFont>
        <a:latin typeface="Atyp Text"/>
        <a:ea typeface="Arial"/>
        <a:cs typeface="Arial"/>
      </a:minorFont>
    </a:fontScheme>
    <a:fmtScheme name="GoT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26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262" rtl="0" fontAlgn="auto" latinLnBrk="0" hangingPunct="0">
          <a:lnSpc>
            <a:spcPct val="100000"/>
          </a:lnSpc>
          <a:spcBef>
            <a:spcPts val="0"/>
          </a:spcBef>
          <a:spcAft>
            <a:spcPts val="0"/>
          </a:spcAft>
          <a:buClrTx/>
          <a:buSzTx/>
          <a:buFontTx/>
          <a:buNone/>
          <a:tabLst/>
          <a:defRPr kumimoji="0" sz="1800" b="0" i="0" u="none" strike="noStrike" cap="none" spc="0" normalizeH="0" baseline="0" dirty="0" smtClean="0">
            <a:ln>
              <a:noFill/>
            </a:ln>
            <a:solidFill>
              <a:sysClr val="windowText" lastClr="000000"/>
            </a:solidFill>
            <a:effectLst/>
            <a:uFillTx/>
            <a:latin typeface="+mn-lt"/>
            <a:ea typeface="+mn-ea"/>
            <a:cs typeface="+mn-cs"/>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F7F6BCDA-1AA1-F446-ADAE-42E3B4BEB409}" vid="{63D145AA-C72D-284E-A91E-8705995CE3E9}"/>
    </a:ext>
  </a:extLst>
</a:theme>
</file>

<file path=ppt/theme/theme5.xml><?xml version="1.0" encoding="utf-8"?>
<a:theme xmlns:a="http://schemas.openxmlformats.org/drawingml/2006/main" name="2_Yellow Slides">
  <a:themeElements>
    <a:clrScheme name="GoTo">
      <a:dk1>
        <a:srgbClr val="000000"/>
      </a:dk1>
      <a:lt1>
        <a:srgbClr val="FFE900"/>
      </a:lt1>
      <a:dk2>
        <a:srgbClr val="A7A7A7"/>
      </a:dk2>
      <a:lt2>
        <a:srgbClr val="535353"/>
      </a:lt2>
      <a:accent1>
        <a:srgbClr val="619BB6"/>
      </a:accent1>
      <a:accent2>
        <a:srgbClr val="8CB3C8"/>
      </a:accent2>
      <a:accent3>
        <a:srgbClr val="B2CDDB"/>
      </a:accent3>
      <a:accent4>
        <a:srgbClr val="D9E6EC"/>
      </a:accent4>
      <a:accent5>
        <a:srgbClr val="9254FF"/>
      </a:accent5>
      <a:accent6>
        <a:srgbClr val="06CB73"/>
      </a:accent6>
      <a:hlink>
        <a:srgbClr val="0000FF"/>
      </a:hlink>
      <a:folHlink>
        <a:srgbClr val="FF00FF"/>
      </a:folHlink>
    </a:clrScheme>
    <a:fontScheme name="Custom 1">
      <a:majorFont>
        <a:latin typeface="Atyp Display Semibold"/>
        <a:ea typeface="Arial"/>
        <a:cs typeface="Arial"/>
      </a:majorFont>
      <a:minorFont>
        <a:latin typeface="Atyp Text"/>
        <a:ea typeface="Arial"/>
        <a:cs typeface="Arial"/>
      </a:minorFont>
    </a:fontScheme>
    <a:fmtScheme name="GoT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26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solidFill>
          <a:schemeClr val="tx1"/>
        </a:solid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262" rtl="0" fontAlgn="auto" latinLnBrk="0" hangingPunct="0">
          <a:lnSpc>
            <a:spcPct val="100000"/>
          </a:lnSpc>
          <a:spcBef>
            <a:spcPts val="0"/>
          </a:spcBef>
          <a:spcAft>
            <a:spcPts val="0"/>
          </a:spcAft>
          <a:buClrTx/>
          <a:buSzTx/>
          <a:buFontTx/>
          <a:buNone/>
          <a:tabLst/>
          <a:defRPr kumimoji="0" sz="1800" b="0" i="0" u="none" strike="noStrike" cap="none" spc="0" normalizeH="0" baseline="0" dirty="0" smtClean="0">
            <a:ln>
              <a:noFill/>
            </a:ln>
            <a:solidFill>
              <a:srgbClr val="FFFFFF"/>
            </a:solidFill>
            <a:effectLst/>
            <a:uFillTx/>
            <a:latin typeface="+mn-lt"/>
            <a:ea typeface="+mn-ea"/>
            <a:cs typeface="+mn-cs"/>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LogMeIn PPT Template" id="{35787679-3CB3-9142-8FFC-DCBA8D05C29C}" vid="{2E578E13-3146-B94B-A58A-19B3F25C0AD4}"/>
    </a:ext>
  </a:extLst>
</a:theme>
</file>

<file path=ppt/theme/theme6.xml><?xml version="1.0" encoding="utf-8"?>
<a:theme xmlns:a="http://schemas.openxmlformats.org/drawingml/2006/main" name="1_Yellow Slides">
  <a:themeElements>
    <a:clrScheme name="GoTo">
      <a:dk1>
        <a:srgbClr val="000000"/>
      </a:dk1>
      <a:lt1>
        <a:srgbClr val="FFE900"/>
      </a:lt1>
      <a:dk2>
        <a:srgbClr val="A7A7A7"/>
      </a:dk2>
      <a:lt2>
        <a:srgbClr val="535353"/>
      </a:lt2>
      <a:accent1>
        <a:srgbClr val="619BB6"/>
      </a:accent1>
      <a:accent2>
        <a:srgbClr val="8CB3C8"/>
      </a:accent2>
      <a:accent3>
        <a:srgbClr val="B2CDDB"/>
      </a:accent3>
      <a:accent4>
        <a:srgbClr val="D9E6EC"/>
      </a:accent4>
      <a:accent5>
        <a:srgbClr val="9254FF"/>
      </a:accent5>
      <a:accent6>
        <a:srgbClr val="06CB73"/>
      </a:accent6>
      <a:hlink>
        <a:srgbClr val="0000FF"/>
      </a:hlink>
      <a:folHlink>
        <a:srgbClr val="FF00FF"/>
      </a:folHlink>
    </a:clrScheme>
    <a:fontScheme name="Custom 1">
      <a:majorFont>
        <a:latin typeface="Atyp Display Semibold"/>
        <a:ea typeface="Arial"/>
        <a:cs typeface="Arial"/>
      </a:majorFont>
      <a:minorFont>
        <a:latin typeface="Atyp Text"/>
        <a:ea typeface="Arial"/>
        <a:cs typeface="Arial"/>
      </a:minorFont>
    </a:fontScheme>
    <a:fmtScheme name="GoT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262"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solidFill>
          <a:schemeClr val="tx1"/>
        </a:solid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262" rtl="0" fontAlgn="auto" latinLnBrk="0" hangingPunct="0">
          <a:lnSpc>
            <a:spcPct val="100000"/>
          </a:lnSpc>
          <a:spcBef>
            <a:spcPts val="0"/>
          </a:spcBef>
          <a:spcAft>
            <a:spcPts val="0"/>
          </a:spcAft>
          <a:buClrTx/>
          <a:buSzTx/>
          <a:buFontTx/>
          <a:buNone/>
          <a:tabLst/>
          <a:defRPr kumimoji="0" sz="1800" b="0" i="0" u="none" strike="noStrike" cap="none" spc="0" normalizeH="0" baseline="0" dirty="0" smtClean="0">
            <a:ln>
              <a:noFill/>
            </a:ln>
            <a:solidFill>
              <a:srgbClr val="FFFFFF"/>
            </a:solidFill>
            <a:effectLst/>
            <a:uFillTx/>
            <a:latin typeface="+mn-lt"/>
            <a:ea typeface="+mn-ea"/>
            <a:cs typeface="+mn-cs"/>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F7F6BCDA-1AA1-F446-ADAE-42E3B4BEB409}" vid="{4FC986AC-04CF-4D4A-A09C-1E335B98DC31}"/>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MSP_Dine+Demo_MSP_Maturity</Template>
  <TotalTime>3009</TotalTime>
  <Words>415</Words>
  <Application>Microsoft Office PowerPoint</Application>
  <PresentationFormat>Widescreen</PresentationFormat>
  <Paragraphs>52</Paragraphs>
  <Slides>12</Slides>
  <Notes>1</Notes>
  <HiddenSlides>0</HiddenSlides>
  <MMClips>0</MMClips>
  <ScaleCrop>false</ScaleCrop>
  <HeadingPairs>
    <vt:vector size="4" baseType="variant">
      <vt:variant>
        <vt:lpstr>Theme</vt:lpstr>
      </vt:variant>
      <vt:variant>
        <vt:i4>6</vt:i4>
      </vt:variant>
      <vt:variant>
        <vt:lpstr>Slide Titles</vt:lpstr>
      </vt:variant>
      <vt:variant>
        <vt:i4>12</vt:i4>
      </vt:variant>
    </vt:vector>
  </HeadingPairs>
  <TitlesOfParts>
    <vt:vector size="18" baseType="lpstr">
      <vt:lpstr>GoTo</vt:lpstr>
      <vt:lpstr>Black Slides</vt:lpstr>
      <vt:lpstr>Yellow Slides</vt:lpstr>
      <vt:lpstr>3_GoTo</vt:lpstr>
      <vt:lpstr>2_Yellow Slides</vt:lpstr>
      <vt:lpstr>1_Yellow Slides</vt:lpstr>
      <vt:lpstr>QBR Template Instructions</vt:lpstr>
      <vt:lpstr>Quarterly Business Review (QBR) Template</vt:lpstr>
      <vt:lpstr>Agenda</vt:lpstr>
      <vt:lpstr>Introductions</vt:lpstr>
      <vt:lpstr>Business Objectives</vt:lpstr>
      <vt:lpstr>Technology Outcomes</vt:lpstr>
      <vt:lpstr>Key Performance Metrics Overview</vt:lpstr>
      <vt:lpstr>Timely Topics / Key Incidents + Big Wins</vt:lpstr>
      <vt:lpstr>Team Insights</vt:lpstr>
      <vt:lpstr>Recommendations and Next Steps</vt:lpstr>
      <vt:lpstr>Customer Success Stories</vt:lpstr>
      <vt:lpstr>Feedback |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Jen Six</dc:creator>
  <cp:lastModifiedBy>Jen Six</cp:lastModifiedBy>
  <cp:revision>2</cp:revision>
  <dcterms:created xsi:type="dcterms:W3CDTF">2026-02-11T20:25:00Z</dcterms:created>
  <dcterms:modified xsi:type="dcterms:W3CDTF">2026-04-10T01:10:47Z</dcterms:modified>
</cp:coreProperties>
</file>