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10693400" cy="15125700"/>
  <p:notesSz cx="10693400" cy="151257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12"/>
    <p:restoredTop sz="94663"/>
  </p:normalViewPr>
  <p:slideViewPr>
    <p:cSldViewPr>
      <p:cViewPr>
        <p:scale>
          <a:sx n="83" d="100"/>
          <a:sy n="83" d="100"/>
        </p:scale>
        <p:origin x="3240" y="8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4688967"/>
            <a:ext cx="9089390" cy="31763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chemeClr val="bg1"/>
                </a:solidFill>
                <a:latin typeface="Museo Sans 900"/>
                <a:cs typeface="Museo Sans 900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8470392"/>
            <a:ext cx="7485380" cy="37814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1/21/25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bg1"/>
                </a:solidFill>
                <a:latin typeface="Museo Sans 900"/>
                <a:cs typeface="Museo Sans 900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1/21/25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bg1"/>
                </a:solidFill>
                <a:latin typeface="Museo Sans 900"/>
                <a:cs typeface="Museo Sans 900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3478911"/>
            <a:ext cx="4651629" cy="99829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3478911"/>
            <a:ext cx="4651629" cy="99829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1/21/25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bg1"/>
                </a:solidFill>
                <a:latin typeface="Museo Sans 900"/>
                <a:cs typeface="Museo Sans 900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1/21/25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1/21/25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2963990"/>
            <a:ext cx="10692130" cy="12156440"/>
          </a:xfrm>
          <a:custGeom>
            <a:avLst/>
            <a:gdLst/>
            <a:ahLst/>
            <a:cxnLst/>
            <a:rect l="l" t="t" r="r" b="b"/>
            <a:pathLst>
              <a:path w="10692130" h="12156440">
                <a:moveTo>
                  <a:pt x="0" y="12155994"/>
                </a:moveTo>
                <a:lnTo>
                  <a:pt x="10692003" y="12155994"/>
                </a:lnTo>
                <a:lnTo>
                  <a:pt x="10692003" y="0"/>
                </a:lnTo>
                <a:lnTo>
                  <a:pt x="0" y="0"/>
                </a:lnTo>
                <a:lnTo>
                  <a:pt x="0" y="12155994"/>
                </a:lnTo>
                <a:close/>
              </a:path>
            </a:pathLst>
          </a:custGeom>
          <a:solidFill>
            <a:srgbClr val="F0F6E8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-11"/>
            <a:ext cx="10692002" cy="2964002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513600" y="3253486"/>
            <a:ext cx="1881505" cy="5962650"/>
          </a:xfrm>
          <a:custGeom>
            <a:avLst/>
            <a:gdLst/>
            <a:ahLst/>
            <a:cxnLst/>
            <a:rect l="l" t="t" r="r" b="b"/>
            <a:pathLst>
              <a:path w="1881505" h="5962650">
                <a:moveTo>
                  <a:pt x="1880997" y="0"/>
                </a:moveTo>
                <a:lnTo>
                  <a:pt x="0" y="0"/>
                </a:lnTo>
                <a:lnTo>
                  <a:pt x="0" y="5962497"/>
                </a:lnTo>
                <a:lnTo>
                  <a:pt x="1880997" y="5962497"/>
                </a:lnTo>
                <a:lnTo>
                  <a:pt x="1880997" y="0"/>
                </a:lnTo>
                <a:close/>
              </a:path>
            </a:pathLst>
          </a:custGeom>
          <a:solidFill>
            <a:srgbClr val="ACAEB1">
              <a:alpha val="33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00899" y="923332"/>
            <a:ext cx="1529080" cy="5130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chemeClr val="bg1"/>
                </a:solidFill>
                <a:latin typeface="Museo Sans 900"/>
                <a:cs typeface="Museo Sans 900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3478911"/>
            <a:ext cx="9624060" cy="99829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14066901"/>
            <a:ext cx="3421888" cy="7562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14066901"/>
            <a:ext cx="2459482" cy="7562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1/21/25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14066901"/>
            <a:ext cx="2459482" cy="7562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TITULO</a:t>
            </a:r>
          </a:p>
        </p:txBody>
      </p:sp>
      <p:sp>
        <p:nvSpPr>
          <p:cNvPr id="3" name="object 3"/>
          <p:cNvSpPr/>
          <p:nvPr/>
        </p:nvSpPr>
        <p:spPr>
          <a:xfrm>
            <a:off x="513599" y="2028485"/>
            <a:ext cx="7849234" cy="0"/>
          </a:xfrm>
          <a:custGeom>
            <a:avLst/>
            <a:gdLst/>
            <a:ahLst/>
            <a:cxnLst/>
            <a:rect l="l" t="t" r="r" b="b"/>
            <a:pathLst>
              <a:path w="7849234">
                <a:moveTo>
                  <a:pt x="0" y="0"/>
                </a:moveTo>
                <a:lnTo>
                  <a:pt x="7849196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00899" y="2071673"/>
            <a:ext cx="727710" cy="421005"/>
          </a:xfrm>
          <a:prstGeom prst="rect">
            <a:avLst/>
          </a:prstGeom>
        </p:spPr>
        <p:txBody>
          <a:bodyPr vert="horz" wrap="square" lIns="0" tIns="400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15"/>
              </a:spcBef>
            </a:pPr>
            <a:r>
              <a:rPr sz="1400" b="1" spc="-20" dirty="0">
                <a:solidFill>
                  <a:srgbClr val="FFFFFF"/>
                </a:solidFill>
                <a:latin typeface="Montserrat SemiBold"/>
                <a:cs typeface="Montserrat SemiBold"/>
              </a:rPr>
              <a:t>Autores</a:t>
            </a:r>
            <a:endParaRPr sz="1400">
              <a:latin typeface="Montserrat SemiBold"/>
              <a:cs typeface="Montserrat SemiBold"/>
            </a:endParaRPr>
          </a:p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900" spc="-10" dirty="0">
                <a:solidFill>
                  <a:srgbClr val="FFFFFF"/>
                </a:solidFill>
                <a:latin typeface="Montserrat"/>
                <a:cs typeface="Montserrat"/>
              </a:rPr>
              <a:t>Filiación</a:t>
            </a:r>
            <a:endParaRPr sz="900">
              <a:latin typeface="Montserrat"/>
              <a:cs typeface="Montserrat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749283" y="7698144"/>
            <a:ext cx="7708900" cy="7018020"/>
          </a:xfrm>
          <a:custGeom>
            <a:avLst/>
            <a:gdLst/>
            <a:ahLst/>
            <a:cxnLst/>
            <a:rect l="l" t="t" r="r" b="b"/>
            <a:pathLst>
              <a:path w="7708900" h="7018019">
                <a:moveTo>
                  <a:pt x="7708709" y="0"/>
                </a:moveTo>
                <a:lnTo>
                  <a:pt x="0" y="0"/>
                </a:lnTo>
                <a:lnTo>
                  <a:pt x="0" y="7017499"/>
                </a:lnTo>
                <a:lnTo>
                  <a:pt x="7708709" y="7017499"/>
                </a:lnTo>
                <a:lnTo>
                  <a:pt x="7708709" y="0"/>
                </a:lnTo>
                <a:close/>
              </a:path>
            </a:pathLst>
          </a:custGeom>
          <a:solidFill>
            <a:srgbClr val="87C2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2933340" y="7698309"/>
            <a:ext cx="12560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solidFill>
                  <a:srgbClr val="FFFFFF"/>
                </a:solidFill>
                <a:latin typeface="Museo Sans 900"/>
                <a:cs typeface="Museo Sans 900"/>
              </a:rPr>
              <a:t>Resultados</a:t>
            </a:r>
            <a:endParaRPr sz="1800">
              <a:latin typeface="Museo Sans 900"/>
              <a:cs typeface="Museo Sans 900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926958" y="3253647"/>
            <a:ext cx="239585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Museo Sans 900"/>
                <a:cs typeface="Museo Sans 900"/>
              </a:rPr>
              <a:t>Métodos</a:t>
            </a:r>
            <a:r>
              <a:rPr sz="1800" b="1" spc="-45" dirty="0">
                <a:latin typeface="Museo Sans 900"/>
                <a:cs typeface="Museo Sans 900"/>
              </a:rPr>
              <a:t> </a:t>
            </a:r>
            <a:r>
              <a:rPr sz="1800" b="1" dirty="0">
                <a:latin typeface="Museo Sans 900"/>
                <a:cs typeface="Museo Sans 900"/>
              </a:rPr>
              <a:t>y</a:t>
            </a:r>
            <a:r>
              <a:rPr sz="1800" b="1" spc="-45" dirty="0">
                <a:latin typeface="Museo Sans 900"/>
                <a:cs typeface="Museo Sans 900"/>
              </a:rPr>
              <a:t> </a:t>
            </a:r>
            <a:r>
              <a:rPr sz="1800" b="1" spc="-10" dirty="0">
                <a:latin typeface="Museo Sans 900"/>
                <a:cs typeface="Museo Sans 900"/>
              </a:rPr>
              <a:t>materiales</a:t>
            </a:r>
            <a:endParaRPr sz="1800">
              <a:latin typeface="Museo Sans 900"/>
              <a:cs typeface="Museo Sans 900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601205" y="13679640"/>
            <a:ext cx="1793239" cy="348615"/>
          </a:xfrm>
          <a:prstGeom prst="rect">
            <a:avLst/>
          </a:prstGeom>
          <a:solidFill>
            <a:srgbClr val="C1DC9C"/>
          </a:solidFill>
        </p:spPr>
        <p:txBody>
          <a:bodyPr vert="horz" wrap="square" lIns="0" tIns="12700" rIns="0" bIns="0" rtlCol="0">
            <a:spAutoFit/>
          </a:bodyPr>
          <a:lstStyle/>
          <a:p>
            <a:pPr marL="102235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latin typeface="Museo Sans 900"/>
                <a:cs typeface="Museo Sans 900"/>
              </a:rPr>
              <a:t>Contacto</a:t>
            </a:r>
            <a:endParaRPr sz="1800">
              <a:latin typeface="Museo Sans 900"/>
              <a:cs typeface="Museo Sans 900"/>
            </a:endParaRPr>
          </a:p>
        </p:txBody>
      </p:sp>
      <p:grpSp>
        <p:nvGrpSpPr>
          <p:cNvPr id="60" name="object 60"/>
          <p:cNvGrpSpPr/>
          <p:nvPr/>
        </p:nvGrpSpPr>
        <p:grpSpPr>
          <a:xfrm>
            <a:off x="513600" y="11868785"/>
            <a:ext cx="1881505" cy="2159470"/>
            <a:chOff x="513600" y="11868785"/>
            <a:chExt cx="1881505" cy="2159470"/>
          </a:xfrm>
        </p:grpSpPr>
        <p:sp>
          <p:nvSpPr>
            <p:cNvPr id="61" name="object 61"/>
            <p:cNvSpPr/>
            <p:nvPr/>
          </p:nvSpPr>
          <p:spPr>
            <a:xfrm>
              <a:off x="513600" y="13679640"/>
              <a:ext cx="87630" cy="348615"/>
            </a:xfrm>
            <a:custGeom>
              <a:avLst/>
              <a:gdLst/>
              <a:ahLst/>
              <a:cxnLst/>
              <a:rect l="l" t="t" r="r" b="b"/>
              <a:pathLst>
                <a:path w="87629" h="348615">
                  <a:moveTo>
                    <a:pt x="87604" y="0"/>
                  </a:moveTo>
                  <a:lnTo>
                    <a:pt x="0" y="0"/>
                  </a:lnTo>
                  <a:lnTo>
                    <a:pt x="0" y="348297"/>
                  </a:lnTo>
                  <a:lnTo>
                    <a:pt x="87604" y="348297"/>
                  </a:lnTo>
                  <a:lnTo>
                    <a:pt x="87604" y="0"/>
                  </a:lnTo>
                  <a:close/>
                </a:path>
              </a:pathLst>
            </a:custGeom>
            <a:solidFill>
              <a:srgbClr val="87C24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513600" y="11868785"/>
              <a:ext cx="1881505" cy="1561465"/>
            </a:xfrm>
            <a:custGeom>
              <a:avLst/>
              <a:gdLst/>
              <a:ahLst/>
              <a:cxnLst/>
              <a:rect l="l" t="t" r="r" b="b"/>
              <a:pathLst>
                <a:path w="1881505" h="1620519">
                  <a:moveTo>
                    <a:pt x="1880997" y="0"/>
                  </a:moveTo>
                  <a:lnTo>
                    <a:pt x="0" y="0"/>
                  </a:lnTo>
                  <a:lnTo>
                    <a:pt x="0" y="1620481"/>
                  </a:lnTo>
                  <a:lnTo>
                    <a:pt x="1880997" y="1620481"/>
                  </a:lnTo>
                  <a:lnTo>
                    <a:pt x="1880997" y="0"/>
                  </a:lnTo>
                  <a:close/>
                </a:path>
              </a:pathLst>
            </a:custGeom>
            <a:solidFill>
              <a:srgbClr val="ACAEB1">
                <a:alpha val="33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4" name="object 64"/>
          <p:cNvSpPr txBox="1"/>
          <p:nvPr/>
        </p:nvSpPr>
        <p:spPr>
          <a:xfrm>
            <a:off x="513600" y="11868785"/>
            <a:ext cx="1881505" cy="282129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89865">
              <a:lnSpc>
                <a:spcPct val="100000"/>
              </a:lnSpc>
              <a:spcBef>
                <a:spcPts val="40"/>
              </a:spcBef>
            </a:pPr>
            <a:r>
              <a:rPr sz="1800" b="1" spc="-10" dirty="0" err="1">
                <a:latin typeface="Museo Sans 900"/>
                <a:cs typeface="Museo Sans 900"/>
              </a:rPr>
              <a:t>Bibliografía</a:t>
            </a:r>
            <a:endParaRPr sz="1800" dirty="0">
              <a:latin typeface="Museo Sans 900"/>
              <a:cs typeface="Museo Sans 900"/>
            </a:endParaRPr>
          </a:p>
        </p:txBody>
      </p:sp>
      <p:grpSp>
        <p:nvGrpSpPr>
          <p:cNvPr id="65" name="object 65"/>
          <p:cNvGrpSpPr/>
          <p:nvPr/>
        </p:nvGrpSpPr>
        <p:grpSpPr>
          <a:xfrm>
            <a:off x="513600" y="9470556"/>
            <a:ext cx="1881505" cy="2739390"/>
            <a:chOff x="513600" y="9470556"/>
            <a:chExt cx="1881505" cy="2739390"/>
          </a:xfrm>
        </p:grpSpPr>
        <p:sp>
          <p:nvSpPr>
            <p:cNvPr id="66" name="object 66"/>
            <p:cNvSpPr/>
            <p:nvPr/>
          </p:nvSpPr>
          <p:spPr>
            <a:xfrm>
              <a:off x="513600" y="11861178"/>
              <a:ext cx="87630" cy="348615"/>
            </a:xfrm>
            <a:custGeom>
              <a:avLst/>
              <a:gdLst/>
              <a:ahLst/>
              <a:cxnLst/>
              <a:rect l="l" t="t" r="r" b="b"/>
              <a:pathLst>
                <a:path w="87629" h="348615">
                  <a:moveTo>
                    <a:pt x="87604" y="0"/>
                  </a:moveTo>
                  <a:lnTo>
                    <a:pt x="0" y="0"/>
                  </a:lnTo>
                  <a:lnTo>
                    <a:pt x="0" y="348297"/>
                  </a:lnTo>
                  <a:lnTo>
                    <a:pt x="87604" y="348297"/>
                  </a:lnTo>
                  <a:lnTo>
                    <a:pt x="87604" y="0"/>
                  </a:lnTo>
                  <a:close/>
                </a:path>
              </a:pathLst>
            </a:custGeom>
            <a:solidFill>
              <a:srgbClr val="87C24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513600" y="9470556"/>
              <a:ext cx="1881505" cy="2200275"/>
            </a:xfrm>
            <a:custGeom>
              <a:avLst/>
              <a:gdLst/>
              <a:ahLst/>
              <a:cxnLst/>
              <a:rect l="l" t="t" r="r" b="b"/>
              <a:pathLst>
                <a:path w="1881505" h="2200275">
                  <a:moveTo>
                    <a:pt x="1880997" y="0"/>
                  </a:moveTo>
                  <a:lnTo>
                    <a:pt x="0" y="0"/>
                  </a:lnTo>
                  <a:lnTo>
                    <a:pt x="0" y="2200236"/>
                  </a:lnTo>
                  <a:lnTo>
                    <a:pt x="1880997" y="2200236"/>
                  </a:lnTo>
                  <a:lnTo>
                    <a:pt x="1880997" y="0"/>
                  </a:lnTo>
                  <a:close/>
                </a:path>
              </a:pathLst>
            </a:custGeom>
            <a:solidFill>
              <a:srgbClr val="ACAEB1">
                <a:alpha val="33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9" name="object 69"/>
          <p:cNvSpPr txBox="1"/>
          <p:nvPr/>
        </p:nvSpPr>
        <p:spPr>
          <a:xfrm>
            <a:off x="691271" y="9470725"/>
            <a:ext cx="15259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latin typeface="Museo Sans 900"/>
                <a:cs typeface="Museo Sans 900"/>
              </a:rPr>
              <a:t>Conclusiones</a:t>
            </a:r>
            <a:endParaRPr sz="1800">
              <a:latin typeface="Museo Sans 900"/>
              <a:cs typeface="Museo Sans 900"/>
            </a:endParaRPr>
          </a:p>
        </p:txBody>
      </p:sp>
      <p:sp>
        <p:nvSpPr>
          <p:cNvPr id="71" name="object 71"/>
          <p:cNvSpPr/>
          <p:nvPr/>
        </p:nvSpPr>
        <p:spPr>
          <a:xfrm>
            <a:off x="513600" y="3253486"/>
            <a:ext cx="87630" cy="6565900"/>
          </a:xfrm>
          <a:custGeom>
            <a:avLst/>
            <a:gdLst/>
            <a:ahLst/>
            <a:cxnLst/>
            <a:rect l="l" t="t" r="r" b="b"/>
            <a:pathLst>
              <a:path w="87629" h="6565900">
                <a:moveTo>
                  <a:pt x="87604" y="6217082"/>
                </a:moveTo>
                <a:lnTo>
                  <a:pt x="0" y="6217082"/>
                </a:lnTo>
                <a:lnTo>
                  <a:pt x="0" y="6565379"/>
                </a:lnTo>
                <a:lnTo>
                  <a:pt x="87604" y="6565379"/>
                </a:lnTo>
                <a:lnTo>
                  <a:pt x="87604" y="6217082"/>
                </a:lnTo>
                <a:close/>
              </a:path>
              <a:path w="87629" h="6565900">
                <a:moveTo>
                  <a:pt x="87604" y="0"/>
                </a:moveTo>
                <a:lnTo>
                  <a:pt x="0" y="0"/>
                </a:lnTo>
                <a:lnTo>
                  <a:pt x="0" y="348297"/>
                </a:lnTo>
                <a:lnTo>
                  <a:pt x="87604" y="348297"/>
                </a:lnTo>
                <a:lnTo>
                  <a:pt x="87604" y="0"/>
                </a:lnTo>
                <a:close/>
              </a:path>
            </a:pathLst>
          </a:custGeom>
          <a:solidFill>
            <a:srgbClr val="87C242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8" name="object 78"/>
          <p:cNvSpPr txBox="1"/>
          <p:nvPr/>
        </p:nvSpPr>
        <p:spPr>
          <a:xfrm>
            <a:off x="691271" y="3253647"/>
            <a:ext cx="14344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40" dirty="0">
                <a:latin typeface="Museo Sans 900"/>
                <a:cs typeface="Museo Sans 900"/>
              </a:rPr>
              <a:t>Introducción</a:t>
            </a:r>
            <a:endParaRPr sz="1800">
              <a:latin typeface="Museo Sans 900"/>
              <a:cs typeface="Museo Sans 900"/>
            </a:endParaRPr>
          </a:p>
        </p:txBody>
      </p:sp>
      <p:sp>
        <p:nvSpPr>
          <p:cNvPr id="116" name="object 66">
            <a:extLst>
              <a:ext uri="{FF2B5EF4-FFF2-40B4-BE49-F238E27FC236}">
                <a16:creationId xmlns:a16="http://schemas.microsoft.com/office/drawing/2014/main" id="{51267CD4-AA29-91C8-4A03-4DF28711DA22}"/>
              </a:ext>
            </a:extLst>
          </p:cNvPr>
          <p:cNvSpPr/>
          <p:nvPr/>
        </p:nvSpPr>
        <p:spPr>
          <a:xfrm>
            <a:off x="2744470" y="3263159"/>
            <a:ext cx="87630" cy="348615"/>
          </a:xfrm>
          <a:custGeom>
            <a:avLst/>
            <a:gdLst/>
            <a:ahLst/>
            <a:cxnLst/>
            <a:rect l="l" t="t" r="r" b="b"/>
            <a:pathLst>
              <a:path w="87629" h="348615">
                <a:moveTo>
                  <a:pt x="87604" y="0"/>
                </a:moveTo>
                <a:lnTo>
                  <a:pt x="0" y="0"/>
                </a:lnTo>
                <a:lnTo>
                  <a:pt x="0" y="348297"/>
                </a:lnTo>
                <a:lnTo>
                  <a:pt x="87604" y="348297"/>
                </a:lnTo>
                <a:lnTo>
                  <a:pt x="87604" y="0"/>
                </a:lnTo>
                <a:close/>
              </a:path>
            </a:pathLst>
          </a:custGeom>
          <a:solidFill>
            <a:srgbClr val="87C242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11</Words>
  <Application>Microsoft Macintosh PowerPoint</Application>
  <PresentationFormat>Personalizado</PresentationFormat>
  <Paragraphs>9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Calibri</vt:lpstr>
      <vt:lpstr>Montserrat</vt:lpstr>
      <vt:lpstr>Montserrat SemiBold</vt:lpstr>
      <vt:lpstr>Museo Sans 900</vt:lpstr>
      <vt:lpstr>Office Theme</vt:lpstr>
      <vt:lpstr>TITULO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TITULO</dc:title>
  <cp:lastModifiedBy>Microsoft Office User</cp:lastModifiedBy>
  <cp:revision>1</cp:revision>
  <dcterms:created xsi:type="dcterms:W3CDTF">2025-01-21T09:50:58Z</dcterms:created>
  <dcterms:modified xsi:type="dcterms:W3CDTF">2025-01-21T09:55:02Z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2024-12-12T00:00:00Z</vt:filetime>
  </property>
  <property fmtid="{D5CDD505-2E9C-101B-9397-08002B2CF9AE}" pid="3" name="Creator">
    <vt:lpwstr>Adobe InDesign 20.0 (Macintosh)</vt:lpwstr>
  </property>
  <property fmtid="{D5CDD505-2E9C-101B-9397-08002B2CF9AE}" pid="4" name="LastSaved">
    <vt:filetime>2025-01-21T00:00:00Z</vt:filetime>
  </property>
  <property fmtid="{D5CDD505-2E9C-101B-9397-08002B2CF9AE}" pid="5" name="Producer">
    <vt:lpwstr>Adobe PDF Library 17.0</vt:lpwstr>
  </property>
</Properties>
</file>