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10693400" cy="15125700"/>
  <p:notesSz cx="10693400" cy="151257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33"/>
    <p:restoredTop sz="94667"/>
  </p:normalViewPr>
  <p:slideViewPr>
    <p:cSldViewPr>
      <p:cViewPr varScale="1">
        <p:scale>
          <a:sx n="86" d="100"/>
          <a:sy n="86" d="100"/>
        </p:scale>
        <p:origin x="4776" y="22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4688967"/>
            <a:ext cx="9089390" cy="31763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500" b="1" i="0">
                <a:solidFill>
                  <a:schemeClr val="bg1"/>
                </a:solidFill>
                <a:latin typeface="Montserrat ExtraBold"/>
                <a:cs typeface="Montserrat Extra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8470392"/>
            <a:ext cx="7485380" cy="37814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1/21/25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500" b="1" i="0">
                <a:solidFill>
                  <a:schemeClr val="bg1"/>
                </a:solidFill>
                <a:latin typeface="Montserrat ExtraBold"/>
                <a:cs typeface="Montserrat Extra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1/21/25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500" b="1" i="0">
                <a:solidFill>
                  <a:schemeClr val="bg1"/>
                </a:solidFill>
                <a:latin typeface="Montserrat ExtraBold"/>
                <a:cs typeface="Montserrat Extra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3478911"/>
            <a:ext cx="4651629" cy="99829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3478911"/>
            <a:ext cx="4651629" cy="99829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1/21/25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500" b="1" i="0">
                <a:solidFill>
                  <a:schemeClr val="bg1"/>
                </a:solidFill>
                <a:latin typeface="Montserrat ExtraBold"/>
                <a:cs typeface="Montserrat Extra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1/21/25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1/21/25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13946099"/>
            <a:ext cx="10692004" cy="1173886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3897504" y="13946099"/>
            <a:ext cx="4954270" cy="1174115"/>
          </a:xfrm>
          <a:custGeom>
            <a:avLst/>
            <a:gdLst/>
            <a:ahLst/>
            <a:cxnLst/>
            <a:rect l="l" t="t" r="r" b="b"/>
            <a:pathLst>
              <a:path w="4954270" h="1174115">
                <a:moveTo>
                  <a:pt x="4252347" y="0"/>
                </a:moveTo>
                <a:lnTo>
                  <a:pt x="586370" y="0"/>
                </a:lnTo>
                <a:lnTo>
                  <a:pt x="535225" y="3670"/>
                </a:lnTo>
                <a:lnTo>
                  <a:pt x="485623" y="14470"/>
                </a:lnTo>
                <a:lnTo>
                  <a:pt x="438267" y="32078"/>
                </a:lnTo>
                <a:lnTo>
                  <a:pt x="393862" y="56175"/>
                </a:lnTo>
                <a:lnTo>
                  <a:pt x="353108" y="86440"/>
                </a:lnTo>
                <a:lnTo>
                  <a:pt x="316711" y="122554"/>
                </a:lnTo>
                <a:lnTo>
                  <a:pt x="69950" y="405256"/>
                </a:lnTo>
                <a:lnTo>
                  <a:pt x="33553" y="441371"/>
                </a:lnTo>
                <a:lnTo>
                  <a:pt x="0" y="466289"/>
                </a:lnTo>
                <a:lnTo>
                  <a:pt x="20300" y="497819"/>
                </a:lnTo>
                <a:lnTo>
                  <a:pt x="53020" y="547827"/>
                </a:lnTo>
                <a:lnTo>
                  <a:pt x="86260" y="597812"/>
                </a:lnTo>
                <a:lnTo>
                  <a:pt x="120022" y="647769"/>
                </a:lnTo>
                <a:lnTo>
                  <a:pt x="154311" y="697690"/>
                </a:lnTo>
                <a:lnTo>
                  <a:pt x="189130" y="747567"/>
                </a:lnTo>
                <a:lnTo>
                  <a:pt x="224485" y="797393"/>
                </a:lnTo>
                <a:lnTo>
                  <a:pt x="260379" y="847161"/>
                </a:lnTo>
                <a:lnTo>
                  <a:pt x="296816" y="896864"/>
                </a:lnTo>
                <a:lnTo>
                  <a:pt x="333800" y="946494"/>
                </a:lnTo>
                <a:lnTo>
                  <a:pt x="371335" y="996043"/>
                </a:lnTo>
                <a:lnTo>
                  <a:pt x="409425" y="1045506"/>
                </a:lnTo>
                <a:lnTo>
                  <a:pt x="448075" y="1094873"/>
                </a:lnTo>
                <a:lnTo>
                  <a:pt x="487289" y="1144139"/>
                </a:lnTo>
                <a:lnTo>
                  <a:pt x="511362" y="1173886"/>
                </a:lnTo>
                <a:lnTo>
                  <a:pt x="4953864" y="1173886"/>
                </a:lnTo>
                <a:lnTo>
                  <a:pt x="4252347" y="0"/>
                </a:lnTo>
                <a:close/>
              </a:path>
            </a:pathLst>
          </a:custGeom>
          <a:solidFill>
            <a:srgbClr val="626466">
              <a:alpha val="188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1026045" y="13946099"/>
            <a:ext cx="4523740" cy="1174115"/>
          </a:xfrm>
          <a:custGeom>
            <a:avLst/>
            <a:gdLst/>
            <a:ahLst/>
            <a:cxnLst/>
            <a:rect l="l" t="t" r="r" b="b"/>
            <a:pathLst>
              <a:path w="4523740" h="1174115">
                <a:moveTo>
                  <a:pt x="4515487" y="0"/>
                </a:moveTo>
                <a:lnTo>
                  <a:pt x="3457828" y="0"/>
                </a:lnTo>
                <a:lnTo>
                  <a:pt x="3406683" y="3670"/>
                </a:lnTo>
                <a:lnTo>
                  <a:pt x="3357081" y="14470"/>
                </a:lnTo>
                <a:lnTo>
                  <a:pt x="3309726" y="32078"/>
                </a:lnTo>
                <a:lnTo>
                  <a:pt x="3265320" y="56175"/>
                </a:lnTo>
                <a:lnTo>
                  <a:pt x="3224567" y="86440"/>
                </a:lnTo>
                <a:lnTo>
                  <a:pt x="3188169" y="122554"/>
                </a:lnTo>
                <a:lnTo>
                  <a:pt x="2941408" y="405256"/>
                </a:lnTo>
                <a:lnTo>
                  <a:pt x="2905011" y="441371"/>
                </a:lnTo>
                <a:lnTo>
                  <a:pt x="2864258" y="471636"/>
                </a:lnTo>
                <a:lnTo>
                  <a:pt x="2819852" y="495733"/>
                </a:lnTo>
                <a:lnTo>
                  <a:pt x="2772496" y="513341"/>
                </a:lnTo>
                <a:lnTo>
                  <a:pt x="2722894" y="524141"/>
                </a:lnTo>
                <a:lnTo>
                  <a:pt x="2671749" y="527811"/>
                </a:lnTo>
                <a:lnTo>
                  <a:pt x="0" y="527811"/>
                </a:lnTo>
                <a:lnTo>
                  <a:pt x="1204" y="533103"/>
                </a:lnTo>
                <a:lnTo>
                  <a:pt x="11594" y="580312"/>
                </a:lnTo>
                <a:lnTo>
                  <a:pt x="21719" y="627989"/>
                </a:lnTo>
                <a:lnTo>
                  <a:pt x="31565" y="676121"/>
                </a:lnTo>
                <a:lnTo>
                  <a:pt x="41116" y="724693"/>
                </a:lnTo>
                <a:lnTo>
                  <a:pt x="50356" y="773690"/>
                </a:lnTo>
                <a:lnTo>
                  <a:pt x="59271" y="823099"/>
                </a:lnTo>
                <a:lnTo>
                  <a:pt x="67844" y="872905"/>
                </a:lnTo>
                <a:lnTo>
                  <a:pt x="76061" y="923093"/>
                </a:lnTo>
                <a:lnTo>
                  <a:pt x="83906" y="973650"/>
                </a:lnTo>
                <a:lnTo>
                  <a:pt x="91364" y="1024561"/>
                </a:lnTo>
                <a:lnTo>
                  <a:pt x="98419" y="1075811"/>
                </a:lnTo>
                <a:lnTo>
                  <a:pt x="105056" y="1127386"/>
                </a:lnTo>
                <a:lnTo>
                  <a:pt x="110615" y="1173886"/>
                </a:lnTo>
                <a:lnTo>
                  <a:pt x="4449564" y="1173886"/>
                </a:lnTo>
                <a:lnTo>
                  <a:pt x="4460341" y="1111510"/>
                </a:lnTo>
                <a:lnTo>
                  <a:pt x="4468126" y="1062627"/>
                </a:lnTo>
                <a:lnTo>
                  <a:pt x="4475394" y="1013623"/>
                </a:lnTo>
                <a:lnTo>
                  <a:pt x="4482145" y="964504"/>
                </a:lnTo>
                <a:lnTo>
                  <a:pt x="4488381" y="915277"/>
                </a:lnTo>
                <a:lnTo>
                  <a:pt x="4494103" y="865948"/>
                </a:lnTo>
                <a:lnTo>
                  <a:pt x="4499311" y="816522"/>
                </a:lnTo>
                <a:lnTo>
                  <a:pt x="4504008" y="767007"/>
                </a:lnTo>
                <a:lnTo>
                  <a:pt x="4508194" y="717407"/>
                </a:lnTo>
                <a:lnTo>
                  <a:pt x="4511871" y="667730"/>
                </a:lnTo>
                <a:lnTo>
                  <a:pt x="4515040" y="617982"/>
                </a:lnTo>
                <a:lnTo>
                  <a:pt x="4517702" y="568168"/>
                </a:lnTo>
                <a:lnTo>
                  <a:pt x="4519858" y="518295"/>
                </a:lnTo>
                <a:lnTo>
                  <a:pt x="4521402" y="471636"/>
                </a:lnTo>
                <a:lnTo>
                  <a:pt x="4522658" y="418397"/>
                </a:lnTo>
                <a:lnTo>
                  <a:pt x="4523305" y="368383"/>
                </a:lnTo>
                <a:lnTo>
                  <a:pt x="4523498" y="317655"/>
                </a:lnTo>
                <a:lnTo>
                  <a:pt x="4523278" y="266964"/>
                </a:lnTo>
                <a:lnTo>
                  <a:pt x="4522651" y="216313"/>
                </a:lnTo>
                <a:lnTo>
                  <a:pt x="4521624" y="165699"/>
                </a:lnTo>
                <a:lnTo>
                  <a:pt x="4520202" y="115124"/>
                </a:lnTo>
                <a:lnTo>
                  <a:pt x="4518393" y="64586"/>
                </a:lnTo>
                <a:lnTo>
                  <a:pt x="4516220" y="14470"/>
                </a:lnTo>
                <a:lnTo>
                  <a:pt x="4515487" y="0"/>
                </a:lnTo>
                <a:close/>
              </a:path>
            </a:pathLst>
          </a:custGeom>
          <a:solidFill>
            <a:srgbClr val="626466">
              <a:alpha val="167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bg object 19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0" y="-24"/>
            <a:ext cx="10692002" cy="1977161"/>
          </a:xfrm>
          <a:prstGeom prst="rect">
            <a:avLst/>
          </a:prstGeom>
        </p:spPr>
      </p:pic>
      <p:sp>
        <p:nvSpPr>
          <p:cNvPr id="20" name="bg object 20"/>
          <p:cNvSpPr/>
          <p:nvPr/>
        </p:nvSpPr>
        <p:spPr>
          <a:xfrm>
            <a:off x="7126015" y="0"/>
            <a:ext cx="3566160" cy="1977389"/>
          </a:xfrm>
          <a:custGeom>
            <a:avLst/>
            <a:gdLst/>
            <a:ahLst/>
            <a:cxnLst/>
            <a:rect l="l" t="t" r="r" b="b"/>
            <a:pathLst>
              <a:path w="3566159" h="1977389">
                <a:moveTo>
                  <a:pt x="3565987" y="0"/>
                </a:moveTo>
                <a:lnTo>
                  <a:pt x="0" y="0"/>
                </a:lnTo>
                <a:lnTo>
                  <a:pt x="13941" y="32923"/>
                </a:lnTo>
                <a:lnTo>
                  <a:pt x="34608" y="80935"/>
                </a:lnTo>
                <a:lnTo>
                  <a:pt x="55686" y="129114"/>
                </a:lnTo>
                <a:lnTo>
                  <a:pt x="77182" y="177455"/>
                </a:lnTo>
                <a:lnTo>
                  <a:pt x="99098" y="225949"/>
                </a:lnTo>
                <a:lnTo>
                  <a:pt x="121440" y="274589"/>
                </a:lnTo>
                <a:lnTo>
                  <a:pt x="144210" y="323367"/>
                </a:lnTo>
                <a:lnTo>
                  <a:pt x="167413" y="372277"/>
                </a:lnTo>
                <a:lnTo>
                  <a:pt x="191054" y="421312"/>
                </a:lnTo>
                <a:lnTo>
                  <a:pt x="215136" y="470463"/>
                </a:lnTo>
                <a:lnTo>
                  <a:pt x="239663" y="519724"/>
                </a:lnTo>
                <a:lnTo>
                  <a:pt x="264639" y="569087"/>
                </a:lnTo>
                <a:lnTo>
                  <a:pt x="290069" y="618545"/>
                </a:lnTo>
                <a:lnTo>
                  <a:pt x="315956" y="668090"/>
                </a:lnTo>
                <a:lnTo>
                  <a:pt x="342305" y="717716"/>
                </a:lnTo>
                <a:lnTo>
                  <a:pt x="369120" y="767416"/>
                </a:lnTo>
                <a:lnTo>
                  <a:pt x="396404" y="817181"/>
                </a:lnTo>
                <a:lnTo>
                  <a:pt x="424163" y="867004"/>
                </a:lnTo>
                <a:lnTo>
                  <a:pt x="452399" y="916879"/>
                </a:lnTo>
                <a:lnTo>
                  <a:pt x="481117" y="966798"/>
                </a:lnTo>
                <a:lnTo>
                  <a:pt x="510321" y="1016753"/>
                </a:lnTo>
                <a:lnTo>
                  <a:pt x="540015" y="1066738"/>
                </a:lnTo>
                <a:lnTo>
                  <a:pt x="570204" y="1116745"/>
                </a:lnTo>
                <a:lnTo>
                  <a:pt x="600891" y="1166766"/>
                </a:lnTo>
                <a:lnTo>
                  <a:pt x="632080" y="1216795"/>
                </a:lnTo>
                <a:lnTo>
                  <a:pt x="663776" y="1266824"/>
                </a:lnTo>
                <a:lnTo>
                  <a:pt x="695982" y="1316846"/>
                </a:lnTo>
                <a:lnTo>
                  <a:pt x="728702" y="1366854"/>
                </a:lnTo>
                <a:lnTo>
                  <a:pt x="761942" y="1416840"/>
                </a:lnTo>
                <a:lnTo>
                  <a:pt x="795704" y="1466797"/>
                </a:lnTo>
                <a:lnTo>
                  <a:pt x="829992" y="1516717"/>
                </a:lnTo>
                <a:lnTo>
                  <a:pt x="864812" y="1566595"/>
                </a:lnTo>
                <a:lnTo>
                  <a:pt x="900167" y="1616421"/>
                </a:lnTo>
                <a:lnTo>
                  <a:pt x="936061" y="1666189"/>
                </a:lnTo>
                <a:lnTo>
                  <a:pt x="972497" y="1715891"/>
                </a:lnTo>
                <a:lnTo>
                  <a:pt x="1009481" y="1765521"/>
                </a:lnTo>
                <a:lnTo>
                  <a:pt x="1047017" y="1815071"/>
                </a:lnTo>
                <a:lnTo>
                  <a:pt x="1085107" y="1864533"/>
                </a:lnTo>
                <a:lnTo>
                  <a:pt x="1123757" y="1913901"/>
                </a:lnTo>
                <a:lnTo>
                  <a:pt x="1162971" y="1963167"/>
                </a:lnTo>
                <a:lnTo>
                  <a:pt x="1174286" y="1977149"/>
                </a:lnTo>
                <a:lnTo>
                  <a:pt x="3565987" y="1977149"/>
                </a:lnTo>
                <a:lnTo>
                  <a:pt x="3565987" y="0"/>
                </a:lnTo>
                <a:close/>
              </a:path>
            </a:pathLst>
          </a:custGeom>
          <a:solidFill>
            <a:srgbClr val="626466">
              <a:alpha val="152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4469036" y="0"/>
            <a:ext cx="4984750" cy="1977389"/>
          </a:xfrm>
          <a:custGeom>
            <a:avLst/>
            <a:gdLst/>
            <a:ahLst/>
            <a:cxnLst/>
            <a:rect l="l" t="t" r="r" b="b"/>
            <a:pathLst>
              <a:path w="4984750" h="1977389">
                <a:moveTo>
                  <a:pt x="4890995" y="0"/>
                </a:moveTo>
                <a:lnTo>
                  <a:pt x="0" y="0"/>
                </a:lnTo>
                <a:lnTo>
                  <a:pt x="6673" y="13058"/>
                </a:lnTo>
                <a:lnTo>
                  <a:pt x="15022" y="29739"/>
                </a:lnTo>
                <a:lnTo>
                  <a:pt x="32759" y="66215"/>
                </a:lnTo>
                <a:lnTo>
                  <a:pt x="51776" y="106750"/>
                </a:lnTo>
                <a:lnTo>
                  <a:pt x="71951" y="151227"/>
                </a:lnTo>
                <a:lnTo>
                  <a:pt x="93160" y="199533"/>
                </a:lnTo>
                <a:lnTo>
                  <a:pt x="115280" y="251553"/>
                </a:lnTo>
                <a:lnTo>
                  <a:pt x="138189" y="307171"/>
                </a:lnTo>
                <a:lnTo>
                  <a:pt x="161763" y="366273"/>
                </a:lnTo>
                <a:lnTo>
                  <a:pt x="185880" y="428743"/>
                </a:lnTo>
                <a:lnTo>
                  <a:pt x="210415" y="494468"/>
                </a:lnTo>
                <a:lnTo>
                  <a:pt x="235247" y="563331"/>
                </a:lnTo>
                <a:lnTo>
                  <a:pt x="260253" y="635219"/>
                </a:lnTo>
                <a:lnTo>
                  <a:pt x="272782" y="672261"/>
                </a:lnTo>
                <a:lnTo>
                  <a:pt x="285308" y="710016"/>
                </a:lnTo>
                <a:lnTo>
                  <a:pt x="297817" y="748469"/>
                </a:lnTo>
                <a:lnTo>
                  <a:pt x="310291" y="787607"/>
                </a:lnTo>
                <a:lnTo>
                  <a:pt x="322717" y="827414"/>
                </a:lnTo>
                <a:lnTo>
                  <a:pt x="335078" y="867877"/>
                </a:lnTo>
                <a:lnTo>
                  <a:pt x="347360" y="908981"/>
                </a:lnTo>
                <a:lnTo>
                  <a:pt x="359546" y="950712"/>
                </a:lnTo>
                <a:lnTo>
                  <a:pt x="371622" y="993056"/>
                </a:lnTo>
                <a:lnTo>
                  <a:pt x="383572" y="1035997"/>
                </a:lnTo>
                <a:lnTo>
                  <a:pt x="395381" y="1079522"/>
                </a:lnTo>
                <a:lnTo>
                  <a:pt x="407033" y="1123616"/>
                </a:lnTo>
                <a:lnTo>
                  <a:pt x="418514" y="1168265"/>
                </a:lnTo>
                <a:lnTo>
                  <a:pt x="429807" y="1213455"/>
                </a:lnTo>
                <a:lnTo>
                  <a:pt x="440897" y="1259171"/>
                </a:lnTo>
                <a:lnTo>
                  <a:pt x="451769" y="1305399"/>
                </a:lnTo>
                <a:lnTo>
                  <a:pt x="462407" y="1352125"/>
                </a:lnTo>
                <a:lnTo>
                  <a:pt x="472797" y="1399334"/>
                </a:lnTo>
                <a:lnTo>
                  <a:pt x="482923" y="1447011"/>
                </a:lnTo>
                <a:lnTo>
                  <a:pt x="492768" y="1495143"/>
                </a:lnTo>
                <a:lnTo>
                  <a:pt x="502319" y="1543715"/>
                </a:lnTo>
                <a:lnTo>
                  <a:pt x="511559" y="1592712"/>
                </a:lnTo>
                <a:lnTo>
                  <a:pt x="520474" y="1642121"/>
                </a:lnTo>
                <a:lnTo>
                  <a:pt x="529047" y="1691927"/>
                </a:lnTo>
                <a:lnTo>
                  <a:pt x="537264" y="1742116"/>
                </a:lnTo>
                <a:lnTo>
                  <a:pt x="545109" y="1792673"/>
                </a:lnTo>
                <a:lnTo>
                  <a:pt x="552567" y="1843583"/>
                </a:lnTo>
                <a:lnTo>
                  <a:pt x="559622" y="1894833"/>
                </a:lnTo>
                <a:lnTo>
                  <a:pt x="566259" y="1946409"/>
                </a:lnTo>
                <a:lnTo>
                  <a:pt x="569934" y="1977149"/>
                </a:lnTo>
                <a:lnTo>
                  <a:pt x="4913604" y="1977149"/>
                </a:lnTo>
                <a:lnTo>
                  <a:pt x="4921544" y="1930538"/>
                </a:lnTo>
                <a:lnTo>
                  <a:pt x="4929330" y="1881655"/>
                </a:lnTo>
                <a:lnTo>
                  <a:pt x="4936597" y="1832651"/>
                </a:lnTo>
                <a:lnTo>
                  <a:pt x="4943349" y="1783532"/>
                </a:lnTo>
                <a:lnTo>
                  <a:pt x="4949584" y="1734305"/>
                </a:lnTo>
                <a:lnTo>
                  <a:pt x="4955306" y="1684975"/>
                </a:lnTo>
                <a:lnTo>
                  <a:pt x="4960514" y="1635550"/>
                </a:lnTo>
                <a:lnTo>
                  <a:pt x="4965211" y="1586034"/>
                </a:lnTo>
                <a:lnTo>
                  <a:pt x="4969397" y="1536435"/>
                </a:lnTo>
                <a:lnTo>
                  <a:pt x="4973074" y="1486758"/>
                </a:lnTo>
                <a:lnTo>
                  <a:pt x="4976243" y="1437009"/>
                </a:lnTo>
                <a:lnTo>
                  <a:pt x="4978905" y="1387196"/>
                </a:lnTo>
                <a:lnTo>
                  <a:pt x="4981061" y="1337323"/>
                </a:lnTo>
                <a:lnTo>
                  <a:pt x="4982713" y="1287397"/>
                </a:lnTo>
                <a:lnTo>
                  <a:pt x="4983862" y="1237424"/>
                </a:lnTo>
                <a:lnTo>
                  <a:pt x="4984508" y="1187411"/>
                </a:lnTo>
                <a:lnTo>
                  <a:pt x="4984644" y="1123616"/>
                </a:lnTo>
                <a:lnTo>
                  <a:pt x="4984481" y="1085992"/>
                </a:lnTo>
                <a:lnTo>
                  <a:pt x="4983862" y="1035997"/>
                </a:lnTo>
                <a:lnTo>
                  <a:pt x="4982827" y="984727"/>
                </a:lnTo>
                <a:lnTo>
                  <a:pt x="4981406" y="934151"/>
                </a:lnTo>
                <a:lnTo>
                  <a:pt x="4979597" y="883613"/>
                </a:lnTo>
                <a:lnTo>
                  <a:pt x="4977406" y="833113"/>
                </a:lnTo>
                <a:lnTo>
                  <a:pt x="4974841" y="782650"/>
                </a:lnTo>
                <a:lnTo>
                  <a:pt x="4971907" y="732223"/>
                </a:lnTo>
                <a:lnTo>
                  <a:pt x="4968610" y="681834"/>
                </a:lnTo>
                <a:lnTo>
                  <a:pt x="4964957" y="631480"/>
                </a:lnTo>
                <a:lnTo>
                  <a:pt x="4960954" y="581163"/>
                </a:lnTo>
                <a:lnTo>
                  <a:pt x="4956607" y="530882"/>
                </a:lnTo>
                <a:lnTo>
                  <a:pt x="4951923" y="480636"/>
                </a:lnTo>
                <a:lnTo>
                  <a:pt x="4946909" y="430426"/>
                </a:lnTo>
                <a:lnTo>
                  <a:pt x="4941569" y="380251"/>
                </a:lnTo>
                <a:lnTo>
                  <a:pt x="4935911" y="330110"/>
                </a:lnTo>
                <a:lnTo>
                  <a:pt x="4929941" y="280005"/>
                </a:lnTo>
                <a:lnTo>
                  <a:pt x="4923665" y="229933"/>
                </a:lnTo>
                <a:lnTo>
                  <a:pt x="4917089" y="179896"/>
                </a:lnTo>
                <a:lnTo>
                  <a:pt x="4910220" y="129892"/>
                </a:lnTo>
                <a:lnTo>
                  <a:pt x="4903065" y="79923"/>
                </a:lnTo>
                <a:lnTo>
                  <a:pt x="4895628" y="29986"/>
                </a:lnTo>
                <a:lnTo>
                  <a:pt x="4890995" y="0"/>
                </a:lnTo>
                <a:close/>
              </a:path>
            </a:pathLst>
          </a:custGeom>
          <a:solidFill>
            <a:srgbClr val="626466">
              <a:alpha val="135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538581" y="4718914"/>
            <a:ext cx="4188460" cy="3870325"/>
          </a:xfrm>
          <a:custGeom>
            <a:avLst/>
            <a:gdLst/>
            <a:ahLst/>
            <a:cxnLst/>
            <a:rect l="l" t="t" r="r" b="b"/>
            <a:pathLst>
              <a:path w="4188460" h="3870325">
                <a:moveTo>
                  <a:pt x="4188028" y="0"/>
                </a:moveTo>
                <a:lnTo>
                  <a:pt x="0" y="0"/>
                </a:lnTo>
                <a:lnTo>
                  <a:pt x="0" y="3869994"/>
                </a:lnTo>
                <a:lnTo>
                  <a:pt x="4188028" y="3869994"/>
                </a:lnTo>
                <a:lnTo>
                  <a:pt x="4188028" y="0"/>
                </a:lnTo>
                <a:close/>
              </a:path>
            </a:pathLst>
          </a:custGeom>
          <a:solidFill>
            <a:srgbClr val="E4EFD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538594" y="2144395"/>
            <a:ext cx="9775825" cy="2392045"/>
          </a:xfrm>
          <a:custGeom>
            <a:avLst/>
            <a:gdLst/>
            <a:ahLst/>
            <a:cxnLst/>
            <a:rect l="l" t="t" r="r" b="b"/>
            <a:pathLst>
              <a:path w="9775825" h="2392045">
                <a:moveTo>
                  <a:pt x="9775405" y="0"/>
                </a:moveTo>
                <a:lnTo>
                  <a:pt x="0" y="0"/>
                </a:lnTo>
                <a:lnTo>
                  <a:pt x="0" y="2391587"/>
                </a:lnTo>
                <a:lnTo>
                  <a:pt x="9775405" y="2391587"/>
                </a:lnTo>
                <a:lnTo>
                  <a:pt x="9775405" y="0"/>
                </a:lnTo>
                <a:close/>
              </a:path>
            </a:pathLst>
          </a:custGeom>
          <a:solidFill>
            <a:srgbClr val="E4EFD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25890" y="219400"/>
            <a:ext cx="2157095" cy="711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500" b="1" i="0">
                <a:solidFill>
                  <a:schemeClr val="bg1"/>
                </a:solidFill>
                <a:latin typeface="Montserrat ExtraBold"/>
                <a:cs typeface="Montserrat Extra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3478911"/>
            <a:ext cx="9624060" cy="99829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14066901"/>
            <a:ext cx="3421888" cy="7562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14066901"/>
            <a:ext cx="2459482" cy="7562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1/21/25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14066901"/>
            <a:ext cx="2459482" cy="7562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652082" y="14123903"/>
            <a:ext cx="239522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30" dirty="0">
                <a:solidFill>
                  <a:srgbClr val="FFFFFF"/>
                </a:solidFill>
                <a:latin typeface="Montserrat"/>
                <a:cs typeface="Montserrat"/>
              </a:rPr>
              <a:t>Información</a:t>
            </a:r>
            <a:r>
              <a:rPr sz="1200" b="1" spc="-55" dirty="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sz="1200" b="1" dirty="0">
                <a:solidFill>
                  <a:srgbClr val="FFFFFF"/>
                </a:solidFill>
                <a:latin typeface="Montserrat"/>
                <a:cs typeface="Montserrat"/>
              </a:rPr>
              <a:t>de</a:t>
            </a:r>
            <a:r>
              <a:rPr sz="1200" b="1" spc="-50" dirty="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sz="1200" b="1" spc="-10" dirty="0" err="1">
                <a:solidFill>
                  <a:srgbClr val="FFFFFF"/>
                </a:solidFill>
                <a:latin typeface="Montserrat"/>
                <a:cs typeface="Montserrat"/>
              </a:rPr>
              <a:t>contacto</a:t>
            </a:r>
            <a:endParaRPr sz="1200" dirty="0">
              <a:latin typeface="Montserrat"/>
              <a:cs typeface="Montserrat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504817" y="14187589"/>
            <a:ext cx="0" cy="658495"/>
          </a:xfrm>
          <a:custGeom>
            <a:avLst/>
            <a:gdLst/>
            <a:ahLst/>
            <a:cxnLst/>
            <a:rect l="l" t="t" r="r" b="b"/>
            <a:pathLst>
              <a:path h="658494">
                <a:moveTo>
                  <a:pt x="0" y="658342"/>
                </a:moveTo>
                <a:lnTo>
                  <a:pt x="0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289182" y="14119607"/>
            <a:ext cx="196913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solidFill>
                  <a:srgbClr val="FFFFFF"/>
                </a:solidFill>
                <a:latin typeface="Montserrat"/>
                <a:cs typeface="Montserrat"/>
              </a:rPr>
              <a:t>AGRADECIMIENTOS</a:t>
            </a:r>
            <a:endParaRPr sz="1200" dirty="0">
              <a:latin typeface="Montserrat"/>
              <a:cs typeface="Montserrat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775365" y="5186326"/>
            <a:ext cx="3815079" cy="0"/>
          </a:xfrm>
          <a:custGeom>
            <a:avLst/>
            <a:gdLst/>
            <a:ahLst/>
            <a:cxnLst/>
            <a:rect l="l" t="t" r="r" b="b"/>
            <a:pathLst>
              <a:path w="3815079">
                <a:moveTo>
                  <a:pt x="3814635" y="0"/>
                </a:moveTo>
                <a:lnTo>
                  <a:pt x="0" y="0"/>
                </a:lnTo>
              </a:path>
            </a:pathLst>
          </a:custGeom>
          <a:ln w="15875">
            <a:solidFill>
              <a:srgbClr val="6264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092585" y="5186326"/>
            <a:ext cx="5060950" cy="0"/>
          </a:xfrm>
          <a:custGeom>
            <a:avLst/>
            <a:gdLst/>
            <a:ahLst/>
            <a:cxnLst/>
            <a:rect l="l" t="t" r="r" b="b"/>
            <a:pathLst>
              <a:path w="5060950">
                <a:moveTo>
                  <a:pt x="5060823" y="0"/>
                </a:moveTo>
                <a:lnTo>
                  <a:pt x="0" y="0"/>
                </a:lnTo>
              </a:path>
            </a:pathLst>
          </a:custGeom>
          <a:ln w="15875">
            <a:solidFill>
              <a:srgbClr val="6264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5079891" y="4711883"/>
            <a:ext cx="2019935" cy="375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300" b="1" spc="-70" dirty="0">
                <a:solidFill>
                  <a:srgbClr val="87C242"/>
                </a:solidFill>
                <a:latin typeface="Montserrat"/>
                <a:cs typeface="Montserrat"/>
              </a:rPr>
              <a:t>RESULTADOS</a:t>
            </a:r>
            <a:endParaRPr sz="2300">
              <a:latin typeface="Montserrat"/>
              <a:cs typeface="Montserrat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763093" y="2647720"/>
            <a:ext cx="9390380" cy="0"/>
          </a:xfrm>
          <a:custGeom>
            <a:avLst/>
            <a:gdLst/>
            <a:ahLst/>
            <a:cxnLst/>
            <a:rect l="l" t="t" r="r" b="b"/>
            <a:pathLst>
              <a:path w="9390380">
                <a:moveTo>
                  <a:pt x="9390316" y="0"/>
                </a:moveTo>
                <a:lnTo>
                  <a:pt x="0" y="0"/>
                </a:lnTo>
              </a:path>
            </a:pathLst>
          </a:custGeom>
          <a:ln w="15875">
            <a:solidFill>
              <a:srgbClr val="6264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704951" y="12731804"/>
            <a:ext cx="3885565" cy="0"/>
          </a:xfrm>
          <a:custGeom>
            <a:avLst/>
            <a:gdLst/>
            <a:ahLst/>
            <a:cxnLst/>
            <a:rect l="l" t="t" r="r" b="b"/>
            <a:pathLst>
              <a:path w="3885565">
                <a:moveTo>
                  <a:pt x="0" y="0"/>
                </a:moveTo>
                <a:lnTo>
                  <a:pt x="3885044" y="0"/>
                </a:lnTo>
              </a:path>
            </a:pathLst>
          </a:custGeom>
          <a:ln w="15875">
            <a:solidFill>
              <a:srgbClr val="6264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 txBox="1"/>
          <p:nvPr/>
        </p:nvSpPr>
        <p:spPr>
          <a:xfrm>
            <a:off x="702636" y="12353080"/>
            <a:ext cx="1717039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40" dirty="0">
                <a:solidFill>
                  <a:srgbClr val="87C242"/>
                </a:solidFill>
                <a:latin typeface="Montserrat"/>
                <a:cs typeface="Montserrat"/>
              </a:rPr>
              <a:t>BIBLIOGRAFÍA</a:t>
            </a:r>
            <a:endParaRPr sz="1800">
              <a:latin typeface="Montserrat"/>
              <a:cs typeface="Montserrat"/>
            </a:endParaRPr>
          </a:p>
        </p:txBody>
      </p:sp>
      <p:grpSp>
        <p:nvGrpSpPr>
          <p:cNvPr id="40" name="object 40"/>
          <p:cNvGrpSpPr/>
          <p:nvPr/>
        </p:nvGrpSpPr>
        <p:grpSpPr>
          <a:xfrm>
            <a:off x="538581" y="8171981"/>
            <a:ext cx="4188460" cy="3870325"/>
            <a:chOff x="538581" y="8171981"/>
            <a:chExt cx="4188460" cy="3870325"/>
          </a:xfrm>
        </p:grpSpPr>
        <p:sp>
          <p:nvSpPr>
            <p:cNvPr id="41" name="object 41"/>
            <p:cNvSpPr/>
            <p:nvPr/>
          </p:nvSpPr>
          <p:spPr>
            <a:xfrm>
              <a:off x="538581" y="8171981"/>
              <a:ext cx="4188460" cy="3870325"/>
            </a:xfrm>
            <a:custGeom>
              <a:avLst/>
              <a:gdLst/>
              <a:ahLst/>
              <a:cxnLst/>
              <a:rect l="l" t="t" r="r" b="b"/>
              <a:pathLst>
                <a:path w="4188460" h="3870325">
                  <a:moveTo>
                    <a:pt x="4188028" y="0"/>
                  </a:moveTo>
                  <a:lnTo>
                    <a:pt x="0" y="0"/>
                  </a:lnTo>
                  <a:lnTo>
                    <a:pt x="0" y="3869994"/>
                  </a:lnTo>
                  <a:lnTo>
                    <a:pt x="4188028" y="3869994"/>
                  </a:lnTo>
                  <a:lnTo>
                    <a:pt x="4188028" y="0"/>
                  </a:lnTo>
                  <a:close/>
                </a:path>
              </a:pathLst>
            </a:custGeom>
            <a:solidFill>
              <a:srgbClr val="E4EF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763093" y="8700146"/>
              <a:ext cx="3827145" cy="0"/>
            </a:xfrm>
            <a:custGeom>
              <a:avLst/>
              <a:gdLst/>
              <a:ahLst/>
              <a:cxnLst/>
              <a:rect l="l" t="t" r="r" b="b"/>
              <a:pathLst>
                <a:path w="3827145">
                  <a:moveTo>
                    <a:pt x="0" y="0"/>
                  </a:moveTo>
                  <a:lnTo>
                    <a:pt x="3826903" y="0"/>
                  </a:lnTo>
                </a:path>
              </a:pathLst>
            </a:custGeom>
            <a:ln w="15875">
              <a:solidFill>
                <a:srgbClr val="62646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3" name="object 53"/>
          <p:cNvSpPr txBox="1"/>
          <p:nvPr/>
        </p:nvSpPr>
        <p:spPr>
          <a:xfrm>
            <a:off x="525890" y="1049438"/>
            <a:ext cx="2110740" cy="1471295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34"/>
              </a:spcBef>
            </a:pPr>
            <a:r>
              <a:rPr sz="2000" b="1" spc="-10" dirty="0">
                <a:solidFill>
                  <a:srgbClr val="FFFFFF"/>
                </a:solidFill>
                <a:latin typeface="Montserrat SemiBold"/>
                <a:cs typeface="Montserrat SemiBold"/>
              </a:rPr>
              <a:t>Autores</a:t>
            </a:r>
            <a:endParaRPr sz="2000" dirty="0">
              <a:latin typeface="Montserrat SemiBold"/>
              <a:cs typeface="Montserrat SemiBold"/>
            </a:endParaRPr>
          </a:p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sz="1600" i="1" spc="-10" dirty="0">
                <a:solidFill>
                  <a:srgbClr val="FFFFFF"/>
                </a:solidFill>
                <a:latin typeface="Montserrat Medium"/>
                <a:cs typeface="Montserrat Medium"/>
              </a:rPr>
              <a:t>Filiación</a:t>
            </a:r>
            <a:endParaRPr sz="1600" dirty="0">
              <a:latin typeface="Montserrat Medium"/>
              <a:cs typeface="Montserrat Medium"/>
            </a:endParaRPr>
          </a:p>
          <a:p>
            <a:pPr>
              <a:lnSpc>
                <a:spcPct val="100000"/>
              </a:lnSpc>
            </a:pPr>
            <a:endParaRPr sz="1600" dirty="0">
              <a:latin typeface="Montserrat Medium"/>
              <a:cs typeface="Montserrat Medium"/>
            </a:endParaRPr>
          </a:p>
          <a:p>
            <a:pPr>
              <a:lnSpc>
                <a:spcPct val="100000"/>
              </a:lnSpc>
              <a:spcBef>
                <a:spcPts val="400"/>
              </a:spcBef>
            </a:pPr>
            <a:endParaRPr sz="1600" dirty="0">
              <a:latin typeface="Montserrat Medium"/>
              <a:cs typeface="Montserrat Medium"/>
            </a:endParaRPr>
          </a:p>
          <a:p>
            <a:pPr marL="236854">
              <a:lnSpc>
                <a:spcPct val="100000"/>
              </a:lnSpc>
            </a:pPr>
            <a:r>
              <a:rPr sz="1800" b="1" spc="-40" dirty="0">
                <a:solidFill>
                  <a:srgbClr val="87C242"/>
                </a:solidFill>
                <a:latin typeface="Montserrat"/>
                <a:cs typeface="Montserrat"/>
              </a:rPr>
              <a:t>INTRODUCCIÓN</a:t>
            </a:r>
            <a:endParaRPr sz="1800" dirty="0">
              <a:latin typeface="Montserrat"/>
              <a:cs typeface="Montserrat"/>
            </a:endParaRPr>
          </a:p>
        </p:txBody>
      </p:sp>
      <p:sp>
        <p:nvSpPr>
          <p:cNvPr id="54" name="object 5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95" dirty="0"/>
              <a:t>TITULO</a:t>
            </a:r>
          </a:p>
        </p:txBody>
      </p:sp>
      <p:sp>
        <p:nvSpPr>
          <p:cNvPr id="62" name="CuadroTexto 61">
            <a:extLst>
              <a:ext uri="{FF2B5EF4-FFF2-40B4-BE49-F238E27FC236}">
                <a16:creationId xmlns:a16="http://schemas.microsoft.com/office/drawing/2014/main" id="{5E8DF951-16BA-7270-3C5F-508F92E6EA51}"/>
              </a:ext>
            </a:extLst>
          </p:cNvPr>
          <p:cNvSpPr txBox="1"/>
          <p:nvPr/>
        </p:nvSpPr>
        <p:spPr>
          <a:xfrm>
            <a:off x="462380" y="4819650"/>
            <a:ext cx="35127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36220">
              <a:lnSpc>
                <a:spcPct val="100000"/>
              </a:lnSpc>
              <a:spcBef>
                <a:spcPts val="715"/>
              </a:spcBef>
            </a:pPr>
            <a:r>
              <a:rPr lang="es-ES" sz="1800" b="1" spc="-55" dirty="0">
                <a:solidFill>
                  <a:srgbClr val="87C242"/>
                </a:solidFill>
                <a:latin typeface="Montserrat"/>
                <a:cs typeface="Montserrat"/>
              </a:rPr>
              <a:t>MATERIALES</a:t>
            </a:r>
            <a:r>
              <a:rPr lang="es-ES" sz="1800" b="1" spc="-75" dirty="0">
                <a:solidFill>
                  <a:srgbClr val="87C242"/>
                </a:solidFill>
                <a:latin typeface="Montserrat"/>
                <a:cs typeface="Montserrat"/>
              </a:rPr>
              <a:t> </a:t>
            </a:r>
            <a:r>
              <a:rPr lang="es-ES" sz="1800" b="1" dirty="0">
                <a:solidFill>
                  <a:srgbClr val="87C242"/>
                </a:solidFill>
                <a:latin typeface="Montserrat"/>
                <a:cs typeface="Montserrat"/>
              </a:rPr>
              <a:t>Y</a:t>
            </a:r>
            <a:r>
              <a:rPr lang="es-ES" sz="1800" b="1" spc="-70" dirty="0">
                <a:solidFill>
                  <a:srgbClr val="87C242"/>
                </a:solidFill>
                <a:latin typeface="Montserrat"/>
                <a:cs typeface="Montserrat"/>
              </a:rPr>
              <a:t> </a:t>
            </a:r>
            <a:r>
              <a:rPr lang="es-ES" sz="1800" b="1" spc="-10" dirty="0">
                <a:solidFill>
                  <a:srgbClr val="87C242"/>
                </a:solidFill>
                <a:latin typeface="Montserrat"/>
                <a:cs typeface="Montserrat"/>
              </a:rPr>
              <a:t>MÉTODOS</a:t>
            </a:r>
            <a:endParaRPr lang="es-ES" sz="1800" dirty="0">
              <a:latin typeface="Montserrat"/>
              <a:cs typeface="Montserrat"/>
            </a:endParaRPr>
          </a:p>
        </p:txBody>
      </p:sp>
      <p:sp>
        <p:nvSpPr>
          <p:cNvPr id="63" name="CuadroTexto 62">
            <a:extLst>
              <a:ext uri="{FF2B5EF4-FFF2-40B4-BE49-F238E27FC236}">
                <a16:creationId xmlns:a16="http://schemas.microsoft.com/office/drawing/2014/main" id="{0D3C77DE-2131-997D-AE5F-E024D3E8D90E}"/>
              </a:ext>
            </a:extLst>
          </p:cNvPr>
          <p:cNvSpPr txBox="1"/>
          <p:nvPr/>
        </p:nvSpPr>
        <p:spPr>
          <a:xfrm>
            <a:off x="462380" y="8327349"/>
            <a:ext cx="35127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36220">
              <a:lnSpc>
                <a:spcPct val="100000"/>
              </a:lnSpc>
              <a:spcBef>
                <a:spcPts val="715"/>
              </a:spcBef>
            </a:pPr>
            <a:r>
              <a:rPr lang="es-ES" sz="1800" b="1" spc="-55" dirty="0">
                <a:solidFill>
                  <a:srgbClr val="87C242"/>
                </a:solidFill>
                <a:latin typeface="Montserrat"/>
                <a:cs typeface="Montserrat"/>
              </a:rPr>
              <a:t>CONCLUSIONES</a:t>
            </a:r>
            <a:endParaRPr lang="es-ES" sz="1800" dirty="0">
              <a:latin typeface="Montserrat"/>
              <a:cs typeface="Montserra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</TotalTime>
  <Words>14</Words>
  <Application>Microsoft Macintosh PowerPoint</Application>
  <PresentationFormat>Personalizado</PresentationFormat>
  <Paragraphs>12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7" baseType="lpstr">
      <vt:lpstr>Calibri</vt:lpstr>
      <vt:lpstr>Montserrat</vt:lpstr>
      <vt:lpstr>Montserrat ExtraBold</vt:lpstr>
      <vt:lpstr>Montserrat Medium</vt:lpstr>
      <vt:lpstr>Montserrat SemiBold</vt:lpstr>
      <vt:lpstr>Office Theme</vt:lpstr>
      <vt:lpstr>TITULO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TITULO</dc:title>
  <cp:lastModifiedBy>Microsoft Office User</cp:lastModifiedBy>
  <cp:revision>1</cp:revision>
  <dcterms:created xsi:type="dcterms:W3CDTF">2025-01-21T09:38:06Z</dcterms:created>
  <dcterms:modified xsi:type="dcterms:W3CDTF">2025-01-21T09:47:13Z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2024-12-11T00:00:00Z</vt:filetime>
  </property>
  <property fmtid="{D5CDD505-2E9C-101B-9397-08002B2CF9AE}" pid="3" name="Creator">
    <vt:lpwstr>Adobe InDesign 20.0 (Macintosh)</vt:lpwstr>
  </property>
  <property fmtid="{D5CDD505-2E9C-101B-9397-08002B2CF9AE}" pid="4" name="LastSaved">
    <vt:filetime>2025-01-21T00:00:00Z</vt:filetime>
  </property>
  <property fmtid="{D5CDD505-2E9C-101B-9397-08002B2CF9AE}" pid="5" name="Producer">
    <vt:lpwstr>Adobe PDF Library 17.0</vt:lpwstr>
  </property>
</Properties>
</file>