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888602" y="8878011"/>
            <a:ext cx="2853690" cy="255270"/>
          </a:xfrm>
          <a:custGeom>
            <a:avLst/>
            <a:gdLst/>
            <a:ahLst/>
            <a:cxnLst/>
            <a:rect l="l" t="t" r="r" b="b"/>
            <a:pathLst>
              <a:path w="2853690" h="255270">
                <a:moveTo>
                  <a:pt x="0" y="255193"/>
                </a:moveTo>
                <a:lnTo>
                  <a:pt x="2853397" y="255193"/>
                </a:lnTo>
                <a:lnTo>
                  <a:pt x="2853397" y="0"/>
                </a:lnTo>
                <a:lnTo>
                  <a:pt x="0" y="0"/>
                </a:lnTo>
                <a:lnTo>
                  <a:pt x="0" y="255193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8811297" y="8878011"/>
            <a:ext cx="77470" cy="255270"/>
          </a:xfrm>
          <a:custGeom>
            <a:avLst/>
            <a:gdLst/>
            <a:ahLst/>
            <a:cxnLst/>
            <a:rect l="l" t="t" r="r" b="b"/>
            <a:pathLst>
              <a:path w="77470" h="255270">
                <a:moveTo>
                  <a:pt x="77304" y="0"/>
                </a:moveTo>
                <a:lnTo>
                  <a:pt x="0" y="0"/>
                </a:lnTo>
                <a:lnTo>
                  <a:pt x="0" y="255193"/>
                </a:lnTo>
                <a:lnTo>
                  <a:pt x="77304" y="255193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1869001" y="8158188"/>
            <a:ext cx="2964815" cy="2228215"/>
          </a:xfrm>
          <a:custGeom>
            <a:avLst/>
            <a:gdLst/>
            <a:ahLst/>
            <a:cxnLst/>
            <a:rect l="l" t="t" r="r" b="b"/>
            <a:pathLst>
              <a:path w="2964815" h="2228215">
                <a:moveTo>
                  <a:pt x="0" y="2227821"/>
                </a:moveTo>
                <a:lnTo>
                  <a:pt x="2964497" y="2227821"/>
                </a:lnTo>
                <a:lnTo>
                  <a:pt x="2964497" y="0"/>
                </a:lnTo>
                <a:lnTo>
                  <a:pt x="0" y="0"/>
                </a:lnTo>
                <a:lnTo>
                  <a:pt x="0" y="2227821"/>
                </a:lnTo>
                <a:close/>
              </a:path>
            </a:pathLst>
          </a:custGeom>
          <a:solidFill>
            <a:srgbClr val="87C242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1946306" y="7813065"/>
            <a:ext cx="2887345" cy="345440"/>
          </a:xfrm>
          <a:custGeom>
            <a:avLst/>
            <a:gdLst/>
            <a:ahLst/>
            <a:cxnLst/>
            <a:rect l="l" t="t" r="r" b="b"/>
            <a:pathLst>
              <a:path w="2887344" h="345440">
                <a:moveTo>
                  <a:pt x="0" y="345122"/>
                </a:moveTo>
                <a:lnTo>
                  <a:pt x="2887192" y="345122"/>
                </a:lnTo>
                <a:lnTo>
                  <a:pt x="2887192" y="0"/>
                </a:lnTo>
                <a:lnTo>
                  <a:pt x="0" y="0"/>
                </a:lnTo>
                <a:lnTo>
                  <a:pt x="0" y="345122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3616718" y="9133205"/>
            <a:ext cx="5068570" cy="1252855"/>
          </a:xfrm>
          <a:custGeom>
            <a:avLst/>
            <a:gdLst/>
            <a:ahLst/>
            <a:cxnLst/>
            <a:rect l="l" t="t" r="r" b="b"/>
            <a:pathLst>
              <a:path w="5068570" h="1252854">
                <a:moveTo>
                  <a:pt x="0" y="1252804"/>
                </a:moveTo>
                <a:lnTo>
                  <a:pt x="5068277" y="1252804"/>
                </a:lnTo>
                <a:lnTo>
                  <a:pt x="5068277" y="0"/>
                </a:lnTo>
                <a:lnTo>
                  <a:pt x="0" y="0"/>
                </a:lnTo>
                <a:lnTo>
                  <a:pt x="0" y="1252804"/>
                </a:lnTo>
                <a:close/>
              </a:path>
            </a:pathLst>
          </a:custGeom>
          <a:solidFill>
            <a:srgbClr val="87C242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3694023" y="8878011"/>
            <a:ext cx="4991100" cy="255270"/>
          </a:xfrm>
          <a:custGeom>
            <a:avLst/>
            <a:gdLst/>
            <a:ahLst/>
            <a:cxnLst/>
            <a:rect l="l" t="t" r="r" b="b"/>
            <a:pathLst>
              <a:path w="4991100" h="255270">
                <a:moveTo>
                  <a:pt x="0" y="255193"/>
                </a:moveTo>
                <a:lnTo>
                  <a:pt x="4990972" y="255193"/>
                </a:lnTo>
                <a:lnTo>
                  <a:pt x="4990972" y="0"/>
                </a:lnTo>
                <a:lnTo>
                  <a:pt x="0" y="0"/>
                </a:lnTo>
                <a:lnTo>
                  <a:pt x="0" y="255193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3616718" y="8878011"/>
            <a:ext cx="77470" cy="255270"/>
          </a:xfrm>
          <a:custGeom>
            <a:avLst/>
            <a:gdLst/>
            <a:ahLst/>
            <a:cxnLst/>
            <a:rect l="l" t="t" r="r" b="b"/>
            <a:pathLst>
              <a:path w="77470" h="255270">
                <a:moveTo>
                  <a:pt x="77304" y="0"/>
                </a:moveTo>
                <a:lnTo>
                  <a:pt x="0" y="0"/>
                </a:lnTo>
                <a:lnTo>
                  <a:pt x="0" y="255193"/>
                </a:lnTo>
                <a:lnTo>
                  <a:pt x="77304" y="255193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3694023" y="2442705"/>
            <a:ext cx="11139805" cy="345440"/>
          </a:xfrm>
          <a:custGeom>
            <a:avLst/>
            <a:gdLst/>
            <a:ahLst/>
            <a:cxnLst/>
            <a:rect l="l" t="t" r="r" b="b"/>
            <a:pathLst>
              <a:path w="11139805" h="345439">
                <a:moveTo>
                  <a:pt x="0" y="345122"/>
                </a:moveTo>
                <a:lnTo>
                  <a:pt x="11139474" y="345122"/>
                </a:lnTo>
                <a:lnTo>
                  <a:pt x="11139474" y="0"/>
                </a:lnTo>
                <a:lnTo>
                  <a:pt x="0" y="0"/>
                </a:lnTo>
                <a:lnTo>
                  <a:pt x="0" y="345122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g object 24"/>
          <p:cNvSpPr/>
          <p:nvPr/>
        </p:nvSpPr>
        <p:spPr>
          <a:xfrm>
            <a:off x="3616718" y="2442705"/>
            <a:ext cx="77470" cy="345440"/>
          </a:xfrm>
          <a:custGeom>
            <a:avLst/>
            <a:gdLst/>
            <a:ahLst/>
            <a:cxnLst/>
            <a:rect l="l" t="t" r="r" b="b"/>
            <a:pathLst>
              <a:path w="77470" h="345439">
                <a:moveTo>
                  <a:pt x="77304" y="0"/>
                </a:moveTo>
                <a:lnTo>
                  <a:pt x="0" y="0"/>
                </a:lnTo>
                <a:lnTo>
                  <a:pt x="0" y="345122"/>
                </a:lnTo>
                <a:lnTo>
                  <a:pt x="77304" y="345122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g object 25"/>
          <p:cNvSpPr/>
          <p:nvPr/>
        </p:nvSpPr>
        <p:spPr>
          <a:xfrm>
            <a:off x="276402" y="5603354"/>
            <a:ext cx="3208020" cy="4782820"/>
          </a:xfrm>
          <a:custGeom>
            <a:avLst/>
            <a:gdLst/>
            <a:ahLst/>
            <a:cxnLst/>
            <a:rect l="l" t="t" r="r" b="b"/>
            <a:pathLst>
              <a:path w="3208020" h="4782820">
                <a:moveTo>
                  <a:pt x="0" y="4782654"/>
                </a:moveTo>
                <a:lnTo>
                  <a:pt x="3207600" y="4782654"/>
                </a:lnTo>
                <a:lnTo>
                  <a:pt x="3207600" y="0"/>
                </a:lnTo>
                <a:lnTo>
                  <a:pt x="0" y="0"/>
                </a:lnTo>
                <a:lnTo>
                  <a:pt x="0" y="4782654"/>
                </a:lnTo>
                <a:close/>
              </a:path>
            </a:pathLst>
          </a:custGeom>
          <a:solidFill>
            <a:srgbClr val="87C242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g object 26"/>
          <p:cNvSpPr/>
          <p:nvPr/>
        </p:nvSpPr>
        <p:spPr>
          <a:xfrm>
            <a:off x="353707" y="5261051"/>
            <a:ext cx="3130550" cy="342900"/>
          </a:xfrm>
          <a:custGeom>
            <a:avLst/>
            <a:gdLst/>
            <a:ahLst/>
            <a:cxnLst/>
            <a:rect l="l" t="t" r="r" b="b"/>
            <a:pathLst>
              <a:path w="3130550" h="342900">
                <a:moveTo>
                  <a:pt x="0" y="342303"/>
                </a:moveTo>
                <a:lnTo>
                  <a:pt x="3130296" y="342303"/>
                </a:lnTo>
                <a:lnTo>
                  <a:pt x="3130296" y="0"/>
                </a:lnTo>
                <a:lnTo>
                  <a:pt x="0" y="0"/>
                </a:lnTo>
                <a:lnTo>
                  <a:pt x="0" y="342303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g object 27"/>
          <p:cNvSpPr/>
          <p:nvPr/>
        </p:nvSpPr>
        <p:spPr>
          <a:xfrm>
            <a:off x="276402" y="5261051"/>
            <a:ext cx="77470" cy="345440"/>
          </a:xfrm>
          <a:custGeom>
            <a:avLst/>
            <a:gdLst/>
            <a:ahLst/>
            <a:cxnLst/>
            <a:rect l="l" t="t" r="r" b="b"/>
            <a:pathLst>
              <a:path w="77470" h="345439">
                <a:moveTo>
                  <a:pt x="77304" y="0"/>
                </a:moveTo>
                <a:lnTo>
                  <a:pt x="0" y="0"/>
                </a:lnTo>
                <a:lnTo>
                  <a:pt x="0" y="345122"/>
                </a:lnTo>
                <a:lnTo>
                  <a:pt x="77304" y="345122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g object 28"/>
          <p:cNvSpPr/>
          <p:nvPr/>
        </p:nvSpPr>
        <p:spPr>
          <a:xfrm>
            <a:off x="276402" y="2787828"/>
            <a:ext cx="3208020" cy="2385695"/>
          </a:xfrm>
          <a:custGeom>
            <a:avLst/>
            <a:gdLst/>
            <a:ahLst/>
            <a:cxnLst/>
            <a:rect l="l" t="t" r="r" b="b"/>
            <a:pathLst>
              <a:path w="3208020" h="2385695">
                <a:moveTo>
                  <a:pt x="0" y="2385377"/>
                </a:moveTo>
                <a:lnTo>
                  <a:pt x="3207600" y="2385377"/>
                </a:lnTo>
                <a:lnTo>
                  <a:pt x="3207600" y="0"/>
                </a:lnTo>
                <a:lnTo>
                  <a:pt x="0" y="0"/>
                </a:lnTo>
                <a:lnTo>
                  <a:pt x="0" y="2385377"/>
                </a:lnTo>
                <a:close/>
              </a:path>
            </a:pathLst>
          </a:custGeom>
          <a:solidFill>
            <a:srgbClr val="87C242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g object 29"/>
          <p:cNvSpPr/>
          <p:nvPr/>
        </p:nvSpPr>
        <p:spPr>
          <a:xfrm>
            <a:off x="353707" y="2442705"/>
            <a:ext cx="3130550" cy="345440"/>
          </a:xfrm>
          <a:custGeom>
            <a:avLst/>
            <a:gdLst/>
            <a:ahLst/>
            <a:cxnLst/>
            <a:rect l="l" t="t" r="r" b="b"/>
            <a:pathLst>
              <a:path w="3130550" h="345439">
                <a:moveTo>
                  <a:pt x="0" y="345122"/>
                </a:moveTo>
                <a:lnTo>
                  <a:pt x="3130296" y="345122"/>
                </a:lnTo>
                <a:lnTo>
                  <a:pt x="3130296" y="0"/>
                </a:lnTo>
                <a:lnTo>
                  <a:pt x="0" y="0"/>
                </a:lnTo>
                <a:lnTo>
                  <a:pt x="0" y="345122"/>
                </a:lnTo>
                <a:close/>
              </a:path>
            </a:pathLst>
          </a:custGeom>
          <a:solidFill>
            <a:srgbClr val="4084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g object 30"/>
          <p:cNvSpPr/>
          <p:nvPr/>
        </p:nvSpPr>
        <p:spPr>
          <a:xfrm>
            <a:off x="276402" y="2442705"/>
            <a:ext cx="77470" cy="345440"/>
          </a:xfrm>
          <a:custGeom>
            <a:avLst/>
            <a:gdLst/>
            <a:ahLst/>
            <a:cxnLst/>
            <a:rect l="l" t="t" r="r" b="b"/>
            <a:pathLst>
              <a:path w="77470" h="345439">
                <a:moveTo>
                  <a:pt x="77304" y="0"/>
                </a:moveTo>
                <a:lnTo>
                  <a:pt x="0" y="0"/>
                </a:lnTo>
                <a:lnTo>
                  <a:pt x="0" y="345122"/>
                </a:lnTo>
                <a:lnTo>
                  <a:pt x="77304" y="345122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5120010" cy="2201646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11869001" y="7813065"/>
            <a:ext cx="77470" cy="345440"/>
          </a:xfrm>
          <a:custGeom>
            <a:avLst/>
            <a:gdLst/>
            <a:ahLst/>
            <a:cxnLst/>
            <a:rect l="l" t="t" r="r" b="b"/>
            <a:pathLst>
              <a:path w="77470" h="345440">
                <a:moveTo>
                  <a:pt x="77304" y="0"/>
                </a:moveTo>
                <a:lnTo>
                  <a:pt x="0" y="0"/>
                </a:lnTo>
                <a:lnTo>
                  <a:pt x="0" y="345122"/>
                </a:lnTo>
                <a:lnTo>
                  <a:pt x="77304" y="345122"/>
                </a:lnTo>
                <a:lnTo>
                  <a:pt x="77304" y="0"/>
                </a:lnTo>
                <a:close/>
              </a:path>
            </a:pathLst>
          </a:custGeom>
          <a:solidFill>
            <a:srgbClr val="87C24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41049" y="931609"/>
            <a:ext cx="1284605" cy="4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2081799" y="7902188"/>
            <a:ext cx="140081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10">
                <a:solidFill>
                  <a:srgbClr val="FFFFFF"/>
                </a:solidFill>
                <a:latin typeface="Montserrat Medium"/>
                <a:cs typeface="Montserrat Medium"/>
              </a:rPr>
              <a:t>CONCLUSIONES</a:t>
            </a:r>
            <a:endParaRPr sz="1300">
              <a:latin typeface="Montserrat Medium"/>
              <a:cs typeface="Montserrat Medium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002200" y="8947943"/>
            <a:ext cx="68389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Montserrat Medium"/>
                <a:cs typeface="Montserrat Medium"/>
              </a:rPr>
              <a:t>CONTACTO</a:t>
            </a:r>
            <a:endParaRPr sz="900">
              <a:latin typeface="Montserrat Medium"/>
              <a:cs typeface="Montserrat Medium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3803150" y="8933884"/>
            <a:ext cx="8801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Montserrat Medium"/>
                <a:cs typeface="Montserrat Medium"/>
              </a:rPr>
              <a:t>BIBLIOGRAFÍA</a:t>
            </a:r>
            <a:endParaRPr sz="900">
              <a:latin typeface="Montserrat Medium"/>
              <a:cs typeface="Montserrat Medium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7460781" y="5344570"/>
            <a:ext cx="0" cy="3323590"/>
          </a:xfrm>
          <a:custGeom>
            <a:avLst/>
            <a:gdLst/>
            <a:ahLst/>
            <a:cxnLst/>
            <a:rect l="l" t="t" r="r" b="b"/>
            <a:pathLst>
              <a:path w="0" h="3323590">
                <a:moveTo>
                  <a:pt x="0" y="0"/>
                </a:moveTo>
                <a:lnTo>
                  <a:pt x="0" y="3323323"/>
                </a:lnTo>
              </a:path>
            </a:pathLst>
          </a:custGeom>
          <a:ln w="6350">
            <a:solidFill>
              <a:srgbClr val="6264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1894254" y="2886002"/>
            <a:ext cx="0" cy="4808855"/>
          </a:xfrm>
          <a:custGeom>
            <a:avLst/>
            <a:gdLst/>
            <a:ahLst/>
            <a:cxnLst/>
            <a:rect l="l" t="t" r="r" b="b"/>
            <a:pathLst>
              <a:path w="0" h="4808855">
                <a:moveTo>
                  <a:pt x="0" y="0"/>
                </a:moveTo>
                <a:lnTo>
                  <a:pt x="0" y="4808245"/>
                </a:lnTo>
              </a:path>
            </a:pathLst>
          </a:custGeom>
          <a:ln w="6350">
            <a:solidFill>
              <a:srgbClr val="6264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3809488" y="5053572"/>
            <a:ext cx="7788909" cy="0"/>
          </a:xfrm>
          <a:custGeom>
            <a:avLst/>
            <a:gdLst/>
            <a:ahLst/>
            <a:cxnLst/>
            <a:rect l="l" t="t" r="r" b="b"/>
            <a:pathLst>
              <a:path w="7788909" h="0">
                <a:moveTo>
                  <a:pt x="0" y="0"/>
                </a:moveTo>
                <a:lnTo>
                  <a:pt x="7788414" y="0"/>
                </a:lnTo>
              </a:path>
            </a:pathLst>
          </a:custGeom>
          <a:ln w="6350">
            <a:solidFill>
              <a:srgbClr val="6264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3847588" y="2484017"/>
            <a:ext cx="116649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10">
                <a:solidFill>
                  <a:srgbClr val="FFFFFF"/>
                </a:solidFill>
                <a:latin typeface="Montserrat Medium"/>
                <a:cs typeface="Montserrat Medium"/>
              </a:rPr>
              <a:t>RESULTADOS</a:t>
            </a:r>
            <a:endParaRPr sz="1300">
              <a:latin typeface="Montserrat Medium"/>
              <a:cs typeface="Montserrat Medium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06129" y="5345530"/>
            <a:ext cx="90551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10">
                <a:solidFill>
                  <a:srgbClr val="FFFFFF"/>
                </a:solidFill>
                <a:latin typeface="Montserrat Medium"/>
                <a:cs typeface="Montserrat Medium"/>
              </a:rPr>
              <a:t>METODOS</a:t>
            </a:r>
            <a:endParaRPr sz="1300">
              <a:latin typeface="Montserrat Medium"/>
              <a:cs typeface="Montserrat Medium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521483" y="2484017"/>
            <a:ext cx="139382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10">
                <a:solidFill>
                  <a:srgbClr val="FFFFFF"/>
                </a:solidFill>
                <a:latin typeface="Montserrat Medium"/>
                <a:cs typeface="Montserrat Medium"/>
              </a:rPr>
              <a:t>INTRODUCCIÓN</a:t>
            </a:r>
            <a:endParaRPr sz="1300">
              <a:latin typeface="Montserrat Medium"/>
              <a:cs typeface="Montserrat Medium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9569700" y="897056"/>
            <a:ext cx="676275" cy="429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10">
                <a:solidFill>
                  <a:srgbClr val="FFFFFF"/>
                </a:solidFill>
                <a:latin typeface="Montserrat Medium"/>
                <a:cs typeface="Montserrat Medium"/>
              </a:rPr>
              <a:t>Autores</a:t>
            </a:r>
            <a:endParaRPr sz="1300">
              <a:latin typeface="Montserrat Medium"/>
              <a:cs typeface="Montserrat Medium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800" spc="-10">
                <a:solidFill>
                  <a:srgbClr val="FFFFFF"/>
                </a:solidFill>
                <a:latin typeface="Montserrat"/>
                <a:cs typeface="Montserrat"/>
              </a:rPr>
              <a:t>Filiación</a:t>
            </a:r>
            <a:endParaRPr sz="800">
              <a:latin typeface="Montserrat"/>
              <a:cs typeface="Montserra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5"/>
              <a:t>TITULO</a:t>
            </a:r>
          </a:p>
        </p:txBody>
      </p:sp>
      <p:sp>
        <p:nvSpPr>
          <p:cNvPr id="13" name="object 13" descr=""/>
          <p:cNvSpPr/>
          <p:nvPr/>
        </p:nvSpPr>
        <p:spPr>
          <a:xfrm>
            <a:off x="9008549" y="490952"/>
            <a:ext cx="0" cy="1310005"/>
          </a:xfrm>
          <a:custGeom>
            <a:avLst/>
            <a:gdLst/>
            <a:ahLst/>
            <a:cxnLst/>
            <a:rect l="l" t="t" r="r" b="b"/>
            <a:pathLst>
              <a:path w="0" h="1310005">
                <a:moveTo>
                  <a:pt x="0" y="0"/>
                </a:moveTo>
                <a:lnTo>
                  <a:pt x="0" y="130973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2025-01-21T10:23:20Z</dcterms:created>
  <dcterms:modified xsi:type="dcterms:W3CDTF">2025-01-21T10:23:20Z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2025-01-21T00:00:00Z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2025-01-21T00:00:00Z</vt:filetime>
  </property>
  <property fmtid="{D5CDD505-2E9C-101B-9397-08002B2CF9AE}" pid="5" name="Producer">
    <vt:lpwstr>Adobe PDF Library 17.0</vt:lpwstr>
  </property>
</Properties>
</file>