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7" r:id="rId2"/>
    <p:sldId id="264" r:id="rId3"/>
    <p:sldId id="266" r:id="rId4"/>
    <p:sldId id="257" r:id="rId5"/>
    <p:sldId id="258" r:id="rId6"/>
    <p:sldId id="259" r:id="rId7"/>
    <p:sldId id="260" r:id="rId8"/>
    <p:sldId id="261" r:id="rId9"/>
    <p:sldId id="262" r:id="rId10"/>
    <p:sldId id="263"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EA2E2A-56EC-4474-9532-B77B050B33E2}" v="15" dt="2026-02-26T13:21:03.9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kins, Theresa (DHHS)" userId="b69865b0-7905-4f83-9e8b-6b238cbbbe0c" providerId="ADAL" clId="{9CE63216-E2BC-45B9-8473-641F3A9B8AE6}"/>
    <pc:docChg chg="undo custSel addSld delSld modSld sldOrd">
      <pc:chgData name="Jenkins, Theresa (DHHS)" userId="b69865b0-7905-4f83-9e8b-6b238cbbbe0c" providerId="ADAL" clId="{9CE63216-E2BC-45B9-8473-641F3A9B8AE6}" dt="2026-02-26T16:27:54.817" v="1114" actId="20577"/>
      <pc:docMkLst>
        <pc:docMk/>
      </pc:docMkLst>
      <pc:sldChg chg="delSp del delDesignElem">
        <pc:chgData name="Jenkins, Theresa (DHHS)" userId="b69865b0-7905-4f83-9e8b-6b238cbbbe0c" providerId="ADAL" clId="{9CE63216-E2BC-45B9-8473-641F3A9B8AE6}" dt="2026-02-26T13:02:33.318" v="983" actId="2696"/>
        <pc:sldMkLst>
          <pc:docMk/>
          <pc:sldMk cId="2471105717" sldId="256"/>
        </pc:sldMkLst>
        <pc:spChg chg="del">
          <ac:chgData name="Jenkins, Theresa (DHHS)" userId="b69865b0-7905-4f83-9e8b-6b238cbbbe0c" providerId="ADAL" clId="{9CE63216-E2BC-45B9-8473-641F3A9B8AE6}" dt="2026-02-26T12:56:06.214" v="898"/>
          <ac:spMkLst>
            <pc:docMk/>
            <pc:sldMk cId="2471105717" sldId="256"/>
            <ac:spMk id="14" creationId="{2C84039B-8CF9-47CD-8F02-B1DBD5E75628}"/>
          </ac:spMkLst>
        </pc:spChg>
        <pc:spChg chg="del">
          <ac:chgData name="Jenkins, Theresa (DHHS)" userId="b69865b0-7905-4f83-9e8b-6b238cbbbe0c" providerId="ADAL" clId="{9CE63216-E2BC-45B9-8473-641F3A9B8AE6}" dt="2026-02-26T12:56:06.214" v="898"/>
          <ac:spMkLst>
            <pc:docMk/>
            <pc:sldMk cId="2471105717" sldId="256"/>
            <ac:spMk id="16" creationId="{48D8C7A8-9E05-4465-8B1B-577C9F1DB4AF}"/>
          </ac:spMkLst>
        </pc:spChg>
      </pc:sldChg>
      <pc:sldChg chg="modSp mod">
        <pc:chgData name="Jenkins, Theresa (DHHS)" userId="b69865b0-7905-4f83-9e8b-6b238cbbbe0c" providerId="ADAL" clId="{9CE63216-E2BC-45B9-8473-641F3A9B8AE6}" dt="2026-02-26T16:25:23.177" v="1030" actId="20577"/>
        <pc:sldMkLst>
          <pc:docMk/>
          <pc:sldMk cId="3520140621" sldId="257"/>
        </pc:sldMkLst>
        <pc:spChg chg="mod">
          <ac:chgData name="Jenkins, Theresa (DHHS)" userId="b69865b0-7905-4f83-9e8b-6b238cbbbe0c" providerId="ADAL" clId="{9CE63216-E2BC-45B9-8473-641F3A9B8AE6}" dt="2026-02-26T12:57:17.864" v="911" actId="1076"/>
          <ac:spMkLst>
            <pc:docMk/>
            <pc:sldMk cId="3520140621" sldId="257"/>
            <ac:spMk id="2" creationId="{5CAF2BBC-6699-9F06-E87B-602C45853E30}"/>
          </ac:spMkLst>
        </pc:spChg>
        <pc:spChg chg="mod">
          <ac:chgData name="Jenkins, Theresa (DHHS)" userId="b69865b0-7905-4f83-9e8b-6b238cbbbe0c" providerId="ADAL" clId="{9CE63216-E2BC-45B9-8473-641F3A9B8AE6}" dt="2026-02-26T16:25:23.177" v="1030" actId="20577"/>
          <ac:spMkLst>
            <pc:docMk/>
            <pc:sldMk cId="3520140621" sldId="257"/>
            <ac:spMk id="3" creationId="{3B1628AE-A1CB-653D-4B92-07D8B9DBF8E7}"/>
          </ac:spMkLst>
        </pc:spChg>
      </pc:sldChg>
      <pc:sldChg chg="addSp modSp mod">
        <pc:chgData name="Jenkins, Theresa (DHHS)" userId="b69865b0-7905-4f83-9e8b-6b238cbbbe0c" providerId="ADAL" clId="{9CE63216-E2BC-45B9-8473-641F3A9B8AE6}" dt="2026-02-26T16:27:54.817" v="1114" actId="20577"/>
        <pc:sldMkLst>
          <pc:docMk/>
          <pc:sldMk cId="1264527543" sldId="258"/>
        </pc:sldMkLst>
        <pc:spChg chg="mod">
          <ac:chgData name="Jenkins, Theresa (DHHS)" userId="b69865b0-7905-4f83-9e8b-6b238cbbbe0c" providerId="ADAL" clId="{9CE63216-E2BC-45B9-8473-641F3A9B8AE6}" dt="2026-02-26T12:57:43.848" v="917" actId="1076"/>
          <ac:spMkLst>
            <pc:docMk/>
            <pc:sldMk cId="1264527543" sldId="258"/>
            <ac:spMk id="2" creationId="{1B1EB7FC-F275-64B8-642A-394EA5A4D114}"/>
          </ac:spMkLst>
        </pc:spChg>
        <pc:spChg chg="mod">
          <ac:chgData name="Jenkins, Theresa (DHHS)" userId="b69865b0-7905-4f83-9e8b-6b238cbbbe0c" providerId="ADAL" clId="{9CE63216-E2BC-45B9-8473-641F3A9B8AE6}" dt="2026-02-26T16:27:54.817" v="1114" actId="20577"/>
          <ac:spMkLst>
            <pc:docMk/>
            <pc:sldMk cId="1264527543" sldId="258"/>
            <ac:spMk id="3" creationId="{EF4A7F68-D63E-BB5C-1D20-FA4DFA89870F}"/>
          </ac:spMkLst>
        </pc:spChg>
        <pc:picChg chg="add mod">
          <ac:chgData name="Jenkins, Theresa (DHHS)" userId="b69865b0-7905-4f83-9e8b-6b238cbbbe0c" providerId="ADAL" clId="{9CE63216-E2BC-45B9-8473-641F3A9B8AE6}" dt="2026-02-26T13:03:42.386" v="991" actId="1076"/>
          <ac:picMkLst>
            <pc:docMk/>
            <pc:sldMk cId="1264527543" sldId="258"/>
            <ac:picMk id="5" creationId="{2F40DFC9-A2C9-FEB7-D462-CD7C33EB90AA}"/>
          </ac:picMkLst>
        </pc:picChg>
      </pc:sldChg>
      <pc:sldChg chg="addSp modSp mod">
        <pc:chgData name="Jenkins, Theresa (DHHS)" userId="b69865b0-7905-4f83-9e8b-6b238cbbbe0c" providerId="ADAL" clId="{9CE63216-E2BC-45B9-8473-641F3A9B8AE6}" dt="2026-02-26T16:27:06.189" v="1072" actId="20577"/>
        <pc:sldMkLst>
          <pc:docMk/>
          <pc:sldMk cId="3760590815" sldId="259"/>
        </pc:sldMkLst>
        <pc:spChg chg="mod">
          <ac:chgData name="Jenkins, Theresa (DHHS)" userId="b69865b0-7905-4f83-9e8b-6b238cbbbe0c" providerId="ADAL" clId="{9CE63216-E2BC-45B9-8473-641F3A9B8AE6}" dt="2026-02-26T12:57:49.184" v="918" actId="1076"/>
          <ac:spMkLst>
            <pc:docMk/>
            <pc:sldMk cId="3760590815" sldId="259"/>
            <ac:spMk id="2" creationId="{3156148C-6225-78BD-3953-DC25B9EE94EC}"/>
          </ac:spMkLst>
        </pc:spChg>
        <pc:spChg chg="mod">
          <ac:chgData name="Jenkins, Theresa (DHHS)" userId="b69865b0-7905-4f83-9e8b-6b238cbbbe0c" providerId="ADAL" clId="{9CE63216-E2BC-45B9-8473-641F3A9B8AE6}" dt="2026-02-26T16:27:06.189" v="1072" actId="20577"/>
          <ac:spMkLst>
            <pc:docMk/>
            <pc:sldMk cId="3760590815" sldId="259"/>
            <ac:spMk id="3" creationId="{9EB334A2-0B81-DF14-1CE4-AEC3088C02CB}"/>
          </ac:spMkLst>
        </pc:spChg>
        <pc:picChg chg="add mod">
          <ac:chgData name="Jenkins, Theresa (DHHS)" userId="b69865b0-7905-4f83-9e8b-6b238cbbbe0c" providerId="ADAL" clId="{9CE63216-E2BC-45B9-8473-641F3A9B8AE6}" dt="2026-02-26T13:05:00.442" v="996" actId="931"/>
          <ac:picMkLst>
            <pc:docMk/>
            <pc:sldMk cId="3760590815" sldId="259"/>
            <ac:picMk id="5" creationId="{5E66CF11-E99B-5227-2BAF-F5CC874AD418}"/>
          </ac:picMkLst>
        </pc:picChg>
        <pc:picChg chg="add mod">
          <ac:chgData name="Jenkins, Theresa (DHHS)" userId="b69865b0-7905-4f83-9e8b-6b238cbbbe0c" providerId="ADAL" clId="{9CE63216-E2BC-45B9-8473-641F3A9B8AE6}" dt="2026-02-26T13:05:00.442" v="996" actId="931"/>
          <ac:picMkLst>
            <pc:docMk/>
            <pc:sldMk cId="3760590815" sldId="259"/>
            <ac:picMk id="7" creationId="{DBA4590C-59BD-4EBE-4130-23EB9AC324E9}"/>
          </ac:picMkLst>
        </pc:picChg>
        <pc:picChg chg="add mod">
          <ac:chgData name="Jenkins, Theresa (DHHS)" userId="b69865b0-7905-4f83-9e8b-6b238cbbbe0c" providerId="ADAL" clId="{9CE63216-E2BC-45B9-8473-641F3A9B8AE6}" dt="2026-02-26T13:05:38.551" v="1005" actId="1076"/>
          <ac:picMkLst>
            <pc:docMk/>
            <pc:sldMk cId="3760590815" sldId="259"/>
            <ac:picMk id="9" creationId="{47065856-31EA-0764-ACB1-34E2D083E329}"/>
          </ac:picMkLst>
        </pc:picChg>
      </pc:sldChg>
      <pc:sldChg chg="addSp modSp mod setBg">
        <pc:chgData name="Jenkins, Theresa (DHHS)" userId="b69865b0-7905-4f83-9e8b-6b238cbbbe0c" providerId="ADAL" clId="{9CE63216-E2BC-45B9-8473-641F3A9B8AE6}" dt="2026-02-26T13:06:23.125" v="1016" actId="20577"/>
        <pc:sldMkLst>
          <pc:docMk/>
          <pc:sldMk cId="1566923550" sldId="260"/>
        </pc:sldMkLst>
        <pc:spChg chg="mod">
          <ac:chgData name="Jenkins, Theresa (DHHS)" userId="b69865b0-7905-4f83-9e8b-6b238cbbbe0c" providerId="ADAL" clId="{9CE63216-E2BC-45B9-8473-641F3A9B8AE6}" dt="2026-02-26T13:06:01.302" v="1011" actId="26606"/>
          <ac:spMkLst>
            <pc:docMk/>
            <pc:sldMk cId="1566923550" sldId="260"/>
            <ac:spMk id="2" creationId="{885CF1EB-6448-0F0A-91FD-CED214C479FC}"/>
          </ac:spMkLst>
        </pc:spChg>
        <pc:spChg chg="mod">
          <ac:chgData name="Jenkins, Theresa (DHHS)" userId="b69865b0-7905-4f83-9e8b-6b238cbbbe0c" providerId="ADAL" clId="{9CE63216-E2BC-45B9-8473-641F3A9B8AE6}" dt="2026-02-26T13:06:23.125" v="1016" actId="20577"/>
          <ac:spMkLst>
            <pc:docMk/>
            <pc:sldMk cId="1566923550" sldId="260"/>
            <ac:spMk id="3" creationId="{BBE59576-BAF1-E5FE-D434-9933650EB6BB}"/>
          </ac:spMkLst>
        </pc:spChg>
        <pc:spChg chg="add">
          <ac:chgData name="Jenkins, Theresa (DHHS)" userId="b69865b0-7905-4f83-9e8b-6b238cbbbe0c" providerId="ADAL" clId="{9CE63216-E2BC-45B9-8473-641F3A9B8AE6}" dt="2026-02-26T13:06:01.302" v="1011" actId="26606"/>
          <ac:spMkLst>
            <pc:docMk/>
            <pc:sldMk cId="1566923550" sldId="260"/>
            <ac:spMk id="8" creationId="{DEE2AD96-B495-4E06-9291-B71706F728CB}"/>
          </ac:spMkLst>
        </pc:spChg>
        <pc:spChg chg="add">
          <ac:chgData name="Jenkins, Theresa (DHHS)" userId="b69865b0-7905-4f83-9e8b-6b238cbbbe0c" providerId="ADAL" clId="{9CE63216-E2BC-45B9-8473-641F3A9B8AE6}" dt="2026-02-26T13:06:01.302" v="1011" actId="26606"/>
          <ac:spMkLst>
            <pc:docMk/>
            <pc:sldMk cId="1566923550" sldId="260"/>
            <ac:spMk id="10" creationId="{53CF6D67-C5A8-4ADD-9E8E-1E38CA1D3166}"/>
          </ac:spMkLst>
        </pc:spChg>
        <pc:spChg chg="add">
          <ac:chgData name="Jenkins, Theresa (DHHS)" userId="b69865b0-7905-4f83-9e8b-6b238cbbbe0c" providerId="ADAL" clId="{9CE63216-E2BC-45B9-8473-641F3A9B8AE6}" dt="2026-02-26T13:06:01.302" v="1011" actId="26606"/>
          <ac:spMkLst>
            <pc:docMk/>
            <pc:sldMk cId="1566923550" sldId="260"/>
            <ac:spMk id="12" creationId="{86909FA0-B515-4681-B7A8-FA281D133B94}"/>
          </ac:spMkLst>
        </pc:spChg>
        <pc:spChg chg="add">
          <ac:chgData name="Jenkins, Theresa (DHHS)" userId="b69865b0-7905-4f83-9e8b-6b238cbbbe0c" providerId="ADAL" clId="{9CE63216-E2BC-45B9-8473-641F3A9B8AE6}" dt="2026-02-26T13:06:01.302" v="1011" actId="26606"/>
          <ac:spMkLst>
            <pc:docMk/>
            <pc:sldMk cId="1566923550" sldId="260"/>
            <ac:spMk id="14" creationId="{21C9FE86-FCC3-4A31-AA1C-C882262B7FE7}"/>
          </ac:spMkLst>
        </pc:spChg>
        <pc:spChg chg="add">
          <ac:chgData name="Jenkins, Theresa (DHHS)" userId="b69865b0-7905-4f83-9e8b-6b238cbbbe0c" providerId="ADAL" clId="{9CE63216-E2BC-45B9-8473-641F3A9B8AE6}" dt="2026-02-26T13:06:01.302" v="1011" actId="26606"/>
          <ac:spMkLst>
            <pc:docMk/>
            <pc:sldMk cId="1566923550" sldId="260"/>
            <ac:spMk id="16" creationId="{7D96243B-ECED-4B71-8E06-AE9A285EAD20}"/>
          </ac:spMkLst>
        </pc:spChg>
        <pc:spChg chg="add">
          <ac:chgData name="Jenkins, Theresa (DHHS)" userId="b69865b0-7905-4f83-9e8b-6b238cbbbe0c" providerId="ADAL" clId="{9CE63216-E2BC-45B9-8473-641F3A9B8AE6}" dt="2026-02-26T13:06:01.302" v="1011" actId="26606"/>
          <ac:spMkLst>
            <pc:docMk/>
            <pc:sldMk cId="1566923550" sldId="260"/>
            <ac:spMk id="18" creationId="{A09989E4-EFDC-4A90-A633-E0525FB4139E}"/>
          </ac:spMkLst>
        </pc:spChg>
      </pc:sldChg>
      <pc:sldChg chg="addSp modSp mod">
        <pc:chgData name="Jenkins, Theresa (DHHS)" userId="b69865b0-7905-4f83-9e8b-6b238cbbbe0c" providerId="ADAL" clId="{9CE63216-E2BC-45B9-8473-641F3A9B8AE6}" dt="2026-02-26T13:00:17.143" v="954" actId="20577"/>
        <pc:sldMkLst>
          <pc:docMk/>
          <pc:sldMk cId="1155843719" sldId="261"/>
        </pc:sldMkLst>
        <pc:spChg chg="mod">
          <ac:chgData name="Jenkins, Theresa (DHHS)" userId="b69865b0-7905-4f83-9e8b-6b238cbbbe0c" providerId="ADAL" clId="{9CE63216-E2BC-45B9-8473-641F3A9B8AE6}" dt="2026-02-26T13:00:17.143" v="954" actId="20577"/>
          <ac:spMkLst>
            <pc:docMk/>
            <pc:sldMk cId="1155843719" sldId="261"/>
            <ac:spMk id="3" creationId="{A32B4CBD-B529-0B10-78A0-522DEB843C8B}"/>
          </ac:spMkLst>
        </pc:spChg>
        <pc:spChg chg="add mod">
          <ac:chgData name="Jenkins, Theresa (DHHS)" userId="b69865b0-7905-4f83-9e8b-6b238cbbbe0c" providerId="ADAL" clId="{9CE63216-E2BC-45B9-8473-641F3A9B8AE6}" dt="2026-02-26T12:59:47.875" v="941" actId="27636"/>
          <ac:spMkLst>
            <pc:docMk/>
            <pc:sldMk cId="1155843719" sldId="261"/>
            <ac:spMk id="4" creationId="{3EAB8D8A-90BC-F0CC-BD28-EE82F91DA584}"/>
          </ac:spMkLst>
        </pc:spChg>
      </pc:sldChg>
      <pc:sldChg chg="modSp mod">
        <pc:chgData name="Jenkins, Theresa (DHHS)" userId="b69865b0-7905-4f83-9e8b-6b238cbbbe0c" providerId="ADAL" clId="{9CE63216-E2BC-45B9-8473-641F3A9B8AE6}" dt="2026-02-26T13:07:00.759" v="1018" actId="2710"/>
        <pc:sldMkLst>
          <pc:docMk/>
          <pc:sldMk cId="2573887492" sldId="262"/>
        </pc:sldMkLst>
        <pc:spChg chg="mod">
          <ac:chgData name="Jenkins, Theresa (DHHS)" userId="b69865b0-7905-4f83-9e8b-6b238cbbbe0c" providerId="ADAL" clId="{9CE63216-E2BC-45B9-8473-641F3A9B8AE6}" dt="2026-02-26T12:59:32.895" v="939" actId="1076"/>
          <ac:spMkLst>
            <pc:docMk/>
            <pc:sldMk cId="2573887492" sldId="262"/>
            <ac:spMk id="2" creationId="{90A9B999-01F5-C32A-A2DF-B70E61B63007}"/>
          </ac:spMkLst>
        </pc:spChg>
        <pc:spChg chg="mod">
          <ac:chgData name="Jenkins, Theresa (DHHS)" userId="b69865b0-7905-4f83-9e8b-6b238cbbbe0c" providerId="ADAL" clId="{9CE63216-E2BC-45B9-8473-641F3A9B8AE6}" dt="2026-02-26T13:07:00.759" v="1018" actId="2710"/>
          <ac:spMkLst>
            <pc:docMk/>
            <pc:sldMk cId="2573887492" sldId="262"/>
            <ac:spMk id="3" creationId="{E41397ED-6EC2-392F-8A49-1E271A295956}"/>
          </ac:spMkLst>
        </pc:spChg>
      </pc:sldChg>
      <pc:sldChg chg="addSp modSp mod">
        <pc:chgData name="Jenkins, Theresa (DHHS)" userId="b69865b0-7905-4f83-9e8b-6b238cbbbe0c" providerId="ADAL" clId="{9CE63216-E2BC-45B9-8473-641F3A9B8AE6}" dt="2026-02-26T13:21:17.024" v="1025" actId="1076"/>
        <pc:sldMkLst>
          <pc:docMk/>
          <pc:sldMk cId="2145627397" sldId="263"/>
        </pc:sldMkLst>
        <pc:spChg chg="mod">
          <ac:chgData name="Jenkins, Theresa (DHHS)" userId="b69865b0-7905-4f83-9e8b-6b238cbbbe0c" providerId="ADAL" clId="{9CE63216-E2BC-45B9-8473-641F3A9B8AE6}" dt="2026-02-26T12:59:23.775" v="935" actId="14100"/>
          <ac:spMkLst>
            <pc:docMk/>
            <pc:sldMk cId="2145627397" sldId="263"/>
            <ac:spMk id="2" creationId="{3DAC28D6-F6D7-6BF4-44A7-4DD9D6F391AC}"/>
          </ac:spMkLst>
        </pc:spChg>
        <pc:spChg chg="mod">
          <ac:chgData name="Jenkins, Theresa (DHHS)" userId="b69865b0-7905-4f83-9e8b-6b238cbbbe0c" providerId="ADAL" clId="{9CE63216-E2BC-45B9-8473-641F3A9B8AE6}" dt="2026-02-26T13:07:15.449" v="1020" actId="1076"/>
          <ac:spMkLst>
            <pc:docMk/>
            <pc:sldMk cId="2145627397" sldId="263"/>
            <ac:spMk id="3" creationId="{ECF5358D-CC6B-0502-0320-6BBF8A4E0BD4}"/>
          </ac:spMkLst>
        </pc:spChg>
        <pc:picChg chg="add mod">
          <ac:chgData name="Jenkins, Theresa (DHHS)" userId="b69865b0-7905-4f83-9e8b-6b238cbbbe0c" providerId="ADAL" clId="{9CE63216-E2BC-45B9-8473-641F3A9B8AE6}" dt="2026-02-26T13:21:17.024" v="1025" actId="1076"/>
          <ac:picMkLst>
            <pc:docMk/>
            <pc:sldMk cId="2145627397" sldId="263"/>
            <ac:picMk id="5" creationId="{ABFFB86B-B90D-59CE-0C5E-253B472FFA96}"/>
          </ac:picMkLst>
        </pc:picChg>
      </pc:sldChg>
      <pc:sldChg chg="addSp delSp modSp new mod setBg delDesignElem">
        <pc:chgData name="Jenkins, Theresa (DHHS)" userId="b69865b0-7905-4f83-9e8b-6b238cbbbe0c" providerId="ADAL" clId="{9CE63216-E2BC-45B9-8473-641F3A9B8AE6}" dt="2026-02-26T13:02:39.467" v="984" actId="26606"/>
        <pc:sldMkLst>
          <pc:docMk/>
          <pc:sldMk cId="3174108185" sldId="264"/>
        </pc:sldMkLst>
        <pc:spChg chg="add">
          <ac:chgData name="Jenkins, Theresa (DHHS)" userId="b69865b0-7905-4f83-9e8b-6b238cbbbe0c" providerId="ADAL" clId="{9CE63216-E2BC-45B9-8473-641F3A9B8AE6}" dt="2026-02-26T13:02:39.467" v="984" actId="26606"/>
          <ac:spMkLst>
            <pc:docMk/>
            <pc:sldMk cId="3174108185" sldId="264"/>
            <ac:spMk id="5" creationId="{AB8C311F-7253-4AED-9701-7FC0708C41C7}"/>
          </ac:spMkLst>
        </pc:spChg>
        <pc:spChg chg="add">
          <ac:chgData name="Jenkins, Theresa (DHHS)" userId="b69865b0-7905-4f83-9e8b-6b238cbbbe0c" providerId="ADAL" clId="{9CE63216-E2BC-45B9-8473-641F3A9B8AE6}" dt="2026-02-26T13:02:39.467" v="984" actId="26606"/>
          <ac:spMkLst>
            <pc:docMk/>
            <pc:sldMk cId="3174108185" sldId="264"/>
            <ac:spMk id="6" creationId="{E2384209-CB15-4CDF-9D31-C44FD9A3F20D}"/>
          </ac:spMkLst>
        </pc:spChg>
        <pc:spChg chg="add">
          <ac:chgData name="Jenkins, Theresa (DHHS)" userId="b69865b0-7905-4f83-9e8b-6b238cbbbe0c" providerId="ADAL" clId="{9CE63216-E2BC-45B9-8473-641F3A9B8AE6}" dt="2026-02-26T13:02:39.467" v="984" actId="26606"/>
          <ac:spMkLst>
            <pc:docMk/>
            <pc:sldMk cId="3174108185" sldId="264"/>
            <ac:spMk id="7" creationId="{2633B3B5-CC90-43F0-8714-D31D1F3F0209}"/>
          </ac:spMkLst>
        </pc:spChg>
        <pc:spChg chg="add del">
          <ac:chgData name="Jenkins, Theresa (DHHS)" userId="b69865b0-7905-4f83-9e8b-6b238cbbbe0c" providerId="ADAL" clId="{9CE63216-E2BC-45B9-8473-641F3A9B8AE6}" dt="2026-02-26T12:56:06.214" v="898"/>
          <ac:spMkLst>
            <pc:docMk/>
            <pc:sldMk cId="3174108185" sldId="264"/>
            <ac:spMk id="8" creationId="{ACEDC033-8DAA-4024-87F5-57430053AE84}"/>
          </ac:spMkLst>
        </pc:spChg>
        <pc:spChg chg="add del">
          <ac:chgData name="Jenkins, Theresa (DHHS)" userId="b69865b0-7905-4f83-9e8b-6b238cbbbe0c" providerId="ADAL" clId="{9CE63216-E2BC-45B9-8473-641F3A9B8AE6}" dt="2026-02-26T12:56:06.214" v="898"/>
          <ac:spMkLst>
            <pc:docMk/>
            <pc:sldMk cId="3174108185" sldId="264"/>
            <ac:spMk id="10" creationId="{D584A691-C497-4066-927B-46560195E11F}"/>
          </ac:spMkLst>
        </pc:spChg>
        <pc:spChg chg="add del">
          <ac:chgData name="Jenkins, Theresa (DHHS)" userId="b69865b0-7905-4f83-9e8b-6b238cbbbe0c" providerId="ADAL" clId="{9CE63216-E2BC-45B9-8473-641F3A9B8AE6}" dt="2026-02-26T12:56:06.214" v="898"/>
          <ac:spMkLst>
            <pc:docMk/>
            <pc:sldMk cId="3174108185" sldId="264"/>
            <ac:spMk id="12" creationId="{85142CA2-DBFB-4161-ABDF-E87C86881F99}"/>
          </ac:spMkLst>
        </pc:spChg>
        <pc:spChg chg="add">
          <ac:chgData name="Jenkins, Theresa (DHHS)" userId="b69865b0-7905-4f83-9e8b-6b238cbbbe0c" providerId="ADAL" clId="{9CE63216-E2BC-45B9-8473-641F3A9B8AE6}" dt="2026-02-26T13:02:39.467" v="984" actId="26606"/>
          <ac:spMkLst>
            <pc:docMk/>
            <pc:sldMk cId="3174108185" sldId="264"/>
            <ac:spMk id="14" creationId="{A8D57A06-A426-446D-B02C-A2DC6B62E45E}"/>
          </ac:spMkLst>
        </pc:spChg>
        <pc:picChg chg="add mod">
          <ac:chgData name="Jenkins, Theresa (DHHS)" userId="b69865b0-7905-4f83-9e8b-6b238cbbbe0c" providerId="ADAL" clId="{9CE63216-E2BC-45B9-8473-641F3A9B8AE6}" dt="2026-02-26T13:02:39.467" v="984" actId="26606"/>
          <ac:picMkLst>
            <pc:docMk/>
            <pc:sldMk cId="3174108185" sldId="264"/>
            <ac:picMk id="3" creationId="{242782C8-2F22-F446-2C77-D00B099B3470}"/>
          </ac:picMkLst>
        </pc:picChg>
      </pc:sldChg>
      <pc:sldChg chg="addSp delSp modSp new mod ord setBg">
        <pc:chgData name="Jenkins, Theresa (DHHS)" userId="b69865b0-7905-4f83-9e8b-6b238cbbbe0c" providerId="ADAL" clId="{9CE63216-E2BC-45B9-8473-641F3A9B8AE6}" dt="2026-02-26T13:02:26.708" v="982" actId="1076"/>
        <pc:sldMkLst>
          <pc:docMk/>
          <pc:sldMk cId="1213031317" sldId="265"/>
        </pc:sldMkLst>
        <pc:spChg chg="add mod">
          <ac:chgData name="Jenkins, Theresa (DHHS)" userId="b69865b0-7905-4f83-9e8b-6b238cbbbe0c" providerId="ADAL" clId="{9CE63216-E2BC-45B9-8473-641F3A9B8AE6}" dt="2026-02-26T13:02:26.708" v="982" actId="1076"/>
          <ac:spMkLst>
            <pc:docMk/>
            <pc:sldMk cId="1213031317" sldId="265"/>
            <ac:spMk id="4" creationId="{02B287BC-1ACC-1789-D7C1-99761CFF5E92}"/>
          </ac:spMkLst>
        </pc:spChg>
        <pc:spChg chg="add">
          <ac:chgData name="Jenkins, Theresa (DHHS)" userId="b69865b0-7905-4f83-9e8b-6b238cbbbe0c" providerId="ADAL" clId="{9CE63216-E2BC-45B9-8473-641F3A9B8AE6}" dt="2026-02-26T13:01:27.312" v="960" actId="26606"/>
          <ac:spMkLst>
            <pc:docMk/>
            <pc:sldMk cId="1213031317" sldId="265"/>
            <ac:spMk id="9" creationId="{09588DA8-065E-4F6F-8EFD-43104AB2E0CF}"/>
          </ac:spMkLst>
        </pc:spChg>
        <pc:spChg chg="add">
          <ac:chgData name="Jenkins, Theresa (DHHS)" userId="b69865b0-7905-4f83-9e8b-6b238cbbbe0c" providerId="ADAL" clId="{9CE63216-E2BC-45B9-8473-641F3A9B8AE6}" dt="2026-02-26T13:01:27.312" v="960" actId="26606"/>
          <ac:spMkLst>
            <pc:docMk/>
            <pc:sldMk cId="1213031317" sldId="265"/>
            <ac:spMk id="11" creationId="{C4285719-470E-454C-AF62-8323075F1F5B}"/>
          </ac:spMkLst>
        </pc:spChg>
        <pc:spChg chg="add">
          <ac:chgData name="Jenkins, Theresa (DHHS)" userId="b69865b0-7905-4f83-9e8b-6b238cbbbe0c" providerId="ADAL" clId="{9CE63216-E2BC-45B9-8473-641F3A9B8AE6}" dt="2026-02-26T13:01:27.312" v="960" actId="26606"/>
          <ac:spMkLst>
            <pc:docMk/>
            <pc:sldMk cId="1213031317" sldId="265"/>
            <ac:spMk id="13" creationId="{CD9FE4EF-C4D8-49A0-B2FF-81D8DB7D8A24}"/>
          </ac:spMkLst>
        </pc:spChg>
        <pc:spChg chg="add">
          <ac:chgData name="Jenkins, Theresa (DHHS)" userId="b69865b0-7905-4f83-9e8b-6b238cbbbe0c" providerId="ADAL" clId="{9CE63216-E2BC-45B9-8473-641F3A9B8AE6}" dt="2026-02-26T13:01:27.312" v="960" actId="26606"/>
          <ac:spMkLst>
            <pc:docMk/>
            <pc:sldMk cId="1213031317" sldId="265"/>
            <ac:spMk id="15" creationId="{4300840D-0A0B-4512-BACA-B439D5B9C57C}"/>
          </ac:spMkLst>
        </pc:spChg>
        <pc:spChg chg="add">
          <ac:chgData name="Jenkins, Theresa (DHHS)" userId="b69865b0-7905-4f83-9e8b-6b238cbbbe0c" providerId="ADAL" clId="{9CE63216-E2BC-45B9-8473-641F3A9B8AE6}" dt="2026-02-26T13:01:27.312" v="960" actId="26606"/>
          <ac:spMkLst>
            <pc:docMk/>
            <pc:sldMk cId="1213031317" sldId="265"/>
            <ac:spMk id="17" creationId="{D2B78728-A580-49A7-84F9-6EF6F583ADE0}"/>
          </ac:spMkLst>
        </pc:spChg>
        <pc:spChg chg="add">
          <ac:chgData name="Jenkins, Theresa (DHHS)" userId="b69865b0-7905-4f83-9e8b-6b238cbbbe0c" providerId="ADAL" clId="{9CE63216-E2BC-45B9-8473-641F3A9B8AE6}" dt="2026-02-26T13:01:27.312" v="960" actId="26606"/>
          <ac:spMkLst>
            <pc:docMk/>
            <pc:sldMk cId="1213031317" sldId="265"/>
            <ac:spMk id="19" creationId="{38FAA1A1-D861-433F-88FA-1E9D6FD31D11}"/>
          </ac:spMkLst>
        </pc:spChg>
        <pc:spChg chg="add">
          <ac:chgData name="Jenkins, Theresa (DHHS)" userId="b69865b0-7905-4f83-9e8b-6b238cbbbe0c" providerId="ADAL" clId="{9CE63216-E2BC-45B9-8473-641F3A9B8AE6}" dt="2026-02-26T13:01:27.312" v="960" actId="26606"/>
          <ac:spMkLst>
            <pc:docMk/>
            <pc:sldMk cId="1213031317" sldId="265"/>
            <ac:spMk id="21" creationId="{8D71EDA1-87BF-4D5D-AB79-F346FD19278A}"/>
          </ac:spMkLst>
        </pc:spChg>
      </pc:sldChg>
      <pc:sldChg chg="modSp new mod">
        <pc:chgData name="Jenkins, Theresa (DHHS)" userId="b69865b0-7905-4f83-9e8b-6b238cbbbe0c" providerId="ADAL" clId="{9CE63216-E2BC-45B9-8473-641F3A9B8AE6}" dt="2026-02-26T13:00:50.217" v="959" actId="1076"/>
        <pc:sldMkLst>
          <pc:docMk/>
          <pc:sldMk cId="2727643154" sldId="266"/>
        </pc:sldMkLst>
        <pc:spChg chg="mod">
          <ac:chgData name="Jenkins, Theresa (DHHS)" userId="b69865b0-7905-4f83-9e8b-6b238cbbbe0c" providerId="ADAL" clId="{9CE63216-E2BC-45B9-8473-641F3A9B8AE6}" dt="2026-02-26T12:57:10.827" v="910" actId="1076"/>
          <ac:spMkLst>
            <pc:docMk/>
            <pc:sldMk cId="2727643154" sldId="266"/>
            <ac:spMk id="2" creationId="{759D9197-7793-C030-754F-434D3515C24A}"/>
          </ac:spMkLst>
        </pc:spChg>
        <pc:spChg chg="mod">
          <ac:chgData name="Jenkins, Theresa (DHHS)" userId="b69865b0-7905-4f83-9e8b-6b238cbbbe0c" providerId="ADAL" clId="{9CE63216-E2BC-45B9-8473-641F3A9B8AE6}" dt="2026-02-26T13:00:50.217" v="959" actId="1076"/>
          <ac:spMkLst>
            <pc:docMk/>
            <pc:sldMk cId="2727643154" sldId="266"/>
            <ac:spMk id="3" creationId="{53BFC0A7-BE03-B7FD-F30F-D6308F94BBC9}"/>
          </ac:spMkLst>
        </pc:spChg>
      </pc:sldChg>
      <pc:sldChg chg="addSp delSp modSp add mod">
        <pc:chgData name="Jenkins, Theresa (DHHS)" userId="b69865b0-7905-4f83-9e8b-6b238cbbbe0c" providerId="ADAL" clId="{9CE63216-E2BC-45B9-8473-641F3A9B8AE6}" dt="2026-02-26T12:56:58.391" v="907" actId="1076"/>
        <pc:sldMkLst>
          <pc:docMk/>
          <pc:sldMk cId="834992520" sldId="267"/>
        </pc:sldMkLst>
        <pc:spChg chg="mod">
          <ac:chgData name="Jenkins, Theresa (DHHS)" userId="b69865b0-7905-4f83-9e8b-6b238cbbbe0c" providerId="ADAL" clId="{9CE63216-E2BC-45B9-8473-641F3A9B8AE6}" dt="2026-02-26T12:56:58.391" v="907" actId="1076"/>
          <ac:spMkLst>
            <pc:docMk/>
            <pc:sldMk cId="834992520" sldId="267"/>
            <ac:spMk id="2" creationId="{947A815C-4B7B-9656-49C1-0BF1F471DE44}"/>
          </ac:spMkLst>
        </pc:spChg>
        <pc:spChg chg="del">
          <ac:chgData name="Jenkins, Theresa (DHHS)" userId="b69865b0-7905-4f83-9e8b-6b238cbbbe0c" providerId="ADAL" clId="{9CE63216-E2BC-45B9-8473-641F3A9B8AE6}" dt="2026-02-26T12:56:52.989" v="905" actId="478"/>
          <ac:spMkLst>
            <pc:docMk/>
            <pc:sldMk cId="834992520" sldId="267"/>
            <ac:spMk id="3" creationId="{A924DD73-5CDA-0DBA-D063-52AC84BD4423}"/>
          </ac:spMkLst>
        </pc:spChg>
        <pc:spChg chg="add del mod">
          <ac:chgData name="Jenkins, Theresa (DHHS)" userId="b69865b0-7905-4f83-9e8b-6b238cbbbe0c" providerId="ADAL" clId="{9CE63216-E2BC-45B9-8473-641F3A9B8AE6}" dt="2026-02-26T12:56:55.217" v="906" actId="478"/>
          <ac:spMkLst>
            <pc:docMk/>
            <pc:sldMk cId="834992520" sldId="267"/>
            <ac:spMk id="5" creationId="{1A8C424A-7D8F-6B02-D760-E70F37CD8E31}"/>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24AD7E-8E07-025E-1C1B-43AC6C5221F5}"/>
              </a:ext>
            </a:extLst>
          </p:cNvPr>
          <p:cNvSpPr/>
          <p:nvPr/>
        </p:nvSpPr>
        <p:spPr>
          <a:xfrm>
            <a:off x="0" y="0"/>
            <a:ext cx="12192000" cy="4948881"/>
          </a:xfrm>
          <a:prstGeom prst="rect">
            <a:avLst/>
          </a:prstGeom>
          <a:solidFill>
            <a:srgbClr val="0F4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94B56E5C-6779-5966-1163-B4449A84A7ED}"/>
              </a:ext>
            </a:extLst>
          </p:cNvPr>
          <p:cNvPicPr>
            <a:picLocks noChangeAspect="1"/>
          </p:cNvPicPr>
          <p:nvPr/>
        </p:nvPicPr>
        <p:blipFill>
          <a:blip r:embed="rId2"/>
          <a:stretch>
            <a:fillRect/>
          </a:stretch>
        </p:blipFill>
        <p:spPr>
          <a:xfrm>
            <a:off x="4457700" y="5040956"/>
            <a:ext cx="3276600" cy="1670162"/>
          </a:xfrm>
          <a:prstGeom prst="rect">
            <a:avLst/>
          </a:prstGeom>
        </p:spPr>
      </p:pic>
      <p:sp>
        <p:nvSpPr>
          <p:cNvPr id="2" name="Title 1">
            <a:extLst>
              <a:ext uri="{FF2B5EF4-FFF2-40B4-BE49-F238E27FC236}">
                <a16:creationId xmlns:a16="http://schemas.microsoft.com/office/drawing/2014/main" id="{F901AFED-6283-EF14-828F-F1564B66E2AB}"/>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6C3C61-8C36-77AD-9E0A-9FA62B81BB46}"/>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5062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9B3B15-B613-95A9-B12D-1986BCB57B87}"/>
              </a:ext>
            </a:extLst>
          </p:cNvPr>
          <p:cNvSpPr/>
          <p:nvPr/>
        </p:nvSpPr>
        <p:spPr>
          <a:xfrm>
            <a:off x="0" y="0"/>
            <a:ext cx="12192000" cy="6858000"/>
          </a:xfrm>
          <a:prstGeom prst="rect">
            <a:avLst/>
          </a:prstGeom>
          <a:solidFill>
            <a:srgbClr val="009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D572CC5A-87C4-9C3E-6432-EA8C1EC05EA2}"/>
              </a:ext>
            </a:extLst>
          </p:cNvPr>
          <p:cNvPicPr>
            <a:picLocks noChangeAspect="1"/>
          </p:cNvPicPr>
          <p:nvPr/>
        </p:nvPicPr>
        <p:blipFill>
          <a:blip r:embed="rId2"/>
          <a:stretch>
            <a:fillRect/>
          </a:stretch>
        </p:blipFill>
        <p:spPr>
          <a:xfrm>
            <a:off x="5357169" y="5747265"/>
            <a:ext cx="1477662" cy="555882"/>
          </a:xfrm>
          <a:prstGeom prst="rect">
            <a:avLst/>
          </a:prstGeom>
        </p:spPr>
      </p:pic>
      <p:sp>
        <p:nvSpPr>
          <p:cNvPr id="2" name="Title 1">
            <a:extLst>
              <a:ext uri="{FF2B5EF4-FFF2-40B4-BE49-F238E27FC236}">
                <a16:creationId xmlns:a16="http://schemas.microsoft.com/office/drawing/2014/main" id="{8642D213-47C3-6884-5268-D0240E7E157C}"/>
              </a:ext>
            </a:extLst>
          </p:cNvPr>
          <p:cNvSpPr>
            <a:spLocks noGrp="1"/>
          </p:cNvSpPr>
          <p:nvPr>
            <p:ph type="title"/>
          </p:nvPr>
        </p:nvSpPr>
        <p:spPr>
          <a:xfrm>
            <a:off x="838200" y="2766218"/>
            <a:ext cx="10515600" cy="1325563"/>
          </a:xfrm>
        </p:spPr>
        <p:txBody>
          <a:bodyPr/>
          <a:lstStyle>
            <a:lvl1pPr algn="ctr">
              <a:defRPr>
                <a:solidFill>
                  <a:schemeClr val="bg1"/>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B9FA76AF-C2CB-C3AC-FFB2-89F3610C0F64}"/>
              </a:ext>
            </a:extLst>
          </p:cNvPr>
          <p:cNvSpPr>
            <a:spLocks noGrp="1"/>
          </p:cNvSpPr>
          <p:nvPr>
            <p:ph type="sldNum" sz="quarter" idx="12"/>
          </p:nvPr>
        </p:nvSpPr>
        <p:spPr/>
        <p:txBody>
          <a:bodyPr/>
          <a:lstStyle>
            <a:lvl1pPr>
              <a:defRPr>
                <a:solidFill>
                  <a:schemeClr val="bg1"/>
                </a:solidFill>
              </a:defRPr>
            </a:lvl1p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3518718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1D299B-0049-C495-7303-C7E7F2C5690A}"/>
              </a:ext>
            </a:extLst>
          </p:cNvPr>
          <p:cNvSpPr/>
          <p:nvPr/>
        </p:nvSpPr>
        <p:spPr>
          <a:xfrm>
            <a:off x="0" y="0"/>
            <a:ext cx="6096000" cy="6858000"/>
          </a:xfrm>
          <a:prstGeom prst="rect">
            <a:avLst/>
          </a:prstGeom>
          <a:solidFill>
            <a:srgbClr val="0F4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115CEE-E90C-859F-4450-7BFE02B8B860}"/>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84E435E-BBAF-A2E7-72ED-13955A61E686}"/>
              </a:ext>
            </a:extLst>
          </p:cNvPr>
          <p:cNvSpPr>
            <a:spLocks noGrp="1"/>
          </p:cNvSpPr>
          <p:nvPr>
            <p:ph idx="1"/>
          </p:nvPr>
        </p:nvSpPr>
        <p:spPr>
          <a:xfrm>
            <a:off x="6518030" y="987425"/>
            <a:ext cx="52636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58B35BCC-586E-5461-F968-A677903C262C}"/>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B6DACF30-0588-8FD5-402F-B4A287C345F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773079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5E3212-1013-E0B9-F253-D720381EDC2C}"/>
              </a:ext>
            </a:extLst>
          </p:cNvPr>
          <p:cNvSpPr/>
          <p:nvPr/>
        </p:nvSpPr>
        <p:spPr>
          <a:xfrm>
            <a:off x="0" y="0"/>
            <a:ext cx="6096000" cy="6858000"/>
          </a:xfrm>
          <a:prstGeom prst="rect">
            <a:avLst/>
          </a:prstGeom>
          <a:solidFill>
            <a:srgbClr val="009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115CEE-E90C-859F-4450-7BFE02B8B860}"/>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84E435E-BBAF-A2E7-72ED-13955A61E686}"/>
              </a:ext>
            </a:extLst>
          </p:cNvPr>
          <p:cNvSpPr>
            <a:spLocks noGrp="1"/>
          </p:cNvSpPr>
          <p:nvPr>
            <p:ph idx="1"/>
          </p:nvPr>
        </p:nvSpPr>
        <p:spPr>
          <a:xfrm>
            <a:off x="6518030" y="987425"/>
            <a:ext cx="5263662" cy="4873625"/>
          </a:xfrm>
        </p:spPr>
        <p:txBody>
          <a:bodyPr/>
          <a:lstStyle>
            <a:lvl1pPr>
              <a:buClr>
                <a:srgbClr val="009D4E"/>
              </a:buClr>
              <a:defRPr sz="3200"/>
            </a:lvl1pPr>
            <a:lvl2pPr>
              <a:buClr>
                <a:srgbClr val="009D4E"/>
              </a:buClr>
              <a:defRPr sz="2800"/>
            </a:lvl2pPr>
            <a:lvl3pPr>
              <a:buClr>
                <a:srgbClr val="009D4E"/>
              </a:buClr>
              <a:defRPr sz="2400"/>
            </a:lvl3pPr>
            <a:lvl4pPr>
              <a:buClr>
                <a:srgbClr val="009D4E"/>
              </a:buClr>
              <a:defRPr sz="2000"/>
            </a:lvl4pPr>
            <a:lvl5pPr>
              <a:buClr>
                <a:srgbClr val="009D4E"/>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58B35BCC-586E-5461-F968-A677903C262C}"/>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B6DACF30-0588-8FD5-402F-B4A287C345F1}"/>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3909740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1A0F12-0037-DEAA-51A6-2975296D34D2}"/>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464402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ADE34-B508-5EA4-A7DD-B2547FCC4B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62E915-6E0C-CDEF-B898-CC9BC1FF26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183CF40-EE2C-F6C1-4A5C-A0B899646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523A05F-7391-3BA5-66B9-DBFA40B081AD}"/>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281609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A632D-1587-8BBF-987D-73D0553F28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3D30CE-0100-C31E-C67C-59D9DC2407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C201053-E4FF-3304-A78F-4E6CE3FA083C}"/>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194670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1FD0D6-B10A-B2B8-A1A6-F50589A92A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05A245-94A3-005B-BF71-F1E5A8ABC8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220FF3C-0E25-A3A3-C189-F10F3B4C46A3}"/>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73527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BCBC2B-1E5D-70D4-C2B0-10A8719BCB76}"/>
              </a:ext>
            </a:extLst>
          </p:cNvPr>
          <p:cNvSpPr/>
          <p:nvPr/>
        </p:nvSpPr>
        <p:spPr>
          <a:xfrm>
            <a:off x="0" y="0"/>
            <a:ext cx="12192000" cy="6858000"/>
          </a:xfrm>
          <a:prstGeom prst="rect">
            <a:avLst/>
          </a:prstGeom>
          <a:solidFill>
            <a:srgbClr val="0F4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9FA76AF-C2CB-C3AC-FFB2-89F3610C0F64}"/>
              </a:ext>
            </a:extLst>
          </p:cNvPr>
          <p:cNvSpPr>
            <a:spLocks noGrp="1"/>
          </p:cNvSpPr>
          <p:nvPr>
            <p:ph type="sldNum" sz="quarter" idx="12"/>
          </p:nvPr>
        </p:nvSpPr>
        <p:spPr/>
        <p:txBody>
          <a:bodyPr/>
          <a:lstStyle>
            <a:lvl1pPr>
              <a:defRPr>
                <a:solidFill>
                  <a:schemeClr val="bg1"/>
                </a:solidFill>
              </a:defRPr>
            </a:lvl1pPr>
          </a:lstStyle>
          <a:p>
            <a:fld id="{CB1E4CB7-CB13-4810-BF18-BE31AFC64F93}" type="slidenum">
              <a:rPr lang="en-US" smtClean="0"/>
              <a:pPr/>
              <a:t>‹#›</a:t>
            </a:fld>
            <a:endParaRPr lang="en-US" sz="1000" dirty="0"/>
          </a:p>
        </p:txBody>
      </p:sp>
      <p:sp>
        <p:nvSpPr>
          <p:cNvPr id="3" name="TextBox 2">
            <a:extLst>
              <a:ext uri="{FF2B5EF4-FFF2-40B4-BE49-F238E27FC236}">
                <a16:creationId xmlns:a16="http://schemas.microsoft.com/office/drawing/2014/main" id="{CCDC166C-E526-839A-DBBD-4DC49227CD0E}"/>
              </a:ext>
            </a:extLst>
          </p:cNvPr>
          <p:cNvSpPr txBox="1"/>
          <p:nvPr/>
        </p:nvSpPr>
        <p:spPr>
          <a:xfrm>
            <a:off x="1081454" y="2274838"/>
            <a:ext cx="10155115" cy="830997"/>
          </a:xfrm>
          <a:prstGeom prst="rect">
            <a:avLst/>
          </a:prstGeom>
          <a:noFill/>
        </p:spPr>
        <p:txBody>
          <a:bodyPr wrap="square" rtlCol="0">
            <a:spAutoFit/>
          </a:bodyPr>
          <a:lstStyle/>
          <a:p>
            <a:pPr marL="0" indent="0" algn="l">
              <a:buNone/>
            </a:pPr>
            <a:r>
              <a:rPr lang="en-US" sz="1600" b="0" i="0" dirty="0">
                <a:solidFill>
                  <a:schemeClr val="bg1"/>
                </a:solidFill>
                <a:effectLst/>
                <a:latin typeface="Arial" panose="020B0604020202020204" pitchFamily="34" charset="0"/>
                <a:cs typeface="Arial" panose="020B0604020202020204" pitchFamily="34" charset="0"/>
              </a:rPr>
              <a:t>MISSION: </a:t>
            </a:r>
          </a:p>
          <a:p>
            <a:pPr marL="0" indent="0" algn="l">
              <a:buNone/>
            </a:pPr>
            <a:r>
              <a:rPr lang="en-US" sz="1600" b="0" i="0" dirty="0">
                <a:solidFill>
                  <a:schemeClr val="bg1"/>
                </a:solidFill>
                <a:effectLst/>
                <a:latin typeface="Arial" panose="020B0604020202020204" pitchFamily="34" charset="0"/>
                <a:cs typeface="Arial" panose="020B0604020202020204" pitchFamily="34" charset="0"/>
              </a:rPr>
              <a:t>Michigan Department of Health and Human Services (MDHHS) provides opportunities, services, and programs that promote a healthy, safe and stable environment for residents to be self-sufficient.</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649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BCBC2B-1E5D-70D4-C2B0-10A8719BCB76}"/>
              </a:ext>
            </a:extLst>
          </p:cNvPr>
          <p:cNvSpPr/>
          <p:nvPr/>
        </p:nvSpPr>
        <p:spPr>
          <a:xfrm>
            <a:off x="0" y="0"/>
            <a:ext cx="12192000" cy="6858000"/>
          </a:xfrm>
          <a:prstGeom prst="rect">
            <a:avLst/>
          </a:prstGeom>
          <a:solidFill>
            <a:srgbClr val="009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D4E"/>
              </a:solidFill>
            </a:endParaRPr>
          </a:p>
        </p:txBody>
      </p:sp>
      <p:sp>
        <p:nvSpPr>
          <p:cNvPr id="5" name="Slide Number Placeholder 4">
            <a:extLst>
              <a:ext uri="{FF2B5EF4-FFF2-40B4-BE49-F238E27FC236}">
                <a16:creationId xmlns:a16="http://schemas.microsoft.com/office/drawing/2014/main" id="{B9FA76AF-C2CB-C3AC-FFB2-89F3610C0F64}"/>
              </a:ext>
            </a:extLst>
          </p:cNvPr>
          <p:cNvSpPr>
            <a:spLocks noGrp="1"/>
          </p:cNvSpPr>
          <p:nvPr>
            <p:ph type="sldNum" sz="quarter" idx="12"/>
          </p:nvPr>
        </p:nvSpPr>
        <p:spPr/>
        <p:txBody>
          <a:bodyPr/>
          <a:lstStyle>
            <a:lvl1pPr>
              <a:defRPr>
                <a:solidFill>
                  <a:schemeClr val="bg1"/>
                </a:solidFill>
              </a:defRPr>
            </a:lvl1pPr>
          </a:lstStyle>
          <a:p>
            <a:fld id="{CB1E4CB7-CB13-4810-BF18-BE31AFC64F93}" type="slidenum">
              <a:rPr lang="en-US" smtClean="0"/>
              <a:pPr/>
              <a:t>‹#›</a:t>
            </a:fld>
            <a:endParaRPr lang="en-US" sz="1000" dirty="0"/>
          </a:p>
        </p:txBody>
      </p:sp>
      <p:sp>
        <p:nvSpPr>
          <p:cNvPr id="3" name="TextBox 2">
            <a:extLst>
              <a:ext uri="{FF2B5EF4-FFF2-40B4-BE49-F238E27FC236}">
                <a16:creationId xmlns:a16="http://schemas.microsoft.com/office/drawing/2014/main" id="{CCDC166C-E526-839A-DBBD-4DC49227CD0E}"/>
              </a:ext>
            </a:extLst>
          </p:cNvPr>
          <p:cNvSpPr txBox="1"/>
          <p:nvPr/>
        </p:nvSpPr>
        <p:spPr>
          <a:xfrm>
            <a:off x="1081454" y="2274838"/>
            <a:ext cx="10155115" cy="830997"/>
          </a:xfrm>
          <a:prstGeom prst="rect">
            <a:avLst/>
          </a:prstGeom>
          <a:noFill/>
        </p:spPr>
        <p:txBody>
          <a:bodyPr wrap="square" rtlCol="0">
            <a:spAutoFit/>
          </a:bodyPr>
          <a:lstStyle/>
          <a:p>
            <a:pPr marL="0" indent="0" algn="l">
              <a:buNone/>
            </a:pPr>
            <a:r>
              <a:rPr lang="en-US" sz="1600" b="0" i="0" dirty="0">
                <a:solidFill>
                  <a:schemeClr val="bg1"/>
                </a:solidFill>
                <a:effectLst/>
                <a:latin typeface="Arial" panose="020B0604020202020204" pitchFamily="34" charset="0"/>
                <a:cs typeface="Arial" panose="020B0604020202020204" pitchFamily="34" charset="0"/>
              </a:rPr>
              <a:t>MISSION: </a:t>
            </a:r>
          </a:p>
          <a:p>
            <a:pPr marL="0" indent="0" algn="l">
              <a:buNone/>
            </a:pPr>
            <a:r>
              <a:rPr lang="en-US" sz="1600" b="0" i="0" dirty="0">
                <a:solidFill>
                  <a:schemeClr val="bg1"/>
                </a:solidFill>
                <a:effectLst/>
                <a:latin typeface="Arial" panose="020B0604020202020204" pitchFamily="34" charset="0"/>
                <a:cs typeface="Arial" panose="020B0604020202020204" pitchFamily="34" charset="0"/>
              </a:rPr>
              <a:t>Michigan Department of Health and Human Services (MDHHS) provides opportunities, services, and programs that promote a healthy, safe and stable environment for residents to be self-sufficient.</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081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160492-787F-85FD-8490-F5257C1F930F}"/>
              </a:ext>
            </a:extLst>
          </p:cNvPr>
          <p:cNvSpPr/>
          <p:nvPr/>
        </p:nvSpPr>
        <p:spPr>
          <a:xfrm>
            <a:off x="0" y="0"/>
            <a:ext cx="12192000" cy="1325564"/>
          </a:xfrm>
          <a:prstGeom prst="rect">
            <a:avLst/>
          </a:prstGeom>
          <a:solidFill>
            <a:srgbClr val="0F4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F34B63-C06B-E934-D5FE-35E3A6DF4B2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73C2B83-950D-446E-C1BD-1E58F255B1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62F970C-3214-5EDC-CB6A-52407D451205}"/>
              </a:ext>
            </a:extLst>
          </p:cNvPr>
          <p:cNvSpPr>
            <a:spLocks noGrp="1"/>
          </p:cNvSpPr>
          <p:nvPr>
            <p:ph type="sldNum" sz="quarter" idx="12"/>
          </p:nvPr>
        </p:nvSpPr>
        <p:spPr/>
        <p:txBody>
          <a:bodyPr/>
          <a:lstStyle/>
          <a:p>
            <a:fld id="{CB1E4CB7-CB13-4810-BF18-BE31AFC64F93}"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68BD528A-FAD6-81BB-1EB4-827ADE020FAE}"/>
              </a:ext>
            </a:extLst>
          </p:cNvPr>
          <p:cNvPicPr>
            <a:picLocks noChangeAspect="1"/>
          </p:cNvPicPr>
          <p:nvPr/>
        </p:nvPicPr>
        <p:blipFill>
          <a:blip r:embed="rId2"/>
          <a:stretch>
            <a:fillRect/>
          </a:stretch>
        </p:blipFill>
        <p:spPr>
          <a:xfrm>
            <a:off x="10295238" y="384841"/>
            <a:ext cx="1477662" cy="555882"/>
          </a:xfrm>
          <a:prstGeom prst="rect">
            <a:avLst/>
          </a:prstGeom>
        </p:spPr>
      </p:pic>
    </p:spTree>
    <p:extLst>
      <p:ext uri="{BB962C8B-B14F-4D97-AF65-F5344CB8AC3E}">
        <p14:creationId xmlns:p14="http://schemas.microsoft.com/office/powerpoint/2010/main" val="3644387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160492-787F-85FD-8490-F5257C1F930F}"/>
              </a:ext>
            </a:extLst>
          </p:cNvPr>
          <p:cNvSpPr/>
          <p:nvPr/>
        </p:nvSpPr>
        <p:spPr>
          <a:xfrm>
            <a:off x="0" y="0"/>
            <a:ext cx="12192000" cy="1325564"/>
          </a:xfrm>
          <a:prstGeom prst="rect">
            <a:avLst/>
          </a:prstGeom>
          <a:solidFill>
            <a:srgbClr val="009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F34B63-C06B-E934-D5FE-35E3A6DF4B2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73C2B83-950D-446E-C1BD-1E58F255B1BD}"/>
              </a:ext>
            </a:extLst>
          </p:cNvPr>
          <p:cNvSpPr>
            <a:spLocks noGrp="1"/>
          </p:cNvSpPr>
          <p:nvPr>
            <p:ph idx="1"/>
          </p:nvPr>
        </p:nvSpPr>
        <p:spPr/>
        <p:txBody>
          <a:bodyPr/>
          <a:lstStyle>
            <a:lvl1pPr>
              <a:buClr>
                <a:srgbClr val="009D4E"/>
              </a:buClr>
              <a:defRPr/>
            </a:lvl1pPr>
            <a:lvl2pPr>
              <a:buClr>
                <a:srgbClr val="009D4E"/>
              </a:buClr>
              <a:defRPr/>
            </a:lvl2pPr>
            <a:lvl3pPr>
              <a:buClr>
                <a:srgbClr val="009D4E"/>
              </a:buClr>
              <a:defRPr/>
            </a:lvl3pPr>
            <a:lvl4pPr>
              <a:buClr>
                <a:srgbClr val="009D4E"/>
              </a:buClr>
              <a:defRPr/>
            </a:lvl4pPr>
            <a:lvl5pPr>
              <a:buClr>
                <a:srgbClr val="009D4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62F970C-3214-5EDC-CB6A-52407D451205}"/>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pic>
        <p:nvPicPr>
          <p:cNvPr id="8" name="Picture 7" descr="Logo&#10;&#10;Description automatically generated">
            <a:extLst>
              <a:ext uri="{FF2B5EF4-FFF2-40B4-BE49-F238E27FC236}">
                <a16:creationId xmlns:a16="http://schemas.microsoft.com/office/drawing/2014/main" id="{68BD528A-FAD6-81BB-1EB4-827ADE020FAE}"/>
              </a:ext>
            </a:extLst>
          </p:cNvPr>
          <p:cNvPicPr>
            <a:picLocks noChangeAspect="1"/>
          </p:cNvPicPr>
          <p:nvPr/>
        </p:nvPicPr>
        <p:blipFill>
          <a:blip r:embed="rId2"/>
          <a:stretch>
            <a:fillRect/>
          </a:stretch>
        </p:blipFill>
        <p:spPr>
          <a:xfrm>
            <a:off x="10295238" y="384841"/>
            <a:ext cx="1477662" cy="555882"/>
          </a:xfrm>
          <a:prstGeom prst="rect">
            <a:avLst/>
          </a:prstGeom>
        </p:spPr>
      </p:pic>
    </p:spTree>
    <p:extLst>
      <p:ext uri="{BB962C8B-B14F-4D97-AF65-F5344CB8AC3E}">
        <p14:creationId xmlns:p14="http://schemas.microsoft.com/office/powerpoint/2010/main" val="1282133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09FDA-4B9A-BE2A-B621-0055829471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3C8F63-449F-DE35-5768-2528F89862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6CA44DCD-D27D-03A2-EA28-3E878A406490}"/>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047842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8D5B03-AF55-B078-9735-BC04D403FE45}"/>
              </a:ext>
            </a:extLst>
          </p:cNvPr>
          <p:cNvSpPr/>
          <p:nvPr/>
        </p:nvSpPr>
        <p:spPr>
          <a:xfrm>
            <a:off x="0" y="0"/>
            <a:ext cx="12192000" cy="1325564"/>
          </a:xfrm>
          <a:prstGeom prst="rect">
            <a:avLst/>
          </a:prstGeom>
          <a:solidFill>
            <a:srgbClr val="0F4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DF22A19E-9CD5-DE59-0966-468CB68B1E6E}"/>
              </a:ext>
            </a:extLst>
          </p:cNvPr>
          <p:cNvPicPr>
            <a:picLocks noChangeAspect="1"/>
          </p:cNvPicPr>
          <p:nvPr/>
        </p:nvPicPr>
        <p:blipFill>
          <a:blip r:embed="rId2"/>
          <a:stretch>
            <a:fillRect/>
          </a:stretch>
        </p:blipFill>
        <p:spPr>
          <a:xfrm>
            <a:off x="10295238" y="384841"/>
            <a:ext cx="1477662" cy="555882"/>
          </a:xfrm>
          <a:prstGeom prst="rect">
            <a:avLst/>
          </a:prstGeom>
        </p:spPr>
      </p:pic>
      <p:sp>
        <p:nvSpPr>
          <p:cNvPr id="2" name="Title 1">
            <a:extLst>
              <a:ext uri="{FF2B5EF4-FFF2-40B4-BE49-F238E27FC236}">
                <a16:creationId xmlns:a16="http://schemas.microsoft.com/office/drawing/2014/main" id="{4579283F-0F50-5019-0A76-8176EFC4260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501BE59-1388-7371-D6A0-8ADA673642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946AAF-EB99-4096-71FF-F13FCA6F59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2E687AE-0A1C-8E11-AEA6-1565018296F7}"/>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2188471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B12952-505E-4353-9404-0FCF97FE7320}"/>
              </a:ext>
            </a:extLst>
          </p:cNvPr>
          <p:cNvSpPr/>
          <p:nvPr/>
        </p:nvSpPr>
        <p:spPr>
          <a:xfrm>
            <a:off x="0" y="0"/>
            <a:ext cx="12192000" cy="1325564"/>
          </a:xfrm>
          <a:prstGeom prst="rect">
            <a:avLst/>
          </a:prstGeom>
          <a:solidFill>
            <a:srgbClr val="009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960892C6-F724-239E-0B54-8F06D9CC6E42}"/>
              </a:ext>
            </a:extLst>
          </p:cNvPr>
          <p:cNvPicPr>
            <a:picLocks noChangeAspect="1"/>
          </p:cNvPicPr>
          <p:nvPr/>
        </p:nvPicPr>
        <p:blipFill>
          <a:blip r:embed="rId2"/>
          <a:stretch>
            <a:fillRect/>
          </a:stretch>
        </p:blipFill>
        <p:spPr>
          <a:xfrm>
            <a:off x="10295238" y="384841"/>
            <a:ext cx="1477662" cy="555882"/>
          </a:xfrm>
          <a:prstGeom prst="rect">
            <a:avLst/>
          </a:prstGeom>
        </p:spPr>
      </p:pic>
      <p:sp>
        <p:nvSpPr>
          <p:cNvPr id="2" name="Title 1">
            <a:extLst>
              <a:ext uri="{FF2B5EF4-FFF2-40B4-BE49-F238E27FC236}">
                <a16:creationId xmlns:a16="http://schemas.microsoft.com/office/drawing/2014/main" id="{4579283F-0F50-5019-0A76-8176EFC4260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501BE59-1388-7371-D6A0-8ADA67364221}"/>
              </a:ext>
            </a:extLst>
          </p:cNvPr>
          <p:cNvSpPr>
            <a:spLocks noGrp="1"/>
          </p:cNvSpPr>
          <p:nvPr>
            <p:ph sz="half" idx="1"/>
          </p:nvPr>
        </p:nvSpPr>
        <p:spPr>
          <a:xfrm>
            <a:off x="838200" y="1825625"/>
            <a:ext cx="5181600" cy="4351338"/>
          </a:xfrm>
        </p:spPr>
        <p:txBody>
          <a:bodyPr/>
          <a:lstStyle>
            <a:lvl1pPr>
              <a:buClr>
                <a:srgbClr val="009D4E"/>
              </a:buClr>
              <a:defRPr/>
            </a:lvl1pPr>
            <a:lvl2pPr>
              <a:buClr>
                <a:srgbClr val="009D4E"/>
              </a:buClr>
              <a:defRPr/>
            </a:lvl2pPr>
            <a:lvl3pPr>
              <a:buClr>
                <a:srgbClr val="009D4E"/>
              </a:buClr>
              <a:defRPr/>
            </a:lvl3pPr>
            <a:lvl4pPr>
              <a:buClr>
                <a:srgbClr val="009D4E"/>
              </a:buClr>
              <a:defRPr/>
            </a:lvl4pPr>
            <a:lvl5pPr>
              <a:buClr>
                <a:srgbClr val="009D4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946AAF-EB99-4096-71FF-F13FCA6F59A8}"/>
              </a:ext>
            </a:extLst>
          </p:cNvPr>
          <p:cNvSpPr>
            <a:spLocks noGrp="1"/>
          </p:cNvSpPr>
          <p:nvPr>
            <p:ph sz="half" idx="2"/>
          </p:nvPr>
        </p:nvSpPr>
        <p:spPr>
          <a:xfrm>
            <a:off x="6172200" y="1825625"/>
            <a:ext cx="5181600" cy="4351338"/>
          </a:xfrm>
        </p:spPr>
        <p:txBody>
          <a:bodyPr/>
          <a:lstStyle>
            <a:lvl1pPr>
              <a:buClr>
                <a:srgbClr val="009D4E"/>
              </a:buClr>
              <a:defRPr/>
            </a:lvl1pPr>
            <a:lvl2pPr>
              <a:buClr>
                <a:srgbClr val="009D4E"/>
              </a:buClr>
              <a:defRPr/>
            </a:lvl2pPr>
            <a:lvl3pPr>
              <a:buClr>
                <a:srgbClr val="009D4E"/>
              </a:buClr>
              <a:defRPr/>
            </a:lvl3pPr>
            <a:lvl4pPr>
              <a:buClr>
                <a:srgbClr val="009D4E"/>
              </a:buClr>
              <a:defRPr/>
            </a:lvl4pPr>
            <a:lvl5pPr>
              <a:buClr>
                <a:srgbClr val="009D4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2E687AE-0A1C-8E11-AEA6-1565018296F7}"/>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146632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BCBC2B-1E5D-70D4-C2B0-10A8719BCB76}"/>
              </a:ext>
            </a:extLst>
          </p:cNvPr>
          <p:cNvSpPr/>
          <p:nvPr/>
        </p:nvSpPr>
        <p:spPr>
          <a:xfrm>
            <a:off x="0" y="0"/>
            <a:ext cx="12192000" cy="6858000"/>
          </a:xfrm>
          <a:prstGeom prst="rect">
            <a:avLst/>
          </a:prstGeom>
          <a:solidFill>
            <a:srgbClr val="0F4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D572CC5A-87C4-9C3E-6432-EA8C1EC05EA2}"/>
              </a:ext>
            </a:extLst>
          </p:cNvPr>
          <p:cNvPicPr>
            <a:picLocks noChangeAspect="1"/>
          </p:cNvPicPr>
          <p:nvPr/>
        </p:nvPicPr>
        <p:blipFill>
          <a:blip r:embed="rId2"/>
          <a:stretch>
            <a:fillRect/>
          </a:stretch>
        </p:blipFill>
        <p:spPr>
          <a:xfrm>
            <a:off x="5357169" y="5747265"/>
            <a:ext cx="1477662" cy="555882"/>
          </a:xfrm>
          <a:prstGeom prst="rect">
            <a:avLst/>
          </a:prstGeom>
        </p:spPr>
      </p:pic>
      <p:sp>
        <p:nvSpPr>
          <p:cNvPr id="2" name="Title 1">
            <a:extLst>
              <a:ext uri="{FF2B5EF4-FFF2-40B4-BE49-F238E27FC236}">
                <a16:creationId xmlns:a16="http://schemas.microsoft.com/office/drawing/2014/main" id="{8642D213-47C3-6884-5268-D0240E7E157C}"/>
              </a:ext>
            </a:extLst>
          </p:cNvPr>
          <p:cNvSpPr>
            <a:spLocks noGrp="1"/>
          </p:cNvSpPr>
          <p:nvPr>
            <p:ph type="title"/>
          </p:nvPr>
        </p:nvSpPr>
        <p:spPr>
          <a:xfrm>
            <a:off x="838200" y="2766218"/>
            <a:ext cx="10515600" cy="1325563"/>
          </a:xfrm>
        </p:spPr>
        <p:txBody>
          <a:bodyPr/>
          <a:lstStyle>
            <a:lvl1pPr algn="ctr">
              <a:defRPr>
                <a:solidFill>
                  <a:schemeClr val="bg1"/>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B9FA76AF-C2CB-C3AC-FFB2-89F3610C0F64}"/>
              </a:ext>
            </a:extLst>
          </p:cNvPr>
          <p:cNvSpPr>
            <a:spLocks noGrp="1"/>
          </p:cNvSpPr>
          <p:nvPr>
            <p:ph type="sldNum" sz="quarter" idx="12"/>
          </p:nvPr>
        </p:nvSpPr>
        <p:spPr/>
        <p:txBody>
          <a:bodyPr/>
          <a:lstStyle>
            <a:lvl1pPr>
              <a:defRPr>
                <a:solidFill>
                  <a:schemeClr val="bg1"/>
                </a:solidFill>
              </a:defRPr>
            </a:lvl1pPr>
          </a:lstStyle>
          <a:p>
            <a:fld id="{CB1E4CB7-CB13-4810-BF18-BE31AFC64F93}" type="slidenum">
              <a:rPr lang="en-US" smtClean="0"/>
              <a:t>‹#›</a:t>
            </a:fld>
            <a:endParaRPr lang="en-US"/>
          </a:p>
        </p:txBody>
      </p:sp>
    </p:spTree>
    <p:extLst>
      <p:ext uri="{BB962C8B-B14F-4D97-AF65-F5344CB8AC3E}">
        <p14:creationId xmlns:p14="http://schemas.microsoft.com/office/powerpoint/2010/main" val="345152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C8ACD4-22B1-6B1D-CBBD-D77CD9845DA4}"/>
              </a:ext>
            </a:extLst>
          </p:cNvPr>
          <p:cNvSpPr>
            <a:spLocks noGrp="1"/>
          </p:cNvSpPr>
          <p:nvPr>
            <p:ph type="title"/>
          </p:nvPr>
        </p:nvSpPr>
        <p:spPr>
          <a:xfrm>
            <a:off x="838200" y="1"/>
            <a:ext cx="9037938" cy="13255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40C9917-27B6-3046-49AB-03FDCA409A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08458EF-EA24-7457-AEB7-C34B6377A4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4215811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914400" rtl="0" eaLnBrk="1" latinLnBrk="0" hangingPunct="1">
        <a:lnSpc>
          <a:spcPct val="90000"/>
        </a:lnSpc>
        <a:spcBef>
          <a:spcPct val="0"/>
        </a:spcBef>
        <a:buNone/>
        <a:defRPr sz="4400" b="0" i="0" kern="1200">
          <a:solidFill>
            <a:srgbClr val="0F406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F406B"/>
        </a:buClr>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F406B"/>
        </a:buClr>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F406B"/>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F406B"/>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F406B"/>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815C-4B7B-9656-49C1-0BF1F471DE44}"/>
              </a:ext>
            </a:extLst>
          </p:cNvPr>
          <p:cNvSpPr>
            <a:spLocks noGrp="1"/>
          </p:cNvSpPr>
          <p:nvPr>
            <p:ph type="ctrTitle"/>
          </p:nvPr>
        </p:nvSpPr>
        <p:spPr>
          <a:xfrm>
            <a:off x="1524000" y="1606995"/>
            <a:ext cx="9144000" cy="2387600"/>
          </a:xfrm>
        </p:spPr>
        <p:txBody>
          <a:bodyPr/>
          <a:lstStyle/>
          <a:p>
            <a:r>
              <a:rPr lang="en-US" dirty="0"/>
              <a:t>Michigan Systems of Care Update</a:t>
            </a:r>
          </a:p>
        </p:txBody>
      </p:sp>
    </p:spTree>
    <p:extLst>
      <p:ext uri="{BB962C8B-B14F-4D97-AF65-F5344CB8AC3E}">
        <p14:creationId xmlns:p14="http://schemas.microsoft.com/office/powerpoint/2010/main" val="834992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C28D6-F6D7-6BF4-44A7-4DD9D6F391AC}"/>
              </a:ext>
            </a:extLst>
          </p:cNvPr>
          <p:cNvSpPr>
            <a:spLocks noGrp="1"/>
          </p:cNvSpPr>
          <p:nvPr>
            <p:ph type="title"/>
          </p:nvPr>
        </p:nvSpPr>
        <p:spPr>
          <a:xfrm>
            <a:off x="731520" y="91440"/>
            <a:ext cx="9144000" cy="1143000"/>
          </a:xfrm>
        </p:spPr>
        <p:txBody>
          <a:bodyPr>
            <a:normAutofit/>
          </a:bodyPr>
          <a:lstStyle/>
          <a:p>
            <a:pPr algn="ctr"/>
            <a:r>
              <a:rPr lang="en-US" sz="3600" dirty="0"/>
              <a:t>Meetings, Conferences, and Other Opportunities for Engagement</a:t>
            </a:r>
          </a:p>
        </p:txBody>
      </p:sp>
      <p:sp>
        <p:nvSpPr>
          <p:cNvPr id="3" name="Content Placeholder 2">
            <a:extLst>
              <a:ext uri="{FF2B5EF4-FFF2-40B4-BE49-F238E27FC236}">
                <a16:creationId xmlns:a16="http://schemas.microsoft.com/office/drawing/2014/main" id="{ECF5358D-CC6B-0502-0320-6BBF8A4E0BD4}"/>
              </a:ext>
            </a:extLst>
          </p:cNvPr>
          <p:cNvSpPr>
            <a:spLocks noGrp="1"/>
          </p:cNvSpPr>
          <p:nvPr>
            <p:ph idx="1"/>
          </p:nvPr>
        </p:nvSpPr>
        <p:spPr>
          <a:xfrm>
            <a:off x="731520" y="2093976"/>
            <a:ext cx="4928616" cy="3127248"/>
          </a:xfrm>
        </p:spPr>
        <p:txBody>
          <a:bodyPr/>
          <a:lstStyle/>
          <a:p>
            <a:r>
              <a:rPr lang="en-US" dirty="0"/>
              <a:t>Michigan Systems of Care Conference</a:t>
            </a:r>
          </a:p>
          <a:p>
            <a:r>
              <a:rPr lang="en-US" dirty="0"/>
              <a:t>Program Building Educational Opportunities</a:t>
            </a:r>
          </a:p>
          <a:p>
            <a:r>
              <a:rPr lang="en-US" dirty="0"/>
              <a:t>Risk Reduction and Injury Prevention Initiatives</a:t>
            </a:r>
          </a:p>
          <a:p>
            <a:endParaRPr lang="en-US" dirty="0"/>
          </a:p>
        </p:txBody>
      </p:sp>
      <p:pic>
        <p:nvPicPr>
          <p:cNvPr id="5" name="Picture 4" descr="Pins pinned on a white surface and connecting a black thread">
            <a:extLst>
              <a:ext uri="{FF2B5EF4-FFF2-40B4-BE49-F238E27FC236}">
                <a16:creationId xmlns:a16="http://schemas.microsoft.com/office/drawing/2014/main" id="{ABFFB86B-B90D-59CE-0C5E-253B472FF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5487" y="1904999"/>
            <a:ext cx="6043613" cy="4029075"/>
          </a:xfrm>
          <a:prstGeom prst="rect">
            <a:avLst/>
          </a:prstGeom>
        </p:spPr>
      </p:pic>
    </p:spTree>
    <p:extLst>
      <p:ext uri="{BB962C8B-B14F-4D97-AF65-F5344CB8AC3E}">
        <p14:creationId xmlns:p14="http://schemas.microsoft.com/office/powerpoint/2010/main" val="2145627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2B287BC-1ACC-1789-D7C1-99761CFF5E92}"/>
              </a:ext>
            </a:extLst>
          </p:cNvPr>
          <p:cNvSpPr txBox="1"/>
          <p:nvPr/>
        </p:nvSpPr>
        <p:spPr>
          <a:xfrm>
            <a:off x="5721848" y="417934"/>
            <a:ext cx="4783074" cy="6001852"/>
          </a:xfrm>
          <a:prstGeom prst="rect">
            <a:avLst/>
          </a:prstGeom>
        </p:spPr>
        <p:txBody>
          <a:bodyPr vert="horz" lIns="91440" tIns="45720" rIns="91440" bIns="45720" rtlCol="0" anchor="ctr">
            <a:noAutofit/>
          </a:bodyPr>
          <a:lstStyle/>
          <a:p>
            <a:pPr algn="ctr">
              <a:lnSpc>
                <a:spcPct val="90000"/>
              </a:lnSpc>
              <a:spcAft>
                <a:spcPts val="600"/>
              </a:spcAft>
            </a:pPr>
            <a:r>
              <a:rPr lang="en-US" sz="2000" b="1" dirty="0"/>
              <a:t>Stroke and STEMI Coordinators</a:t>
            </a:r>
          </a:p>
          <a:p>
            <a:pPr indent="-228600" algn="ctr">
              <a:lnSpc>
                <a:spcPct val="90000"/>
              </a:lnSpc>
              <a:spcAft>
                <a:spcPts val="600"/>
              </a:spcAft>
              <a:buFont typeface="Arial" panose="020B0604020202020204" pitchFamily="34" charset="0"/>
              <a:buChar char="•"/>
            </a:pPr>
            <a:endParaRPr lang="en-US" sz="2000" dirty="0"/>
          </a:p>
          <a:p>
            <a:pPr algn="ctr">
              <a:lnSpc>
                <a:spcPct val="90000"/>
              </a:lnSpc>
              <a:spcAft>
                <a:spcPts val="600"/>
              </a:spcAft>
            </a:pPr>
            <a:r>
              <a:rPr lang="en-US" sz="2000" dirty="0"/>
              <a:t>Christine Laking</a:t>
            </a:r>
          </a:p>
          <a:p>
            <a:pPr algn="ctr">
              <a:lnSpc>
                <a:spcPct val="90000"/>
              </a:lnSpc>
              <a:spcAft>
                <a:spcPts val="600"/>
              </a:spcAft>
            </a:pPr>
            <a:r>
              <a:rPr lang="en-US" sz="2000" dirty="0"/>
              <a:t>Region 1, 2N, 2S, &amp; 3 </a:t>
            </a:r>
          </a:p>
          <a:p>
            <a:pPr algn="ctr">
              <a:lnSpc>
                <a:spcPct val="90000"/>
              </a:lnSpc>
              <a:spcAft>
                <a:spcPts val="600"/>
              </a:spcAft>
            </a:pPr>
            <a:r>
              <a:rPr lang="en-US" sz="2000" dirty="0"/>
              <a:t>STEMI Coordinator</a:t>
            </a:r>
          </a:p>
          <a:p>
            <a:pPr algn="ctr">
              <a:lnSpc>
                <a:spcPct val="90000"/>
              </a:lnSpc>
              <a:spcAft>
                <a:spcPts val="600"/>
              </a:spcAft>
            </a:pPr>
            <a:endParaRPr lang="en-US" sz="2000" dirty="0"/>
          </a:p>
          <a:p>
            <a:pPr algn="ctr">
              <a:lnSpc>
                <a:spcPct val="90000"/>
              </a:lnSpc>
              <a:spcAft>
                <a:spcPts val="600"/>
              </a:spcAft>
            </a:pPr>
            <a:r>
              <a:rPr lang="en-US" sz="2000" dirty="0"/>
              <a:t>Mark Ladetto</a:t>
            </a:r>
          </a:p>
          <a:p>
            <a:pPr algn="ctr">
              <a:lnSpc>
                <a:spcPct val="90000"/>
              </a:lnSpc>
              <a:spcAft>
                <a:spcPts val="600"/>
              </a:spcAft>
            </a:pPr>
            <a:r>
              <a:rPr lang="en-US" sz="2000" dirty="0"/>
              <a:t>Region 1, 2N, 2S, &amp; 3 </a:t>
            </a:r>
          </a:p>
          <a:p>
            <a:pPr algn="ctr">
              <a:lnSpc>
                <a:spcPct val="90000"/>
              </a:lnSpc>
              <a:spcAft>
                <a:spcPts val="600"/>
              </a:spcAft>
            </a:pPr>
            <a:r>
              <a:rPr lang="en-US" sz="2000" dirty="0"/>
              <a:t>Stroke Coordinator</a:t>
            </a:r>
          </a:p>
          <a:p>
            <a:pPr indent="-228600" algn="ctr">
              <a:lnSpc>
                <a:spcPct val="90000"/>
              </a:lnSpc>
              <a:spcAft>
                <a:spcPts val="600"/>
              </a:spcAft>
              <a:buFont typeface="Arial" panose="020B0604020202020204" pitchFamily="34" charset="0"/>
              <a:buChar char="•"/>
            </a:pPr>
            <a:endParaRPr lang="en-US" sz="2000" dirty="0"/>
          </a:p>
          <a:p>
            <a:pPr algn="ctr">
              <a:lnSpc>
                <a:spcPct val="90000"/>
              </a:lnSpc>
              <a:spcAft>
                <a:spcPts val="600"/>
              </a:spcAft>
            </a:pPr>
            <a:r>
              <a:rPr lang="en-US" sz="2000" dirty="0"/>
              <a:t>Elizabeth Baty</a:t>
            </a:r>
          </a:p>
          <a:p>
            <a:pPr algn="ctr">
              <a:lnSpc>
                <a:spcPct val="90000"/>
              </a:lnSpc>
              <a:spcAft>
                <a:spcPts val="600"/>
              </a:spcAft>
            </a:pPr>
            <a:r>
              <a:rPr lang="en-US" sz="2000" dirty="0"/>
              <a:t>Region 5, 6, 7, &amp; 8 </a:t>
            </a:r>
          </a:p>
          <a:p>
            <a:pPr algn="ctr">
              <a:lnSpc>
                <a:spcPct val="90000"/>
              </a:lnSpc>
              <a:spcAft>
                <a:spcPts val="600"/>
              </a:spcAft>
            </a:pPr>
            <a:r>
              <a:rPr lang="en-US" sz="2000" dirty="0"/>
              <a:t>STEMI Coordinator</a:t>
            </a:r>
          </a:p>
          <a:p>
            <a:pPr indent="-228600" algn="ctr">
              <a:lnSpc>
                <a:spcPct val="90000"/>
              </a:lnSpc>
              <a:spcAft>
                <a:spcPts val="600"/>
              </a:spcAft>
              <a:buFont typeface="Arial" panose="020B0604020202020204" pitchFamily="34" charset="0"/>
              <a:buChar char="•"/>
            </a:pPr>
            <a:endParaRPr lang="en-US" sz="2000" dirty="0"/>
          </a:p>
          <a:p>
            <a:pPr algn="ctr">
              <a:lnSpc>
                <a:spcPct val="90000"/>
              </a:lnSpc>
              <a:spcAft>
                <a:spcPts val="600"/>
              </a:spcAft>
            </a:pPr>
            <a:r>
              <a:rPr lang="en-US" sz="2000" dirty="0"/>
              <a:t>Penny Stevens</a:t>
            </a:r>
          </a:p>
          <a:p>
            <a:pPr algn="ctr">
              <a:lnSpc>
                <a:spcPct val="90000"/>
              </a:lnSpc>
              <a:spcAft>
                <a:spcPts val="600"/>
              </a:spcAft>
            </a:pPr>
            <a:r>
              <a:rPr lang="en-US" sz="2000" dirty="0"/>
              <a:t>Region 5, 6, 7, &amp; 8 </a:t>
            </a:r>
          </a:p>
          <a:p>
            <a:pPr algn="ctr">
              <a:lnSpc>
                <a:spcPct val="90000"/>
              </a:lnSpc>
              <a:spcAft>
                <a:spcPts val="600"/>
              </a:spcAft>
            </a:pPr>
            <a:r>
              <a:rPr lang="en-US" sz="2000" dirty="0"/>
              <a:t>Stroke Coordinator</a:t>
            </a:r>
          </a:p>
        </p:txBody>
      </p:sp>
    </p:spTree>
    <p:extLst>
      <p:ext uri="{BB962C8B-B14F-4D97-AF65-F5344CB8AC3E}">
        <p14:creationId xmlns:p14="http://schemas.microsoft.com/office/powerpoint/2010/main" val="1213031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42782C8-2F22-F446-2C77-D00B099B3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457200"/>
            <a:ext cx="7924800" cy="5943600"/>
          </a:xfrm>
          <a:prstGeom prst="rect">
            <a:avLst/>
          </a:prstGeom>
        </p:spPr>
      </p:pic>
    </p:spTree>
    <p:extLst>
      <p:ext uri="{BB962C8B-B14F-4D97-AF65-F5344CB8AC3E}">
        <p14:creationId xmlns:p14="http://schemas.microsoft.com/office/powerpoint/2010/main" val="3174108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D9197-7793-C030-754F-434D3515C24A}"/>
              </a:ext>
            </a:extLst>
          </p:cNvPr>
          <p:cNvSpPr>
            <a:spLocks noGrp="1"/>
          </p:cNvSpPr>
          <p:nvPr>
            <p:ph type="title"/>
          </p:nvPr>
        </p:nvSpPr>
        <p:spPr>
          <a:xfrm>
            <a:off x="676656" y="338328"/>
            <a:ext cx="9144000" cy="841248"/>
          </a:xfrm>
        </p:spPr>
        <p:txBody>
          <a:bodyPr/>
          <a:lstStyle/>
          <a:p>
            <a:r>
              <a:rPr lang="en-US" dirty="0"/>
              <a:t>Systems of Care Pillars</a:t>
            </a:r>
          </a:p>
        </p:txBody>
      </p:sp>
      <p:sp>
        <p:nvSpPr>
          <p:cNvPr id="3" name="Content Placeholder 2">
            <a:extLst>
              <a:ext uri="{FF2B5EF4-FFF2-40B4-BE49-F238E27FC236}">
                <a16:creationId xmlns:a16="http://schemas.microsoft.com/office/drawing/2014/main" id="{53BFC0A7-BE03-B7FD-F30F-D6308F94BBC9}"/>
              </a:ext>
            </a:extLst>
          </p:cNvPr>
          <p:cNvSpPr>
            <a:spLocks noGrp="1"/>
          </p:cNvSpPr>
          <p:nvPr>
            <p:ph idx="1"/>
          </p:nvPr>
        </p:nvSpPr>
        <p:spPr>
          <a:xfrm>
            <a:off x="618744" y="1801368"/>
            <a:ext cx="10954512" cy="4133088"/>
          </a:xfrm>
        </p:spPr>
        <p:txBody>
          <a:bodyPr>
            <a:noAutofit/>
          </a:bodyPr>
          <a:lstStyle/>
          <a:p>
            <a:r>
              <a:rPr lang="en-US" sz="3200" dirty="0"/>
              <a:t>Michigan Systems of Care utilizes six pillars as the building blocks for regional work. </a:t>
            </a:r>
          </a:p>
          <a:p>
            <a:r>
              <a:rPr lang="en-US" sz="3200" dirty="0"/>
              <a:t>Each region completes an application and workplan every 3 years outlining the objectives they will work on under each pillar.</a:t>
            </a:r>
          </a:p>
          <a:p>
            <a:r>
              <a:rPr lang="en-US" sz="3200" dirty="0"/>
              <a:t>The following slides discuss pillars and highlight the stroke and STEMI objectives built into the upcoming regional workplans.</a:t>
            </a:r>
          </a:p>
        </p:txBody>
      </p:sp>
    </p:spTree>
    <p:extLst>
      <p:ext uri="{BB962C8B-B14F-4D97-AF65-F5344CB8AC3E}">
        <p14:creationId xmlns:p14="http://schemas.microsoft.com/office/powerpoint/2010/main" val="2727643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F2BBC-6699-9F06-E87B-602C45853E30}"/>
              </a:ext>
            </a:extLst>
          </p:cNvPr>
          <p:cNvSpPr>
            <a:spLocks noGrp="1"/>
          </p:cNvSpPr>
          <p:nvPr>
            <p:ph type="title"/>
          </p:nvPr>
        </p:nvSpPr>
        <p:spPr>
          <a:xfrm>
            <a:off x="841248" y="320040"/>
            <a:ext cx="9144000" cy="777240"/>
          </a:xfrm>
        </p:spPr>
        <p:txBody>
          <a:bodyPr>
            <a:normAutofit fontScale="90000"/>
          </a:bodyPr>
          <a:lstStyle/>
          <a:p>
            <a:r>
              <a:rPr lang="en-US" dirty="0"/>
              <a:t>Injury Prevention/Risk Reduction</a:t>
            </a:r>
            <a:br>
              <a:rPr lang="en-US" dirty="0"/>
            </a:br>
            <a:endParaRPr lang="en-US" sz="1800" dirty="0"/>
          </a:p>
        </p:txBody>
      </p:sp>
      <p:sp>
        <p:nvSpPr>
          <p:cNvPr id="3" name="Content Placeholder 2">
            <a:extLst>
              <a:ext uri="{FF2B5EF4-FFF2-40B4-BE49-F238E27FC236}">
                <a16:creationId xmlns:a16="http://schemas.microsoft.com/office/drawing/2014/main" id="{3B1628AE-A1CB-653D-4B92-07D8B9DBF8E7}"/>
              </a:ext>
            </a:extLst>
          </p:cNvPr>
          <p:cNvSpPr>
            <a:spLocks noGrp="1"/>
          </p:cNvSpPr>
          <p:nvPr>
            <p:ph idx="1"/>
          </p:nvPr>
        </p:nvSpPr>
        <p:spPr>
          <a:xfrm>
            <a:off x="768096" y="1609344"/>
            <a:ext cx="10570464" cy="4489704"/>
          </a:xfrm>
        </p:spPr>
        <p:txBody>
          <a:bodyPr>
            <a:noAutofit/>
          </a:bodyPr>
          <a:lstStyle/>
          <a:p>
            <a:pPr marL="0" indent="0">
              <a:buNone/>
            </a:pPr>
            <a:r>
              <a:rPr lang="en-US" sz="2000" b="1" dirty="0"/>
              <a:t>Injury Prevention/Risk Reduction </a:t>
            </a:r>
            <a:r>
              <a:rPr lang="en-US" sz="2000" dirty="0"/>
              <a:t>- The Regional Systems of Care Authority (</a:t>
            </a:r>
            <a:r>
              <a:rPr lang="en-US" sz="2000" dirty="0" err="1"/>
              <a:t>RSoCA</a:t>
            </a:r>
            <a:r>
              <a:rPr lang="en-US" sz="2000" dirty="0"/>
              <a:t>), in cooperation with other agencies and organizations, uses analytical tools to monitor the performance of population-based (regional) injury prevention programs. </a:t>
            </a:r>
          </a:p>
          <a:p>
            <a:pPr marL="0" indent="0">
              <a:buNone/>
            </a:pPr>
            <a:r>
              <a:rPr lang="en-US" sz="2000" i="1" dirty="0"/>
              <a:t>Each regional service line is responsible for monitoring, assessing, and evaluating its regional system to improve trauma, Stroke, and STEMI care, reduce death and disability, surveillance of injury, and implementation of injury prevention and risk reduction activities</a:t>
            </a:r>
            <a:r>
              <a:rPr lang="en-US" sz="2000" dirty="0"/>
              <a:t>.</a:t>
            </a:r>
          </a:p>
          <a:p>
            <a:pPr marL="0" indent="0">
              <a:buNone/>
            </a:pPr>
            <a:endParaRPr lang="en-US" sz="2000" dirty="0"/>
          </a:p>
          <a:p>
            <a:r>
              <a:rPr lang="en-US" sz="2000" b="1" dirty="0"/>
              <a:t>Objective 1.2 </a:t>
            </a:r>
            <a:r>
              <a:rPr lang="en-US" sz="2000" dirty="0"/>
              <a:t>- The </a:t>
            </a:r>
            <a:r>
              <a:rPr lang="en-US" sz="2000" dirty="0" err="1"/>
              <a:t>RSoCA</a:t>
            </a:r>
            <a:r>
              <a:rPr lang="en-US" sz="2000" dirty="0"/>
              <a:t> has </a:t>
            </a:r>
            <a:r>
              <a:rPr lang="en-US" sz="2000" b="1" i="1" dirty="0"/>
              <a:t>developed, implemented and updated a written injury prevention plan. </a:t>
            </a:r>
            <a:r>
              <a:rPr lang="en-US" sz="2000" dirty="0"/>
              <a:t>The injury prevention plan is data driven and targeted programs are developed based upon high injury risk areas. Specific goals with measurable objectives are incorporated into the regional injury prevention plan. </a:t>
            </a:r>
          </a:p>
          <a:p>
            <a:pPr marL="708660" lvl="1" indent="-342900">
              <a:buFont typeface="Arial" panose="020B0604020202020204" pitchFamily="34" charset="0"/>
              <a:buChar char="•"/>
            </a:pPr>
            <a:r>
              <a:rPr lang="en-US" sz="2000" dirty="0"/>
              <a:t>The plan reflects the State of Michigan Trauma System Injury Prevention Plan (2021). </a:t>
            </a:r>
          </a:p>
          <a:p>
            <a:pPr marL="708660" lvl="1" indent="-342900">
              <a:buFont typeface="Arial" panose="020B0604020202020204" pitchFamily="34" charset="0"/>
              <a:buChar char="•"/>
            </a:pPr>
            <a:r>
              <a:rPr lang="en-US" sz="2000" dirty="0"/>
              <a:t>The plan will address </a:t>
            </a:r>
            <a:r>
              <a:rPr lang="en-US" sz="2000" dirty="0" err="1"/>
              <a:t>RSoCA</a:t>
            </a:r>
            <a:r>
              <a:rPr lang="en-US" sz="2000" dirty="0"/>
              <a:t> integration with national programs and program evaluation. </a:t>
            </a:r>
          </a:p>
        </p:txBody>
      </p:sp>
    </p:spTree>
    <p:extLst>
      <p:ext uri="{BB962C8B-B14F-4D97-AF65-F5344CB8AC3E}">
        <p14:creationId xmlns:p14="http://schemas.microsoft.com/office/powerpoint/2010/main" val="3520140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EB7FC-F275-64B8-642A-394EA5A4D114}"/>
              </a:ext>
            </a:extLst>
          </p:cNvPr>
          <p:cNvSpPr>
            <a:spLocks noGrp="1"/>
          </p:cNvSpPr>
          <p:nvPr>
            <p:ph type="title"/>
          </p:nvPr>
        </p:nvSpPr>
        <p:spPr>
          <a:xfrm>
            <a:off x="694944" y="301752"/>
            <a:ext cx="9144000" cy="704088"/>
          </a:xfrm>
        </p:spPr>
        <p:txBody>
          <a:bodyPr>
            <a:normAutofit/>
          </a:bodyPr>
          <a:lstStyle/>
          <a:p>
            <a:r>
              <a:rPr lang="en-US" dirty="0"/>
              <a:t>Communication and Infrastructure</a:t>
            </a:r>
          </a:p>
        </p:txBody>
      </p:sp>
      <p:sp>
        <p:nvSpPr>
          <p:cNvPr id="3" name="Content Placeholder 2">
            <a:extLst>
              <a:ext uri="{FF2B5EF4-FFF2-40B4-BE49-F238E27FC236}">
                <a16:creationId xmlns:a16="http://schemas.microsoft.com/office/drawing/2014/main" id="{EF4A7F68-D63E-BB5C-1D20-FA4DFA89870F}"/>
              </a:ext>
            </a:extLst>
          </p:cNvPr>
          <p:cNvSpPr>
            <a:spLocks noGrp="1"/>
          </p:cNvSpPr>
          <p:nvPr>
            <p:ph idx="1"/>
          </p:nvPr>
        </p:nvSpPr>
        <p:spPr>
          <a:xfrm>
            <a:off x="342900" y="1762125"/>
            <a:ext cx="6029325" cy="4419600"/>
          </a:xfrm>
        </p:spPr>
        <p:txBody>
          <a:bodyPr>
            <a:normAutofit lnSpcReduction="10000"/>
          </a:bodyPr>
          <a:lstStyle/>
          <a:p>
            <a:r>
              <a:rPr lang="en-US" b="1" dirty="0"/>
              <a:t>Communication</a:t>
            </a:r>
            <a:r>
              <a:rPr lang="en-US" dirty="0"/>
              <a:t> - The </a:t>
            </a:r>
            <a:r>
              <a:rPr lang="en-US" dirty="0" err="1"/>
              <a:t>RSoCA</a:t>
            </a:r>
            <a:r>
              <a:rPr lang="en-US" dirty="0"/>
              <a:t> is supported by a coordinated communication system linking and integrating hospitals, life support agencies, the EMS system and the </a:t>
            </a:r>
            <a:r>
              <a:rPr lang="en-US" dirty="0" err="1"/>
              <a:t>RSoCA</a:t>
            </a:r>
            <a:r>
              <a:rPr lang="en-US" dirty="0"/>
              <a:t>.</a:t>
            </a:r>
          </a:p>
          <a:p>
            <a:r>
              <a:rPr lang="en-US" b="1" dirty="0"/>
              <a:t>Infrastructure</a:t>
            </a:r>
            <a:r>
              <a:rPr lang="en-US" dirty="0"/>
              <a:t> - The </a:t>
            </a:r>
            <a:r>
              <a:rPr lang="en-US"/>
              <a:t>regional infrastructure </a:t>
            </a:r>
            <a:r>
              <a:rPr lang="en-US" dirty="0"/>
              <a:t>consists of membership, governance, medical oversight, policies, procedures and protocols that support the regional trauma system.</a:t>
            </a:r>
          </a:p>
          <a:p>
            <a:endParaRPr lang="en-US" dirty="0"/>
          </a:p>
        </p:txBody>
      </p:sp>
      <p:pic>
        <p:nvPicPr>
          <p:cNvPr id="5" name="Picture 4" descr="Globe at night">
            <a:extLst>
              <a:ext uri="{FF2B5EF4-FFF2-40B4-BE49-F238E27FC236}">
                <a16:creationId xmlns:a16="http://schemas.microsoft.com/office/drawing/2014/main" id="{2F40DFC9-A2C9-FEB7-D462-CD7C33EB9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9900" y="1460373"/>
            <a:ext cx="5095875" cy="5095875"/>
          </a:xfrm>
          <a:prstGeom prst="rect">
            <a:avLst/>
          </a:prstGeom>
        </p:spPr>
      </p:pic>
    </p:spTree>
    <p:extLst>
      <p:ext uri="{BB962C8B-B14F-4D97-AF65-F5344CB8AC3E}">
        <p14:creationId xmlns:p14="http://schemas.microsoft.com/office/powerpoint/2010/main" val="1264527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6148C-6225-78BD-3953-DC25B9EE94EC}"/>
              </a:ext>
            </a:extLst>
          </p:cNvPr>
          <p:cNvSpPr>
            <a:spLocks noGrp="1"/>
          </p:cNvSpPr>
          <p:nvPr>
            <p:ph type="title"/>
          </p:nvPr>
        </p:nvSpPr>
        <p:spPr>
          <a:xfrm>
            <a:off x="694944" y="256032"/>
            <a:ext cx="9144000" cy="850392"/>
          </a:xfrm>
        </p:spPr>
        <p:txBody>
          <a:bodyPr/>
          <a:lstStyle/>
          <a:p>
            <a:r>
              <a:rPr lang="en-US" dirty="0"/>
              <a:t>Continuum of Care and Education</a:t>
            </a:r>
          </a:p>
        </p:txBody>
      </p:sp>
      <p:sp>
        <p:nvSpPr>
          <p:cNvPr id="3" name="Content Placeholder 2">
            <a:extLst>
              <a:ext uri="{FF2B5EF4-FFF2-40B4-BE49-F238E27FC236}">
                <a16:creationId xmlns:a16="http://schemas.microsoft.com/office/drawing/2014/main" id="{9EB334A2-0B81-DF14-1CE4-AEC3088C02CB}"/>
              </a:ext>
            </a:extLst>
          </p:cNvPr>
          <p:cNvSpPr>
            <a:spLocks noGrp="1"/>
          </p:cNvSpPr>
          <p:nvPr>
            <p:ph idx="1"/>
          </p:nvPr>
        </p:nvSpPr>
        <p:spPr>
          <a:xfrm>
            <a:off x="6353176" y="1778978"/>
            <a:ext cx="5620130" cy="4205858"/>
          </a:xfrm>
        </p:spPr>
        <p:txBody>
          <a:bodyPr>
            <a:normAutofit/>
          </a:bodyPr>
          <a:lstStyle/>
          <a:p>
            <a:r>
              <a:rPr lang="en-US" b="1" dirty="0"/>
              <a:t>Continuum of Care </a:t>
            </a:r>
            <a:r>
              <a:rPr lang="en-US" dirty="0"/>
              <a:t>- supports the integration of rehabilitation as applicable into the </a:t>
            </a:r>
            <a:r>
              <a:rPr lang="en-US" dirty="0" err="1"/>
              <a:t>RSoCA</a:t>
            </a:r>
            <a:r>
              <a:rPr lang="en-US" dirty="0"/>
              <a:t> and that these resources are made available to all populations requiring those resources.</a:t>
            </a:r>
          </a:p>
          <a:p>
            <a:r>
              <a:rPr lang="en-US" b="1" dirty="0"/>
              <a:t>Education</a:t>
            </a:r>
            <a:r>
              <a:rPr lang="en-US" dirty="0"/>
              <a:t> - The </a:t>
            </a:r>
            <a:r>
              <a:rPr lang="en-US" dirty="0" err="1"/>
              <a:t>RSoCA</a:t>
            </a:r>
            <a:r>
              <a:rPr lang="en-US" dirty="0"/>
              <a:t> ensures a competent workforce through trauma, stroke and STEMI education.</a:t>
            </a:r>
          </a:p>
        </p:txBody>
      </p:sp>
      <p:pic>
        <p:nvPicPr>
          <p:cNvPr id="9" name="Picture 8" descr="A closeup photo of an open book">
            <a:extLst>
              <a:ext uri="{FF2B5EF4-FFF2-40B4-BE49-F238E27FC236}">
                <a16:creationId xmlns:a16="http://schemas.microsoft.com/office/drawing/2014/main" id="{47065856-31EA-0764-ACB1-34E2D083E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94" y="1956817"/>
            <a:ext cx="5730182" cy="3795316"/>
          </a:xfrm>
          <a:prstGeom prst="rect">
            <a:avLst/>
          </a:prstGeom>
        </p:spPr>
      </p:pic>
    </p:spTree>
    <p:extLst>
      <p:ext uri="{BB962C8B-B14F-4D97-AF65-F5344CB8AC3E}">
        <p14:creationId xmlns:p14="http://schemas.microsoft.com/office/powerpoint/2010/main" val="3760590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5CF1EB-6448-0F0A-91FD-CED214C479FC}"/>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Performance Improvement</a:t>
            </a:r>
          </a:p>
        </p:txBody>
      </p:sp>
      <p:sp>
        <p:nvSpPr>
          <p:cNvPr id="3" name="Content Placeholder 2">
            <a:extLst>
              <a:ext uri="{FF2B5EF4-FFF2-40B4-BE49-F238E27FC236}">
                <a16:creationId xmlns:a16="http://schemas.microsoft.com/office/drawing/2014/main" id="{BBE59576-BAF1-E5FE-D434-9933650EB6BB}"/>
              </a:ext>
            </a:extLst>
          </p:cNvPr>
          <p:cNvSpPr>
            <a:spLocks noGrp="1"/>
          </p:cNvSpPr>
          <p:nvPr>
            <p:ph idx="1"/>
          </p:nvPr>
        </p:nvSpPr>
        <p:spPr>
          <a:xfrm>
            <a:off x="5926620" y="649480"/>
            <a:ext cx="6036780" cy="5546047"/>
          </a:xfrm>
        </p:spPr>
        <p:txBody>
          <a:bodyPr anchor="ctr">
            <a:normAutofit/>
          </a:bodyPr>
          <a:lstStyle/>
          <a:p>
            <a:pPr marL="0" indent="0">
              <a:buNone/>
            </a:pPr>
            <a:r>
              <a:rPr lang="en-US" sz="2400" dirty="0"/>
              <a:t>Performance Improvement - The </a:t>
            </a:r>
            <a:r>
              <a:rPr lang="en-US" sz="2400" dirty="0" err="1"/>
              <a:t>RSoCA</a:t>
            </a:r>
            <a:r>
              <a:rPr lang="en-US" sz="2400" dirty="0"/>
              <a:t>, including subcommittees, use system data to evaluate system performance and regularly reviews system performance reports to develop regional policy.</a:t>
            </a:r>
          </a:p>
          <a:p>
            <a:pPr marL="0" indent="0">
              <a:buNone/>
            </a:pPr>
            <a:endParaRPr lang="en-US" sz="2400" dirty="0"/>
          </a:p>
          <a:p>
            <a:pPr lvl="1"/>
            <a:r>
              <a:rPr lang="en-US" dirty="0"/>
              <a:t>Objective 5.5 - An assessment of the needs of the general medical community, including physicians, nurses, pre-hospital care providers, and others, concerning trauma, stroke, and STEMI system information, has been conducted.</a:t>
            </a:r>
          </a:p>
          <a:p>
            <a:endParaRPr lang="en-US" sz="2400" dirty="0"/>
          </a:p>
        </p:txBody>
      </p:sp>
    </p:spTree>
    <p:extLst>
      <p:ext uri="{BB962C8B-B14F-4D97-AF65-F5344CB8AC3E}">
        <p14:creationId xmlns:p14="http://schemas.microsoft.com/office/powerpoint/2010/main" val="1566923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2F2C6-088E-923B-2D65-0935D70E311F}"/>
              </a:ext>
            </a:extLst>
          </p:cNvPr>
          <p:cNvSpPr>
            <a:spLocks noGrp="1"/>
          </p:cNvSpPr>
          <p:nvPr>
            <p:ph type="title"/>
          </p:nvPr>
        </p:nvSpPr>
        <p:spPr>
          <a:xfrm>
            <a:off x="1517904" y="1143000"/>
            <a:ext cx="9144000" cy="1344168"/>
          </a:xfrm>
        </p:spPr>
        <p:txBody>
          <a:bodyPr/>
          <a:lstStyle/>
          <a:p>
            <a:r>
              <a:rPr lang="en-US" dirty="0"/>
              <a:t>System Integration Status</a:t>
            </a:r>
          </a:p>
        </p:txBody>
      </p:sp>
      <p:sp>
        <p:nvSpPr>
          <p:cNvPr id="3" name="Content Placeholder 2">
            <a:extLst>
              <a:ext uri="{FF2B5EF4-FFF2-40B4-BE49-F238E27FC236}">
                <a16:creationId xmlns:a16="http://schemas.microsoft.com/office/drawing/2014/main" id="{A32B4CBD-B529-0B10-78A0-522DEB843C8B}"/>
              </a:ext>
            </a:extLst>
          </p:cNvPr>
          <p:cNvSpPr>
            <a:spLocks noGrp="1"/>
          </p:cNvSpPr>
          <p:nvPr>
            <p:ph idx="1"/>
          </p:nvPr>
        </p:nvSpPr>
        <p:spPr>
          <a:xfrm>
            <a:off x="685800" y="2037144"/>
            <a:ext cx="10716768" cy="4043615"/>
          </a:xfrm>
        </p:spPr>
        <p:txBody>
          <a:bodyPr>
            <a:noAutofit/>
          </a:bodyPr>
          <a:lstStyle/>
          <a:p>
            <a:r>
              <a:rPr lang="en-US" dirty="0"/>
              <a:t>March 4th meeting to ready stroke and STEMI for regional advisory council applications, meetings and the 2027 regional application. </a:t>
            </a:r>
          </a:p>
          <a:p>
            <a:r>
              <a:rPr lang="en-US" dirty="0"/>
              <a:t>Process for facility designation being developed</a:t>
            </a:r>
          </a:p>
          <a:p>
            <a:r>
              <a:rPr lang="en-US" dirty="0"/>
              <a:t>The regions are working on the SOC Authority application.</a:t>
            </a:r>
          </a:p>
          <a:p>
            <a:pPr marL="708660" lvl="1" indent="-342900">
              <a:buFont typeface="Arial" panose="020B0604020202020204" pitchFamily="34" charset="0"/>
              <a:buChar char="•"/>
            </a:pPr>
            <a:r>
              <a:rPr lang="en-US" sz="2800" dirty="0"/>
              <a:t>This document is used by the Regions to organize the structure (which is Administrative  Rule driven) and has been amended to include stroke and STEMI </a:t>
            </a:r>
          </a:p>
          <a:p>
            <a:endParaRPr lang="en-US" dirty="0"/>
          </a:p>
        </p:txBody>
      </p:sp>
      <p:sp>
        <p:nvSpPr>
          <p:cNvPr id="4" name="Title 1">
            <a:extLst>
              <a:ext uri="{FF2B5EF4-FFF2-40B4-BE49-F238E27FC236}">
                <a16:creationId xmlns:a16="http://schemas.microsoft.com/office/drawing/2014/main" id="{3EAB8D8A-90BC-F0CC-BD28-EE82F91DA584}"/>
              </a:ext>
            </a:extLst>
          </p:cNvPr>
          <p:cNvSpPr txBox="1">
            <a:spLocks/>
          </p:cNvSpPr>
          <p:nvPr/>
        </p:nvSpPr>
        <p:spPr>
          <a:xfrm>
            <a:off x="201168" y="146304"/>
            <a:ext cx="9912096" cy="106070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0" i="0" kern="1200">
                <a:solidFill>
                  <a:schemeClr val="bg1"/>
                </a:solidFill>
                <a:latin typeface="Arial" panose="020B0604020202020204" pitchFamily="34" charset="0"/>
                <a:ea typeface="+mj-ea"/>
                <a:cs typeface="Arial" panose="020B0604020202020204" pitchFamily="34" charset="0"/>
              </a:defRPr>
            </a:lvl1pPr>
          </a:lstStyle>
          <a:p>
            <a:pPr algn="ctr"/>
            <a:r>
              <a:rPr lang="en-US" sz="3600"/>
              <a:t>Project Timelines and Priorities for </a:t>
            </a:r>
            <a:br>
              <a:rPr lang="en-US" sz="3600"/>
            </a:br>
            <a:r>
              <a:rPr lang="en-US" sz="3600"/>
              <a:t>2025–2026</a:t>
            </a:r>
            <a:endParaRPr lang="en-US" sz="3600" dirty="0"/>
          </a:p>
        </p:txBody>
      </p:sp>
    </p:spTree>
    <p:extLst>
      <p:ext uri="{BB962C8B-B14F-4D97-AF65-F5344CB8AC3E}">
        <p14:creationId xmlns:p14="http://schemas.microsoft.com/office/powerpoint/2010/main" val="1155843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9B999-01F5-C32A-A2DF-B70E61B63007}"/>
              </a:ext>
            </a:extLst>
          </p:cNvPr>
          <p:cNvSpPr>
            <a:spLocks noGrp="1"/>
          </p:cNvSpPr>
          <p:nvPr>
            <p:ph type="title"/>
          </p:nvPr>
        </p:nvSpPr>
        <p:spPr>
          <a:xfrm>
            <a:off x="201168" y="146304"/>
            <a:ext cx="9912096" cy="1060704"/>
          </a:xfrm>
        </p:spPr>
        <p:txBody>
          <a:bodyPr>
            <a:normAutofit fontScale="90000"/>
          </a:bodyPr>
          <a:lstStyle/>
          <a:p>
            <a:pPr algn="ctr"/>
            <a:r>
              <a:rPr lang="en-US" sz="3600" dirty="0"/>
              <a:t>Project Timelines and Priorities for </a:t>
            </a:r>
            <a:br>
              <a:rPr lang="en-US" sz="3600" dirty="0"/>
            </a:br>
            <a:r>
              <a:rPr lang="en-US" sz="3600" dirty="0"/>
              <a:t>2025–2026</a:t>
            </a:r>
          </a:p>
        </p:txBody>
      </p:sp>
      <p:sp>
        <p:nvSpPr>
          <p:cNvPr id="3" name="Content Placeholder 2">
            <a:extLst>
              <a:ext uri="{FF2B5EF4-FFF2-40B4-BE49-F238E27FC236}">
                <a16:creationId xmlns:a16="http://schemas.microsoft.com/office/drawing/2014/main" id="{E41397ED-6EC2-392F-8A49-1E271A295956}"/>
              </a:ext>
            </a:extLst>
          </p:cNvPr>
          <p:cNvSpPr>
            <a:spLocks noGrp="1"/>
          </p:cNvSpPr>
          <p:nvPr>
            <p:ph idx="1"/>
          </p:nvPr>
        </p:nvSpPr>
        <p:spPr>
          <a:xfrm>
            <a:off x="740664" y="1865376"/>
            <a:ext cx="10808208" cy="4507992"/>
          </a:xfrm>
        </p:spPr>
        <p:txBody>
          <a:bodyPr>
            <a:noAutofit/>
          </a:bodyPr>
          <a:lstStyle/>
          <a:p>
            <a:pPr>
              <a:lnSpc>
                <a:spcPct val="120000"/>
              </a:lnSpc>
            </a:pPr>
            <a:r>
              <a:rPr lang="en-US" sz="2400" dirty="0"/>
              <a:t>Completing the trauma registry migration by September 2026. </a:t>
            </a:r>
          </a:p>
          <a:p>
            <a:pPr>
              <a:lnSpc>
                <a:spcPct val="100000"/>
              </a:lnSpc>
            </a:pPr>
            <a:r>
              <a:rPr lang="en-US" sz="2400" dirty="0"/>
              <a:t>Data collection for stroke and STEMI has been deferred due to a longer than anticipated conversion to a new vendor product.</a:t>
            </a:r>
          </a:p>
          <a:p>
            <a:pPr>
              <a:lnSpc>
                <a:spcPct val="100000"/>
              </a:lnSpc>
            </a:pPr>
            <a:r>
              <a:rPr lang="en-US" sz="2400" dirty="0"/>
              <a:t>We initially thought the registry would be the first element of the system in place for stroke and STEMI, but despite some setbacks productive discussions are ongoing with AHA GWTG.</a:t>
            </a:r>
          </a:p>
          <a:p>
            <a:pPr>
              <a:lnSpc>
                <a:spcPct val="120000"/>
              </a:lnSpc>
            </a:pPr>
            <a:r>
              <a:rPr lang="en-US" sz="2400" dirty="0"/>
              <a:t>Start quarterly regional meetings for Stroke and STEMI partners</a:t>
            </a:r>
          </a:p>
          <a:p>
            <a:pPr>
              <a:lnSpc>
                <a:spcPct val="120000"/>
              </a:lnSpc>
            </a:pPr>
            <a:r>
              <a:rPr lang="en-US" sz="2400" dirty="0"/>
              <a:t>Finalize designation process for accredited stroke facilities</a:t>
            </a:r>
          </a:p>
          <a:p>
            <a:endParaRPr lang="en-US" sz="2400" dirty="0"/>
          </a:p>
        </p:txBody>
      </p:sp>
    </p:spTree>
    <p:extLst>
      <p:ext uri="{BB962C8B-B14F-4D97-AF65-F5344CB8AC3E}">
        <p14:creationId xmlns:p14="http://schemas.microsoft.com/office/powerpoint/2010/main" val="2573887492"/>
      </p:ext>
    </p:extLst>
  </p:cSld>
  <p:clrMapOvr>
    <a:masterClrMapping/>
  </p:clrMapOvr>
</p:sld>
</file>

<file path=ppt/theme/theme1.xml><?xml version="1.0" encoding="utf-8"?>
<a:theme xmlns:a="http://schemas.openxmlformats.org/drawingml/2006/main" name="2023_MDHHS_PPT_A_Formal -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2023_MDHHS_PPT_A_Formal - TEMPLATE</Template>
  <TotalTime>64</TotalTime>
  <Words>646</Words>
  <Application>Microsoft Office PowerPoint</Application>
  <PresentationFormat>Widescreen</PresentationFormat>
  <Paragraphs>55</Paragraphs>
  <Slides>11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Arial</vt:lpstr>
      <vt:lpstr>2023_MDHHS_PPT_A_Formal - TEMPLATE</vt:lpstr>
      <vt:lpstr>Michigan Systems of Care Update</vt:lpstr>
      <vt:lpstr>PowerPoint Presentation</vt:lpstr>
      <vt:lpstr>Systems of Care Pillars</vt:lpstr>
      <vt:lpstr>Injury Prevention/Risk Reduction </vt:lpstr>
      <vt:lpstr>Communication and Infrastructure</vt:lpstr>
      <vt:lpstr>Continuum of Care and Education</vt:lpstr>
      <vt:lpstr>Performance Improvement</vt:lpstr>
      <vt:lpstr>System Integration Status</vt:lpstr>
      <vt:lpstr>Project Timelines and Priorities for  2025–2026</vt:lpstr>
      <vt:lpstr>Meetings, Conferences, and Other Opportunities for Engagement</vt:lpstr>
      <vt:lpstr>PowerPoint Presentation</vt:lpstr>
    </vt:vector>
  </TitlesOfParts>
  <Company>State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Jenkins, Theresa (DHHS)</dc:creator>
  <cp:lastModifiedBy>Jenkins, Theresa (DHHS)</cp:lastModifiedBy>
  <cp:revision>1</cp:revision>
  <dcterms:created xsi:type="dcterms:W3CDTF">2026-02-09T15:15:50Z</dcterms:created>
  <dcterms:modified xsi:type="dcterms:W3CDTF">2026-02-26T16:27:59Z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2026-02-09T15:31:56Z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374d2e4a-d59a-4c14-8140-5a6a2797a3f9</vt:lpwstr>
  </property>
  <property fmtid="{D5CDD505-2E9C-101B-9397-08002B2CF9AE}" pid="8" name="MSIP_Label_3a2fed65-62e7-46ea-af74-187e0c17143a_ContentBits">
    <vt:lpwstr>0</vt:lpwstr>
  </property>
  <property fmtid="{D5CDD505-2E9C-101B-9397-08002B2CF9AE}" pid="9" name="MSIP_Label_3a2fed65-62e7-46ea-af74-187e0c17143a_Tag">
    <vt:lpwstr>10, 0, 1, 1</vt:lpwstr>
  </property>
</Properties>
</file>