
<file path=[Content_Types].xml><?xml version="1.0" encoding="utf-8"?>
<Types xmlns="http://schemas.openxmlformats.org/package/2006/content-types">
  <Default Extension="jp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ms-powerpoint.presentation.macroEnabled.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5" Type="http://schemas.microsoft.com/office/2020/02/relationships/classificationlabels" Target="docMetadata/LabelInfo.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autoCompressPictures="0">
  <p:sldMasterIdLst>
    <p:sldMasterId id="2147483648" r:id="rId4"/>
  </p:sldMasterIdLst>
  <p:notesMasterIdLst>
    <p:notesMasterId r:id="rId24"/>
  </p:notesMasterIdLst>
  <p:handoutMasterIdLst>
    <p:handoutMasterId r:id="rId25"/>
  </p:handoutMasterIdLst>
  <p:sldIdLst>
    <p:sldId id="256" r:id="rId5"/>
    <p:sldId id="257" r:id="rId6"/>
    <p:sldId id="258" r:id="rId7"/>
    <p:sldId id="286" r:id="rId8"/>
    <p:sldId id="280" r:id="rId9"/>
    <p:sldId id="281" r:id="rId10"/>
    <p:sldId id="285" r:id="rId11"/>
    <p:sldId id="287" r:id="rId12"/>
    <p:sldId id="563" r:id="rId13"/>
    <p:sldId id="276" r:id="rId14"/>
    <p:sldId id="564" r:id="rId15"/>
    <p:sldId id="565" r:id="rId16"/>
    <p:sldId id="260" r:id="rId17"/>
    <p:sldId id="561" r:id="rId18"/>
    <p:sldId id="266" r:id="rId19"/>
    <p:sldId id="556" r:id="rId20"/>
    <p:sldId id="559" r:id="rId21"/>
    <p:sldId id="267" r:id="rId22"/>
    <p:sldId id="566" r:id="rId2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898989"/>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15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7E9639D4-E3E2-4D34-9284-5A2195B3D0D7}" styleName="Light Style 2">
    <a:wholeTbl>
      <a:tcTxStyle>
        <a:fontRef idx="minor">
          <a:scrgbClr r="0" g="0" b="0"/>
        </a:fontRef>
        <a:schemeClr val="tx1"/>
      </a:tcTxStyle>
      <a:tcStyle>
        <a:tcBdr>
          <a:left>
            <a:lnRef idx="1">
              <a:schemeClr val="tx1"/>
            </a:lnRef>
          </a:left>
          <a:right>
            <a:lnRef idx="1">
              <a:schemeClr val="tx1"/>
            </a:lnRef>
          </a:right>
          <a:top>
            <a:lnRef idx="1">
              <a:schemeClr val="tx1"/>
            </a:lnRef>
          </a:top>
          <a:bottom>
            <a:lnRef idx="1">
              <a:schemeClr val="tx1"/>
            </a:lnRef>
          </a:bottom>
          <a:insideH>
            <a:ln>
              <a:noFill/>
            </a:ln>
          </a:insideH>
          <a:insideV>
            <a:ln>
              <a:noFill/>
            </a:ln>
          </a:insideV>
        </a:tcBdr>
        <a:fill>
          <a:noFill/>
        </a:fill>
      </a:tcStyle>
    </a:wholeTbl>
    <a:band1H>
      <a:tcStyle>
        <a:tcBdr>
          <a:top>
            <a:lnRef idx="1">
              <a:schemeClr val="tx1"/>
            </a:lnRef>
          </a:top>
          <a:bottom>
            <a:lnRef idx="1">
              <a:schemeClr val="tx1"/>
            </a:lnRef>
          </a:bottom>
        </a:tcBdr>
      </a:tcStyle>
    </a:band1H>
    <a:band1V>
      <a:tcStyle>
        <a:tcBdr>
          <a:left>
            <a:lnRef idx="1">
              <a:schemeClr val="tx1"/>
            </a:lnRef>
          </a:left>
          <a:right>
            <a:lnRef idx="1">
              <a:schemeClr val="tx1"/>
            </a:lnRef>
          </a:right>
        </a:tcBdr>
      </a:tcStyle>
    </a:band1V>
    <a:band2V>
      <a:tcStyle>
        <a:tcBdr>
          <a:left>
            <a:lnRef idx="1">
              <a:schemeClr val="tx1"/>
            </a:lnRef>
          </a:left>
          <a:right>
            <a:lnRef idx="1">
              <a:schemeClr val="tx1"/>
            </a:lnRef>
          </a:right>
        </a:tcBdr>
      </a:tcStyle>
    </a:band2V>
    <a:lastCol>
      <a:tcTxStyle b="on"/>
      <a:tcStyle>
        <a:tcBdr/>
      </a:tcStyle>
    </a:lastCol>
    <a:firstCol>
      <a:tcTxStyle b="on"/>
      <a:tcStyle>
        <a:tcBdr/>
      </a:tcStyle>
    </a:firstCol>
    <a:lastRow>
      <a:tcTxStyle b="on"/>
      <a:tcStyle>
        <a:tcBdr>
          <a:top>
            <a:ln w="50800" cmpd="dbl">
              <a:solidFill>
                <a:schemeClr val="tx1"/>
              </a:solidFill>
            </a:ln>
          </a:top>
        </a:tcBdr>
      </a:tcStyle>
    </a:lastRow>
    <a:firstRow>
      <a:tcTxStyle b="on">
        <a:fontRef idx="minor">
          <a:scrgbClr r="0" g="0" b="0"/>
        </a:fontRef>
        <a:schemeClr val="bg1"/>
      </a:tcTxStyle>
      <a:tcStyle>
        <a:tcBdr/>
        <a:fillRef idx="1">
          <a:schemeClr val="tx1"/>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7025" autoAdjust="0"/>
    <p:restoredTop sz="90655" autoAdjust="0"/>
  </p:normalViewPr>
  <p:slideViewPr>
    <p:cSldViewPr snapToGrid="0">
      <p:cViewPr varScale="1">
        <p:scale>
          <a:sx n="75" d="100"/>
          <a:sy n="75" d="100"/>
        </p:scale>
        <p:origin x="245" y="48"/>
      </p:cViewPr>
      <p:guideLst/>
    </p:cSldViewPr>
  </p:slideViewPr>
  <p:outlineViewPr>
    <p:cViewPr>
      <p:scale>
        <a:sx n="33" d="100"/>
        <a:sy n="33" d="100"/>
      </p:scale>
      <p:origin x="0" y="-2880"/>
    </p:cViewPr>
  </p:outlineViewPr>
  <p:notesTextViewPr>
    <p:cViewPr>
      <p:scale>
        <a:sx n="1" d="1"/>
        <a:sy n="1" d="1"/>
      </p:scale>
      <p:origin x="0" y="0"/>
    </p:cViewPr>
  </p:notesTextViewPr>
  <p:sorterViewPr>
    <p:cViewPr>
      <p:scale>
        <a:sx n="100" d="100"/>
        <a:sy n="100" d="100"/>
      </p:scale>
      <p:origin x="0" y="0"/>
    </p:cViewPr>
  </p:sorterViewPr>
  <p:notesViewPr>
    <p:cSldViewPr snapToGrid="0">
      <p:cViewPr>
        <p:scale>
          <a:sx n="1" d="2"/>
          <a:sy n="1" d="2"/>
        </p:scale>
        <p:origin x="3403" y="298"/>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handoutMaster" Target="handoutMasters/handoutMaster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viewProps" Target="viewProps.xml"/><Relationship Id="rId30"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dams, Tanya (LEO)" userId="17574527-161f-4c2e-8b57-42ee0c49af8b" providerId="ADAL" clId="{1ECA1AB9-2832-45FE-BC9D-D6CA994F701A}"/>
    <pc:docChg chg="undo custSel modSld sldOrd">
      <pc:chgData name="Adams, Tanya (LEO)" userId="17574527-161f-4c2e-8b57-42ee0c49af8b" providerId="ADAL" clId="{1ECA1AB9-2832-45FE-BC9D-D6CA994F701A}" dt="2024-09-06T16:04:33.300" v="4505" actId="113"/>
      <pc:docMkLst>
        <pc:docMk/>
      </pc:docMkLst>
      <pc:sldChg chg="modSp mod">
        <pc:chgData name="Adams, Tanya (LEO)" userId="17574527-161f-4c2e-8b57-42ee0c49af8b" providerId="ADAL" clId="{1ECA1AB9-2832-45FE-BC9D-D6CA994F701A}" dt="2024-09-06T13:50:54.045" v="719" actId="20577"/>
        <pc:sldMkLst>
          <pc:docMk/>
          <pc:sldMk cId="2586058810" sldId="256"/>
        </pc:sldMkLst>
        <pc:spChg chg="mod">
          <ac:chgData name="Adams, Tanya (LEO)" userId="17574527-161f-4c2e-8b57-42ee0c49af8b" providerId="ADAL" clId="{1ECA1AB9-2832-45FE-BC9D-D6CA994F701A}" dt="2024-09-06T13:50:54.045" v="719" actId="20577"/>
          <ac:spMkLst>
            <pc:docMk/>
            <pc:sldMk cId="2586058810" sldId="256"/>
            <ac:spMk id="2" creationId="{CFE75451-6A4B-484B-9ED1-353CCE25B0F4}"/>
          </ac:spMkLst>
        </pc:spChg>
      </pc:sldChg>
      <pc:sldChg chg="modSp mod">
        <pc:chgData name="Adams, Tanya (LEO)" userId="17574527-161f-4c2e-8b57-42ee0c49af8b" providerId="ADAL" clId="{1ECA1AB9-2832-45FE-BC9D-D6CA994F701A}" dt="2024-09-06T13:49:30.227" v="710" actId="20577"/>
        <pc:sldMkLst>
          <pc:docMk/>
          <pc:sldMk cId="1713219598" sldId="257"/>
        </pc:sldMkLst>
        <pc:spChg chg="mod">
          <ac:chgData name="Adams, Tanya (LEO)" userId="17574527-161f-4c2e-8b57-42ee0c49af8b" providerId="ADAL" clId="{1ECA1AB9-2832-45FE-BC9D-D6CA994F701A}" dt="2024-09-06T13:46:30.202" v="497" actId="1076"/>
          <ac:spMkLst>
            <pc:docMk/>
            <pc:sldMk cId="1713219598" sldId="257"/>
            <ac:spMk id="2" creationId="{1BEF5859-10C9-4588-9727-B9362E26C29D}"/>
          </ac:spMkLst>
        </pc:spChg>
        <pc:spChg chg="mod">
          <ac:chgData name="Adams, Tanya (LEO)" userId="17574527-161f-4c2e-8b57-42ee0c49af8b" providerId="ADAL" clId="{1ECA1AB9-2832-45FE-BC9D-D6CA994F701A}" dt="2024-09-06T13:49:30.227" v="710" actId="20577"/>
          <ac:spMkLst>
            <pc:docMk/>
            <pc:sldMk cId="1713219598" sldId="257"/>
            <ac:spMk id="3" creationId="{5671D7E5-EF66-4BCD-8DAA-E9061157F0BE}"/>
          </ac:spMkLst>
        </pc:spChg>
      </pc:sldChg>
      <pc:sldChg chg="addSp modSp mod setBg modNotesTx">
        <pc:chgData name="Adams, Tanya (LEO)" userId="17574527-161f-4c2e-8b57-42ee0c49af8b" providerId="ADAL" clId="{1ECA1AB9-2832-45FE-BC9D-D6CA994F701A}" dt="2024-09-06T16:04:23.182" v="4504" actId="113"/>
        <pc:sldMkLst>
          <pc:docMk/>
          <pc:sldMk cId="3571516367" sldId="258"/>
        </pc:sldMkLst>
        <pc:spChg chg="mod">
          <ac:chgData name="Adams, Tanya (LEO)" userId="17574527-161f-4c2e-8b57-42ee0c49af8b" providerId="ADAL" clId="{1ECA1AB9-2832-45FE-BC9D-D6CA994F701A}" dt="2024-09-06T16:04:23.182" v="4504" actId="113"/>
          <ac:spMkLst>
            <pc:docMk/>
            <pc:sldMk cId="3571516367" sldId="258"/>
            <ac:spMk id="2" creationId="{0A32731C-311B-46F7-A865-6C3AF6B09A47}"/>
          </ac:spMkLst>
        </pc:spChg>
        <pc:spChg chg="mod ord">
          <ac:chgData name="Adams, Tanya (LEO)" userId="17574527-161f-4c2e-8b57-42ee0c49af8b" providerId="ADAL" clId="{1ECA1AB9-2832-45FE-BC9D-D6CA994F701A}" dt="2024-09-06T15:27:50.596" v="4499" actId="20577"/>
          <ac:spMkLst>
            <pc:docMk/>
            <pc:sldMk cId="3571516367" sldId="258"/>
            <ac:spMk id="4" creationId="{50B7BB8B-F312-E814-CD82-1841B8FB23C8}"/>
          </ac:spMkLst>
        </pc:spChg>
        <pc:spChg chg="mod ord">
          <ac:chgData name="Adams, Tanya (LEO)" userId="17574527-161f-4c2e-8b57-42ee0c49af8b" providerId="ADAL" clId="{1ECA1AB9-2832-45FE-BC9D-D6CA994F701A}" dt="2024-09-06T15:16:42.241" v="4272" actId="962"/>
          <ac:spMkLst>
            <pc:docMk/>
            <pc:sldMk cId="3571516367" sldId="258"/>
            <ac:spMk id="14" creationId="{ECE635A2-70B8-3EAB-6A18-952B02EBAA1E}"/>
          </ac:spMkLst>
        </pc:spChg>
        <pc:picChg chg="add mod ord">
          <ac:chgData name="Adams, Tanya (LEO)" userId="17574527-161f-4c2e-8b57-42ee0c49af8b" providerId="ADAL" clId="{1ECA1AB9-2832-45FE-BC9D-D6CA994F701A}" dt="2024-09-06T15:27:28.612" v="4488" actId="14100"/>
          <ac:picMkLst>
            <pc:docMk/>
            <pc:sldMk cId="3571516367" sldId="258"/>
            <ac:picMk id="6" creationId="{E7B9383E-BBB1-7FF8-4503-00215C8B995D}"/>
          </ac:picMkLst>
        </pc:picChg>
      </pc:sldChg>
      <pc:sldChg chg="modSp mod">
        <pc:chgData name="Adams, Tanya (LEO)" userId="17574527-161f-4c2e-8b57-42ee0c49af8b" providerId="ADAL" clId="{1ECA1AB9-2832-45FE-BC9D-D6CA994F701A}" dt="2024-09-06T15:28:15.469" v="4500" actId="13244"/>
        <pc:sldMkLst>
          <pc:docMk/>
          <pc:sldMk cId="247741509" sldId="276"/>
        </pc:sldMkLst>
        <pc:spChg chg="ord">
          <ac:chgData name="Adams, Tanya (LEO)" userId="17574527-161f-4c2e-8b57-42ee0c49af8b" providerId="ADAL" clId="{1ECA1AB9-2832-45FE-BC9D-D6CA994F701A}" dt="2024-09-06T15:28:15.469" v="4500" actId="13244"/>
          <ac:spMkLst>
            <pc:docMk/>
            <pc:sldMk cId="247741509" sldId="276"/>
            <ac:spMk id="4" creationId="{0FC5AFBF-A720-4E53-A28F-49B3EB08400C}"/>
          </ac:spMkLst>
        </pc:spChg>
      </pc:sldChg>
      <pc:sldChg chg="addSp modSp mod modNotesTx">
        <pc:chgData name="Adams, Tanya (LEO)" userId="17574527-161f-4c2e-8b57-42ee0c49af8b" providerId="ADAL" clId="{1ECA1AB9-2832-45FE-BC9D-D6CA994F701A}" dt="2024-09-06T15:27:13.939" v="4486" actId="1076"/>
        <pc:sldMkLst>
          <pc:docMk/>
          <pc:sldMk cId="103458723" sldId="281"/>
        </pc:sldMkLst>
        <pc:spChg chg="mod">
          <ac:chgData name="Adams, Tanya (LEO)" userId="17574527-161f-4c2e-8b57-42ee0c49af8b" providerId="ADAL" clId="{1ECA1AB9-2832-45FE-BC9D-D6CA994F701A}" dt="2024-09-06T15:26:33.982" v="4457" actId="113"/>
          <ac:spMkLst>
            <pc:docMk/>
            <pc:sldMk cId="103458723" sldId="281"/>
            <ac:spMk id="35" creationId="{EDBE6233-75E9-40D1-968F-58CA9AD0FF50}"/>
          </ac:spMkLst>
        </pc:spChg>
        <pc:spChg chg="mod">
          <ac:chgData name="Adams, Tanya (LEO)" userId="17574527-161f-4c2e-8b57-42ee0c49af8b" providerId="ADAL" clId="{1ECA1AB9-2832-45FE-BC9D-D6CA994F701A}" dt="2024-09-06T15:26:40.375" v="4458" actId="113"/>
          <ac:spMkLst>
            <pc:docMk/>
            <pc:sldMk cId="103458723" sldId="281"/>
            <ac:spMk id="50" creationId="{8F6B2AE9-DDE4-FD99-A235-3B39EEE21481}"/>
          </ac:spMkLst>
        </pc:spChg>
        <pc:picChg chg="add mod">
          <ac:chgData name="Adams, Tanya (LEO)" userId="17574527-161f-4c2e-8b57-42ee0c49af8b" providerId="ADAL" clId="{1ECA1AB9-2832-45FE-BC9D-D6CA994F701A}" dt="2024-09-06T15:27:13.939" v="4486" actId="1076"/>
          <ac:picMkLst>
            <pc:docMk/>
            <pc:sldMk cId="103458723" sldId="281"/>
            <ac:picMk id="4" creationId="{D4B7A23D-8869-CBA3-1D15-F918560ED835}"/>
          </ac:picMkLst>
        </pc:picChg>
      </pc:sldChg>
      <pc:sldChg chg="ord">
        <pc:chgData name="Adams, Tanya (LEO)" userId="17574527-161f-4c2e-8b57-42ee0c49af8b" providerId="ADAL" clId="{1ECA1AB9-2832-45FE-BC9D-D6CA994F701A}" dt="2024-09-06T13:42:53.468" v="297"/>
        <pc:sldMkLst>
          <pc:docMk/>
          <pc:sldMk cId="2791821786" sldId="285"/>
        </pc:sldMkLst>
      </pc:sldChg>
      <pc:sldChg chg="addSp modSp mod">
        <pc:chgData name="Adams, Tanya (LEO)" userId="17574527-161f-4c2e-8b57-42ee0c49af8b" providerId="ADAL" clId="{1ECA1AB9-2832-45FE-BC9D-D6CA994F701A}" dt="2024-09-06T16:04:33.300" v="4505" actId="113"/>
        <pc:sldMkLst>
          <pc:docMk/>
          <pc:sldMk cId="2861147843" sldId="286"/>
        </pc:sldMkLst>
        <pc:spChg chg="mod">
          <ac:chgData name="Adams, Tanya (LEO)" userId="17574527-161f-4c2e-8b57-42ee0c49af8b" providerId="ADAL" clId="{1ECA1AB9-2832-45FE-BC9D-D6CA994F701A}" dt="2024-09-06T16:04:33.300" v="4505" actId="113"/>
          <ac:spMkLst>
            <pc:docMk/>
            <pc:sldMk cId="2861147843" sldId="286"/>
            <ac:spMk id="2" creationId="{A2E5C6DC-2BE1-10DB-4D88-8BCBB8F6CCF6}"/>
          </ac:spMkLst>
        </pc:spChg>
        <pc:spChg chg="mod">
          <ac:chgData name="Adams, Tanya (LEO)" userId="17574527-161f-4c2e-8b57-42ee0c49af8b" providerId="ADAL" clId="{1ECA1AB9-2832-45FE-BC9D-D6CA994F701A}" dt="2024-09-06T15:19:13.524" v="4281" actId="1076"/>
          <ac:spMkLst>
            <pc:docMk/>
            <pc:sldMk cId="2861147843" sldId="286"/>
            <ac:spMk id="3" creationId="{29BA4672-2DFC-3CFD-06DA-19A4A9470BB6}"/>
          </ac:spMkLst>
        </pc:spChg>
        <pc:spChg chg="ord">
          <ac:chgData name="Adams, Tanya (LEO)" userId="17574527-161f-4c2e-8b57-42ee0c49af8b" providerId="ADAL" clId="{1ECA1AB9-2832-45FE-BC9D-D6CA994F701A}" dt="2024-09-06T15:17:02.582" v="4273" actId="13244"/>
          <ac:spMkLst>
            <pc:docMk/>
            <pc:sldMk cId="2861147843" sldId="286"/>
            <ac:spMk id="4" creationId="{40298324-B17D-14DE-2A98-178E27223518}"/>
          </ac:spMkLst>
        </pc:spChg>
        <pc:spChg chg="mod">
          <ac:chgData name="Adams, Tanya (LEO)" userId="17574527-161f-4c2e-8b57-42ee0c49af8b" providerId="ADAL" clId="{1ECA1AB9-2832-45FE-BC9D-D6CA994F701A}" dt="2024-09-06T15:25:14.442" v="4424" actId="1076"/>
          <ac:spMkLst>
            <pc:docMk/>
            <pc:sldMk cId="2861147843" sldId="286"/>
            <ac:spMk id="5" creationId="{8D78896D-D3E0-8D10-4C56-6D68C7FEF93A}"/>
          </ac:spMkLst>
        </pc:spChg>
        <pc:picChg chg="add mod ord">
          <ac:chgData name="Adams, Tanya (LEO)" userId="17574527-161f-4c2e-8b57-42ee0c49af8b" providerId="ADAL" clId="{1ECA1AB9-2832-45FE-BC9D-D6CA994F701A}" dt="2024-09-06T15:25:25.026" v="4426" actId="1076"/>
          <ac:picMkLst>
            <pc:docMk/>
            <pc:sldMk cId="2861147843" sldId="286"/>
            <ac:picMk id="7" creationId="{F8406B96-0B8D-8437-BE3B-68981E86EC89}"/>
          </ac:picMkLst>
        </pc:pic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3E7F456E-01A6-4013-ACA5-F5492591A24D}"/>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a:extLst>
              <a:ext uri="{FF2B5EF4-FFF2-40B4-BE49-F238E27FC236}">
                <a16:creationId xmlns:a16="http://schemas.microsoft.com/office/drawing/2014/main" id="{484983A3-9B9B-4D61-97C9-B9E239A31598}"/>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B56F32FC-4BD9-442A-A8C6-51598C909FE3}" type="datetimeFigureOut">
              <a:rPr lang="en-US" smtClean="0"/>
              <a:t>9/3/2024</a:t>
            </a:fld>
            <a:endParaRPr lang="en-US" dirty="0"/>
          </a:p>
        </p:txBody>
      </p:sp>
      <p:sp>
        <p:nvSpPr>
          <p:cNvPr id="4" name="Footer Placeholder 3">
            <a:extLst>
              <a:ext uri="{FF2B5EF4-FFF2-40B4-BE49-F238E27FC236}">
                <a16:creationId xmlns:a16="http://schemas.microsoft.com/office/drawing/2014/main" id="{5EEABE74-7A97-4D17-8390-42ADD25C33C3}"/>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5" name="Slide Number Placeholder 4">
            <a:extLst>
              <a:ext uri="{FF2B5EF4-FFF2-40B4-BE49-F238E27FC236}">
                <a16:creationId xmlns:a16="http://schemas.microsoft.com/office/drawing/2014/main" id="{B42C1DBD-1052-425E-BF3C-983304BED571}"/>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8EEFA9E-C190-4F5C-8394-BD5F1CD55C02}" type="slidenum">
              <a:rPr lang="en-US" smtClean="0"/>
              <a:t>‹#›</a:t>
            </a:fld>
            <a:endParaRPr lang="en-US" dirty="0"/>
          </a:p>
        </p:txBody>
      </p:sp>
    </p:spTree>
    <p:extLst>
      <p:ext uri="{BB962C8B-B14F-4D97-AF65-F5344CB8AC3E}">
        <p14:creationId xmlns:p14="http://schemas.microsoft.com/office/powerpoint/2010/main" val="2324801919"/>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56371FA-A98D-41E8-93F4-09945841298A}" type="datetimeFigureOut">
              <a:rPr lang="en-US" smtClean="0"/>
              <a:t>9/3/2024</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2289C57-55D7-40A4-A101-E74FAC7A092B}" type="slidenum">
              <a:rPr lang="en-US" smtClean="0"/>
              <a:t>‹#›</a:t>
            </a:fld>
            <a:endParaRPr lang="en-US" dirty="0"/>
          </a:p>
        </p:txBody>
      </p:sp>
    </p:spTree>
    <p:extLst>
      <p:ext uri="{BB962C8B-B14F-4D97-AF65-F5344CB8AC3E}">
        <p14:creationId xmlns:p14="http://schemas.microsoft.com/office/powerpoint/2010/main" val="283990236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3" Type="http://schemas.openxmlformats.org/officeDocument/2006/relationships/hyperlink" Target="https://askjan.org/topics/interactive.cfm" TargetMode="External"/><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2289C57-55D7-40A4-A101-E74FAC7A092B}" type="slidenum">
              <a:rPr lang="en-US" smtClean="0"/>
              <a:t>1</a:t>
            </a:fld>
            <a:endParaRPr lang="en-US" dirty="0"/>
          </a:p>
        </p:txBody>
      </p:sp>
    </p:spTree>
    <p:extLst>
      <p:ext uri="{BB962C8B-B14F-4D97-AF65-F5344CB8AC3E}">
        <p14:creationId xmlns:p14="http://schemas.microsoft.com/office/powerpoint/2010/main" val="177812888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2289C57-55D7-40A4-A101-E74FAC7A092B}" type="slidenum">
              <a:rPr lang="en-US" smtClean="0"/>
              <a:t>2</a:t>
            </a:fld>
            <a:endParaRPr lang="en-US" dirty="0"/>
          </a:p>
        </p:txBody>
      </p:sp>
    </p:spTree>
    <p:extLst>
      <p:ext uri="{BB962C8B-B14F-4D97-AF65-F5344CB8AC3E}">
        <p14:creationId xmlns:p14="http://schemas.microsoft.com/office/powerpoint/2010/main" val="404043896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Before diving in here, I’d like to say that my presentation today reflects data from multiple scholarly sources and is representative of general American campuses and studies, none of which directly represent MSU. It is my hope to note general patterns and relay the importance of not only observing these patterns but working together in the higher education community to prioritize a shift to best meet students needs, while preparing for success. </a:t>
            </a:r>
          </a:p>
          <a:p>
            <a:endParaRPr lang="en-US" dirty="0"/>
          </a:p>
          <a:p>
            <a:r>
              <a:rPr lang="en-US" dirty="0"/>
              <a:t>Increase in students disclosing disability in higher education: National Center for Education statistics, 19.4% of undergrads reported having one or more disabilities in 2015-2016, compared to 11% in 2011, and 5.3% during 1995. </a:t>
            </a:r>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Employment rate of people with disabilities who have a bachelor’s degree or higher: 30.8% compared to 74.8% of those without disabilities of similar educational backgrounds </a:t>
            </a:r>
          </a:p>
          <a:p>
            <a:r>
              <a:rPr lang="en-US" dirty="0"/>
              <a:t>This number can vary depending on the source and age range captured, it is not necessarily representative of straight after graduation. But it does provide insight into the sobering reality that academic success does not automatically secure or prepare for employment. That is the point I make today as we explore what might be involved in career readiness and how those with disabilities may be left out or unfairly disadvantaged.</a:t>
            </a:r>
          </a:p>
        </p:txBody>
      </p:sp>
      <p:sp>
        <p:nvSpPr>
          <p:cNvPr id="4" name="Slide Number Placeholder 3"/>
          <p:cNvSpPr>
            <a:spLocks noGrp="1"/>
          </p:cNvSpPr>
          <p:nvPr>
            <p:ph type="sldNum" sz="quarter" idx="5"/>
          </p:nvPr>
        </p:nvSpPr>
        <p:spPr/>
        <p:txBody>
          <a:bodyPr/>
          <a:lstStyle/>
          <a:p>
            <a:fld id="{22289C57-55D7-40A4-A101-E74FAC7A092B}" type="slidenum">
              <a:rPr lang="en-US" smtClean="0"/>
              <a:t>3</a:t>
            </a:fld>
            <a:endParaRPr lang="en-US" dirty="0"/>
          </a:p>
        </p:txBody>
      </p:sp>
    </p:spTree>
    <p:extLst>
      <p:ext uri="{BB962C8B-B14F-4D97-AF65-F5344CB8AC3E}">
        <p14:creationId xmlns:p14="http://schemas.microsoft.com/office/powerpoint/2010/main" val="284395445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Unfamiliarity with disclosure and disability access needs/processes (if previously managed by other carers or recent onset or even just new setting), unfamiliarity with established norms in university and employment settings, vulnerability for exploitation or a learning curve of ostracism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endParaRPr lang="en-US" dirty="0"/>
          </a:p>
        </p:txBody>
      </p:sp>
      <p:sp>
        <p:nvSpPr>
          <p:cNvPr id="4" name="Slide Number Placeholder 3"/>
          <p:cNvSpPr>
            <a:spLocks noGrp="1"/>
          </p:cNvSpPr>
          <p:nvPr>
            <p:ph type="sldNum" sz="quarter" idx="5"/>
          </p:nvPr>
        </p:nvSpPr>
        <p:spPr/>
        <p:txBody>
          <a:bodyPr/>
          <a:lstStyle/>
          <a:p>
            <a:fld id="{22289C57-55D7-40A4-A101-E74FAC7A092B}" type="slidenum">
              <a:rPr lang="en-US" smtClean="0"/>
              <a:t>4</a:t>
            </a:fld>
            <a:endParaRPr lang="en-US" dirty="0"/>
          </a:p>
        </p:txBody>
      </p:sp>
    </p:spTree>
    <p:extLst>
      <p:ext uri="{BB962C8B-B14F-4D97-AF65-F5344CB8AC3E}">
        <p14:creationId xmlns:p14="http://schemas.microsoft.com/office/powerpoint/2010/main" val="23300627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2289C57-55D7-40A4-A101-E74FAC7A092B}" type="slidenum">
              <a:rPr lang="en-US" smtClean="0"/>
              <a:t>5</a:t>
            </a:fld>
            <a:endParaRPr lang="en-US" dirty="0"/>
          </a:p>
        </p:txBody>
      </p:sp>
    </p:spTree>
    <p:extLst>
      <p:ext uri="{BB962C8B-B14F-4D97-AF65-F5344CB8AC3E}">
        <p14:creationId xmlns:p14="http://schemas.microsoft.com/office/powerpoint/2010/main" val="206614402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Campuses: Understanding of disability being prioritized across departments, including career services so as to better provide students comprehensive support</a:t>
            </a:r>
          </a:p>
          <a:p>
            <a:r>
              <a:rPr lang="en-US" dirty="0"/>
              <a:t>Establishing relationships with employers and businesses who specifically develop inclusive and accessible hiring practices and work cultures</a:t>
            </a:r>
          </a:p>
          <a:p>
            <a:r>
              <a:rPr lang="en-US" dirty="0"/>
              <a:t>Facilitating spaces on campus where disability as diversity is valued, lived, and communal. A space where people can establish sense of self freely, as connected and celebrated. Disability as diversity alongside other identity intersections. </a:t>
            </a:r>
          </a:p>
          <a:p>
            <a:r>
              <a:rPr lang="en-US" dirty="0"/>
              <a:t>Prioritizing and encouraging work experiences, internships, other opportunities to familiarize and prepare for work settings </a:t>
            </a:r>
          </a:p>
          <a:p>
            <a:r>
              <a:rPr lang="en-US" dirty="0"/>
              <a:t>Students: Importance of whole self, and feeling supportive, Not every space or person is going to foster that and some may even work against it, but understanding who you are and having spaces where your whole self is accepted can help support you exploration of what goals and roles would be a good fit. </a:t>
            </a:r>
          </a:p>
          <a:p>
            <a:r>
              <a:rPr lang="en-US" dirty="0"/>
              <a:t>Please consider handout for further exploration of resources </a:t>
            </a:r>
          </a:p>
          <a:p>
            <a:r>
              <a:rPr lang="en-US" dirty="0"/>
              <a:t>Now I will hand it over to my colleague to discuss what supports might look like in an employment setting from an HR perspective</a:t>
            </a:r>
          </a:p>
        </p:txBody>
      </p:sp>
      <p:sp>
        <p:nvSpPr>
          <p:cNvPr id="4" name="Slide Number Placeholder 3"/>
          <p:cNvSpPr>
            <a:spLocks noGrp="1"/>
          </p:cNvSpPr>
          <p:nvPr>
            <p:ph type="sldNum" sz="quarter" idx="5"/>
          </p:nvPr>
        </p:nvSpPr>
        <p:spPr/>
        <p:txBody>
          <a:bodyPr/>
          <a:lstStyle/>
          <a:p>
            <a:fld id="{22289C57-55D7-40A4-A101-E74FAC7A092B}" type="slidenum">
              <a:rPr lang="en-US" smtClean="0"/>
              <a:t>6</a:t>
            </a:fld>
            <a:endParaRPr lang="en-US" dirty="0"/>
          </a:p>
        </p:txBody>
      </p:sp>
    </p:spTree>
    <p:extLst>
      <p:ext uri="{BB962C8B-B14F-4D97-AF65-F5344CB8AC3E}">
        <p14:creationId xmlns:p14="http://schemas.microsoft.com/office/powerpoint/2010/main" val="102532688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2289C57-55D7-40A4-A101-E74FAC7A092B}" type="slidenum">
              <a:rPr lang="en-US" smtClean="0"/>
              <a:t>7</a:t>
            </a:fld>
            <a:endParaRPr lang="en-US" dirty="0"/>
          </a:p>
        </p:txBody>
      </p:sp>
    </p:spTree>
    <p:extLst>
      <p:ext uri="{BB962C8B-B14F-4D97-AF65-F5344CB8AC3E}">
        <p14:creationId xmlns:p14="http://schemas.microsoft.com/office/powerpoint/2010/main" val="53775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Introduction</a:t>
            </a:r>
          </a:p>
          <a:p>
            <a:r>
              <a:rPr lang="en-US" dirty="0"/>
              <a:t>Purpose of the Presentation</a:t>
            </a:r>
          </a:p>
          <a:p>
            <a:r>
              <a:rPr lang="en-US" dirty="0"/>
              <a:t>Overview of disability and careers</a:t>
            </a:r>
          </a:p>
          <a:p>
            <a:endParaRPr lang="en-US" dirty="0"/>
          </a:p>
          <a:p>
            <a:r>
              <a:rPr lang="en-US" dirty="0"/>
              <a:t>	-ADA Legal Framework</a:t>
            </a:r>
          </a:p>
          <a:p>
            <a:r>
              <a:rPr lang="en-US" dirty="0"/>
              <a:t>	-Goals of Employee Accommodations</a:t>
            </a:r>
          </a:p>
          <a:p>
            <a:r>
              <a:rPr lang="en-US" dirty="0"/>
              <a:t>	-The interactive process</a:t>
            </a:r>
          </a:p>
          <a:p>
            <a:r>
              <a:rPr lang="en-US" dirty="0"/>
              <a:t>	-How Reasonable Accommodations are determined</a:t>
            </a:r>
          </a:p>
          <a:p>
            <a:endParaRPr lang="en-US" dirty="0"/>
          </a:p>
          <a:p>
            <a:r>
              <a:rPr lang="en-US" dirty="0"/>
              <a:t>	</a:t>
            </a:r>
          </a:p>
        </p:txBody>
      </p:sp>
      <p:sp>
        <p:nvSpPr>
          <p:cNvPr id="4" name="Slide Number Placeholder 3"/>
          <p:cNvSpPr>
            <a:spLocks noGrp="1"/>
          </p:cNvSpPr>
          <p:nvPr>
            <p:ph type="sldNum" sz="quarter" idx="10"/>
          </p:nvPr>
        </p:nvSpPr>
        <p:spPr/>
        <p:txBody>
          <a:bodyPr/>
          <a:lstStyle/>
          <a:p>
            <a:fld id="{62EA838C-7405-7741-8336-1E498E1CF55D}" type="slidenum">
              <a:rPr lang="en-US" smtClean="0"/>
              <a:t>8</a:t>
            </a:fld>
            <a:endParaRPr lang="en-US" dirty="0"/>
          </a:p>
        </p:txBody>
      </p:sp>
    </p:spTree>
    <p:extLst>
      <p:ext uri="{BB962C8B-B14F-4D97-AF65-F5344CB8AC3E}">
        <p14:creationId xmlns:p14="http://schemas.microsoft.com/office/powerpoint/2010/main" val="169572029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dirty="0"/>
              <a:t>1. Americans with Disabilities Act (ADA)</a:t>
            </a:r>
          </a:p>
          <a:p>
            <a:r>
              <a:rPr lang="en-US" sz="1200" dirty="0"/>
              <a:t>	Overview: The ADA prohibits discrimination against individuals with disabilities in all areas of public life, including 	jobs, schools, 	transportation, and all public and private places open to the general public.</a:t>
            </a:r>
          </a:p>
          <a:p>
            <a:r>
              <a:rPr lang="en-US" sz="1200" dirty="0"/>
              <a:t>	Employment Provisions: Title I of the ADA requires employers with 15 or more employees to provide reasonable 	accommodations to qualified employees with disabilities, unless doing so would cause undue hardship.</a:t>
            </a:r>
          </a:p>
          <a:p>
            <a:r>
              <a:rPr lang="en-US" sz="1200" dirty="0"/>
              <a:t>2. Rehabilitation Act of 1973</a:t>
            </a:r>
          </a:p>
          <a:p>
            <a:r>
              <a:rPr lang="en-US" sz="1200" dirty="0"/>
              <a:t>	Section 501: Prohibits federal employers from discriminating against qualified individuals with disabilities and requires affirmative action in hiring, placement, and advancement.</a:t>
            </a:r>
          </a:p>
          <a:p>
            <a:r>
              <a:rPr lang="en-US" sz="1200" dirty="0"/>
              <a:t>	Section 503: Requires affirmative action and prohibits employment discrimination by federal contractors and 	subcontractors with contracts of more than $10,000.</a:t>
            </a:r>
          </a:p>
          <a:p>
            <a:r>
              <a:rPr lang="en-US" sz="1200" dirty="0"/>
              <a:t>	Section 504: Prohibits discrimination against individuals with disabilities in programs receiving federal financial 	assistance.</a:t>
            </a:r>
          </a:p>
          <a:p>
            <a:r>
              <a:rPr lang="en-US" sz="1200" dirty="0"/>
              <a:t>3. Workforce Innovation and Opportunity Act (WIOA)</a:t>
            </a:r>
          </a:p>
          <a:p>
            <a:r>
              <a:rPr lang="en-US" sz="1200" dirty="0"/>
              <a:t>	Purpose: Aims to increase access to employment, education, training, and support services to help individuals with 	disabilities succeed in the labor market.</a:t>
            </a:r>
          </a:p>
          <a:p>
            <a:r>
              <a:rPr lang="en-US" sz="1200" dirty="0"/>
              <a:t>	Provisions: Includes provisions to improve workforce development systems and ensure that individuals with 	disabilities receive the necessary support to achieve competitive integrated employment.</a:t>
            </a:r>
          </a:p>
          <a:p>
            <a:r>
              <a:rPr lang="en-US" sz="1200" dirty="0"/>
              <a:t>4. Equal Employment Opportunity Commission (EEOC) Guidelines</a:t>
            </a:r>
          </a:p>
          <a:p>
            <a:r>
              <a:rPr lang="en-US" sz="1200" dirty="0"/>
              <a:t>	Role: The EEOC enforces federal laws prohibiting employment discrimination, including the ADA and the 	Rehabilitation Act.</a:t>
            </a:r>
          </a:p>
          <a:p>
            <a:r>
              <a:rPr lang="en-US" sz="1200" dirty="0"/>
              <a:t>	Guidelines: Provides guidance on how to comply with these laws, including how to handle reasonable 	accommodation requests and avoid discriminatory practices.</a:t>
            </a:r>
          </a:p>
          <a:p>
            <a:r>
              <a:rPr lang="en-US" sz="1200" dirty="0"/>
              <a:t>5. State and Local Laws</a:t>
            </a:r>
          </a:p>
          <a:p>
            <a:r>
              <a:rPr lang="en-US" sz="1200" dirty="0"/>
              <a:t>	Additional Protections: Many states and localities have their own laws that provide additional protections for 	individuals with disabilities. 	These laws can vary widely, so it’s important to be aware of the specific requirements in 	your area.</a:t>
            </a:r>
          </a:p>
          <a:p>
            <a:endParaRPr lang="en-US" dirty="0"/>
          </a:p>
        </p:txBody>
      </p:sp>
      <p:sp>
        <p:nvSpPr>
          <p:cNvPr id="4" name="Slide Number Placeholder 3"/>
          <p:cNvSpPr>
            <a:spLocks noGrp="1"/>
          </p:cNvSpPr>
          <p:nvPr>
            <p:ph type="sldNum" sz="quarter" idx="5"/>
          </p:nvPr>
        </p:nvSpPr>
        <p:spPr/>
        <p:txBody>
          <a:bodyPr/>
          <a:lstStyle/>
          <a:p>
            <a:fld id="{62EA838C-7405-7741-8336-1E498E1CF55D}" type="slidenum">
              <a:rPr lang="en-US" smtClean="0"/>
              <a:t>9</a:t>
            </a:fld>
            <a:endParaRPr lang="en-US" dirty="0"/>
          </a:p>
        </p:txBody>
      </p:sp>
    </p:spTree>
    <p:extLst>
      <p:ext uri="{BB962C8B-B14F-4D97-AF65-F5344CB8AC3E}">
        <p14:creationId xmlns:p14="http://schemas.microsoft.com/office/powerpoint/2010/main" val="394472325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Under the Americans with Disabilities Act (ADA), a person with a disability is defined as someone who:</a:t>
            </a:r>
          </a:p>
          <a:p>
            <a:endParaRPr lang="en-US" dirty="0"/>
          </a:p>
          <a:p>
            <a:r>
              <a:rPr lang="en-US" dirty="0"/>
              <a:t>1. Has a physical or mental impairment that substantially limits one or more major life activities.</a:t>
            </a:r>
          </a:p>
          <a:p>
            <a:r>
              <a:rPr lang="en-US" dirty="0"/>
              <a:t>2. Has a record of such an impairment, even if they do not currently have a disability (e.g., a history of cancer in remission).</a:t>
            </a:r>
          </a:p>
          <a:p>
            <a:r>
              <a:rPr lang="en-US" dirty="0"/>
              <a:t>3. Is regarded as having such an impairment, even if the impairment does not substantially limit major life activities (e.g., someone with severe burn scars).</a:t>
            </a:r>
          </a:p>
          <a:p>
            <a:endParaRPr lang="en-US" dirty="0"/>
          </a:p>
          <a:p>
            <a:r>
              <a:rPr lang="en-US" dirty="0"/>
              <a:t>This definition ensures that a wide range of disabilities are covered, providing protections against discrimination in various aspects of public life, including employment.</a:t>
            </a:r>
          </a:p>
        </p:txBody>
      </p:sp>
      <p:sp>
        <p:nvSpPr>
          <p:cNvPr id="4" name="Slide Number Placeholder 3"/>
          <p:cNvSpPr>
            <a:spLocks noGrp="1"/>
          </p:cNvSpPr>
          <p:nvPr>
            <p:ph type="sldNum" sz="quarter" idx="5"/>
          </p:nvPr>
        </p:nvSpPr>
        <p:spPr/>
        <p:txBody>
          <a:bodyPr/>
          <a:lstStyle/>
          <a:p>
            <a:fld id="{62EA838C-7405-7741-8336-1E498E1CF55D}" type="slidenum">
              <a:rPr lang="en-US" smtClean="0"/>
              <a:t>11</a:t>
            </a:fld>
            <a:endParaRPr lang="en-US" dirty="0"/>
          </a:p>
        </p:txBody>
      </p:sp>
    </p:spTree>
    <p:extLst>
      <p:ext uri="{BB962C8B-B14F-4D97-AF65-F5344CB8AC3E}">
        <p14:creationId xmlns:p14="http://schemas.microsoft.com/office/powerpoint/2010/main" val="296409353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0" i="0" dirty="0">
                <a:solidFill>
                  <a:srgbClr val="555555"/>
                </a:solidFill>
                <a:effectLst/>
                <a:latin typeface="Lato" panose="020F0502020204030203" pitchFamily="34" charset="0"/>
              </a:rPr>
              <a:t>simply means that employers and employees with disabilities who request accommodations work together to come up with accommodations.</a:t>
            </a:r>
            <a:endParaRPr lang="en-US" dirty="0"/>
          </a:p>
        </p:txBody>
      </p:sp>
      <p:sp>
        <p:nvSpPr>
          <p:cNvPr id="4" name="Slide Number Placeholder 3"/>
          <p:cNvSpPr>
            <a:spLocks noGrp="1"/>
          </p:cNvSpPr>
          <p:nvPr>
            <p:ph type="sldNum" sz="quarter" idx="5"/>
          </p:nvPr>
        </p:nvSpPr>
        <p:spPr/>
        <p:txBody>
          <a:bodyPr/>
          <a:lstStyle/>
          <a:p>
            <a:fld id="{62EA838C-7405-7741-8336-1E498E1CF55D}" type="slidenum">
              <a:rPr lang="en-US" smtClean="0"/>
              <a:t>12</a:t>
            </a:fld>
            <a:endParaRPr lang="en-US" dirty="0"/>
          </a:p>
        </p:txBody>
      </p:sp>
    </p:spTree>
    <p:extLst>
      <p:ext uri="{BB962C8B-B14F-4D97-AF65-F5344CB8AC3E}">
        <p14:creationId xmlns:p14="http://schemas.microsoft.com/office/powerpoint/2010/main" val="326775047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hlinkClick r:id="rId3"/>
              </a:rPr>
              <a:t>Interactive Process (askjan.org)</a:t>
            </a:r>
            <a:endParaRPr lang="en-US" dirty="0"/>
          </a:p>
        </p:txBody>
      </p:sp>
      <p:sp>
        <p:nvSpPr>
          <p:cNvPr id="4" name="Slide Number Placeholder 3"/>
          <p:cNvSpPr>
            <a:spLocks noGrp="1"/>
          </p:cNvSpPr>
          <p:nvPr>
            <p:ph type="sldNum" sz="quarter" idx="5"/>
          </p:nvPr>
        </p:nvSpPr>
        <p:spPr/>
        <p:txBody>
          <a:bodyPr/>
          <a:lstStyle/>
          <a:p>
            <a:fld id="{62EA838C-7405-7741-8336-1E498E1CF55D}" type="slidenum">
              <a:rPr lang="en-US" smtClean="0"/>
              <a:t>13</a:t>
            </a:fld>
            <a:endParaRPr lang="en-US" dirty="0"/>
          </a:p>
        </p:txBody>
      </p:sp>
    </p:spTree>
    <p:extLst>
      <p:ext uri="{BB962C8B-B14F-4D97-AF65-F5344CB8AC3E}">
        <p14:creationId xmlns:p14="http://schemas.microsoft.com/office/powerpoint/2010/main" val="224695617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Not exhaustive list or in any particular order, but some ways we have helped others</a:t>
            </a:r>
          </a:p>
        </p:txBody>
      </p:sp>
      <p:sp>
        <p:nvSpPr>
          <p:cNvPr id="4" name="Slide Number Placeholder 3"/>
          <p:cNvSpPr>
            <a:spLocks noGrp="1"/>
          </p:cNvSpPr>
          <p:nvPr>
            <p:ph type="sldNum" sz="quarter" idx="5"/>
          </p:nvPr>
        </p:nvSpPr>
        <p:spPr/>
        <p:txBody>
          <a:bodyPr/>
          <a:lstStyle/>
          <a:p>
            <a:fld id="{62EA838C-7405-7741-8336-1E498E1CF55D}" type="slidenum">
              <a:rPr lang="en-US" smtClean="0"/>
              <a:t>15</a:t>
            </a:fld>
            <a:endParaRPr lang="en-US" dirty="0"/>
          </a:p>
        </p:txBody>
      </p:sp>
    </p:spTree>
    <p:extLst>
      <p:ext uri="{BB962C8B-B14F-4D97-AF65-F5344CB8AC3E}">
        <p14:creationId xmlns:p14="http://schemas.microsoft.com/office/powerpoint/2010/main" val="300754439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Fear of Stigma or Discrimination: Many employees worry that disclosing a disability and requesting accommodations might lead to negative perceptions or unfair treatment by colleagues or supervisors.</a:t>
            </a:r>
          </a:p>
          <a:p>
            <a:endParaRPr lang="en-US" dirty="0"/>
          </a:p>
          <a:p>
            <a:r>
              <a:rPr lang="en-US" dirty="0"/>
              <a:t>Lack of Awareness: Some employees are not fully aware of their rights under the ADA or the types of accommodations that are available to them.</a:t>
            </a:r>
          </a:p>
          <a:p>
            <a:endParaRPr lang="en-US" dirty="0"/>
          </a:p>
          <a:p>
            <a:r>
              <a:rPr lang="en-US" dirty="0"/>
              <a:t>Concerns About Job Security: There is often a fear that requesting accommodations might jeopardize their job or career advancement opportunities</a:t>
            </a:r>
          </a:p>
          <a:p>
            <a:endParaRPr lang="en-US" dirty="0"/>
          </a:p>
          <a:p>
            <a:r>
              <a:rPr lang="en-US" dirty="0"/>
              <a:t>Unclear Processes: The process for requesting accommodations can sometimes be unclear or seem daunting, discouraging employees from pursuing it.</a:t>
            </a:r>
          </a:p>
          <a:p>
            <a:endParaRPr lang="en-US" dirty="0"/>
          </a:p>
          <a:p>
            <a:r>
              <a:rPr lang="en-US" dirty="0"/>
              <a:t>Desire for Independence: Some individuals with disabilities prefer to manage their work without accommodations to maintain a sense of independence1.</a:t>
            </a:r>
          </a:p>
          <a:p>
            <a:r>
              <a:rPr lang="en-US" dirty="0"/>
              <a:t>Previous Negative Experiences: Past experiences with uncooperative employers or ineffective accommodations can deter employees from seeking help again.</a:t>
            </a:r>
          </a:p>
          <a:p>
            <a:endParaRPr lang="en-US" dirty="0"/>
          </a:p>
          <a:p>
            <a:r>
              <a:rPr lang="en-US" dirty="0"/>
              <a:t>Addressing these concerns through education, clear communication, and supportive workplace policies can help encourage employees to seek the accommodations they need.</a:t>
            </a:r>
          </a:p>
        </p:txBody>
      </p:sp>
      <p:sp>
        <p:nvSpPr>
          <p:cNvPr id="4" name="Slide Number Placeholder 3"/>
          <p:cNvSpPr>
            <a:spLocks noGrp="1"/>
          </p:cNvSpPr>
          <p:nvPr>
            <p:ph type="sldNum" sz="quarter" idx="5"/>
          </p:nvPr>
        </p:nvSpPr>
        <p:spPr/>
        <p:txBody>
          <a:bodyPr/>
          <a:lstStyle/>
          <a:p>
            <a:fld id="{62EA838C-7405-7741-8336-1E498E1CF55D}" type="slidenum">
              <a:rPr lang="en-US" smtClean="0"/>
              <a:t>16</a:t>
            </a:fld>
            <a:endParaRPr lang="en-US" dirty="0"/>
          </a:p>
        </p:txBody>
      </p:sp>
    </p:spTree>
    <p:extLst>
      <p:ext uri="{BB962C8B-B14F-4D97-AF65-F5344CB8AC3E}">
        <p14:creationId xmlns:p14="http://schemas.microsoft.com/office/powerpoint/2010/main" val="170079484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There is still an expectation to complete the essential duties. The whole goal of the employee accommodations process is to allow for them to complete their duties. Talk about how it relates to labor relations.</a:t>
            </a:r>
          </a:p>
          <a:p>
            <a:endParaRPr lang="en-US" dirty="0"/>
          </a:p>
          <a:p>
            <a:r>
              <a:rPr lang="en-US" dirty="0"/>
              <a:t>Very limited to what we can respond</a:t>
            </a:r>
          </a:p>
          <a:p>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sz="1800" i="1" dirty="0">
                <a:solidFill>
                  <a:srgbClr val="555555"/>
                </a:solidFill>
                <a:effectLst/>
                <a:latin typeface="Lato" panose="020F0502020204030203" pitchFamily="34" charset="0"/>
                <a:ea typeface="Times New Roman" panose="02020603050405020304" pitchFamily="18" charset="0"/>
              </a:rPr>
              <a:t>The EEOC - “If employees ask questions about a coworker who has a disability, the employer must not disclose any medical information in response.  An employer also may not tell employees whether it is providing a reasonable accommodation for a particular individual.”</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800" i="1" dirty="0">
              <a:solidFill>
                <a:srgbClr val="555555"/>
              </a:solidFill>
              <a:effectLst/>
              <a:latin typeface="Lato" panose="020F0502020204030203" pitchFamily="34" charset="0"/>
              <a:ea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800" i="1" dirty="0">
                <a:solidFill>
                  <a:srgbClr val="555555"/>
                </a:solidFill>
                <a:effectLst/>
                <a:latin typeface="Lato" panose="020F0502020204030203" pitchFamily="34" charset="0"/>
                <a:ea typeface="Times New Roman" panose="02020603050405020304" pitchFamily="18" charset="0"/>
              </a:rPr>
              <a:t>“Some disability advocates have argued that disclosing that someone is receiving an ADA reasonable accommodation essentially reveals that the individual has a disability.”</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800" i="1" dirty="0">
              <a:solidFill>
                <a:srgbClr val="555555"/>
              </a:solidFill>
              <a:effectLst/>
              <a:latin typeface="Lato" panose="020F0502020204030203" pitchFamily="34" charset="0"/>
              <a:ea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800" i="1" dirty="0">
                <a:solidFill>
                  <a:srgbClr val="555555"/>
                </a:solidFill>
                <a:effectLst/>
                <a:latin typeface="Lato" panose="020F0502020204030203" pitchFamily="34" charset="0"/>
                <a:ea typeface="Times New Roman" panose="02020603050405020304" pitchFamily="18" charset="0"/>
              </a:rPr>
              <a:t>“…may explain that it is acting for legitimate business reasons or in compliance with federal law.”</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800" i="1" dirty="0">
              <a:solidFill>
                <a:srgbClr val="555555"/>
              </a:solidFill>
              <a:effectLst/>
              <a:latin typeface="Lato" panose="020F0502020204030203" pitchFamily="34" charset="0"/>
              <a:ea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800" i="1" dirty="0">
                <a:solidFill>
                  <a:srgbClr val="555555"/>
                </a:solidFill>
                <a:effectLst/>
                <a:latin typeface="Lato" panose="020F0502020204030203" pitchFamily="34" charset="0"/>
                <a:ea typeface="Times New Roman" panose="02020603050405020304" pitchFamily="18" charset="0"/>
              </a:rPr>
              <a:t>“…it has a policy of assisting any employee who encounters difficulties in the workplace,”</a:t>
            </a:r>
            <a:r>
              <a:rPr lang="en-US" sz="1800" dirty="0">
                <a:solidFill>
                  <a:srgbClr val="555555"/>
                </a:solidFill>
                <a:effectLst/>
                <a:latin typeface="Lato" panose="020F0502020204030203" pitchFamily="34" charset="0"/>
                <a:ea typeface="Times New Roman" panose="02020603050405020304" pitchFamily="18" charset="0"/>
              </a:rPr>
              <a:t> and that </a:t>
            </a:r>
            <a:r>
              <a:rPr lang="en-US" sz="1800" i="1" dirty="0">
                <a:solidFill>
                  <a:srgbClr val="555555"/>
                </a:solidFill>
                <a:effectLst/>
                <a:latin typeface="Lato" panose="020F0502020204030203" pitchFamily="34" charset="0"/>
                <a:ea typeface="Times New Roman" panose="02020603050405020304" pitchFamily="18" charset="0"/>
              </a:rPr>
              <a:t>“…many of the workplace issues encountered by employees are personal, and that, in these circumstances, it is the employer’s policy to respect employee privacy.”</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800" i="1" dirty="0">
              <a:solidFill>
                <a:srgbClr val="555555"/>
              </a:solidFill>
              <a:effectLst/>
              <a:latin typeface="Lato" panose="020F0502020204030203" pitchFamily="34" charset="0"/>
              <a:ea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800" i="1" dirty="0">
                <a:solidFill>
                  <a:srgbClr val="555555"/>
                </a:solidFill>
                <a:effectLst/>
                <a:latin typeface="Lato" panose="020F0502020204030203" pitchFamily="34" charset="0"/>
                <a:ea typeface="Times New Roman" panose="02020603050405020304" pitchFamily="18" charset="0"/>
              </a:rPr>
              <a:t> “…we look and treat employees individually and make considerations based upon good business reasons which allows for privacy of each individual.”</a:t>
            </a:r>
            <a:endParaRPr lang="en-US" sz="1800" dirty="0">
              <a:effectLst/>
              <a:latin typeface="Times New Roman" panose="02020603050405020304" pitchFamily="18" charset="0"/>
              <a:ea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800" dirty="0">
              <a:effectLst/>
              <a:latin typeface="Times New Roman" panose="02020603050405020304" pitchFamily="18" charset="0"/>
              <a:ea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800" dirty="0">
              <a:effectLst/>
              <a:latin typeface="Times New Roman" panose="02020603050405020304" pitchFamily="18" charset="0"/>
              <a:ea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800" dirty="0">
              <a:effectLst/>
              <a:latin typeface="Times New Roman" panose="02020603050405020304" pitchFamily="18" charset="0"/>
              <a:ea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800" dirty="0">
              <a:effectLst/>
              <a:latin typeface="Times New Roman" panose="02020603050405020304" pitchFamily="18" charset="0"/>
              <a:ea typeface="Times New Roman" panose="02020603050405020304" pitchFamily="18" charset="0"/>
            </a:endParaRPr>
          </a:p>
          <a:p>
            <a:endParaRPr lang="en-US" dirty="0"/>
          </a:p>
        </p:txBody>
      </p:sp>
      <p:sp>
        <p:nvSpPr>
          <p:cNvPr id="4" name="Slide Number Placeholder 3"/>
          <p:cNvSpPr>
            <a:spLocks noGrp="1"/>
          </p:cNvSpPr>
          <p:nvPr>
            <p:ph type="sldNum" sz="quarter" idx="5"/>
          </p:nvPr>
        </p:nvSpPr>
        <p:spPr/>
        <p:txBody>
          <a:bodyPr/>
          <a:lstStyle/>
          <a:p>
            <a:fld id="{62EA838C-7405-7741-8336-1E498E1CF55D}" type="slidenum">
              <a:rPr lang="en-US" smtClean="0"/>
              <a:t>17</a:t>
            </a:fld>
            <a:endParaRPr lang="en-US" dirty="0"/>
          </a:p>
        </p:txBody>
      </p:sp>
    </p:spTree>
    <p:extLst>
      <p:ext uri="{BB962C8B-B14F-4D97-AF65-F5344CB8AC3E}">
        <p14:creationId xmlns:p14="http://schemas.microsoft.com/office/powerpoint/2010/main" val="209517216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MRS off site </a:t>
            </a:r>
            <a:r>
              <a:rPr lang="en-US"/>
              <a:t>ergonomic assessments</a:t>
            </a:r>
            <a:endParaRPr lang="en-US" dirty="0"/>
          </a:p>
          <a:p>
            <a:endParaRPr lang="en-US" dirty="0"/>
          </a:p>
          <a:p>
            <a:r>
              <a:rPr lang="en-US" dirty="0"/>
              <a:t>Google it!</a:t>
            </a:r>
          </a:p>
          <a:p>
            <a:r>
              <a:rPr lang="en-US" dirty="0"/>
              <a:t>Depends on disability, there are subgroups</a:t>
            </a:r>
          </a:p>
        </p:txBody>
      </p:sp>
      <p:sp>
        <p:nvSpPr>
          <p:cNvPr id="4" name="Slide Number Placeholder 3"/>
          <p:cNvSpPr>
            <a:spLocks noGrp="1"/>
          </p:cNvSpPr>
          <p:nvPr>
            <p:ph type="sldNum" sz="quarter" idx="5"/>
          </p:nvPr>
        </p:nvSpPr>
        <p:spPr/>
        <p:txBody>
          <a:bodyPr/>
          <a:lstStyle/>
          <a:p>
            <a:fld id="{62EA838C-7405-7741-8336-1E498E1CF55D}" type="slidenum">
              <a:rPr lang="en-US" smtClean="0"/>
              <a:t>18</a:t>
            </a:fld>
            <a:endParaRPr lang="en-US" dirty="0"/>
          </a:p>
        </p:txBody>
      </p:sp>
    </p:spTree>
    <p:extLst>
      <p:ext uri="{BB962C8B-B14F-4D97-AF65-F5344CB8AC3E}">
        <p14:creationId xmlns:p14="http://schemas.microsoft.com/office/powerpoint/2010/main" val="1272610960"/>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8.svg"/><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10.svg"/><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12.svg"/><Relationship Id="rId2" Type="http://schemas.openxmlformats.org/officeDocument/2006/relationships/image" Target="../media/image11.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5B3628-62D7-4A6D-A79F-34DE91DBA31E}"/>
              </a:ext>
            </a:extLst>
          </p:cNvPr>
          <p:cNvSpPr>
            <a:spLocks noGrp="1"/>
          </p:cNvSpPr>
          <p:nvPr>
            <p:ph type="ctrTitle" hasCustomPrompt="1"/>
          </p:nvPr>
        </p:nvSpPr>
        <p:spPr>
          <a:xfrm>
            <a:off x="6441918" y="3329790"/>
            <a:ext cx="4941771" cy="3200400"/>
          </a:xfrm>
        </p:spPr>
        <p:txBody>
          <a:bodyPr anchor="ctr">
            <a:noAutofit/>
          </a:bodyPr>
          <a:lstStyle>
            <a:lvl1pPr algn="l">
              <a:defRPr sz="3600" spc="150" baseline="0"/>
            </a:lvl1pPr>
          </a:lstStyle>
          <a:p>
            <a:r>
              <a:rPr lang="en-US" dirty="0"/>
              <a:t>CLICK TO add title</a:t>
            </a:r>
          </a:p>
        </p:txBody>
      </p:sp>
      <p:pic>
        <p:nvPicPr>
          <p:cNvPr id="8" name="Graphic 7">
            <a:extLst>
              <a:ext uri="{FF2B5EF4-FFF2-40B4-BE49-F238E27FC236}">
                <a16:creationId xmlns:a16="http://schemas.microsoft.com/office/drawing/2014/main" id="{A04F1E16-9A84-4D0E-9706-79C396AF6AE6}"/>
              </a:ext>
              <a:ext uri="{C183D7F6-B498-43B3-948B-1728B52AA6E4}">
                <adec:decorative xmlns:adec="http://schemas.microsoft.com/office/drawing/2017/decorative" val="1"/>
              </a:ext>
            </a:extLst>
          </p:cNvPr>
          <p:cNvPicPr>
            <a:picLocks noChangeAspect="1"/>
          </p:cNvPicPr>
          <p:nvPr userDrawn="1"/>
        </p:nvPicPr>
        <p:blipFill rotWithShape="1">
          <a:blip r:embed="rId2">
            <a:extLst>
              <a:ext uri="{96DAC541-7B7A-43D3-8B79-37D633B846F1}">
                <asvg:svgBlip xmlns:asvg="http://schemas.microsoft.com/office/drawing/2016/SVG/main" r:embed="rId3"/>
              </a:ext>
            </a:extLst>
          </a:blip>
          <a:srcRect l="9358" t="23650" b="-1"/>
          <a:stretch/>
        </p:blipFill>
        <p:spPr>
          <a:xfrm>
            <a:off x="0" y="0"/>
            <a:ext cx="9488312" cy="5054323"/>
          </a:xfrm>
          <a:prstGeom prst="rect">
            <a:avLst/>
          </a:prstGeom>
        </p:spPr>
      </p:pic>
    </p:spTree>
    <p:extLst>
      <p:ext uri="{BB962C8B-B14F-4D97-AF65-F5344CB8AC3E}">
        <p14:creationId xmlns:p14="http://schemas.microsoft.com/office/powerpoint/2010/main" val="177682655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Agenda">
    <p:bg>
      <p:bgPr>
        <a:solidFill>
          <a:schemeClr val="tx1"/>
        </a:solidFill>
        <a:effectLst/>
      </p:bgPr>
    </p:bg>
    <p:spTree>
      <p:nvGrpSpPr>
        <p:cNvPr id="1" name=""/>
        <p:cNvGrpSpPr/>
        <p:nvPr/>
      </p:nvGrpSpPr>
      <p:grpSpPr>
        <a:xfrm>
          <a:off x="0" y="0"/>
          <a:ext cx="0" cy="0"/>
          <a:chOff x="0" y="0"/>
          <a:chExt cx="0" cy="0"/>
        </a:xfrm>
      </p:grpSpPr>
      <p:pic>
        <p:nvPicPr>
          <p:cNvPr id="8" name="Graphic 7">
            <a:extLst>
              <a:ext uri="{FF2B5EF4-FFF2-40B4-BE49-F238E27FC236}">
                <a16:creationId xmlns:a16="http://schemas.microsoft.com/office/drawing/2014/main" id="{D514C6BF-376E-43E8-881D-2E767426990A}"/>
              </a:ext>
              <a:ext uri="{C183D7F6-B498-43B3-948B-1728B52AA6E4}">
                <adec:decorative xmlns:adec="http://schemas.microsoft.com/office/drawing/2017/decorative" val="1"/>
              </a:ext>
            </a:extLst>
          </p:cNvPr>
          <p:cNvPicPr>
            <a:picLocks noChangeAspect="1"/>
          </p:cNvPicPr>
          <p:nvPr userDrawn="1"/>
        </p:nvPicPr>
        <p:blipFill rotWithShape="1">
          <a:blip r:embed="rId2">
            <a:extLst>
              <a:ext uri="{96DAC541-7B7A-43D3-8B79-37D633B846F1}">
                <asvg:svgBlip xmlns:asvg="http://schemas.microsoft.com/office/drawing/2016/SVG/main" r:embed="rId3"/>
              </a:ext>
            </a:extLst>
          </a:blip>
          <a:srcRect t="18301" r="28341" b="23071"/>
          <a:stretch/>
        </p:blipFill>
        <p:spPr>
          <a:xfrm>
            <a:off x="4229100" y="0"/>
            <a:ext cx="7962901" cy="6858000"/>
          </a:xfrm>
          <a:prstGeom prst="rect">
            <a:avLst/>
          </a:prstGeom>
        </p:spPr>
      </p:pic>
      <p:sp>
        <p:nvSpPr>
          <p:cNvPr id="2" name="Title 1">
            <a:extLst>
              <a:ext uri="{FF2B5EF4-FFF2-40B4-BE49-F238E27FC236}">
                <a16:creationId xmlns:a16="http://schemas.microsoft.com/office/drawing/2014/main" id="{3F0A9B92-C2D0-466A-A680-A35832C452B3}"/>
              </a:ext>
            </a:extLst>
          </p:cNvPr>
          <p:cNvSpPr>
            <a:spLocks noGrp="1"/>
          </p:cNvSpPr>
          <p:nvPr>
            <p:ph type="title" hasCustomPrompt="1"/>
          </p:nvPr>
        </p:nvSpPr>
        <p:spPr>
          <a:xfrm>
            <a:off x="1333500" y="1020445"/>
            <a:ext cx="2895600" cy="1325563"/>
          </a:xfrm>
        </p:spPr>
        <p:txBody>
          <a:bodyPr anchor="b">
            <a:normAutofit/>
          </a:bodyPr>
          <a:lstStyle>
            <a:lvl1pPr>
              <a:defRPr sz="2800" spc="150" baseline="0">
                <a:solidFill>
                  <a:schemeClr val="bg1"/>
                </a:solidFill>
              </a:defRPr>
            </a:lvl1pPr>
          </a:lstStyle>
          <a:p>
            <a:r>
              <a:rPr lang="en-US" dirty="0"/>
              <a:t>CLICK TO add title</a:t>
            </a:r>
          </a:p>
        </p:txBody>
      </p:sp>
      <p:sp>
        <p:nvSpPr>
          <p:cNvPr id="3" name="Content Placeholder 2">
            <a:extLst>
              <a:ext uri="{FF2B5EF4-FFF2-40B4-BE49-F238E27FC236}">
                <a16:creationId xmlns:a16="http://schemas.microsoft.com/office/drawing/2014/main" id="{2DA41CE6-5A88-4C5C-B2A4-6A5D2153B16F}"/>
              </a:ext>
            </a:extLst>
          </p:cNvPr>
          <p:cNvSpPr>
            <a:spLocks noGrp="1"/>
          </p:cNvSpPr>
          <p:nvPr>
            <p:ph idx="1" hasCustomPrompt="1"/>
          </p:nvPr>
        </p:nvSpPr>
        <p:spPr>
          <a:xfrm>
            <a:off x="1333500" y="2674013"/>
            <a:ext cx="2895600" cy="3269589"/>
          </a:xfrm>
        </p:spPr>
        <p:txBody>
          <a:bodyPr>
            <a:normAutofit/>
          </a:bodyPr>
          <a:lstStyle>
            <a:lvl1pPr marL="0" indent="0">
              <a:lnSpc>
                <a:spcPct val="140000"/>
              </a:lnSpc>
              <a:spcBef>
                <a:spcPts val="1000"/>
              </a:spcBef>
              <a:buNone/>
              <a:defRPr sz="1800">
                <a:solidFill>
                  <a:schemeClr val="bg1"/>
                </a:solidFill>
              </a:defRPr>
            </a:lvl1pPr>
            <a:lvl2pPr marL="457200" indent="0">
              <a:lnSpc>
                <a:spcPct val="140000"/>
              </a:lnSpc>
              <a:spcBef>
                <a:spcPts val="1000"/>
              </a:spcBef>
              <a:buNone/>
              <a:defRPr sz="1800">
                <a:solidFill>
                  <a:schemeClr val="bg1"/>
                </a:solidFill>
              </a:defRPr>
            </a:lvl2pPr>
            <a:lvl3pPr marL="914400" indent="0">
              <a:lnSpc>
                <a:spcPct val="140000"/>
              </a:lnSpc>
              <a:spcBef>
                <a:spcPts val="1000"/>
              </a:spcBef>
              <a:buNone/>
              <a:defRPr sz="1800">
                <a:solidFill>
                  <a:schemeClr val="bg1"/>
                </a:solidFill>
              </a:defRPr>
            </a:lvl3pPr>
            <a:lvl4pPr marL="1371600" indent="0">
              <a:lnSpc>
                <a:spcPct val="140000"/>
              </a:lnSpc>
              <a:spcBef>
                <a:spcPts val="1000"/>
              </a:spcBef>
              <a:buNone/>
              <a:defRPr sz="1800">
                <a:solidFill>
                  <a:schemeClr val="bg1"/>
                </a:solidFill>
              </a:defRPr>
            </a:lvl4pPr>
            <a:lvl5pPr marL="1828800" indent="0">
              <a:lnSpc>
                <a:spcPct val="140000"/>
              </a:lnSpc>
              <a:spcBef>
                <a:spcPts val="1000"/>
              </a:spcBef>
              <a:buNone/>
              <a:defRPr sz="1800">
                <a:solidFill>
                  <a:schemeClr val="bg1"/>
                </a:solidFill>
              </a:defRPr>
            </a:lvl5pPr>
          </a:lstStyle>
          <a:p>
            <a:pPr lvl="0"/>
            <a:r>
              <a:rPr lang="en-US" dirty="0"/>
              <a:t>Click to add content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Footer Placeholder 4">
            <a:extLst>
              <a:ext uri="{FF2B5EF4-FFF2-40B4-BE49-F238E27FC236}">
                <a16:creationId xmlns:a16="http://schemas.microsoft.com/office/drawing/2014/main" id="{7727F11D-8AF8-44D6-A48B-D8C7779B8B08}"/>
              </a:ext>
            </a:extLst>
          </p:cNvPr>
          <p:cNvSpPr>
            <a:spLocks noGrp="1"/>
          </p:cNvSpPr>
          <p:nvPr>
            <p:ph type="ftr" sz="quarter" idx="11"/>
          </p:nvPr>
        </p:nvSpPr>
        <p:spPr>
          <a:xfrm>
            <a:off x="1333500" y="6356349"/>
            <a:ext cx="3819228" cy="365125"/>
          </a:xfrm>
        </p:spPr>
        <p:txBody>
          <a:bodyPr/>
          <a:lstStyle>
            <a:lvl1pPr algn="l">
              <a:defRPr sz="900"/>
            </a:lvl1pPr>
          </a:lstStyle>
          <a:p>
            <a:r>
              <a:rPr lang="en-US" dirty="0"/>
              <a:t>PRESENTATION TITLE</a:t>
            </a:r>
          </a:p>
        </p:txBody>
      </p:sp>
      <p:sp>
        <p:nvSpPr>
          <p:cNvPr id="6" name="Slide Number Placeholder 5">
            <a:extLst>
              <a:ext uri="{FF2B5EF4-FFF2-40B4-BE49-F238E27FC236}">
                <a16:creationId xmlns:a16="http://schemas.microsoft.com/office/drawing/2014/main" id="{658C0879-6B0F-4AF6-A997-EC61DA8964AE}"/>
              </a:ext>
            </a:extLst>
          </p:cNvPr>
          <p:cNvSpPr>
            <a:spLocks noGrp="1"/>
          </p:cNvSpPr>
          <p:nvPr>
            <p:ph type="sldNum" sz="quarter" idx="12"/>
          </p:nvPr>
        </p:nvSpPr>
        <p:spPr>
          <a:xfrm>
            <a:off x="10373350" y="6356349"/>
            <a:ext cx="987552" cy="365125"/>
          </a:xfrm>
        </p:spPr>
        <p:txBody>
          <a:bodyPr/>
          <a:lstStyle>
            <a:lvl1pPr>
              <a:defRPr sz="900"/>
            </a:lvl1pPr>
          </a:lstStyle>
          <a:p>
            <a:fld id="{A49DFD55-3C28-40EF-9E31-A92D2E4017FF}" type="slidenum">
              <a:rPr lang="en-US" smtClean="0"/>
              <a:pPr/>
              <a:t>‹#›</a:t>
            </a:fld>
            <a:endParaRPr lang="en-US" dirty="0"/>
          </a:p>
        </p:txBody>
      </p:sp>
    </p:spTree>
    <p:extLst>
      <p:ext uri="{BB962C8B-B14F-4D97-AF65-F5344CB8AC3E}">
        <p14:creationId xmlns:p14="http://schemas.microsoft.com/office/powerpoint/2010/main" val="98212493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Section Break 1">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5B3628-62D7-4A6D-A79F-34DE91DBA31E}"/>
              </a:ext>
            </a:extLst>
          </p:cNvPr>
          <p:cNvSpPr>
            <a:spLocks noGrp="1"/>
          </p:cNvSpPr>
          <p:nvPr>
            <p:ph type="ctrTitle" hasCustomPrompt="1"/>
          </p:nvPr>
        </p:nvSpPr>
        <p:spPr>
          <a:xfrm>
            <a:off x="6991350" y="487018"/>
            <a:ext cx="4179570" cy="3377354"/>
          </a:xfrm>
        </p:spPr>
        <p:txBody>
          <a:bodyPr anchor="b">
            <a:noAutofit/>
          </a:bodyPr>
          <a:lstStyle>
            <a:lvl1pPr algn="l">
              <a:defRPr sz="3600" spc="150" baseline="0">
                <a:solidFill>
                  <a:schemeClr val="tx1"/>
                </a:solidFill>
              </a:defRPr>
            </a:lvl1pPr>
          </a:lstStyle>
          <a:p>
            <a:r>
              <a:rPr lang="en-US" dirty="0"/>
              <a:t>CLICK TO add title</a:t>
            </a:r>
          </a:p>
        </p:txBody>
      </p:sp>
      <p:grpSp>
        <p:nvGrpSpPr>
          <p:cNvPr id="4" name="Group 3">
            <a:extLst>
              <a:ext uri="{FF2B5EF4-FFF2-40B4-BE49-F238E27FC236}">
                <a16:creationId xmlns:a16="http://schemas.microsoft.com/office/drawing/2014/main" id="{4A96E214-6A61-C8A7-B1DB-C8C260C13441}"/>
              </a:ext>
              <a:ext uri="{C183D7F6-B498-43B3-948B-1728B52AA6E4}">
                <adec:decorative xmlns:adec="http://schemas.microsoft.com/office/drawing/2017/decorative" val="1"/>
              </a:ext>
            </a:extLst>
          </p:cNvPr>
          <p:cNvGrpSpPr/>
          <p:nvPr userDrawn="1"/>
        </p:nvGrpSpPr>
        <p:grpSpPr>
          <a:xfrm>
            <a:off x="0" y="0"/>
            <a:ext cx="6557818" cy="6858000"/>
            <a:chOff x="0" y="0"/>
            <a:chExt cx="4762501" cy="5186363"/>
          </a:xfrm>
        </p:grpSpPr>
        <p:cxnSp>
          <p:nvCxnSpPr>
            <p:cNvPr id="5" name="Straight Connector 4">
              <a:extLst>
                <a:ext uri="{FF2B5EF4-FFF2-40B4-BE49-F238E27FC236}">
                  <a16:creationId xmlns:a16="http://schemas.microsoft.com/office/drawing/2014/main" id="{A18BC1BC-99D6-D9F4-19F9-AAE722E2AE61}"/>
                </a:ext>
              </a:extLst>
            </p:cNvPr>
            <p:cNvCxnSpPr>
              <a:cxnSpLocks/>
            </p:cNvCxnSpPr>
            <p:nvPr userDrawn="1"/>
          </p:nvCxnSpPr>
          <p:spPr>
            <a:xfrm flipH="1" flipV="1">
              <a:off x="0" y="876300"/>
              <a:ext cx="4762500" cy="1628775"/>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6" name="Straight Connector 5">
              <a:extLst>
                <a:ext uri="{FF2B5EF4-FFF2-40B4-BE49-F238E27FC236}">
                  <a16:creationId xmlns:a16="http://schemas.microsoft.com/office/drawing/2014/main" id="{6816F797-248B-2C75-29B9-DB65A809D47B}"/>
                </a:ext>
              </a:extLst>
            </p:cNvPr>
            <p:cNvCxnSpPr>
              <a:cxnSpLocks/>
            </p:cNvCxnSpPr>
            <p:nvPr userDrawn="1"/>
          </p:nvCxnSpPr>
          <p:spPr>
            <a:xfrm flipH="1" flipV="1">
              <a:off x="2638425" y="0"/>
              <a:ext cx="2124076" cy="5186363"/>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128250179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Section Break 2">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5B3628-62D7-4A6D-A79F-34DE91DBA31E}"/>
              </a:ext>
            </a:extLst>
          </p:cNvPr>
          <p:cNvSpPr>
            <a:spLocks noGrp="1"/>
          </p:cNvSpPr>
          <p:nvPr>
            <p:ph type="ctrTitle" hasCustomPrompt="1"/>
          </p:nvPr>
        </p:nvSpPr>
        <p:spPr>
          <a:xfrm>
            <a:off x="6991350" y="487680"/>
            <a:ext cx="4179570" cy="3376691"/>
          </a:xfrm>
        </p:spPr>
        <p:txBody>
          <a:bodyPr anchor="b">
            <a:noAutofit/>
          </a:bodyPr>
          <a:lstStyle>
            <a:lvl1pPr algn="l">
              <a:defRPr sz="3600" spc="150" baseline="0">
                <a:solidFill>
                  <a:schemeClr val="bg1"/>
                </a:solidFill>
              </a:defRPr>
            </a:lvl1pPr>
          </a:lstStyle>
          <a:p>
            <a:r>
              <a:rPr lang="en-US" dirty="0"/>
              <a:t>CLICK TO add title</a:t>
            </a:r>
          </a:p>
        </p:txBody>
      </p:sp>
      <p:cxnSp>
        <p:nvCxnSpPr>
          <p:cNvPr id="7" name="Straight Connector 6">
            <a:extLst>
              <a:ext uri="{FF2B5EF4-FFF2-40B4-BE49-F238E27FC236}">
                <a16:creationId xmlns:a16="http://schemas.microsoft.com/office/drawing/2014/main" id="{5D8E94DD-0F7B-3F92-58EA-5F06D557BF40}"/>
              </a:ext>
              <a:ext uri="{C183D7F6-B498-43B3-948B-1728B52AA6E4}">
                <adec:decorative xmlns:adec="http://schemas.microsoft.com/office/drawing/2017/decorative" val="1"/>
              </a:ext>
            </a:extLst>
          </p:cNvPr>
          <p:cNvCxnSpPr>
            <a:cxnSpLocks/>
          </p:cNvCxnSpPr>
          <p:nvPr userDrawn="1"/>
        </p:nvCxnSpPr>
        <p:spPr>
          <a:xfrm>
            <a:off x="3990667" y="0"/>
            <a:ext cx="1126278" cy="2512291"/>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9" name="Picture Placeholder 8">
            <a:extLst>
              <a:ext uri="{FF2B5EF4-FFF2-40B4-BE49-F238E27FC236}">
                <a16:creationId xmlns:a16="http://schemas.microsoft.com/office/drawing/2014/main" id="{419F5397-34DB-BC88-ADF5-AA470A06FE50}"/>
              </a:ext>
            </a:extLst>
          </p:cNvPr>
          <p:cNvSpPr>
            <a:spLocks noGrp="1"/>
          </p:cNvSpPr>
          <p:nvPr>
            <p:ph type="pic" sz="quarter" idx="10"/>
          </p:nvPr>
        </p:nvSpPr>
        <p:spPr>
          <a:xfrm>
            <a:off x="0" y="-5080"/>
            <a:ext cx="6576291" cy="6872605"/>
          </a:xfrm>
          <a:custGeom>
            <a:avLst/>
            <a:gdLst>
              <a:gd name="connsiteX0" fmla="*/ 0 w 6576291"/>
              <a:gd name="connsiteY0" fmla="*/ 0 h 6867525"/>
              <a:gd name="connsiteX1" fmla="*/ 6576291 w 6576291"/>
              <a:gd name="connsiteY1" fmla="*/ 0 h 6867525"/>
              <a:gd name="connsiteX2" fmla="*/ 6576291 w 6576291"/>
              <a:gd name="connsiteY2" fmla="*/ 6867525 h 6867525"/>
              <a:gd name="connsiteX3" fmla="*/ 0 w 6576291"/>
              <a:gd name="connsiteY3" fmla="*/ 6867525 h 6867525"/>
              <a:gd name="connsiteX4" fmla="*/ 0 w 6576291"/>
              <a:gd name="connsiteY4" fmla="*/ 0 h 6867525"/>
              <a:gd name="connsiteX0" fmla="*/ 0 w 6576291"/>
              <a:gd name="connsiteY0" fmla="*/ 5080 h 6872605"/>
              <a:gd name="connsiteX1" fmla="*/ 3604491 w 6576291"/>
              <a:gd name="connsiteY1" fmla="*/ 0 h 6872605"/>
              <a:gd name="connsiteX2" fmla="*/ 6576291 w 6576291"/>
              <a:gd name="connsiteY2" fmla="*/ 6872605 h 6872605"/>
              <a:gd name="connsiteX3" fmla="*/ 0 w 6576291"/>
              <a:gd name="connsiteY3" fmla="*/ 6872605 h 6872605"/>
              <a:gd name="connsiteX4" fmla="*/ 0 w 6576291"/>
              <a:gd name="connsiteY4" fmla="*/ 5080 h 6872605"/>
              <a:gd name="connsiteX0" fmla="*/ 0 w 6576291"/>
              <a:gd name="connsiteY0" fmla="*/ 0 h 6867525"/>
              <a:gd name="connsiteX1" fmla="*/ 3624811 w 6576291"/>
              <a:gd name="connsiteY1" fmla="*/ 10160 h 6867525"/>
              <a:gd name="connsiteX2" fmla="*/ 6576291 w 6576291"/>
              <a:gd name="connsiteY2" fmla="*/ 6867525 h 6867525"/>
              <a:gd name="connsiteX3" fmla="*/ 0 w 6576291"/>
              <a:gd name="connsiteY3" fmla="*/ 6867525 h 6867525"/>
              <a:gd name="connsiteX4" fmla="*/ 0 w 6576291"/>
              <a:gd name="connsiteY4" fmla="*/ 0 h 6867525"/>
              <a:gd name="connsiteX0" fmla="*/ 0 w 6576291"/>
              <a:gd name="connsiteY0" fmla="*/ 5080 h 6872605"/>
              <a:gd name="connsiteX1" fmla="*/ 3629891 w 6576291"/>
              <a:gd name="connsiteY1" fmla="*/ 0 h 6872605"/>
              <a:gd name="connsiteX2" fmla="*/ 6576291 w 6576291"/>
              <a:gd name="connsiteY2" fmla="*/ 6872605 h 6872605"/>
              <a:gd name="connsiteX3" fmla="*/ 0 w 6576291"/>
              <a:gd name="connsiteY3" fmla="*/ 6872605 h 6872605"/>
              <a:gd name="connsiteX4" fmla="*/ 0 w 6576291"/>
              <a:gd name="connsiteY4" fmla="*/ 5080 h 687260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576291" h="6872605">
                <a:moveTo>
                  <a:pt x="0" y="5080"/>
                </a:moveTo>
                <a:lnTo>
                  <a:pt x="3629891" y="0"/>
                </a:lnTo>
                <a:lnTo>
                  <a:pt x="6576291" y="6872605"/>
                </a:lnTo>
                <a:lnTo>
                  <a:pt x="0" y="6872605"/>
                </a:lnTo>
                <a:lnTo>
                  <a:pt x="0" y="5080"/>
                </a:lnTo>
                <a:close/>
              </a:path>
            </a:pathLst>
          </a:custGeom>
        </p:spPr>
        <p:txBody>
          <a:bodyPr lIns="182880" tIns="182880" bIns="91440">
            <a:normAutofit/>
          </a:bodyPr>
          <a:lstStyle>
            <a:lvl1pPr marL="0" indent="0">
              <a:buNone/>
              <a:defRPr sz="2000">
                <a:solidFill>
                  <a:schemeClr val="bg1"/>
                </a:solidFill>
              </a:defRPr>
            </a:lvl1pPr>
          </a:lstStyle>
          <a:p>
            <a:r>
              <a:rPr lang="en-US"/>
              <a:t>Click icon to add picture</a:t>
            </a:r>
            <a:endParaRPr lang="en-US" dirty="0"/>
          </a:p>
        </p:txBody>
      </p:sp>
    </p:spTree>
    <p:extLst>
      <p:ext uri="{BB962C8B-B14F-4D97-AF65-F5344CB8AC3E}">
        <p14:creationId xmlns:p14="http://schemas.microsoft.com/office/powerpoint/2010/main" val="375401864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Introduc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A3821F-4537-4AE7-8829-C2E3AE60F6E1}"/>
              </a:ext>
            </a:extLst>
          </p:cNvPr>
          <p:cNvSpPr>
            <a:spLocks noGrp="1"/>
          </p:cNvSpPr>
          <p:nvPr>
            <p:ph type="title" hasCustomPrompt="1"/>
          </p:nvPr>
        </p:nvSpPr>
        <p:spPr>
          <a:xfrm>
            <a:off x="1322318" y="268360"/>
            <a:ext cx="7288282" cy="2121177"/>
          </a:xfrm>
        </p:spPr>
        <p:txBody>
          <a:bodyPr anchor="b">
            <a:normAutofit/>
          </a:bodyPr>
          <a:lstStyle>
            <a:lvl1pPr>
              <a:defRPr lang="en-US" sz="2800" kern="1200" spc="150" baseline="0" dirty="0">
                <a:solidFill>
                  <a:schemeClr val="tx1"/>
                </a:solidFill>
                <a:latin typeface="+mj-lt"/>
                <a:ea typeface="+mj-ea"/>
                <a:cs typeface="+mj-cs"/>
              </a:defRPr>
            </a:lvl1pPr>
          </a:lstStyle>
          <a:p>
            <a:r>
              <a:rPr lang="en-US" dirty="0"/>
              <a:t>CLICK TO add title</a:t>
            </a:r>
          </a:p>
        </p:txBody>
      </p:sp>
      <p:sp>
        <p:nvSpPr>
          <p:cNvPr id="3" name="Content Placeholder 3">
            <a:extLst>
              <a:ext uri="{FF2B5EF4-FFF2-40B4-BE49-F238E27FC236}">
                <a16:creationId xmlns:a16="http://schemas.microsoft.com/office/drawing/2014/main" id="{EAC9D25F-5B3D-F5B2-5D02-C6BC6AA8987B}"/>
              </a:ext>
            </a:extLst>
          </p:cNvPr>
          <p:cNvSpPr>
            <a:spLocks noGrp="1"/>
          </p:cNvSpPr>
          <p:nvPr>
            <p:ph sz="half" idx="2" hasCustomPrompt="1"/>
          </p:nvPr>
        </p:nvSpPr>
        <p:spPr>
          <a:xfrm>
            <a:off x="1322388" y="2763078"/>
            <a:ext cx="7288212" cy="3407051"/>
          </a:xfrm>
        </p:spPr>
        <p:txBody>
          <a:bodyPr>
            <a:normAutofit/>
          </a:bodyPr>
          <a:lstStyle>
            <a:lvl1pPr marL="0" indent="0">
              <a:lnSpc>
                <a:spcPct val="100000"/>
              </a:lnSpc>
              <a:buFont typeface="Arial" panose="020B0604020202020204" pitchFamily="34" charset="0"/>
              <a:buNone/>
              <a:defRPr sz="1800" b="1" spc="50" baseline="0"/>
            </a:lvl1pPr>
            <a:lvl2pPr marL="283464" indent="-285750">
              <a:lnSpc>
                <a:spcPct val="100000"/>
              </a:lnSpc>
              <a:spcBef>
                <a:spcPts val="1000"/>
              </a:spcBef>
              <a:buFont typeface="Arial" panose="020B0604020202020204" pitchFamily="34" charset="0"/>
              <a:buChar char="•"/>
              <a:defRPr sz="1800" spc="50" baseline="0"/>
            </a:lvl2pPr>
            <a:lvl3pPr marL="566928" indent="-285750">
              <a:lnSpc>
                <a:spcPct val="100000"/>
              </a:lnSpc>
              <a:spcBef>
                <a:spcPts val="1000"/>
              </a:spcBef>
              <a:buFont typeface="Arial" panose="020B0604020202020204" pitchFamily="34" charset="0"/>
              <a:buChar char="•"/>
              <a:defRPr sz="1800" spc="50" baseline="0"/>
            </a:lvl3pPr>
            <a:lvl4pPr marL="859536" indent="-285750">
              <a:lnSpc>
                <a:spcPct val="100000"/>
              </a:lnSpc>
              <a:spcBef>
                <a:spcPts val="1000"/>
              </a:spcBef>
              <a:buFont typeface="Arial" panose="020B0604020202020204" pitchFamily="34" charset="0"/>
              <a:buChar char="•"/>
              <a:defRPr sz="1800" spc="50" baseline="0"/>
            </a:lvl4pPr>
            <a:lvl5pPr marL="1143000" indent="-285750">
              <a:lnSpc>
                <a:spcPct val="100000"/>
              </a:lnSpc>
              <a:spcBef>
                <a:spcPts val="1000"/>
              </a:spcBef>
              <a:buFont typeface="Arial" panose="020B0604020202020204" pitchFamily="34" charset="0"/>
              <a:buChar char="•"/>
              <a:defRPr sz="1800" spc="50" baseline="0"/>
            </a:lvl5pPr>
          </a:lstStyle>
          <a:p>
            <a:pPr lvl="0"/>
            <a:r>
              <a:rPr lang="en-US" dirty="0"/>
              <a:t>Click to add content</a:t>
            </a:r>
          </a:p>
          <a:p>
            <a:pPr lvl="1"/>
            <a:r>
              <a:rPr lang="en-US" dirty="0"/>
              <a:t>Second level</a:t>
            </a:r>
          </a:p>
          <a:p>
            <a:pPr lvl="2"/>
            <a:r>
              <a:rPr lang="en-US" dirty="0"/>
              <a:t>Third level</a:t>
            </a:r>
          </a:p>
          <a:p>
            <a:pPr lvl="3"/>
            <a:r>
              <a:rPr lang="en-US" dirty="0"/>
              <a:t>Fourth level</a:t>
            </a:r>
          </a:p>
          <a:p>
            <a:pPr lvl="4"/>
            <a:r>
              <a:rPr lang="en-US" dirty="0"/>
              <a:t>Fifth level</a:t>
            </a:r>
          </a:p>
        </p:txBody>
      </p:sp>
      <p:grpSp>
        <p:nvGrpSpPr>
          <p:cNvPr id="9" name="Group 8">
            <a:extLst>
              <a:ext uri="{FF2B5EF4-FFF2-40B4-BE49-F238E27FC236}">
                <a16:creationId xmlns:a16="http://schemas.microsoft.com/office/drawing/2014/main" id="{18E16CF1-2502-F2F0-2C27-2DD7979033E2}"/>
              </a:ext>
              <a:ext uri="{C183D7F6-B498-43B3-948B-1728B52AA6E4}">
                <adec:decorative xmlns:adec="http://schemas.microsoft.com/office/drawing/2017/decorative" val="1"/>
              </a:ext>
            </a:extLst>
          </p:cNvPr>
          <p:cNvGrpSpPr/>
          <p:nvPr userDrawn="1"/>
        </p:nvGrpSpPr>
        <p:grpSpPr>
          <a:xfrm>
            <a:off x="9096374" y="-25401"/>
            <a:ext cx="3095625" cy="6883401"/>
            <a:chOff x="9096375" y="-25401"/>
            <a:chExt cx="3095625" cy="6883401"/>
          </a:xfrm>
        </p:grpSpPr>
        <p:cxnSp>
          <p:nvCxnSpPr>
            <p:cNvPr id="10" name="Straight Connector 9">
              <a:extLst>
                <a:ext uri="{FF2B5EF4-FFF2-40B4-BE49-F238E27FC236}">
                  <a16:creationId xmlns:a16="http://schemas.microsoft.com/office/drawing/2014/main" id="{6322A6FB-333C-65AE-23D8-08BCEA174D43}"/>
                </a:ext>
              </a:extLst>
            </p:cNvPr>
            <p:cNvCxnSpPr/>
            <p:nvPr userDrawn="1"/>
          </p:nvCxnSpPr>
          <p:spPr>
            <a:xfrm>
              <a:off x="9096375" y="1497012"/>
              <a:ext cx="3095625"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 name="Straight Connector 10">
              <a:extLst>
                <a:ext uri="{FF2B5EF4-FFF2-40B4-BE49-F238E27FC236}">
                  <a16:creationId xmlns:a16="http://schemas.microsoft.com/office/drawing/2014/main" id="{162BB247-4598-A983-DEBF-6F042C1DB0BC}"/>
                </a:ext>
              </a:extLst>
            </p:cNvPr>
            <p:cNvCxnSpPr>
              <a:cxnSpLocks/>
            </p:cNvCxnSpPr>
            <p:nvPr userDrawn="1"/>
          </p:nvCxnSpPr>
          <p:spPr>
            <a:xfrm flipH="1">
              <a:off x="9381744" y="-25401"/>
              <a:ext cx="2810256" cy="6883401"/>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grpSp>
      <p:cxnSp>
        <p:nvCxnSpPr>
          <p:cNvPr id="12" name="Straight Connector 11">
            <a:extLst>
              <a:ext uri="{FF2B5EF4-FFF2-40B4-BE49-F238E27FC236}">
                <a16:creationId xmlns:a16="http://schemas.microsoft.com/office/drawing/2014/main" id="{34E84FEE-D475-A71D-7996-5925602ECF9A}"/>
              </a:ext>
              <a:ext uri="{C183D7F6-B498-43B3-948B-1728B52AA6E4}">
                <adec:decorative xmlns:adec="http://schemas.microsoft.com/office/drawing/2017/decorative" val="1"/>
              </a:ext>
            </a:extLst>
          </p:cNvPr>
          <p:cNvCxnSpPr>
            <a:cxnSpLocks/>
          </p:cNvCxnSpPr>
          <p:nvPr userDrawn="1"/>
        </p:nvCxnSpPr>
        <p:spPr>
          <a:xfrm rot="10800000" flipH="1">
            <a:off x="-1" y="-25403"/>
            <a:ext cx="1210573" cy="2048161"/>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15" name="Footer Placeholder 4">
            <a:extLst>
              <a:ext uri="{FF2B5EF4-FFF2-40B4-BE49-F238E27FC236}">
                <a16:creationId xmlns:a16="http://schemas.microsoft.com/office/drawing/2014/main" id="{7459776D-4049-CB00-C321-0627C169BC51}"/>
              </a:ext>
            </a:extLst>
          </p:cNvPr>
          <p:cNvSpPr>
            <a:spLocks noGrp="1"/>
          </p:cNvSpPr>
          <p:nvPr>
            <p:ph type="ftr" sz="quarter" idx="11"/>
          </p:nvPr>
        </p:nvSpPr>
        <p:spPr>
          <a:xfrm>
            <a:off x="1333500" y="6356349"/>
            <a:ext cx="3819228" cy="365125"/>
          </a:xfrm>
        </p:spPr>
        <p:txBody>
          <a:bodyPr/>
          <a:lstStyle>
            <a:lvl1pPr algn="l">
              <a:defRPr sz="900"/>
            </a:lvl1pPr>
          </a:lstStyle>
          <a:p>
            <a:r>
              <a:rPr lang="en-US" dirty="0"/>
              <a:t>PRESENTATION TITLE</a:t>
            </a:r>
          </a:p>
        </p:txBody>
      </p:sp>
      <p:sp>
        <p:nvSpPr>
          <p:cNvPr id="16" name="Slide Number Placeholder 5">
            <a:extLst>
              <a:ext uri="{FF2B5EF4-FFF2-40B4-BE49-F238E27FC236}">
                <a16:creationId xmlns:a16="http://schemas.microsoft.com/office/drawing/2014/main" id="{EDE114AF-34C6-A062-7340-858BC27DA264}"/>
              </a:ext>
            </a:extLst>
          </p:cNvPr>
          <p:cNvSpPr>
            <a:spLocks noGrp="1"/>
          </p:cNvSpPr>
          <p:nvPr>
            <p:ph type="sldNum" sz="quarter" idx="12"/>
          </p:nvPr>
        </p:nvSpPr>
        <p:spPr>
          <a:xfrm>
            <a:off x="10373350" y="6356349"/>
            <a:ext cx="987552" cy="365125"/>
          </a:xfrm>
        </p:spPr>
        <p:txBody>
          <a:bodyPr/>
          <a:lstStyle>
            <a:lvl1pPr>
              <a:defRPr sz="900"/>
            </a:lvl1pPr>
          </a:lstStyle>
          <a:p>
            <a:fld id="{A49DFD55-3C28-40EF-9E31-A92D2E4017FF}" type="slidenum">
              <a:rPr lang="en-US" smtClean="0"/>
              <a:pPr/>
              <a:t>‹#›</a:t>
            </a:fld>
            <a:endParaRPr lang="en-US" dirty="0"/>
          </a:p>
        </p:txBody>
      </p:sp>
    </p:spTree>
    <p:extLst>
      <p:ext uri="{BB962C8B-B14F-4D97-AF65-F5344CB8AC3E}">
        <p14:creationId xmlns:p14="http://schemas.microsoft.com/office/powerpoint/2010/main" val="42497359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Section Break 3">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5B3628-62D7-4A6D-A79F-34DE91DBA31E}"/>
              </a:ext>
            </a:extLst>
          </p:cNvPr>
          <p:cNvSpPr>
            <a:spLocks noGrp="1"/>
          </p:cNvSpPr>
          <p:nvPr>
            <p:ph type="ctrTitle" hasCustomPrompt="1"/>
          </p:nvPr>
        </p:nvSpPr>
        <p:spPr>
          <a:xfrm>
            <a:off x="6991350" y="406400"/>
            <a:ext cx="4179570" cy="3457971"/>
          </a:xfrm>
        </p:spPr>
        <p:txBody>
          <a:bodyPr anchor="b">
            <a:noAutofit/>
          </a:bodyPr>
          <a:lstStyle>
            <a:lvl1pPr algn="l">
              <a:defRPr sz="3600" spc="150" baseline="0">
                <a:solidFill>
                  <a:schemeClr val="bg1"/>
                </a:solidFill>
              </a:defRPr>
            </a:lvl1pPr>
          </a:lstStyle>
          <a:p>
            <a:r>
              <a:rPr lang="en-US" dirty="0"/>
              <a:t>CLICK TO add title</a:t>
            </a:r>
          </a:p>
        </p:txBody>
      </p:sp>
      <p:pic>
        <p:nvPicPr>
          <p:cNvPr id="4" name="Graphic 3">
            <a:extLst>
              <a:ext uri="{FF2B5EF4-FFF2-40B4-BE49-F238E27FC236}">
                <a16:creationId xmlns:a16="http://schemas.microsoft.com/office/drawing/2014/main" id="{5E045004-3604-59DC-13E0-7A0B2DF78C4E}"/>
              </a:ext>
              <a:ext uri="{C183D7F6-B498-43B3-948B-1728B52AA6E4}">
                <adec:decorative xmlns:adec="http://schemas.microsoft.com/office/drawing/2017/decorative" val="1"/>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0" y="828675"/>
            <a:ext cx="5876925" cy="5200650"/>
          </a:xfrm>
          <a:prstGeom prst="rect">
            <a:avLst/>
          </a:prstGeom>
        </p:spPr>
      </p:pic>
    </p:spTree>
    <p:extLst>
      <p:ext uri="{BB962C8B-B14F-4D97-AF65-F5344CB8AC3E}">
        <p14:creationId xmlns:p14="http://schemas.microsoft.com/office/powerpoint/2010/main" val="44032969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wo Content 1">
    <p:bg>
      <p:bgPr>
        <a:solidFill>
          <a:schemeClr val="accent1"/>
        </a:solidFill>
        <a:effectLst/>
      </p:bgPr>
    </p:bg>
    <p:spTree>
      <p:nvGrpSpPr>
        <p:cNvPr id="1" name=""/>
        <p:cNvGrpSpPr/>
        <p:nvPr/>
      </p:nvGrpSpPr>
      <p:grpSpPr>
        <a:xfrm>
          <a:off x="0" y="0"/>
          <a:ext cx="0" cy="0"/>
          <a:chOff x="0" y="0"/>
          <a:chExt cx="0" cy="0"/>
        </a:xfrm>
      </p:grpSpPr>
      <p:pic>
        <p:nvPicPr>
          <p:cNvPr id="10" name="Graphic 9">
            <a:extLst>
              <a:ext uri="{FF2B5EF4-FFF2-40B4-BE49-F238E27FC236}">
                <a16:creationId xmlns:a16="http://schemas.microsoft.com/office/drawing/2014/main" id="{955F7B05-9431-1FBA-415D-6CF2DF562B97}"/>
              </a:ext>
              <a:ext uri="{C183D7F6-B498-43B3-948B-1728B52AA6E4}">
                <adec:decorative xmlns:adec="http://schemas.microsoft.com/office/drawing/2017/decorative" val="1"/>
              </a:ext>
            </a:extLst>
          </p:cNvPr>
          <p:cNvPicPr>
            <a:picLocks noChangeAspect="1"/>
          </p:cNvPicPr>
          <p:nvPr userDrawn="1"/>
        </p:nvPicPr>
        <p:blipFill rotWithShape="1">
          <a:blip r:embed="rId2">
            <a:extLst>
              <a:ext uri="{96DAC541-7B7A-43D3-8B79-37D633B846F1}">
                <asvg:svgBlip xmlns:asvg="http://schemas.microsoft.com/office/drawing/2016/SVG/main" r:embed="rId3"/>
              </a:ext>
            </a:extLst>
          </a:blip>
          <a:srcRect l="39434" t="20278" b="22673"/>
          <a:stretch/>
        </p:blipFill>
        <p:spPr>
          <a:xfrm>
            <a:off x="25785" y="0"/>
            <a:ext cx="4093633" cy="3912394"/>
          </a:xfrm>
          <a:prstGeom prst="rect">
            <a:avLst/>
          </a:prstGeom>
        </p:spPr>
      </p:pic>
      <p:sp>
        <p:nvSpPr>
          <p:cNvPr id="2" name="Title 1">
            <a:extLst>
              <a:ext uri="{FF2B5EF4-FFF2-40B4-BE49-F238E27FC236}">
                <a16:creationId xmlns:a16="http://schemas.microsoft.com/office/drawing/2014/main" id="{81CF3B5C-31C4-46BA-9FAD-72DF917A84DA}"/>
              </a:ext>
            </a:extLst>
          </p:cNvPr>
          <p:cNvSpPr>
            <a:spLocks noGrp="1"/>
          </p:cNvSpPr>
          <p:nvPr>
            <p:ph type="title" hasCustomPrompt="1"/>
          </p:nvPr>
        </p:nvSpPr>
        <p:spPr>
          <a:xfrm>
            <a:off x="2933700" y="568961"/>
            <a:ext cx="8420100" cy="1780860"/>
          </a:xfrm>
        </p:spPr>
        <p:txBody>
          <a:bodyPr anchor="b">
            <a:normAutofit/>
          </a:bodyPr>
          <a:lstStyle>
            <a:lvl1pPr>
              <a:defRPr lang="en-US" sz="2800" kern="1200" spc="150" baseline="0" dirty="0">
                <a:solidFill>
                  <a:schemeClr val="tx1"/>
                </a:solidFill>
                <a:latin typeface="+mj-lt"/>
                <a:ea typeface="+mj-ea"/>
                <a:cs typeface="+mj-cs"/>
              </a:defRPr>
            </a:lvl1pPr>
          </a:lstStyle>
          <a:p>
            <a:r>
              <a:rPr lang="en-US" dirty="0"/>
              <a:t>CLICK TO add title</a:t>
            </a:r>
          </a:p>
        </p:txBody>
      </p:sp>
      <p:sp>
        <p:nvSpPr>
          <p:cNvPr id="3" name="Text Placeholder 2">
            <a:extLst>
              <a:ext uri="{FF2B5EF4-FFF2-40B4-BE49-F238E27FC236}">
                <a16:creationId xmlns:a16="http://schemas.microsoft.com/office/drawing/2014/main" id="{B659CD1F-9DFB-4048-9B9B-2BD7D4EC6400}"/>
              </a:ext>
            </a:extLst>
          </p:cNvPr>
          <p:cNvSpPr>
            <a:spLocks noGrp="1"/>
          </p:cNvSpPr>
          <p:nvPr>
            <p:ph type="body" idx="1" hasCustomPrompt="1"/>
          </p:nvPr>
        </p:nvSpPr>
        <p:spPr>
          <a:xfrm>
            <a:off x="2933700" y="2797255"/>
            <a:ext cx="3924300" cy="464499"/>
          </a:xfrm>
        </p:spPr>
        <p:txBody>
          <a:bodyPr anchor="t">
            <a:normAutofit/>
          </a:bodyPr>
          <a:lstStyle>
            <a:lvl1pPr marL="0" indent="0">
              <a:buNone/>
              <a:defRPr lang="en-US" sz="1800" b="1" kern="1200" spc="50" baseline="0" dirty="0" smtClean="0">
                <a:solidFill>
                  <a:schemeClr val="tx1"/>
                </a:solidFill>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add text</a:t>
            </a:r>
          </a:p>
        </p:txBody>
      </p:sp>
      <p:sp>
        <p:nvSpPr>
          <p:cNvPr id="7" name="Content Placeholder 3">
            <a:extLst>
              <a:ext uri="{FF2B5EF4-FFF2-40B4-BE49-F238E27FC236}">
                <a16:creationId xmlns:a16="http://schemas.microsoft.com/office/drawing/2014/main" id="{07FF22E3-5928-787E-B062-FA18127D3BD9}"/>
              </a:ext>
            </a:extLst>
          </p:cNvPr>
          <p:cNvSpPr>
            <a:spLocks noGrp="1"/>
          </p:cNvSpPr>
          <p:nvPr>
            <p:ph sz="half" idx="13" hasCustomPrompt="1"/>
          </p:nvPr>
        </p:nvSpPr>
        <p:spPr>
          <a:xfrm>
            <a:off x="2933700" y="3251596"/>
            <a:ext cx="3943627" cy="3234264"/>
          </a:xfrm>
        </p:spPr>
        <p:txBody>
          <a:bodyPr tIns="0">
            <a:normAutofit/>
          </a:bodyPr>
          <a:lstStyle>
            <a:lvl1pPr marL="0" indent="0">
              <a:lnSpc>
                <a:spcPct val="100000"/>
              </a:lnSpc>
              <a:buFont typeface="Arial" panose="020B0604020202020204" pitchFamily="34" charset="0"/>
              <a:buNone/>
              <a:defRPr sz="1800" b="0" spc="50" baseline="0"/>
            </a:lvl1pPr>
            <a:lvl2pPr marL="283464" indent="-285750">
              <a:lnSpc>
                <a:spcPct val="100000"/>
              </a:lnSpc>
              <a:spcBef>
                <a:spcPts val="1000"/>
              </a:spcBef>
              <a:buFont typeface="Arial" panose="020B0604020202020204" pitchFamily="34" charset="0"/>
              <a:buChar char="•"/>
              <a:defRPr sz="1800" spc="50" baseline="0"/>
            </a:lvl2pPr>
            <a:lvl3pPr marL="566928" indent="-285750">
              <a:lnSpc>
                <a:spcPct val="100000"/>
              </a:lnSpc>
              <a:spcBef>
                <a:spcPts val="1000"/>
              </a:spcBef>
              <a:buFont typeface="Arial" panose="020B0604020202020204" pitchFamily="34" charset="0"/>
              <a:buChar char="•"/>
              <a:defRPr sz="1800" spc="50" baseline="0"/>
            </a:lvl3pPr>
            <a:lvl4pPr marL="859536" indent="-285750">
              <a:lnSpc>
                <a:spcPct val="100000"/>
              </a:lnSpc>
              <a:spcBef>
                <a:spcPts val="1000"/>
              </a:spcBef>
              <a:buFont typeface="Arial" panose="020B0604020202020204" pitchFamily="34" charset="0"/>
              <a:buChar char="•"/>
              <a:defRPr sz="1800" spc="50" baseline="0"/>
            </a:lvl4pPr>
            <a:lvl5pPr marL="1143000" indent="-285750">
              <a:lnSpc>
                <a:spcPct val="100000"/>
              </a:lnSpc>
              <a:spcBef>
                <a:spcPts val="1000"/>
              </a:spcBef>
              <a:buFont typeface="Arial" panose="020B0604020202020204" pitchFamily="34" charset="0"/>
              <a:buChar char="•"/>
              <a:defRPr sz="1800" spc="50" baseline="0"/>
            </a:lvl5pPr>
          </a:lstStyle>
          <a:p>
            <a:pPr lvl="0"/>
            <a:r>
              <a:rPr lang="en-US" dirty="0"/>
              <a:t>Click to add content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a:extLst>
              <a:ext uri="{FF2B5EF4-FFF2-40B4-BE49-F238E27FC236}">
                <a16:creationId xmlns:a16="http://schemas.microsoft.com/office/drawing/2014/main" id="{B374FC39-67F6-42EA-BCD1-F69AE2F0F22D}"/>
              </a:ext>
            </a:extLst>
          </p:cNvPr>
          <p:cNvSpPr>
            <a:spLocks noGrp="1"/>
          </p:cNvSpPr>
          <p:nvPr>
            <p:ph type="body" sz="quarter" idx="3" hasCustomPrompt="1"/>
          </p:nvPr>
        </p:nvSpPr>
        <p:spPr>
          <a:xfrm>
            <a:off x="7410173" y="2797255"/>
            <a:ext cx="3943627" cy="464499"/>
          </a:xfrm>
        </p:spPr>
        <p:txBody>
          <a:bodyPr anchor="t">
            <a:normAutofit/>
          </a:bodyPr>
          <a:lstStyle>
            <a:lvl1pPr marL="0" indent="0">
              <a:buNone/>
              <a:defRPr lang="en-US" sz="1800" b="1" kern="1200" spc="50" baseline="0" dirty="0" smtClean="0">
                <a:solidFill>
                  <a:schemeClr val="tx1"/>
                </a:solidFill>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add text</a:t>
            </a:r>
          </a:p>
        </p:txBody>
      </p:sp>
      <p:sp>
        <p:nvSpPr>
          <p:cNvPr id="9" name="Content Placeholder 3">
            <a:extLst>
              <a:ext uri="{FF2B5EF4-FFF2-40B4-BE49-F238E27FC236}">
                <a16:creationId xmlns:a16="http://schemas.microsoft.com/office/drawing/2014/main" id="{178E4D0B-96F1-45F3-6B2A-5FA31A37257F}"/>
              </a:ext>
            </a:extLst>
          </p:cNvPr>
          <p:cNvSpPr>
            <a:spLocks noGrp="1"/>
          </p:cNvSpPr>
          <p:nvPr>
            <p:ph sz="half" idx="14" hasCustomPrompt="1"/>
          </p:nvPr>
        </p:nvSpPr>
        <p:spPr>
          <a:xfrm>
            <a:off x="7410173" y="3251595"/>
            <a:ext cx="3943627" cy="3234264"/>
          </a:xfrm>
        </p:spPr>
        <p:txBody>
          <a:bodyPr tIns="0">
            <a:normAutofit/>
          </a:bodyPr>
          <a:lstStyle>
            <a:lvl1pPr marL="0" indent="0">
              <a:lnSpc>
                <a:spcPct val="100000"/>
              </a:lnSpc>
              <a:buFont typeface="Arial" panose="020B0604020202020204" pitchFamily="34" charset="0"/>
              <a:buNone/>
              <a:defRPr sz="1800" b="0" spc="50" baseline="0"/>
            </a:lvl1pPr>
            <a:lvl2pPr marL="283464" indent="-285750">
              <a:lnSpc>
                <a:spcPct val="100000"/>
              </a:lnSpc>
              <a:spcBef>
                <a:spcPts val="1000"/>
              </a:spcBef>
              <a:buFont typeface="Arial" panose="020B0604020202020204" pitchFamily="34" charset="0"/>
              <a:buChar char="•"/>
              <a:defRPr sz="1800" spc="50" baseline="0"/>
            </a:lvl2pPr>
            <a:lvl3pPr marL="566928" indent="-285750">
              <a:lnSpc>
                <a:spcPct val="100000"/>
              </a:lnSpc>
              <a:spcBef>
                <a:spcPts val="1000"/>
              </a:spcBef>
              <a:buFont typeface="Arial" panose="020B0604020202020204" pitchFamily="34" charset="0"/>
              <a:buChar char="•"/>
              <a:defRPr sz="1800" spc="50" baseline="0"/>
            </a:lvl3pPr>
            <a:lvl4pPr marL="859536" indent="-285750">
              <a:lnSpc>
                <a:spcPct val="100000"/>
              </a:lnSpc>
              <a:spcBef>
                <a:spcPts val="1000"/>
              </a:spcBef>
              <a:buFont typeface="Arial" panose="020B0604020202020204" pitchFamily="34" charset="0"/>
              <a:buChar char="•"/>
              <a:defRPr sz="1800" spc="50" baseline="0"/>
            </a:lvl4pPr>
            <a:lvl5pPr marL="1143000" indent="-285750">
              <a:lnSpc>
                <a:spcPct val="100000"/>
              </a:lnSpc>
              <a:spcBef>
                <a:spcPts val="1000"/>
              </a:spcBef>
              <a:buFont typeface="Arial" panose="020B0604020202020204" pitchFamily="34" charset="0"/>
              <a:buChar char="•"/>
              <a:defRPr sz="1800" spc="50" baseline="0"/>
            </a:lvl5pPr>
          </a:lstStyle>
          <a:p>
            <a:pPr lvl="0"/>
            <a:r>
              <a:rPr lang="en-US" dirty="0"/>
              <a:t>Click to add content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3" name="Footer Placeholder 4">
            <a:extLst>
              <a:ext uri="{FF2B5EF4-FFF2-40B4-BE49-F238E27FC236}">
                <a16:creationId xmlns:a16="http://schemas.microsoft.com/office/drawing/2014/main" id="{5F41582C-9AD2-F126-40F3-D43E77D158C8}"/>
              </a:ext>
            </a:extLst>
          </p:cNvPr>
          <p:cNvSpPr>
            <a:spLocks noGrp="1"/>
          </p:cNvSpPr>
          <p:nvPr>
            <p:ph type="ftr" sz="quarter" idx="11"/>
          </p:nvPr>
        </p:nvSpPr>
        <p:spPr>
          <a:xfrm>
            <a:off x="2969260" y="6356349"/>
            <a:ext cx="3819228" cy="365125"/>
          </a:xfrm>
        </p:spPr>
        <p:txBody>
          <a:bodyPr/>
          <a:lstStyle>
            <a:lvl1pPr algn="l">
              <a:defRPr sz="900"/>
            </a:lvl1pPr>
          </a:lstStyle>
          <a:p>
            <a:r>
              <a:rPr lang="en-US" dirty="0"/>
              <a:t>PRESENTATION TITLE</a:t>
            </a:r>
          </a:p>
        </p:txBody>
      </p:sp>
      <p:sp>
        <p:nvSpPr>
          <p:cNvPr id="14" name="Slide Number Placeholder 5">
            <a:extLst>
              <a:ext uri="{FF2B5EF4-FFF2-40B4-BE49-F238E27FC236}">
                <a16:creationId xmlns:a16="http://schemas.microsoft.com/office/drawing/2014/main" id="{341F76B1-7BEF-7A88-1394-1164BFF082E5}"/>
              </a:ext>
            </a:extLst>
          </p:cNvPr>
          <p:cNvSpPr>
            <a:spLocks noGrp="1"/>
          </p:cNvSpPr>
          <p:nvPr>
            <p:ph type="sldNum" sz="quarter" idx="12"/>
          </p:nvPr>
        </p:nvSpPr>
        <p:spPr>
          <a:xfrm>
            <a:off x="10373350" y="6356349"/>
            <a:ext cx="987552" cy="365125"/>
          </a:xfrm>
        </p:spPr>
        <p:txBody>
          <a:bodyPr/>
          <a:lstStyle>
            <a:lvl1pPr>
              <a:defRPr sz="900"/>
            </a:lvl1pPr>
          </a:lstStyle>
          <a:p>
            <a:fld id="{A49DFD55-3C28-40EF-9E31-A92D2E4017FF}" type="slidenum">
              <a:rPr lang="en-US" smtClean="0"/>
              <a:pPr/>
              <a:t>‹#›</a:t>
            </a:fld>
            <a:endParaRPr lang="en-US" dirty="0"/>
          </a:p>
        </p:txBody>
      </p:sp>
    </p:spTree>
    <p:extLst>
      <p:ext uri="{BB962C8B-B14F-4D97-AF65-F5344CB8AC3E}">
        <p14:creationId xmlns:p14="http://schemas.microsoft.com/office/powerpoint/2010/main" val="28401277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wo Content 2">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CF3B5C-31C4-46BA-9FAD-72DF917A84DA}"/>
              </a:ext>
            </a:extLst>
          </p:cNvPr>
          <p:cNvSpPr>
            <a:spLocks noGrp="1"/>
          </p:cNvSpPr>
          <p:nvPr>
            <p:ph type="title" hasCustomPrompt="1"/>
          </p:nvPr>
        </p:nvSpPr>
        <p:spPr>
          <a:xfrm>
            <a:off x="1341120" y="558801"/>
            <a:ext cx="9953308" cy="1780860"/>
          </a:xfrm>
        </p:spPr>
        <p:txBody>
          <a:bodyPr anchor="b">
            <a:normAutofit/>
          </a:bodyPr>
          <a:lstStyle>
            <a:lvl1pPr>
              <a:defRPr lang="en-US" sz="2800" kern="1200" spc="150" baseline="0" dirty="0">
                <a:solidFill>
                  <a:schemeClr val="tx1"/>
                </a:solidFill>
                <a:latin typeface="+mj-lt"/>
                <a:ea typeface="+mj-ea"/>
                <a:cs typeface="+mj-cs"/>
              </a:defRPr>
            </a:lvl1pPr>
          </a:lstStyle>
          <a:p>
            <a:r>
              <a:rPr lang="en-US" dirty="0"/>
              <a:t>CLICK TO add title</a:t>
            </a:r>
          </a:p>
        </p:txBody>
      </p:sp>
      <p:grpSp>
        <p:nvGrpSpPr>
          <p:cNvPr id="10" name="Group 9">
            <a:extLst>
              <a:ext uri="{FF2B5EF4-FFF2-40B4-BE49-F238E27FC236}">
                <a16:creationId xmlns:a16="http://schemas.microsoft.com/office/drawing/2014/main" id="{6A217F83-0BDB-C70B-29FE-2651DE191533}"/>
              </a:ext>
              <a:ext uri="{C183D7F6-B498-43B3-948B-1728B52AA6E4}">
                <adec:decorative xmlns:adec="http://schemas.microsoft.com/office/drawing/2017/decorative" val="1"/>
              </a:ext>
            </a:extLst>
          </p:cNvPr>
          <p:cNvGrpSpPr/>
          <p:nvPr userDrawn="1"/>
        </p:nvGrpSpPr>
        <p:grpSpPr>
          <a:xfrm>
            <a:off x="4429817" y="0"/>
            <a:ext cx="7762183" cy="2754814"/>
            <a:chOff x="7334250" y="0"/>
            <a:chExt cx="4857750" cy="1724025"/>
          </a:xfrm>
        </p:grpSpPr>
        <p:cxnSp>
          <p:nvCxnSpPr>
            <p:cNvPr id="11" name="Straight Connector 10">
              <a:extLst>
                <a:ext uri="{FF2B5EF4-FFF2-40B4-BE49-F238E27FC236}">
                  <a16:creationId xmlns:a16="http://schemas.microsoft.com/office/drawing/2014/main" id="{E0C62368-3F79-C078-7086-B23D2F5A09F8}"/>
                </a:ext>
              </a:extLst>
            </p:cNvPr>
            <p:cNvCxnSpPr/>
            <p:nvPr userDrawn="1"/>
          </p:nvCxnSpPr>
          <p:spPr>
            <a:xfrm flipH="1" flipV="1">
              <a:off x="7334250" y="0"/>
              <a:ext cx="4857750" cy="762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609BDD71-BF2E-BDB0-A625-D8371AEA1CAB}"/>
                </a:ext>
              </a:extLst>
            </p:cNvPr>
            <p:cNvCxnSpPr>
              <a:cxnSpLocks/>
            </p:cNvCxnSpPr>
            <p:nvPr userDrawn="1"/>
          </p:nvCxnSpPr>
          <p:spPr>
            <a:xfrm>
              <a:off x="11487150" y="0"/>
              <a:ext cx="704850" cy="1724025"/>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15" name="Text Placeholder 2">
            <a:extLst>
              <a:ext uri="{FF2B5EF4-FFF2-40B4-BE49-F238E27FC236}">
                <a16:creationId xmlns:a16="http://schemas.microsoft.com/office/drawing/2014/main" id="{83354B96-CD25-BE1C-8CA2-3825F820B759}"/>
              </a:ext>
            </a:extLst>
          </p:cNvPr>
          <p:cNvSpPr>
            <a:spLocks noGrp="1"/>
          </p:cNvSpPr>
          <p:nvPr>
            <p:ph type="body" idx="1" hasCustomPrompt="1"/>
          </p:nvPr>
        </p:nvSpPr>
        <p:spPr>
          <a:xfrm>
            <a:off x="1341120" y="2960877"/>
            <a:ext cx="2722880" cy="351284"/>
          </a:xfrm>
        </p:spPr>
        <p:txBody>
          <a:bodyPr anchor="t">
            <a:normAutofit/>
          </a:bodyPr>
          <a:lstStyle>
            <a:lvl1pPr marL="0" indent="0">
              <a:buNone/>
              <a:defRPr lang="en-US" sz="1800" b="1" kern="1200" spc="50" baseline="0" dirty="0" smtClean="0">
                <a:solidFill>
                  <a:schemeClr val="tx1"/>
                </a:solidFill>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add text</a:t>
            </a:r>
          </a:p>
        </p:txBody>
      </p:sp>
      <p:sp>
        <p:nvSpPr>
          <p:cNvPr id="5" name="Content Placeholder 3">
            <a:extLst>
              <a:ext uri="{FF2B5EF4-FFF2-40B4-BE49-F238E27FC236}">
                <a16:creationId xmlns:a16="http://schemas.microsoft.com/office/drawing/2014/main" id="{CDD81865-54C7-7674-4B2E-041D05C1D146}"/>
              </a:ext>
            </a:extLst>
          </p:cNvPr>
          <p:cNvSpPr>
            <a:spLocks noGrp="1"/>
          </p:cNvSpPr>
          <p:nvPr>
            <p:ph sz="half" idx="15" hasCustomPrompt="1"/>
          </p:nvPr>
        </p:nvSpPr>
        <p:spPr>
          <a:xfrm>
            <a:off x="1341120" y="3392035"/>
            <a:ext cx="2722880" cy="2907164"/>
          </a:xfrm>
        </p:spPr>
        <p:txBody>
          <a:bodyPr tIns="0">
            <a:normAutofit/>
          </a:bodyPr>
          <a:lstStyle>
            <a:lvl1pPr marL="283464" indent="-283464">
              <a:lnSpc>
                <a:spcPct val="100000"/>
              </a:lnSpc>
              <a:buFont typeface="+mj-lt"/>
              <a:buAutoNum type="arabicPeriod"/>
              <a:defRPr sz="1800" b="0" spc="50" baseline="0"/>
            </a:lvl1pPr>
            <a:lvl2pPr marL="566928" indent="-342900">
              <a:lnSpc>
                <a:spcPct val="100000"/>
              </a:lnSpc>
              <a:spcBef>
                <a:spcPts val="1000"/>
              </a:spcBef>
              <a:buFont typeface="+mj-lt"/>
              <a:buAutoNum type="alphaLcPeriod"/>
              <a:defRPr sz="1800" spc="50" baseline="0"/>
            </a:lvl2pPr>
            <a:lvl3pPr marL="850392" indent="-342900">
              <a:lnSpc>
                <a:spcPct val="100000"/>
              </a:lnSpc>
              <a:spcBef>
                <a:spcPts val="1000"/>
              </a:spcBef>
              <a:buFont typeface="+mj-lt"/>
              <a:buAutoNum type="arabicParenR"/>
              <a:defRPr sz="1800" spc="50" baseline="0"/>
            </a:lvl3pPr>
            <a:lvl4pPr marL="1042416" indent="-342900">
              <a:lnSpc>
                <a:spcPct val="100000"/>
              </a:lnSpc>
              <a:spcBef>
                <a:spcPts val="1000"/>
              </a:spcBef>
              <a:buFont typeface="+mj-lt"/>
              <a:buAutoNum type="alphaLcParenR"/>
              <a:defRPr sz="1800" spc="50" baseline="0"/>
            </a:lvl4pPr>
            <a:lvl5pPr marL="1074420" indent="-400050">
              <a:lnSpc>
                <a:spcPct val="100000"/>
              </a:lnSpc>
              <a:spcBef>
                <a:spcPts val="1000"/>
              </a:spcBef>
              <a:buFont typeface="+mj-lt"/>
              <a:buAutoNum type="romanLcPeriod"/>
              <a:defRPr sz="1800" spc="50" baseline="0"/>
            </a:lvl5pPr>
          </a:lstStyle>
          <a:p>
            <a:pPr lvl="0"/>
            <a:r>
              <a:rPr lang="en-US" dirty="0"/>
              <a:t>Click to add content</a:t>
            </a:r>
          </a:p>
          <a:p>
            <a:pPr lvl="1"/>
            <a:r>
              <a:rPr lang="en-US" dirty="0"/>
              <a:t>Second level</a:t>
            </a:r>
          </a:p>
          <a:p>
            <a:pPr lvl="2"/>
            <a:r>
              <a:rPr lang="en-US" dirty="0"/>
              <a:t>Third level</a:t>
            </a:r>
          </a:p>
          <a:p>
            <a:pPr lvl="3"/>
            <a:r>
              <a:rPr lang="en-US" dirty="0"/>
              <a:t>Fourth level</a:t>
            </a:r>
          </a:p>
        </p:txBody>
      </p:sp>
      <p:sp>
        <p:nvSpPr>
          <p:cNvPr id="17" name="Text Placeholder 2">
            <a:extLst>
              <a:ext uri="{FF2B5EF4-FFF2-40B4-BE49-F238E27FC236}">
                <a16:creationId xmlns:a16="http://schemas.microsoft.com/office/drawing/2014/main" id="{6F39BA57-7F1C-623F-BC7F-B689C5AC33EA}"/>
              </a:ext>
            </a:extLst>
          </p:cNvPr>
          <p:cNvSpPr>
            <a:spLocks noGrp="1"/>
          </p:cNvSpPr>
          <p:nvPr>
            <p:ph type="body" idx="10" hasCustomPrompt="1"/>
          </p:nvPr>
        </p:nvSpPr>
        <p:spPr>
          <a:xfrm>
            <a:off x="4754881" y="2960877"/>
            <a:ext cx="5516880" cy="351284"/>
          </a:xfrm>
        </p:spPr>
        <p:txBody>
          <a:bodyPr anchor="t">
            <a:normAutofit/>
          </a:bodyPr>
          <a:lstStyle>
            <a:lvl1pPr marL="0" indent="0">
              <a:buNone/>
              <a:defRPr lang="en-US" sz="1800" b="1" kern="1200" spc="50" baseline="0" dirty="0" smtClean="0">
                <a:solidFill>
                  <a:schemeClr val="tx1"/>
                </a:solidFill>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add text</a:t>
            </a:r>
          </a:p>
        </p:txBody>
      </p:sp>
      <p:sp>
        <p:nvSpPr>
          <p:cNvPr id="3" name="Content Placeholder 3">
            <a:extLst>
              <a:ext uri="{FF2B5EF4-FFF2-40B4-BE49-F238E27FC236}">
                <a16:creationId xmlns:a16="http://schemas.microsoft.com/office/drawing/2014/main" id="{94BF07A4-5A33-0B3C-A378-AB2435F1D5FF}"/>
              </a:ext>
            </a:extLst>
          </p:cNvPr>
          <p:cNvSpPr>
            <a:spLocks noGrp="1"/>
          </p:cNvSpPr>
          <p:nvPr>
            <p:ph sz="half" idx="14" hasCustomPrompt="1"/>
          </p:nvPr>
        </p:nvSpPr>
        <p:spPr>
          <a:xfrm>
            <a:off x="4754881" y="3324859"/>
            <a:ext cx="5506720" cy="3031489"/>
          </a:xfrm>
        </p:spPr>
        <p:txBody>
          <a:bodyPr tIns="0">
            <a:normAutofit/>
          </a:bodyPr>
          <a:lstStyle>
            <a:lvl1pPr marL="0" indent="0">
              <a:lnSpc>
                <a:spcPct val="100000"/>
              </a:lnSpc>
              <a:buFont typeface="Arial" panose="020B0604020202020204" pitchFamily="34" charset="0"/>
              <a:buNone/>
              <a:defRPr sz="1800" b="0" spc="50" baseline="0"/>
            </a:lvl1pPr>
            <a:lvl2pPr marL="283464" indent="-285750">
              <a:lnSpc>
                <a:spcPct val="100000"/>
              </a:lnSpc>
              <a:spcBef>
                <a:spcPts val="1000"/>
              </a:spcBef>
              <a:buFont typeface="Arial" panose="020B0604020202020204" pitchFamily="34" charset="0"/>
              <a:buChar char="•"/>
              <a:defRPr sz="1800" spc="50" baseline="0"/>
            </a:lvl2pPr>
            <a:lvl3pPr marL="566928" indent="-285750">
              <a:lnSpc>
                <a:spcPct val="100000"/>
              </a:lnSpc>
              <a:spcBef>
                <a:spcPts val="1000"/>
              </a:spcBef>
              <a:buFont typeface="Arial" panose="020B0604020202020204" pitchFamily="34" charset="0"/>
              <a:buChar char="•"/>
              <a:defRPr sz="1800" spc="50" baseline="0"/>
            </a:lvl3pPr>
            <a:lvl4pPr marL="859536" indent="-285750">
              <a:lnSpc>
                <a:spcPct val="100000"/>
              </a:lnSpc>
              <a:spcBef>
                <a:spcPts val="1000"/>
              </a:spcBef>
              <a:buFont typeface="Arial" panose="020B0604020202020204" pitchFamily="34" charset="0"/>
              <a:buChar char="•"/>
              <a:defRPr sz="1800" spc="50" baseline="0"/>
            </a:lvl4pPr>
            <a:lvl5pPr marL="1143000" indent="-285750">
              <a:lnSpc>
                <a:spcPct val="100000"/>
              </a:lnSpc>
              <a:spcBef>
                <a:spcPts val="1000"/>
              </a:spcBef>
              <a:buFont typeface="Arial" panose="020B0604020202020204" pitchFamily="34" charset="0"/>
              <a:buChar char="•"/>
              <a:defRPr sz="1800" spc="50" baseline="0"/>
            </a:lvl5pPr>
          </a:lstStyle>
          <a:p>
            <a:pPr lvl="0"/>
            <a:r>
              <a:rPr lang="en-US" dirty="0"/>
              <a:t>Click to add content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9" name="Footer Placeholder 4">
            <a:extLst>
              <a:ext uri="{FF2B5EF4-FFF2-40B4-BE49-F238E27FC236}">
                <a16:creationId xmlns:a16="http://schemas.microsoft.com/office/drawing/2014/main" id="{63DC63A6-41FE-6C2D-9A53-0AE4A6DBF39B}"/>
              </a:ext>
            </a:extLst>
          </p:cNvPr>
          <p:cNvSpPr>
            <a:spLocks noGrp="1"/>
          </p:cNvSpPr>
          <p:nvPr>
            <p:ph type="ftr" sz="quarter" idx="12"/>
          </p:nvPr>
        </p:nvSpPr>
        <p:spPr>
          <a:xfrm>
            <a:off x="1333500" y="6356349"/>
            <a:ext cx="3819228" cy="365125"/>
          </a:xfrm>
        </p:spPr>
        <p:txBody>
          <a:bodyPr/>
          <a:lstStyle>
            <a:lvl1pPr algn="l">
              <a:defRPr sz="900"/>
            </a:lvl1pPr>
          </a:lstStyle>
          <a:p>
            <a:r>
              <a:rPr lang="en-US" dirty="0"/>
              <a:t>PRESENTATION TITLE</a:t>
            </a:r>
          </a:p>
        </p:txBody>
      </p:sp>
      <p:sp>
        <p:nvSpPr>
          <p:cNvPr id="20" name="Slide Number Placeholder 5">
            <a:extLst>
              <a:ext uri="{FF2B5EF4-FFF2-40B4-BE49-F238E27FC236}">
                <a16:creationId xmlns:a16="http://schemas.microsoft.com/office/drawing/2014/main" id="{0B5130EC-B05B-5489-FBEC-DBEB6D1E737D}"/>
              </a:ext>
            </a:extLst>
          </p:cNvPr>
          <p:cNvSpPr>
            <a:spLocks noGrp="1"/>
          </p:cNvSpPr>
          <p:nvPr>
            <p:ph type="sldNum" sz="quarter" idx="13"/>
          </p:nvPr>
        </p:nvSpPr>
        <p:spPr>
          <a:xfrm>
            <a:off x="10373350" y="6356349"/>
            <a:ext cx="987552" cy="365125"/>
          </a:xfrm>
        </p:spPr>
        <p:txBody>
          <a:bodyPr/>
          <a:lstStyle>
            <a:lvl1pPr>
              <a:defRPr sz="900"/>
            </a:lvl1pPr>
          </a:lstStyle>
          <a:p>
            <a:fld id="{A49DFD55-3C28-40EF-9E31-A92D2E4017FF}" type="slidenum">
              <a:rPr lang="en-US" smtClean="0"/>
              <a:pPr/>
              <a:t>‹#›</a:t>
            </a:fld>
            <a:endParaRPr lang="en-US" dirty="0"/>
          </a:p>
        </p:txBody>
      </p:sp>
    </p:spTree>
    <p:extLst>
      <p:ext uri="{BB962C8B-B14F-4D97-AF65-F5344CB8AC3E}">
        <p14:creationId xmlns:p14="http://schemas.microsoft.com/office/powerpoint/2010/main" val="211208553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Summary">
    <p:spTree>
      <p:nvGrpSpPr>
        <p:cNvPr id="1" name=""/>
        <p:cNvGrpSpPr/>
        <p:nvPr/>
      </p:nvGrpSpPr>
      <p:grpSpPr>
        <a:xfrm>
          <a:off x="0" y="0"/>
          <a:ext cx="0" cy="0"/>
          <a:chOff x="0" y="0"/>
          <a:chExt cx="0" cy="0"/>
        </a:xfrm>
      </p:grpSpPr>
      <p:cxnSp>
        <p:nvCxnSpPr>
          <p:cNvPr id="11" name="Straight Connector 10">
            <a:extLst>
              <a:ext uri="{FF2B5EF4-FFF2-40B4-BE49-F238E27FC236}">
                <a16:creationId xmlns:a16="http://schemas.microsoft.com/office/drawing/2014/main" id="{3B2CC92D-F90A-CB67-4860-D6939AC29566}"/>
              </a:ext>
              <a:ext uri="{C183D7F6-B498-43B3-948B-1728B52AA6E4}">
                <adec:decorative xmlns:adec="http://schemas.microsoft.com/office/drawing/2017/decorative" val="1"/>
              </a:ext>
            </a:extLst>
          </p:cNvPr>
          <p:cNvCxnSpPr>
            <a:cxnSpLocks/>
          </p:cNvCxnSpPr>
          <p:nvPr userDrawn="1"/>
        </p:nvCxnSpPr>
        <p:spPr>
          <a:xfrm flipH="1" flipV="1">
            <a:off x="3094182" y="0"/>
            <a:ext cx="1745673" cy="3897745"/>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2" name="Title 1">
            <a:extLst>
              <a:ext uri="{FF2B5EF4-FFF2-40B4-BE49-F238E27FC236}">
                <a16:creationId xmlns:a16="http://schemas.microsoft.com/office/drawing/2014/main" id="{23A3821F-4537-4AE7-8829-C2E3AE60F6E1}"/>
              </a:ext>
            </a:extLst>
          </p:cNvPr>
          <p:cNvSpPr>
            <a:spLocks noGrp="1"/>
          </p:cNvSpPr>
          <p:nvPr>
            <p:ph type="title" hasCustomPrompt="1"/>
          </p:nvPr>
        </p:nvSpPr>
        <p:spPr>
          <a:xfrm>
            <a:off x="5476874" y="1671639"/>
            <a:ext cx="5884027" cy="1204912"/>
          </a:xfrm>
        </p:spPr>
        <p:txBody>
          <a:bodyPr anchor="b">
            <a:normAutofit/>
          </a:bodyPr>
          <a:lstStyle>
            <a:lvl1pPr>
              <a:defRPr lang="en-US" sz="2800" kern="1200" spc="150" baseline="0" dirty="0">
                <a:solidFill>
                  <a:schemeClr val="tx1"/>
                </a:solidFill>
                <a:latin typeface="+mj-lt"/>
                <a:ea typeface="+mj-ea"/>
                <a:cs typeface="+mj-cs"/>
              </a:defRPr>
            </a:lvl1pPr>
          </a:lstStyle>
          <a:p>
            <a:r>
              <a:rPr lang="en-US" dirty="0"/>
              <a:t>CLICK TO add title</a:t>
            </a:r>
          </a:p>
        </p:txBody>
      </p:sp>
      <p:sp>
        <p:nvSpPr>
          <p:cNvPr id="13" name="Picture Placeholder 12">
            <a:extLst>
              <a:ext uri="{FF2B5EF4-FFF2-40B4-BE49-F238E27FC236}">
                <a16:creationId xmlns:a16="http://schemas.microsoft.com/office/drawing/2014/main" id="{4C376638-5C5B-8E5B-0C26-8F63B98EA417}"/>
              </a:ext>
            </a:extLst>
          </p:cNvPr>
          <p:cNvSpPr>
            <a:spLocks noGrp="1"/>
          </p:cNvSpPr>
          <p:nvPr>
            <p:ph type="pic" sz="quarter" idx="13"/>
          </p:nvPr>
        </p:nvSpPr>
        <p:spPr>
          <a:xfrm>
            <a:off x="-28230" y="-9144"/>
            <a:ext cx="5481955" cy="6876288"/>
          </a:xfrm>
          <a:custGeom>
            <a:avLst/>
            <a:gdLst>
              <a:gd name="connsiteX0" fmla="*/ 0 w 5476875"/>
              <a:gd name="connsiteY0" fmla="*/ 0 h 6858000"/>
              <a:gd name="connsiteX1" fmla="*/ 5476875 w 5476875"/>
              <a:gd name="connsiteY1" fmla="*/ 0 h 6858000"/>
              <a:gd name="connsiteX2" fmla="*/ 5476875 w 5476875"/>
              <a:gd name="connsiteY2" fmla="*/ 6858000 h 6858000"/>
              <a:gd name="connsiteX3" fmla="*/ 0 w 5476875"/>
              <a:gd name="connsiteY3" fmla="*/ 6858000 h 6858000"/>
              <a:gd name="connsiteX4" fmla="*/ 0 w 5476875"/>
              <a:gd name="connsiteY4" fmla="*/ 0 h 6858000"/>
              <a:gd name="connsiteX0" fmla="*/ 0 w 5476875"/>
              <a:gd name="connsiteY0" fmla="*/ 0 h 6858000"/>
              <a:gd name="connsiteX1" fmla="*/ 2520315 w 5476875"/>
              <a:gd name="connsiteY1" fmla="*/ 0 h 6858000"/>
              <a:gd name="connsiteX2" fmla="*/ 5476875 w 5476875"/>
              <a:gd name="connsiteY2" fmla="*/ 6858000 h 6858000"/>
              <a:gd name="connsiteX3" fmla="*/ 0 w 5476875"/>
              <a:gd name="connsiteY3" fmla="*/ 6858000 h 6858000"/>
              <a:gd name="connsiteX4" fmla="*/ 0 w 5476875"/>
              <a:gd name="connsiteY4" fmla="*/ 0 h 6858000"/>
              <a:gd name="connsiteX0" fmla="*/ 5080 w 5481955"/>
              <a:gd name="connsiteY0" fmla="*/ 0 h 6858000"/>
              <a:gd name="connsiteX1" fmla="*/ 2525395 w 5481955"/>
              <a:gd name="connsiteY1" fmla="*/ 0 h 6858000"/>
              <a:gd name="connsiteX2" fmla="*/ 5481955 w 5481955"/>
              <a:gd name="connsiteY2" fmla="*/ 6858000 h 6858000"/>
              <a:gd name="connsiteX3" fmla="*/ 5080 w 5481955"/>
              <a:gd name="connsiteY3" fmla="*/ 6858000 h 6858000"/>
              <a:gd name="connsiteX4" fmla="*/ 0 w 5481955"/>
              <a:gd name="connsiteY4" fmla="*/ 4805680 h 6858000"/>
              <a:gd name="connsiteX5" fmla="*/ 5080 w 5481955"/>
              <a:gd name="connsiteY5" fmla="*/ 0 h 6858000"/>
              <a:gd name="connsiteX0" fmla="*/ 5080 w 5481955"/>
              <a:gd name="connsiteY0" fmla="*/ 0 h 6863080"/>
              <a:gd name="connsiteX1" fmla="*/ 2525395 w 5481955"/>
              <a:gd name="connsiteY1" fmla="*/ 0 h 6863080"/>
              <a:gd name="connsiteX2" fmla="*/ 5481955 w 5481955"/>
              <a:gd name="connsiteY2" fmla="*/ 6858000 h 6863080"/>
              <a:gd name="connsiteX3" fmla="*/ 899160 w 5481955"/>
              <a:gd name="connsiteY3" fmla="*/ 6863080 h 6863080"/>
              <a:gd name="connsiteX4" fmla="*/ 0 w 5481955"/>
              <a:gd name="connsiteY4" fmla="*/ 4805680 h 6863080"/>
              <a:gd name="connsiteX5" fmla="*/ 5080 w 5481955"/>
              <a:gd name="connsiteY5" fmla="*/ 0 h 6863080"/>
              <a:gd name="connsiteX0" fmla="*/ 5080 w 5481955"/>
              <a:gd name="connsiteY0" fmla="*/ 0 h 6863080"/>
              <a:gd name="connsiteX1" fmla="*/ 2525395 w 5481955"/>
              <a:gd name="connsiteY1" fmla="*/ 0 h 6863080"/>
              <a:gd name="connsiteX2" fmla="*/ 5481955 w 5481955"/>
              <a:gd name="connsiteY2" fmla="*/ 6858000 h 6863080"/>
              <a:gd name="connsiteX3" fmla="*/ 899160 w 5481955"/>
              <a:gd name="connsiteY3" fmla="*/ 6863080 h 6863080"/>
              <a:gd name="connsiteX4" fmla="*/ 0 w 5481955"/>
              <a:gd name="connsiteY4" fmla="*/ 4805680 h 6863080"/>
              <a:gd name="connsiteX5" fmla="*/ 5080 w 5481955"/>
              <a:gd name="connsiteY5" fmla="*/ 0 h 6863080"/>
              <a:gd name="connsiteX0" fmla="*/ 5080 w 5481955"/>
              <a:gd name="connsiteY0" fmla="*/ 0 h 6863080"/>
              <a:gd name="connsiteX1" fmla="*/ 2525395 w 5481955"/>
              <a:gd name="connsiteY1" fmla="*/ 0 h 6863080"/>
              <a:gd name="connsiteX2" fmla="*/ 5481955 w 5481955"/>
              <a:gd name="connsiteY2" fmla="*/ 6858000 h 6863080"/>
              <a:gd name="connsiteX3" fmla="*/ 899160 w 5481955"/>
              <a:gd name="connsiteY3" fmla="*/ 6863080 h 6863080"/>
              <a:gd name="connsiteX4" fmla="*/ 0 w 5481955"/>
              <a:gd name="connsiteY4" fmla="*/ 4805680 h 6863080"/>
              <a:gd name="connsiteX5" fmla="*/ 5080 w 5481955"/>
              <a:gd name="connsiteY5" fmla="*/ 0 h 6863080"/>
              <a:gd name="connsiteX0" fmla="*/ 5080 w 5481955"/>
              <a:gd name="connsiteY0" fmla="*/ 0 h 6863080"/>
              <a:gd name="connsiteX1" fmla="*/ 2525395 w 5481955"/>
              <a:gd name="connsiteY1" fmla="*/ 0 h 6863080"/>
              <a:gd name="connsiteX2" fmla="*/ 5481955 w 5481955"/>
              <a:gd name="connsiteY2" fmla="*/ 6858000 h 6863080"/>
              <a:gd name="connsiteX3" fmla="*/ 899160 w 5481955"/>
              <a:gd name="connsiteY3" fmla="*/ 6863080 h 6863080"/>
              <a:gd name="connsiteX4" fmla="*/ 0 w 5481955"/>
              <a:gd name="connsiteY4" fmla="*/ 4759960 h 6863080"/>
              <a:gd name="connsiteX5" fmla="*/ 5080 w 5481955"/>
              <a:gd name="connsiteY5" fmla="*/ 0 h 6863080"/>
              <a:gd name="connsiteX0" fmla="*/ 5080 w 5481955"/>
              <a:gd name="connsiteY0" fmla="*/ 0 h 6863080"/>
              <a:gd name="connsiteX1" fmla="*/ 2525395 w 5481955"/>
              <a:gd name="connsiteY1" fmla="*/ 0 h 6863080"/>
              <a:gd name="connsiteX2" fmla="*/ 5481955 w 5481955"/>
              <a:gd name="connsiteY2" fmla="*/ 6858000 h 6863080"/>
              <a:gd name="connsiteX3" fmla="*/ 899160 w 5481955"/>
              <a:gd name="connsiteY3" fmla="*/ 6863080 h 6863080"/>
              <a:gd name="connsiteX4" fmla="*/ 0 w 5481955"/>
              <a:gd name="connsiteY4" fmla="*/ 4759960 h 6863080"/>
              <a:gd name="connsiteX5" fmla="*/ 5080 w 5481955"/>
              <a:gd name="connsiteY5" fmla="*/ 0 h 68630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481955" h="6863080">
                <a:moveTo>
                  <a:pt x="5080" y="0"/>
                </a:moveTo>
                <a:lnTo>
                  <a:pt x="2525395" y="0"/>
                </a:lnTo>
                <a:lnTo>
                  <a:pt x="5481955" y="6858000"/>
                </a:lnTo>
                <a:lnTo>
                  <a:pt x="899160" y="6863080"/>
                </a:lnTo>
                <a:cubicBezTo>
                  <a:pt x="506307" y="5933440"/>
                  <a:pt x="413173" y="5720080"/>
                  <a:pt x="0" y="4759960"/>
                </a:cubicBezTo>
                <a:cubicBezTo>
                  <a:pt x="1693" y="3158067"/>
                  <a:pt x="3387" y="1601893"/>
                  <a:pt x="5080" y="0"/>
                </a:cubicBezTo>
                <a:close/>
              </a:path>
            </a:pathLst>
          </a:custGeom>
        </p:spPr>
        <p:txBody>
          <a:bodyPr lIns="274320" tIns="91440" bIns="91440">
            <a:normAutofit/>
          </a:bodyPr>
          <a:lstStyle>
            <a:lvl1pPr marL="0" indent="0" algn="l">
              <a:buNone/>
              <a:defRPr sz="2000">
                <a:solidFill>
                  <a:schemeClr val="tx1"/>
                </a:solidFill>
              </a:defRPr>
            </a:lvl1pPr>
          </a:lstStyle>
          <a:p>
            <a:r>
              <a:rPr lang="en-US"/>
              <a:t>Click icon to add picture</a:t>
            </a:r>
            <a:endParaRPr lang="en-US" dirty="0"/>
          </a:p>
        </p:txBody>
      </p:sp>
      <p:sp>
        <p:nvSpPr>
          <p:cNvPr id="4" name="Footer Placeholder 4">
            <a:extLst>
              <a:ext uri="{FF2B5EF4-FFF2-40B4-BE49-F238E27FC236}">
                <a16:creationId xmlns:a16="http://schemas.microsoft.com/office/drawing/2014/main" id="{04569D00-2037-2A8D-943B-22FAC1C0B690}"/>
              </a:ext>
            </a:extLst>
          </p:cNvPr>
          <p:cNvSpPr>
            <a:spLocks noGrp="1"/>
          </p:cNvSpPr>
          <p:nvPr>
            <p:ph type="ftr" sz="quarter" idx="11"/>
          </p:nvPr>
        </p:nvSpPr>
        <p:spPr>
          <a:xfrm>
            <a:off x="825500" y="6356349"/>
            <a:ext cx="3819228" cy="365125"/>
          </a:xfrm>
        </p:spPr>
        <p:txBody>
          <a:bodyPr/>
          <a:lstStyle>
            <a:lvl1pPr algn="l">
              <a:defRPr sz="900"/>
            </a:lvl1pPr>
          </a:lstStyle>
          <a:p>
            <a:r>
              <a:rPr lang="en-US" dirty="0"/>
              <a:t>PRESENTATION TITLE</a:t>
            </a:r>
          </a:p>
        </p:txBody>
      </p:sp>
      <p:sp>
        <p:nvSpPr>
          <p:cNvPr id="5" name="Slide Number Placeholder 5">
            <a:extLst>
              <a:ext uri="{FF2B5EF4-FFF2-40B4-BE49-F238E27FC236}">
                <a16:creationId xmlns:a16="http://schemas.microsoft.com/office/drawing/2014/main" id="{75967A9D-0B53-4F3F-0872-495C23A33235}"/>
              </a:ext>
            </a:extLst>
          </p:cNvPr>
          <p:cNvSpPr>
            <a:spLocks noGrp="1"/>
          </p:cNvSpPr>
          <p:nvPr>
            <p:ph type="sldNum" sz="quarter" idx="12"/>
          </p:nvPr>
        </p:nvSpPr>
        <p:spPr>
          <a:xfrm>
            <a:off x="10373350" y="6356349"/>
            <a:ext cx="987552" cy="365125"/>
          </a:xfrm>
        </p:spPr>
        <p:txBody>
          <a:bodyPr/>
          <a:lstStyle>
            <a:lvl1pPr>
              <a:defRPr sz="900"/>
            </a:lvl1pPr>
          </a:lstStyle>
          <a:p>
            <a:fld id="{A49DFD55-3C28-40EF-9E31-A92D2E4017FF}" type="slidenum">
              <a:rPr lang="en-US" smtClean="0"/>
              <a:pPr/>
              <a:t>‹#›</a:t>
            </a:fld>
            <a:endParaRPr lang="en-US" dirty="0"/>
          </a:p>
        </p:txBody>
      </p:sp>
      <p:sp>
        <p:nvSpPr>
          <p:cNvPr id="8" name="Content Placeholder 3">
            <a:extLst>
              <a:ext uri="{FF2B5EF4-FFF2-40B4-BE49-F238E27FC236}">
                <a16:creationId xmlns:a16="http://schemas.microsoft.com/office/drawing/2014/main" id="{643B0E9A-A777-8745-6A36-0A79CB5E036B}"/>
              </a:ext>
            </a:extLst>
          </p:cNvPr>
          <p:cNvSpPr>
            <a:spLocks noGrp="1"/>
          </p:cNvSpPr>
          <p:nvPr>
            <p:ph sz="half" idx="14" hasCustomPrompt="1"/>
          </p:nvPr>
        </p:nvSpPr>
        <p:spPr>
          <a:xfrm>
            <a:off x="5453725" y="3660774"/>
            <a:ext cx="5907176" cy="2536826"/>
          </a:xfrm>
        </p:spPr>
        <p:txBody>
          <a:bodyPr tIns="0">
            <a:normAutofit/>
          </a:bodyPr>
          <a:lstStyle>
            <a:lvl1pPr marL="0" indent="0">
              <a:lnSpc>
                <a:spcPct val="100000"/>
              </a:lnSpc>
              <a:buFont typeface="Arial" panose="020B0604020202020204" pitchFamily="34" charset="0"/>
              <a:buNone/>
              <a:defRPr sz="1800" b="0" spc="50" baseline="0"/>
            </a:lvl1pPr>
            <a:lvl2pPr marL="283464" indent="-285750">
              <a:lnSpc>
                <a:spcPct val="100000"/>
              </a:lnSpc>
              <a:spcBef>
                <a:spcPts val="1000"/>
              </a:spcBef>
              <a:buFont typeface="Arial" panose="020B0604020202020204" pitchFamily="34" charset="0"/>
              <a:buChar char="•"/>
              <a:defRPr sz="1800" spc="50" baseline="0"/>
            </a:lvl2pPr>
            <a:lvl3pPr marL="566928" indent="-285750">
              <a:lnSpc>
                <a:spcPct val="100000"/>
              </a:lnSpc>
              <a:spcBef>
                <a:spcPts val="1000"/>
              </a:spcBef>
              <a:buFont typeface="Arial" panose="020B0604020202020204" pitchFamily="34" charset="0"/>
              <a:buChar char="•"/>
              <a:defRPr sz="1800" spc="50" baseline="0"/>
            </a:lvl3pPr>
            <a:lvl4pPr marL="859536" indent="-285750">
              <a:lnSpc>
                <a:spcPct val="100000"/>
              </a:lnSpc>
              <a:spcBef>
                <a:spcPts val="1000"/>
              </a:spcBef>
              <a:buFont typeface="Arial" panose="020B0604020202020204" pitchFamily="34" charset="0"/>
              <a:buChar char="•"/>
              <a:defRPr sz="1800" spc="50" baseline="0"/>
            </a:lvl4pPr>
            <a:lvl5pPr marL="1152144" indent="-285750">
              <a:lnSpc>
                <a:spcPct val="100000"/>
              </a:lnSpc>
              <a:spcBef>
                <a:spcPts val="1000"/>
              </a:spcBef>
              <a:buFont typeface="Arial" panose="020B0604020202020204" pitchFamily="34" charset="0"/>
              <a:buChar char="•"/>
              <a:defRPr sz="1800" spc="50" baseline="0"/>
            </a:lvl5pPr>
          </a:lstStyle>
          <a:p>
            <a:pPr lvl="0"/>
            <a:r>
              <a:rPr lang="en-US" dirty="0"/>
              <a:t>Click to add content</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917780591"/>
      </p:ext>
    </p:extLst>
  </p:cSld>
  <p:clrMapOvr>
    <a:masterClrMapping/>
  </p:clrMapOvr>
  <p:extLst>
    <p:ext uri="{DCECCB84-F9BA-43D5-87BE-67443E8EF086}">
      <p15:sldGuideLst xmlns:p15="http://schemas.microsoft.com/office/powerpoint/2012/main">
        <p15:guide id="1" pos="3000">
          <p15:clr>
            <a:srgbClr val="FBAE40"/>
          </p15:clr>
        </p15:guide>
      </p15:sldGuideLst>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Table 1">
    <p:bg>
      <p:bgRef idx="1001">
        <a:schemeClr val="bg1"/>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5C4E19-B78B-4E39-B661-7E6A2E6C5002}"/>
              </a:ext>
            </a:extLst>
          </p:cNvPr>
          <p:cNvSpPr>
            <a:spLocks noGrp="1"/>
          </p:cNvSpPr>
          <p:nvPr>
            <p:ph type="title" hasCustomPrompt="1"/>
          </p:nvPr>
        </p:nvSpPr>
        <p:spPr>
          <a:xfrm>
            <a:off x="838201" y="895350"/>
            <a:ext cx="3247662" cy="1917700"/>
          </a:xfrm>
        </p:spPr>
        <p:txBody>
          <a:bodyPr>
            <a:normAutofit/>
          </a:bodyPr>
          <a:lstStyle>
            <a:lvl1pPr algn="l">
              <a:defRPr lang="en-US" sz="2400" kern="1200" spc="150" baseline="0" dirty="0">
                <a:solidFill>
                  <a:schemeClr val="tx1"/>
                </a:solidFill>
                <a:latin typeface="+mj-lt"/>
                <a:ea typeface="+mj-ea"/>
                <a:cs typeface="+mj-cs"/>
              </a:defRPr>
            </a:lvl1pPr>
          </a:lstStyle>
          <a:p>
            <a:r>
              <a:rPr lang="en-US" dirty="0"/>
              <a:t>CLICK TO add title</a:t>
            </a:r>
          </a:p>
        </p:txBody>
      </p:sp>
      <p:sp>
        <p:nvSpPr>
          <p:cNvPr id="3" name="Content Placeholder 3">
            <a:extLst>
              <a:ext uri="{FF2B5EF4-FFF2-40B4-BE49-F238E27FC236}">
                <a16:creationId xmlns:a16="http://schemas.microsoft.com/office/drawing/2014/main" id="{A14C3057-3BCC-F9A2-98D8-17DDB36F1823}"/>
              </a:ext>
            </a:extLst>
          </p:cNvPr>
          <p:cNvSpPr>
            <a:spLocks noGrp="1"/>
          </p:cNvSpPr>
          <p:nvPr>
            <p:ph sz="half" idx="16" hasCustomPrompt="1"/>
          </p:nvPr>
        </p:nvSpPr>
        <p:spPr>
          <a:xfrm>
            <a:off x="838200" y="2813049"/>
            <a:ext cx="3247662" cy="3238499"/>
          </a:xfrm>
        </p:spPr>
        <p:txBody>
          <a:bodyPr tIns="0">
            <a:normAutofit/>
          </a:bodyPr>
          <a:lstStyle>
            <a:lvl1pPr marL="0" indent="0">
              <a:lnSpc>
                <a:spcPct val="100000"/>
              </a:lnSpc>
              <a:buFont typeface="Arial" panose="020B0604020202020204" pitchFamily="34" charset="0"/>
              <a:buNone/>
              <a:defRPr sz="1800" b="0" spc="50" baseline="0"/>
            </a:lvl1pPr>
            <a:lvl2pPr marL="283464" indent="-285750">
              <a:lnSpc>
                <a:spcPct val="100000"/>
              </a:lnSpc>
              <a:spcBef>
                <a:spcPts val="1000"/>
              </a:spcBef>
              <a:buFont typeface="Arial" panose="020B0604020202020204" pitchFamily="34" charset="0"/>
              <a:buChar char="•"/>
              <a:defRPr sz="1800" spc="50" baseline="0"/>
            </a:lvl2pPr>
            <a:lvl3pPr marL="566928" indent="-285750">
              <a:lnSpc>
                <a:spcPct val="100000"/>
              </a:lnSpc>
              <a:spcBef>
                <a:spcPts val="1000"/>
              </a:spcBef>
              <a:buFont typeface="Arial" panose="020B0604020202020204" pitchFamily="34" charset="0"/>
              <a:buChar char="•"/>
              <a:defRPr sz="1800" spc="50" baseline="0"/>
            </a:lvl3pPr>
            <a:lvl4pPr marL="859536" indent="-285750">
              <a:lnSpc>
                <a:spcPct val="100000"/>
              </a:lnSpc>
              <a:spcBef>
                <a:spcPts val="1000"/>
              </a:spcBef>
              <a:buFont typeface="Arial" panose="020B0604020202020204" pitchFamily="34" charset="0"/>
              <a:buChar char="•"/>
              <a:defRPr sz="1800" spc="50" baseline="0"/>
            </a:lvl4pPr>
            <a:lvl5pPr marL="1152144" indent="-285750">
              <a:lnSpc>
                <a:spcPct val="100000"/>
              </a:lnSpc>
              <a:spcBef>
                <a:spcPts val="1000"/>
              </a:spcBef>
              <a:buFont typeface="Arial" panose="020B0604020202020204" pitchFamily="34" charset="0"/>
              <a:buChar char="•"/>
              <a:defRPr sz="1800" spc="50" baseline="0"/>
            </a:lvl5pPr>
          </a:lstStyle>
          <a:p>
            <a:pPr lvl="0"/>
            <a:r>
              <a:rPr lang="en-US" dirty="0"/>
              <a:t>Click to add content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8" name="Table Placeholder 7">
            <a:extLst>
              <a:ext uri="{FF2B5EF4-FFF2-40B4-BE49-F238E27FC236}">
                <a16:creationId xmlns:a16="http://schemas.microsoft.com/office/drawing/2014/main" id="{C3975522-461E-4D79-B5B9-BF9471B54688}"/>
              </a:ext>
            </a:extLst>
          </p:cNvPr>
          <p:cNvSpPr>
            <a:spLocks noGrp="1"/>
          </p:cNvSpPr>
          <p:nvPr>
            <p:ph type="tbl" sz="quarter" idx="14"/>
          </p:nvPr>
        </p:nvSpPr>
        <p:spPr>
          <a:xfrm>
            <a:off x="4216396" y="895927"/>
            <a:ext cx="7137404" cy="5115889"/>
          </a:xfrm>
        </p:spPr>
        <p:txBody>
          <a:bodyPr>
            <a:normAutofit/>
          </a:bodyPr>
          <a:lstStyle>
            <a:lvl1pPr marL="0" indent="0" algn="ctr">
              <a:buNone/>
              <a:defRPr sz="2000"/>
            </a:lvl1pPr>
          </a:lstStyle>
          <a:p>
            <a:r>
              <a:rPr lang="en-US"/>
              <a:t>Click icon to add table</a:t>
            </a:r>
            <a:endParaRPr lang="en-US" dirty="0"/>
          </a:p>
        </p:txBody>
      </p:sp>
      <p:sp>
        <p:nvSpPr>
          <p:cNvPr id="10" name="Footer Placeholder 4">
            <a:extLst>
              <a:ext uri="{FF2B5EF4-FFF2-40B4-BE49-F238E27FC236}">
                <a16:creationId xmlns:a16="http://schemas.microsoft.com/office/drawing/2014/main" id="{5F91997C-538B-C8B9-14D7-31A1932F69C3}"/>
              </a:ext>
            </a:extLst>
          </p:cNvPr>
          <p:cNvSpPr>
            <a:spLocks noGrp="1"/>
          </p:cNvSpPr>
          <p:nvPr>
            <p:ph type="ftr" sz="quarter" idx="11"/>
          </p:nvPr>
        </p:nvSpPr>
        <p:spPr>
          <a:xfrm>
            <a:off x="731615" y="6356349"/>
            <a:ext cx="3819228" cy="365125"/>
          </a:xfrm>
        </p:spPr>
        <p:txBody>
          <a:bodyPr/>
          <a:lstStyle>
            <a:lvl1pPr algn="l">
              <a:defRPr sz="900"/>
            </a:lvl1pPr>
          </a:lstStyle>
          <a:p>
            <a:r>
              <a:rPr lang="en-US" dirty="0"/>
              <a:t>PRESENTATION TITLE</a:t>
            </a:r>
          </a:p>
        </p:txBody>
      </p:sp>
      <p:sp>
        <p:nvSpPr>
          <p:cNvPr id="11" name="Slide Number Placeholder 5">
            <a:extLst>
              <a:ext uri="{FF2B5EF4-FFF2-40B4-BE49-F238E27FC236}">
                <a16:creationId xmlns:a16="http://schemas.microsoft.com/office/drawing/2014/main" id="{1F777EF4-982E-9337-7E82-31DC723C1273}"/>
              </a:ext>
            </a:extLst>
          </p:cNvPr>
          <p:cNvSpPr>
            <a:spLocks noGrp="1"/>
          </p:cNvSpPr>
          <p:nvPr>
            <p:ph type="sldNum" sz="quarter" idx="12"/>
          </p:nvPr>
        </p:nvSpPr>
        <p:spPr>
          <a:xfrm>
            <a:off x="10373350" y="6356349"/>
            <a:ext cx="987552" cy="365125"/>
          </a:xfrm>
        </p:spPr>
        <p:txBody>
          <a:bodyPr/>
          <a:lstStyle>
            <a:lvl1pPr>
              <a:defRPr sz="900"/>
            </a:lvl1pPr>
          </a:lstStyle>
          <a:p>
            <a:fld id="{A49DFD55-3C28-40EF-9E31-A92D2E4017FF}" type="slidenum">
              <a:rPr lang="en-US" smtClean="0"/>
              <a:pPr/>
              <a:t>‹#›</a:t>
            </a:fld>
            <a:endParaRPr lang="en-US" dirty="0"/>
          </a:p>
        </p:txBody>
      </p:sp>
      <p:grpSp>
        <p:nvGrpSpPr>
          <p:cNvPr id="14" name="Group 13">
            <a:extLst>
              <a:ext uri="{FF2B5EF4-FFF2-40B4-BE49-F238E27FC236}">
                <a16:creationId xmlns:a16="http://schemas.microsoft.com/office/drawing/2014/main" id="{E34303BA-AFB6-0E22-486F-785994E3B7B1}"/>
              </a:ext>
              <a:ext uri="{C183D7F6-B498-43B3-948B-1728B52AA6E4}">
                <adec:decorative xmlns:adec="http://schemas.microsoft.com/office/drawing/2017/decorative" val="1"/>
              </a:ext>
            </a:extLst>
          </p:cNvPr>
          <p:cNvGrpSpPr/>
          <p:nvPr userDrawn="1"/>
        </p:nvGrpSpPr>
        <p:grpSpPr>
          <a:xfrm>
            <a:off x="0" y="0"/>
            <a:ext cx="2327564" cy="1505528"/>
            <a:chOff x="0" y="0"/>
            <a:chExt cx="2238376" cy="3105150"/>
          </a:xfrm>
        </p:grpSpPr>
        <p:cxnSp>
          <p:nvCxnSpPr>
            <p:cNvPr id="15" name="Straight Connector 14">
              <a:extLst>
                <a:ext uri="{FF2B5EF4-FFF2-40B4-BE49-F238E27FC236}">
                  <a16:creationId xmlns:a16="http://schemas.microsoft.com/office/drawing/2014/main" id="{F66E3A08-02EB-7B54-5089-E7A7F19FD725}"/>
                </a:ext>
              </a:extLst>
            </p:cNvPr>
            <p:cNvCxnSpPr>
              <a:cxnSpLocks/>
            </p:cNvCxnSpPr>
            <p:nvPr userDrawn="1"/>
          </p:nvCxnSpPr>
          <p:spPr>
            <a:xfrm flipH="1">
              <a:off x="0" y="0"/>
              <a:ext cx="1238250" cy="3105150"/>
            </a:xfrm>
            <a:prstGeom prst="line">
              <a:avLst/>
            </a:prstGeom>
            <a:ln w="31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814F9BE5-00B2-ADDF-771C-AB098B36C820}"/>
                </a:ext>
              </a:extLst>
            </p:cNvPr>
            <p:cNvCxnSpPr>
              <a:cxnSpLocks/>
            </p:cNvCxnSpPr>
            <p:nvPr userDrawn="1"/>
          </p:nvCxnSpPr>
          <p:spPr>
            <a:xfrm flipH="1">
              <a:off x="0" y="0"/>
              <a:ext cx="2238376" cy="24765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2328081630"/>
      </p:ext>
    </p:extLst>
  </p:cSld>
  <p:clrMapOvr>
    <a:overrideClrMapping bg1="lt1" tx1="dk1" bg2="lt2" tx2="dk2" accent1="accent1" accent2="accent2" accent3="accent3" accent4="accent4" accent5="accent5" accent6="accent6" hlink="hlink" folHlink="folHlink"/>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Two Content">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CF3B5C-31C4-46BA-9FAD-72DF917A84DA}"/>
              </a:ext>
            </a:extLst>
          </p:cNvPr>
          <p:cNvSpPr>
            <a:spLocks noGrp="1"/>
          </p:cNvSpPr>
          <p:nvPr>
            <p:ph type="title" hasCustomPrompt="1"/>
          </p:nvPr>
        </p:nvSpPr>
        <p:spPr>
          <a:xfrm>
            <a:off x="838200" y="337192"/>
            <a:ext cx="5655197" cy="1997867"/>
          </a:xfrm>
        </p:spPr>
        <p:txBody>
          <a:bodyPr anchor="b">
            <a:normAutofit/>
          </a:bodyPr>
          <a:lstStyle>
            <a:lvl1pPr>
              <a:defRPr lang="en-US" sz="2800" kern="1200" spc="150" baseline="0" dirty="0">
                <a:solidFill>
                  <a:schemeClr val="tx1"/>
                </a:solidFill>
                <a:latin typeface="+mj-lt"/>
                <a:ea typeface="+mj-ea"/>
                <a:cs typeface="+mj-cs"/>
              </a:defRPr>
            </a:lvl1pPr>
          </a:lstStyle>
          <a:p>
            <a:r>
              <a:rPr lang="en-US" dirty="0"/>
              <a:t>CLICK TO add title</a:t>
            </a:r>
          </a:p>
        </p:txBody>
      </p:sp>
      <p:sp>
        <p:nvSpPr>
          <p:cNvPr id="3" name="Text Placeholder 2">
            <a:extLst>
              <a:ext uri="{FF2B5EF4-FFF2-40B4-BE49-F238E27FC236}">
                <a16:creationId xmlns:a16="http://schemas.microsoft.com/office/drawing/2014/main" id="{B659CD1F-9DFB-4048-9B9B-2BD7D4EC6400}"/>
              </a:ext>
            </a:extLst>
          </p:cNvPr>
          <p:cNvSpPr>
            <a:spLocks noGrp="1"/>
          </p:cNvSpPr>
          <p:nvPr>
            <p:ph type="body" idx="1" hasCustomPrompt="1"/>
          </p:nvPr>
        </p:nvSpPr>
        <p:spPr>
          <a:xfrm>
            <a:off x="838200" y="2705177"/>
            <a:ext cx="5733772" cy="448990"/>
          </a:xfrm>
        </p:spPr>
        <p:txBody>
          <a:bodyPr anchor="ctr">
            <a:noAutofit/>
          </a:bodyPr>
          <a:lstStyle>
            <a:lvl1pPr marL="0" indent="0">
              <a:buNone/>
              <a:defRPr lang="en-US" sz="1800" b="1" kern="1200" spc="50" baseline="0" dirty="0" smtClean="0">
                <a:solidFill>
                  <a:schemeClr val="tx1"/>
                </a:solidFill>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add text</a:t>
            </a:r>
          </a:p>
        </p:txBody>
      </p:sp>
      <p:sp>
        <p:nvSpPr>
          <p:cNvPr id="4" name="Content Placeholder 3">
            <a:extLst>
              <a:ext uri="{FF2B5EF4-FFF2-40B4-BE49-F238E27FC236}">
                <a16:creationId xmlns:a16="http://schemas.microsoft.com/office/drawing/2014/main" id="{AC9B20CF-6B91-4562-B799-0ABDAEBC0D2A}"/>
              </a:ext>
            </a:extLst>
          </p:cNvPr>
          <p:cNvSpPr>
            <a:spLocks noGrp="1"/>
          </p:cNvSpPr>
          <p:nvPr>
            <p:ph sz="half" idx="2" hasCustomPrompt="1"/>
          </p:nvPr>
        </p:nvSpPr>
        <p:spPr>
          <a:xfrm>
            <a:off x="838199" y="3154166"/>
            <a:ext cx="5733773" cy="3032733"/>
          </a:xfrm>
        </p:spPr>
        <p:txBody>
          <a:bodyPr>
            <a:normAutofit/>
          </a:bodyPr>
          <a:lstStyle>
            <a:lvl1pPr marL="285750" indent="-285750">
              <a:lnSpc>
                <a:spcPct val="100000"/>
              </a:lnSpc>
              <a:buFont typeface="Arial" panose="020B0604020202020204" pitchFamily="34" charset="0"/>
              <a:buChar char="•"/>
              <a:defRPr sz="1800" spc="50" baseline="0"/>
            </a:lvl1pPr>
            <a:lvl2pPr marL="742950" indent="-285750">
              <a:lnSpc>
                <a:spcPct val="100000"/>
              </a:lnSpc>
              <a:buFont typeface="Arial" panose="020B0604020202020204" pitchFamily="34" charset="0"/>
              <a:buChar char="•"/>
              <a:defRPr sz="1800" spc="50" baseline="0"/>
            </a:lvl2pPr>
            <a:lvl3pPr marL="1200150" indent="-285750">
              <a:lnSpc>
                <a:spcPct val="100000"/>
              </a:lnSpc>
              <a:buFont typeface="Arial" panose="020B0604020202020204" pitchFamily="34" charset="0"/>
              <a:buChar char="•"/>
              <a:defRPr sz="1800" spc="50" baseline="0"/>
            </a:lvl3pPr>
            <a:lvl4pPr marL="1657350" indent="-285750">
              <a:lnSpc>
                <a:spcPct val="100000"/>
              </a:lnSpc>
              <a:buFont typeface="Arial" panose="020B0604020202020204" pitchFamily="34" charset="0"/>
              <a:buChar char="•"/>
              <a:defRPr sz="1800" spc="50" baseline="0"/>
            </a:lvl4pPr>
            <a:lvl5pPr marL="2114550" indent="-285750">
              <a:lnSpc>
                <a:spcPct val="100000"/>
              </a:lnSpc>
              <a:buFont typeface="Arial" panose="020B0604020202020204" pitchFamily="34" charset="0"/>
              <a:buChar char="•"/>
              <a:defRPr sz="1800" spc="50" baseline="0"/>
            </a:lvl5pPr>
          </a:lstStyle>
          <a:p>
            <a:pPr lvl="0"/>
            <a:r>
              <a:rPr lang="en-US" dirty="0"/>
              <a:t>Click to add content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a:extLst>
              <a:ext uri="{FF2B5EF4-FFF2-40B4-BE49-F238E27FC236}">
                <a16:creationId xmlns:a16="http://schemas.microsoft.com/office/drawing/2014/main" id="{B374FC39-67F6-42EA-BCD1-F69AE2F0F22D}"/>
              </a:ext>
            </a:extLst>
          </p:cNvPr>
          <p:cNvSpPr>
            <a:spLocks noGrp="1"/>
          </p:cNvSpPr>
          <p:nvPr>
            <p:ph type="body" sz="quarter" idx="3" hasCustomPrompt="1"/>
          </p:nvPr>
        </p:nvSpPr>
        <p:spPr>
          <a:xfrm>
            <a:off x="7887108" y="2705177"/>
            <a:ext cx="3943627" cy="448989"/>
          </a:xfrm>
        </p:spPr>
        <p:txBody>
          <a:bodyPr anchor="ctr">
            <a:noAutofit/>
          </a:bodyPr>
          <a:lstStyle>
            <a:lvl1pPr marL="0" indent="0">
              <a:buNone/>
              <a:defRPr lang="en-US" sz="1800" b="1" kern="1200" spc="50" baseline="0" dirty="0" smtClean="0">
                <a:solidFill>
                  <a:schemeClr val="tx1"/>
                </a:solidFill>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add text</a:t>
            </a:r>
          </a:p>
        </p:txBody>
      </p:sp>
      <p:sp>
        <p:nvSpPr>
          <p:cNvPr id="7" name="Content Placeholder 3">
            <a:extLst>
              <a:ext uri="{FF2B5EF4-FFF2-40B4-BE49-F238E27FC236}">
                <a16:creationId xmlns:a16="http://schemas.microsoft.com/office/drawing/2014/main" id="{0120DFF5-B64A-9744-4500-1D7BBA19BF1C}"/>
              </a:ext>
            </a:extLst>
          </p:cNvPr>
          <p:cNvSpPr>
            <a:spLocks noGrp="1"/>
          </p:cNvSpPr>
          <p:nvPr>
            <p:ph sz="half" idx="14" hasCustomPrompt="1"/>
          </p:nvPr>
        </p:nvSpPr>
        <p:spPr>
          <a:xfrm>
            <a:off x="7887107" y="3164867"/>
            <a:ext cx="3943627" cy="3032733"/>
          </a:xfrm>
        </p:spPr>
        <p:txBody>
          <a:bodyPr tIns="0">
            <a:normAutofit/>
          </a:bodyPr>
          <a:lstStyle>
            <a:lvl1pPr marL="0" indent="0">
              <a:lnSpc>
                <a:spcPct val="100000"/>
              </a:lnSpc>
              <a:buFont typeface="Arial" panose="020B0604020202020204" pitchFamily="34" charset="0"/>
              <a:buNone/>
              <a:defRPr sz="1800" b="0" spc="50" baseline="0"/>
            </a:lvl1pPr>
            <a:lvl2pPr marL="283464" indent="-285750">
              <a:lnSpc>
                <a:spcPct val="100000"/>
              </a:lnSpc>
              <a:spcBef>
                <a:spcPts val="1000"/>
              </a:spcBef>
              <a:buFont typeface="Arial" panose="020B0604020202020204" pitchFamily="34" charset="0"/>
              <a:buChar char="•"/>
              <a:defRPr sz="1800" spc="50" baseline="0"/>
            </a:lvl2pPr>
            <a:lvl3pPr marL="566928" indent="-285750">
              <a:lnSpc>
                <a:spcPct val="100000"/>
              </a:lnSpc>
              <a:spcBef>
                <a:spcPts val="1000"/>
              </a:spcBef>
              <a:buFont typeface="Arial" panose="020B0604020202020204" pitchFamily="34" charset="0"/>
              <a:buChar char="•"/>
              <a:defRPr sz="1800" spc="50" baseline="0"/>
            </a:lvl3pPr>
            <a:lvl4pPr marL="859536" indent="-285750">
              <a:lnSpc>
                <a:spcPct val="100000"/>
              </a:lnSpc>
              <a:spcBef>
                <a:spcPts val="1000"/>
              </a:spcBef>
              <a:buFont typeface="Arial" panose="020B0604020202020204" pitchFamily="34" charset="0"/>
              <a:buChar char="•"/>
              <a:defRPr sz="1800" spc="50" baseline="0"/>
            </a:lvl4pPr>
            <a:lvl5pPr marL="1152144" indent="-285750">
              <a:lnSpc>
                <a:spcPct val="100000"/>
              </a:lnSpc>
              <a:spcBef>
                <a:spcPts val="1000"/>
              </a:spcBef>
              <a:buFont typeface="Arial" panose="020B0604020202020204" pitchFamily="34" charset="0"/>
              <a:buChar char="•"/>
              <a:defRPr sz="1800" spc="50" baseline="0"/>
            </a:lvl5pPr>
          </a:lstStyle>
          <a:p>
            <a:pPr lvl="0"/>
            <a:r>
              <a:rPr lang="en-US" dirty="0"/>
              <a:t>Click to add content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8" name="Footer Placeholder 7">
            <a:extLst>
              <a:ext uri="{FF2B5EF4-FFF2-40B4-BE49-F238E27FC236}">
                <a16:creationId xmlns:a16="http://schemas.microsoft.com/office/drawing/2014/main" id="{CBE560E3-F935-488F-8F0E-191D7B6B54B8}"/>
              </a:ext>
            </a:extLst>
          </p:cNvPr>
          <p:cNvSpPr>
            <a:spLocks noGrp="1"/>
          </p:cNvSpPr>
          <p:nvPr>
            <p:ph type="ftr" sz="quarter" idx="11"/>
          </p:nvPr>
        </p:nvSpPr>
        <p:spPr>
          <a:xfrm>
            <a:off x="843986" y="6356350"/>
            <a:ext cx="4114800" cy="365125"/>
          </a:xfrm>
        </p:spPr>
        <p:txBody>
          <a:bodyPr/>
          <a:lstStyle>
            <a:lvl1pPr algn="l">
              <a:defRPr sz="900"/>
            </a:lvl1pPr>
          </a:lstStyle>
          <a:p>
            <a:r>
              <a:rPr lang="en-US" dirty="0"/>
              <a:t>PRESENTATION TITLE</a:t>
            </a:r>
          </a:p>
        </p:txBody>
      </p:sp>
      <p:sp>
        <p:nvSpPr>
          <p:cNvPr id="9" name="Slide Number Placeholder 8">
            <a:extLst>
              <a:ext uri="{FF2B5EF4-FFF2-40B4-BE49-F238E27FC236}">
                <a16:creationId xmlns:a16="http://schemas.microsoft.com/office/drawing/2014/main" id="{9B9CD8B2-CC23-467F-B0EE-2CC06D6308BD}"/>
              </a:ext>
            </a:extLst>
          </p:cNvPr>
          <p:cNvSpPr>
            <a:spLocks noGrp="1"/>
          </p:cNvSpPr>
          <p:nvPr>
            <p:ph type="sldNum" sz="quarter" idx="12"/>
          </p:nvPr>
        </p:nvSpPr>
        <p:spPr/>
        <p:txBody>
          <a:bodyPr/>
          <a:lstStyle>
            <a:lvl1pPr>
              <a:defRPr sz="900"/>
            </a:lvl1pPr>
          </a:lstStyle>
          <a:p>
            <a:fld id="{A49DFD55-3C28-40EF-9E31-A92D2E4017FF}" type="slidenum">
              <a:rPr lang="en-US" smtClean="0"/>
              <a:pPr/>
              <a:t>‹#›</a:t>
            </a:fld>
            <a:endParaRPr lang="en-US" dirty="0"/>
          </a:p>
        </p:txBody>
      </p:sp>
      <p:pic>
        <p:nvPicPr>
          <p:cNvPr id="13" name="Graphic 12">
            <a:extLst>
              <a:ext uri="{FF2B5EF4-FFF2-40B4-BE49-F238E27FC236}">
                <a16:creationId xmlns:a16="http://schemas.microsoft.com/office/drawing/2014/main" id="{E0588715-35AD-8BE1-A5FC-E28BDD3854A6}"/>
              </a:ext>
              <a:ext uri="{C183D7F6-B498-43B3-948B-1728B52AA6E4}">
                <adec:decorative xmlns:adec="http://schemas.microsoft.com/office/drawing/2017/decorative" val="1"/>
              </a:ext>
            </a:extLst>
          </p:cNvPr>
          <p:cNvPicPr>
            <a:picLocks noChangeAspect="1"/>
          </p:cNvPicPr>
          <p:nvPr userDrawn="1"/>
        </p:nvPicPr>
        <p:blipFill rotWithShape="1">
          <a:blip r:embed="rId2">
            <a:extLst>
              <a:ext uri="{96DAC541-7B7A-43D3-8B79-37D633B846F1}">
                <asvg:svgBlip xmlns:asvg="http://schemas.microsoft.com/office/drawing/2016/SVG/main" r:embed="rId3"/>
              </a:ext>
            </a:extLst>
          </a:blip>
          <a:srcRect l="18645" t="319" r="28732" b="73496"/>
          <a:stretch/>
        </p:blipFill>
        <p:spPr>
          <a:xfrm rot="10800000" flipH="1">
            <a:off x="6308436" y="-11"/>
            <a:ext cx="5883564" cy="2366424"/>
          </a:xfrm>
          <a:prstGeom prst="rect">
            <a:avLst/>
          </a:prstGeom>
        </p:spPr>
      </p:pic>
    </p:spTree>
    <p:extLst>
      <p:ext uri="{BB962C8B-B14F-4D97-AF65-F5344CB8AC3E}">
        <p14:creationId xmlns:p14="http://schemas.microsoft.com/office/powerpoint/2010/main" val="243245194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Table 2">
    <p:bg>
      <p:bgRef idx="1001">
        <a:schemeClr val="bg1"/>
      </p:bgRef>
    </p:bg>
    <p:spTree>
      <p:nvGrpSpPr>
        <p:cNvPr id="1" name=""/>
        <p:cNvGrpSpPr/>
        <p:nvPr/>
      </p:nvGrpSpPr>
      <p:grpSpPr>
        <a:xfrm>
          <a:off x="0" y="0"/>
          <a:ext cx="0" cy="0"/>
          <a:chOff x="0" y="0"/>
          <a:chExt cx="0" cy="0"/>
        </a:xfrm>
      </p:grpSpPr>
      <p:grpSp>
        <p:nvGrpSpPr>
          <p:cNvPr id="10" name="Group 9">
            <a:extLst>
              <a:ext uri="{FF2B5EF4-FFF2-40B4-BE49-F238E27FC236}">
                <a16:creationId xmlns:a16="http://schemas.microsoft.com/office/drawing/2014/main" id="{544E9C70-0200-3C21-7766-CB9EA5FBFA88}"/>
              </a:ext>
              <a:ext uri="{C183D7F6-B498-43B3-948B-1728B52AA6E4}">
                <adec:decorative xmlns:adec="http://schemas.microsoft.com/office/drawing/2017/decorative" val="1"/>
              </a:ext>
            </a:extLst>
          </p:cNvPr>
          <p:cNvGrpSpPr/>
          <p:nvPr userDrawn="1"/>
        </p:nvGrpSpPr>
        <p:grpSpPr>
          <a:xfrm>
            <a:off x="0" y="0"/>
            <a:ext cx="2590800" cy="1027906"/>
            <a:chOff x="0" y="0"/>
            <a:chExt cx="2590800" cy="1027906"/>
          </a:xfrm>
        </p:grpSpPr>
        <p:cxnSp>
          <p:nvCxnSpPr>
            <p:cNvPr id="11" name="Straight Connector 10">
              <a:extLst>
                <a:ext uri="{FF2B5EF4-FFF2-40B4-BE49-F238E27FC236}">
                  <a16:creationId xmlns:a16="http://schemas.microsoft.com/office/drawing/2014/main" id="{1D5E4B16-2071-DEE9-BE53-F35AFBEFCA57}"/>
                </a:ext>
              </a:extLst>
            </p:cNvPr>
            <p:cNvCxnSpPr>
              <a:cxnSpLocks/>
            </p:cNvCxnSpPr>
            <p:nvPr userDrawn="1"/>
          </p:nvCxnSpPr>
          <p:spPr>
            <a:xfrm flipV="1">
              <a:off x="0" y="0"/>
              <a:ext cx="2590800" cy="762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1CB2B071-0355-D550-18A8-9D515CA16987}"/>
                </a:ext>
              </a:extLst>
            </p:cNvPr>
            <p:cNvCxnSpPr>
              <a:cxnSpLocks/>
            </p:cNvCxnSpPr>
            <p:nvPr userDrawn="1"/>
          </p:nvCxnSpPr>
          <p:spPr>
            <a:xfrm flipH="1">
              <a:off x="0" y="0"/>
              <a:ext cx="704850" cy="1027906"/>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2" name="Title 1">
            <a:extLst>
              <a:ext uri="{FF2B5EF4-FFF2-40B4-BE49-F238E27FC236}">
                <a16:creationId xmlns:a16="http://schemas.microsoft.com/office/drawing/2014/main" id="{EE5C4E19-B78B-4E39-B661-7E6A2E6C5002}"/>
              </a:ext>
            </a:extLst>
          </p:cNvPr>
          <p:cNvSpPr>
            <a:spLocks noGrp="1"/>
          </p:cNvSpPr>
          <p:nvPr>
            <p:ph type="title" hasCustomPrompt="1"/>
          </p:nvPr>
        </p:nvSpPr>
        <p:spPr>
          <a:xfrm>
            <a:off x="838200" y="353550"/>
            <a:ext cx="10515600" cy="1325563"/>
          </a:xfrm>
        </p:spPr>
        <p:txBody>
          <a:bodyPr anchor="b">
            <a:normAutofit/>
          </a:bodyPr>
          <a:lstStyle>
            <a:lvl1pPr algn="ctr">
              <a:defRPr lang="en-US" sz="2800" kern="1200" spc="150" baseline="0" dirty="0">
                <a:solidFill>
                  <a:schemeClr val="tx1"/>
                </a:solidFill>
                <a:latin typeface="+mj-lt"/>
                <a:ea typeface="+mj-ea"/>
                <a:cs typeface="+mj-cs"/>
              </a:defRPr>
            </a:lvl1pPr>
          </a:lstStyle>
          <a:p>
            <a:r>
              <a:rPr lang="en-US" dirty="0"/>
              <a:t>CLICK TO add title</a:t>
            </a:r>
          </a:p>
        </p:txBody>
      </p:sp>
      <p:sp>
        <p:nvSpPr>
          <p:cNvPr id="8" name="Table Placeholder 7">
            <a:extLst>
              <a:ext uri="{FF2B5EF4-FFF2-40B4-BE49-F238E27FC236}">
                <a16:creationId xmlns:a16="http://schemas.microsoft.com/office/drawing/2014/main" id="{C3975522-461E-4D79-B5B9-BF9471B54688}"/>
              </a:ext>
            </a:extLst>
          </p:cNvPr>
          <p:cNvSpPr>
            <a:spLocks noGrp="1"/>
          </p:cNvSpPr>
          <p:nvPr>
            <p:ph type="tbl" sz="quarter" idx="14"/>
          </p:nvPr>
        </p:nvSpPr>
        <p:spPr>
          <a:xfrm>
            <a:off x="838200" y="2111381"/>
            <a:ext cx="10515600" cy="3570963"/>
          </a:xfrm>
        </p:spPr>
        <p:txBody>
          <a:bodyPr>
            <a:normAutofit/>
          </a:bodyPr>
          <a:lstStyle>
            <a:lvl1pPr marL="0" indent="0" algn="ctr">
              <a:buNone/>
              <a:defRPr sz="2000"/>
            </a:lvl1pPr>
          </a:lstStyle>
          <a:p>
            <a:r>
              <a:rPr lang="en-US"/>
              <a:t>Click icon to add table</a:t>
            </a:r>
            <a:endParaRPr lang="en-US" dirty="0"/>
          </a:p>
        </p:txBody>
      </p:sp>
      <p:sp>
        <p:nvSpPr>
          <p:cNvPr id="6" name="Footer Placeholder 4">
            <a:extLst>
              <a:ext uri="{FF2B5EF4-FFF2-40B4-BE49-F238E27FC236}">
                <a16:creationId xmlns:a16="http://schemas.microsoft.com/office/drawing/2014/main" id="{BFB554B2-4C33-2975-9F27-94B8AE71DF13}"/>
              </a:ext>
            </a:extLst>
          </p:cNvPr>
          <p:cNvSpPr>
            <a:spLocks noGrp="1"/>
          </p:cNvSpPr>
          <p:nvPr>
            <p:ph type="ftr" sz="quarter" idx="11"/>
          </p:nvPr>
        </p:nvSpPr>
        <p:spPr>
          <a:xfrm>
            <a:off x="838200" y="6356349"/>
            <a:ext cx="3819228" cy="365125"/>
          </a:xfrm>
        </p:spPr>
        <p:txBody>
          <a:bodyPr/>
          <a:lstStyle>
            <a:lvl1pPr algn="l">
              <a:defRPr sz="900"/>
            </a:lvl1pPr>
          </a:lstStyle>
          <a:p>
            <a:r>
              <a:rPr lang="en-US" dirty="0"/>
              <a:t>PRESENTATION TITLE</a:t>
            </a:r>
          </a:p>
        </p:txBody>
      </p:sp>
      <p:sp>
        <p:nvSpPr>
          <p:cNvPr id="7" name="Slide Number Placeholder 5">
            <a:extLst>
              <a:ext uri="{FF2B5EF4-FFF2-40B4-BE49-F238E27FC236}">
                <a16:creationId xmlns:a16="http://schemas.microsoft.com/office/drawing/2014/main" id="{503C6776-E983-2BA3-1054-75996FE0FD22}"/>
              </a:ext>
            </a:extLst>
          </p:cNvPr>
          <p:cNvSpPr>
            <a:spLocks noGrp="1"/>
          </p:cNvSpPr>
          <p:nvPr>
            <p:ph type="sldNum" sz="quarter" idx="12"/>
          </p:nvPr>
        </p:nvSpPr>
        <p:spPr>
          <a:xfrm>
            <a:off x="10373350" y="6356349"/>
            <a:ext cx="987552" cy="365125"/>
          </a:xfrm>
        </p:spPr>
        <p:txBody>
          <a:bodyPr/>
          <a:lstStyle>
            <a:lvl1pPr>
              <a:defRPr sz="900"/>
            </a:lvl1pPr>
          </a:lstStyle>
          <a:p>
            <a:fld id="{A49DFD55-3C28-40EF-9E31-A92D2E4017FF}" type="slidenum">
              <a:rPr lang="en-US" smtClean="0"/>
              <a:pPr/>
              <a:t>‹#›</a:t>
            </a:fld>
            <a:endParaRPr lang="en-US" dirty="0"/>
          </a:p>
        </p:txBody>
      </p:sp>
    </p:spTree>
    <p:extLst>
      <p:ext uri="{BB962C8B-B14F-4D97-AF65-F5344CB8AC3E}">
        <p14:creationId xmlns:p14="http://schemas.microsoft.com/office/powerpoint/2010/main" val="3370680036"/>
      </p:ext>
    </p:extLst>
  </p:cSld>
  <p:clrMapOvr>
    <a:overrideClrMapping bg1="lt1" tx1="dk1" bg2="lt2" tx2="dk2" accent1="accent1" accent2="accent2" accent3="accent3" accent4="accent4" accent5="accent5" accent6="accent6" hlink="hlink" folHlink="folHlink"/>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Closing">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5B3628-62D7-4A6D-A79F-34DE91DBA31E}"/>
              </a:ext>
            </a:extLst>
          </p:cNvPr>
          <p:cNvSpPr>
            <a:spLocks noGrp="1"/>
          </p:cNvSpPr>
          <p:nvPr>
            <p:ph type="ctrTitle" hasCustomPrompt="1"/>
          </p:nvPr>
        </p:nvSpPr>
        <p:spPr>
          <a:xfrm>
            <a:off x="4267200" y="1615736"/>
            <a:ext cx="4179570" cy="1524735"/>
          </a:xfrm>
        </p:spPr>
        <p:txBody>
          <a:bodyPr anchor="b">
            <a:noAutofit/>
          </a:bodyPr>
          <a:lstStyle>
            <a:lvl1pPr algn="l">
              <a:defRPr sz="3600" spc="150" baseline="0">
                <a:solidFill>
                  <a:schemeClr val="bg1"/>
                </a:solidFill>
              </a:defRPr>
            </a:lvl1pPr>
          </a:lstStyle>
          <a:p>
            <a:r>
              <a:rPr lang="en-US" dirty="0"/>
              <a:t>CLICK TO add title</a:t>
            </a:r>
          </a:p>
        </p:txBody>
      </p:sp>
      <p:sp>
        <p:nvSpPr>
          <p:cNvPr id="3" name="Subtitle 2">
            <a:extLst>
              <a:ext uri="{FF2B5EF4-FFF2-40B4-BE49-F238E27FC236}">
                <a16:creationId xmlns:a16="http://schemas.microsoft.com/office/drawing/2014/main" id="{55457758-A125-4CEA-A3D5-CBD010417BD2}"/>
              </a:ext>
            </a:extLst>
          </p:cNvPr>
          <p:cNvSpPr>
            <a:spLocks noGrp="1"/>
          </p:cNvSpPr>
          <p:nvPr>
            <p:ph type="subTitle" idx="1" hasCustomPrompt="1"/>
          </p:nvPr>
        </p:nvSpPr>
        <p:spPr>
          <a:xfrm>
            <a:off x="4267200" y="3238103"/>
            <a:ext cx="4179570" cy="2850181"/>
          </a:xfrm>
        </p:spPr>
        <p:txBody>
          <a:bodyPr>
            <a:normAutofit/>
          </a:bodyPr>
          <a:lstStyle>
            <a:lvl1pPr marL="0" indent="0" algn="l">
              <a:lnSpc>
                <a:spcPct val="150000"/>
              </a:lnSpc>
              <a:buNone/>
              <a:defRPr sz="1800" spc="50" baseline="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add subtitle</a:t>
            </a:r>
          </a:p>
        </p:txBody>
      </p:sp>
      <p:pic>
        <p:nvPicPr>
          <p:cNvPr id="6" name="Graphic 5">
            <a:extLst>
              <a:ext uri="{FF2B5EF4-FFF2-40B4-BE49-F238E27FC236}">
                <a16:creationId xmlns:a16="http://schemas.microsoft.com/office/drawing/2014/main" id="{ED3361C9-310A-4255-A94E-B77588962DA5}"/>
              </a:ext>
              <a:ext uri="{C183D7F6-B498-43B3-948B-1728B52AA6E4}">
                <adec:decorative xmlns:adec="http://schemas.microsoft.com/office/drawing/2017/decorative" val="1"/>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0" y="0"/>
            <a:ext cx="3176938" cy="6858000"/>
          </a:xfrm>
          <a:prstGeom prst="rect">
            <a:avLst/>
          </a:prstGeom>
        </p:spPr>
      </p:pic>
      <p:sp>
        <p:nvSpPr>
          <p:cNvPr id="10" name="Footer Placeholder 7">
            <a:extLst>
              <a:ext uri="{FF2B5EF4-FFF2-40B4-BE49-F238E27FC236}">
                <a16:creationId xmlns:a16="http://schemas.microsoft.com/office/drawing/2014/main" id="{6026D44C-0B39-4DE1-A0FC-5615DDAAE3CE}"/>
              </a:ext>
            </a:extLst>
          </p:cNvPr>
          <p:cNvSpPr>
            <a:spLocks noGrp="1"/>
          </p:cNvSpPr>
          <p:nvPr>
            <p:ph type="ftr" sz="quarter" idx="11"/>
          </p:nvPr>
        </p:nvSpPr>
        <p:spPr>
          <a:xfrm>
            <a:off x="4267200" y="6356350"/>
            <a:ext cx="4179570" cy="365125"/>
          </a:xfrm>
        </p:spPr>
        <p:txBody>
          <a:bodyPr/>
          <a:lstStyle>
            <a:lvl1pPr algn="l">
              <a:defRPr sz="900"/>
            </a:lvl1pPr>
          </a:lstStyle>
          <a:p>
            <a:r>
              <a:rPr lang="en-US" dirty="0"/>
              <a:t>PRESENTATION TITLE</a:t>
            </a:r>
          </a:p>
        </p:txBody>
      </p:sp>
      <p:sp>
        <p:nvSpPr>
          <p:cNvPr id="11" name="Slide Number Placeholder 8">
            <a:extLst>
              <a:ext uri="{FF2B5EF4-FFF2-40B4-BE49-F238E27FC236}">
                <a16:creationId xmlns:a16="http://schemas.microsoft.com/office/drawing/2014/main" id="{0F8222B4-B618-42C4-8BDB-D2E4DF2F22C3}"/>
              </a:ext>
            </a:extLst>
          </p:cNvPr>
          <p:cNvSpPr>
            <a:spLocks noGrp="1"/>
          </p:cNvSpPr>
          <p:nvPr>
            <p:ph type="sldNum" sz="quarter" idx="12"/>
          </p:nvPr>
        </p:nvSpPr>
        <p:spPr>
          <a:xfrm>
            <a:off x="9579428" y="6356350"/>
            <a:ext cx="1774371" cy="365125"/>
          </a:xfrm>
        </p:spPr>
        <p:txBody>
          <a:bodyPr/>
          <a:lstStyle>
            <a:lvl1pPr>
              <a:defRPr sz="900"/>
            </a:lvl1pPr>
          </a:lstStyle>
          <a:p>
            <a:fld id="{A49DFD55-3C28-40EF-9E31-A92D2E4017FF}" type="slidenum">
              <a:rPr lang="en-US" smtClean="0"/>
              <a:pPr/>
              <a:t>‹#›</a:t>
            </a:fld>
            <a:endParaRPr lang="en-US" dirty="0"/>
          </a:p>
        </p:txBody>
      </p:sp>
    </p:spTree>
    <p:extLst>
      <p:ext uri="{BB962C8B-B14F-4D97-AF65-F5344CB8AC3E}">
        <p14:creationId xmlns:p14="http://schemas.microsoft.com/office/powerpoint/2010/main" val="129114042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Title and Text or Content">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914400" y="1828800"/>
            <a:ext cx="10363200" cy="1371600"/>
          </a:xfrm>
          <a:prstGeom prst="rect">
            <a:avLst/>
          </a:prstGeom>
        </p:spPr>
        <p:txBody>
          <a:bodyPr>
            <a:normAutofit/>
          </a:bodyPr>
          <a:lstStyle>
            <a:lvl1pPr algn="l">
              <a:defRPr sz="4000" b="1" i="0">
                <a:solidFill>
                  <a:schemeClr val="tx2"/>
                </a:solidFill>
                <a:latin typeface="Verdana" panose="020B0604030504040204" pitchFamily="34" charset="0"/>
                <a:ea typeface="Verdana" panose="020B0604030504040204" pitchFamily="34" charset="0"/>
                <a:cs typeface="Verdana" panose="020B0604030504040204" pitchFamily="34" charset="0"/>
              </a:defRPr>
            </a:lvl1pPr>
          </a:lstStyle>
          <a:p>
            <a:r>
              <a:rPr lang="en-US" dirty="0"/>
              <a:t>Click to edit the Master title style</a:t>
            </a:r>
          </a:p>
        </p:txBody>
      </p:sp>
      <p:sp>
        <p:nvSpPr>
          <p:cNvPr id="3" name="Content Placeholder 2"/>
          <p:cNvSpPr>
            <a:spLocks noGrp="1"/>
          </p:cNvSpPr>
          <p:nvPr>
            <p:ph idx="1" hasCustomPrompt="1"/>
          </p:nvPr>
        </p:nvSpPr>
        <p:spPr>
          <a:xfrm>
            <a:off x="914401" y="3200400"/>
            <a:ext cx="10363200" cy="2468880"/>
          </a:xfrm>
          <a:prstGeom prst="rect">
            <a:avLst/>
          </a:prstGeom>
        </p:spPr>
        <p:txBody>
          <a:bodyPr/>
          <a:lstStyle>
            <a:lvl1pPr algn="l">
              <a:defRPr sz="2400" b="0" i="0">
                <a:solidFill>
                  <a:schemeClr val="tx1">
                    <a:lumMod val="95000"/>
                    <a:lumOff val="5000"/>
                  </a:schemeClr>
                </a:solidFill>
                <a:latin typeface="Verdana" panose="020B0604030504040204" pitchFamily="34" charset="0"/>
                <a:ea typeface="Verdana" panose="020B0604030504040204" pitchFamily="34" charset="0"/>
                <a:cs typeface="Verdana" panose="020B0604030504040204" pitchFamily="34" charset="0"/>
              </a:defRPr>
            </a:lvl1pPr>
            <a:lvl2pPr marL="742950" indent="-285750">
              <a:buClr>
                <a:schemeClr val="accent1"/>
              </a:buClr>
              <a:buSzPct val="100000"/>
              <a:buFont typeface="Arial" charset="0"/>
              <a:buChar char="•"/>
              <a:defRPr sz="2400">
                <a:solidFill>
                  <a:schemeClr val="tx1">
                    <a:lumMod val="75000"/>
                    <a:lumOff val="25000"/>
                  </a:schemeClr>
                </a:solidFill>
                <a:latin typeface="Verdana" panose="020B0604030504040204" pitchFamily="34" charset="0"/>
                <a:ea typeface="Verdana" panose="020B0604030504040204" pitchFamily="34" charset="0"/>
                <a:cs typeface="Verdana" panose="020B0604030504040204" pitchFamily="34" charset="0"/>
              </a:defRPr>
            </a:lvl2pPr>
            <a:lvl3pPr marL="1257300" indent="-342900">
              <a:buClr>
                <a:schemeClr val="accent3"/>
              </a:buClr>
              <a:buFont typeface="Arial" charset="0"/>
              <a:buChar char="•"/>
              <a:defRPr sz="2000">
                <a:solidFill>
                  <a:schemeClr val="tx1">
                    <a:lumMod val="75000"/>
                    <a:lumOff val="25000"/>
                  </a:schemeClr>
                </a:solidFill>
                <a:latin typeface="Verdana" panose="020B0604030504040204" pitchFamily="34" charset="0"/>
                <a:ea typeface="Verdana" panose="020B0604030504040204" pitchFamily="34" charset="0"/>
                <a:cs typeface="Verdana" panose="020B0604030504040204" pitchFamily="34" charset="0"/>
              </a:defRPr>
            </a:lvl3pPr>
            <a:lvl4pPr marL="1600200" indent="-228600">
              <a:buClr>
                <a:schemeClr val="accent2"/>
              </a:buClr>
              <a:buFont typeface="Arial" charset="0"/>
              <a:buChar char="•"/>
              <a:defRPr sz="1800" b="0" i="0">
                <a:solidFill>
                  <a:schemeClr val="tx1">
                    <a:lumMod val="75000"/>
                    <a:lumOff val="25000"/>
                  </a:schemeClr>
                </a:solidFill>
                <a:latin typeface="Verdana" panose="020B0604030504040204" pitchFamily="34" charset="0"/>
                <a:ea typeface="Verdana" panose="020B0604030504040204" pitchFamily="34" charset="0"/>
                <a:cs typeface="Verdana" panose="020B0604030504040204" pitchFamily="34" charset="0"/>
              </a:defRPr>
            </a:lvl4pPr>
            <a:lvl5pPr marL="2057400" indent="-228600">
              <a:buClr>
                <a:schemeClr val="tx2"/>
              </a:buClr>
              <a:buFont typeface="Arial" charset="0"/>
              <a:buChar char="•"/>
              <a:defRPr sz="1600" b="0" i="0">
                <a:solidFill>
                  <a:schemeClr val="tx1">
                    <a:lumMod val="75000"/>
                    <a:lumOff val="25000"/>
                  </a:schemeClr>
                </a:solidFill>
                <a:latin typeface="Verdana" panose="020B0604030504040204" pitchFamily="34" charset="0"/>
                <a:ea typeface="Verdana" panose="020B0604030504040204" pitchFamily="34" charset="0"/>
                <a:cs typeface="Verdana" panose="020B0604030504040204" pitchFamily="34" charset="0"/>
              </a:defRPr>
            </a:lvl5pPr>
          </a:lstStyle>
          <a:p>
            <a:pPr lvl="0"/>
            <a:r>
              <a:rPr lang="en-US" dirty="0"/>
              <a:t>Click to add text or content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Slide Number Placeholder 3"/>
          <p:cNvSpPr>
            <a:spLocks noGrp="1"/>
          </p:cNvSpPr>
          <p:nvPr>
            <p:ph type="sldNum" sz="quarter" idx="10"/>
          </p:nvPr>
        </p:nvSpPr>
        <p:spPr/>
        <p:txBody>
          <a:bodyPr/>
          <a:lstStyle/>
          <a:p>
            <a:fld id="{EE234C60-ED29-40E5-B5F9-238B9F9F5C92}" type="slidenum">
              <a:rPr lang="en-US" smtClean="0"/>
              <a:t>‹#›</a:t>
            </a:fld>
            <a:endParaRPr lang="en-US" dirty="0"/>
          </a:p>
        </p:txBody>
      </p:sp>
    </p:spTree>
    <p:extLst>
      <p:ext uri="{BB962C8B-B14F-4D97-AF65-F5344CB8AC3E}">
        <p14:creationId xmlns:p14="http://schemas.microsoft.com/office/powerpoint/2010/main" val="353089730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Heading and Text or Content">
    <p:spTree>
      <p:nvGrpSpPr>
        <p:cNvPr id="1" name=""/>
        <p:cNvGrpSpPr/>
        <p:nvPr/>
      </p:nvGrpSpPr>
      <p:grpSpPr>
        <a:xfrm>
          <a:off x="0" y="0"/>
          <a:ext cx="0" cy="0"/>
          <a:chOff x="0" y="0"/>
          <a:chExt cx="0" cy="0"/>
        </a:xfrm>
      </p:grpSpPr>
      <p:sp>
        <p:nvSpPr>
          <p:cNvPr id="7" name="Content Placeholder 2"/>
          <p:cNvSpPr>
            <a:spLocks noGrp="1"/>
          </p:cNvSpPr>
          <p:nvPr>
            <p:ph idx="1" hasCustomPrompt="1"/>
          </p:nvPr>
        </p:nvSpPr>
        <p:spPr>
          <a:xfrm>
            <a:off x="609600" y="1595763"/>
            <a:ext cx="10972800" cy="4116269"/>
          </a:xfrm>
          <a:prstGeom prst="rect">
            <a:avLst/>
          </a:prstGeom>
        </p:spPr>
        <p:txBody>
          <a:bodyPr/>
          <a:lstStyle>
            <a:lvl1pPr algn="l">
              <a:defRPr sz="2400" b="0" i="0">
                <a:solidFill>
                  <a:schemeClr val="tx1">
                    <a:lumMod val="95000"/>
                    <a:lumOff val="5000"/>
                  </a:schemeClr>
                </a:solidFill>
                <a:latin typeface="Verdana" panose="020B0604030504040204" pitchFamily="34" charset="0"/>
                <a:ea typeface="Verdana" panose="020B0604030504040204" pitchFamily="34" charset="0"/>
                <a:cs typeface="Verdana" panose="020B0604030504040204" pitchFamily="34" charset="0"/>
              </a:defRPr>
            </a:lvl1pPr>
            <a:lvl2pPr marL="742950" indent="-285750">
              <a:buClr>
                <a:schemeClr val="accent1"/>
              </a:buClr>
              <a:buSzPct val="100000"/>
              <a:buFont typeface="Arial" charset="0"/>
              <a:buChar char="•"/>
              <a:defRPr sz="2400">
                <a:solidFill>
                  <a:schemeClr val="tx1">
                    <a:lumMod val="75000"/>
                    <a:lumOff val="25000"/>
                  </a:schemeClr>
                </a:solidFill>
                <a:latin typeface="Verdana" panose="020B0604030504040204" pitchFamily="34" charset="0"/>
                <a:ea typeface="Verdana" panose="020B0604030504040204" pitchFamily="34" charset="0"/>
                <a:cs typeface="Verdana" panose="020B0604030504040204" pitchFamily="34" charset="0"/>
              </a:defRPr>
            </a:lvl2pPr>
            <a:lvl3pPr marL="1257300" indent="-342900">
              <a:buClr>
                <a:schemeClr val="accent3"/>
              </a:buClr>
              <a:buFont typeface="Arial" charset="0"/>
              <a:buChar char="•"/>
              <a:defRPr sz="2000">
                <a:solidFill>
                  <a:schemeClr val="tx1">
                    <a:lumMod val="75000"/>
                    <a:lumOff val="25000"/>
                  </a:schemeClr>
                </a:solidFill>
                <a:latin typeface="Verdana" panose="020B0604030504040204" pitchFamily="34" charset="0"/>
                <a:ea typeface="Verdana" panose="020B0604030504040204" pitchFamily="34" charset="0"/>
                <a:cs typeface="Verdana" panose="020B0604030504040204" pitchFamily="34" charset="0"/>
              </a:defRPr>
            </a:lvl3pPr>
            <a:lvl4pPr marL="1600200" indent="-228600">
              <a:buClr>
                <a:schemeClr val="accent2"/>
              </a:buClr>
              <a:buFont typeface="Arial" charset="0"/>
              <a:buChar char="•"/>
              <a:defRPr sz="1800" b="0" i="0">
                <a:solidFill>
                  <a:schemeClr val="tx1">
                    <a:lumMod val="75000"/>
                    <a:lumOff val="25000"/>
                  </a:schemeClr>
                </a:solidFill>
                <a:latin typeface="Verdana" panose="020B0604030504040204" pitchFamily="34" charset="0"/>
                <a:ea typeface="Verdana" panose="020B0604030504040204" pitchFamily="34" charset="0"/>
                <a:cs typeface="Verdana" panose="020B0604030504040204" pitchFamily="34" charset="0"/>
              </a:defRPr>
            </a:lvl4pPr>
            <a:lvl5pPr marL="2057400" indent="-228600">
              <a:buClr>
                <a:schemeClr val="tx2"/>
              </a:buClr>
              <a:buFont typeface="Arial" charset="0"/>
              <a:buChar char="•"/>
              <a:defRPr sz="1600" b="0" i="0">
                <a:solidFill>
                  <a:schemeClr val="tx1">
                    <a:lumMod val="75000"/>
                    <a:lumOff val="25000"/>
                  </a:schemeClr>
                </a:solidFill>
                <a:latin typeface="Verdana" panose="020B0604030504040204" pitchFamily="34" charset="0"/>
                <a:ea typeface="Verdana" panose="020B0604030504040204" pitchFamily="34" charset="0"/>
                <a:cs typeface="Verdana" panose="020B0604030504040204" pitchFamily="34" charset="0"/>
              </a:defRPr>
            </a:lvl5pPr>
          </a:lstStyle>
          <a:p>
            <a:pPr lvl="0"/>
            <a:r>
              <a:rPr lang="en-US" dirty="0"/>
              <a:t>Click to add text or content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itle Placeholder 1"/>
          <p:cNvSpPr>
            <a:spLocks noGrp="1"/>
          </p:cNvSpPr>
          <p:nvPr>
            <p:ph type="title" hasCustomPrompt="1"/>
          </p:nvPr>
        </p:nvSpPr>
        <p:spPr bwMode="auto">
          <a:xfrm>
            <a:off x="609600" y="598383"/>
            <a:ext cx="10972800" cy="938004"/>
          </a:xfrm>
          <a:prstGeom prst="rect">
            <a:avLst/>
          </a:prstGeom>
          <a:noFill/>
          <a:ln>
            <a:noFill/>
          </a:ln>
          <a:extLst>
            <a:ext uri="{FAA26D3D-D897-4be2-8F04-BA451C77F1D7}">
              <ma14:placeholderFlag xmlns:ma14="http://schemas.microsoft.com/office/mac/drawingml/2011/main" xmlns="" val="1"/>
            </a:ex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dirty="0"/>
              <a:t>Title of slide</a:t>
            </a:r>
          </a:p>
        </p:txBody>
      </p:sp>
      <p:sp>
        <p:nvSpPr>
          <p:cNvPr id="3" name="Slide Number Placeholder 2"/>
          <p:cNvSpPr>
            <a:spLocks noGrp="1"/>
          </p:cNvSpPr>
          <p:nvPr>
            <p:ph type="sldNum" sz="quarter" idx="11"/>
          </p:nvPr>
        </p:nvSpPr>
        <p:spPr/>
        <p:txBody>
          <a:bodyPr/>
          <a:lstStyle/>
          <a:p>
            <a:fld id="{2586834F-B710-4778-ACEB-96CE0F2879DC}" type="slidenum">
              <a:rPr lang="en-US" smtClean="0"/>
              <a:t>‹#›</a:t>
            </a:fld>
            <a:endParaRPr lang="en-US" dirty="0"/>
          </a:p>
        </p:txBody>
      </p:sp>
    </p:spTree>
    <p:extLst>
      <p:ext uri="{BB962C8B-B14F-4D97-AF65-F5344CB8AC3E}">
        <p14:creationId xmlns:p14="http://schemas.microsoft.com/office/powerpoint/2010/main" val="191505504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F4C17E5-24ED-44BC-BA50-02EF903552E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4833D101-3AF0-4F06-90ED-B83615C36CE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C2AE9FDE-AF95-49F8-A927-35A23C9E6532}"/>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n-US" dirty="0"/>
          </a:p>
        </p:txBody>
      </p:sp>
      <p:sp>
        <p:nvSpPr>
          <p:cNvPr id="5" name="Footer Placeholder 4">
            <a:extLst>
              <a:ext uri="{FF2B5EF4-FFF2-40B4-BE49-F238E27FC236}">
                <a16:creationId xmlns:a16="http://schemas.microsoft.com/office/drawing/2014/main" id="{CC2E900D-8FF9-4E80-860D-89C2D3B4E4E1}"/>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dirty="0"/>
              <a:t>PRESENTATION TITLE</a:t>
            </a:r>
          </a:p>
        </p:txBody>
      </p:sp>
      <p:sp>
        <p:nvSpPr>
          <p:cNvPr id="6" name="Slide Number Placeholder 5">
            <a:extLst>
              <a:ext uri="{FF2B5EF4-FFF2-40B4-BE49-F238E27FC236}">
                <a16:creationId xmlns:a16="http://schemas.microsoft.com/office/drawing/2014/main" id="{F1A66A0C-1415-46A3-A1FF-BE18C70873E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49DFD55-3C28-40EF-9E31-A92D2E4017FF}" type="slidenum">
              <a:rPr lang="en-US" smtClean="0"/>
              <a:t>‹#›</a:t>
            </a:fld>
            <a:endParaRPr lang="en-US" dirty="0"/>
          </a:p>
        </p:txBody>
      </p:sp>
    </p:spTree>
    <p:extLst>
      <p:ext uri="{BB962C8B-B14F-4D97-AF65-F5344CB8AC3E}">
        <p14:creationId xmlns:p14="http://schemas.microsoft.com/office/powerpoint/2010/main" val="231906122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69" r:id="rId3"/>
    <p:sldLayoutId id="2147483670" r:id="rId4"/>
    <p:sldLayoutId id="2147483651" r:id="rId5"/>
    <p:sldLayoutId id="2147483671" r:id="rId6"/>
    <p:sldLayoutId id="2147483672" r:id="rId7"/>
    <p:sldLayoutId id="2147483673" r:id="rId8"/>
    <p:sldLayoutId id="2147483664" r:id="rId9"/>
    <p:sldLayoutId id="2147483674" r:id="rId10"/>
    <p:sldLayoutId id="2147483653" r:id="rId11"/>
    <p:sldLayoutId id="2147483667" r:id="rId12"/>
    <p:sldLayoutId id="2147483665" r:id="rId13"/>
    <p:sldLayoutId id="2147483675" r:id="rId14"/>
    <p:sldLayoutId id="2147483676" r:id="rId15"/>
  </p:sldLayoutIdLst>
  <p:hf hdr="0" ftr="0" dt="0"/>
  <p:txStyles>
    <p:titleStyle>
      <a:lvl1pPr algn="l" defTabSz="914400" rtl="0" eaLnBrk="1" latinLnBrk="0" hangingPunct="1">
        <a:lnSpc>
          <a:spcPct val="90000"/>
        </a:lnSpc>
        <a:spcBef>
          <a:spcPct val="0"/>
        </a:spcBef>
        <a:buNone/>
        <a:defRPr sz="4400" kern="1200" cap="all" baseline="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3.xml"/><Relationship Id="rId1" Type="http://schemas.openxmlformats.org/officeDocument/2006/relationships/slideLayout" Target="../slideLayouts/slideLayout5.xml"/><Relationship Id="rId4" Type="http://schemas.microsoft.com/office/2007/relationships/hdphoto" Target="../media/hdphoto1.wdp"/></Relationships>
</file>

<file path=ppt/slides/_rels/slide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4.xml"/><Relationship Id="rId1" Type="http://schemas.openxmlformats.org/officeDocument/2006/relationships/slideLayout" Target="../slideLayouts/slideLayout5.xml"/><Relationship Id="rId4" Type="http://schemas.openxmlformats.org/officeDocument/2006/relationships/image" Target="../media/image15.svg"/></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hyperlink" Target="https://psycnet.apa.org/doi/10.1037/dhe0000464" TargetMode="External"/><Relationship Id="rId2" Type="http://schemas.openxmlformats.org/officeDocument/2006/relationships/notesSlide" Target="../notesSlides/notesSlide7.xml"/><Relationship Id="rId1" Type="http://schemas.openxmlformats.org/officeDocument/2006/relationships/slideLayout" Target="../slideLayouts/slideLayout12.xml"/><Relationship Id="rId4" Type="http://schemas.openxmlformats.org/officeDocument/2006/relationships/hyperlink" Target="https://doi.org/10.1177/08948453241236114" TargetMode="Externa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3" Type="http://schemas.openxmlformats.org/officeDocument/2006/relationships/hyperlink" Target="https://askjan.org/a-to-z.cfm" TargetMode="External"/><Relationship Id="rId2" Type="http://schemas.openxmlformats.org/officeDocument/2006/relationships/notesSlide" Target="../notesSlides/notesSlide16.xml"/><Relationship Id="rId1" Type="http://schemas.openxmlformats.org/officeDocument/2006/relationships/slideLayout" Target="../slideLayouts/slideLayout14.xml"/><Relationship Id="rId5" Type="http://schemas.openxmlformats.org/officeDocument/2006/relationships/hyperlink" Target="https://www.michigan.gov/leo/bureaus-agencies/mrs" TargetMode="External"/><Relationship Id="rId4" Type="http://schemas.openxmlformats.org/officeDocument/2006/relationships/hyperlink" Target="https://www.adagreatlakes.org/" TargetMode="Externa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FE75451-6A4B-484B-9ED1-353CCE25B0F4}"/>
              </a:ext>
            </a:extLst>
          </p:cNvPr>
          <p:cNvSpPr>
            <a:spLocks noGrp="1"/>
          </p:cNvSpPr>
          <p:nvPr>
            <p:ph type="ctrTitle"/>
          </p:nvPr>
        </p:nvSpPr>
        <p:spPr>
          <a:xfrm>
            <a:off x="384604" y="478235"/>
            <a:ext cx="11192893" cy="5127171"/>
          </a:xfrm>
        </p:spPr>
        <p:txBody>
          <a:bodyPr anchor="ctr"/>
          <a:lstStyle/>
          <a:p>
            <a:r>
              <a:rPr lang="en-US" sz="4000" b="1" cap="none" dirty="0">
                <a:latin typeface="Abadi" panose="020B0604020104020204" pitchFamily="34" charset="0"/>
              </a:rPr>
              <a:t>Exploring Campus Career Accessibility  and Supporting Employees With Disabilities </a:t>
            </a:r>
            <a:br>
              <a:rPr lang="en-US" cap="none" dirty="0">
                <a:latin typeface="Abadi" panose="020B0604020104020204" pitchFamily="34" charset="0"/>
              </a:rPr>
            </a:br>
            <a:br>
              <a:rPr lang="en-US" cap="none" dirty="0">
                <a:latin typeface="Abadi" panose="020B0604020104020204" pitchFamily="34" charset="0"/>
              </a:rPr>
            </a:br>
            <a:br>
              <a:rPr lang="en-US" cap="none" dirty="0">
                <a:latin typeface="Abadi" panose="020B0604020104020204" pitchFamily="34" charset="0"/>
              </a:rPr>
            </a:br>
            <a:br>
              <a:rPr lang="en-US" cap="none" dirty="0">
                <a:latin typeface="Abadi" panose="020B0604020104020204" pitchFamily="34" charset="0"/>
              </a:rPr>
            </a:br>
            <a:r>
              <a:rPr lang="en-US" sz="2200" cap="none" dirty="0">
                <a:latin typeface="Abadi" panose="020B0604020104020204" pitchFamily="34" charset="0"/>
              </a:rPr>
              <a:t>Tanya Adams, MA, CRC</a:t>
            </a:r>
            <a:br>
              <a:rPr lang="en-US" sz="2200" cap="none" dirty="0">
                <a:latin typeface="Abadi" panose="020B0604020104020204" pitchFamily="34" charset="0"/>
              </a:rPr>
            </a:br>
            <a:r>
              <a:rPr lang="en-US" sz="2200" cap="none" dirty="0">
                <a:latin typeface="Abadi" panose="020B0604020104020204" pitchFamily="34" charset="0"/>
              </a:rPr>
              <a:t>Vocational Rehabilitation Counselor</a:t>
            </a:r>
            <a:br>
              <a:rPr lang="en-US" sz="2200" cap="none" dirty="0">
                <a:latin typeface="Abadi" panose="020B0604020104020204" pitchFamily="34" charset="0"/>
              </a:rPr>
            </a:br>
            <a:r>
              <a:rPr lang="en-US" sz="2200" cap="none" dirty="0">
                <a:latin typeface="Abadi" panose="020B0604020104020204" pitchFamily="34" charset="0"/>
              </a:rPr>
              <a:t>Michigan Rehabilitation Services, Partner with RCPD at MSU</a:t>
            </a:r>
            <a:br>
              <a:rPr lang="en-US" sz="2200" cap="none" dirty="0">
                <a:latin typeface="Abadi" panose="020B0604020104020204" pitchFamily="34" charset="0"/>
              </a:rPr>
            </a:br>
            <a:br>
              <a:rPr lang="en-US" sz="2200" cap="none" dirty="0">
                <a:latin typeface="Abadi" panose="020B0604020104020204" pitchFamily="34" charset="0"/>
              </a:rPr>
            </a:br>
            <a:r>
              <a:rPr lang="en-US" sz="2200" cap="none" dirty="0">
                <a:latin typeface="Abadi" panose="020B0604020104020204" pitchFamily="34" charset="0"/>
              </a:rPr>
              <a:t>Aaron Pena, MBA</a:t>
            </a:r>
            <a:br>
              <a:rPr lang="en-US" sz="2200" cap="none" dirty="0">
                <a:latin typeface="Abadi" panose="020B0604020104020204" pitchFamily="34" charset="0"/>
              </a:rPr>
            </a:br>
            <a:r>
              <a:rPr lang="en-US" sz="2200" cap="none" dirty="0">
                <a:latin typeface="Abadi" panose="020B0604020104020204" pitchFamily="34" charset="0"/>
              </a:rPr>
              <a:t>Workplace Accommodations Specialist</a:t>
            </a:r>
            <a:br>
              <a:rPr lang="en-US" sz="2200" cap="none" dirty="0">
                <a:latin typeface="Abadi" panose="020B0604020104020204" pitchFamily="34" charset="0"/>
              </a:rPr>
            </a:br>
            <a:r>
              <a:rPr lang="en-US" sz="2200" cap="none" dirty="0">
                <a:latin typeface="Abadi" panose="020B0604020104020204" pitchFamily="34" charset="0"/>
              </a:rPr>
              <a:t>MSU Office of Employee Relations</a:t>
            </a:r>
            <a:br>
              <a:rPr lang="en-US" cap="none" dirty="0">
                <a:latin typeface="Abadi" panose="020B0604020104020204" pitchFamily="34" charset="0"/>
              </a:rPr>
            </a:br>
            <a:endParaRPr lang="en-US" cap="none" dirty="0">
              <a:latin typeface="Abadi" panose="020B0604020104020204" pitchFamily="34" charset="0"/>
            </a:endParaRPr>
          </a:p>
        </p:txBody>
      </p:sp>
    </p:spTree>
    <p:extLst>
      <p:ext uri="{BB962C8B-B14F-4D97-AF65-F5344CB8AC3E}">
        <p14:creationId xmlns:p14="http://schemas.microsoft.com/office/powerpoint/2010/main" val="258605881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EF5859-10C9-4588-9727-B9362E26C29D}"/>
              </a:ext>
            </a:extLst>
          </p:cNvPr>
          <p:cNvSpPr>
            <a:spLocks noGrp="1"/>
          </p:cNvSpPr>
          <p:nvPr>
            <p:ph type="title"/>
          </p:nvPr>
        </p:nvSpPr>
        <p:spPr>
          <a:xfrm>
            <a:off x="402843" y="387179"/>
            <a:ext cx="2895600" cy="784974"/>
          </a:xfrm>
        </p:spPr>
        <p:txBody>
          <a:bodyPr/>
          <a:lstStyle/>
          <a:p>
            <a:r>
              <a:rPr lang="en-US" dirty="0"/>
              <a:t>AGENDA</a:t>
            </a:r>
          </a:p>
        </p:txBody>
      </p:sp>
      <p:sp>
        <p:nvSpPr>
          <p:cNvPr id="3" name="Content Placeholder 2">
            <a:extLst>
              <a:ext uri="{FF2B5EF4-FFF2-40B4-BE49-F238E27FC236}">
                <a16:creationId xmlns:a16="http://schemas.microsoft.com/office/drawing/2014/main" id="{5671D7E5-EF66-4BCD-8DAA-E9061157F0BE}"/>
              </a:ext>
            </a:extLst>
          </p:cNvPr>
          <p:cNvSpPr>
            <a:spLocks noGrp="1"/>
          </p:cNvSpPr>
          <p:nvPr>
            <p:ph idx="1"/>
          </p:nvPr>
        </p:nvSpPr>
        <p:spPr>
          <a:xfrm>
            <a:off x="1051153" y="1243691"/>
            <a:ext cx="2895600" cy="3269589"/>
          </a:xfrm>
        </p:spPr>
        <p:txBody>
          <a:bodyPr>
            <a:normAutofit fontScale="85000" lnSpcReduction="20000"/>
          </a:bodyPr>
          <a:lstStyle/>
          <a:p>
            <a:r>
              <a:rPr lang="en-US" dirty="0"/>
              <a:t>Intros</a:t>
            </a:r>
          </a:p>
          <a:p>
            <a:r>
              <a:rPr lang="en-US" dirty="0"/>
              <a:t>PART 1: Exploring and prioritizing accessibility in college career services</a:t>
            </a:r>
          </a:p>
          <a:p>
            <a:pPr marL="342900" indent="-342900">
              <a:buAutoNum type="arabicPeriod"/>
            </a:pPr>
            <a:r>
              <a:rPr lang="en-US" dirty="0"/>
              <a:t>Degrees and Employment</a:t>
            </a:r>
          </a:p>
          <a:p>
            <a:pPr marL="342900" indent="-342900">
              <a:buAutoNum type="arabicPeriod"/>
            </a:pPr>
            <a:r>
              <a:rPr lang="en-US" dirty="0"/>
              <a:t>Current Gaps and barriers </a:t>
            </a:r>
          </a:p>
          <a:p>
            <a:pPr marL="342900" indent="-342900">
              <a:buAutoNum type="arabicPeriod" startAt="3"/>
            </a:pPr>
            <a:r>
              <a:rPr lang="en-US" dirty="0"/>
              <a:t>Best practices and recommendations </a:t>
            </a:r>
          </a:p>
          <a:p>
            <a:r>
              <a:rPr lang="en-US" dirty="0"/>
              <a:t>PART 2: Supporting Employees</a:t>
            </a:r>
          </a:p>
        </p:txBody>
      </p:sp>
      <p:sp>
        <p:nvSpPr>
          <p:cNvPr id="5" name="Slide Number Placeholder 5">
            <a:extLst>
              <a:ext uri="{FF2B5EF4-FFF2-40B4-BE49-F238E27FC236}">
                <a16:creationId xmlns:a16="http://schemas.microsoft.com/office/drawing/2014/main" id="{B02A8827-B1A1-2D2F-D6DD-E886B886C43E}"/>
              </a:ext>
            </a:extLst>
          </p:cNvPr>
          <p:cNvSpPr>
            <a:spLocks noGrp="1"/>
          </p:cNvSpPr>
          <p:nvPr>
            <p:ph type="sldNum" sz="quarter" idx="12"/>
          </p:nvPr>
        </p:nvSpPr>
        <p:spPr>
          <a:xfrm>
            <a:off x="10373350" y="6356349"/>
            <a:ext cx="987552" cy="365125"/>
          </a:xfrm>
        </p:spPr>
        <p:txBody>
          <a:bodyPr/>
          <a:lstStyle/>
          <a:p>
            <a:fld id="{A49DFD55-3C28-40EF-9E31-A92D2E4017FF}" type="slidenum">
              <a:rPr lang="en-US" smtClean="0"/>
              <a:pPr/>
              <a:t>2</a:t>
            </a:fld>
            <a:endParaRPr lang="en-US" dirty="0"/>
          </a:p>
        </p:txBody>
      </p:sp>
    </p:spTree>
    <p:extLst>
      <p:ext uri="{BB962C8B-B14F-4D97-AF65-F5344CB8AC3E}">
        <p14:creationId xmlns:p14="http://schemas.microsoft.com/office/powerpoint/2010/main" val="171321959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alpha val="16000"/>
          </a:schemeClr>
        </a:solidFill>
        <a:effectLst/>
      </p:bgPr>
    </p:bg>
    <p:spTree>
      <p:nvGrpSpPr>
        <p:cNvPr id="1" name=""/>
        <p:cNvGrpSpPr/>
        <p:nvPr/>
      </p:nvGrpSpPr>
      <p:grpSpPr>
        <a:xfrm>
          <a:off x="0" y="0"/>
          <a:ext cx="0" cy="0"/>
          <a:chOff x="0" y="0"/>
          <a:chExt cx="0" cy="0"/>
        </a:xfrm>
      </p:grpSpPr>
      <p:sp>
        <p:nvSpPr>
          <p:cNvPr id="14" name="Slide Number Placeholder 5">
            <a:extLst>
              <a:ext uri="{FF2B5EF4-FFF2-40B4-BE49-F238E27FC236}">
                <a16:creationId xmlns:a16="http://schemas.microsoft.com/office/drawing/2014/main" id="{ECE635A2-70B8-3EAB-6A18-952B02EBAA1E}"/>
              </a:ext>
              <a:ext uri="{C183D7F6-B498-43B3-948B-1728B52AA6E4}">
                <adec:decorative xmlns:adec="http://schemas.microsoft.com/office/drawing/2017/decorative" val="1"/>
              </a:ext>
            </a:extLst>
          </p:cNvPr>
          <p:cNvSpPr>
            <a:spLocks noGrp="1"/>
          </p:cNvSpPr>
          <p:nvPr>
            <p:ph type="sldNum" sz="quarter" idx="12"/>
          </p:nvPr>
        </p:nvSpPr>
        <p:spPr>
          <a:xfrm>
            <a:off x="10373350" y="6356349"/>
            <a:ext cx="987552" cy="365125"/>
          </a:xfrm>
        </p:spPr>
        <p:txBody>
          <a:bodyPr/>
          <a:lstStyle/>
          <a:p>
            <a:fld id="{A49DFD55-3C28-40EF-9E31-A92D2E4017FF}" type="slidenum">
              <a:rPr lang="en-US" smtClean="0"/>
              <a:pPr/>
              <a:t>3</a:t>
            </a:fld>
            <a:endParaRPr lang="en-US" dirty="0"/>
          </a:p>
        </p:txBody>
      </p:sp>
      <p:sp>
        <p:nvSpPr>
          <p:cNvPr id="2" name="Title 1">
            <a:extLst>
              <a:ext uri="{FF2B5EF4-FFF2-40B4-BE49-F238E27FC236}">
                <a16:creationId xmlns:a16="http://schemas.microsoft.com/office/drawing/2014/main" id="{0A32731C-311B-46F7-A865-6C3AF6B09A47}"/>
              </a:ext>
            </a:extLst>
          </p:cNvPr>
          <p:cNvSpPr>
            <a:spLocks noGrp="1"/>
          </p:cNvSpPr>
          <p:nvPr>
            <p:ph type="title"/>
          </p:nvPr>
        </p:nvSpPr>
        <p:spPr>
          <a:xfrm>
            <a:off x="1322318" y="268360"/>
            <a:ext cx="7288282" cy="2121177"/>
          </a:xfrm>
        </p:spPr>
        <p:txBody>
          <a:bodyPr/>
          <a:lstStyle/>
          <a:p>
            <a:r>
              <a:rPr lang="en-US" b="1" dirty="0"/>
              <a:t>Disabilities, degrees, and employment</a:t>
            </a:r>
          </a:p>
        </p:txBody>
      </p:sp>
      <p:sp>
        <p:nvSpPr>
          <p:cNvPr id="4" name="TextBox 3" descr="Enrollment patterns&#10;Data about employment&#10;&#10;">
            <a:extLst>
              <a:ext uri="{FF2B5EF4-FFF2-40B4-BE49-F238E27FC236}">
                <a16:creationId xmlns:a16="http://schemas.microsoft.com/office/drawing/2014/main" id="{50B7BB8B-F312-E814-CD82-1841B8FB23C8}"/>
              </a:ext>
            </a:extLst>
          </p:cNvPr>
          <p:cNvSpPr txBox="1"/>
          <p:nvPr/>
        </p:nvSpPr>
        <p:spPr>
          <a:xfrm>
            <a:off x="94137" y="2925001"/>
            <a:ext cx="2181703" cy="1477328"/>
          </a:xfrm>
          <a:prstGeom prst="rect">
            <a:avLst/>
          </a:prstGeom>
          <a:noFill/>
        </p:spPr>
        <p:txBody>
          <a:bodyPr wrap="square" rtlCol="0">
            <a:spAutoFit/>
          </a:bodyPr>
          <a:lstStyle/>
          <a:p>
            <a:pPr marL="285750" indent="-285750">
              <a:buFont typeface="Arial" panose="020B0604020202020204" pitchFamily="34" charset="0"/>
              <a:buChar char="•"/>
            </a:pPr>
            <a:r>
              <a:rPr lang="en-US" dirty="0"/>
              <a:t>Enrollment patterns</a:t>
            </a:r>
          </a:p>
          <a:p>
            <a:pPr marL="285750" indent="-285750">
              <a:buFont typeface="Arial" panose="020B0604020202020204" pitchFamily="34" charset="0"/>
              <a:buChar char="•"/>
            </a:pPr>
            <a:r>
              <a:rPr lang="en-US" dirty="0"/>
              <a:t>Discrepancy in employment patterns</a:t>
            </a:r>
          </a:p>
        </p:txBody>
      </p:sp>
      <p:sp>
        <p:nvSpPr>
          <p:cNvPr id="3" name="Text Placeholder 2">
            <a:extLst>
              <a:ext uri="{FF2B5EF4-FFF2-40B4-BE49-F238E27FC236}">
                <a16:creationId xmlns:a16="http://schemas.microsoft.com/office/drawing/2014/main" id="{9D5232F9-FD00-464A-9F17-619C91AEF8F3}"/>
              </a:ext>
              <a:ext uri="{C183D7F6-B498-43B3-948B-1728B52AA6E4}">
                <adec:decorative xmlns:adec="http://schemas.microsoft.com/office/drawing/2017/decorative" val="1"/>
              </a:ext>
            </a:extLst>
          </p:cNvPr>
          <p:cNvSpPr>
            <a:spLocks noGrp="1"/>
          </p:cNvSpPr>
          <p:nvPr>
            <p:ph sz="half" idx="2"/>
          </p:nvPr>
        </p:nvSpPr>
        <p:spPr>
          <a:xfrm>
            <a:off x="1322388" y="2763078"/>
            <a:ext cx="7288212" cy="3407051"/>
          </a:xfrm>
        </p:spPr>
        <p:txBody>
          <a:bodyPr>
            <a:normAutofit/>
          </a:bodyPr>
          <a:lstStyle/>
          <a:p>
            <a:endParaRPr lang="en-US" dirty="0"/>
          </a:p>
          <a:p>
            <a:endParaRPr lang="en-US" dirty="0"/>
          </a:p>
        </p:txBody>
      </p:sp>
      <p:pic>
        <p:nvPicPr>
          <p:cNvPr id="6" name="Picture 5">
            <a:extLst>
              <a:ext uri="{FF2B5EF4-FFF2-40B4-BE49-F238E27FC236}">
                <a16:creationId xmlns:a16="http://schemas.microsoft.com/office/drawing/2014/main" id="{E7B9383E-BBB1-7FF8-4503-00215C8B995D}"/>
              </a:ext>
              <a:ext uri="{C183D7F6-B498-43B3-948B-1728B52AA6E4}">
                <adec:decorative xmlns:adec="http://schemas.microsoft.com/office/drawing/2017/decorative" val="1"/>
              </a:ext>
            </a:extLst>
          </p:cNvPr>
          <p:cNvPicPr>
            <a:picLocks noChangeAspect="1"/>
          </p:cNvPicPr>
          <p:nvPr/>
        </p:nvPicPr>
        <p:blipFill>
          <a:blip r:embed="rId3">
            <a:alphaModFix amt="21000"/>
            <a:extLst>
              <a:ext uri="{BEBA8EAE-BF5A-486C-A8C5-ECC9F3942E4B}">
                <a14:imgProps xmlns:a14="http://schemas.microsoft.com/office/drawing/2010/main">
                  <a14:imgLayer r:embed="rId4">
                    <a14:imgEffect>
                      <a14:artisticPaintStrokes trans="18000"/>
                    </a14:imgEffect>
                  </a14:imgLayer>
                </a14:imgProps>
              </a:ext>
            </a:extLst>
          </a:blip>
          <a:stretch>
            <a:fillRect/>
          </a:stretch>
        </p:blipFill>
        <p:spPr>
          <a:xfrm>
            <a:off x="2397760" y="343242"/>
            <a:ext cx="9126587" cy="6084390"/>
          </a:xfrm>
          <a:prstGeom prst="rect">
            <a:avLst/>
          </a:prstGeom>
        </p:spPr>
      </p:pic>
    </p:spTree>
    <p:extLst>
      <p:ext uri="{BB962C8B-B14F-4D97-AF65-F5344CB8AC3E}">
        <p14:creationId xmlns:p14="http://schemas.microsoft.com/office/powerpoint/2010/main" val="357151636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Graphic 6" descr="Solid black triangle with x marked on it, resembling a road sign that communicates no access">
            <a:extLst>
              <a:ext uri="{FF2B5EF4-FFF2-40B4-BE49-F238E27FC236}">
                <a16:creationId xmlns:a16="http://schemas.microsoft.com/office/drawing/2014/main" id="{F8406B96-0B8D-8437-BE3B-68981E86EC89}"/>
              </a:ext>
            </a:extLst>
          </p:cNvPr>
          <p:cNvPicPr>
            <a:picLocks noChangeAspect="1"/>
          </p:cNvPicPr>
          <p:nvPr/>
        </p:nvPicPr>
        <p:blipFill>
          <a:blip r:embed="rId3">
            <a:alphaModFix amt="28000"/>
            <a:extLst>
              <a:ext uri="{96DAC541-7B7A-43D3-8B79-37D633B846F1}">
                <asvg:svgBlip xmlns:asvg="http://schemas.microsoft.com/office/drawing/2016/SVG/main" r:embed="rId4"/>
              </a:ext>
            </a:extLst>
          </a:blip>
          <a:stretch>
            <a:fillRect/>
          </a:stretch>
        </p:blipFill>
        <p:spPr>
          <a:xfrm>
            <a:off x="3728720" y="-268289"/>
            <a:ext cx="6807200" cy="6807200"/>
          </a:xfrm>
          <a:prstGeom prst="rect">
            <a:avLst/>
          </a:prstGeom>
        </p:spPr>
      </p:pic>
      <p:sp>
        <p:nvSpPr>
          <p:cNvPr id="2" name="Title 1">
            <a:extLst>
              <a:ext uri="{FF2B5EF4-FFF2-40B4-BE49-F238E27FC236}">
                <a16:creationId xmlns:a16="http://schemas.microsoft.com/office/drawing/2014/main" id="{A2E5C6DC-2BE1-10DB-4D88-8BCBB8F6CCF6}"/>
              </a:ext>
            </a:extLst>
          </p:cNvPr>
          <p:cNvSpPr>
            <a:spLocks noGrp="1"/>
          </p:cNvSpPr>
          <p:nvPr>
            <p:ph type="title"/>
          </p:nvPr>
        </p:nvSpPr>
        <p:spPr>
          <a:xfrm>
            <a:off x="1065002" y="240536"/>
            <a:ext cx="6708972" cy="706394"/>
          </a:xfrm>
        </p:spPr>
        <p:txBody>
          <a:bodyPr>
            <a:normAutofit/>
          </a:bodyPr>
          <a:lstStyle/>
          <a:p>
            <a:r>
              <a:rPr lang="en-US" b="1" cap="none" dirty="0"/>
              <a:t>Current Gaps Or Barriers </a:t>
            </a:r>
          </a:p>
        </p:txBody>
      </p:sp>
      <p:sp>
        <p:nvSpPr>
          <p:cNvPr id="3" name="Content Placeholder 2">
            <a:extLst>
              <a:ext uri="{FF2B5EF4-FFF2-40B4-BE49-F238E27FC236}">
                <a16:creationId xmlns:a16="http://schemas.microsoft.com/office/drawing/2014/main" id="{29BA4672-2DFC-3CFD-06DA-19A4A9470BB6}"/>
              </a:ext>
            </a:extLst>
          </p:cNvPr>
          <p:cNvSpPr>
            <a:spLocks noGrp="1"/>
          </p:cNvSpPr>
          <p:nvPr>
            <p:ph sz="half" idx="2"/>
          </p:nvPr>
        </p:nvSpPr>
        <p:spPr>
          <a:xfrm>
            <a:off x="772997" y="1167135"/>
            <a:ext cx="4495785" cy="3580677"/>
          </a:xfrm>
        </p:spPr>
        <p:txBody>
          <a:bodyPr>
            <a:normAutofit/>
          </a:bodyPr>
          <a:lstStyle/>
          <a:p>
            <a:r>
              <a:rPr lang="en-US" dirty="0"/>
              <a:t>Student</a:t>
            </a:r>
          </a:p>
          <a:p>
            <a:r>
              <a:rPr lang="en-US" b="0" dirty="0"/>
              <a:t>-Unfamiliarity </a:t>
            </a:r>
          </a:p>
          <a:p>
            <a:r>
              <a:rPr lang="en-US" b="0" dirty="0"/>
              <a:t>-Stigma risks of disclosure </a:t>
            </a:r>
          </a:p>
          <a:p>
            <a:r>
              <a:rPr lang="en-US" b="0" dirty="0"/>
              <a:t>-Low career decision self-efficacy</a:t>
            </a:r>
          </a:p>
          <a:p>
            <a:endParaRPr lang="en-US" dirty="0"/>
          </a:p>
          <a:p>
            <a:endParaRPr lang="en-US" dirty="0"/>
          </a:p>
        </p:txBody>
      </p:sp>
      <p:sp>
        <p:nvSpPr>
          <p:cNvPr id="5" name="TextBox 4">
            <a:extLst>
              <a:ext uri="{FF2B5EF4-FFF2-40B4-BE49-F238E27FC236}">
                <a16:creationId xmlns:a16="http://schemas.microsoft.com/office/drawing/2014/main" id="{8D78896D-D3E0-8D10-4C56-6D68C7FEF93A}"/>
              </a:ext>
            </a:extLst>
          </p:cNvPr>
          <p:cNvSpPr txBox="1"/>
          <p:nvPr/>
        </p:nvSpPr>
        <p:spPr>
          <a:xfrm>
            <a:off x="640777" y="3561131"/>
            <a:ext cx="4628005" cy="1754326"/>
          </a:xfrm>
          <a:prstGeom prst="rect">
            <a:avLst/>
          </a:prstGeom>
          <a:noFill/>
        </p:spPr>
        <p:txBody>
          <a:bodyPr wrap="square" rtlCol="0">
            <a:spAutoFit/>
          </a:bodyPr>
          <a:lstStyle/>
          <a:p>
            <a:r>
              <a:rPr lang="en-US" b="1" dirty="0"/>
              <a:t>Campus</a:t>
            </a:r>
          </a:p>
          <a:p>
            <a:r>
              <a:rPr lang="en-US" dirty="0"/>
              <a:t>-Lack of accessibility</a:t>
            </a:r>
          </a:p>
          <a:p>
            <a:r>
              <a:rPr lang="en-US" dirty="0"/>
              <a:t>-Lack of research developing and implementing effective career services for SWD</a:t>
            </a:r>
          </a:p>
          <a:p>
            <a:r>
              <a:rPr lang="en-US" dirty="0"/>
              <a:t>-Silos of services</a:t>
            </a:r>
          </a:p>
        </p:txBody>
      </p:sp>
      <p:sp>
        <p:nvSpPr>
          <p:cNvPr id="4" name="Slide Number Placeholder 3">
            <a:extLst>
              <a:ext uri="{FF2B5EF4-FFF2-40B4-BE49-F238E27FC236}">
                <a16:creationId xmlns:a16="http://schemas.microsoft.com/office/drawing/2014/main" id="{40298324-B17D-14DE-2A98-178E27223518}"/>
              </a:ext>
            </a:extLst>
          </p:cNvPr>
          <p:cNvSpPr>
            <a:spLocks noGrp="1"/>
          </p:cNvSpPr>
          <p:nvPr>
            <p:ph type="sldNum" sz="quarter" idx="12"/>
          </p:nvPr>
        </p:nvSpPr>
        <p:spPr/>
        <p:txBody>
          <a:bodyPr/>
          <a:lstStyle/>
          <a:p>
            <a:fld id="{A49DFD55-3C28-40EF-9E31-A92D2E4017FF}" type="slidenum">
              <a:rPr lang="en-US" smtClean="0"/>
              <a:pPr/>
              <a:t>4</a:t>
            </a:fld>
            <a:endParaRPr lang="en-US" dirty="0"/>
          </a:p>
        </p:txBody>
      </p:sp>
    </p:spTree>
    <p:extLst>
      <p:ext uri="{BB962C8B-B14F-4D97-AF65-F5344CB8AC3E}">
        <p14:creationId xmlns:p14="http://schemas.microsoft.com/office/powerpoint/2010/main" val="286114784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6C97BE-403B-122E-90D1-2788978A0B6F}"/>
              </a:ext>
            </a:extLst>
          </p:cNvPr>
          <p:cNvSpPr>
            <a:spLocks noGrp="1"/>
          </p:cNvSpPr>
          <p:nvPr>
            <p:ph type="ctrTitle"/>
          </p:nvPr>
        </p:nvSpPr>
        <p:spPr>
          <a:xfrm>
            <a:off x="5814391" y="406400"/>
            <a:ext cx="5356529" cy="3457971"/>
          </a:xfrm>
        </p:spPr>
        <p:txBody>
          <a:bodyPr/>
          <a:lstStyle/>
          <a:p>
            <a:r>
              <a:rPr lang="en-US" dirty="0"/>
              <a:t>Best practices and recommendations</a:t>
            </a:r>
          </a:p>
        </p:txBody>
      </p:sp>
    </p:spTree>
    <p:extLst>
      <p:ext uri="{BB962C8B-B14F-4D97-AF65-F5344CB8AC3E}">
        <p14:creationId xmlns:p14="http://schemas.microsoft.com/office/powerpoint/2010/main" val="33469670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5E2E6A-35EC-1B8E-0FD7-8C67870ACA64}"/>
              </a:ext>
            </a:extLst>
          </p:cNvPr>
          <p:cNvSpPr>
            <a:spLocks noGrp="1"/>
          </p:cNvSpPr>
          <p:nvPr>
            <p:ph type="title"/>
          </p:nvPr>
        </p:nvSpPr>
        <p:spPr>
          <a:xfrm>
            <a:off x="4426342" y="136526"/>
            <a:ext cx="7437255" cy="739506"/>
          </a:xfrm>
        </p:spPr>
        <p:txBody>
          <a:bodyPr/>
          <a:lstStyle/>
          <a:p>
            <a:r>
              <a:rPr lang="en-US" dirty="0"/>
              <a:t>Setting up for success</a:t>
            </a:r>
          </a:p>
        </p:txBody>
      </p:sp>
      <p:sp>
        <p:nvSpPr>
          <p:cNvPr id="12" name="Text Placeholder 11">
            <a:extLst>
              <a:ext uri="{FF2B5EF4-FFF2-40B4-BE49-F238E27FC236}">
                <a16:creationId xmlns:a16="http://schemas.microsoft.com/office/drawing/2014/main" id="{554B61B9-26F6-B304-92CD-03053DAAF2A8}"/>
              </a:ext>
            </a:extLst>
          </p:cNvPr>
          <p:cNvSpPr>
            <a:spLocks noGrp="1"/>
          </p:cNvSpPr>
          <p:nvPr>
            <p:ph type="body" idx="1"/>
          </p:nvPr>
        </p:nvSpPr>
        <p:spPr>
          <a:xfrm>
            <a:off x="2399626" y="1049376"/>
            <a:ext cx="3924300" cy="464499"/>
          </a:xfrm>
        </p:spPr>
        <p:txBody>
          <a:bodyPr/>
          <a:lstStyle/>
          <a:p>
            <a:r>
              <a:rPr lang="en-US" dirty="0"/>
              <a:t>Campuses</a:t>
            </a:r>
          </a:p>
        </p:txBody>
      </p:sp>
      <p:sp>
        <p:nvSpPr>
          <p:cNvPr id="35" name="Content Placeholder 34">
            <a:extLst>
              <a:ext uri="{FF2B5EF4-FFF2-40B4-BE49-F238E27FC236}">
                <a16:creationId xmlns:a16="http://schemas.microsoft.com/office/drawing/2014/main" id="{EDBE6233-75E9-40D1-968F-58CA9AD0FF50}"/>
              </a:ext>
            </a:extLst>
          </p:cNvPr>
          <p:cNvSpPr>
            <a:spLocks noGrp="1"/>
          </p:cNvSpPr>
          <p:nvPr>
            <p:ph sz="half" idx="13"/>
          </p:nvPr>
        </p:nvSpPr>
        <p:spPr>
          <a:xfrm>
            <a:off x="2152373" y="1513874"/>
            <a:ext cx="3943627" cy="4012985"/>
          </a:xfrm>
        </p:spPr>
        <p:txBody>
          <a:bodyPr>
            <a:normAutofit fontScale="92500"/>
          </a:bodyPr>
          <a:lstStyle/>
          <a:p>
            <a:r>
              <a:rPr lang="en-US" dirty="0"/>
              <a:t>-</a:t>
            </a:r>
            <a:r>
              <a:rPr lang="en-US" b="1" dirty="0"/>
              <a:t>Interdepartmental communication and collaboration related to counseling, career, and disability </a:t>
            </a:r>
          </a:p>
          <a:p>
            <a:r>
              <a:rPr lang="en-US" b="1" dirty="0"/>
              <a:t>-Business partnerships </a:t>
            </a:r>
          </a:p>
          <a:p>
            <a:r>
              <a:rPr lang="en-US" b="1" dirty="0"/>
              <a:t>-Fostering positive disability spaces</a:t>
            </a:r>
          </a:p>
          <a:p>
            <a:r>
              <a:rPr lang="en-US" b="1" dirty="0"/>
              <a:t>-Recognition of intersectional identity</a:t>
            </a:r>
          </a:p>
          <a:p>
            <a:r>
              <a:rPr lang="en-US" b="1" dirty="0"/>
              <a:t>-Providing disability related access information for employment settings</a:t>
            </a:r>
          </a:p>
          <a:p>
            <a:r>
              <a:rPr lang="en-US" b="1" dirty="0"/>
              <a:t>-Encouraging employment and learning work experiences to develop workplace skills</a:t>
            </a:r>
          </a:p>
        </p:txBody>
      </p:sp>
      <p:sp>
        <p:nvSpPr>
          <p:cNvPr id="14" name="Text Placeholder 13">
            <a:extLst>
              <a:ext uri="{FF2B5EF4-FFF2-40B4-BE49-F238E27FC236}">
                <a16:creationId xmlns:a16="http://schemas.microsoft.com/office/drawing/2014/main" id="{CB9F9E8B-42CD-AC26-AFC9-F1F66695693B}"/>
              </a:ext>
            </a:extLst>
          </p:cNvPr>
          <p:cNvSpPr>
            <a:spLocks noGrp="1"/>
          </p:cNvSpPr>
          <p:nvPr>
            <p:ph type="body" sz="quarter" idx="3"/>
          </p:nvPr>
        </p:nvSpPr>
        <p:spPr>
          <a:xfrm>
            <a:off x="7410172" y="1049375"/>
            <a:ext cx="3943627" cy="464499"/>
          </a:xfrm>
        </p:spPr>
        <p:txBody>
          <a:bodyPr/>
          <a:lstStyle/>
          <a:p>
            <a:r>
              <a:rPr lang="en-US" dirty="0"/>
              <a:t>Students</a:t>
            </a:r>
          </a:p>
        </p:txBody>
      </p:sp>
      <p:sp>
        <p:nvSpPr>
          <p:cNvPr id="50" name="Content Placeholder 49">
            <a:extLst>
              <a:ext uri="{FF2B5EF4-FFF2-40B4-BE49-F238E27FC236}">
                <a16:creationId xmlns:a16="http://schemas.microsoft.com/office/drawing/2014/main" id="{8F6B2AE9-DDE4-FD99-A235-3B39EEE21481}"/>
              </a:ext>
            </a:extLst>
          </p:cNvPr>
          <p:cNvSpPr>
            <a:spLocks noGrp="1"/>
          </p:cNvSpPr>
          <p:nvPr>
            <p:ph sz="half" idx="14"/>
          </p:nvPr>
        </p:nvSpPr>
        <p:spPr>
          <a:xfrm>
            <a:off x="7182246" y="1513874"/>
            <a:ext cx="3943627" cy="3234264"/>
          </a:xfrm>
        </p:spPr>
        <p:txBody>
          <a:bodyPr>
            <a:normAutofit/>
          </a:bodyPr>
          <a:lstStyle/>
          <a:p>
            <a:r>
              <a:rPr lang="en-US" dirty="0"/>
              <a:t>-</a:t>
            </a:r>
            <a:r>
              <a:rPr lang="en-US" b="1" dirty="0"/>
              <a:t>Wholistic identity support</a:t>
            </a:r>
          </a:p>
          <a:p>
            <a:r>
              <a:rPr lang="en-US" b="1" dirty="0"/>
              <a:t>-Social support</a:t>
            </a:r>
          </a:p>
          <a:p>
            <a:r>
              <a:rPr lang="en-US" b="1" dirty="0"/>
              <a:t>-Seek out career support</a:t>
            </a:r>
          </a:p>
          <a:p>
            <a:r>
              <a:rPr lang="en-US" b="1" dirty="0"/>
              <a:t>- Employment experience </a:t>
            </a:r>
          </a:p>
          <a:p>
            <a:endParaRPr lang="en-US" dirty="0"/>
          </a:p>
        </p:txBody>
      </p:sp>
      <p:sp>
        <p:nvSpPr>
          <p:cNvPr id="8" name="Slide Number Placeholder 7">
            <a:extLst>
              <a:ext uri="{FF2B5EF4-FFF2-40B4-BE49-F238E27FC236}">
                <a16:creationId xmlns:a16="http://schemas.microsoft.com/office/drawing/2014/main" id="{8F44A959-C2BB-9170-C99C-1A2EDB71B994}"/>
              </a:ext>
            </a:extLst>
          </p:cNvPr>
          <p:cNvSpPr>
            <a:spLocks noGrp="1"/>
          </p:cNvSpPr>
          <p:nvPr>
            <p:ph type="sldNum" sz="quarter" idx="12"/>
          </p:nvPr>
        </p:nvSpPr>
        <p:spPr>
          <a:xfrm>
            <a:off x="10373350" y="6356349"/>
            <a:ext cx="987552" cy="365125"/>
          </a:xfrm>
        </p:spPr>
        <p:txBody>
          <a:bodyPr/>
          <a:lstStyle/>
          <a:p>
            <a:fld id="{A49DFD55-3C28-40EF-9E31-A92D2E4017FF}" type="slidenum">
              <a:rPr lang="en-US" smtClean="0"/>
              <a:pPr/>
              <a:t>6</a:t>
            </a:fld>
            <a:endParaRPr lang="en-US" dirty="0"/>
          </a:p>
        </p:txBody>
      </p:sp>
      <p:pic>
        <p:nvPicPr>
          <p:cNvPr id="4" name="Picture 3" descr="Fireworks exploding in the night sky">
            <a:extLst>
              <a:ext uri="{FF2B5EF4-FFF2-40B4-BE49-F238E27FC236}">
                <a16:creationId xmlns:a16="http://schemas.microsoft.com/office/drawing/2014/main" id="{D4B7A23D-8869-CBA3-1D15-F918560ED835}"/>
              </a:ext>
            </a:extLst>
          </p:cNvPr>
          <p:cNvPicPr>
            <a:picLocks noChangeAspect="1"/>
          </p:cNvPicPr>
          <p:nvPr/>
        </p:nvPicPr>
        <p:blipFill>
          <a:blip r:embed="rId3">
            <a:alphaModFix amt="11000"/>
          </a:blip>
          <a:stretch>
            <a:fillRect/>
          </a:stretch>
        </p:blipFill>
        <p:spPr>
          <a:xfrm>
            <a:off x="1906064" y="248264"/>
            <a:ext cx="9607884" cy="6361471"/>
          </a:xfrm>
          <a:prstGeom prst="rect">
            <a:avLst/>
          </a:prstGeom>
        </p:spPr>
      </p:pic>
    </p:spTree>
    <p:extLst>
      <p:ext uri="{BB962C8B-B14F-4D97-AF65-F5344CB8AC3E}">
        <p14:creationId xmlns:p14="http://schemas.microsoft.com/office/powerpoint/2010/main" val="10345872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2">
            <a:extLst>
              <a:ext uri="{FF2B5EF4-FFF2-40B4-BE49-F238E27FC236}">
                <a16:creationId xmlns:a16="http://schemas.microsoft.com/office/drawing/2014/main" id="{3E5FEE2D-79E5-4C1D-8BF7-EE619CA7039A}"/>
              </a:ext>
            </a:extLst>
          </p:cNvPr>
          <p:cNvSpPr>
            <a:spLocks noGrp="1"/>
          </p:cNvSpPr>
          <p:nvPr>
            <p:ph type="title"/>
          </p:nvPr>
        </p:nvSpPr>
        <p:spPr>
          <a:xfrm>
            <a:off x="931959" y="345188"/>
            <a:ext cx="9890760" cy="745194"/>
          </a:xfrm>
        </p:spPr>
        <p:txBody>
          <a:bodyPr anchor="b"/>
          <a:lstStyle/>
          <a:p>
            <a:r>
              <a:rPr lang="en-US" dirty="0"/>
              <a:t>Bibliography </a:t>
            </a:r>
          </a:p>
        </p:txBody>
      </p:sp>
      <p:sp>
        <p:nvSpPr>
          <p:cNvPr id="5" name="Slide Number Placeholder 5">
            <a:extLst>
              <a:ext uri="{FF2B5EF4-FFF2-40B4-BE49-F238E27FC236}">
                <a16:creationId xmlns:a16="http://schemas.microsoft.com/office/drawing/2014/main" id="{4832B776-E386-1CF9-CC8F-2D2FF3EA7066}"/>
              </a:ext>
            </a:extLst>
          </p:cNvPr>
          <p:cNvSpPr>
            <a:spLocks noGrp="1"/>
          </p:cNvSpPr>
          <p:nvPr>
            <p:ph type="sldNum" sz="quarter" idx="12"/>
          </p:nvPr>
        </p:nvSpPr>
        <p:spPr>
          <a:xfrm>
            <a:off x="10373350" y="6356349"/>
            <a:ext cx="987552" cy="365125"/>
          </a:xfrm>
        </p:spPr>
        <p:txBody>
          <a:bodyPr/>
          <a:lstStyle/>
          <a:p>
            <a:fld id="{A49DFD55-3C28-40EF-9E31-A92D2E4017FF}" type="slidenum">
              <a:rPr lang="en-US" smtClean="0"/>
              <a:pPr/>
              <a:t>7</a:t>
            </a:fld>
            <a:endParaRPr lang="en-US" dirty="0"/>
          </a:p>
        </p:txBody>
      </p:sp>
      <p:sp>
        <p:nvSpPr>
          <p:cNvPr id="3" name="Table Placeholder 2">
            <a:extLst>
              <a:ext uri="{FF2B5EF4-FFF2-40B4-BE49-F238E27FC236}">
                <a16:creationId xmlns:a16="http://schemas.microsoft.com/office/drawing/2014/main" id="{95B0769F-2C12-A452-1DDA-A170A5020EFB}"/>
              </a:ext>
            </a:extLst>
          </p:cNvPr>
          <p:cNvSpPr>
            <a:spLocks noGrp="1"/>
          </p:cNvSpPr>
          <p:nvPr>
            <p:ph type="tbl" sz="quarter" idx="14"/>
          </p:nvPr>
        </p:nvSpPr>
        <p:spPr>
          <a:xfrm>
            <a:off x="619539" y="1090382"/>
            <a:ext cx="10515600" cy="4244968"/>
          </a:xfrm>
        </p:spPr>
        <p:txBody>
          <a:bodyPr>
            <a:normAutofit fontScale="92500" lnSpcReduction="20000"/>
          </a:bodyPr>
          <a:lstStyle/>
          <a:p>
            <a:pPr algn="l"/>
            <a:r>
              <a:rPr lang="en-US" dirty="0"/>
              <a:t>nod.org/innovation/campus-to-careers |</a:t>
            </a:r>
          </a:p>
          <a:p>
            <a:pPr algn="l"/>
            <a:r>
              <a:rPr lang="en-US" dirty="0"/>
              <a:t>National Organization on Disability &amp; The Burton Blatt Institute Campus to Career Executive Summary </a:t>
            </a:r>
          </a:p>
          <a:p>
            <a:pPr algn="l"/>
            <a:endParaRPr lang="en-US" dirty="0"/>
          </a:p>
          <a:p>
            <a:pPr algn="l"/>
            <a:r>
              <a:rPr lang="en-US" dirty="0"/>
              <a:t>Chao, Si-Yi &amp; Chen, Roy &amp; </a:t>
            </a:r>
            <a:r>
              <a:rPr lang="en-US" dirty="0" err="1"/>
              <a:t>Grizzell</a:t>
            </a:r>
            <a:r>
              <a:rPr lang="en-US" dirty="0"/>
              <a:t>, </a:t>
            </a:r>
            <a:r>
              <a:rPr lang="en-US" dirty="0" err="1"/>
              <a:t>Saara</a:t>
            </a:r>
            <a:r>
              <a:rPr lang="en-US" dirty="0"/>
              <a:t> &amp; Wilson, Keith &amp; Lewis, Terri. (2022). Factors Influencing the Career Decision Self-Efficacy and Outcome Expectations of College Students With Disabilities. Rehabilitation Research, Policy, and Education. 36. RE-21. 10.1891/RE-21-30. </a:t>
            </a:r>
          </a:p>
          <a:p>
            <a:pPr algn="l"/>
            <a:endParaRPr lang="en-US" dirty="0"/>
          </a:p>
          <a:p>
            <a:pPr algn="l"/>
            <a:r>
              <a:rPr lang="en-US" b="0" i="0" dirty="0">
                <a:solidFill>
                  <a:srgbClr val="333333"/>
                </a:solidFill>
                <a:effectLst/>
                <a:highlight>
                  <a:srgbClr val="FFFFFF"/>
                </a:highlight>
                <a:latin typeface="Arial" panose="020B0604020202020204" pitchFamily="34" charset="0"/>
              </a:rPr>
              <a:t>Kwon, C.-k., Guadalupe, S. S., Archer, M., &amp; </a:t>
            </a:r>
            <a:r>
              <a:rPr lang="en-US" b="0" i="0" dirty="0" err="1">
                <a:solidFill>
                  <a:srgbClr val="333333"/>
                </a:solidFill>
                <a:effectLst/>
                <a:highlight>
                  <a:srgbClr val="FFFFFF"/>
                </a:highlight>
                <a:latin typeface="Arial" panose="020B0604020202020204" pitchFamily="34" charset="0"/>
              </a:rPr>
              <a:t>Groomes</a:t>
            </a:r>
            <a:r>
              <a:rPr lang="en-US" b="0" i="0" dirty="0">
                <a:solidFill>
                  <a:srgbClr val="333333"/>
                </a:solidFill>
                <a:effectLst/>
                <a:highlight>
                  <a:srgbClr val="FFFFFF"/>
                </a:highlight>
                <a:latin typeface="Arial" panose="020B0604020202020204" pitchFamily="34" charset="0"/>
              </a:rPr>
              <a:t>, D. A. (2023). Understanding career development pathways of college students with disabilities using crip theory and the theory of whole self. </a:t>
            </a:r>
            <a:r>
              <a:rPr lang="en-US" b="0" i="1" dirty="0">
                <a:solidFill>
                  <a:srgbClr val="333333"/>
                </a:solidFill>
                <a:effectLst/>
                <a:highlight>
                  <a:srgbClr val="FFFFFF"/>
                </a:highlight>
                <a:latin typeface="Arial" panose="020B0604020202020204" pitchFamily="34" charset="0"/>
              </a:rPr>
              <a:t>Journal of Diversity in Higher Education, 16</a:t>
            </a:r>
            <a:r>
              <a:rPr lang="en-US" b="0" i="0" dirty="0">
                <a:solidFill>
                  <a:srgbClr val="333333"/>
                </a:solidFill>
                <a:effectLst/>
                <a:highlight>
                  <a:srgbClr val="FFFFFF"/>
                </a:highlight>
                <a:latin typeface="Arial" panose="020B0604020202020204" pitchFamily="34" charset="0"/>
              </a:rPr>
              <a:t>(4), 520–525. </a:t>
            </a:r>
            <a:r>
              <a:rPr lang="en-US" b="0" i="0" u="none" strike="noStrike" dirty="0">
                <a:solidFill>
                  <a:srgbClr val="2C72B7"/>
                </a:solidFill>
                <a:effectLst/>
                <a:highlight>
                  <a:srgbClr val="FFFFFF"/>
                </a:highlight>
                <a:latin typeface="Arial" panose="020B0604020202020204" pitchFamily="34" charset="0"/>
                <a:hlinkClick r:id="rId3"/>
              </a:rPr>
              <a:t>https://doi.org/10.1037/dhe0000464</a:t>
            </a:r>
            <a:endParaRPr lang="en-US" b="0" i="0" u="none" strike="noStrike" dirty="0">
              <a:solidFill>
                <a:srgbClr val="2C72B7"/>
              </a:solidFill>
              <a:effectLst/>
              <a:highlight>
                <a:srgbClr val="FFFFFF"/>
              </a:highlight>
              <a:latin typeface="Arial" panose="020B0604020202020204" pitchFamily="34" charset="0"/>
            </a:endParaRPr>
          </a:p>
          <a:p>
            <a:pPr algn="l"/>
            <a:endParaRPr lang="en-US" dirty="0">
              <a:solidFill>
                <a:srgbClr val="2C72B7"/>
              </a:solidFill>
              <a:highlight>
                <a:srgbClr val="FFFFFF"/>
              </a:highlight>
              <a:latin typeface="Arial" panose="020B0604020202020204" pitchFamily="34" charset="0"/>
            </a:endParaRPr>
          </a:p>
          <a:p>
            <a:pPr algn="l"/>
            <a:r>
              <a:rPr lang="en-US" b="0" i="0" dirty="0">
                <a:solidFill>
                  <a:srgbClr val="333333"/>
                </a:solidFill>
                <a:effectLst/>
                <a:highlight>
                  <a:srgbClr val="FFFFFF"/>
                </a:highlight>
                <a:latin typeface="Open Sans" panose="020B0606030504020204" pitchFamily="34" charset="0"/>
              </a:rPr>
              <a:t>Liu, Y., Chiu, Y.-C. J., </a:t>
            </a:r>
            <a:r>
              <a:rPr lang="en-US" b="0" i="0" dirty="0" err="1">
                <a:solidFill>
                  <a:srgbClr val="333333"/>
                </a:solidFill>
                <a:effectLst/>
                <a:highlight>
                  <a:srgbClr val="FFFFFF"/>
                </a:highlight>
                <a:latin typeface="Open Sans" panose="020B0606030504020204" pitchFamily="34" charset="0"/>
              </a:rPr>
              <a:t>Guennouni</a:t>
            </a:r>
            <a:r>
              <a:rPr lang="en-US" b="0" i="0" dirty="0">
                <a:solidFill>
                  <a:srgbClr val="333333"/>
                </a:solidFill>
                <a:effectLst/>
                <a:highlight>
                  <a:srgbClr val="FFFFFF"/>
                </a:highlight>
                <a:latin typeface="Open Sans" panose="020B0606030504020204" pitchFamily="34" charset="0"/>
              </a:rPr>
              <a:t>, N., &amp; Conyers, L. M. (2024). Career Development of College Students With Disabilities: A Scoping Review. </a:t>
            </a:r>
            <a:r>
              <a:rPr lang="en-US" b="0" i="1" dirty="0">
                <a:solidFill>
                  <a:srgbClr val="333333"/>
                </a:solidFill>
                <a:effectLst/>
                <a:highlight>
                  <a:srgbClr val="FFFFFF"/>
                </a:highlight>
                <a:latin typeface="Open Sans" panose="020B0606030504020204" pitchFamily="34" charset="0"/>
              </a:rPr>
              <a:t>Journal of Career Development</a:t>
            </a:r>
            <a:r>
              <a:rPr lang="en-US" b="0" i="0" dirty="0">
                <a:solidFill>
                  <a:srgbClr val="333333"/>
                </a:solidFill>
                <a:effectLst/>
                <a:highlight>
                  <a:srgbClr val="FFFFFF"/>
                </a:highlight>
                <a:latin typeface="Open Sans" panose="020B0606030504020204" pitchFamily="34" charset="0"/>
              </a:rPr>
              <a:t>, </a:t>
            </a:r>
            <a:r>
              <a:rPr lang="en-US" b="0" i="1" dirty="0">
                <a:solidFill>
                  <a:srgbClr val="333333"/>
                </a:solidFill>
                <a:effectLst/>
                <a:highlight>
                  <a:srgbClr val="FFFFFF"/>
                </a:highlight>
                <a:latin typeface="Open Sans" panose="020B0606030504020204" pitchFamily="34" charset="0"/>
              </a:rPr>
              <a:t>51</a:t>
            </a:r>
            <a:r>
              <a:rPr lang="en-US" b="0" i="0" dirty="0">
                <a:solidFill>
                  <a:srgbClr val="333333"/>
                </a:solidFill>
                <a:effectLst/>
                <a:highlight>
                  <a:srgbClr val="FFFFFF"/>
                </a:highlight>
                <a:latin typeface="Open Sans" panose="020B0606030504020204" pitchFamily="34" charset="0"/>
              </a:rPr>
              <a:t>(2), 254-298. </a:t>
            </a:r>
            <a:r>
              <a:rPr lang="en-US" b="0" i="0" u="sng" dirty="0">
                <a:solidFill>
                  <a:srgbClr val="006ACC"/>
                </a:solidFill>
                <a:effectLst/>
                <a:highlight>
                  <a:srgbClr val="FFFFFF"/>
                </a:highlight>
                <a:latin typeface="Open Sans" panose="020B0606030504020204" pitchFamily="34" charset="0"/>
                <a:hlinkClick r:id="rId4"/>
              </a:rPr>
              <a:t>https://doi.org/10.1177/08948453241236114</a:t>
            </a:r>
            <a:endParaRPr lang="en-US" b="0" i="0" u="sng" dirty="0">
              <a:solidFill>
                <a:srgbClr val="006ACC"/>
              </a:solidFill>
              <a:effectLst/>
              <a:highlight>
                <a:srgbClr val="FFFFFF"/>
              </a:highlight>
              <a:latin typeface="Open Sans" panose="020B0606030504020204" pitchFamily="34" charset="0"/>
            </a:endParaRPr>
          </a:p>
          <a:p>
            <a:pPr algn="l"/>
            <a:endParaRPr lang="en-US" b="0" i="0" u="none" strike="noStrike" dirty="0">
              <a:solidFill>
                <a:srgbClr val="2C72B7"/>
              </a:solidFill>
              <a:effectLst/>
              <a:highlight>
                <a:srgbClr val="FFFFFF"/>
              </a:highlight>
              <a:latin typeface="Arial" panose="020B0604020202020204" pitchFamily="34" charset="0"/>
            </a:endParaRPr>
          </a:p>
          <a:p>
            <a:pPr algn="l"/>
            <a:endParaRPr lang="en-US" dirty="0"/>
          </a:p>
          <a:p>
            <a:pPr algn="l"/>
            <a:endParaRPr lang="en-US" dirty="0"/>
          </a:p>
          <a:p>
            <a:pPr algn="l"/>
            <a:endParaRPr lang="en-US" dirty="0"/>
          </a:p>
        </p:txBody>
      </p:sp>
    </p:spTree>
    <p:extLst>
      <p:ext uri="{BB962C8B-B14F-4D97-AF65-F5344CB8AC3E}">
        <p14:creationId xmlns:p14="http://schemas.microsoft.com/office/powerpoint/2010/main" val="279182178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967843" y="1999458"/>
            <a:ext cx="6237242" cy="1524735"/>
          </a:xfrm>
        </p:spPr>
        <p:txBody>
          <a:bodyPr>
            <a:normAutofit/>
          </a:bodyPr>
          <a:lstStyle/>
          <a:p>
            <a:r>
              <a:rPr lang="en-US" dirty="0"/>
              <a:t>Supporting Employees with Disabilities</a:t>
            </a:r>
          </a:p>
        </p:txBody>
      </p:sp>
      <p:sp>
        <p:nvSpPr>
          <p:cNvPr id="4" name="Slide Number Placeholder 3"/>
          <p:cNvSpPr>
            <a:spLocks noGrp="1"/>
          </p:cNvSpPr>
          <p:nvPr>
            <p:ph type="sldNum" sz="quarter" idx="10"/>
          </p:nvPr>
        </p:nvSpPr>
        <p:spPr>
          <a:xfrm>
            <a:off x="7086600" y="6492875"/>
            <a:ext cx="20574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EE234C60-ED29-40E5-B5F9-238B9F9F5C92}" type="slidenum">
              <a:rPr lang="en-US" smtClean="0"/>
              <a:pPr/>
              <a:t>8</a:t>
            </a:fld>
            <a:endParaRPr lang="en-US" dirty="0"/>
          </a:p>
        </p:txBody>
      </p:sp>
    </p:spTree>
    <p:extLst>
      <p:ext uri="{BB962C8B-B14F-4D97-AF65-F5344CB8AC3E}">
        <p14:creationId xmlns:p14="http://schemas.microsoft.com/office/powerpoint/2010/main" val="203445319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5B6FE9-8D44-24ED-9123-AC23AA63CF12}"/>
              </a:ext>
            </a:extLst>
          </p:cNvPr>
          <p:cNvSpPr>
            <a:spLocks noGrp="1"/>
          </p:cNvSpPr>
          <p:nvPr>
            <p:ph type="ctrTitle"/>
          </p:nvPr>
        </p:nvSpPr>
        <p:spPr>
          <a:xfrm>
            <a:off x="3200400" y="267986"/>
            <a:ext cx="7772400" cy="837054"/>
          </a:xfrm>
        </p:spPr>
        <p:txBody>
          <a:bodyPr>
            <a:normAutofit/>
          </a:bodyPr>
          <a:lstStyle/>
          <a:p>
            <a:r>
              <a:rPr lang="en-US" dirty="0"/>
              <a:t>Legal Framework</a:t>
            </a:r>
          </a:p>
        </p:txBody>
      </p:sp>
      <p:sp>
        <p:nvSpPr>
          <p:cNvPr id="3" name="Subtitle 2">
            <a:extLst>
              <a:ext uri="{FF2B5EF4-FFF2-40B4-BE49-F238E27FC236}">
                <a16:creationId xmlns:a16="http://schemas.microsoft.com/office/drawing/2014/main" id="{0D731F95-E393-654F-F5AC-3EBA8A800CDB}"/>
              </a:ext>
            </a:extLst>
          </p:cNvPr>
          <p:cNvSpPr>
            <a:spLocks noGrp="1"/>
          </p:cNvSpPr>
          <p:nvPr>
            <p:ph type="subTitle" idx="1"/>
          </p:nvPr>
        </p:nvSpPr>
        <p:spPr>
          <a:xfrm>
            <a:off x="3327323" y="2078025"/>
            <a:ext cx="7772400" cy="2468880"/>
          </a:xfrm>
        </p:spPr>
        <p:txBody>
          <a:bodyPr>
            <a:normAutofit fontScale="92500" lnSpcReduction="10000"/>
          </a:bodyPr>
          <a:lstStyle/>
          <a:p>
            <a:pPr marL="342900" indent="-342900">
              <a:buFont typeface="Arial" panose="020B0604020202020204" pitchFamily="34" charset="0"/>
              <a:buChar char="•"/>
            </a:pPr>
            <a:r>
              <a:rPr lang="en-US" dirty="0"/>
              <a:t>Americans with Disabilities Act (ADA)</a:t>
            </a:r>
          </a:p>
          <a:p>
            <a:pPr marL="342900" indent="-342900">
              <a:buFont typeface="Arial" panose="020B0604020202020204" pitchFamily="34" charset="0"/>
              <a:buChar char="•"/>
            </a:pPr>
            <a:r>
              <a:rPr lang="en-US" dirty="0"/>
              <a:t>Rehabilitation Act of 1973</a:t>
            </a:r>
          </a:p>
          <a:p>
            <a:pPr marL="342900" indent="-342900">
              <a:buFont typeface="Arial" panose="020B0604020202020204" pitchFamily="34" charset="0"/>
              <a:buChar char="•"/>
            </a:pPr>
            <a:r>
              <a:rPr lang="en-US" dirty="0"/>
              <a:t>Workplace Innovation and Opportunity Act (WIOA).</a:t>
            </a:r>
          </a:p>
          <a:p>
            <a:pPr marL="342900" indent="-342900">
              <a:buFont typeface="Arial" panose="020B0604020202020204" pitchFamily="34" charset="0"/>
              <a:buChar char="•"/>
            </a:pPr>
            <a:r>
              <a:rPr lang="en-US" dirty="0"/>
              <a:t>Equal Employment Opportunity Commission (EEOC) Guidelines.</a:t>
            </a:r>
          </a:p>
          <a:p>
            <a:pPr marL="342900" indent="-342900">
              <a:buFont typeface="Arial" panose="020B0604020202020204" pitchFamily="34" charset="0"/>
              <a:buChar char="•"/>
            </a:pPr>
            <a:r>
              <a:rPr lang="en-US" dirty="0"/>
              <a:t>State and Local Laws</a:t>
            </a:r>
          </a:p>
        </p:txBody>
      </p:sp>
      <p:sp>
        <p:nvSpPr>
          <p:cNvPr id="4" name="Slide Number Placeholder 3">
            <a:extLst>
              <a:ext uri="{FF2B5EF4-FFF2-40B4-BE49-F238E27FC236}">
                <a16:creationId xmlns:a16="http://schemas.microsoft.com/office/drawing/2014/main" id="{7BDE82BD-9A4A-DBA0-2109-7535339440CC}"/>
              </a:ext>
            </a:extLst>
          </p:cNvPr>
          <p:cNvSpPr>
            <a:spLocks noGrp="1"/>
          </p:cNvSpPr>
          <p:nvPr>
            <p:ph type="sldNum" sz="quarter" idx="10"/>
          </p:nvPr>
        </p:nvSpPr>
        <p:spPr>
          <a:xfrm>
            <a:off x="7086600" y="6492875"/>
            <a:ext cx="20574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EE234C60-ED29-40E5-B5F9-238B9F9F5C92}" type="slidenum">
              <a:rPr lang="en-US" smtClean="0"/>
              <a:pPr/>
              <a:t>9</a:t>
            </a:fld>
            <a:endParaRPr lang="en-US" dirty="0"/>
          </a:p>
        </p:txBody>
      </p:sp>
    </p:spTree>
    <p:extLst>
      <p:ext uri="{BB962C8B-B14F-4D97-AF65-F5344CB8AC3E}">
        <p14:creationId xmlns:p14="http://schemas.microsoft.com/office/powerpoint/2010/main" val="268764887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3F7EF979-1FA2-402B-8DF3-3C89FD473DFF}"/>
              </a:ext>
            </a:extLst>
          </p:cNvPr>
          <p:cNvSpPr>
            <a:spLocks noGrp="1"/>
          </p:cNvSpPr>
          <p:nvPr>
            <p:ph type="title"/>
          </p:nvPr>
        </p:nvSpPr>
        <p:spPr>
          <a:prstGeom prst="rect">
            <a:avLst/>
          </a:prstGeom>
          <a:noFill/>
          <a:ln>
            <a:noFill/>
            <a:prstDash/>
          </a:ln>
          <a:effectLst/>
        </p:spPr>
        <p:txBody>
          <a:bodyPr rot="0" spcFirstLastPara="0" vertOverflow="overflow" horzOverflow="overflow" vert="horz" wrap="square" lIns="68580" tIns="34290" rIns="68580" bIns="34290" numCol="1" spcCol="0" rtlCol="0" fromWordArt="0" anchor="t" anchorCtr="0" forceAA="0" compatLnSpc="1">
            <a:prstTxWarp prst="textNoShape">
              <a:avLst/>
            </a:prstTxWarp>
            <a:normAutofit/>
          </a:bodyPr>
          <a:lstStyle/>
          <a:p>
            <a:pPr algn="ctr" defTabSz="342900" fontAlgn="base">
              <a:lnSpc>
                <a:spcPct val="100000"/>
              </a:lnSpc>
              <a:spcBef>
                <a:spcPct val="20000"/>
              </a:spcBef>
              <a:spcAft>
                <a:spcPct val="0"/>
              </a:spcAft>
              <a:defRPr/>
            </a:pPr>
            <a:br>
              <a:rPr lang="en-US" sz="3200" cap="none" dirty="0">
                <a:solidFill>
                  <a:schemeClr val="tx1">
                    <a:lumMod val="95000"/>
                    <a:lumOff val="5000"/>
                  </a:schemeClr>
                </a:solidFill>
              </a:rPr>
            </a:br>
            <a:r>
              <a:rPr lang="en-US" sz="3200" cap="none" dirty="0">
                <a:solidFill>
                  <a:schemeClr val="tx1">
                    <a:lumMod val="95000"/>
                    <a:lumOff val="5000"/>
                  </a:schemeClr>
                </a:solidFill>
              </a:rPr>
              <a:t>Goal for Employee Accommodations</a:t>
            </a:r>
          </a:p>
          <a:p>
            <a:pPr algn="ctr" defTabSz="342900" fontAlgn="base">
              <a:lnSpc>
                <a:spcPct val="100000"/>
              </a:lnSpc>
              <a:spcBef>
                <a:spcPct val="20000"/>
              </a:spcBef>
              <a:spcAft>
                <a:spcPct val="0"/>
              </a:spcAft>
              <a:defRPr/>
            </a:pPr>
            <a:endParaRPr lang="en-US" sz="2400" b="0" cap="none" dirty="0">
              <a:solidFill>
                <a:schemeClr val="tx1">
                  <a:lumMod val="95000"/>
                  <a:lumOff val="5000"/>
                </a:schemeClr>
              </a:solidFill>
            </a:endParaRPr>
          </a:p>
          <a:p>
            <a:pPr defTabSz="342900" fontAlgn="base">
              <a:lnSpc>
                <a:spcPct val="100000"/>
              </a:lnSpc>
              <a:spcBef>
                <a:spcPct val="20000"/>
              </a:spcBef>
              <a:spcAft>
                <a:spcPct val="0"/>
              </a:spcAft>
              <a:defRPr/>
            </a:pPr>
            <a:endParaRPr lang="en-US" sz="2400" b="0" cap="none" dirty="0">
              <a:solidFill>
                <a:schemeClr val="tx1">
                  <a:lumMod val="75000"/>
                  <a:lumOff val="25000"/>
                </a:schemeClr>
              </a:solidFill>
            </a:endParaRPr>
          </a:p>
          <a:p>
            <a:pPr defTabSz="342900" fontAlgn="base">
              <a:lnSpc>
                <a:spcPct val="100000"/>
              </a:lnSpc>
              <a:spcBef>
                <a:spcPct val="20000"/>
              </a:spcBef>
              <a:spcAft>
                <a:spcPct val="0"/>
              </a:spcAft>
              <a:defRPr/>
            </a:pPr>
            <a:endParaRPr lang="en-US" sz="1350" b="0" cap="none" dirty="0">
              <a:solidFill>
                <a:schemeClr val="tx1">
                  <a:lumMod val="75000"/>
                  <a:lumOff val="25000"/>
                </a:schemeClr>
              </a:solidFill>
            </a:endParaRPr>
          </a:p>
          <a:p>
            <a:pPr defTabSz="342900" fontAlgn="base">
              <a:lnSpc>
                <a:spcPct val="100000"/>
              </a:lnSpc>
              <a:spcBef>
                <a:spcPct val="20000"/>
              </a:spcBef>
              <a:spcAft>
                <a:spcPct val="0"/>
              </a:spcAft>
              <a:defRPr/>
            </a:pPr>
            <a:endParaRPr lang="en-US" sz="1350" b="0" cap="none" dirty="0">
              <a:solidFill>
                <a:schemeClr val="tx1">
                  <a:lumMod val="75000"/>
                  <a:lumOff val="25000"/>
                </a:schemeClr>
              </a:solidFill>
            </a:endParaRPr>
          </a:p>
        </p:txBody>
      </p:sp>
      <p:sp>
        <p:nvSpPr>
          <p:cNvPr id="2" name="Content Placeholder 1">
            <a:extLst>
              <a:ext uri="{FF2B5EF4-FFF2-40B4-BE49-F238E27FC236}">
                <a16:creationId xmlns:a16="http://schemas.microsoft.com/office/drawing/2014/main" id="{F6EB4BB1-CC9D-2B90-41D6-55E2C8FED2C8}"/>
              </a:ext>
            </a:extLst>
          </p:cNvPr>
          <p:cNvSpPr>
            <a:spLocks noGrp="1"/>
          </p:cNvSpPr>
          <p:nvPr>
            <p:ph idx="4294967295"/>
          </p:nvPr>
        </p:nvSpPr>
        <p:spPr>
          <a:xfrm>
            <a:off x="2209800" y="2574018"/>
            <a:ext cx="7772400" cy="2468563"/>
          </a:xfrm>
        </p:spPr>
        <p:txBody>
          <a:bodyPr/>
          <a:lstStyle/>
          <a:p>
            <a:pPr marL="342900" indent="-342900"/>
            <a:r>
              <a:rPr lang="en-US" dirty="0"/>
              <a:t>Removing barriers to employment</a:t>
            </a:r>
          </a:p>
          <a:p>
            <a:pPr marL="342900" indent="-342900"/>
            <a:r>
              <a:rPr lang="en-US" dirty="0"/>
              <a:t>Promoting equal access and opportunities</a:t>
            </a:r>
          </a:p>
          <a:p>
            <a:pPr marL="342900" indent="-342900"/>
            <a:r>
              <a:rPr lang="en-US" dirty="0"/>
              <a:t>Supporting diverse and inclusive workplaces</a:t>
            </a:r>
          </a:p>
        </p:txBody>
      </p:sp>
      <p:sp>
        <p:nvSpPr>
          <p:cNvPr id="4" name="Slide Number Placeholder 3">
            <a:extLst>
              <a:ext uri="{FF2B5EF4-FFF2-40B4-BE49-F238E27FC236}">
                <a16:creationId xmlns:a16="http://schemas.microsoft.com/office/drawing/2014/main" id="{0FC5AFBF-A720-4E53-A28F-49B3EB08400C}"/>
              </a:ext>
            </a:extLst>
          </p:cNvPr>
          <p:cNvSpPr>
            <a:spLocks noGrp="1"/>
          </p:cNvSpPr>
          <p:nvPr>
            <p:ph type="sldNum" sz="quarter" idx="12"/>
          </p:nvPr>
        </p:nvSpPr>
        <p:spPr/>
        <p:txBody>
          <a:bodyPr/>
          <a:lstStyle/>
          <a:p>
            <a:fld id="{EE234C60-ED29-40E5-B5F9-238B9F9F5C92}" type="slidenum">
              <a:rPr lang="en-US" smtClean="0"/>
              <a:t>10</a:t>
            </a:fld>
            <a:endParaRPr lang="en-US" dirty="0"/>
          </a:p>
        </p:txBody>
      </p:sp>
    </p:spTree>
    <p:extLst>
      <p:ext uri="{BB962C8B-B14F-4D97-AF65-F5344CB8AC3E}">
        <p14:creationId xmlns:p14="http://schemas.microsoft.com/office/powerpoint/2010/main" val="24774150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660DF5-ED25-DB6B-3ABD-57672AA51ED4}"/>
              </a:ext>
            </a:extLst>
          </p:cNvPr>
          <p:cNvSpPr>
            <a:spLocks noGrp="1"/>
          </p:cNvSpPr>
          <p:nvPr>
            <p:ph type="ctrTitle"/>
          </p:nvPr>
        </p:nvSpPr>
        <p:spPr>
          <a:xfrm>
            <a:off x="2340428" y="367393"/>
            <a:ext cx="8656864" cy="675649"/>
          </a:xfrm>
        </p:spPr>
        <p:txBody>
          <a:bodyPr>
            <a:normAutofit/>
          </a:bodyPr>
          <a:lstStyle/>
          <a:p>
            <a:r>
              <a:rPr lang="en-US" dirty="0"/>
              <a:t>Example of Disabilities</a:t>
            </a:r>
          </a:p>
        </p:txBody>
      </p:sp>
      <p:sp>
        <p:nvSpPr>
          <p:cNvPr id="3" name="Subtitle 2">
            <a:extLst>
              <a:ext uri="{FF2B5EF4-FFF2-40B4-BE49-F238E27FC236}">
                <a16:creationId xmlns:a16="http://schemas.microsoft.com/office/drawing/2014/main" id="{B66D4716-9510-EC04-22EE-2E4382E6AA46}"/>
              </a:ext>
            </a:extLst>
          </p:cNvPr>
          <p:cNvSpPr>
            <a:spLocks noGrp="1"/>
          </p:cNvSpPr>
          <p:nvPr>
            <p:ph type="subTitle" idx="1"/>
          </p:nvPr>
        </p:nvSpPr>
        <p:spPr>
          <a:xfrm>
            <a:off x="3703864" y="1300684"/>
            <a:ext cx="7772400" cy="2760233"/>
          </a:xfrm>
        </p:spPr>
        <p:txBody>
          <a:bodyPr>
            <a:noAutofit/>
          </a:bodyPr>
          <a:lstStyle/>
          <a:p>
            <a:pPr>
              <a:lnSpc>
                <a:spcPct val="100000"/>
              </a:lnSpc>
            </a:pPr>
            <a:r>
              <a:rPr lang="en-US" sz="1400" dirty="0"/>
              <a:t>Cancer</a:t>
            </a:r>
          </a:p>
          <a:p>
            <a:pPr>
              <a:lnSpc>
                <a:spcPct val="100000"/>
              </a:lnSpc>
            </a:pPr>
            <a:r>
              <a:rPr lang="en-US" sz="1400" dirty="0"/>
              <a:t>Diabetes</a:t>
            </a:r>
          </a:p>
          <a:p>
            <a:pPr>
              <a:lnSpc>
                <a:spcPct val="100000"/>
              </a:lnSpc>
            </a:pPr>
            <a:r>
              <a:rPr lang="en-US" sz="1400" dirty="0"/>
              <a:t>Post-traumatic stress disorder</a:t>
            </a:r>
          </a:p>
          <a:p>
            <a:pPr>
              <a:lnSpc>
                <a:spcPct val="100000"/>
              </a:lnSpc>
            </a:pPr>
            <a:r>
              <a:rPr lang="en-US" sz="1400" dirty="0"/>
              <a:t>HIV</a:t>
            </a:r>
          </a:p>
          <a:p>
            <a:pPr>
              <a:lnSpc>
                <a:spcPct val="100000"/>
              </a:lnSpc>
            </a:pPr>
            <a:r>
              <a:rPr lang="en-US" sz="1400" dirty="0"/>
              <a:t>Autism</a:t>
            </a:r>
          </a:p>
          <a:p>
            <a:pPr>
              <a:lnSpc>
                <a:spcPct val="100000"/>
              </a:lnSpc>
            </a:pPr>
            <a:r>
              <a:rPr lang="en-US" sz="1400" dirty="0"/>
              <a:t>Cerebral palsy</a:t>
            </a:r>
          </a:p>
          <a:p>
            <a:pPr>
              <a:lnSpc>
                <a:spcPct val="100000"/>
              </a:lnSpc>
            </a:pPr>
            <a:r>
              <a:rPr lang="en-US" sz="1400" dirty="0"/>
              <a:t>Deafness or hearing loss</a:t>
            </a:r>
          </a:p>
          <a:p>
            <a:pPr>
              <a:lnSpc>
                <a:spcPct val="100000"/>
              </a:lnSpc>
            </a:pPr>
            <a:r>
              <a:rPr lang="en-US" sz="1400" dirty="0"/>
              <a:t>Blindness or low vision</a:t>
            </a:r>
          </a:p>
          <a:p>
            <a:pPr>
              <a:lnSpc>
                <a:spcPct val="100000"/>
              </a:lnSpc>
            </a:pPr>
            <a:r>
              <a:rPr lang="en-US" sz="1400" dirty="0"/>
              <a:t>Epilepsy</a:t>
            </a:r>
          </a:p>
          <a:p>
            <a:pPr>
              <a:lnSpc>
                <a:spcPct val="100000"/>
              </a:lnSpc>
            </a:pPr>
            <a:r>
              <a:rPr lang="en-US" sz="1400" dirty="0"/>
              <a:t>Mobility disabilities such as those requiring the use of a wheelchair, walker, or cane</a:t>
            </a:r>
          </a:p>
          <a:p>
            <a:pPr>
              <a:lnSpc>
                <a:spcPct val="100000"/>
              </a:lnSpc>
            </a:pPr>
            <a:r>
              <a:rPr lang="en-US" sz="1400" dirty="0"/>
              <a:t>Intellectual disabilities</a:t>
            </a:r>
          </a:p>
          <a:p>
            <a:pPr>
              <a:lnSpc>
                <a:spcPct val="100000"/>
              </a:lnSpc>
            </a:pPr>
            <a:r>
              <a:rPr lang="en-US" sz="1400" dirty="0"/>
              <a:t>Major depressive disorder</a:t>
            </a:r>
          </a:p>
          <a:p>
            <a:pPr>
              <a:lnSpc>
                <a:spcPct val="100000"/>
              </a:lnSpc>
            </a:pPr>
            <a:r>
              <a:rPr lang="en-US" sz="1400" dirty="0"/>
              <a:t>Traumatic brain injury</a:t>
            </a:r>
          </a:p>
          <a:p>
            <a:pPr>
              <a:lnSpc>
                <a:spcPct val="100000"/>
              </a:lnSpc>
            </a:pPr>
            <a:r>
              <a:rPr lang="en-US" sz="1400" dirty="0"/>
              <a:t>The ADA covers many other disabilities not listed here.</a:t>
            </a:r>
          </a:p>
        </p:txBody>
      </p:sp>
      <p:sp>
        <p:nvSpPr>
          <p:cNvPr id="4" name="Slide Number Placeholder 3">
            <a:extLst>
              <a:ext uri="{FF2B5EF4-FFF2-40B4-BE49-F238E27FC236}">
                <a16:creationId xmlns:a16="http://schemas.microsoft.com/office/drawing/2014/main" id="{E65DDCA5-BF62-FC50-0297-93869A80EF68}"/>
              </a:ext>
            </a:extLst>
          </p:cNvPr>
          <p:cNvSpPr>
            <a:spLocks noGrp="1"/>
          </p:cNvSpPr>
          <p:nvPr>
            <p:ph type="sldNum" sz="quarter" idx="10"/>
          </p:nvPr>
        </p:nvSpPr>
        <p:spPr>
          <a:xfrm>
            <a:off x="7086600" y="6492875"/>
            <a:ext cx="20574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EE234C60-ED29-40E5-B5F9-238B9F9F5C92}" type="slidenum">
              <a:rPr lang="en-US" smtClean="0"/>
              <a:pPr/>
              <a:t>11</a:t>
            </a:fld>
            <a:endParaRPr lang="en-US" dirty="0"/>
          </a:p>
        </p:txBody>
      </p:sp>
    </p:spTree>
    <p:extLst>
      <p:ext uri="{BB962C8B-B14F-4D97-AF65-F5344CB8AC3E}">
        <p14:creationId xmlns:p14="http://schemas.microsoft.com/office/powerpoint/2010/main" val="34100712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7DF6FF-7C06-9DEB-28AE-7BB26CFD7E55}"/>
              </a:ext>
            </a:extLst>
          </p:cNvPr>
          <p:cNvSpPr>
            <a:spLocks noGrp="1"/>
          </p:cNvSpPr>
          <p:nvPr>
            <p:ph type="title"/>
          </p:nvPr>
        </p:nvSpPr>
        <p:spPr/>
        <p:txBody>
          <a:bodyPr/>
          <a:lstStyle/>
          <a:p>
            <a:r>
              <a:rPr lang="en-US" dirty="0"/>
              <a:t>The Interactive Process</a:t>
            </a:r>
          </a:p>
        </p:txBody>
      </p:sp>
      <p:sp>
        <p:nvSpPr>
          <p:cNvPr id="4" name="Slide Number Placeholder 3">
            <a:extLst>
              <a:ext uri="{FF2B5EF4-FFF2-40B4-BE49-F238E27FC236}">
                <a16:creationId xmlns:a16="http://schemas.microsoft.com/office/drawing/2014/main" id="{01E46941-6624-EE3A-F72E-E8CA7FE3B8D6}"/>
              </a:ext>
            </a:extLst>
          </p:cNvPr>
          <p:cNvSpPr>
            <a:spLocks noGrp="1"/>
          </p:cNvSpPr>
          <p:nvPr>
            <p:ph type="sldNum" sz="quarter" idx="12"/>
          </p:nvPr>
        </p:nvSpPr>
        <p:spPr/>
        <p:txBody>
          <a:bodyPr/>
          <a:lstStyle/>
          <a:p>
            <a:fld id="{EE234C60-ED29-40E5-B5F9-238B9F9F5C92}" type="slidenum">
              <a:rPr lang="en-US" smtClean="0"/>
              <a:t>12</a:t>
            </a:fld>
            <a:endParaRPr lang="en-US" dirty="0"/>
          </a:p>
        </p:txBody>
      </p:sp>
      <p:sp>
        <p:nvSpPr>
          <p:cNvPr id="3" name="Content Placeholder 2">
            <a:extLst>
              <a:ext uri="{FF2B5EF4-FFF2-40B4-BE49-F238E27FC236}">
                <a16:creationId xmlns:a16="http://schemas.microsoft.com/office/drawing/2014/main" id="{44C9AA38-05F3-5269-D67B-AEE2CD2CE8C3}"/>
              </a:ext>
            </a:extLst>
          </p:cNvPr>
          <p:cNvSpPr>
            <a:spLocks noGrp="1"/>
          </p:cNvSpPr>
          <p:nvPr>
            <p:ph idx="4294967295"/>
          </p:nvPr>
        </p:nvSpPr>
        <p:spPr>
          <a:xfrm>
            <a:off x="914400" y="2596243"/>
            <a:ext cx="10363200" cy="2468563"/>
          </a:xfrm>
        </p:spPr>
        <p:txBody>
          <a:bodyPr/>
          <a:lstStyle/>
          <a:p>
            <a:r>
              <a:rPr lang="en-US" dirty="0"/>
              <a:t>The process in which the employer and employee engage in a conversation to determine an effective and reasonable workplace accommodation.</a:t>
            </a:r>
          </a:p>
        </p:txBody>
      </p:sp>
    </p:spTree>
    <p:extLst>
      <p:ext uri="{BB962C8B-B14F-4D97-AF65-F5344CB8AC3E}">
        <p14:creationId xmlns:p14="http://schemas.microsoft.com/office/powerpoint/2010/main" val="133073175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E2A582-0C1E-8BD3-F91D-E31592A63E54}"/>
              </a:ext>
            </a:extLst>
          </p:cNvPr>
          <p:cNvSpPr>
            <a:spLocks noGrp="1"/>
          </p:cNvSpPr>
          <p:nvPr>
            <p:ph type="ctrTitle"/>
          </p:nvPr>
        </p:nvSpPr>
        <p:spPr>
          <a:xfrm>
            <a:off x="3303125" y="675569"/>
            <a:ext cx="7566949" cy="706054"/>
          </a:xfrm>
        </p:spPr>
        <p:txBody>
          <a:bodyPr>
            <a:noAutofit/>
          </a:bodyPr>
          <a:lstStyle/>
          <a:p>
            <a:r>
              <a:rPr lang="en-US" sz="2400" dirty="0"/>
              <a:t>The interactive process steps</a:t>
            </a:r>
            <a:br>
              <a:rPr lang="en-US" sz="2400" dirty="0"/>
            </a:br>
            <a:endParaRPr lang="en-US" sz="2400" dirty="0"/>
          </a:p>
        </p:txBody>
      </p:sp>
      <p:sp>
        <p:nvSpPr>
          <p:cNvPr id="3" name="Subtitle 2">
            <a:extLst>
              <a:ext uri="{FF2B5EF4-FFF2-40B4-BE49-F238E27FC236}">
                <a16:creationId xmlns:a16="http://schemas.microsoft.com/office/drawing/2014/main" id="{22928EB7-F419-4280-BF3A-06E9463A1149}"/>
              </a:ext>
            </a:extLst>
          </p:cNvPr>
          <p:cNvSpPr>
            <a:spLocks noGrp="1"/>
          </p:cNvSpPr>
          <p:nvPr>
            <p:ph type="subTitle" idx="1"/>
          </p:nvPr>
        </p:nvSpPr>
        <p:spPr>
          <a:xfrm>
            <a:off x="3078625" y="1925067"/>
            <a:ext cx="7772400" cy="4024364"/>
          </a:xfrm>
        </p:spPr>
        <p:txBody>
          <a:bodyPr>
            <a:normAutofit/>
          </a:bodyPr>
          <a:lstStyle/>
          <a:p>
            <a:endParaRPr lang="en-US" dirty="0"/>
          </a:p>
          <a:p>
            <a:r>
              <a:rPr lang="en-US" dirty="0"/>
              <a:t>Step 1: Recognizing an Accommodation Request</a:t>
            </a:r>
          </a:p>
          <a:p>
            <a:r>
              <a:rPr lang="en-US" dirty="0"/>
              <a:t>Step 2: Gathering Information</a:t>
            </a:r>
          </a:p>
          <a:p>
            <a:r>
              <a:rPr lang="en-US" dirty="0"/>
              <a:t>Step 3: Exploring Accommodation Options</a:t>
            </a:r>
          </a:p>
          <a:p>
            <a:r>
              <a:rPr lang="en-US" dirty="0"/>
              <a:t>Step 4: Choosing an Accommodation</a:t>
            </a:r>
          </a:p>
          <a:p>
            <a:r>
              <a:rPr lang="en-US" dirty="0"/>
              <a:t>Step 5: Implementing the Accommodation</a:t>
            </a:r>
          </a:p>
        </p:txBody>
      </p:sp>
      <p:sp>
        <p:nvSpPr>
          <p:cNvPr id="4" name="Slide Number Placeholder 3">
            <a:extLst>
              <a:ext uri="{FF2B5EF4-FFF2-40B4-BE49-F238E27FC236}">
                <a16:creationId xmlns:a16="http://schemas.microsoft.com/office/drawing/2014/main" id="{89684CDC-9C1B-4F0D-B4B1-617A2EE5EB83}"/>
              </a:ext>
            </a:extLst>
          </p:cNvPr>
          <p:cNvSpPr>
            <a:spLocks noGrp="1"/>
          </p:cNvSpPr>
          <p:nvPr>
            <p:ph type="sldNum" sz="quarter" idx="10"/>
          </p:nvPr>
        </p:nvSpPr>
        <p:spPr>
          <a:xfrm>
            <a:off x="7086600" y="6492875"/>
            <a:ext cx="20574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EE234C60-ED29-40E5-B5F9-238B9F9F5C92}" type="slidenum">
              <a:rPr lang="en-US" smtClean="0"/>
              <a:pPr/>
              <a:t>13</a:t>
            </a:fld>
            <a:endParaRPr lang="en-US" dirty="0"/>
          </a:p>
        </p:txBody>
      </p:sp>
    </p:spTree>
    <p:extLst>
      <p:ext uri="{BB962C8B-B14F-4D97-AF65-F5344CB8AC3E}">
        <p14:creationId xmlns:p14="http://schemas.microsoft.com/office/powerpoint/2010/main" val="389553449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F5C0FB-4443-D55A-4A5E-4F1718022721}"/>
              </a:ext>
            </a:extLst>
          </p:cNvPr>
          <p:cNvSpPr>
            <a:spLocks noGrp="1"/>
          </p:cNvSpPr>
          <p:nvPr>
            <p:ph type="title"/>
          </p:nvPr>
        </p:nvSpPr>
        <p:spPr>
          <a:xfrm>
            <a:off x="1981200" y="598383"/>
            <a:ext cx="8511153" cy="938004"/>
          </a:xfrm>
        </p:spPr>
        <p:txBody>
          <a:bodyPr>
            <a:noAutofit/>
          </a:bodyPr>
          <a:lstStyle/>
          <a:p>
            <a:r>
              <a:rPr lang="en-US" sz="2800" dirty="0">
                <a:solidFill>
                  <a:schemeClr val="tx2">
                    <a:lumMod val="90000"/>
                    <a:lumOff val="10000"/>
                  </a:schemeClr>
                </a:solidFill>
              </a:rPr>
              <a:t>How are reasonable accommodations determined?</a:t>
            </a:r>
            <a:br>
              <a:rPr lang="en-US" sz="3200" dirty="0">
                <a:solidFill>
                  <a:schemeClr val="tx2">
                    <a:lumMod val="90000"/>
                    <a:lumOff val="10000"/>
                  </a:schemeClr>
                </a:solidFill>
              </a:rPr>
            </a:br>
            <a:endParaRPr lang="en-US" sz="3200" dirty="0"/>
          </a:p>
        </p:txBody>
      </p:sp>
      <p:sp>
        <p:nvSpPr>
          <p:cNvPr id="3" name="Subtitle 2">
            <a:extLst>
              <a:ext uri="{FF2B5EF4-FFF2-40B4-BE49-F238E27FC236}">
                <a16:creationId xmlns:a16="http://schemas.microsoft.com/office/drawing/2014/main" id="{203D63B1-F4C1-4E38-8C51-FFE43BDB1F13}"/>
              </a:ext>
            </a:extLst>
          </p:cNvPr>
          <p:cNvSpPr>
            <a:spLocks noGrp="1"/>
          </p:cNvSpPr>
          <p:nvPr>
            <p:ph idx="1"/>
          </p:nvPr>
        </p:nvSpPr>
        <p:spPr/>
        <p:txBody>
          <a:bodyPr>
            <a:normAutofit/>
          </a:bodyPr>
          <a:lstStyle/>
          <a:p>
            <a:pPr marL="342900" indent="-342900"/>
            <a:r>
              <a:rPr lang="en-US" b="1" dirty="0"/>
              <a:t>Focused on symptoms or impacts</a:t>
            </a:r>
          </a:p>
          <a:p>
            <a:pPr marL="342900" indent="-342900"/>
            <a:r>
              <a:rPr lang="en-US" b="1" dirty="0"/>
              <a:t>Criteria used to determine if reasonable:  </a:t>
            </a:r>
          </a:p>
          <a:p>
            <a:pPr lvl="1">
              <a:buFont typeface="+mj-lt"/>
              <a:buAutoNum type="arabicPeriod"/>
            </a:pPr>
            <a:r>
              <a:rPr lang="en-US" dirty="0">
                <a:solidFill>
                  <a:schemeClr val="tx2">
                    <a:lumMod val="90000"/>
                    <a:lumOff val="10000"/>
                  </a:schemeClr>
                </a:solidFill>
                <a:effectLst/>
              </a:rPr>
              <a:t>Nature of the disability and job requirements.</a:t>
            </a:r>
          </a:p>
          <a:p>
            <a:pPr lvl="1">
              <a:buFont typeface="+mj-lt"/>
              <a:buAutoNum type="arabicPeriod"/>
            </a:pPr>
            <a:r>
              <a:rPr lang="en-US" dirty="0">
                <a:solidFill>
                  <a:schemeClr val="tx2">
                    <a:lumMod val="90000"/>
                    <a:lumOff val="10000"/>
                  </a:schemeClr>
                </a:solidFill>
                <a:effectLst/>
              </a:rPr>
              <a:t>Employee’s specific limitations and needs.</a:t>
            </a:r>
          </a:p>
          <a:p>
            <a:pPr lvl="1">
              <a:buFont typeface="+mj-lt"/>
              <a:buAutoNum type="arabicPeriod"/>
            </a:pPr>
            <a:r>
              <a:rPr lang="en-US" dirty="0">
                <a:solidFill>
                  <a:schemeClr val="tx2">
                    <a:lumMod val="90000"/>
                    <a:lumOff val="10000"/>
                  </a:schemeClr>
                </a:solidFill>
                <a:effectLst/>
              </a:rPr>
              <a:t>Potential accommodations and their effectiveness.</a:t>
            </a:r>
            <a:endParaRPr lang="en-US" b="1" dirty="0"/>
          </a:p>
          <a:p>
            <a:endParaRPr lang="en-US" sz="3200" b="1" dirty="0">
              <a:solidFill>
                <a:srgbClr val="92D050"/>
              </a:solidFill>
            </a:endParaRPr>
          </a:p>
          <a:p>
            <a:endParaRPr lang="en-US" sz="3200" b="1" dirty="0">
              <a:solidFill>
                <a:srgbClr val="92D050"/>
              </a:solidFill>
            </a:endParaRPr>
          </a:p>
        </p:txBody>
      </p:sp>
      <p:sp>
        <p:nvSpPr>
          <p:cNvPr id="4" name="Slide Number Placeholder 3">
            <a:extLst>
              <a:ext uri="{FF2B5EF4-FFF2-40B4-BE49-F238E27FC236}">
                <a16:creationId xmlns:a16="http://schemas.microsoft.com/office/drawing/2014/main" id="{31E50908-0DC0-435B-A36E-F98D684EDCD5}"/>
              </a:ext>
            </a:extLst>
          </p:cNvPr>
          <p:cNvSpPr>
            <a:spLocks noGrp="1"/>
          </p:cNvSpPr>
          <p:nvPr>
            <p:ph type="sldNum" sz="quarter" idx="11"/>
          </p:nvPr>
        </p:nvSpPr>
        <p:spPr/>
        <p:txBody>
          <a:bodyPr/>
          <a:lstStyle/>
          <a:p>
            <a:fld id="{EE234C60-ED29-40E5-B5F9-238B9F9F5C92}" type="slidenum">
              <a:rPr lang="en-US" smtClean="0"/>
              <a:t>14</a:t>
            </a:fld>
            <a:endParaRPr lang="en-US" dirty="0"/>
          </a:p>
        </p:txBody>
      </p:sp>
    </p:spTree>
    <p:extLst>
      <p:ext uri="{BB962C8B-B14F-4D97-AF65-F5344CB8AC3E}">
        <p14:creationId xmlns:p14="http://schemas.microsoft.com/office/powerpoint/2010/main" val="172809166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33AEED-92FF-E965-6D6A-BC60CA623267}"/>
              </a:ext>
            </a:extLst>
          </p:cNvPr>
          <p:cNvSpPr>
            <a:spLocks noGrp="1"/>
          </p:cNvSpPr>
          <p:nvPr>
            <p:ph type="title"/>
          </p:nvPr>
        </p:nvSpPr>
        <p:spPr>
          <a:xfrm>
            <a:off x="1981200" y="656256"/>
            <a:ext cx="8229600" cy="680621"/>
          </a:xfrm>
        </p:spPr>
        <p:txBody>
          <a:bodyPr>
            <a:noAutofit/>
          </a:bodyPr>
          <a:lstStyle/>
          <a:p>
            <a:r>
              <a:rPr lang="en-US" sz="3600" dirty="0"/>
              <a:t>Some Examples of Common Accommodations</a:t>
            </a:r>
          </a:p>
        </p:txBody>
      </p:sp>
      <p:sp>
        <p:nvSpPr>
          <p:cNvPr id="4" name="Slide Number Placeholder 3">
            <a:extLst>
              <a:ext uri="{FF2B5EF4-FFF2-40B4-BE49-F238E27FC236}">
                <a16:creationId xmlns:a16="http://schemas.microsoft.com/office/drawing/2014/main" id="{1DC4501B-EA4E-0149-A746-F5ECE16455F0}"/>
              </a:ext>
            </a:extLst>
          </p:cNvPr>
          <p:cNvSpPr>
            <a:spLocks noGrp="1"/>
          </p:cNvSpPr>
          <p:nvPr>
            <p:ph type="sldNum" sz="quarter" idx="11"/>
          </p:nvPr>
        </p:nvSpPr>
        <p:spPr/>
        <p:txBody>
          <a:bodyPr/>
          <a:lstStyle/>
          <a:p>
            <a:fld id="{EE234C60-ED29-40E5-B5F9-238B9F9F5C92}" type="slidenum">
              <a:rPr lang="en-US" smtClean="0"/>
              <a:t>15</a:t>
            </a:fld>
            <a:endParaRPr lang="en-US" dirty="0"/>
          </a:p>
        </p:txBody>
      </p:sp>
      <p:sp>
        <p:nvSpPr>
          <p:cNvPr id="5" name="Content Placeholder 4">
            <a:extLst>
              <a:ext uri="{FF2B5EF4-FFF2-40B4-BE49-F238E27FC236}">
                <a16:creationId xmlns:a16="http://schemas.microsoft.com/office/drawing/2014/main" id="{75566FE0-3099-C67A-F355-B6FF9EA6E453}"/>
              </a:ext>
            </a:extLst>
          </p:cNvPr>
          <p:cNvSpPr>
            <a:spLocks noGrp="1"/>
          </p:cNvSpPr>
          <p:nvPr>
            <p:ph idx="1"/>
          </p:nvPr>
        </p:nvSpPr>
        <p:spPr>
          <a:xfrm>
            <a:off x="1981200" y="1646438"/>
            <a:ext cx="8229600" cy="3776227"/>
          </a:xfrm>
        </p:spPr>
        <p:txBody>
          <a:bodyPr>
            <a:normAutofit fontScale="92500" lnSpcReduction="20000"/>
          </a:bodyPr>
          <a:lstStyle/>
          <a:p>
            <a:pPr marL="342900" indent="-342900"/>
            <a:r>
              <a:rPr lang="en-US" sz="2000" dirty="0"/>
              <a:t>Transcriptions/Recording of meetings</a:t>
            </a:r>
          </a:p>
          <a:p>
            <a:pPr marL="342900" indent="-342900"/>
            <a:r>
              <a:rPr lang="en-US" sz="2000" dirty="0"/>
              <a:t>Equipment to address symptoms or impacts</a:t>
            </a:r>
          </a:p>
          <a:p>
            <a:pPr marL="342900" indent="-342900"/>
            <a:r>
              <a:rPr lang="en-US" sz="2000" dirty="0"/>
              <a:t>Modification of timeframe for tasks</a:t>
            </a:r>
          </a:p>
          <a:p>
            <a:pPr marL="342900" indent="-342900"/>
            <a:r>
              <a:rPr lang="en-US" sz="2000" dirty="0"/>
              <a:t>Cameras off during meetings</a:t>
            </a:r>
          </a:p>
          <a:p>
            <a:pPr marL="342900" indent="-342900"/>
            <a:r>
              <a:rPr lang="en-US" sz="2000" dirty="0"/>
              <a:t>Flexible Hours</a:t>
            </a:r>
          </a:p>
          <a:p>
            <a:pPr marL="342900" indent="-342900"/>
            <a:r>
              <a:rPr lang="en-US" sz="2000" dirty="0"/>
              <a:t>Supervisor check-ins</a:t>
            </a:r>
          </a:p>
          <a:p>
            <a:pPr marL="342900" indent="-342900"/>
            <a:r>
              <a:rPr lang="en-US" sz="2000" dirty="0"/>
              <a:t>Access to personal health rooms</a:t>
            </a:r>
          </a:p>
          <a:p>
            <a:pPr marL="342900" indent="-342900"/>
            <a:r>
              <a:rPr lang="en-US" sz="2000" dirty="0"/>
              <a:t>Checklists of duties and timelines</a:t>
            </a:r>
          </a:p>
          <a:p>
            <a:pPr marL="342900" indent="-342900"/>
            <a:r>
              <a:rPr lang="en-US" sz="2000" dirty="0"/>
              <a:t>Assistive technology </a:t>
            </a:r>
          </a:p>
          <a:p>
            <a:pPr marL="342900" indent="-342900"/>
            <a:r>
              <a:rPr lang="en-US" sz="2000" dirty="0"/>
              <a:t>Ergonomic Equipment</a:t>
            </a:r>
          </a:p>
          <a:p>
            <a:pPr marL="342900" indent="-342900"/>
            <a:r>
              <a:rPr lang="en-US" sz="2000" dirty="0"/>
              <a:t>Remote Work</a:t>
            </a:r>
          </a:p>
          <a:p>
            <a:pPr marL="342900" indent="-342900"/>
            <a:endParaRPr lang="en-US" sz="2000" dirty="0"/>
          </a:p>
          <a:p>
            <a:pPr marL="342900" indent="-342900"/>
            <a:endParaRPr lang="en-US" dirty="0"/>
          </a:p>
        </p:txBody>
      </p:sp>
    </p:spTree>
    <p:extLst>
      <p:ext uri="{BB962C8B-B14F-4D97-AF65-F5344CB8AC3E}">
        <p14:creationId xmlns:p14="http://schemas.microsoft.com/office/powerpoint/2010/main" val="150617926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CF947EE-D64F-DD18-24C1-DCEB12594660}"/>
              </a:ext>
            </a:extLst>
          </p:cNvPr>
          <p:cNvSpPr>
            <a:spLocks noGrp="1"/>
          </p:cNvSpPr>
          <p:nvPr>
            <p:ph type="title"/>
          </p:nvPr>
        </p:nvSpPr>
        <p:spPr>
          <a:xfrm>
            <a:off x="1981200" y="928262"/>
            <a:ext cx="8229600" cy="938004"/>
          </a:xfrm>
        </p:spPr>
        <p:txBody>
          <a:bodyPr>
            <a:normAutofit fontScale="90000"/>
          </a:bodyPr>
          <a:lstStyle/>
          <a:p>
            <a:r>
              <a:rPr lang="en-US" sz="3600" dirty="0"/>
              <a:t>Why don’t employees seek accommodations?</a:t>
            </a:r>
          </a:p>
        </p:txBody>
      </p:sp>
      <p:sp>
        <p:nvSpPr>
          <p:cNvPr id="6" name="Content Placeholder 5">
            <a:extLst>
              <a:ext uri="{FF2B5EF4-FFF2-40B4-BE49-F238E27FC236}">
                <a16:creationId xmlns:a16="http://schemas.microsoft.com/office/drawing/2014/main" id="{CC35BE9C-D251-B6B4-102A-9901F5278082}"/>
              </a:ext>
            </a:extLst>
          </p:cNvPr>
          <p:cNvSpPr>
            <a:spLocks noGrp="1"/>
          </p:cNvSpPr>
          <p:nvPr>
            <p:ph idx="1"/>
          </p:nvPr>
        </p:nvSpPr>
        <p:spPr>
          <a:xfrm>
            <a:off x="1981200" y="1973485"/>
            <a:ext cx="8229600" cy="3738547"/>
          </a:xfrm>
        </p:spPr>
        <p:txBody>
          <a:bodyPr/>
          <a:lstStyle/>
          <a:p>
            <a:pPr marL="342900" indent="-342900"/>
            <a:r>
              <a:rPr lang="en-US" dirty="0">
                <a:solidFill>
                  <a:schemeClr val="tx1">
                    <a:lumMod val="95000"/>
                    <a:lumOff val="5000"/>
                    <a:alpha val="70000"/>
                  </a:schemeClr>
                </a:solidFill>
              </a:rPr>
              <a:t>Don’t know they are available</a:t>
            </a:r>
          </a:p>
          <a:p>
            <a:pPr marL="342900" indent="-342900"/>
            <a:r>
              <a:rPr lang="en-US" dirty="0">
                <a:solidFill>
                  <a:schemeClr val="tx1">
                    <a:lumMod val="95000"/>
                    <a:lumOff val="5000"/>
                    <a:alpha val="70000"/>
                  </a:schemeClr>
                </a:solidFill>
              </a:rPr>
              <a:t>Disability bias (ableism) as to how others see them once their disability is known</a:t>
            </a:r>
          </a:p>
          <a:p>
            <a:pPr marL="342900" indent="-342900"/>
            <a:r>
              <a:rPr lang="en-US" dirty="0">
                <a:solidFill>
                  <a:schemeClr val="tx1">
                    <a:lumMod val="95000"/>
                    <a:lumOff val="5000"/>
                    <a:alpha val="70000"/>
                  </a:schemeClr>
                </a:solidFill>
              </a:rPr>
              <a:t>Negative connotations of “disabled” </a:t>
            </a:r>
          </a:p>
          <a:p>
            <a:pPr marL="342900" indent="-342900"/>
            <a:r>
              <a:rPr lang="en-US" dirty="0">
                <a:solidFill>
                  <a:schemeClr val="tx1">
                    <a:lumMod val="95000"/>
                    <a:lumOff val="5000"/>
                    <a:alpha val="70000"/>
                  </a:schemeClr>
                </a:solidFill>
              </a:rPr>
              <a:t>Don’t want to be seen as making trouble</a:t>
            </a:r>
          </a:p>
          <a:p>
            <a:pPr marL="342900" indent="-342900"/>
            <a:r>
              <a:rPr lang="en-US" dirty="0">
                <a:solidFill>
                  <a:schemeClr val="tx1">
                    <a:lumMod val="95000"/>
                    <a:lumOff val="5000"/>
                    <a:alpha val="70000"/>
                  </a:schemeClr>
                </a:solidFill>
              </a:rPr>
              <a:t>Perceptions/questions from co-workers</a:t>
            </a:r>
          </a:p>
          <a:p>
            <a:pPr marL="342900" indent="-342900"/>
            <a:r>
              <a:rPr lang="en-US" dirty="0">
                <a:solidFill>
                  <a:schemeClr val="tx1">
                    <a:lumMod val="95000"/>
                    <a:lumOff val="5000"/>
                    <a:alpha val="70000"/>
                  </a:schemeClr>
                </a:solidFill>
              </a:rPr>
              <a:t>Desire empathy, not sympathy</a:t>
            </a:r>
          </a:p>
          <a:p>
            <a:pPr marL="342900" indent="-342900"/>
            <a:r>
              <a:rPr lang="en-US" dirty="0">
                <a:solidFill>
                  <a:schemeClr val="tx1">
                    <a:lumMod val="95000"/>
                    <a:lumOff val="5000"/>
                    <a:alpha val="70000"/>
                  </a:schemeClr>
                </a:solidFill>
              </a:rPr>
              <a:t>New diagnosis </a:t>
            </a:r>
          </a:p>
          <a:p>
            <a:endParaRPr lang="en-US" dirty="0"/>
          </a:p>
        </p:txBody>
      </p:sp>
      <p:sp>
        <p:nvSpPr>
          <p:cNvPr id="4" name="Slide Number Placeholder 3">
            <a:extLst>
              <a:ext uri="{FF2B5EF4-FFF2-40B4-BE49-F238E27FC236}">
                <a16:creationId xmlns:a16="http://schemas.microsoft.com/office/drawing/2014/main" id="{1042BE9D-8D61-311F-D20F-3D530A839C0A}"/>
              </a:ext>
            </a:extLst>
          </p:cNvPr>
          <p:cNvSpPr>
            <a:spLocks noGrp="1"/>
          </p:cNvSpPr>
          <p:nvPr>
            <p:ph type="sldNum" sz="quarter" idx="11"/>
          </p:nvPr>
        </p:nvSpPr>
        <p:spPr/>
        <p:txBody>
          <a:bodyPr/>
          <a:lstStyle/>
          <a:p>
            <a:fld id="{EE234C60-ED29-40E5-B5F9-238B9F9F5C92}" type="slidenum">
              <a:rPr lang="en-US" smtClean="0"/>
              <a:t>16</a:t>
            </a:fld>
            <a:endParaRPr lang="en-US" dirty="0"/>
          </a:p>
        </p:txBody>
      </p:sp>
    </p:spTree>
    <p:extLst>
      <p:ext uri="{BB962C8B-B14F-4D97-AF65-F5344CB8AC3E}">
        <p14:creationId xmlns:p14="http://schemas.microsoft.com/office/powerpoint/2010/main" val="188828637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B4A826D5-E715-0FC2-3B57-49BE1553AF96}"/>
              </a:ext>
            </a:extLst>
          </p:cNvPr>
          <p:cNvSpPr>
            <a:spLocks noGrp="1"/>
          </p:cNvSpPr>
          <p:nvPr>
            <p:ph type="title"/>
          </p:nvPr>
        </p:nvSpPr>
        <p:spPr/>
        <p:txBody>
          <a:bodyPr>
            <a:normAutofit/>
          </a:bodyPr>
          <a:lstStyle/>
          <a:p>
            <a:r>
              <a:rPr lang="en-US" sz="3200" dirty="0"/>
              <a:t>A few key notes….</a:t>
            </a:r>
          </a:p>
        </p:txBody>
      </p:sp>
      <p:sp>
        <p:nvSpPr>
          <p:cNvPr id="6" name="Content Placeholder 5">
            <a:extLst>
              <a:ext uri="{FF2B5EF4-FFF2-40B4-BE49-F238E27FC236}">
                <a16:creationId xmlns:a16="http://schemas.microsoft.com/office/drawing/2014/main" id="{7238D621-A50E-C022-1911-E846476E459C}"/>
              </a:ext>
            </a:extLst>
          </p:cNvPr>
          <p:cNvSpPr>
            <a:spLocks noGrp="1"/>
          </p:cNvSpPr>
          <p:nvPr>
            <p:ph idx="1"/>
          </p:nvPr>
        </p:nvSpPr>
        <p:spPr/>
        <p:txBody>
          <a:bodyPr/>
          <a:lstStyle/>
          <a:p>
            <a:pPr marL="342900" indent="-342900"/>
            <a:r>
              <a:rPr lang="en-US" dirty="0"/>
              <a:t>Employees with disabilities must complete essential duties but may need to do so differently.  </a:t>
            </a:r>
          </a:p>
          <a:p>
            <a:pPr marL="342900" indent="-342900"/>
            <a:r>
              <a:rPr lang="en-US" dirty="0"/>
              <a:t>Flexibility is key</a:t>
            </a:r>
          </a:p>
          <a:p>
            <a:pPr marL="342900" indent="-342900"/>
            <a:r>
              <a:rPr lang="en-US" dirty="0"/>
              <a:t>Maintain confidentiality</a:t>
            </a:r>
          </a:p>
          <a:p>
            <a:pPr marL="342900" indent="-342900"/>
            <a:r>
              <a:rPr lang="en-US" dirty="0"/>
              <a:t>Employees and medical providers decide what accommodations work best for them</a:t>
            </a:r>
          </a:p>
          <a:p>
            <a:pPr marL="342900" indent="-342900"/>
            <a:r>
              <a:rPr lang="en-US" dirty="0"/>
              <a:t>How to respond to other workers </a:t>
            </a:r>
          </a:p>
        </p:txBody>
      </p:sp>
      <p:sp>
        <p:nvSpPr>
          <p:cNvPr id="4" name="Slide Number Placeholder 3">
            <a:extLst>
              <a:ext uri="{FF2B5EF4-FFF2-40B4-BE49-F238E27FC236}">
                <a16:creationId xmlns:a16="http://schemas.microsoft.com/office/drawing/2014/main" id="{383C3928-1B4E-21A2-7FE2-0D0CE359FFCB}"/>
              </a:ext>
            </a:extLst>
          </p:cNvPr>
          <p:cNvSpPr>
            <a:spLocks noGrp="1"/>
          </p:cNvSpPr>
          <p:nvPr>
            <p:ph type="sldNum" sz="quarter" idx="11"/>
          </p:nvPr>
        </p:nvSpPr>
        <p:spPr/>
        <p:txBody>
          <a:bodyPr/>
          <a:lstStyle/>
          <a:p>
            <a:fld id="{EE234C60-ED29-40E5-B5F9-238B9F9F5C92}" type="slidenum">
              <a:rPr lang="en-US" smtClean="0"/>
              <a:t>17</a:t>
            </a:fld>
            <a:endParaRPr lang="en-US" dirty="0"/>
          </a:p>
        </p:txBody>
      </p:sp>
    </p:spTree>
    <p:extLst>
      <p:ext uri="{BB962C8B-B14F-4D97-AF65-F5344CB8AC3E}">
        <p14:creationId xmlns:p14="http://schemas.microsoft.com/office/powerpoint/2010/main" val="271912156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047B79-E7C4-D9AC-B03E-DECF1A395D96}"/>
              </a:ext>
            </a:extLst>
          </p:cNvPr>
          <p:cNvSpPr>
            <a:spLocks noGrp="1"/>
          </p:cNvSpPr>
          <p:nvPr>
            <p:ph type="title"/>
          </p:nvPr>
        </p:nvSpPr>
        <p:spPr>
          <a:xfrm>
            <a:off x="2209800" y="1188720"/>
            <a:ext cx="7772400" cy="1371600"/>
          </a:xfrm>
        </p:spPr>
        <p:txBody>
          <a:bodyPr/>
          <a:lstStyle/>
          <a:p>
            <a:r>
              <a:rPr lang="en-US" dirty="0"/>
              <a:t>Resources to use for accommodation ideas</a:t>
            </a:r>
          </a:p>
        </p:txBody>
      </p:sp>
      <p:sp>
        <p:nvSpPr>
          <p:cNvPr id="3" name="Content Placeholder 2">
            <a:extLst>
              <a:ext uri="{FF2B5EF4-FFF2-40B4-BE49-F238E27FC236}">
                <a16:creationId xmlns:a16="http://schemas.microsoft.com/office/drawing/2014/main" id="{1A5DBBCE-6584-8EA2-FAD5-5A9D7252C218}"/>
              </a:ext>
            </a:extLst>
          </p:cNvPr>
          <p:cNvSpPr>
            <a:spLocks noGrp="1"/>
          </p:cNvSpPr>
          <p:nvPr>
            <p:ph idx="1"/>
          </p:nvPr>
        </p:nvSpPr>
        <p:spPr>
          <a:xfrm>
            <a:off x="2209801" y="2560320"/>
            <a:ext cx="7772400" cy="2468880"/>
          </a:xfrm>
        </p:spPr>
        <p:txBody>
          <a:bodyPr/>
          <a:lstStyle/>
          <a:p>
            <a:r>
              <a:rPr lang="en-US" dirty="0">
                <a:hlinkClick r:id="rId3"/>
              </a:rPr>
              <a:t>AskJan</a:t>
            </a:r>
            <a:endParaRPr lang="en-US" dirty="0"/>
          </a:p>
          <a:p>
            <a:r>
              <a:rPr lang="en-US" dirty="0">
                <a:hlinkClick r:id="rId4"/>
              </a:rPr>
              <a:t>Great Lakes ADA Center</a:t>
            </a:r>
            <a:endParaRPr lang="en-US" dirty="0"/>
          </a:p>
          <a:p>
            <a:r>
              <a:rPr lang="en-US" dirty="0"/>
              <a:t>Specific Disability Resource Group Sites</a:t>
            </a:r>
          </a:p>
          <a:p>
            <a:r>
              <a:rPr lang="en-US" dirty="0">
                <a:hlinkClick r:id="rId5"/>
              </a:rPr>
              <a:t>Michigan Rehabilitation Services </a:t>
            </a:r>
            <a:endParaRPr lang="en-US" dirty="0"/>
          </a:p>
        </p:txBody>
      </p:sp>
      <p:sp>
        <p:nvSpPr>
          <p:cNvPr id="4" name="Slide Number Placeholder 3">
            <a:extLst>
              <a:ext uri="{FF2B5EF4-FFF2-40B4-BE49-F238E27FC236}">
                <a16:creationId xmlns:a16="http://schemas.microsoft.com/office/drawing/2014/main" id="{E84A7D50-5426-13BE-0373-A505DD60C2B8}"/>
              </a:ext>
            </a:extLst>
          </p:cNvPr>
          <p:cNvSpPr>
            <a:spLocks noGrp="1"/>
          </p:cNvSpPr>
          <p:nvPr>
            <p:ph type="sldNum" sz="quarter" idx="10"/>
          </p:nvPr>
        </p:nvSpPr>
        <p:spPr/>
        <p:txBody>
          <a:bodyPr/>
          <a:lstStyle/>
          <a:p>
            <a:fld id="{EE234C60-ED29-40E5-B5F9-238B9F9F5C92}" type="slidenum">
              <a:rPr lang="en-US" smtClean="0"/>
              <a:t>18</a:t>
            </a:fld>
            <a:endParaRPr lang="en-US" dirty="0"/>
          </a:p>
        </p:txBody>
      </p:sp>
    </p:spTree>
    <p:extLst>
      <p:ext uri="{BB962C8B-B14F-4D97-AF65-F5344CB8AC3E}">
        <p14:creationId xmlns:p14="http://schemas.microsoft.com/office/powerpoint/2010/main" val="87588543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6D55CF8F-80C4-6D76-F086-8E216188861E}"/>
              </a:ext>
            </a:extLst>
          </p:cNvPr>
          <p:cNvSpPr>
            <a:spLocks noGrp="1"/>
          </p:cNvSpPr>
          <p:nvPr>
            <p:ph type="ctrTitle"/>
          </p:nvPr>
        </p:nvSpPr>
        <p:spPr/>
        <p:txBody>
          <a:bodyPr/>
          <a:lstStyle/>
          <a:p>
            <a:r>
              <a:rPr lang="en-US" dirty="0"/>
              <a:t>Questions?</a:t>
            </a:r>
          </a:p>
        </p:txBody>
      </p:sp>
      <p:sp>
        <p:nvSpPr>
          <p:cNvPr id="4" name="Slide Number Placeholder 3">
            <a:extLst>
              <a:ext uri="{FF2B5EF4-FFF2-40B4-BE49-F238E27FC236}">
                <a16:creationId xmlns:a16="http://schemas.microsoft.com/office/drawing/2014/main" id="{0DB06CDC-4148-5279-9509-FA437939AD85}"/>
              </a:ext>
            </a:extLst>
          </p:cNvPr>
          <p:cNvSpPr>
            <a:spLocks noGrp="1"/>
          </p:cNvSpPr>
          <p:nvPr>
            <p:ph type="sldNum" sz="quarter" idx="12"/>
          </p:nvPr>
        </p:nvSpPr>
        <p:spPr/>
        <p:txBody>
          <a:bodyPr/>
          <a:lstStyle/>
          <a:p>
            <a:fld id="{EE234C60-ED29-40E5-B5F9-238B9F9F5C92}" type="slidenum">
              <a:rPr lang="en-US" smtClean="0"/>
              <a:t>19</a:t>
            </a:fld>
            <a:endParaRPr lang="en-US" dirty="0"/>
          </a:p>
        </p:txBody>
      </p:sp>
    </p:spTree>
    <p:extLst>
      <p:ext uri="{BB962C8B-B14F-4D97-AF65-F5344CB8AC3E}">
        <p14:creationId xmlns:p14="http://schemas.microsoft.com/office/powerpoint/2010/main" val="3051504291"/>
      </p:ext>
    </p:extLst>
  </p:cSld>
  <p:clrMapOvr>
    <a:masterClrMapping/>
  </p:clrMapOvr>
</p:sld>
</file>

<file path=ppt/theme/theme1.xml><?xml version="1.0" encoding="utf-8"?>
<a:theme xmlns:a="http://schemas.openxmlformats.org/drawingml/2006/main" name="Custom">
  <a:themeElements>
    <a:clrScheme name="Custom 149">
      <a:dk1>
        <a:sysClr val="windowText" lastClr="000000"/>
      </a:dk1>
      <a:lt1>
        <a:sysClr val="window" lastClr="FFFFFF"/>
      </a:lt1>
      <a:dk2>
        <a:srgbClr val="44546A"/>
      </a:dk2>
      <a:lt2>
        <a:srgbClr val="E7E6E6"/>
      </a:lt2>
      <a:accent1>
        <a:srgbClr val="E9E6DF"/>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Custom 56">
      <a:majorFont>
        <a:latin typeface="Tenorite"/>
        <a:ea typeface=""/>
        <a:cs typeface=""/>
      </a:majorFont>
      <a:minorFont>
        <a:latin typeface="Tenorite"/>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Custom" id="{F85C13B5-8B75-4CB8-BA5E-9CAC0747196D}" vid="{617487EE-AB70-4C55-8A81-E6744CC4A2C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_ip_UnifiedCompliancePolicyUIAction xmlns="http://schemas.microsoft.com/sharepoint/v3" xsi:nil="true"/>
    <Image xmlns="71af3243-3dd4-4a8d-8c0d-dd76da1f02a5">
      <Url xsi:nil="true"/>
      <Description xsi:nil="true"/>
    </Image>
    <Status xmlns="71af3243-3dd4-4a8d-8c0d-dd76da1f02a5">Not started</Status>
    <Background xmlns="71af3243-3dd4-4a8d-8c0d-dd76da1f02a5">false</Background>
    <_ip_UnifiedCompliancePolicyProperties xmlns="http://schemas.microsoft.com/sharepoint/v3" xsi:nil="true"/>
    <ImageTagsTaxHTField xmlns="71af3243-3dd4-4a8d-8c0d-dd76da1f02a5">
      <Terms xmlns="http://schemas.microsoft.com/office/infopath/2007/PartnerControls"/>
    </ImageTagsTaxHTField>
    <TaxCatchAll xmlns="230e9df3-be65-4c73-a93b-d1236ebd677e" xsi:nil="true"/>
    <MediaServiceKeyPoints xmlns="71af3243-3dd4-4a8d-8c0d-dd76da1f02a5"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28" ma:contentTypeDescription="Create a new document." ma:contentTypeScope="" ma:versionID="60f5a4f2d2b0abadcf532d48ebf9cb71">
  <xsd:schema xmlns:xsd="http://www.w3.org/2001/XMLSchema" xmlns:xs="http://www.w3.org/2001/XMLSchema" xmlns:p="http://schemas.microsoft.com/office/2006/metadata/properties" xmlns:ns1="http://schemas.microsoft.com/sharepoint/v3" xmlns:ns2="71af3243-3dd4-4a8d-8c0d-dd76da1f02a5" xmlns:ns3="16c05727-aa75-4e4a-9b5f-8a80a1165891" xmlns:ns4="230e9df3-be65-4c73-a93b-d1236ebd677e" targetNamespace="http://schemas.microsoft.com/office/2006/metadata/properties" ma:root="true" ma:fieldsID="7dd78129e6a1811f84807ad11c651531" ns1:_="" ns2:_="" ns3:_="" ns4:_="">
    <xsd:import namespace="http://schemas.microsoft.com/sharepoint/v3"/>
    <xsd:import namespace="71af3243-3dd4-4a8d-8c0d-dd76da1f02a5"/>
    <xsd:import namespace="16c05727-aa75-4e4a-9b5f-8a80a1165891"/>
    <xsd:import namespace="230e9df3-be65-4c73-a93b-d1236ebd677e"/>
    <xsd:element name="properties">
      <xsd:complexType>
        <xsd:sequence>
          <xsd:element name="documentManagement">
            <xsd:complexType>
              <xsd:all>
                <xsd:element ref="ns2:Status" minOccurs="0"/>
                <xsd:element ref="ns2:Image" minOccurs="0"/>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element ref="ns1:_ip_UnifiedCompliancePolicyProperties" minOccurs="0"/>
                <xsd:element ref="ns1:_ip_UnifiedCompliancePolicyUIAction" minOccurs="0"/>
                <xsd:element ref="ns4:TaxCatchAll" minOccurs="0"/>
                <xsd:element ref="ns2:ImageTagsTaxHTField" minOccurs="0"/>
                <xsd:element ref="ns2:MediaServiceLocation" minOccurs="0"/>
                <xsd:element ref="ns2:MediaLengthInSeconds" minOccurs="0"/>
                <xsd:element ref="ns2:Background" minOccurs="0"/>
                <xsd:element ref="ns2:MediaServiceSearchProperties" minOccurs="0"/>
                <xsd:element ref="ns2:MediaServiceDocTags" minOccurs="0"/>
                <xsd:element ref="ns2:MediaServiceObjectDetectorVersions" minOccurs="0"/>
                <xsd:element ref="ns2:MediaServiceSystemTag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20" nillable="true" ma:displayName="Unified Compliance Policy Properties" ma:hidden="true" ma:internalName="_ip_UnifiedCompliancePolicyProperties" ma:readOnly="false">
      <xsd:simpleType>
        <xsd:restriction base="dms:Note"/>
      </xsd:simpleType>
    </xsd:element>
    <xsd:element name="_ip_UnifiedCompliancePolicyUIAction" ma:index="21" nillable="true" ma:displayName="Unified Compliance Policy UI Action" ma:hidden="true" ma:internalName="_ip_UnifiedCompliancePolicyUIAction" ma:readOnly="fals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Status" ma:index="2" nillable="true" ma:displayName="Status" ma:default="Not started" ma:format="Dropdown" ma:internalName="Status" ma:readOnly="false">
      <xsd:simpleType>
        <xsd:restriction base="dms:Choice">
          <xsd:enumeration value="Not started"/>
          <xsd:enumeration value="In Progress"/>
          <xsd:enumeration value="Completed"/>
        </xsd:restriction>
      </xsd:simpleType>
    </xsd:element>
    <xsd:element name="Image" ma:index="3" nillable="true" ma:displayName="Image" ma:format="Image" ma:internalName="Image" ma:readOnly="false">
      <xsd:complexType>
        <xsd:complexContent>
          <xsd:extension base="dms:URL">
            <xsd:sequence>
              <xsd:element name="Url" type="dms:ValidUrl" minOccurs="0" nillable="true"/>
              <xsd:element name="Description" type="xsd:string" nillable="true"/>
            </xsd:sequence>
          </xsd:extension>
        </xsd:complexContent>
      </xsd:complexType>
    </xsd:element>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hidden="true" ma:internalName="MediaServiceOCR" ma:readOnly="true">
      <xsd:simpleType>
        <xsd:restriction base="dms:Note"/>
      </xsd:simpleType>
    </xsd:element>
    <xsd:element name="MediaServiceAutoTags" ma:index="11" nillable="true" ma:displayName="MediaServiceAutoTags" ma:hidden="true"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hidden="true" ma:internalName="MediaServiceKeyPoints" ma:readOnly="false">
      <xsd:simpleType>
        <xsd:restriction base="dms:Note"/>
      </xsd:simpleType>
    </xsd:element>
    <xsd:element name="MediaServiceDateTaken" ma:index="18" nillable="true" ma:displayName="MediaServiceDateTaken" ma:hidden="true" ma:internalName="MediaServiceDateTaken" ma:readOnly="true">
      <xsd:simpleType>
        <xsd:restriction base="dms:Text"/>
      </xsd:simpleType>
    </xsd:element>
    <xsd:element name="ImageTagsTaxHTField" ma:index="25" nillable="true" ma:taxonomy="true" ma:internalName="ImageTagsTaxHTField" ma:taxonomyFieldName="MediaServiceImageTags" ma:displayName="Image Tags" ma:readOnly="false" ma:fieldId="{5cf76f15-5ced-4ddc-b409-7134ff3c332f}" ma:taxonomyMulti="true" ma:sspId="e385fb40-52d4-4fae-9c5b-3e8ff8a5878e" ma:termSetId="09814cd3-568e-fe90-9814-8d621ff8fb84" ma:anchorId="fba54fb3-c3e1-fe81-a776-ca4b69148c4d" ma:open="true" ma:isKeyword="false">
      <xsd:complexType>
        <xsd:sequence>
          <xsd:element ref="pc:Terms" minOccurs="0" maxOccurs="1"/>
        </xsd:sequence>
      </xsd:complexType>
    </xsd:element>
    <xsd:element name="MediaServiceLocation" ma:index="26" nillable="true" ma:displayName="Location" ma:hidden="true" ma:internalName="MediaServiceLocation" ma:readOnly="true">
      <xsd:simpleType>
        <xsd:restriction base="dms:Text"/>
      </xsd:simpleType>
    </xsd:element>
    <xsd:element name="MediaLengthInSeconds" ma:index="27" nillable="true" ma:displayName="MediaLengthInSeconds" ma:hidden="true" ma:internalName="MediaLengthInSeconds" ma:readOnly="true">
      <xsd:simpleType>
        <xsd:restriction base="dms:Unknown"/>
      </xsd:simpleType>
    </xsd:element>
    <xsd:element name="Background" ma:index="28" nillable="true" ma:displayName="Background" ma:default="0" ma:format="Dropdown" ma:internalName="Background">
      <xsd:simpleType>
        <xsd:restriction base="dms:Boolean"/>
      </xsd:simpleType>
    </xsd:element>
    <xsd:element name="MediaServiceSearchProperties" ma:index="29" nillable="true" ma:displayName="MediaServiceSearchProperties" ma:hidden="true" ma:internalName="MediaServiceSearchProperties" ma:readOnly="true">
      <xsd:simpleType>
        <xsd:restriction base="dms:Note"/>
      </xsd:simpleType>
    </xsd:element>
    <xsd:element name="MediaServiceDocTags" ma:index="30" nillable="true" ma:displayName="MediaServiceDocTags" ma:hidden="true" ma:internalName="MediaServiceDocTags" ma:readOnly="true">
      <xsd:simpleType>
        <xsd:restriction base="dms:Note"/>
      </xsd:simpleType>
    </xsd:element>
    <xsd:element name="MediaServiceObjectDetectorVersions" ma:index="31" nillable="true" ma:displayName="MediaServiceObjectDetectorVersions" ma:description="" ma:hidden="true" ma:indexed="true" ma:internalName="MediaServiceObjectDetectorVersions" ma:readOnly="true">
      <xsd:simpleType>
        <xsd:restriction base="dms:Text"/>
      </xsd:simpleType>
    </xsd:element>
    <xsd:element name="MediaServiceSystemTags" ma:index="32" nillable="true" ma:displayName="MediaServiceSystemTags" ma:hidden="true" ma:internalName="MediaServiceSystemTag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hidden="true"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hidden="true" ma:internalName="SharedWithDetail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230e9df3-be65-4c73-a93b-d1236ebd677e" elementFormDefault="qualified">
    <xsd:import namespace="http://schemas.microsoft.com/office/2006/documentManagement/types"/>
    <xsd:import namespace="http://schemas.microsoft.com/office/infopath/2007/PartnerControls"/>
    <xsd:element name="TaxCatchAll" ma:index="23" nillable="true" ma:displayName="Taxonomy Catch All Column" ma:hidden="true" ma:list="{3f6bfcbc-3db3-4ae6-bd76-326f0798ad28}" ma:internalName="TaxCatchAll" ma:readOnly="false" ma:showField="CatchAllData" ma:web="16c05727-aa75-4e4a-9b5f-8a80a116589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displayName="Content Type"/>
        <xsd:element ref="dc:title" minOccurs="0" maxOccurs="1" ma:index="1"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49168DCE-134F-4610-A6AA-88CEBE8D71D2}">
  <ds:schemaRefs>
    <ds:schemaRef ds:uri="http://schemas.microsoft.com/office/2006/metadata/properties"/>
    <ds:schemaRef ds:uri="http://schemas.microsoft.com/office/infopath/2007/PartnerControls"/>
    <ds:schemaRef ds:uri="http://schemas.microsoft.com/sharepoint/v3"/>
    <ds:schemaRef ds:uri="71af3243-3dd4-4a8d-8c0d-dd76da1f02a5"/>
    <ds:schemaRef ds:uri="230e9df3-be65-4c73-a93b-d1236ebd677e"/>
  </ds:schemaRefs>
</ds:datastoreItem>
</file>

<file path=customXml/itemProps2.xml><?xml version="1.0" encoding="utf-8"?>
<ds:datastoreItem xmlns:ds="http://schemas.openxmlformats.org/officeDocument/2006/customXml" ds:itemID="{5EDE3176-A15D-46A3-BDDB-64A0D7363224}">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71af3243-3dd4-4a8d-8c0d-dd76da1f02a5"/>
    <ds:schemaRef ds:uri="16c05727-aa75-4e4a-9b5f-8a80a1165891"/>
    <ds:schemaRef ds:uri="230e9df3-be65-4c73-a93b-d1236ebd677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CABF691C-888B-4061-8A6F-D5CE84A0254B}">
  <ds:schemaRefs>
    <ds:schemaRef ds:uri="http://schemas.microsoft.com/sharepoint/v3/contenttype/forms"/>
  </ds:schemaRefs>
</ds:datastoreItem>
</file>

<file path=docMetadata/LabelInfo.xml><?xml version="1.0" encoding="utf-8"?>
<clbl:labelList xmlns:clbl="http://schemas.microsoft.com/office/2020/mipLabelMetadata"/>
</file>

<file path=docProps/app.xml><?xml version="1.0" encoding="utf-8"?>
<Properties xmlns="http://schemas.openxmlformats.org/officeDocument/2006/extended-properties" xmlns:vt="http://schemas.openxmlformats.org/officeDocument/2006/docPropsVTypes">
  <Template>{7104B916-783D-452E-832F-297CCF637ED6}tf67328976_win32</Template>
  <TotalTime>37941</TotalTime>
  <Words>2169</Words>
  <Application>Microsoft Office PowerPoint</Application>
  <PresentationFormat>Widescreen</PresentationFormat>
  <Paragraphs>233</Paragraphs>
  <Slides>19</Slides>
  <Notes>16</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19</vt:i4>
      </vt:variant>
    </vt:vector>
  </HeadingPairs>
  <TitlesOfParts>
    <vt:vector size="28" baseType="lpstr">
      <vt:lpstr>Abadi</vt:lpstr>
      <vt:lpstr>Arial</vt:lpstr>
      <vt:lpstr>Calibri</vt:lpstr>
      <vt:lpstr>Lato</vt:lpstr>
      <vt:lpstr>Open Sans</vt:lpstr>
      <vt:lpstr>Tenorite</vt:lpstr>
      <vt:lpstr>Times New Roman</vt:lpstr>
      <vt:lpstr>Verdana</vt:lpstr>
      <vt:lpstr>Custom</vt:lpstr>
      <vt:lpstr>Exploring Campus Career Accessibility  and Supporting Employees With Disabilities     Tanya Adams, MA, CRC Vocational Rehabilitation Counselor Michigan Rehabilitation Services, Partner with RCPD at MSU  Aaron Pena, MBA Workplace Accommodations Specialist MSU Office of Employee Relations </vt:lpstr>
      <vt:lpstr>AGENDA</vt:lpstr>
      <vt:lpstr>Disabilities, degrees, and employment</vt:lpstr>
      <vt:lpstr>Current Gaps Or Barriers </vt:lpstr>
      <vt:lpstr>Best practices and recommendations</vt:lpstr>
      <vt:lpstr>Setting up for success</vt:lpstr>
      <vt:lpstr>Bibliography </vt:lpstr>
      <vt:lpstr>Supporting Employees with Disabilities</vt:lpstr>
      <vt:lpstr>Legal Framework</vt:lpstr>
      <vt:lpstr> Goal for Employee Accommodations    </vt:lpstr>
      <vt:lpstr>Example of Disabilities</vt:lpstr>
      <vt:lpstr>The Interactive Process</vt:lpstr>
      <vt:lpstr>The interactive process steps </vt:lpstr>
      <vt:lpstr>How are reasonable accommodations determined? </vt:lpstr>
      <vt:lpstr>Some Examples of Common Accommodations</vt:lpstr>
      <vt:lpstr>Why don’t employees seek accommodations?</vt:lpstr>
      <vt:lpstr>A few key notes….</vt:lpstr>
      <vt:lpstr>Resources to use for accommodation ideas</vt:lpstr>
      <vt:lpstr>Questions?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Adams, Tanya (LEO)</dc:creator>
  <cp:lastModifiedBy>Adams, Tanya (LEO)</cp:lastModifiedBy>
  <cp:revision>35</cp:revision>
  <dcterms:created xsi:type="dcterms:W3CDTF">2024-07-19T14:48:40Z</dcterms:created>
  <dcterms:modified xsi:type="dcterms:W3CDTF">2024-09-09T20:43:39Z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y fmtid="{D5CDD505-2E9C-101B-9397-08002B2CF9AE}" pid="3" name="MediaServiceImageTags">
    <vt:lpwstr/>
  </property>
  <property fmtid="{D5CDD505-2E9C-101B-9397-08002B2CF9AE}" pid="4" name="MSIP_Label_2f46dfe0-534f-4c95-815c-5b1af86b9823_Enabled">
    <vt:lpwstr>true</vt:lpwstr>
  </property>
  <property fmtid="{D5CDD505-2E9C-101B-9397-08002B2CF9AE}" pid="5" name="MSIP_Label_2f46dfe0-534f-4c95-815c-5b1af86b9823_SetDate">
    <vt:lpwstr>2024-07-30T13:05:48Z</vt:lpwstr>
  </property>
  <property fmtid="{D5CDD505-2E9C-101B-9397-08002B2CF9AE}" pid="6" name="MSIP_Label_2f46dfe0-534f-4c95-815c-5b1af86b9823_Method">
    <vt:lpwstr>Privileged</vt:lpwstr>
  </property>
  <property fmtid="{D5CDD505-2E9C-101B-9397-08002B2CF9AE}" pid="7" name="MSIP_Label_2f46dfe0-534f-4c95-815c-5b1af86b9823_Name">
    <vt:lpwstr>2f46dfe0-534f-4c95-815c-5b1af86b9823</vt:lpwstr>
  </property>
  <property fmtid="{D5CDD505-2E9C-101B-9397-08002B2CF9AE}" pid="8" name="MSIP_Label_2f46dfe0-534f-4c95-815c-5b1af86b9823_SiteId">
    <vt:lpwstr>d5fb7087-3777-42ad-966a-892ef47225d1</vt:lpwstr>
  </property>
  <property fmtid="{D5CDD505-2E9C-101B-9397-08002B2CF9AE}" pid="9" name="MSIP_Label_2f46dfe0-534f-4c95-815c-5b1af86b9823_ActionId">
    <vt:lpwstr>a73405cc-8add-4ae9-8107-4dfcc78bc874</vt:lpwstr>
  </property>
  <property fmtid="{D5CDD505-2E9C-101B-9397-08002B2CF9AE}" pid="10" name="MSIP_Label_2f46dfe0-534f-4c95-815c-5b1af86b9823_ContentBits">
    <vt:lpwstr>0</vt:lpwstr>
  </property>
</Properties>
</file>