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59" r:id="rId4"/>
  </p:sldMasterIdLst>
  <p:notesMasterIdLst>
    <p:notesMasterId r:id="rId5"/>
  </p:notesMasterIdLst>
  <p:sldIdLst>
    <p:sldId id="256" r:id="rId6"/>
  </p:sldIdLst>
  <p:sldSz cy="10058400" cx="7315200"/>
  <p:notesSz cx="6858000" cy="9144000"/>
  <p:embeddedFontLst>
    <p:embeddedFont>
      <p:font typeface="Montserrat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304">
          <p15:clr>
            <a:srgbClr val="A4A3A4"/>
          </p15:clr>
        </p15:guide>
        <p15:guide id="3" pos="143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304"/>
        <p:guide pos="143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Montserrat-bold.fntdata"/><Relationship Id="rId13" Type="http://schemas.openxmlformats.org/officeDocument/2006/relationships/customXml" Target="../customXml/item3.xml"/><Relationship Id="rId3" Type="http://schemas.openxmlformats.org/officeDocument/2006/relationships/presProps" Target="presProps.xml"/><Relationship Id="rId7" Type="http://schemas.openxmlformats.org/officeDocument/2006/relationships/font" Target="fonts/Montserrat-regular.fntdata"/><Relationship Id="rId12" Type="http://schemas.openxmlformats.org/officeDocument/2006/relationships/customXml" Target="../customXml/item2.xml"/><Relationship Id="rId2" Type="http://schemas.openxmlformats.org/officeDocument/2006/relationships/viewProps" Target="viewProps.xml"/><Relationship Id="rId1" Type="http://schemas.openxmlformats.org/officeDocument/2006/relationships/theme" Target="theme/theme1.xml"/><Relationship Id="rId6" Type="http://schemas.openxmlformats.org/officeDocument/2006/relationships/slide" Target="slides/slide1.xml"/><Relationship Id="rId11" Type="http://schemas.openxmlformats.org/officeDocument/2006/relationships/customXml" Target="../customXml/item1.xml"/><Relationship Id="rId5" Type="http://schemas.openxmlformats.org/officeDocument/2006/relationships/notesMaster" Target="notesMasters/notesMaster1.xml"/><Relationship Id="rId10" Type="http://schemas.openxmlformats.org/officeDocument/2006/relationships/font" Target="fonts/Montserrat-boldItalic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Montserrat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82433" y="685800"/>
            <a:ext cx="2493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daa2e9a35a_0_47:notes"/>
          <p:cNvSpPr/>
          <p:nvPr>
            <p:ph idx="2" type="sldImg"/>
          </p:nvPr>
        </p:nvSpPr>
        <p:spPr>
          <a:xfrm>
            <a:off x="2182433" y="685800"/>
            <a:ext cx="2493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daa2e9a35a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49367" y="1456058"/>
            <a:ext cx="6816600" cy="4014000"/>
          </a:xfrm>
          <a:prstGeom prst="rect">
            <a:avLst/>
          </a:prstGeom>
        </p:spPr>
        <p:txBody>
          <a:bodyPr anchorCtr="0" anchor="b" bIns="75125" lIns="75125" spcFirstLastPara="1" rIns="75125" wrap="square" tIns="751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1pPr>
            <a:lvl2pPr lvl="1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2pPr>
            <a:lvl3pPr lvl="2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3pPr>
            <a:lvl4pPr lvl="3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4pPr>
            <a:lvl5pPr lvl="4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5pPr>
            <a:lvl6pPr lvl="5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6pPr>
            <a:lvl7pPr lvl="6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7pPr>
            <a:lvl8pPr lvl="7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8pPr>
            <a:lvl9pPr lvl="8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49360" y="5542289"/>
            <a:ext cx="6816600" cy="1550100"/>
          </a:xfrm>
          <a:prstGeom prst="rect">
            <a:avLst/>
          </a:prstGeom>
        </p:spPr>
        <p:txBody>
          <a:bodyPr anchorCtr="0" anchor="t" bIns="75125" lIns="75125" spcFirstLastPara="1" rIns="75125" wrap="square" tIns="751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75125" lIns="75125" spcFirstLastPara="1" rIns="75125" wrap="square" tIns="751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49360" y="2163089"/>
            <a:ext cx="6816600" cy="3839700"/>
          </a:xfrm>
          <a:prstGeom prst="rect">
            <a:avLst/>
          </a:prstGeom>
        </p:spPr>
        <p:txBody>
          <a:bodyPr anchorCtr="0" anchor="b" bIns="75125" lIns="75125" spcFirstLastPara="1" rIns="75125" wrap="square" tIns="751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1pPr>
            <a:lvl2pPr lvl="1" algn="ctr"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2pPr>
            <a:lvl3pPr lvl="2" algn="ctr"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3pPr>
            <a:lvl4pPr lvl="3" algn="ctr"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4pPr>
            <a:lvl5pPr lvl="4" algn="ctr"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5pPr>
            <a:lvl6pPr lvl="5" algn="ctr"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6pPr>
            <a:lvl7pPr lvl="6" algn="ctr"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7pPr>
            <a:lvl8pPr lvl="7" algn="ctr"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8pPr>
            <a:lvl9pPr lvl="8" algn="ctr"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49360" y="6164351"/>
            <a:ext cx="6816600" cy="2544000"/>
          </a:xfrm>
          <a:prstGeom prst="rect">
            <a:avLst/>
          </a:prstGeom>
        </p:spPr>
        <p:txBody>
          <a:bodyPr anchorCtr="0" anchor="t" bIns="75125" lIns="75125" spcFirstLastPara="1" rIns="75125" wrap="square" tIns="75125">
            <a:noAutofit/>
          </a:bodyPr>
          <a:lstStyle>
            <a:lvl1pPr indent="-323850" lvl="0" marL="457200" algn="ctr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1pPr>
            <a:lvl2pPr indent="-304800" lvl="1" marL="914400" algn="ctr">
              <a:spcBef>
                <a:spcPts val="1300"/>
              </a:spcBef>
              <a:spcAft>
                <a:spcPts val="0"/>
              </a:spcAft>
              <a:buSzPts val="1200"/>
              <a:buChar char="○"/>
              <a:defRPr/>
            </a:lvl2pPr>
            <a:lvl3pPr indent="-304800" lvl="2" marL="1371600" algn="ctr">
              <a:spcBef>
                <a:spcPts val="1300"/>
              </a:spcBef>
              <a:spcAft>
                <a:spcPts val="0"/>
              </a:spcAft>
              <a:buSzPts val="1200"/>
              <a:buChar char="■"/>
              <a:defRPr/>
            </a:lvl3pPr>
            <a:lvl4pPr indent="-304800" lvl="3" marL="1828800" algn="ctr">
              <a:spcBef>
                <a:spcPts val="1300"/>
              </a:spcBef>
              <a:spcAft>
                <a:spcPts val="0"/>
              </a:spcAft>
              <a:buSzPts val="1200"/>
              <a:buChar char="●"/>
              <a:defRPr/>
            </a:lvl4pPr>
            <a:lvl5pPr indent="-304800" lvl="4" marL="2286000" algn="ctr">
              <a:spcBef>
                <a:spcPts val="1300"/>
              </a:spcBef>
              <a:spcAft>
                <a:spcPts val="0"/>
              </a:spcAft>
              <a:buSzPts val="1200"/>
              <a:buChar char="○"/>
              <a:defRPr/>
            </a:lvl5pPr>
            <a:lvl6pPr indent="-304800" lvl="5" marL="2743200" algn="ctr">
              <a:spcBef>
                <a:spcPts val="1300"/>
              </a:spcBef>
              <a:spcAft>
                <a:spcPts val="0"/>
              </a:spcAft>
              <a:buSzPts val="1200"/>
              <a:buChar char="■"/>
              <a:defRPr/>
            </a:lvl6pPr>
            <a:lvl7pPr indent="-304800" lvl="6" marL="3200400" algn="ctr">
              <a:spcBef>
                <a:spcPts val="1300"/>
              </a:spcBef>
              <a:spcAft>
                <a:spcPts val="0"/>
              </a:spcAft>
              <a:buSzPts val="1200"/>
              <a:buChar char="●"/>
              <a:defRPr/>
            </a:lvl7pPr>
            <a:lvl8pPr indent="-304800" lvl="7" marL="3657600" algn="ctr">
              <a:spcBef>
                <a:spcPts val="1300"/>
              </a:spcBef>
              <a:spcAft>
                <a:spcPts val="0"/>
              </a:spcAft>
              <a:buSzPts val="1200"/>
              <a:buChar char="○"/>
              <a:defRPr/>
            </a:lvl8pPr>
            <a:lvl9pPr indent="-304800" lvl="8" marL="4114800" algn="ctr">
              <a:spcBef>
                <a:spcPts val="1300"/>
              </a:spcBef>
              <a:spcAft>
                <a:spcPts val="1300"/>
              </a:spcAft>
              <a:buSzPts val="12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75125" lIns="75125" spcFirstLastPara="1" rIns="75125" wrap="square" tIns="751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75125" lIns="75125" spcFirstLastPara="1" rIns="75125" wrap="square" tIns="751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49360" y="4206107"/>
            <a:ext cx="6816600" cy="1646400"/>
          </a:xfrm>
          <a:prstGeom prst="rect">
            <a:avLst/>
          </a:prstGeom>
        </p:spPr>
        <p:txBody>
          <a:bodyPr anchorCtr="0" anchor="ctr" bIns="75125" lIns="75125" spcFirstLastPara="1" rIns="75125" wrap="square" tIns="751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75125" lIns="75125" spcFirstLastPara="1" rIns="75125" wrap="square" tIns="751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49360" y="870271"/>
            <a:ext cx="6816600" cy="1119900"/>
          </a:xfrm>
          <a:prstGeom prst="rect">
            <a:avLst/>
          </a:prstGeom>
        </p:spPr>
        <p:txBody>
          <a:bodyPr anchorCtr="0" anchor="t" bIns="75125" lIns="75125" spcFirstLastPara="1" rIns="75125" wrap="square" tIns="751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49360" y="2253729"/>
            <a:ext cx="6816600" cy="6681000"/>
          </a:xfrm>
          <a:prstGeom prst="rect">
            <a:avLst/>
          </a:prstGeom>
        </p:spPr>
        <p:txBody>
          <a:bodyPr anchorCtr="0" anchor="t" bIns="75125" lIns="75125" spcFirstLastPara="1" rIns="75125" wrap="square" tIns="75125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1pPr>
            <a:lvl2pPr indent="-304800" lvl="1" marL="914400">
              <a:spcBef>
                <a:spcPts val="1300"/>
              </a:spcBef>
              <a:spcAft>
                <a:spcPts val="0"/>
              </a:spcAft>
              <a:buSzPts val="1200"/>
              <a:buChar char="○"/>
              <a:defRPr/>
            </a:lvl2pPr>
            <a:lvl3pPr indent="-304800" lvl="2" marL="1371600">
              <a:spcBef>
                <a:spcPts val="1300"/>
              </a:spcBef>
              <a:spcAft>
                <a:spcPts val="0"/>
              </a:spcAft>
              <a:buSzPts val="1200"/>
              <a:buChar char="■"/>
              <a:defRPr/>
            </a:lvl3pPr>
            <a:lvl4pPr indent="-304800" lvl="3" marL="1828800">
              <a:spcBef>
                <a:spcPts val="1300"/>
              </a:spcBef>
              <a:spcAft>
                <a:spcPts val="0"/>
              </a:spcAft>
              <a:buSzPts val="1200"/>
              <a:buChar char="●"/>
              <a:defRPr/>
            </a:lvl4pPr>
            <a:lvl5pPr indent="-304800" lvl="4" marL="2286000">
              <a:spcBef>
                <a:spcPts val="1300"/>
              </a:spcBef>
              <a:spcAft>
                <a:spcPts val="0"/>
              </a:spcAft>
              <a:buSzPts val="1200"/>
              <a:buChar char="○"/>
              <a:defRPr/>
            </a:lvl5pPr>
            <a:lvl6pPr indent="-304800" lvl="5" marL="2743200">
              <a:spcBef>
                <a:spcPts val="1300"/>
              </a:spcBef>
              <a:spcAft>
                <a:spcPts val="0"/>
              </a:spcAft>
              <a:buSzPts val="1200"/>
              <a:buChar char="■"/>
              <a:defRPr/>
            </a:lvl6pPr>
            <a:lvl7pPr indent="-304800" lvl="6" marL="3200400">
              <a:spcBef>
                <a:spcPts val="1300"/>
              </a:spcBef>
              <a:spcAft>
                <a:spcPts val="0"/>
              </a:spcAft>
              <a:buSzPts val="1200"/>
              <a:buChar char="●"/>
              <a:defRPr/>
            </a:lvl7pPr>
            <a:lvl8pPr indent="-304800" lvl="7" marL="3657600">
              <a:spcBef>
                <a:spcPts val="1300"/>
              </a:spcBef>
              <a:spcAft>
                <a:spcPts val="0"/>
              </a:spcAft>
              <a:buSzPts val="1200"/>
              <a:buChar char="○"/>
              <a:defRPr/>
            </a:lvl8pPr>
            <a:lvl9pPr indent="-304800" lvl="8" marL="4114800">
              <a:spcBef>
                <a:spcPts val="1300"/>
              </a:spcBef>
              <a:spcAft>
                <a:spcPts val="1300"/>
              </a:spcAft>
              <a:buSzPts val="12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75125" lIns="75125" spcFirstLastPara="1" rIns="75125" wrap="square" tIns="751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49360" y="870271"/>
            <a:ext cx="6816600" cy="1119900"/>
          </a:xfrm>
          <a:prstGeom prst="rect">
            <a:avLst/>
          </a:prstGeom>
        </p:spPr>
        <p:txBody>
          <a:bodyPr anchorCtr="0" anchor="t" bIns="75125" lIns="75125" spcFirstLastPara="1" rIns="75125" wrap="square" tIns="751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49360" y="2253729"/>
            <a:ext cx="3200100" cy="6681000"/>
          </a:xfrm>
          <a:prstGeom prst="rect">
            <a:avLst/>
          </a:prstGeom>
        </p:spPr>
        <p:txBody>
          <a:bodyPr anchorCtr="0" anchor="t" bIns="75125" lIns="75125" spcFirstLastPara="1" rIns="75125" wrap="square" tIns="751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292100" lvl="1" marL="914400">
              <a:spcBef>
                <a:spcPts val="1300"/>
              </a:spcBef>
              <a:spcAft>
                <a:spcPts val="0"/>
              </a:spcAft>
              <a:buSzPts val="1000"/>
              <a:buChar char="○"/>
              <a:defRPr sz="1000"/>
            </a:lvl2pPr>
            <a:lvl3pPr indent="-292100" lvl="2" marL="1371600">
              <a:spcBef>
                <a:spcPts val="1300"/>
              </a:spcBef>
              <a:spcAft>
                <a:spcPts val="0"/>
              </a:spcAft>
              <a:buSzPts val="1000"/>
              <a:buChar char="■"/>
              <a:defRPr sz="1000"/>
            </a:lvl3pPr>
            <a:lvl4pPr indent="-292100" lvl="3" marL="1828800">
              <a:spcBef>
                <a:spcPts val="1300"/>
              </a:spcBef>
              <a:spcAft>
                <a:spcPts val="0"/>
              </a:spcAft>
              <a:buSzPts val="1000"/>
              <a:buChar char="●"/>
              <a:defRPr sz="1000"/>
            </a:lvl4pPr>
            <a:lvl5pPr indent="-292100" lvl="4" marL="2286000">
              <a:spcBef>
                <a:spcPts val="1300"/>
              </a:spcBef>
              <a:spcAft>
                <a:spcPts val="0"/>
              </a:spcAft>
              <a:buSzPts val="1000"/>
              <a:buChar char="○"/>
              <a:defRPr sz="1000"/>
            </a:lvl5pPr>
            <a:lvl6pPr indent="-292100" lvl="5" marL="2743200">
              <a:spcBef>
                <a:spcPts val="1300"/>
              </a:spcBef>
              <a:spcAft>
                <a:spcPts val="0"/>
              </a:spcAft>
              <a:buSzPts val="1000"/>
              <a:buChar char="■"/>
              <a:defRPr sz="1000"/>
            </a:lvl6pPr>
            <a:lvl7pPr indent="-292100" lvl="6" marL="3200400">
              <a:spcBef>
                <a:spcPts val="1300"/>
              </a:spcBef>
              <a:spcAft>
                <a:spcPts val="0"/>
              </a:spcAft>
              <a:buSzPts val="1000"/>
              <a:buChar char="●"/>
              <a:defRPr sz="1000"/>
            </a:lvl7pPr>
            <a:lvl8pPr indent="-292100" lvl="7" marL="3657600">
              <a:spcBef>
                <a:spcPts val="1300"/>
              </a:spcBef>
              <a:spcAft>
                <a:spcPts val="0"/>
              </a:spcAft>
              <a:buSzPts val="1000"/>
              <a:buChar char="○"/>
              <a:defRPr sz="1000"/>
            </a:lvl8pPr>
            <a:lvl9pPr indent="-292100" lvl="8" marL="4114800">
              <a:spcBef>
                <a:spcPts val="1300"/>
              </a:spcBef>
              <a:spcAft>
                <a:spcPts val="1300"/>
              </a:spcAft>
              <a:buSzPts val="1000"/>
              <a:buChar char="■"/>
              <a:defRPr sz="10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865920" y="2253729"/>
            <a:ext cx="3200100" cy="6681000"/>
          </a:xfrm>
          <a:prstGeom prst="rect">
            <a:avLst/>
          </a:prstGeom>
        </p:spPr>
        <p:txBody>
          <a:bodyPr anchorCtr="0" anchor="t" bIns="75125" lIns="75125" spcFirstLastPara="1" rIns="75125" wrap="square" tIns="751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292100" lvl="1" marL="914400">
              <a:spcBef>
                <a:spcPts val="1300"/>
              </a:spcBef>
              <a:spcAft>
                <a:spcPts val="0"/>
              </a:spcAft>
              <a:buSzPts val="1000"/>
              <a:buChar char="○"/>
              <a:defRPr sz="1000"/>
            </a:lvl2pPr>
            <a:lvl3pPr indent="-292100" lvl="2" marL="1371600">
              <a:spcBef>
                <a:spcPts val="1300"/>
              </a:spcBef>
              <a:spcAft>
                <a:spcPts val="0"/>
              </a:spcAft>
              <a:buSzPts val="1000"/>
              <a:buChar char="■"/>
              <a:defRPr sz="1000"/>
            </a:lvl3pPr>
            <a:lvl4pPr indent="-292100" lvl="3" marL="1828800">
              <a:spcBef>
                <a:spcPts val="1300"/>
              </a:spcBef>
              <a:spcAft>
                <a:spcPts val="0"/>
              </a:spcAft>
              <a:buSzPts val="1000"/>
              <a:buChar char="●"/>
              <a:defRPr sz="1000"/>
            </a:lvl4pPr>
            <a:lvl5pPr indent="-292100" lvl="4" marL="2286000">
              <a:spcBef>
                <a:spcPts val="1300"/>
              </a:spcBef>
              <a:spcAft>
                <a:spcPts val="0"/>
              </a:spcAft>
              <a:buSzPts val="1000"/>
              <a:buChar char="○"/>
              <a:defRPr sz="1000"/>
            </a:lvl5pPr>
            <a:lvl6pPr indent="-292100" lvl="5" marL="2743200">
              <a:spcBef>
                <a:spcPts val="1300"/>
              </a:spcBef>
              <a:spcAft>
                <a:spcPts val="0"/>
              </a:spcAft>
              <a:buSzPts val="1000"/>
              <a:buChar char="■"/>
              <a:defRPr sz="1000"/>
            </a:lvl6pPr>
            <a:lvl7pPr indent="-292100" lvl="6" marL="3200400">
              <a:spcBef>
                <a:spcPts val="1300"/>
              </a:spcBef>
              <a:spcAft>
                <a:spcPts val="0"/>
              </a:spcAft>
              <a:buSzPts val="1000"/>
              <a:buChar char="●"/>
              <a:defRPr sz="1000"/>
            </a:lvl7pPr>
            <a:lvl8pPr indent="-292100" lvl="7" marL="3657600">
              <a:spcBef>
                <a:spcPts val="1300"/>
              </a:spcBef>
              <a:spcAft>
                <a:spcPts val="0"/>
              </a:spcAft>
              <a:buSzPts val="1000"/>
              <a:buChar char="○"/>
              <a:defRPr sz="1000"/>
            </a:lvl8pPr>
            <a:lvl9pPr indent="-292100" lvl="8" marL="4114800">
              <a:spcBef>
                <a:spcPts val="1300"/>
              </a:spcBef>
              <a:spcAft>
                <a:spcPts val="1300"/>
              </a:spcAft>
              <a:buSzPts val="1000"/>
              <a:buChar char="■"/>
              <a:defRPr sz="10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75125" lIns="75125" spcFirstLastPara="1" rIns="75125" wrap="square" tIns="751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49360" y="870271"/>
            <a:ext cx="6816600" cy="1119900"/>
          </a:xfrm>
          <a:prstGeom prst="rect">
            <a:avLst/>
          </a:prstGeom>
        </p:spPr>
        <p:txBody>
          <a:bodyPr anchorCtr="0" anchor="t" bIns="75125" lIns="75125" spcFirstLastPara="1" rIns="75125" wrap="square" tIns="751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75125" lIns="75125" spcFirstLastPara="1" rIns="75125" wrap="square" tIns="751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49360" y="1086507"/>
            <a:ext cx="2246400" cy="1477800"/>
          </a:xfrm>
          <a:prstGeom prst="rect">
            <a:avLst/>
          </a:prstGeom>
        </p:spPr>
        <p:txBody>
          <a:bodyPr anchorCtr="0" anchor="b" bIns="75125" lIns="75125" spcFirstLastPara="1" rIns="75125" wrap="square" tIns="751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49360" y="2717440"/>
            <a:ext cx="2246400" cy="6217500"/>
          </a:xfrm>
          <a:prstGeom prst="rect">
            <a:avLst/>
          </a:prstGeom>
        </p:spPr>
        <p:txBody>
          <a:bodyPr anchorCtr="0" anchor="t" bIns="75125" lIns="75125" spcFirstLastPara="1" rIns="75125" wrap="square" tIns="75125">
            <a:noAutofit/>
          </a:bodyPr>
          <a:lstStyle>
            <a:lvl1pPr indent="-292100" lvl="0" marL="45720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1pPr>
            <a:lvl2pPr indent="-292100" lvl="1" marL="914400">
              <a:spcBef>
                <a:spcPts val="1300"/>
              </a:spcBef>
              <a:spcAft>
                <a:spcPts val="0"/>
              </a:spcAft>
              <a:buSzPts val="1000"/>
              <a:buChar char="○"/>
              <a:defRPr sz="1000"/>
            </a:lvl2pPr>
            <a:lvl3pPr indent="-292100" lvl="2" marL="1371600">
              <a:spcBef>
                <a:spcPts val="1300"/>
              </a:spcBef>
              <a:spcAft>
                <a:spcPts val="0"/>
              </a:spcAft>
              <a:buSzPts val="1000"/>
              <a:buChar char="■"/>
              <a:defRPr sz="1000"/>
            </a:lvl3pPr>
            <a:lvl4pPr indent="-292100" lvl="3" marL="1828800">
              <a:spcBef>
                <a:spcPts val="1300"/>
              </a:spcBef>
              <a:spcAft>
                <a:spcPts val="0"/>
              </a:spcAft>
              <a:buSzPts val="1000"/>
              <a:buChar char="●"/>
              <a:defRPr sz="1000"/>
            </a:lvl4pPr>
            <a:lvl5pPr indent="-292100" lvl="4" marL="2286000">
              <a:spcBef>
                <a:spcPts val="1300"/>
              </a:spcBef>
              <a:spcAft>
                <a:spcPts val="0"/>
              </a:spcAft>
              <a:buSzPts val="1000"/>
              <a:buChar char="○"/>
              <a:defRPr sz="1000"/>
            </a:lvl5pPr>
            <a:lvl6pPr indent="-292100" lvl="5" marL="2743200">
              <a:spcBef>
                <a:spcPts val="1300"/>
              </a:spcBef>
              <a:spcAft>
                <a:spcPts val="0"/>
              </a:spcAft>
              <a:buSzPts val="1000"/>
              <a:buChar char="■"/>
              <a:defRPr sz="1000"/>
            </a:lvl6pPr>
            <a:lvl7pPr indent="-292100" lvl="6" marL="3200400">
              <a:spcBef>
                <a:spcPts val="1300"/>
              </a:spcBef>
              <a:spcAft>
                <a:spcPts val="0"/>
              </a:spcAft>
              <a:buSzPts val="1000"/>
              <a:buChar char="●"/>
              <a:defRPr sz="1000"/>
            </a:lvl7pPr>
            <a:lvl8pPr indent="-292100" lvl="7" marL="3657600">
              <a:spcBef>
                <a:spcPts val="1300"/>
              </a:spcBef>
              <a:spcAft>
                <a:spcPts val="0"/>
              </a:spcAft>
              <a:buSzPts val="1000"/>
              <a:buChar char="○"/>
              <a:defRPr sz="1000"/>
            </a:lvl8pPr>
            <a:lvl9pPr indent="-292100" lvl="8" marL="4114800">
              <a:spcBef>
                <a:spcPts val="1300"/>
              </a:spcBef>
              <a:spcAft>
                <a:spcPts val="1300"/>
              </a:spcAft>
              <a:buSzPts val="1000"/>
              <a:buChar char="■"/>
              <a:defRPr sz="10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75125" lIns="75125" spcFirstLastPara="1" rIns="75125" wrap="square" tIns="751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392200" y="880293"/>
            <a:ext cx="5094000" cy="7999800"/>
          </a:xfrm>
          <a:prstGeom prst="rect">
            <a:avLst/>
          </a:prstGeom>
        </p:spPr>
        <p:txBody>
          <a:bodyPr anchorCtr="0" anchor="ctr" bIns="75125" lIns="75125" spcFirstLastPara="1" rIns="75125" wrap="square" tIns="751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1pPr>
            <a:lvl2pPr lvl="1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75125" lIns="75125" spcFirstLastPara="1" rIns="75125" wrap="square" tIns="751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657600" y="-244"/>
            <a:ext cx="36576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75125" lIns="75125" spcFirstLastPara="1" rIns="75125" wrap="square" tIns="75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2400" y="2411542"/>
            <a:ext cx="3236400" cy="2898600"/>
          </a:xfrm>
          <a:prstGeom prst="rect">
            <a:avLst/>
          </a:prstGeom>
        </p:spPr>
        <p:txBody>
          <a:bodyPr anchorCtr="0" anchor="b" bIns="75125" lIns="75125" spcFirstLastPara="1" rIns="75125" wrap="square" tIns="751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2400" y="5481569"/>
            <a:ext cx="3236400" cy="2415300"/>
          </a:xfrm>
          <a:prstGeom prst="rect">
            <a:avLst/>
          </a:prstGeom>
        </p:spPr>
        <p:txBody>
          <a:bodyPr anchorCtr="0" anchor="t" bIns="75125" lIns="75125" spcFirstLastPara="1" rIns="75125" wrap="square" tIns="751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3951600" y="1415969"/>
            <a:ext cx="3069600" cy="7226100"/>
          </a:xfrm>
          <a:prstGeom prst="rect">
            <a:avLst/>
          </a:prstGeom>
        </p:spPr>
        <p:txBody>
          <a:bodyPr anchorCtr="0" anchor="ctr" bIns="75125" lIns="75125" spcFirstLastPara="1" rIns="75125" wrap="square" tIns="75125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1pPr>
            <a:lvl2pPr indent="-304800" lvl="1" marL="914400">
              <a:spcBef>
                <a:spcPts val="1300"/>
              </a:spcBef>
              <a:spcAft>
                <a:spcPts val="0"/>
              </a:spcAft>
              <a:buSzPts val="1200"/>
              <a:buChar char="○"/>
              <a:defRPr/>
            </a:lvl2pPr>
            <a:lvl3pPr indent="-304800" lvl="2" marL="1371600">
              <a:spcBef>
                <a:spcPts val="1300"/>
              </a:spcBef>
              <a:spcAft>
                <a:spcPts val="0"/>
              </a:spcAft>
              <a:buSzPts val="1200"/>
              <a:buChar char="■"/>
              <a:defRPr/>
            </a:lvl3pPr>
            <a:lvl4pPr indent="-304800" lvl="3" marL="1828800">
              <a:spcBef>
                <a:spcPts val="1300"/>
              </a:spcBef>
              <a:spcAft>
                <a:spcPts val="0"/>
              </a:spcAft>
              <a:buSzPts val="1200"/>
              <a:buChar char="●"/>
              <a:defRPr/>
            </a:lvl4pPr>
            <a:lvl5pPr indent="-304800" lvl="4" marL="2286000">
              <a:spcBef>
                <a:spcPts val="1300"/>
              </a:spcBef>
              <a:spcAft>
                <a:spcPts val="0"/>
              </a:spcAft>
              <a:buSzPts val="1200"/>
              <a:buChar char="○"/>
              <a:defRPr/>
            </a:lvl5pPr>
            <a:lvl6pPr indent="-304800" lvl="5" marL="2743200">
              <a:spcBef>
                <a:spcPts val="1300"/>
              </a:spcBef>
              <a:spcAft>
                <a:spcPts val="0"/>
              </a:spcAft>
              <a:buSzPts val="1200"/>
              <a:buChar char="■"/>
              <a:defRPr/>
            </a:lvl6pPr>
            <a:lvl7pPr indent="-304800" lvl="6" marL="3200400">
              <a:spcBef>
                <a:spcPts val="1300"/>
              </a:spcBef>
              <a:spcAft>
                <a:spcPts val="0"/>
              </a:spcAft>
              <a:buSzPts val="1200"/>
              <a:buChar char="●"/>
              <a:defRPr/>
            </a:lvl7pPr>
            <a:lvl8pPr indent="-304800" lvl="7" marL="3657600">
              <a:spcBef>
                <a:spcPts val="1300"/>
              </a:spcBef>
              <a:spcAft>
                <a:spcPts val="0"/>
              </a:spcAft>
              <a:buSzPts val="1200"/>
              <a:buChar char="○"/>
              <a:defRPr/>
            </a:lvl8pPr>
            <a:lvl9pPr indent="-304800" lvl="8" marL="4114800">
              <a:spcBef>
                <a:spcPts val="1300"/>
              </a:spcBef>
              <a:spcAft>
                <a:spcPts val="1300"/>
              </a:spcAft>
              <a:buSzPts val="12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75125" lIns="75125" spcFirstLastPara="1" rIns="75125" wrap="square" tIns="751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49360" y="8273124"/>
            <a:ext cx="4798800" cy="1183200"/>
          </a:xfrm>
          <a:prstGeom prst="rect">
            <a:avLst/>
          </a:prstGeom>
        </p:spPr>
        <p:txBody>
          <a:bodyPr anchorCtr="0" anchor="ctr" bIns="75125" lIns="75125" spcFirstLastPara="1" rIns="75125" wrap="square" tIns="751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75125" lIns="75125" spcFirstLastPara="1" rIns="75125" wrap="square" tIns="751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49360" y="870271"/>
            <a:ext cx="6816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75125" lIns="75125" spcFirstLastPara="1" rIns="75125" wrap="square" tIns="751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49360" y="2253729"/>
            <a:ext cx="6816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75125" lIns="75125" spcFirstLastPara="1" rIns="75125" wrap="square" tIns="75125">
            <a:noAutofit/>
          </a:bodyPr>
          <a:lstStyle>
            <a:lvl1pPr indent="-3238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Char char="●"/>
              <a:defRPr sz="1500">
                <a:solidFill>
                  <a:schemeClr val="dk2"/>
                </a:solidFill>
              </a:defRPr>
            </a:lvl1pPr>
            <a:lvl2pPr indent="-304800" lvl="1" marL="914400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Clr>
                <a:schemeClr val="dk2"/>
              </a:buClr>
              <a:buSzPts val="1200"/>
              <a:buChar char="○"/>
              <a:defRPr sz="1200">
                <a:solidFill>
                  <a:schemeClr val="dk2"/>
                </a:solidFill>
              </a:defRPr>
            </a:lvl2pPr>
            <a:lvl3pPr indent="-304800" lvl="2" marL="1371600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Clr>
                <a:schemeClr val="dk2"/>
              </a:buClr>
              <a:buSzPts val="1200"/>
              <a:buChar char="■"/>
              <a:defRPr sz="1200">
                <a:solidFill>
                  <a:schemeClr val="dk2"/>
                </a:solidFill>
              </a:defRPr>
            </a:lvl3pPr>
            <a:lvl4pPr indent="-304800" lvl="3" marL="1828800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Clr>
                <a:schemeClr val="dk2"/>
              </a:buClr>
              <a:buSzPts val="1200"/>
              <a:buChar char="●"/>
              <a:defRPr sz="1200">
                <a:solidFill>
                  <a:schemeClr val="dk2"/>
                </a:solidFill>
              </a:defRPr>
            </a:lvl4pPr>
            <a:lvl5pPr indent="-304800" lvl="4" marL="2286000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Clr>
                <a:schemeClr val="dk2"/>
              </a:buClr>
              <a:buSzPts val="1200"/>
              <a:buChar char="○"/>
              <a:defRPr sz="1200">
                <a:solidFill>
                  <a:schemeClr val="dk2"/>
                </a:solidFill>
              </a:defRPr>
            </a:lvl5pPr>
            <a:lvl6pPr indent="-304800" lvl="5" marL="2743200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Clr>
                <a:schemeClr val="dk2"/>
              </a:buClr>
              <a:buSzPts val="1200"/>
              <a:buChar char="■"/>
              <a:defRPr sz="1200">
                <a:solidFill>
                  <a:schemeClr val="dk2"/>
                </a:solidFill>
              </a:defRPr>
            </a:lvl6pPr>
            <a:lvl7pPr indent="-304800" lvl="6" marL="3200400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Clr>
                <a:schemeClr val="dk2"/>
              </a:buClr>
              <a:buSzPts val="1200"/>
              <a:buChar char="●"/>
              <a:defRPr sz="1200">
                <a:solidFill>
                  <a:schemeClr val="dk2"/>
                </a:solidFill>
              </a:defRPr>
            </a:lvl7pPr>
            <a:lvl8pPr indent="-304800" lvl="7" marL="3657600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Clr>
                <a:schemeClr val="dk2"/>
              </a:buClr>
              <a:buSzPts val="1200"/>
              <a:buChar char="○"/>
              <a:defRPr sz="1200">
                <a:solidFill>
                  <a:schemeClr val="dk2"/>
                </a:solidFill>
              </a:defRPr>
            </a:lvl8pPr>
            <a:lvl9pPr indent="-304800" lvl="8" marL="4114800">
              <a:lnSpc>
                <a:spcPct val="115000"/>
              </a:lnSpc>
              <a:spcBef>
                <a:spcPts val="1300"/>
              </a:spcBef>
              <a:spcAft>
                <a:spcPts val="1300"/>
              </a:spcAft>
              <a:buClr>
                <a:schemeClr val="dk2"/>
              </a:buClr>
              <a:buSzPts val="1200"/>
              <a:buChar char="■"/>
              <a:defRPr sz="1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5125" lIns="75125" spcFirstLastPara="1" rIns="75125" wrap="square" tIns="75125">
            <a:noAutofit/>
          </a:bodyPr>
          <a:lstStyle>
            <a:lvl1pPr lvl="0" algn="r">
              <a:buNone/>
              <a:defRPr sz="800">
                <a:solidFill>
                  <a:schemeClr val="dk2"/>
                </a:solidFill>
              </a:defRPr>
            </a:lvl1pPr>
            <a:lvl2pPr lvl="1" algn="r">
              <a:buNone/>
              <a:defRPr sz="800">
                <a:solidFill>
                  <a:schemeClr val="dk2"/>
                </a:solidFill>
              </a:defRPr>
            </a:lvl2pPr>
            <a:lvl3pPr lvl="2" algn="r">
              <a:buNone/>
              <a:defRPr sz="800">
                <a:solidFill>
                  <a:schemeClr val="dk2"/>
                </a:solidFill>
              </a:defRPr>
            </a:lvl3pPr>
            <a:lvl4pPr lvl="3" algn="r">
              <a:buNone/>
              <a:defRPr sz="800">
                <a:solidFill>
                  <a:schemeClr val="dk2"/>
                </a:solidFill>
              </a:defRPr>
            </a:lvl4pPr>
            <a:lvl5pPr lvl="4" algn="r">
              <a:buNone/>
              <a:defRPr sz="800">
                <a:solidFill>
                  <a:schemeClr val="dk2"/>
                </a:solidFill>
              </a:defRPr>
            </a:lvl5pPr>
            <a:lvl6pPr lvl="5" algn="r">
              <a:buNone/>
              <a:defRPr sz="800">
                <a:solidFill>
                  <a:schemeClr val="dk2"/>
                </a:solidFill>
              </a:defRPr>
            </a:lvl6pPr>
            <a:lvl7pPr lvl="6" algn="r">
              <a:buNone/>
              <a:defRPr sz="800">
                <a:solidFill>
                  <a:schemeClr val="dk2"/>
                </a:solidFill>
              </a:defRPr>
            </a:lvl7pPr>
            <a:lvl8pPr lvl="7" algn="r">
              <a:buNone/>
              <a:defRPr sz="800">
                <a:solidFill>
                  <a:schemeClr val="dk2"/>
                </a:solidFill>
              </a:defRPr>
            </a:lvl8pPr>
            <a:lvl9pPr lvl="8" algn="r">
              <a:buNone/>
              <a:defRPr sz="8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Relationship Id="rId5" Type="http://schemas.openxmlformats.org/officeDocument/2006/relationships/hyperlink" Target="https://msu.co1.qualtrics.com/jfe/form/SV_3PFIyUr0JWIqb8W" TargetMode="External"/><Relationship Id="rId6" Type="http://schemas.openxmlformats.org/officeDocument/2006/relationships/hyperlink" Target="https://apps.d2l.msu.edu/selfenroll/course/2189979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 amt="25000"/>
          </a:blip>
          <a:stretch>
            <a:fillRect/>
          </a:stretch>
        </p:blipFill>
        <p:spPr>
          <a:xfrm>
            <a:off x="1662613" y="1714713"/>
            <a:ext cx="5652575" cy="654385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1794706" y="9153750"/>
            <a:ext cx="5426400" cy="769800"/>
          </a:xfrm>
          <a:prstGeom prst="rect">
            <a:avLst/>
          </a:prstGeom>
        </p:spPr>
        <p:txBody>
          <a:bodyPr anchorCtr="0" anchor="ctr" bIns="75125" lIns="75125" spcFirstLastPara="1" rIns="75125" wrap="square" tIns="75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700">
                <a:latin typeface="Montserrat"/>
                <a:ea typeface="Montserrat"/>
                <a:cs typeface="Montserrat"/>
                <a:sym typeface="Montserrat"/>
              </a:rPr>
              <a:t>LAST REVISED: </a:t>
            </a:r>
            <a:r>
              <a:rPr lang="en" sz="700">
                <a:latin typeface="Montserrat"/>
                <a:ea typeface="Montserrat"/>
                <a:cs typeface="Montserrat"/>
                <a:sym typeface="Montserrat"/>
              </a:rPr>
              <a:t>AUG. 2024 </a:t>
            </a:r>
            <a:endParaRPr sz="700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0950" y="9284675"/>
            <a:ext cx="1453123" cy="3259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358900" y="357825"/>
            <a:ext cx="6862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18453B"/>
                </a:solidFill>
                <a:latin typeface="Montserrat"/>
                <a:ea typeface="Montserrat"/>
                <a:cs typeface="Montserrat"/>
                <a:sym typeface="Montserrat"/>
              </a:rPr>
              <a:t>E&amp;I MINOR EXPERIENCE CHECKLIST</a:t>
            </a:r>
            <a:endParaRPr sz="1800">
              <a:solidFill>
                <a:srgbClr val="18453B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358900" y="659100"/>
            <a:ext cx="68622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18453B"/>
                </a:solidFill>
                <a:latin typeface="Montserrat"/>
                <a:ea typeface="Montserrat"/>
                <a:cs typeface="Montserrat"/>
                <a:sym typeface="Montserrat"/>
              </a:rPr>
              <a:t>BUILD YOUR BRAND</a:t>
            </a:r>
            <a:endParaRPr b="1" sz="1200">
              <a:solidFill>
                <a:srgbClr val="18453B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326125" y="1132975"/>
            <a:ext cx="6745800" cy="818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These instructions will assist you in successfully completing your Build Your Brand E&amp;I Experience. Before proceeding, your experience must be recorded in Step #2 of the E&amp;I Experiences webpage. By registering the experience and completing the work below, you can ensure that your experience will be counted toward your E&amp;I Minor. </a:t>
            </a:r>
            <a:endParaRPr sz="11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18453B"/>
                </a:solidFill>
                <a:latin typeface="Montserrat"/>
                <a:ea typeface="Montserrat"/>
                <a:cs typeface="Montserrat"/>
                <a:sym typeface="Montserrat"/>
              </a:rPr>
              <a:t>CHECKLIST</a:t>
            </a:r>
            <a:endParaRPr sz="1300">
              <a:solidFill>
                <a:srgbClr val="18453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9845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Montserrat"/>
              <a:buChar char="❏"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Record your Experience for the E&amp;I Minor (</a:t>
            </a:r>
            <a:r>
              <a:rPr lang="en" sz="11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5"/>
              </a:rPr>
              <a:t>https://msu.co1.qualtrics.com/jfe/form/SV_3PFIyUr0JWIqb8W</a:t>
            </a: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) 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-29845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Montserrat"/>
              <a:buChar char="❏"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Self-enroll in the D2L Course (</a:t>
            </a:r>
            <a:r>
              <a:rPr lang="en" sz="11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6"/>
              </a:rPr>
              <a:t>https://apps.d2l.msu.edu/selfenroll/course/2189979</a:t>
            </a: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) 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-29845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Montserrat"/>
              <a:buChar char="❏"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Pick up a physical copy of the Branding Booklet from the Burgess Institute Offices at 325 E. Grand River, Suite 355, M-Th 10am-3pm 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-29845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Montserrat"/>
              <a:buChar char="❏"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Complete the booklet and upload the deliverables to the D2L you self-enrolled in 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en">
                <a:solidFill>
                  <a:srgbClr val="18453B"/>
                </a:solidFill>
                <a:latin typeface="Montserrat"/>
                <a:ea typeface="Montserrat"/>
                <a:cs typeface="Montserrat"/>
                <a:sym typeface="Montserrat"/>
              </a:rPr>
              <a:t>WORK TO BE COMPLETED</a:t>
            </a:r>
            <a:endParaRPr sz="1300">
              <a:solidFill>
                <a:srgbClr val="18453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You will complete a book created to define your brand. You will spend time going through the booklet and completing the exercises on the topics of: 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Font typeface="Montserrat"/>
              <a:buChar char="●"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Discovering Your Strengths 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Font typeface="Montserrat"/>
              <a:buChar char="●"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Uncovering Your Weaknesses 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Font typeface="Montserrat"/>
              <a:buChar char="●"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Establishing Your Values 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Font typeface="Montserrat"/>
              <a:buChar char="●"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Pursuing Your Passions 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Font typeface="Montserrat"/>
              <a:buChar char="●"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Defining Your Purpose 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Font typeface="Montserrat"/>
              <a:buChar char="●"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Telling Your Story 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You will be utilizing business acumen learned in your courses, while practicing skills of the Entrepreneurial Mindset to accomplish your goals in this E&amp;I Experience. 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18453B"/>
                </a:solidFill>
                <a:latin typeface="Montserrat"/>
                <a:ea typeface="Montserrat"/>
                <a:cs typeface="Montserrat"/>
                <a:sym typeface="Montserrat"/>
              </a:rPr>
              <a:t>EVALUATION CRITERIA</a:t>
            </a:r>
            <a:endParaRPr sz="1200">
              <a:solidFill>
                <a:srgbClr val="18453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The Burgess Institute for Entrepreneurship &amp; Innovation will be able to successfully sign off when you can display your engagement, learning and effort through your D2L submissions. 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en">
                <a:solidFill>
                  <a:srgbClr val="18453B"/>
                </a:solidFill>
                <a:latin typeface="Montserrat"/>
                <a:ea typeface="Montserrat"/>
                <a:cs typeface="Montserrat"/>
                <a:sym typeface="Montserrat"/>
              </a:rPr>
              <a:t>DATE OF COMPLETION</a:t>
            </a:r>
            <a:endParaRPr sz="1300">
              <a:solidFill>
                <a:srgbClr val="18453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All work should be uploaded by the Friday of the last week of classes, during the same semester that the student completes the Build Your Brand booklet. </a:t>
            </a:r>
            <a:endParaRPr sz="11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B1D3A29DABFA4D91BD2A3DF988F5A1" ma:contentTypeVersion="18" ma:contentTypeDescription="Create a new document." ma:contentTypeScope="" ma:versionID="21d705de55e0356ca309a2b7832fcae4">
  <xsd:schema xmlns:xsd="http://www.w3.org/2001/XMLSchema" xmlns:xs="http://www.w3.org/2001/XMLSchema" xmlns:p="http://schemas.microsoft.com/office/2006/metadata/properties" xmlns:ns2="0bbfd46d-08a8-466f-92dd-a7f0243e6d51" xmlns:ns3="cd373e1b-84ff-48f9-9ec7-3d0b114946a1" targetNamespace="http://schemas.microsoft.com/office/2006/metadata/properties" ma:root="true" ma:fieldsID="52222b7d0def0a7837a62d885806249e" ns2:_="" ns3:_="">
    <xsd:import namespace="0bbfd46d-08a8-466f-92dd-a7f0243e6d51"/>
    <xsd:import namespace="cd373e1b-84ff-48f9-9ec7-3d0b114946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bfd46d-08a8-466f-92dd-a7f0243e6d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ad816ea-8460-453a-b1af-cd753e23c00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373e1b-84ff-48f9-9ec7-3d0b114946a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1b61ff8-ca76-4570-bdfb-516bdfd73c25}" ma:internalName="TaxCatchAll" ma:showField="CatchAllData" ma:web="cd373e1b-84ff-48f9-9ec7-3d0b114946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d373e1b-84ff-48f9-9ec7-3d0b114946a1" xsi:nil="true"/>
    <lcf76f155ced4ddcb4097134ff3c332f xmlns="0bbfd46d-08a8-466f-92dd-a7f0243e6d5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A82CBFF-A950-463C-A0D8-F9AE4CB32CAB}"/>
</file>

<file path=customXml/itemProps2.xml><?xml version="1.0" encoding="utf-8"?>
<ds:datastoreItem xmlns:ds="http://schemas.openxmlformats.org/officeDocument/2006/customXml" ds:itemID="{73B634A6-8D97-4598-A20F-32172727470D}"/>
</file>

<file path=customXml/itemProps3.xml><?xml version="1.0" encoding="utf-8"?>
<ds:datastoreItem xmlns:ds="http://schemas.openxmlformats.org/officeDocument/2006/customXml" ds:itemID="{BDD2D529-4286-47DB-B424-9D37B89D128F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0x010100DEB1D3A29DABFA4D91BD2A3DF988F5A1</vt:lpwstr>
  </property>
</Properties>
</file>