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  <p15:guide id="3" pos="14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  <p:guide pos="143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Montserrat-bold.fntdata"/><Relationship Id="rId13" Type="http://schemas.openxmlformats.org/officeDocument/2006/relationships/customXml" Target="../customXml/item3.xml"/><Relationship Id="rId3" Type="http://schemas.openxmlformats.org/officeDocument/2006/relationships/presProps" Target="presProps.xml"/><Relationship Id="rId7" Type="http://schemas.openxmlformats.org/officeDocument/2006/relationships/font" Target="fonts/Montserrat-regular.fntdata"/><Relationship Id="rId12" Type="http://schemas.openxmlformats.org/officeDocument/2006/relationships/customXml" Target="../customXml/item2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font" Target="fonts/Montserrat-bold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33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aa2e9a35a_0_47:notes"/>
          <p:cNvSpPr/>
          <p:nvPr>
            <p:ph idx="2" type="sldImg"/>
          </p:nvPr>
        </p:nvSpPr>
        <p:spPr>
          <a:xfrm>
            <a:off x="2182433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aa2e9a35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4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4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2001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2001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000" cy="799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5125" lIns="75125" spcFirstLastPara="1" rIns="75125" wrap="square" tIns="75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400" cy="28986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400" cy="24153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8800" cy="11832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5125" lIns="75125" spcFirstLastPara="1" rIns="75125" wrap="square" tIns="75125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hyperlink" Target="https://msu.co1.qualtrics.com/jfe/form/SV_3PFIyUr0JWIqb8W" TargetMode="External"/><Relationship Id="rId6" Type="http://schemas.openxmlformats.org/officeDocument/2006/relationships/hyperlink" Target="https://entrepreneurship.msu.edu/discovery-laun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1662613" y="1714713"/>
            <a:ext cx="5652575" cy="65438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1794706" y="9153750"/>
            <a:ext cx="54264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Montserrat"/>
                <a:ea typeface="Montserrat"/>
                <a:cs typeface="Montserrat"/>
                <a:sym typeface="Montserrat"/>
              </a:rPr>
              <a:t>LAST REVISED: </a:t>
            </a:r>
            <a:r>
              <a:rPr lang="en" sz="700">
                <a:latin typeface="Montserrat"/>
                <a:ea typeface="Montserrat"/>
                <a:cs typeface="Montserrat"/>
                <a:sym typeface="Montserrat"/>
              </a:rPr>
              <a:t>AUG. 2024 </a:t>
            </a:r>
            <a:endParaRPr sz="7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950" y="9284675"/>
            <a:ext cx="1453123" cy="3259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58900" y="357825"/>
            <a:ext cx="686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E&amp;I MINOR EXPERIENCE CHECKLIST</a:t>
            </a:r>
            <a:endParaRPr sz="18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8900" y="659100"/>
            <a:ext cx="6862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DISCOVERY PROGRAM</a:t>
            </a:r>
            <a:endParaRPr b="1" sz="12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6125" y="1132975"/>
            <a:ext cx="6745800" cy="81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These instructions will assist you in successfully completing your Discovery Program E&amp;I Experience. Before proceeding, your experience must be recorded in Step #2 of the E&amp;I Experiences webpage. By registering the experience and completing the work below, you can ensure that your experience will be counted toward your E&amp;I Minor. 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CHECKLIST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Record your Experience for the E&amp;I Minor (</a:t>
            </a:r>
            <a:r>
              <a:rPr lang="en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https://msu.co1.qualtrics.com/jfe/form/SV_3PFIyUr0JWIqb8W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)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Apply to the Discovery Program (</a:t>
            </a:r>
            <a:r>
              <a:rPr lang="en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https://entrepreneurship.msu.edu/discovery-launch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)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Complete the milestones for the Discovery Program, including completion of a comprehensive business plan. 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WORK TO BE COMPLETED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 following milestones will be completed as part of the Discovery Program: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Attend the Discovery Program Orientation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Meet with Ken Szymusiak, Managing Director, </a:t>
            </a:r>
            <a:r>
              <a:rPr i="1" lang="en" sz="1100">
                <a:latin typeface="Montserrat"/>
                <a:ea typeface="Montserrat"/>
                <a:cs typeface="Montserrat"/>
                <a:sym typeface="Montserrat"/>
              </a:rPr>
              <a:t>Academic Programs </a:t>
            </a:r>
            <a:endParaRPr i="1"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Complete a LivePlan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Review Pitch Deck with Lori Fischer, </a:t>
            </a:r>
            <a:r>
              <a:rPr i="1" lang="en" sz="1100">
                <a:latin typeface="Montserrat"/>
                <a:ea typeface="Montserrat"/>
                <a:cs typeface="Montserrat"/>
                <a:sym typeface="Montserrat"/>
              </a:rPr>
              <a:t>Director of Operations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Apply for the Launch Program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You will be utilizing business acumen learned in your courses, while practicing skills of the Entrepreneurial Mindset to accomplish your goals in this E&amp;I Experience. 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EVALUATION CRITERIA</a:t>
            </a:r>
            <a:endParaRPr sz="12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 Burgess Institute for Entrepreneurship &amp; Innovation will be able to successfully sign off when you can display your engagement, learning and effort through the submission of a comprehensive and complete business plan.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DATE OF COMPLETION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All work should be uploaded by the Friday of the last week of classes in which the student wishes to complete this E&amp;I experience. 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1D3A29DABFA4D91BD2A3DF988F5A1" ma:contentTypeVersion="18" ma:contentTypeDescription="Create a new document." ma:contentTypeScope="" ma:versionID="21d705de55e0356ca309a2b7832fcae4">
  <xsd:schema xmlns:xsd="http://www.w3.org/2001/XMLSchema" xmlns:xs="http://www.w3.org/2001/XMLSchema" xmlns:p="http://schemas.microsoft.com/office/2006/metadata/properties" xmlns:ns2="0bbfd46d-08a8-466f-92dd-a7f0243e6d51" xmlns:ns3="cd373e1b-84ff-48f9-9ec7-3d0b114946a1" targetNamespace="http://schemas.microsoft.com/office/2006/metadata/properties" ma:root="true" ma:fieldsID="52222b7d0def0a7837a62d885806249e" ns2:_="" ns3:_="">
    <xsd:import namespace="0bbfd46d-08a8-466f-92dd-a7f0243e6d51"/>
    <xsd:import namespace="cd373e1b-84ff-48f9-9ec7-3d0b11494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fd46d-08a8-466f-92dd-a7f0243e6d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73e1b-84ff-48f9-9ec7-3d0b11494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b61ff8-ca76-4570-bdfb-516bdfd73c25}" ma:internalName="TaxCatchAll" ma:showField="CatchAllData" ma:web="cd373e1b-84ff-48f9-9ec7-3d0b11494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73e1b-84ff-48f9-9ec7-3d0b114946a1" xsi:nil="true"/>
    <lcf76f155ced4ddcb4097134ff3c332f xmlns="0bbfd46d-08a8-466f-92dd-a7f0243e6d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3A2B5D7-041B-4E46-9E95-9824E16662DE}"/>
</file>

<file path=customXml/itemProps2.xml><?xml version="1.0" encoding="utf-8"?>
<ds:datastoreItem xmlns:ds="http://schemas.openxmlformats.org/officeDocument/2006/customXml" ds:itemID="{9E4F4EA2-A08D-42AC-B830-45240947A505}"/>
</file>

<file path=customXml/itemProps3.xml><?xml version="1.0" encoding="utf-8"?>
<ds:datastoreItem xmlns:ds="http://schemas.openxmlformats.org/officeDocument/2006/customXml" ds:itemID="{53CABE03-0908-40F9-A654-65BF07D9BFF6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0x010100DEB1D3A29DABFA4D91BD2A3DF988F5A1</vt:lpwstr>
  </property>
</Properties>
</file>