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4"/>
  </p:sldMasterIdLst>
  <p:notesMasterIdLst>
    <p:notesMasterId r:id="rId5"/>
  </p:notesMasterIdLst>
  <p:sldIdLst>
    <p:sldId id="256" r:id="rId6"/>
  </p:sldIdLst>
  <p:sldSz cy="10058400" cx="7315200"/>
  <p:notesSz cx="6858000" cy="9144000"/>
  <p:embeddedFontLst>
    <p:embeddedFont>
      <p:font typeface="Montserrat"/>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304">
          <p15:clr>
            <a:srgbClr val="A4A3A4"/>
          </p15:clr>
        </p15:guide>
        <p15:guide id="3" pos="14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304"/>
        <p:guide pos="143"/>
      </p:guideLst>
    </p:cSldViewPr>
  </p:slideViewPr>
</p:viewPr>
</file>

<file path=ppt/_rels/presentation.xml.rels><?xml version="1.0" encoding="UTF-8" standalone="yes"?>
<Relationships xmlns="http://schemas.openxmlformats.org/package/2006/relationships"><Relationship Id="rId8" Type="http://schemas.openxmlformats.org/officeDocument/2006/relationships/font" Target="fonts/Montserrat-bold.fntdata"/><Relationship Id="rId13" Type="http://schemas.openxmlformats.org/officeDocument/2006/relationships/customXml" Target="../customXml/item3.xml"/><Relationship Id="rId3" Type="http://schemas.openxmlformats.org/officeDocument/2006/relationships/presProps" Target="presProps.xml"/><Relationship Id="rId7" Type="http://schemas.openxmlformats.org/officeDocument/2006/relationships/font" Target="fonts/Montserrat-regular.fntdata"/><Relationship Id="rId12" Type="http://schemas.openxmlformats.org/officeDocument/2006/relationships/customXml" Target="../customXml/item2.xml"/><Relationship Id="rId2" Type="http://schemas.openxmlformats.org/officeDocument/2006/relationships/viewProps" Target="viewProps.xml"/><Relationship Id="rId1" Type="http://schemas.openxmlformats.org/officeDocument/2006/relationships/theme" Target="theme/theme1.xml"/><Relationship Id="rId6" Type="http://schemas.openxmlformats.org/officeDocument/2006/relationships/slide" Target="slides/slide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font" Target="fonts/Montserrat-boldItalic.fntdata"/><Relationship Id="rId4" Type="http://schemas.openxmlformats.org/officeDocument/2006/relationships/slideMaster" Target="slideMasters/slideMaster1.xml"/><Relationship Id="rId9" Type="http://schemas.openxmlformats.org/officeDocument/2006/relationships/font" Target="fonts/Montserrat-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82433" y="685800"/>
            <a:ext cx="2493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aa2e9a35a_0_47:notes"/>
          <p:cNvSpPr/>
          <p:nvPr>
            <p:ph idx="2" type="sldImg"/>
          </p:nvPr>
        </p:nvSpPr>
        <p:spPr>
          <a:xfrm>
            <a:off x="2182433" y="685800"/>
            <a:ext cx="2493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aa2e9a35a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49367" y="1456058"/>
            <a:ext cx="6816600" cy="4014000"/>
          </a:xfrm>
          <a:prstGeom prst="rect">
            <a:avLst/>
          </a:prstGeom>
        </p:spPr>
        <p:txBody>
          <a:bodyPr anchorCtr="0" anchor="b" bIns="75125" lIns="75125" spcFirstLastPara="1" rIns="75125" wrap="square" tIns="75125">
            <a:noAutofit/>
          </a:bodyPr>
          <a:lstStyle>
            <a:lvl1pPr lvl="0" algn="ctr">
              <a:spcBef>
                <a:spcPts val="0"/>
              </a:spcBef>
              <a:spcAft>
                <a:spcPts val="0"/>
              </a:spcAft>
              <a:buSzPts val="4300"/>
              <a:buNone/>
              <a:defRPr sz="4300"/>
            </a:lvl1pPr>
            <a:lvl2pPr lvl="1" algn="ctr">
              <a:spcBef>
                <a:spcPts val="0"/>
              </a:spcBef>
              <a:spcAft>
                <a:spcPts val="0"/>
              </a:spcAft>
              <a:buSzPts val="4300"/>
              <a:buNone/>
              <a:defRPr sz="4300"/>
            </a:lvl2pPr>
            <a:lvl3pPr lvl="2" algn="ctr">
              <a:spcBef>
                <a:spcPts val="0"/>
              </a:spcBef>
              <a:spcAft>
                <a:spcPts val="0"/>
              </a:spcAft>
              <a:buSzPts val="4300"/>
              <a:buNone/>
              <a:defRPr sz="4300"/>
            </a:lvl3pPr>
            <a:lvl4pPr lvl="3" algn="ctr">
              <a:spcBef>
                <a:spcPts val="0"/>
              </a:spcBef>
              <a:spcAft>
                <a:spcPts val="0"/>
              </a:spcAft>
              <a:buSzPts val="4300"/>
              <a:buNone/>
              <a:defRPr sz="4300"/>
            </a:lvl4pPr>
            <a:lvl5pPr lvl="4" algn="ctr">
              <a:spcBef>
                <a:spcPts val="0"/>
              </a:spcBef>
              <a:spcAft>
                <a:spcPts val="0"/>
              </a:spcAft>
              <a:buSzPts val="4300"/>
              <a:buNone/>
              <a:defRPr sz="4300"/>
            </a:lvl5pPr>
            <a:lvl6pPr lvl="5" algn="ctr">
              <a:spcBef>
                <a:spcPts val="0"/>
              </a:spcBef>
              <a:spcAft>
                <a:spcPts val="0"/>
              </a:spcAft>
              <a:buSzPts val="4300"/>
              <a:buNone/>
              <a:defRPr sz="4300"/>
            </a:lvl6pPr>
            <a:lvl7pPr lvl="6" algn="ctr">
              <a:spcBef>
                <a:spcPts val="0"/>
              </a:spcBef>
              <a:spcAft>
                <a:spcPts val="0"/>
              </a:spcAft>
              <a:buSzPts val="4300"/>
              <a:buNone/>
              <a:defRPr sz="4300"/>
            </a:lvl7pPr>
            <a:lvl8pPr lvl="7" algn="ctr">
              <a:spcBef>
                <a:spcPts val="0"/>
              </a:spcBef>
              <a:spcAft>
                <a:spcPts val="0"/>
              </a:spcAft>
              <a:buSzPts val="4300"/>
              <a:buNone/>
              <a:defRPr sz="4300"/>
            </a:lvl8pPr>
            <a:lvl9pPr lvl="8" algn="ctr">
              <a:spcBef>
                <a:spcPts val="0"/>
              </a:spcBef>
              <a:spcAft>
                <a:spcPts val="0"/>
              </a:spcAft>
              <a:buSzPts val="4300"/>
              <a:buNone/>
              <a:defRPr sz="4300"/>
            </a:lvl9pPr>
          </a:lstStyle>
          <a:p/>
        </p:txBody>
      </p:sp>
      <p:sp>
        <p:nvSpPr>
          <p:cNvPr id="11" name="Google Shape;11;p2"/>
          <p:cNvSpPr txBox="1"/>
          <p:nvPr>
            <p:ph idx="1" type="subTitle"/>
          </p:nvPr>
        </p:nvSpPr>
        <p:spPr>
          <a:xfrm>
            <a:off x="249360" y="5542289"/>
            <a:ext cx="6816600" cy="1550100"/>
          </a:xfrm>
          <a:prstGeom prst="rect">
            <a:avLst/>
          </a:prstGeom>
        </p:spPr>
        <p:txBody>
          <a:bodyPr anchorCtr="0" anchor="t" bIns="75125" lIns="75125" spcFirstLastPara="1" rIns="75125" wrap="square" tIns="7512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12" name="Google Shape;12;p2"/>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49360" y="2163089"/>
            <a:ext cx="6816600" cy="3839700"/>
          </a:xfrm>
          <a:prstGeom prst="rect">
            <a:avLst/>
          </a:prstGeom>
        </p:spPr>
        <p:txBody>
          <a:bodyPr anchorCtr="0" anchor="b" bIns="75125" lIns="75125" spcFirstLastPara="1" rIns="75125" wrap="square" tIns="75125">
            <a:noAutofit/>
          </a:bodyPr>
          <a:lstStyle>
            <a:lvl1pPr lvl="0" algn="ctr">
              <a:spcBef>
                <a:spcPts val="0"/>
              </a:spcBef>
              <a:spcAft>
                <a:spcPts val="0"/>
              </a:spcAft>
              <a:buSzPts val="9900"/>
              <a:buNone/>
              <a:defRPr sz="9900"/>
            </a:lvl1pPr>
            <a:lvl2pPr lvl="1" algn="ctr">
              <a:spcBef>
                <a:spcPts val="0"/>
              </a:spcBef>
              <a:spcAft>
                <a:spcPts val="0"/>
              </a:spcAft>
              <a:buSzPts val="9900"/>
              <a:buNone/>
              <a:defRPr sz="9900"/>
            </a:lvl2pPr>
            <a:lvl3pPr lvl="2" algn="ctr">
              <a:spcBef>
                <a:spcPts val="0"/>
              </a:spcBef>
              <a:spcAft>
                <a:spcPts val="0"/>
              </a:spcAft>
              <a:buSzPts val="9900"/>
              <a:buNone/>
              <a:defRPr sz="9900"/>
            </a:lvl3pPr>
            <a:lvl4pPr lvl="3" algn="ctr">
              <a:spcBef>
                <a:spcPts val="0"/>
              </a:spcBef>
              <a:spcAft>
                <a:spcPts val="0"/>
              </a:spcAft>
              <a:buSzPts val="9900"/>
              <a:buNone/>
              <a:defRPr sz="9900"/>
            </a:lvl4pPr>
            <a:lvl5pPr lvl="4" algn="ctr">
              <a:spcBef>
                <a:spcPts val="0"/>
              </a:spcBef>
              <a:spcAft>
                <a:spcPts val="0"/>
              </a:spcAft>
              <a:buSzPts val="9900"/>
              <a:buNone/>
              <a:defRPr sz="9900"/>
            </a:lvl5pPr>
            <a:lvl6pPr lvl="5" algn="ctr">
              <a:spcBef>
                <a:spcPts val="0"/>
              </a:spcBef>
              <a:spcAft>
                <a:spcPts val="0"/>
              </a:spcAft>
              <a:buSzPts val="9900"/>
              <a:buNone/>
              <a:defRPr sz="9900"/>
            </a:lvl6pPr>
            <a:lvl7pPr lvl="6" algn="ctr">
              <a:spcBef>
                <a:spcPts val="0"/>
              </a:spcBef>
              <a:spcAft>
                <a:spcPts val="0"/>
              </a:spcAft>
              <a:buSzPts val="9900"/>
              <a:buNone/>
              <a:defRPr sz="9900"/>
            </a:lvl7pPr>
            <a:lvl8pPr lvl="7" algn="ctr">
              <a:spcBef>
                <a:spcPts val="0"/>
              </a:spcBef>
              <a:spcAft>
                <a:spcPts val="0"/>
              </a:spcAft>
              <a:buSzPts val="9900"/>
              <a:buNone/>
              <a:defRPr sz="9900"/>
            </a:lvl8pPr>
            <a:lvl9pPr lvl="8" algn="ctr">
              <a:spcBef>
                <a:spcPts val="0"/>
              </a:spcBef>
              <a:spcAft>
                <a:spcPts val="0"/>
              </a:spcAft>
              <a:buSzPts val="9900"/>
              <a:buNone/>
              <a:defRPr sz="9900"/>
            </a:lvl9pPr>
          </a:lstStyle>
          <a:p>
            <a:r>
              <a:t>xx%</a:t>
            </a:r>
          </a:p>
        </p:txBody>
      </p:sp>
      <p:sp>
        <p:nvSpPr>
          <p:cNvPr id="46" name="Google Shape;46;p11"/>
          <p:cNvSpPr txBox="1"/>
          <p:nvPr>
            <p:ph idx="1" type="body"/>
          </p:nvPr>
        </p:nvSpPr>
        <p:spPr>
          <a:xfrm>
            <a:off x="249360" y="6164351"/>
            <a:ext cx="6816600" cy="2544000"/>
          </a:xfrm>
          <a:prstGeom prst="rect">
            <a:avLst/>
          </a:prstGeom>
        </p:spPr>
        <p:txBody>
          <a:bodyPr anchorCtr="0" anchor="t" bIns="75125" lIns="75125" spcFirstLastPara="1" rIns="75125" wrap="square" tIns="75125">
            <a:noAutofit/>
          </a:bodyPr>
          <a:lstStyle>
            <a:lvl1pPr indent="-323850" lvl="0" marL="457200" algn="ctr">
              <a:spcBef>
                <a:spcPts val="0"/>
              </a:spcBef>
              <a:spcAft>
                <a:spcPts val="0"/>
              </a:spcAft>
              <a:buSzPts val="1500"/>
              <a:buChar char="●"/>
              <a:defRPr/>
            </a:lvl1pPr>
            <a:lvl2pPr indent="-304800" lvl="1" marL="914400" algn="ctr">
              <a:spcBef>
                <a:spcPts val="1300"/>
              </a:spcBef>
              <a:spcAft>
                <a:spcPts val="0"/>
              </a:spcAft>
              <a:buSzPts val="1200"/>
              <a:buChar char="○"/>
              <a:defRPr/>
            </a:lvl2pPr>
            <a:lvl3pPr indent="-304800" lvl="2" marL="1371600" algn="ctr">
              <a:spcBef>
                <a:spcPts val="1300"/>
              </a:spcBef>
              <a:spcAft>
                <a:spcPts val="0"/>
              </a:spcAft>
              <a:buSzPts val="1200"/>
              <a:buChar char="■"/>
              <a:defRPr/>
            </a:lvl3pPr>
            <a:lvl4pPr indent="-304800" lvl="3" marL="1828800" algn="ctr">
              <a:spcBef>
                <a:spcPts val="1300"/>
              </a:spcBef>
              <a:spcAft>
                <a:spcPts val="0"/>
              </a:spcAft>
              <a:buSzPts val="1200"/>
              <a:buChar char="●"/>
              <a:defRPr/>
            </a:lvl4pPr>
            <a:lvl5pPr indent="-304800" lvl="4" marL="2286000" algn="ctr">
              <a:spcBef>
                <a:spcPts val="1300"/>
              </a:spcBef>
              <a:spcAft>
                <a:spcPts val="0"/>
              </a:spcAft>
              <a:buSzPts val="1200"/>
              <a:buChar char="○"/>
              <a:defRPr/>
            </a:lvl5pPr>
            <a:lvl6pPr indent="-304800" lvl="5" marL="2743200" algn="ctr">
              <a:spcBef>
                <a:spcPts val="1300"/>
              </a:spcBef>
              <a:spcAft>
                <a:spcPts val="0"/>
              </a:spcAft>
              <a:buSzPts val="1200"/>
              <a:buChar char="■"/>
              <a:defRPr/>
            </a:lvl6pPr>
            <a:lvl7pPr indent="-304800" lvl="6" marL="3200400" algn="ctr">
              <a:spcBef>
                <a:spcPts val="1300"/>
              </a:spcBef>
              <a:spcAft>
                <a:spcPts val="0"/>
              </a:spcAft>
              <a:buSzPts val="1200"/>
              <a:buChar char="●"/>
              <a:defRPr/>
            </a:lvl7pPr>
            <a:lvl8pPr indent="-304800" lvl="7" marL="3657600" algn="ctr">
              <a:spcBef>
                <a:spcPts val="1300"/>
              </a:spcBef>
              <a:spcAft>
                <a:spcPts val="0"/>
              </a:spcAft>
              <a:buSzPts val="1200"/>
              <a:buChar char="○"/>
              <a:defRPr/>
            </a:lvl8pPr>
            <a:lvl9pPr indent="-304800" lvl="8" marL="4114800" algn="ctr">
              <a:spcBef>
                <a:spcPts val="1300"/>
              </a:spcBef>
              <a:spcAft>
                <a:spcPts val="1300"/>
              </a:spcAft>
              <a:buSzPts val="1200"/>
              <a:buChar char="■"/>
              <a:defRPr/>
            </a:lvl9pPr>
          </a:lstStyle>
          <a:p/>
        </p:txBody>
      </p:sp>
      <p:sp>
        <p:nvSpPr>
          <p:cNvPr id="47" name="Google Shape;47;p11"/>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49360" y="4206107"/>
            <a:ext cx="6816600" cy="1646400"/>
          </a:xfrm>
          <a:prstGeom prst="rect">
            <a:avLst/>
          </a:prstGeom>
        </p:spPr>
        <p:txBody>
          <a:bodyPr anchorCtr="0" anchor="ctr" bIns="75125" lIns="75125" spcFirstLastPara="1" rIns="75125" wrap="square" tIns="75125">
            <a:noAutofit/>
          </a:bodyPr>
          <a:lstStyle>
            <a:lvl1pPr lvl="0" algn="ctr">
              <a:spcBef>
                <a:spcPts val="0"/>
              </a:spcBef>
              <a:spcAft>
                <a:spcPts val="0"/>
              </a:spcAft>
              <a:buSzPts val="3000"/>
              <a:buNone/>
              <a:defRPr sz="3000"/>
            </a:lvl1pPr>
            <a:lvl2pPr lvl="1" algn="ctr">
              <a:spcBef>
                <a:spcPts val="0"/>
              </a:spcBef>
              <a:spcAft>
                <a:spcPts val="0"/>
              </a:spcAft>
              <a:buSzPts val="3000"/>
              <a:buNone/>
              <a:defRPr sz="3000"/>
            </a:lvl2pPr>
            <a:lvl3pPr lvl="2" algn="ctr">
              <a:spcBef>
                <a:spcPts val="0"/>
              </a:spcBef>
              <a:spcAft>
                <a:spcPts val="0"/>
              </a:spcAft>
              <a:buSzPts val="3000"/>
              <a:buNone/>
              <a:defRPr sz="3000"/>
            </a:lvl3pPr>
            <a:lvl4pPr lvl="3" algn="ctr">
              <a:spcBef>
                <a:spcPts val="0"/>
              </a:spcBef>
              <a:spcAft>
                <a:spcPts val="0"/>
              </a:spcAft>
              <a:buSzPts val="3000"/>
              <a:buNone/>
              <a:defRPr sz="3000"/>
            </a:lvl4pPr>
            <a:lvl5pPr lvl="4" algn="ctr">
              <a:spcBef>
                <a:spcPts val="0"/>
              </a:spcBef>
              <a:spcAft>
                <a:spcPts val="0"/>
              </a:spcAft>
              <a:buSzPts val="3000"/>
              <a:buNone/>
              <a:defRPr sz="3000"/>
            </a:lvl5pPr>
            <a:lvl6pPr lvl="5" algn="ctr">
              <a:spcBef>
                <a:spcPts val="0"/>
              </a:spcBef>
              <a:spcAft>
                <a:spcPts val="0"/>
              </a:spcAft>
              <a:buSzPts val="3000"/>
              <a:buNone/>
              <a:defRPr sz="3000"/>
            </a:lvl6pPr>
            <a:lvl7pPr lvl="6" algn="ctr">
              <a:spcBef>
                <a:spcPts val="0"/>
              </a:spcBef>
              <a:spcAft>
                <a:spcPts val="0"/>
              </a:spcAft>
              <a:buSzPts val="3000"/>
              <a:buNone/>
              <a:defRPr sz="3000"/>
            </a:lvl7pPr>
            <a:lvl8pPr lvl="7" algn="ctr">
              <a:spcBef>
                <a:spcPts val="0"/>
              </a:spcBef>
              <a:spcAft>
                <a:spcPts val="0"/>
              </a:spcAft>
              <a:buSzPts val="3000"/>
              <a:buNone/>
              <a:defRPr sz="3000"/>
            </a:lvl8pPr>
            <a:lvl9pPr lvl="8" algn="ctr">
              <a:spcBef>
                <a:spcPts val="0"/>
              </a:spcBef>
              <a:spcAft>
                <a:spcPts val="0"/>
              </a:spcAft>
              <a:buSzPts val="3000"/>
              <a:buNone/>
              <a:defRPr sz="3000"/>
            </a:lvl9pPr>
          </a:lstStyle>
          <a:p/>
        </p:txBody>
      </p:sp>
      <p:sp>
        <p:nvSpPr>
          <p:cNvPr id="15" name="Google Shape;15;p3"/>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49360" y="870271"/>
            <a:ext cx="6816600" cy="1119900"/>
          </a:xfrm>
          <a:prstGeom prst="rect">
            <a:avLst/>
          </a:prstGeom>
        </p:spPr>
        <p:txBody>
          <a:bodyPr anchorCtr="0" anchor="t" bIns="75125" lIns="75125" spcFirstLastPara="1" rIns="75125" wrap="square" tIns="75125">
            <a:noAutofit/>
          </a:bodyPr>
          <a:lstStyle>
            <a:lvl1pPr lvl="0">
              <a:spcBef>
                <a:spcPts val="0"/>
              </a:spcBef>
              <a:spcAft>
                <a:spcPts val="0"/>
              </a:spcAft>
              <a:buSzPts val="2300"/>
              <a:buNone/>
              <a:defRPr/>
            </a:lvl1pPr>
            <a:lvl2pPr lvl="1">
              <a:spcBef>
                <a:spcPts val="0"/>
              </a:spcBef>
              <a:spcAft>
                <a:spcPts val="0"/>
              </a:spcAft>
              <a:buSzPts val="2300"/>
              <a:buNone/>
              <a:defRPr/>
            </a:lvl2pPr>
            <a:lvl3pPr lvl="2">
              <a:spcBef>
                <a:spcPts val="0"/>
              </a:spcBef>
              <a:spcAft>
                <a:spcPts val="0"/>
              </a:spcAft>
              <a:buSzPts val="2300"/>
              <a:buNone/>
              <a:defRPr/>
            </a:lvl3pPr>
            <a:lvl4pPr lvl="3">
              <a:spcBef>
                <a:spcPts val="0"/>
              </a:spcBef>
              <a:spcAft>
                <a:spcPts val="0"/>
              </a:spcAft>
              <a:buSzPts val="2300"/>
              <a:buNone/>
              <a:defRPr/>
            </a:lvl4pPr>
            <a:lvl5pPr lvl="4">
              <a:spcBef>
                <a:spcPts val="0"/>
              </a:spcBef>
              <a:spcAft>
                <a:spcPts val="0"/>
              </a:spcAft>
              <a:buSzPts val="2300"/>
              <a:buNone/>
              <a:defRPr/>
            </a:lvl5pPr>
            <a:lvl6pPr lvl="5">
              <a:spcBef>
                <a:spcPts val="0"/>
              </a:spcBef>
              <a:spcAft>
                <a:spcPts val="0"/>
              </a:spcAft>
              <a:buSzPts val="2300"/>
              <a:buNone/>
              <a:defRPr/>
            </a:lvl6pPr>
            <a:lvl7pPr lvl="6">
              <a:spcBef>
                <a:spcPts val="0"/>
              </a:spcBef>
              <a:spcAft>
                <a:spcPts val="0"/>
              </a:spcAft>
              <a:buSzPts val="2300"/>
              <a:buNone/>
              <a:defRPr/>
            </a:lvl7pPr>
            <a:lvl8pPr lvl="7">
              <a:spcBef>
                <a:spcPts val="0"/>
              </a:spcBef>
              <a:spcAft>
                <a:spcPts val="0"/>
              </a:spcAft>
              <a:buSzPts val="2300"/>
              <a:buNone/>
              <a:defRPr/>
            </a:lvl8pPr>
            <a:lvl9pPr lvl="8">
              <a:spcBef>
                <a:spcPts val="0"/>
              </a:spcBef>
              <a:spcAft>
                <a:spcPts val="0"/>
              </a:spcAft>
              <a:buSzPts val="2300"/>
              <a:buNone/>
              <a:defRPr/>
            </a:lvl9pPr>
          </a:lstStyle>
          <a:p/>
        </p:txBody>
      </p:sp>
      <p:sp>
        <p:nvSpPr>
          <p:cNvPr id="18" name="Google Shape;18;p4"/>
          <p:cNvSpPr txBox="1"/>
          <p:nvPr>
            <p:ph idx="1" type="body"/>
          </p:nvPr>
        </p:nvSpPr>
        <p:spPr>
          <a:xfrm>
            <a:off x="249360" y="2253729"/>
            <a:ext cx="6816600" cy="6681000"/>
          </a:xfrm>
          <a:prstGeom prst="rect">
            <a:avLst/>
          </a:prstGeom>
        </p:spPr>
        <p:txBody>
          <a:bodyPr anchorCtr="0" anchor="t" bIns="75125" lIns="75125" spcFirstLastPara="1" rIns="75125" wrap="square" tIns="75125">
            <a:noAutofit/>
          </a:bodyPr>
          <a:lstStyle>
            <a:lvl1pPr indent="-323850" lvl="0" marL="457200">
              <a:spcBef>
                <a:spcPts val="0"/>
              </a:spcBef>
              <a:spcAft>
                <a:spcPts val="0"/>
              </a:spcAft>
              <a:buSzPts val="1500"/>
              <a:buChar char="●"/>
              <a:defRPr/>
            </a:lvl1pPr>
            <a:lvl2pPr indent="-304800" lvl="1" marL="914400">
              <a:spcBef>
                <a:spcPts val="1300"/>
              </a:spcBef>
              <a:spcAft>
                <a:spcPts val="0"/>
              </a:spcAft>
              <a:buSzPts val="1200"/>
              <a:buChar char="○"/>
              <a:defRPr/>
            </a:lvl2pPr>
            <a:lvl3pPr indent="-304800" lvl="2" marL="1371600">
              <a:spcBef>
                <a:spcPts val="1300"/>
              </a:spcBef>
              <a:spcAft>
                <a:spcPts val="0"/>
              </a:spcAft>
              <a:buSzPts val="1200"/>
              <a:buChar char="■"/>
              <a:defRPr/>
            </a:lvl3pPr>
            <a:lvl4pPr indent="-304800" lvl="3" marL="1828800">
              <a:spcBef>
                <a:spcPts val="1300"/>
              </a:spcBef>
              <a:spcAft>
                <a:spcPts val="0"/>
              </a:spcAft>
              <a:buSzPts val="1200"/>
              <a:buChar char="●"/>
              <a:defRPr/>
            </a:lvl4pPr>
            <a:lvl5pPr indent="-304800" lvl="4" marL="2286000">
              <a:spcBef>
                <a:spcPts val="1300"/>
              </a:spcBef>
              <a:spcAft>
                <a:spcPts val="0"/>
              </a:spcAft>
              <a:buSzPts val="1200"/>
              <a:buChar char="○"/>
              <a:defRPr/>
            </a:lvl5pPr>
            <a:lvl6pPr indent="-304800" lvl="5" marL="2743200">
              <a:spcBef>
                <a:spcPts val="1300"/>
              </a:spcBef>
              <a:spcAft>
                <a:spcPts val="0"/>
              </a:spcAft>
              <a:buSzPts val="1200"/>
              <a:buChar char="■"/>
              <a:defRPr/>
            </a:lvl6pPr>
            <a:lvl7pPr indent="-304800" lvl="6" marL="3200400">
              <a:spcBef>
                <a:spcPts val="1300"/>
              </a:spcBef>
              <a:spcAft>
                <a:spcPts val="0"/>
              </a:spcAft>
              <a:buSzPts val="1200"/>
              <a:buChar char="●"/>
              <a:defRPr/>
            </a:lvl7pPr>
            <a:lvl8pPr indent="-304800" lvl="7" marL="3657600">
              <a:spcBef>
                <a:spcPts val="1300"/>
              </a:spcBef>
              <a:spcAft>
                <a:spcPts val="0"/>
              </a:spcAft>
              <a:buSzPts val="1200"/>
              <a:buChar char="○"/>
              <a:defRPr/>
            </a:lvl8pPr>
            <a:lvl9pPr indent="-304800" lvl="8" marL="4114800">
              <a:spcBef>
                <a:spcPts val="1300"/>
              </a:spcBef>
              <a:spcAft>
                <a:spcPts val="1300"/>
              </a:spcAft>
              <a:buSzPts val="1200"/>
              <a:buChar char="■"/>
              <a:defRPr/>
            </a:lvl9pPr>
          </a:lstStyle>
          <a:p/>
        </p:txBody>
      </p:sp>
      <p:sp>
        <p:nvSpPr>
          <p:cNvPr id="19" name="Google Shape;19;p4"/>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49360" y="870271"/>
            <a:ext cx="6816600" cy="1119900"/>
          </a:xfrm>
          <a:prstGeom prst="rect">
            <a:avLst/>
          </a:prstGeom>
        </p:spPr>
        <p:txBody>
          <a:bodyPr anchorCtr="0" anchor="t" bIns="75125" lIns="75125" spcFirstLastPara="1" rIns="75125" wrap="square" tIns="75125">
            <a:noAutofit/>
          </a:bodyPr>
          <a:lstStyle>
            <a:lvl1pPr lvl="0">
              <a:spcBef>
                <a:spcPts val="0"/>
              </a:spcBef>
              <a:spcAft>
                <a:spcPts val="0"/>
              </a:spcAft>
              <a:buSzPts val="2300"/>
              <a:buNone/>
              <a:defRPr/>
            </a:lvl1pPr>
            <a:lvl2pPr lvl="1">
              <a:spcBef>
                <a:spcPts val="0"/>
              </a:spcBef>
              <a:spcAft>
                <a:spcPts val="0"/>
              </a:spcAft>
              <a:buSzPts val="2300"/>
              <a:buNone/>
              <a:defRPr/>
            </a:lvl2pPr>
            <a:lvl3pPr lvl="2">
              <a:spcBef>
                <a:spcPts val="0"/>
              </a:spcBef>
              <a:spcAft>
                <a:spcPts val="0"/>
              </a:spcAft>
              <a:buSzPts val="2300"/>
              <a:buNone/>
              <a:defRPr/>
            </a:lvl3pPr>
            <a:lvl4pPr lvl="3">
              <a:spcBef>
                <a:spcPts val="0"/>
              </a:spcBef>
              <a:spcAft>
                <a:spcPts val="0"/>
              </a:spcAft>
              <a:buSzPts val="2300"/>
              <a:buNone/>
              <a:defRPr/>
            </a:lvl4pPr>
            <a:lvl5pPr lvl="4">
              <a:spcBef>
                <a:spcPts val="0"/>
              </a:spcBef>
              <a:spcAft>
                <a:spcPts val="0"/>
              </a:spcAft>
              <a:buSzPts val="2300"/>
              <a:buNone/>
              <a:defRPr/>
            </a:lvl5pPr>
            <a:lvl6pPr lvl="5">
              <a:spcBef>
                <a:spcPts val="0"/>
              </a:spcBef>
              <a:spcAft>
                <a:spcPts val="0"/>
              </a:spcAft>
              <a:buSzPts val="2300"/>
              <a:buNone/>
              <a:defRPr/>
            </a:lvl6pPr>
            <a:lvl7pPr lvl="6">
              <a:spcBef>
                <a:spcPts val="0"/>
              </a:spcBef>
              <a:spcAft>
                <a:spcPts val="0"/>
              </a:spcAft>
              <a:buSzPts val="2300"/>
              <a:buNone/>
              <a:defRPr/>
            </a:lvl7pPr>
            <a:lvl8pPr lvl="7">
              <a:spcBef>
                <a:spcPts val="0"/>
              </a:spcBef>
              <a:spcAft>
                <a:spcPts val="0"/>
              </a:spcAft>
              <a:buSzPts val="2300"/>
              <a:buNone/>
              <a:defRPr/>
            </a:lvl8pPr>
            <a:lvl9pPr lvl="8">
              <a:spcBef>
                <a:spcPts val="0"/>
              </a:spcBef>
              <a:spcAft>
                <a:spcPts val="0"/>
              </a:spcAft>
              <a:buSzPts val="2300"/>
              <a:buNone/>
              <a:defRPr/>
            </a:lvl9pPr>
          </a:lstStyle>
          <a:p/>
        </p:txBody>
      </p:sp>
      <p:sp>
        <p:nvSpPr>
          <p:cNvPr id="22" name="Google Shape;22;p5"/>
          <p:cNvSpPr txBox="1"/>
          <p:nvPr>
            <p:ph idx="1" type="body"/>
          </p:nvPr>
        </p:nvSpPr>
        <p:spPr>
          <a:xfrm>
            <a:off x="249360" y="2253729"/>
            <a:ext cx="3200100" cy="6681000"/>
          </a:xfrm>
          <a:prstGeom prst="rect">
            <a:avLst/>
          </a:prstGeom>
        </p:spPr>
        <p:txBody>
          <a:bodyPr anchorCtr="0" anchor="t" bIns="75125" lIns="75125" spcFirstLastPara="1" rIns="75125" wrap="square" tIns="75125">
            <a:noAutofit/>
          </a:bodyPr>
          <a:lstStyle>
            <a:lvl1pPr indent="-304800" lvl="0" marL="457200">
              <a:spcBef>
                <a:spcPts val="0"/>
              </a:spcBef>
              <a:spcAft>
                <a:spcPts val="0"/>
              </a:spcAft>
              <a:buSzPts val="1200"/>
              <a:buChar char="●"/>
              <a:defRPr sz="1200"/>
            </a:lvl1pPr>
            <a:lvl2pPr indent="-292100" lvl="1" marL="914400">
              <a:spcBef>
                <a:spcPts val="1300"/>
              </a:spcBef>
              <a:spcAft>
                <a:spcPts val="0"/>
              </a:spcAft>
              <a:buSzPts val="1000"/>
              <a:buChar char="○"/>
              <a:defRPr sz="1000"/>
            </a:lvl2pPr>
            <a:lvl3pPr indent="-292100" lvl="2" marL="1371600">
              <a:spcBef>
                <a:spcPts val="1300"/>
              </a:spcBef>
              <a:spcAft>
                <a:spcPts val="0"/>
              </a:spcAft>
              <a:buSzPts val="1000"/>
              <a:buChar char="■"/>
              <a:defRPr sz="1000"/>
            </a:lvl3pPr>
            <a:lvl4pPr indent="-292100" lvl="3" marL="1828800">
              <a:spcBef>
                <a:spcPts val="1300"/>
              </a:spcBef>
              <a:spcAft>
                <a:spcPts val="0"/>
              </a:spcAft>
              <a:buSzPts val="1000"/>
              <a:buChar char="●"/>
              <a:defRPr sz="1000"/>
            </a:lvl4pPr>
            <a:lvl5pPr indent="-292100" lvl="4" marL="2286000">
              <a:spcBef>
                <a:spcPts val="1300"/>
              </a:spcBef>
              <a:spcAft>
                <a:spcPts val="0"/>
              </a:spcAft>
              <a:buSzPts val="1000"/>
              <a:buChar char="○"/>
              <a:defRPr sz="1000"/>
            </a:lvl5pPr>
            <a:lvl6pPr indent="-292100" lvl="5" marL="2743200">
              <a:spcBef>
                <a:spcPts val="1300"/>
              </a:spcBef>
              <a:spcAft>
                <a:spcPts val="0"/>
              </a:spcAft>
              <a:buSzPts val="1000"/>
              <a:buChar char="■"/>
              <a:defRPr sz="1000"/>
            </a:lvl6pPr>
            <a:lvl7pPr indent="-292100" lvl="6" marL="3200400">
              <a:spcBef>
                <a:spcPts val="1300"/>
              </a:spcBef>
              <a:spcAft>
                <a:spcPts val="0"/>
              </a:spcAft>
              <a:buSzPts val="1000"/>
              <a:buChar char="●"/>
              <a:defRPr sz="1000"/>
            </a:lvl7pPr>
            <a:lvl8pPr indent="-292100" lvl="7" marL="3657600">
              <a:spcBef>
                <a:spcPts val="1300"/>
              </a:spcBef>
              <a:spcAft>
                <a:spcPts val="0"/>
              </a:spcAft>
              <a:buSzPts val="1000"/>
              <a:buChar char="○"/>
              <a:defRPr sz="1000"/>
            </a:lvl8pPr>
            <a:lvl9pPr indent="-292100" lvl="8" marL="4114800">
              <a:spcBef>
                <a:spcPts val="1300"/>
              </a:spcBef>
              <a:spcAft>
                <a:spcPts val="1300"/>
              </a:spcAft>
              <a:buSzPts val="1000"/>
              <a:buChar char="■"/>
              <a:defRPr sz="1000"/>
            </a:lvl9pPr>
          </a:lstStyle>
          <a:p/>
        </p:txBody>
      </p:sp>
      <p:sp>
        <p:nvSpPr>
          <p:cNvPr id="23" name="Google Shape;23;p5"/>
          <p:cNvSpPr txBox="1"/>
          <p:nvPr>
            <p:ph idx="2" type="body"/>
          </p:nvPr>
        </p:nvSpPr>
        <p:spPr>
          <a:xfrm>
            <a:off x="3865920" y="2253729"/>
            <a:ext cx="3200100" cy="6681000"/>
          </a:xfrm>
          <a:prstGeom prst="rect">
            <a:avLst/>
          </a:prstGeom>
        </p:spPr>
        <p:txBody>
          <a:bodyPr anchorCtr="0" anchor="t" bIns="75125" lIns="75125" spcFirstLastPara="1" rIns="75125" wrap="square" tIns="75125">
            <a:noAutofit/>
          </a:bodyPr>
          <a:lstStyle>
            <a:lvl1pPr indent="-304800" lvl="0" marL="457200">
              <a:spcBef>
                <a:spcPts val="0"/>
              </a:spcBef>
              <a:spcAft>
                <a:spcPts val="0"/>
              </a:spcAft>
              <a:buSzPts val="1200"/>
              <a:buChar char="●"/>
              <a:defRPr sz="1200"/>
            </a:lvl1pPr>
            <a:lvl2pPr indent="-292100" lvl="1" marL="914400">
              <a:spcBef>
                <a:spcPts val="1300"/>
              </a:spcBef>
              <a:spcAft>
                <a:spcPts val="0"/>
              </a:spcAft>
              <a:buSzPts val="1000"/>
              <a:buChar char="○"/>
              <a:defRPr sz="1000"/>
            </a:lvl2pPr>
            <a:lvl3pPr indent="-292100" lvl="2" marL="1371600">
              <a:spcBef>
                <a:spcPts val="1300"/>
              </a:spcBef>
              <a:spcAft>
                <a:spcPts val="0"/>
              </a:spcAft>
              <a:buSzPts val="1000"/>
              <a:buChar char="■"/>
              <a:defRPr sz="1000"/>
            </a:lvl3pPr>
            <a:lvl4pPr indent="-292100" lvl="3" marL="1828800">
              <a:spcBef>
                <a:spcPts val="1300"/>
              </a:spcBef>
              <a:spcAft>
                <a:spcPts val="0"/>
              </a:spcAft>
              <a:buSzPts val="1000"/>
              <a:buChar char="●"/>
              <a:defRPr sz="1000"/>
            </a:lvl4pPr>
            <a:lvl5pPr indent="-292100" lvl="4" marL="2286000">
              <a:spcBef>
                <a:spcPts val="1300"/>
              </a:spcBef>
              <a:spcAft>
                <a:spcPts val="0"/>
              </a:spcAft>
              <a:buSzPts val="1000"/>
              <a:buChar char="○"/>
              <a:defRPr sz="1000"/>
            </a:lvl5pPr>
            <a:lvl6pPr indent="-292100" lvl="5" marL="2743200">
              <a:spcBef>
                <a:spcPts val="1300"/>
              </a:spcBef>
              <a:spcAft>
                <a:spcPts val="0"/>
              </a:spcAft>
              <a:buSzPts val="1000"/>
              <a:buChar char="■"/>
              <a:defRPr sz="1000"/>
            </a:lvl6pPr>
            <a:lvl7pPr indent="-292100" lvl="6" marL="3200400">
              <a:spcBef>
                <a:spcPts val="1300"/>
              </a:spcBef>
              <a:spcAft>
                <a:spcPts val="0"/>
              </a:spcAft>
              <a:buSzPts val="1000"/>
              <a:buChar char="●"/>
              <a:defRPr sz="1000"/>
            </a:lvl7pPr>
            <a:lvl8pPr indent="-292100" lvl="7" marL="3657600">
              <a:spcBef>
                <a:spcPts val="1300"/>
              </a:spcBef>
              <a:spcAft>
                <a:spcPts val="0"/>
              </a:spcAft>
              <a:buSzPts val="1000"/>
              <a:buChar char="○"/>
              <a:defRPr sz="1000"/>
            </a:lvl8pPr>
            <a:lvl9pPr indent="-292100" lvl="8" marL="4114800">
              <a:spcBef>
                <a:spcPts val="1300"/>
              </a:spcBef>
              <a:spcAft>
                <a:spcPts val="1300"/>
              </a:spcAft>
              <a:buSzPts val="1000"/>
              <a:buChar char="■"/>
              <a:defRPr sz="1000"/>
            </a:lvl9pPr>
          </a:lstStyle>
          <a:p/>
        </p:txBody>
      </p:sp>
      <p:sp>
        <p:nvSpPr>
          <p:cNvPr id="24" name="Google Shape;24;p5"/>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49360" y="870271"/>
            <a:ext cx="6816600" cy="1119900"/>
          </a:xfrm>
          <a:prstGeom prst="rect">
            <a:avLst/>
          </a:prstGeom>
        </p:spPr>
        <p:txBody>
          <a:bodyPr anchorCtr="0" anchor="t" bIns="75125" lIns="75125" spcFirstLastPara="1" rIns="75125" wrap="square" tIns="75125">
            <a:noAutofit/>
          </a:bodyPr>
          <a:lstStyle>
            <a:lvl1pPr lvl="0">
              <a:spcBef>
                <a:spcPts val="0"/>
              </a:spcBef>
              <a:spcAft>
                <a:spcPts val="0"/>
              </a:spcAft>
              <a:buSzPts val="2300"/>
              <a:buNone/>
              <a:defRPr/>
            </a:lvl1pPr>
            <a:lvl2pPr lvl="1">
              <a:spcBef>
                <a:spcPts val="0"/>
              </a:spcBef>
              <a:spcAft>
                <a:spcPts val="0"/>
              </a:spcAft>
              <a:buSzPts val="2300"/>
              <a:buNone/>
              <a:defRPr/>
            </a:lvl2pPr>
            <a:lvl3pPr lvl="2">
              <a:spcBef>
                <a:spcPts val="0"/>
              </a:spcBef>
              <a:spcAft>
                <a:spcPts val="0"/>
              </a:spcAft>
              <a:buSzPts val="2300"/>
              <a:buNone/>
              <a:defRPr/>
            </a:lvl3pPr>
            <a:lvl4pPr lvl="3">
              <a:spcBef>
                <a:spcPts val="0"/>
              </a:spcBef>
              <a:spcAft>
                <a:spcPts val="0"/>
              </a:spcAft>
              <a:buSzPts val="2300"/>
              <a:buNone/>
              <a:defRPr/>
            </a:lvl4pPr>
            <a:lvl5pPr lvl="4">
              <a:spcBef>
                <a:spcPts val="0"/>
              </a:spcBef>
              <a:spcAft>
                <a:spcPts val="0"/>
              </a:spcAft>
              <a:buSzPts val="2300"/>
              <a:buNone/>
              <a:defRPr/>
            </a:lvl5pPr>
            <a:lvl6pPr lvl="5">
              <a:spcBef>
                <a:spcPts val="0"/>
              </a:spcBef>
              <a:spcAft>
                <a:spcPts val="0"/>
              </a:spcAft>
              <a:buSzPts val="2300"/>
              <a:buNone/>
              <a:defRPr/>
            </a:lvl6pPr>
            <a:lvl7pPr lvl="6">
              <a:spcBef>
                <a:spcPts val="0"/>
              </a:spcBef>
              <a:spcAft>
                <a:spcPts val="0"/>
              </a:spcAft>
              <a:buSzPts val="2300"/>
              <a:buNone/>
              <a:defRPr/>
            </a:lvl7pPr>
            <a:lvl8pPr lvl="7">
              <a:spcBef>
                <a:spcPts val="0"/>
              </a:spcBef>
              <a:spcAft>
                <a:spcPts val="0"/>
              </a:spcAft>
              <a:buSzPts val="2300"/>
              <a:buNone/>
              <a:defRPr/>
            </a:lvl8pPr>
            <a:lvl9pPr lvl="8">
              <a:spcBef>
                <a:spcPts val="0"/>
              </a:spcBef>
              <a:spcAft>
                <a:spcPts val="0"/>
              </a:spcAft>
              <a:buSzPts val="2300"/>
              <a:buNone/>
              <a:defRPr/>
            </a:lvl9pPr>
          </a:lstStyle>
          <a:p/>
        </p:txBody>
      </p:sp>
      <p:sp>
        <p:nvSpPr>
          <p:cNvPr id="27" name="Google Shape;27;p6"/>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49360" y="1086507"/>
            <a:ext cx="2246400" cy="1477800"/>
          </a:xfrm>
          <a:prstGeom prst="rect">
            <a:avLst/>
          </a:prstGeom>
        </p:spPr>
        <p:txBody>
          <a:bodyPr anchorCtr="0" anchor="b" bIns="75125" lIns="75125" spcFirstLastPara="1" rIns="75125" wrap="square" tIns="75125">
            <a:noAutofit/>
          </a:bodyPr>
          <a:lstStyle>
            <a:lvl1pPr lvl="0">
              <a:spcBef>
                <a:spcPts val="0"/>
              </a:spcBef>
              <a:spcAft>
                <a:spcPts val="0"/>
              </a:spcAft>
              <a:buSzPts val="2000"/>
              <a:buNone/>
              <a:defRPr sz="2000"/>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p:txBody>
      </p:sp>
      <p:sp>
        <p:nvSpPr>
          <p:cNvPr id="30" name="Google Shape;30;p7"/>
          <p:cNvSpPr txBox="1"/>
          <p:nvPr>
            <p:ph idx="1" type="body"/>
          </p:nvPr>
        </p:nvSpPr>
        <p:spPr>
          <a:xfrm>
            <a:off x="249360" y="2717440"/>
            <a:ext cx="2246400" cy="6217500"/>
          </a:xfrm>
          <a:prstGeom prst="rect">
            <a:avLst/>
          </a:prstGeom>
        </p:spPr>
        <p:txBody>
          <a:bodyPr anchorCtr="0" anchor="t" bIns="75125" lIns="75125" spcFirstLastPara="1" rIns="75125" wrap="square" tIns="75125">
            <a:noAutofit/>
          </a:bodyPr>
          <a:lstStyle>
            <a:lvl1pPr indent="-292100" lvl="0" marL="457200">
              <a:spcBef>
                <a:spcPts val="0"/>
              </a:spcBef>
              <a:spcAft>
                <a:spcPts val="0"/>
              </a:spcAft>
              <a:buSzPts val="1000"/>
              <a:buChar char="●"/>
              <a:defRPr sz="1000"/>
            </a:lvl1pPr>
            <a:lvl2pPr indent="-292100" lvl="1" marL="914400">
              <a:spcBef>
                <a:spcPts val="1300"/>
              </a:spcBef>
              <a:spcAft>
                <a:spcPts val="0"/>
              </a:spcAft>
              <a:buSzPts val="1000"/>
              <a:buChar char="○"/>
              <a:defRPr sz="1000"/>
            </a:lvl2pPr>
            <a:lvl3pPr indent="-292100" lvl="2" marL="1371600">
              <a:spcBef>
                <a:spcPts val="1300"/>
              </a:spcBef>
              <a:spcAft>
                <a:spcPts val="0"/>
              </a:spcAft>
              <a:buSzPts val="1000"/>
              <a:buChar char="■"/>
              <a:defRPr sz="1000"/>
            </a:lvl3pPr>
            <a:lvl4pPr indent="-292100" lvl="3" marL="1828800">
              <a:spcBef>
                <a:spcPts val="1300"/>
              </a:spcBef>
              <a:spcAft>
                <a:spcPts val="0"/>
              </a:spcAft>
              <a:buSzPts val="1000"/>
              <a:buChar char="●"/>
              <a:defRPr sz="1000"/>
            </a:lvl4pPr>
            <a:lvl5pPr indent="-292100" lvl="4" marL="2286000">
              <a:spcBef>
                <a:spcPts val="1300"/>
              </a:spcBef>
              <a:spcAft>
                <a:spcPts val="0"/>
              </a:spcAft>
              <a:buSzPts val="1000"/>
              <a:buChar char="○"/>
              <a:defRPr sz="1000"/>
            </a:lvl5pPr>
            <a:lvl6pPr indent="-292100" lvl="5" marL="2743200">
              <a:spcBef>
                <a:spcPts val="1300"/>
              </a:spcBef>
              <a:spcAft>
                <a:spcPts val="0"/>
              </a:spcAft>
              <a:buSzPts val="1000"/>
              <a:buChar char="■"/>
              <a:defRPr sz="1000"/>
            </a:lvl6pPr>
            <a:lvl7pPr indent="-292100" lvl="6" marL="3200400">
              <a:spcBef>
                <a:spcPts val="1300"/>
              </a:spcBef>
              <a:spcAft>
                <a:spcPts val="0"/>
              </a:spcAft>
              <a:buSzPts val="1000"/>
              <a:buChar char="●"/>
              <a:defRPr sz="1000"/>
            </a:lvl7pPr>
            <a:lvl8pPr indent="-292100" lvl="7" marL="3657600">
              <a:spcBef>
                <a:spcPts val="1300"/>
              </a:spcBef>
              <a:spcAft>
                <a:spcPts val="0"/>
              </a:spcAft>
              <a:buSzPts val="1000"/>
              <a:buChar char="○"/>
              <a:defRPr sz="1000"/>
            </a:lvl8pPr>
            <a:lvl9pPr indent="-292100" lvl="8" marL="4114800">
              <a:spcBef>
                <a:spcPts val="1300"/>
              </a:spcBef>
              <a:spcAft>
                <a:spcPts val="1300"/>
              </a:spcAft>
              <a:buSzPts val="1000"/>
              <a:buChar char="■"/>
              <a:defRPr sz="1000"/>
            </a:lvl9pPr>
          </a:lstStyle>
          <a:p/>
        </p:txBody>
      </p:sp>
      <p:sp>
        <p:nvSpPr>
          <p:cNvPr id="31" name="Google Shape;31;p7"/>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92200" y="880293"/>
            <a:ext cx="5094000" cy="7999800"/>
          </a:xfrm>
          <a:prstGeom prst="rect">
            <a:avLst/>
          </a:prstGeom>
        </p:spPr>
        <p:txBody>
          <a:bodyPr anchorCtr="0" anchor="ctr" bIns="75125" lIns="75125" spcFirstLastPara="1" rIns="75125" wrap="square" tIns="75125">
            <a:noAutofit/>
          </a:bodyPr>
          <a:lstStyle>
            <a:lvl1pPr lvl="0">
              <a:spcBef>
                <a:spcPts val="0"/>
              </a:spcBef>
              <a:spcAft>
                <a:spcPts val="0"/>
              </a:spcAft>
              <a:buSzPts val="3900"/>
              <a:buNone/>
              <a:defRPr sz="3900"/>
            </a:lvl1pPr>
            <a:lvl2pPr lvl="1">
              <a:spcBef>
                <a:spcPts val="0"/>
              </a:spcBef>
              <a:spcAft>
                <a:spcPts val="0"/>
              </a:spcAft>
              <a:buSzPts val="3900"/>
              <a:buNone/>
              <a:defRPr sz="3900"/>
            </a:lvl2pPr>
            <a:lvl3pPr lvl="2">
              <a:spcBef>
                <a:spcPts val="0"/>
              </a:spcBef>
              <a:spcAft>
                <a:spcPts val="0"/>
              </a:spcAft>
              <a:buSzPts val="3900"/>
              <a:buNone/>
              <a:defRPr sz="3900"/>
            </a:lvl3pPr>
            <a:lvl4pPr lvl="3">
              <a:spcBef>
                <a:spcPts val="0"/>
              </a:spcBef>
              <a:spcAft>
                <a:spcPts val="0"/>
              </a:spcAft>
              <a:buSzPts val="3900"/>
              <a:buNone/>
              <a:defRPr sz="3900"/>
            </a:lvl4pPr>
            <a:lvl5pPr lvl="4">
              <a:spcBef>
                <a:spcPts val="0"/>
              </a:spcBef>
              <a:spcAft>
                <a:spcPts val="0"/>
              </a:spcAft>
              <a:buSzPts val="3900"/>
              <a:buNone/>
              <a:defRPr sz="3900"/>
            </a:lvl5pPr>
            <a:lvl6pPr lvl="5">
              <a:spcBef>
                <a:spcPts val="0"/>
              </a:spcBef>
              <a:spcAft>
                <a:spcPts val="0"/>
              </a:spcAft>
              <a:buSzPts val="3900"/>
              <a:buNone/>
              <a:defRPr sz="3900"/>
            </a:lvl6pPr>
            <a:lvl7pPr lvl="6">
              <a:spcBef>
                <a:spcPts val="0"/>
              </a:spcBef>
              <a:spcAft>
                <a:spcPts val="0"/>
              </a:spcAft>
              <a:buSzPts val="3900"/>
              <a:buNone/>
              <a:defRPr sz="3900"/>
            </a:lvl7pPr>
            <a:lvl8pPr lvl="7">
              <a:spcBef>
                <a:spcPts val="0"/>
              </a:spcBef>
              <a:spcAft>
                <a:spcPts val="0"/>
              </a:spcAft>
              <a:buSzPts val="3900"/>
              <a:buNone/>
              <a:defRPr sz="3900"/>
            </a:lvl8pPr>
            <a:lvl9pPr lvl="8">
              <a:spcBef>
                <a:spcPts val="0"/>
              </a:spcBef>
              <a:spcAft>
                <a:spcPts val="0"/>
              </a:spcAft>
              <a:buSzPts val="3900"/>
              <a:buNone/>
              <a:defRPr sz="3900"/>
            </a:lvl9pPr>
          </a:lstStyle>
          <a:p/>
        </p:txBody>
      </p:sp>
      <p:sp>
        <p:nvSpPr>
          <p:cNvPr id="34" name="Google Shape;34;p8"/>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657600" y="-244"/>
            <a:ext cx="3657600" cy="10058400"/>
          </a:xfrm>
          <a:prstGeom prst="rect">
            <a:avLst/>
          </a:prstGeom>
          <a:solidFill>
            <a:schemeClr val="lt2"/>
          </a:solidFill>
          <a:ln>
            <a:noFill/>
          </a:ln>
        </p:spPr>
        <p:txBody>
          <a:bodyPr anchorCtr="0" anchor="ctr" bIns="75125" lIns="75125" spcFirstLastPara="1" rIns="75125" wrap="square" tIns="751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2400" y="2411542"/>
            <a:ext cx="3236400" cy="2898600"/>
          </a:xfrm>
          <a:prstGeom prst="rect">
            <a:avLst/>
          </a:prstGeom>
        </p:spPr>
        <p:txBody>
          <a:bodyPr anchorCtr="0" anchor="b" bIns="75125" lIns="75125" spcFirstLastPara="1" rIns="75125" wrap="square" tIns="75125">
            <a:noAutofit/>
          </a:bodyPr>
          <a:lstStyle>
            <a:lvl1pPr lvl="0" algn="ctr">
              <a:spcBef>
                <a:spcPts val="0"/>
              </a:spcBef>
              <a:spcAft>
                <a:spcPts val="0"/>
              </a:spcAft>
              <a:buSzPts val="3500"/>
              <a:buNone/>
              <a:defRPr sz="3500"/>
            </a:lvl1pPr>
            <a:lvl2pPr lvl="1" algn="ctr">
              <a:spcBef>
                <a:spcPts val="0"/>
              </a:spcBef>
              <a:spcAft>
                <a:spcPts val="0"/>
              </a:spcAft>
              <a:buSzPts val="3500"/>
              <a:buNone/>
              <a:defRPr sz="3500"/>
            </a:lvl2pPr>
            <a:lvl3pPr lvl="2" algn="ctr">
              <a:spcBef>
                <a:spcPts val="0"/>
              </a:spcBef>
              <a:spcAft>
                <a:spcPts val="0"/>
              </a:spcAft>
              <a:buSzPts val="3500"/>
              <a:buNone/>
              <a:defRPr sz="3500"/>
            </a:lvl3pPr>
            <a:lvl4pPr lvl="3" algn="ctr">
              <a:spcBef>
                <a:spcPts val="0"/>
              </a:spcBef>
              <a:spcAft>
                <a:spcPts val="0"/>
              </a:spcAft>
              <a:buSzPts val="3500"/>
              <a:buNone/>
              <a:defRPr sz="3500"/>
            </a:lvl4pPr>
            <a:lvl5pPr lvl="4" algn="ctr">
              <a:spcBef>
                <a:spcPts val="0"/>
              </a:spcBef>
              <a:spcAft>
                <a:spcPts val="0"/>
              </a:spcAft>
              <a:buSzPts val="3500"/>
              <a:buNone/>
              <a:defRPr sz="3500"/>
            </a:lvl5pPr>
            <a:lvl6pPr lvl="5" algn="ctr">
              <a:spcBef>
                <a:spcPts val="0"/>
              </a:spcBef>
              <a:spcAft>
                <a:spcPts val="0"/>
              </a:spcAft>
              <a:buSzPts val="3500"/>
              <a:buNone/>
              <a:defRPr sz="3500"/>
            </a:lvl6pPr>
            <a:lvl7pPr lvl="6" algn="ctr">
              <a:spcBef>
                <a:spcPts val="0"/>
              </a:spcBef>
              <a:spcAft>
                <a:spcPts val="0"/>
              </a:spcAft>
              <a:buSzPts val="3500"/>
              <a:buNone/>
              <a:defRPr sz="3500"/>
            </a:lvl7pPr>
            <a:lvl8pPr lvl="7" algn="ctr">
              <a:spcBef>
                <a:spcPts val="0"/>
              </a:spcBef>
              <a:spcAft>
                <a:spcPts val="0"/>
              </a:spcAft>
              <a:buSzPts val="3500"/>
              <a:buNone/>
              <a:defRPr sz="3500"/>
            </a:lvl8pPr>
            <a:lvl9pPr lvl="8" algn="ctr">
              <a:spcBef>
                <a:spcPts val="0"/>
              </a:spcBef>
              <a:spcAft>
                <a:spcPts val="0"/>
              </a:spcAft>
              <a:buSzPts val="3500"/>
              <a:buNone/>
              <a:defRPr sz="3500"/>
            </a:lvl9pPr>
          </a:lstStyle>
          <a:p/>
        </p:txBody>
      </p:sp>
      <p:sp>
        <p:nvSpPr>
          <p:cNvPr id="38" name="Google Shape;38;p9"/>
          <p:cNvSpPr txBox="1"/>
          <p:nvPr>
            <p:ph idx="1" type="subTitle"/>
          </p:nvPr>
        </p:nvSpPr>
        <p:spPr>
          <a:xfrm>
            <a:off x="212400" y="5481569"/>
            <a:ext cx="3236400" cy="2415300"/>
          </a:xfrm>
          <a:prstGeom prst="rect">
            <a:avLst/>
          </a:prstGeom>
        </p:spPr>
        <p:txBody>
          <a:bodyPr anchorCtr="0" anchor="t" bIns="75125" lIns="75125" spcFirstLastPara="1" rIns="75125" wrap="square" tIns="75125">
            <a:noAutofit/>
          </a:bodyPr>
          <a:lstStyle>
            <a:lvl1pPr lvl="0" algn="ctr">
              <a:lnSpc>
                <a:spcPct val="100000"/>
              </a:lnSpc>
              <a:spcBef>
                <a:spcPts val="0"/>
              </a:spcBef>
              <a:spcAft>
                <a:spcPts val="0"/>
              </a:spcAft>
              <a:buSzPts val="1700"/>
              <a:buNone/>
              <a:defRPr sz="1700"/>
            </a:lvl1pPr>
            <a:lvl2pPr lvl="1" algn="ctr">
              <a:lnSpc>
                <a:spcPct val="100000"/>
              </a:lnSpc>
              <a:spcBef>
                <a:spcPts val="0"/>
              </a:spcBef>
              <a:spcAft>
                <a:spcPts val="0"/>
              </a:spcAft>
              <a:buSzPts val="1700"/>
              <a:buNone/>
              <a:defRPr sz="1700"/>
            </a:lvl2pPr>
            <a:lvl3pPr lvl="2" algn="ctr">
              <a:lnSpc>
                <a:spcPct val="100000"/>
              </a:lnSpc>
              <a:spcBef>
                <a:spcPts val="0"/>
              </a:spcBef>
              <a:spcAft>
                <a:spcPts val="0"/>
              </a:spcAft>
              <a:buSzPts val="1700"/>
              <a:buNone/>
              <a:defRPr sz="1700"/>
            </a:lvl3pPr>
            <a:lvl4pPr lvl="3" algn="ctr">
              <a:lnSpc>
                <a:spcPct val="100000"/>
              </a:lnSpc>
              <a:spcBef>
                <a:spcPts val="0"/>
              </a:spcBef>
              <a:spcAft>
                <a:spcPts val="0"/>
              </a:spcAft>
              <a:buSzPts val="1700"/>
              <a:buNone/>
              <a:defRPr sz="1700"/>
            </a:lvl4pPr>
            <a:lvl5pPr lvl="4" algn="ctr">
              <a:lnSpc>
                <a:spcPct val="100000"/>
              </a:lnSpc>
              <a:spcBef>
                <a:spcPts val="0"/>
              </a:spcBef>
              <a:spcAft>
                <a:spcPts val="0"/>
              </a:spcAft>
              <a:buSzPts val="1700"/>
              <a:buNone/>
              <a:defRPr sz="1700"/>
            </a:lvl5pPr>
            <a:lvl6pPr lvl="5" algn="ctr">
              <a:lnSpc>
                <a:spcPct val="100000"/>
              </a:lnSpc>
              <a:spcBef>
                <a:spcPts val="0"/>
              </a:spcBef>
              <a:spcAft>
                <a:spcPts val="0"/>
              </a:spcAft>
              <a:buSzPts val="1700"/>
              <a:buNone/>
              <a:defRPr sz="1700"/>
            </a:lvl6pPr>
            <a:lvl7pPr lvl="6" algn="ctr">
              <a:lnSpc>
                <a:spcPct val="100000"/>
              </a:lnSpc>
              <a:spcBef>
                <a:spcPts val="0"/>
              </a:spcBef>
              <a:spcAft>
                <a:spcPts val="0"/>
              </a:spcAft>
              <a:buSzPts val="1700"/>
              <a:buNone/>
              <a:defRPr sz="1700"/>
            </a:lvl7pPr>
            <a:lvl8pPr lvl="7" algn="ctr">
              <a:lnSpc>
                <a:spcPct val="100000"/>
              </a:lnSpc>
              <a:spcBef>
                <a:spcPts val="0"/>
              </a:spcBef>
              <a:spcAft>
                <a:spcPts val="0"/>
              </a:spcAft>
              <a:buSzPts val="1700"/>
              <a:buNone/>
              <a:defRPr sz="1700"/>
            </a:lvl8pPr>
            <a:lvl9pPr lvl="8" algn="ctr">
              <a:lnSpc>
                <a:spcPct val="100000"/>
              </a:lnSpc>
              <a:spcBef>
                <a:spcPts val="0"/>
              </a:spcBef>
              <a:spcAft>
                <a:spcPts val="0"/>
              </a:spcAft>
              <a:buSzPts val="1700"/>
              <a:buNone/>
              <a:defRPr sz="1700"/>
            </a:lvl9pPr>
          </a:lstStyle>
          <a:p/>
        </p:txBody>
      </p:sp>
      <p:sp>
        <p:nvSpPr>
          <p:cNvPr id="39" name="Google Shape;39;p9"/>
          <p:cNvSpPr txBox="1"/>
          <p:nvPr>
            <p:ph idx="2" type="body"/>
          </p:nvPr>
        </p:nvSpPr>
        <p:spPr>
          <a:xfrm>
            <a:off x="3951600" y="1415969"/>
            <a:ext cx="3069600" cy="7226100"/>
          </a:xfrm>
          <a:prstGeom prst="rect">
            <a:avLst/>
          </a:prstGeom>
        </p:spPr>
        <p:txBody>
          <a:bodyPr anchorCtr="0" anchor="ctr" bIns="75125" lIns="75125" spcFirstLastPara="1" rIns="75125" wrap="square" tIns="75125">
            <a:noAutofit/>
          </a:bodyPr>
          <a:lstStyle>
            <a:lvl1pPr indent="-323850" lvl="0" marL="457200">
              <a:spcBef>
                <a:spcPts val="0"/>
              </a:spcBef>
              <a:spcAft>
                <a:spcPts val="0"/>
              </a:spcAft>
              <a:buSzPts val="1500"/>
              <a:buChar char="●"/>
              <a:defRPr/>
            </a:lvl1pPr>
            <a:lvl2pPr indent="-304800" lvl="1" marL="914400">
              <a:spcBef>
                <a:spcPts val="1300"/>
              </a:spcBef>
              <a:spcAft>
                <a:spcPts val="0"/>
              </a:spcAft>
              <a:buSzPts val="1200"/>
              <a:buChar char="○"/>
              <a:defRPr/>
            </a:lvl2pPr>
            <a:lvl3pPr indent="-304800" lvl="2" marL="1371600">
              <a:spcBef>
                <a:spcPts val="1300"/>
              </a:spcBef>
              <a:spcAft>
                <a:spcPts val="0"/>
              </a:spcAft>
              <a:buSzPts val="1200"/>
              <a:buChar char="■"/>
              <a:defRPr/>
            </a:lvl3pPr>
            <a:lvl4pPr indent="-304800" lvl="3" marL="1828800">
              <a:spcBef>
                <a:spcPts val="1300"/>
              </a:spcBef>
              <a:spcAft>
                <a:spcPts val="0"/>
              </a:spcAft>
              <a:buSzPts val="1200"/>
              <a:buChar char="●"/>
              <a:defRPr/>
            </a:lvl4pPr>
            <a:lvl5pPr indent="-304800" lvl="4" marL="2286000">
              <a:spcBef>
                <a:spcPts val="1300"/>
              </a:spcBef>
              <a:spcAft>
                <a:spcPts val="0"/>
              </a:spcAft>
              <a:buSzPts val="1200"/>
              <a:buChar char="○"/>
              <a:defRPr/>
            </a:lvl5pPr>
            <a:lvl6pPr indent="-304800" lvl="5" marL="2743200">
              <a:spcBef>
                <a:spcPts val="1300"/>
              </a:spcBef>
              <a:spcAft>
                <a:spcPts val="0"/>
              </a:spcAft>
              <a:buSzPts val="1200"/>
              <a:buChar char="■"/>
              <a:defRPr/>
            </a:lvl6pPr>
            <a:lvl7pPr indent="-304800" lvl="6" marL="3200400">
              <a:spcBef>
                <a:spcPts val="1300"/>
              </a:spcBef>
              <a:spcAft>
                <a:spcPts val="0"/>
              </a:spcAft>
              <a:buSzPts val="1200"/>
              <a:buChar char="●"/>
              <a:defRPr/>
            </a:lvl7pPr>
            <a:lvl8pPr indent="-304800" lvl="7" marL="3657600">
              <a:spcBef>
                <a:spcPts val="1300"/>
              </a:spcBef>
              <a:spcAft>
                <a:spcPts val="0"/>
              </a:spcAft>
              <a:buSzPts val="1200"/>
              <a:buChar char="○"/>
              <a:defRPr/>
            </a:lvl8pPr>
            <a:lvl9pPr indent="-304800" lvl="8" marL="4114800">
              <a:spcBef>
                <a:spcPts val="1300"/>
              </a:spcBef>
              <a:spcAft>
                <a:spcPts val="1300"/>
              </a:spcAft>
              <a:buSzPts val="1200"/>
              <a:buChar char="■"/>
              <a:defRPr/>
            </a:lvl9pPr>
          </a:lstStyle>
          <a:p/>
        </p:txBody>
      </p:sp>
      <p:sp>
        <p:nvSpPr>
          <p:cNvPr id="40" name="Google Shape;40;p9"/>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49360" y="8273124"/>
            <a:ext cx="4798800" cy="1183200"/>
          </a:xfrm>
          <a:prstGeom prst="rect">
            <a:avLst/>
          </a:prstGeom>
        </p:spPr>
        <p:txBody>
          <a:bodyPr anchorCtr="0" anchor="ctr" bIns="75125" lIns="75125" spcFirstLastPara="1" rIns="75125" wrap="square" tIns="75125">
            <a:noAutofit/>
          </a:bodyPr>
          <a:lstStyle>
            <a:lvl1pPr indent="-228600" lvl="0" marL="457200">
              <a:lnSpc>
                <a:spcPct val="100000"/>
              </a:lnSpc>
              <a:spcBef>
                <a:spcPts val="0"/>
              </a:spcBef>
              <a:spcAft>
                <a:spcPts val="0"/>
              </a:spcAft>
              <a:buSzPts val="1500"/>
              <a:buNone/>
              <a:defRPr/>
            </a:lvl1pPr>
          </a:lstStyle>
          <a:p/>
        </p:txBody>
      </p:sp>
      <p:sp>
        <p:nvSpPr>
          <p:cNvPr id="43" name="Google Shape;43;p10"/>
          <p:cNvSpPr txBox="1"/>
          <p:nvPr>
            <p:ph idx="12" type="sldNum"/>
          </p:nvPr>
        </p:nvSpPr>
        <p:spPr>
          <a:xfrm>
            <a:off x="6777966" y="9119180"/>
            <a:ext cx="438900" cy="769800"/>
          </a:xfrm>
          <a:prstGeom prst="rect">
            <a:avLst/>
          </a:prstGeom>
        </p:spPr>
        <p:txBody>
          <a:bodyPr anchorCtr="0" anchor="ctr" bIns="75125" lIns="75125" spcFirstLastPara="1" rIns="75125" wrap="square" tIns="751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9360" y="870271"/>
            <a:ext cx="6816600" cy="1119900"/>
          </a:xfrm>
          <a:prstGeom prst="rect">
            <a:avLst/>
          </a:prstGeom>
          <a:noFill/>
          <a:ln>
            <a:noFill/>
          </a:ln>
        </p:spPr>
        <p:txBody>
          <a:bodyPr anchorCtr="0" anchor="t" bIns="75125" lIns="75125" spcFirstLastPara="1" rIns="75125" wrap="square" tIns="75125">
            <a:noAutofit/>
          </a:bodyPr>
          <a:lstStyle>
            <a:lvl1pPr lvl="0">
              <a:spcBef>
                <a:spcPts val="0"/>
              </a:spcBef>
              <a:spcAft>
                <a:spcPts val="0"/>
              </a:spcAft>
              <a:buClr>
                <a:schemeClr val="dk1"/>
              </a:buClr>
              <a:buSzPts val="2300"/>
              <a:buNone/>
              <a:defRPr sz="2300">
                <a:solidFill>
                  <a:schemeClr val="dk1"/>
                </a:solidFill>
              </a:defRPr>
            </a:lvl1pPr>
            <a:lvl2pPr lvl="1">
              <a:spcBef>
                <a:spcPts val="0"/>
              </a:spcBef>
              <a:spcAft>
                <a:spcPts val="0"/>
              </a:spcAft>
              <a:buClr>
                <a:schemeClr val="dk1"/>
              </a:buClr>
              <a:buSzPts val="2300"/>
              <a:buNone/>
              <a:defRPr sz="2300">
                <a:solidFill>
                  <a:schemeClr val="dk1"/>
                </a:solidFill>
              </a:defRPr>
            </a:lvl2pPr>
            <a:lvl3pPr lvl="2">
              <a:spcBef>
                <a:spcPts val="0"/>
              </a:spcBef>
              <a:spcAft>
                <a:spcPts val="0"/>
              </a:spcAft>
              <a:buClr>
                <a:schemeClr val="dk1"/>
              </a:buClr>
              <a:buSzPts val="2300"/>
              <a:buNone/>
              <a:defRPr sz="2300">
                <a:solidFill>
                  <a:schemeClr val="dk1"/>
                </a:solidFill>
              </a:defRPr>
            </a:lvl3pPr>
            <a:lvl4pPr lvl="3">
              <a:spcBef>
                <a:spcPts val="0"/>
              </a:spcBef>
              <a:spcAft>
                <a:spcPts val="0"/>
              </a:spcAft>
              <a:buClr>
                <a:schemeClr val="dk1"/>
              </a:buClr>
              <a:buSzPts val="2300"/>
              <a:buNone/>
              <a:defRPr sz="2300">
                <a:solidFill>
                  <a:schemeClr val="dk1"/>
                </a:solidFill>
              </a:defRPr>
            </a:lvl4pPr>
            <a:lvl5pPr lvl="4">
              <a:spcBef>
                <a:spcPts val="0"/>
              </a:spcBef>
              <a:spcAft>
                <a:spcPts val="0"/>
              </a:spcAft>
              <a:buClr>
                <a:schemeClr val="dk1"/>
              </a:buClr>
              <a:buSzPts val="2300"/>
              <a:buNone/>
              <a:defRPr sz="2300">
                <a:solidFill>
                  <a:schemeClr val="dk1"/>
                </a:solidFill>
              </a:defRPr>
            </a:lvl5pPr>
            <a:lvl6pPr lvl="5">
              <a:spcBef>
                <a:spcPts val="0"/>
              </a:spcBef>
              <a:spcAft>
                <a:spcPts val="0"/>
              </a:spcAft>
              <a:buClr>
                <a:schemeClr val="dk1"/>
              </a:buClr>
              <a:buSzPts val="2300"/>
              <a:buNone/>
              <a:defRPr sz="2300">
                <a:solidFill>
                  <a:schemeClr val="dk1"/>
                </a:solidFill>
              </a:defRPr>
            </a:lvl6pPr>
            <a:lvl7pPr lvl="6">
              <a:spcBef>
                <a:spcPts val="0"/>
              </a:spcBef>
              <a:spcAft>
                <a:spcPts val="0"/>
              </a:spcAft>
              <a:buClr>
                <a:schemeClr val="dk1"/>
              </a:buClr>
              <a:buSzPts val="2300"/>
              <a:buNone/>
              <a:defRPr sz="2300">
                <a:solidFill>
                  <a:schemeClr val="dk1"/>
                </a:solidFill>
              </a:defRPr>
            </a:lvl7pPr>
            <a:lvl8pPr lvl="7">
              <a:spcBef>
                <a:spcPts val="0"/>
              </a:spcBef>
              <a:spcAft>
                <a:spcPts val="0"/>
              </a:spcAft>
              <a:buClr>
                <a:schemeClr val="dk1"/>
              </a:buClr>
              <a:buSzPts val="2300"/>
              <a:buNone/>
              <a:defRPr sz="2300">
                <a:solidFill>
                  <a:schemeClr val="dk1"/>
                </a:solidFill>
              </a:defRPr>
            </a:lvl8pPr>
            <a:lvl9pPr lvl="8">
              <a:spcBef>
                <a:spcPts val="0"/>
              </a:spcBef>
              <a:spcAft>
                <a:spcPts val="0"/>
              </a:spcAft>
              <a:buClr>
                <a:schemeClr val="dk1"/>
              </a:buClr>
              <a:buSzPts val="2300"/>
              <a:buNone/>
              <a:defRPr sz="2300">
                <a:solidFill>
                  <a:schemeClr val="dk1"/>
                </a:solidFill>
              </a:defRPr>
            </a:lvl9pPr>
          </a:lstStyle>
          <a:p/>
        </p:txBody>
      </p:sp>
      <p:sp>
        <p:nvSpPr>
          <p:cNvPr id="7" name="Google Shape;7;p1"/>
          <p:cNvSpPr txBox="1"/>
          <p:nvPr>
            <p:ph idx="1" type="body"/>
          </p:nvPr>
        </p:nvSpPr>
        <p:spPr>
          <a:xfrm>
            <a:off x="249360" y="2253729"/>
            <a:ext cx="6816600" cy="6681000"/>
          </a:xfrm>
          <a:prstGeom prst="rect">
            <a:avLst/>
          </a:prstGeom>
          <a:noFill/>
          <a:ln>
            <a:noFill/>
          </a:ln>
        </p:spPr>
        <p:txBody>
          <a:bodyPr anchorCtr="0" anchor="t" bIns="75125" lIns="75125" spcFirstLastPara="1" rIns="75125" wrap="square" tIns="75125">
            <a:noAutofit/>
          </a:bodyPr>
          <a:lstStyle>
            <a:lvl1pPr indent="-323850" lvl="0" marL="457200">
              <a:lnSpc>
                <a:spcPct val="115000"/>
              </a:lnSpc>
              <a:spcBef>
                <a:spcPts val="0"/>
              </a:spcBef>
              <a:spcAft>
                <a:spcPts val="0"/>
              </a:spcAft>
              <a:buClr>
                <a:schemeClr val="dk2"/>
              </a:buClr>
              <a:buSzPts val="1500"/>
              <a:buChar char="●"/>
              <a:defRPr sz="1500">
                <a:solidFill>
                  <a:schemeClr val="dk2"/>
                </a:solidFill>
              </a:defRPr>
            </a:lvl1pPr>
            <a:lvl2pPr indent="-304800" lvl="1" marL="914400">
              <a:lnSpc>
                <a:spcPct val="115000"/>
              </a:lnSpc>
              <a:spcBef>
                <a:spcPts val="1300"/>
              </a:spcBef>
              <a:spcAft>
                <a:spcPts val="0"/>
              </a:spcAft>
              <a:buClr>
                <a:schemeClr val="dk2"/>
              </a:buClr>
              <a:buSzPts val="1200"/>
              <a:buChar char="○"/>
              <a:defRPr sz="1200">
                <a:solidFill>
                  <a:schemeClr val="dk2"/>
                </a:solidFill>
              </a:defRPr>
            </a:lvl2pPr>
            <a:lvl3pPr indent="-304800" lvl="2" marL="1371600">
              <a:lnSpc>
                <a:spcPct val="115000"/>
              </a:lnSpc>
              <a:spcBef>
                <a:spcPts val="1300"/>
              </a:spcBef>
              <a:spcAft>
                <a:spcPts val="0"/>
              </a:spcAft>
              <a:buClr>
                <a:schemeClr val="dk2"/>
              </a:buClr>
              <a:buSzPts val="1200"/>
              <a:buChar char="■"/>
              <a:defRPr sz="1200">
                <a:solidFill>
                  <a:schemeClr val="dk2"/>
                </a:solidFill>
              </a:defRPr>
            </a:lvl3pPr>
            <a:lvl4pPr indent="-304800" lvl="3" marL="1828800">
              <a:lnSpc>
                <a:spcPct val="115000"/>
              </a:lnSpc>
              <a:spcBef>
                <a:spcPts val="1300"/>
              </a:spcBef>
              <a:spcAft>
                <a:spcPts val="0"/>
              </a:spcAft>
              <a:buClr>
                <a:schemeClr val="dk2"/>
              </a:buClr>
              <a:buSzPts val="1200"/>
              <a:buChar char="●"/>
              <a:defRPr sz="1200">
                <a:solidFill>
                  <a:schemeClr val="dk2"/>
                </a:solidFill>
              </a:defRPr>
            </a:lvl4pPr>
            <a:lvl5pPr indent="-304800" lvl="4" marL="2286000">
              <a:lnSpc>
                <a:spcPct val="115000"/>
              </a:lnSpc>
              <a:spcBef>
                <a:spcPts val="1300"/>
              </a:spcBef>
              <a:spcAft>
                <a:spcPts val="0"/>
              </a:spcAft>
              <a:buClr>
                <a:schemeClr val="dk2"/>
              </a:buClr>
              <a:buSzPts val="1200"/>
              <a:buChar char="○"/>
              <a:defRPr sz="1200">
                <a:solidFill>
                  <a:schemeClr val="dk2"/>
                </a:solidFill>
              </a:defRPr>
            </a:lvl5pPr>
            <a:lvl6pPr indent="-304800" lvl="5" marL="2743200">
              <a:lnSpc>
                <a:spcPct val="115000"/>
              </a:lnSpc>
              <a:spcBef>
                <a:spcPts val="1300"/>
              </a:spcBef>
              <a:spcAft>
                <a:spcPts val="0"/>
              </a:spcAft>
              <a:buClr>
                <a:schemeClr val="dk2"/>
              </a:buClr>
              <a:buSzPts val="1200"/>
              <a:buChar char="■"/>
              <a:defRPr sz="1200">
                <a:solidFill>
                  <a:schemeClr val="dk2"/>
                </a:solidFill>
              </a:defRPr>
            </a:lvl6pPr>
            <a:lvl7pPr indent="-304800" lvl="6" marL="3200400">
              <a:lnSpc>
                <a:spcPct val="115000"/>
              </a:lnSpc>
              <a:spcBef>
                <a:spcPts val="1300"/>
              </a:spcBef>
              <a:spcAft>
                <a:spcPts val="0"/>
              </a:spcAft>
              <a:buClr>
                <a:schemeClr val="dk2"/>
              </a:buClr>
              <a:buSzPts val="1200"/>
              <a:buChar char="●"/>
              <a:defRPr sz="1200">
                <a:solidFill>
                  <a:schemeClr val="dk2"/>
                </a:solidFill>
              </a:defRPr>
            </a:lvl7pPr>
            <a:lvl8pPr indent="-304800" lvl="7" marL="3657600">
              <a:lnSpc>
                <a:spcPct val="115000"/>
              </a:lnSpc>
              <a:spcBef>
                <a:spcPts val="1300"/>
              </a:spcBef>
              <a:spcAft>
                <a:spcPts val="0"/>
              </a:spcAft>
              <a:buClr>
                <a:schemeClr val="dk2"/>
              </a:buClr>
              <a:buSzPts val="1200"/>
              <a:buChar char="○"/>
              <a:defRPr sz="1200">
                <a:solidFill>
                  <a:schemeClr val="dk2"/>
                </a:solidFill>
              </a:defRPr>
            </a:lvl8pPr>
            <a:lvl9pPr indent="-304800" lvl="8" marL="4114800">
              <a:lnSpc>
                <a:spcPct val="115000"/>
              </a:lnSpc>
              <a:spcBef>
                <a:spcPts val="1300"/>
              </a:spcBef>
              <a:spcAft>
                <a:spcPts val="1300"/>
              </a:spcAft>
              <a:buClr>
                <a:schemeClr val="dk2"/>
              </a:buClr>
              <a:buSzPts val="1200"/>
              <a:buChar char="■"/>
              <a:defRPr sz="1200">
                <a:solidFill>
                  <a:schemeClr val="dk2"/>
                </a:solidFill>
              </a:defRPr>
            </a:lvl9pPr>
          </a:lstStyle>
          <a:p/>
        </p:txBody>
      </p:sp>
      <p:sp>
        <p:nvSpPr>
          <p:cNvPr id="8" name="Google Shape;8;p1"/>
          <p:cNvSpPr txBox="1"/>
          <p:nvPr>
            <p:ph idx="12" type="sldNum"/>
          </p:nvPr>
        </p:nvSpPr>
        <p:spPr>
          <a:xfrm>
            <a:off x="6777966" y="9119180"/>
            <a:ext cx="438900" cy="769800"/>
          </a:xfrm>
          <a:prstGeom prst="rect">
            <a:avLst/>
          </a:prstGeom>
          <a:noFill/>
          <a:ln>
            <a:noFill/>
          </a:ln>
        </p:spPr>
        <p:txBody>
          <a:bodyPr anchorCtr="0" anchor="ctr" bIns="75125" lIns="75125" spcFirstLastPara="1" rIns="75125" wrap="square" tIns="75125">
            <a:noAutofit/>
          </a:bodyPr>
          <a:lstStyle>
            <a:lvl1pPr lvl="0" algn="r">
              <a:buNone/>
              <a:defRPr sz="800">
                <a:solidFill>
                  <a:schemeClr val="dk2"/>
                </a:solidFill>
              </a:defRPr>
            </a:lvl1pPr>
            <a:lvl2pPr lvl="1" algn="r">
              <a:buNone/>
              <a:defRPr sz="800">
                <a:solidFill>
                  <a:schemeClr val="dk2"/>
                </a:solidFill>
              </a:defRPr>
            </a:lvl2pPr>
            <a:lvl3pPr lvl="2" algn="r">
              <a:buNone/>
              <a:defRPr sz="800">
                <a:solidFill>
                  <a:schemeClr val="dk2"/>
                </a:solidFill>
              </a:defRPr>
            </a:lvl3pPr>
            <a:lvl4pPr lvl="3" algn="r">
              <a:buNone/>
              <a:defRPr sz="800">
                <a:solidFill>
                  <a:schemeClr val="dk2"/>
                </a:solidFill>
              </a:defRPr>
            </a:lvl4pPr>
            <a:lvl5pPr lvl="4" algn="r">
              <a:buNone/>
              <a:defRPr sz="800">
                <a:solidFill>
                  <a:schemeClr val="dk2"/>
                </a:solidFill>
              </a:defRPr>
            </a:lvl5pPr>
            <a:lvl6pPr lvl="5" algn="r">
              <a:buNone/>
              <a:defRPr sz="800">
                <a:solidFill>
                  <a:schemeClr val="dk2"/>
                </a:solidFill>
              </a:defRPr>
            </a:lvl6pPr>
            <a:lvl7pPr lvl="6" algn="r">
              <a:buNone/>
              <a:defRPr sz="800">
                <a:solidFill>
                  <a:schemeClr val="dk2"/>
                </a:solidFill>
              </a:defRPr>
            </a:lvl7pPr>
            <a:lvl8pPr lvl="7" algn="r">
              <a:buNone/>
              <a:defRPr sz="800">
                <a:solidFill>
                  <a:schemeClr val="dk2"/>
                </a:solidFill>
              </a:defRPr>
            </a:lvl8pPr>
            <a:lvl9pPr lvl="8" algn="r">
              <a:buNone/>
              <a:defRPr sz="8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jpg"/><Relationship Id="rId5" Type="http://schemas.openxmlformats.org/officeDocument/2006/relationships/hyperlink" Target="https://msu.co1.qualtrics.com/jfe/form/SV_3PFIyUr0JWIqb8W" TargetMode="External"/><Relationship Id="rId6" Type="http://schemas.openxmlformats.org/officeDocument/2006/relationships/hyperlink" Target="https://apps.d2l.msu.edu/selfenroll/course/2003127"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12" type="sldNum"/>
          </p:nvPr>
        </p:nvSpPr>
        <p:spPr>
          <a:xfrm>
            <a:off x="1794706" y="9153750"/>
            <a:ext cx="5426400" cy="769800"/>
          </a:xfrm>
          <a:prstGeom prst="rect">
            <a:avLst/>
          </a:prstGeom>
        </p:spPr>
        <p:txBody>
          <a:bodyPr anchorCtr="0" anchor="ctr" bIns="75125" lIns="75125" spcFirstLastPara="1" rIns="75125" wrap="square" tIns="75125">
            <a:noAutofit/>
          </a:bodyPr>
          <a:lstStyle/>
          <a:p>
            <a:pPr indent="0" lvl="0" marL="0" rtl="0" algn="r">
              <a:spcBef>
                <a:spcPts val="0"/>
              </a:spcBef>
              <a:spcAft>
                <a:spcPts val="0"/>
              </a:spcAft>
              <a:buNone/>
            </a:pPr>
            <a:r>
              <a:rPr b="1" lang="en" sz="700">
                <a:latin typeface="Montserrat"/>
                <a:ea typeface="Montserrat"/>
                <a:cs typeface="Montserrat"/>
                <a:sym typeface="Montserrat"/>
              </a:rPr>
              <a:t>LAST REVISED: </a:t>
            </a:r>
            <a:r>
              <a:rPr lang="en" sz="700">
                <a:latin typeface="Montserrat"/>
                <a:ea typeface="Montserrat"/>
                <a:cs typeface="Montserrat"/>
                <a:sym typeface="Montserrat"/>
              </a:rPr>
              <a:t>AUG. 2024 </a:t>
            </a:r>
            <a:endParaRPr sz="700">
              <a:latin typeface="Montserrat"/>
              <a:ea typeface="Montserrat"/>
              <a:cs typeface="Montserrat"/>
              <a:sym typeface="Montserrat"/>
            </a:endParaRPr>
          </a:p>
        </p:txBody>
      </p:sp>
      <p:pic>
        <p:nvPicPr>
          <p:cNvPr id="55" name="Google Shape;55;p13"/>
          <p:cNvPicPr preferRelativeResize="0"/>
          <p:nvPr/>
        </p:nvPicPr>
        <p:blipFill>
          <a:blip r:embed="rId3">
            <a:alphaModFix/>
          </a:blip>
          <a:stretch>
            <a:fillRect/>
          </a:stretch>
        </p:blipFill>
        <p:spPr>
          <a:xfrm>
            <a:off x="230950" y="9284675"/>
            <a:ext cx="1453123" cy="325975"/>
          </a:xfrm>
          <a:prstGeom prst="rect">
            <a:avLst/>
          </a:prstGeom>
          <a:noFill/>
          <a:ln>
            <a:noFill/>
          </a:ln>
        </p:spPr>
      </p:pic>
      <p:pic>
        <p:nvPicPr>
          <p:cNvPr id="56" name="Google Shape;56;p13"/>
          <p:cNvPicPr preferRelativeResize="0"/>
          <p:nvPr/>
        </p:nvPicPr>
        <p:blipFill>
          <a:blip r:embed="rId4">
            <a:alphaModFix amt="25000"/>
          </a:blip>
          <a:stretch>
            <a:fillRect/>
          </a:stretch>
        </p:blipFill>
        <p:spPr>
          <a:xfrm>
            <a:off x="1681600" y="1714713"/>
            <a:ext cx="5652575" cy="6543850"/>
          </a:xfrm>
          <a:prstGeom prst="rect">
            <a:avLst/>
          </a:prstGeom>
          <a:noFill/>
          <a:ln>
            <a:noFill/>
          </a:ln>
        </p:spPr>
      </p:pic>
      <p:sp>
        <p:nvSpPr>
          <p:cNvPr id="57" name="Google Shape;57;p13"/>
          <p:cNvSpPr txBox="1"/>
          <p:nvPr/>
        </p:nvSpPr>
        <p:spPr>
          <a:xfrm>
            <a:off x="358900" y="357825"/>
            <a:ext cx="6862200" cy="461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800">
                <a:solidFill>
                  <a:srgbClr val="18453B"/>
                </a:solidFill>
                <a:latin typeface="Montserrat"/>
                <a:ea typeface="Montserrat"/>
                <a:cs typeface="Montserrat"/>
                <a:sym typeface="Montserrat"/>
              </a:rPr>
              <a:t>E&amp;I MINOR EXPERIENCE CHECKLIST</a:t>
            </a:r>
            <a:endParaRPr sz="1800">
              <a:solidFill>
                <a:srgbClr val="18453B"/>
              </a:solidFill>
              <a:latin typeface="Montserrat"/>
              <a:ea typeface="Montserrat"/>
              <a:cs typeface="Montserrat"/>
              <a:sym typeface="Montserrat"/>
            </a:endParaRPr>
          </a:p>
        </p:txBody>
      </p:sp>
      <p:sp>
        <p:nvSpPr>
          <p:cNvPr id="58" name="Google Shape;58;p13"/>
          <p:cNvSpPr txBox="1"/>
          <p:nvPr/>
        </p:nvSpPr>
        <p:spPr>
          <a:xfrm>
            <a:off x="358900" y="659100"/>
            <a:ext cx="6862200" cy="369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200">
                <a:solidFill>
                  <a:srgbClr val="18453B"/>
                </a:solidFill>
                <a:latin typeface="Montserrat"/>
                <a:ea typeface="Montserrat"/>
                <a:cs typeface="Montserrat"/>
                <a:sym typeface="Montserrat"/>
              </a:rPr>
              <a:t>ETHICS IN ENTREPRENEURSHIP PROGRAM</a:t>
            </a:r>
            <a:endParaRPr b="1" sz="1200">
              <a:solidFill>
                <a:srgbClr val="18453B"/>
              </a:solidFill>
              <a:latin typeface="Montserrat"/>
              <a:ea typeface="Montserrat"/>
              <a:cs typeface="Montserrat"/>
              <a:sym typeface="Montserrat"/>
            </a:endParaRPr>
          </a:p>
        </p:txBody>
      </p:sp>
      <p:sp>
        <p:nvSpPr>
          <p:cNvPr id="59" name="Google Shape;59;p13"/>
          <p:cNvSpPr txBox="1"/>
          <p:nvPr/>
        </p:nvSpPr>
        <p:spPr>
          <a:xfrm>
            <a:off x="326125" y="1132975"/>
            <a:ext cx="6745800" cy="818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latin typeface="Montserrat"/>
                <a:ea typeface="Montserrat"/>
                <a:cs typeface="Montserrat"/>
                <a:sym typeface="Montserrat"/>
              </a:rPr>
              <a:t>These instructions will assist you in successfully completing your Ethics &amp; Entrepreneurship E&amp;I Experience. Before proceeding, your experience must be recorded in Step #2 of the E&amp;I Experiences webpage. By registering the experience and completing the work below, you can ensure that your experience will be counted toward your E&amp;I Minor. </a:t>
            </a:r>
            <a:endParaRPr sz="1100">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b="1" sz="1100">
              <a:solidFill>
                <a:srgbClr val="000000"/>
              </a:solidFill>
              <a:latin typeface="Montserrat"/>
              <a:ea typeface="Montserrat"/>
              <a:cs typeface="Montserrat"/>
              <a:sym typeface="Montserrat"/>
            </a:endParaRPr>
          </a:p>
          <a:p>
            <a:pPr indent="0" lvl="0" marL="0" rtl="0" algn="l">
              <a:spcBef>
                <a:spcPts val="0"/>
              </a:spcBef>
              <a:spcAft>
                <a:spcPts val="0"/>
              </a:spcAft>
              <a:buNone/>
            </a:pPr>
            <a:r>
              <a:rPr b="1" lang="en">
                <a:solidFill>
                  <a:srgbClr val="18453B"/>
                </a:solidFill>
                <a:latin typeface="Montserrat"/>
                <a:ea typeface="Montserrat"/>
                <a:cs typeface="Montserrat"/>
                <a:sym typeface="Montserrat"/>
              </a:rPr>
              <a:t>CHECKLIST</a:t>
            </a:r>
            <a:endParaRPr sz="1300">
              <a:solidFill>
                <a:srgbClr val="18453B"/>
              </a:solidFill>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Record your Experience for the E&amp;I Minor (</a:t>
            </a:r>
            <a:r>
              <a:rPr lang="en" sz="1100" u="sng">
                <a:solidFill>
                  <a:schemeClr val="hlink"/>
                </a:solidFill>
                <a:latin typeface="Montserrat"/>
                <a:ea typeface="Montserrat"/>
                <a:cs typeface="Montserrat"/>
                <a:sym typeface="Montserrat"/>
                <a:hlinkClick r:id="rId5"/>
              </a:rPr>
              <a:t>https://msu.co1.qualtrics.com/jfe/form/SV_3PFIyUr0JWIqb8W</a:t>
            </a:r>
            <a:r>
              <a:rPr lang="en" sz="1100">
                <a:latin typeface="Montserrat"/>
                <a:ea typeface="Montserrat"/>
                <a:cs typeface="Montserrat"/>
                <a:sym typeface="Montserrat"/>
              </a:rPr>
              <a:t>)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Self-enroll in the D2L Course (</a:t>
            </a:r>
            <a:r>
              <a:rPr lang="en" sz="1100" u="sng">
                <a:solidFill>
                  <a:schemeClr val="hlink"/>
                </a:solidFill>
                <a:latin typeface="Montserrat"/>
                <a:ea typeface="Montserrat"/>
                <a:cs typeface="Montserrat"/>
                <a:sym typeface="Montserrat"/>
                <a:hlinkClick r:id="rId6"/>
              </a:rPr>
              <a:t>https://apps.d2l.msu.edu/selfenroll/course/2003127</a:t>
            </a:r>
            <a:r>
              <a:rPr lang="en" sz="1100">
                <a:latin typeface="Montserrat"/>
                <a:ea typeface="Montserrat"/>
                <a:cs typeface="Montserrat"/>
                <a:sym typeface="Montserrat"/>
              </a:rPr>
              <a:t>)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Complete the self-paced D2L program on Ethics &amp; Entrepreneurship  </a:t>
            </a:r>
            <a:endParaRPr sz="1100">
              <a:latin typeface="Montserrat"/>
              <a:ea typeface="Montserrat"/>
              <a:cs typeface="Montserrat"/>
              <a:sym typeface="Montserrat"/>
            </a:endParaRPr>
          </a:p>
          <a:p>
            <a:pPr indent="-298450" lvl="0" marL="457200" rtl="0" algn="l">
              <a:spcBef>
                <a:spcPts val="1000"/>
              </a:spcBef>
              <a:spcAft>
                <a:spcPts val="0"/>
              </a:spcAft>
              <a:buClr>
                <a:srgbClr val="000000"/>
              </a:buClr>
              <a:buSzPts val="1100"/>
              <a:buFont typeface="Montserrat"/>
              <a:buChar char="❏"/>
            </a:pPr>
            <a:r>
              <a:rPr lang="en" sz="1100">
                <a:latin typeface="Montserrat"/>
                <a:ea typeface="Montserrat"/>
                <a:cs typeface="Montserrat"/>
                <a:sym typeface="Montserrat"/>
              </a:rPr>
              <a:t>Write a paper with the criteria below and submit to the D2L course you self-enrolled in. </a:t>
            </a:r>
            <a:endParaRPr sz="1100">
              <a:latin typeface="Montserrat"/>
              <a:ea typeface="Montserrat"/>
              <a:cs typeface="Montserrat"/>
              <a:sym typeface="Montserrat"/>
            </a:endParaRPr>
          </a:p>
          <a:p>
            <a:pPr indent="0" lvl="0" marL="0" rtl="0" algn="l">
              <a:spcBef>
                <a:spcPts val="1000"/>
              </a:spcBef>
              <a:spcAft>
                <a:spcPts val="0"/>
              </a:spcAft>
              <a:buNone/>
            </a:pPr>
            <a:r>
              <a:t/>
            </a:r>
            <a:endParaRPr sz="1100">
              <a:solidFill>
                <a:srgbClr val="000000"/>
              </a:solidFill>
              <a:latin typeface="Montserrat"/>
              <a:ea typeface="Montserrat"/>
              <a:cs typeface="Montserrat"/>
              <a:sym typeface="Montserrat"/>
            </a:endParaRPr>
          </a:p>
          <a:p>
            <a:pPr indent="0" lvl="0" marL="0" rtl="0" algn="l">
              <a:spcBef>
                <a:spcPts val="0"/>
              </a:spcBef>
              <a:spcAft>
                <a:spcPts val="0"/>
              </a:spcAft>
              <a:buClr>
                <a:srgbClr val="000000"/>
              </a:buClr>
              <a:buSzPts val="1100"/>
              <a:buFont typeface="Arial"/>
              <a:buNone/>
            </a:pPr>
            <a:r>
              <a:rPr b="1" lang="en">
                <a:solidFill>
                  <a:srgbClr val="18453B"/>
                </a:solidFill>
                <a:latin typeface="Montserrat"/>
                <a:ea typeface="Montserrat"/>
                <a:cs typeface="Montserrat"/>
                <a:sym typeface="Montserrat"/>
              </a:rPr>
              <a:t>WORK TO BE COMPLETED</a:t>
            </a:r>
            <a:endParaRPr sz="1300">
              <a:solidFill>
                <a:srgbClr val="18453B"/>
              </a:solidFill>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Through various modules, you will learn key issues related to being an ethical entrepreneur. You will have opportunities for reflection and application through case studies. Through the D2L program, you will complete a series of modules showing a deep and thorough understanding of key issues in ethics and entrepreneurship. You will leverage skills within the Entrepreneurial Mindset, such as openness, proactiveness and solution seeking.  </a:t>
            </a:r>
            <a:endParaRPr sz="1100">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sz="1200">
              <a:solidFill>
                <a:srgbClr val="000000"/>
              </a:solidFill>
              <a:latin typeface="Montserrat"/>
              <a:ea typeface="Montserrat"/>
              <a:cs typeface="Montserrat"/>
              <a:sym typeface="Montserrat"/>
            </a:endParaRPr>
          </a:p>
          <a:p>
            <a:pPr indent="0" lvl="0" marL="0" rtl="0" algn="l">
              <a:spcBef>
                <a:spcPts val="0"/>
              </a:spcBef>
              <a:spcAft>
                <a:spcPts val="0"/>
              </a:spcAft>
              <a:buNone/>
            </a:pPr>
            <a:r>
              <a:rPr b="1" lang="en">
                <a:solidFill>
                  <a:srgbClr val="18453B"/>
                </a:solidFill>
                <a:latin typeface="Montserrat"/>
                <a:ea typeface="Montserrat"/>
                <a:cs typeface="Montserrat"/>
                <a:sym typeface="Montserrat"/>
              </a:rPr>
              <a:t>EVALUATION CRITERIA</a:t>
            </a:r>
            <a:endParaRPr sz="1200">
              <a:solidFill>
                <a:srgbClr val="18453B"/>
              </a:solidFill>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After completing the Ethics &amp; Entrepreneurship Program, you will upload a paper to D2L, no less than 500 words, reflecting on the experience. This will include: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A summary of what you learned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What your values are and how they show up in your life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How you can apply this learning to your career/life/major </a:t>
            </a:r>
            <a:endParaRPr sz="1100">
              <a:latin typeface="Montserrat"/>
              <a:ea typeface="Montserrat"/>
              <a:cs typeface="Montserrat"/>
              <a:sym typeface="Montserrat"/>
            </a:endParaRPr>
          </a:p>
          <a:p>
            <a:pPr indent="-298450" lvl="0" marL="457200" rtl="0" algn="l">
              <a:spcBef>
                <a:spcPts val="0"/>
              </a:spcBef>
              <a:spcAft>
                <a:spcPts val="0"/>
              </a:spcAft>
              <a:buSzPts val="1100"/>
              <a:buFont typeface="Montserrat"/>
              <a:buChar char="●"/>
            </a:pPr>
            <a:r>
              <a:rPr lang="en" sz="1100">
                <a:latin typeface="Montserrat"/>
                <a:ea typeface="Montserrat"/>
                <a:cs typeface="Montserrat"/>
                <a:sym typeface="Montserrat"/>
              </a:rPr>
              <a:t>Overall feedback on the experience </a:t>
            </a:r>
            <a:endParaRPr sz="1100">
              <a:latin typeface="Montserrat"/>
              <a:ea typeface="Montserrat"/>
              <a:cs typeface="Montserrat"/>
              <a:sym typeface="Montserrat"/>
            </a:endParaRPr>
          </a:p>
          <a:p>
            <a:pPr indent="0" lvl="0" marL="0" rtl="0" algn="l">
              <a:spcBef>
                <a:spcPts val="0"/>
              </a:spcBef>
              <a:spcAft>
                <a:spcPts val="0"/>
              </a:spcAft>
              <a:buNone/>
            </a:pPr>
            <a:r>
              <a:t/>
            </a:r>
            <a:endParaRPr sz="1100">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The Burgess Institute for Entrepreneurship &amp; Innovation will be able to successfully sign off when you can display your engagement, learning and effort through a comprehensive reflection paper.  </a:t>
            </a:r>
            <a:endParaRPr sz="1100">
              <a:latin typeface="Montserrat"/>
              <a:ea typeface="Montserrat"/>
              <a:cs typeface="Montserrat"/>
              <a:sym typeface="Montserrat"/>
            </a:endParaRPr>
          </a:p>
          <a:p>
            <a:pPr indent="0" lvl="0" marL="0" rtl="0" algn="l">
              <a:spcBef>
                <a:spcPts val="0"/>
              </a:spcBef>
              <a:spcAft>
                <a:spcPts val="0"/>
              </a:spcAft>
              <a:buNone/>
            </a:pPr>
            <a:r>
              <a:t/>
            </a:r>
            <a:endParaRPr sz="1200">
              <a:solidFill>
                <a:srgbClr val="000000"/>
              </a:solidFill>
              <a:latin typeface="Montserrat"/>
              <a:ea typeface="Montserrat"/>
              <a:cs typeface="Montserrat"/>
              <a:sym typeface="Montserrat"/>
            </a:endParaRPr>
          </a:p>
          <a:p>
            <a:pPr indent="0" lvl="0" marL="0" rtl="0" algn="l">
              <a:spcBef>
                <a:spcPts val="0"/>
              </a:spcBef>
              <a:spcAft>
                <a:spcPts val="0"/>
              </a:spcAft>
              <a:buClr>
                <a:srgbClr val="000000"/>
              </a:buClr>
              <a:buSzPts val="1100"/>
              <a:buFont typeface="Arial"/>
              <a:buNone/>
            </a:pPr>
            <a:r>
              <a:rPr b="1" lang="en">
                <a:solidFill>
                  <a:srgbClr val="18453B"/>
                </a:solidFill>
                <a:latin typeface="Montserrat"/>
                <a:ea typeface="Montserrat"/>
                <a:cs typeface="Montserrat"/>
                <a:sym typeface="Montserrat"/>
              </a:rPr>
              <a:t>DATE OF COMPLETION</a:t>
            </a:r>
            <a:endParaRPr sz="1300">
              <a:solidFill>
                <a:srgbClr val="18453B"/>
              </a:solidFill>
              <a:latin typeface="Montserrat"/>
              <a:ea typeface="Montserrat"/>
              <a:cs typeface="Montserrat"/>
              <a:sym typeface="Montserrat"/>
            </a:endParaRPr>
          </a:p>
          <a:p>
            <a:pPr indent="0" lvl="0" marL="0" rtl="0" algn="l">
              <a:spcBef>
                <a:spcPts val="0"/>
              </a:spcBef>
              <a:spcAft>
                <a:spcPts val="0"/>
              </a:spcAft>
              <a:buNone/>
            </a:pPr>
            <a:r>
              <a:rPr lang="en" sz="1100">
                <a:latin typeface="Montserrat"/>
                <a:ea typeface="Montserrat"/>
                <a:cs typeface="Montserrat"/>
                <a:sym typeface="Montserrat"/>
              </a:rPr>
              <a:t>Papers should be uploaded by the Friday of the last week of classes, during the same semester that the 	student completed the D2L program. </a:t>
            </a:r>
            <a:endParaRPr sz="1100">
              <a:solidFill>
                <a:srgbClr val="000000"/>
              </a:solidFill>
              <a:latin typeface="Montserrat"/>
              <a:ea typeface="Montserrat"/>
              <a:cs typeface="Montserrat"/>
              <a:sym typeface="Montserrat"/>
            </a:endParaRPr>
          </a:p>
          <a:p>
            <a:pPr indent="0" lvl="0" marL="0" rtl="0" algn="l">
              <a:spcBef>
                <a:spcPts val="0"/>
              </a:spcBef>
              <a:spcAft>
                <a:spcPts val="0"/>
              </a:spcAft>
              <a:buNone/>
            </a:pPr>
            <a:r>
              <a:t/>
            </a:r>
            <a:endParaRPr sz="1200">
              <a:solidFill>
                <a:srgbClr val="000000"/>
              </a:solidFill>
              <a:latin typeface="Montserrat"/>
              <a:ea typeface="Montserrat"/>
              <a:cs typeface="Montserrat"/>
              <a:sym typeface="Montserra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B1D3A29DABFA4D91BD2A3DF988F5A1" ma:contentTypeVersion="18" ma:contentTypeDescription="Create a new document." ma:contentTypeScope="" ma:versionID="21d705de55e0356ca309a2b7832fcae4">
  <xsd:schema xmlns:xsd="http://www.w3.org/2001/XMLSchema" xmlns:xs="http://www.w3.org/2001/XMLSchema" xmlns:p="http://schemas.microsoft.com/office/2006/metadata/properties" xmlns:ns2="0bbfd46d-08a8-466f-92dd-a7f0243e6d51" xmlns:ns3="cd373e1b-84ff-48f9-9ec7-3d0b114946a1" targetNamespace="http://schemas.microsoft.com/office/2006/metadata/properties" ma:root="true" ma:fieldsID="52222b7d0def0a7837a62d885806249e" ns2:_="" ns3:_="">
    <xsd:import namespace="0bbfd46d-08a8-466f-92dd-a7f0243e6d51"/>
    <xsd:import namespace="cd373e1b-84ff-48f9-9ec7-3d0b114946a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bfd46d-08a8-466f-92dd-a7f0243e6d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ad816ea-8460-453a-b1af-cd753e23c0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373e1b-84ff-48f9-9ec7-3d0b114946a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1b61ff8-ca76-4570-bdfb-516bdfd73c25}" ma:internalName="TaxCatchAll" ma:showField="CatchAllData" ma:web="cd373e1b-84ff-48f9-9ec7-3d0b114946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d373e1b-84ff-48f9-9ec7-3d0b114946a1" xsi:nil="true"/>
    <lcf76f155ced4ddcb4097134ff3c332f xmlns="0bbfd46d-08a8-466f-92dd-a7f0243e6d5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2418B6-889B-4B3C-A14C-43C128866103}"/>
</file>

<file path=customXml/itemProps2.xml><?xml version="1.0" encoding="utf-8"?>
<ds:datastoreItem xmlns:ds="http://schemas.openxmlformats.org/officeDocument/2006/customXml" ds:itemID="{2FBB893F-CDB6-4543-8FCB-B6BCFA93648E}"/>
</file>

<file path=customXml/itemProps3.xml><?xml version="1.0" encoding="utf-8"?>
<ds:datastoreItem xmlns:ds="http://schemas.openxmlformats.org/officeDocument/2006/customXml" ds:itemID="{FC1A6BD5-81B6-4137-91E1-ECEE6B51D66A}"/>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0x010100DEB1D3A29DABFA4D91BD2A3DF988F5A1</vt:lpwstr>
  </property>
</Properties>
</file>