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</p:sldIdLst>
  <p:sldSz cy="10058400" cx="731520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  <p15:guide id="3" pos="14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304"/>
        <p:guide pos="143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Montserrat-bold.fntdata"/><Relationship Id="rId13" Type="http://schemas.openxmlformats.org/officeDocument/2006/relationships/customXml" Target="../customXml/item3.xml"/><Relationship Id="rId3" Type="http://schemas.openxmlformats.org/officeDocument/2006/relationships/presProps" Target="presProps.xml"/><Relationship Id="rId7" Type="http://schemas.openxmlformats.org/officeDocument/2006/relationships/font" Target="fonts/Montserrat-regular.fntdata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font" Target="fonts/Montserrat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aa2e9a35a_0_47:notes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aa2e9a35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49367" y="1456058"/>
            <a:ext cx="6816600" cy="40140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49360" y="5542289"/>
            <a:ext cx="6816600" cy="15501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49360" y="2163089"/>
            <a:ext cx="6816600" cy="38397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49360" y="6164351"/>
            <a:ext cx="6816600" cy="2544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49360" y="4206107"/>
            <a:ext cx="6816600" cy="16464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4936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86592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49360" y="1086507"/>
            <a:ext cx="2246400" cy="14778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49360" y="2717440"/>
            <a:ext cx="2246400" cy="62175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92200" y="880293"/>
            <a:ext cx="5094000" cy="799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44"/>
            <a:ext cx="365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2400" y="2411542"/>
            <a:ext cx="3236400" cy="28986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2400" y="5481569"/>
            <a:ext cx="3236400" cy="24153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951600" y="1415969"/>
            <a:ext cx="3069600" cy="72261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49360" y="8273124"/>
            <a:ext cx="4798800" cy="11832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1pPr>
            <a:lvl2pPr indent="-304800" lvl="1" marL="914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>
              <a:lnSpc>
                <a:spcPct val="115000"/>
              </a:lnSpc>
              <a:spcBef>
                <a:spcPts val="1300"/>
              </a:spcBef>
              <a:spcAft>
                <a:spcPts val="130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r">
              <a:buNone/>
              <a:defRPr sz="800">
                <a:solidFill>
                  <a:schemeClr val="dk2"/>
                </a:solidFill>
              </a:defRPr>
            </a:lvl1pPr>
            <a:lvl2pPr lvl="1" algn="r">
              <a:buNone/>
              <a:defRPr sz="800">
                <a:solidFill>
                  <a:schemeClr val="dk2"/>
                </a:solidFill>
              </a:defRPr>
            </a:lvl2pPr>
            <a:lvl3pPr lvl="2" algn="r">
              <a:buNone/>
              <a:defRPr sz="800">
                <a:solidFill>
                  <a:schemeClr val="dk2"/>
                </a:solidFill>
              </a:defRPr>
            </a:lvl3pPr>
            <a:lvl4pPr lvl="3" algn="r">
              <a:buNone/>
              <a:defRPr sz="800">
                <a:solidFill>
                  <a:schemeClr val="dk2"/>
                </a:solidFill>
              </a:defRPr>
            </a:lvl4pPr>
            <a:lvl5pPr lvl="4" algn="r">
              <a:buNone/>
              <a:defRPr sz="800">
                <a:solidFill>
                  <a:schemeClr val="dk2"/>
                </a:solidFill>
              </a:defRPr>
            </a:lvl5pPr>
            <a:lvl6pPr lvl="5" algn="r">
              <a:buNone/>
              <a:defRPr sz="800">
                <a:solidFill>
                  <a:schemeClr val="dk2"/>
                </a:solidFill>
              </a:defRPr>
            </a:lvl6pPr>
            <a:lvl7pPr lvl="6" algn="r">
              <a:buNone/>
              <a:defRPr sz="800">
                <a:solidFill>
                  <a:schemeClr val="dk2"/>
                </a:solidFill>
              </a:defRPr>
            </a:lvl7pPr>
            <a:lvl8pPr lvl="7" algn="r">
              <a:buNone/>
              <a:defRPr sz="800">
                <a:solidFill>
                  <a:schemeClr val="dk2"/>
                </a:solidFill>
              </a:defRPr>
            </a:lvl8pPr>
            <a:lvl9pPr lvl="8" algn="r">
              <a:buNone/>
              <a:defRPr sz="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hyperlink" Target="https://msu.co1.qualtrics.com/jfe/form/SV_3PFIyUr0JWIqb8W" TargetMode="External"/><Relationship Id="rId6" Type="http://schemas.openxmlformats.org/officeDocument/2006/relationships/hyperlink" Target="https://apps.d2l.msu.edu/selfenroll/course/2189979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1662613" y="1714713"/>
            <a:ext cx="5652575" cy="654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1794706" y="9153750"/>
            <a:ext cx="54264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latin typeface="Montserrat"/>
                <a:ea typeface="Montserrat"/>
                <a:cs typeface="Montserrat"/>
                <a:sym typeface="Montserrat"/>
              </a:rPr>
              <a:t>LAST REVISED: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AUG. 2024 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950" y="9284675"/>
            <a:ext cx="1453123" cy="3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8900" y="357825"/>
            <a:ext cx="686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E&amp;I MINOR EXPERIENCE CHECKLIST</a:t>
            </a:r>
            <a:endParaRPr sz="18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8900" y="659100"/>
            <a:ext cx="6862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BUILD YOUR BRAND</a:t>
            </a:r>
            <a:endParaRPr b="1"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26125" y="1132975"/>
            <a:ext cx="6745800" cy="81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These instructions will assist you in successfully completing your Build Your Brand E&amp;I Experience. Before proceeding, your experience must be recorded in Step #2 of the E&amp;I Experiences webpage. By registering the experience and completing the work below, you can ensure that your experience will be counted toward your E&amp;I Minor.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CHECKLIST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Record your Experience for the E&amp;I Minor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https://msu.co1.qualtrics.com/jfe/form/SV_3PFIyUr0JWIqb8W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Self-enroll in the D2L Course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https://apps.d2l.msu.edu/selfenroll/course/2189979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Pick up a physical copy of the Branding Booklet from the Burgess Institute Offices at 325 E. Grand River, Suite 355, M-Th 10am-3pm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Complete the booklet and upload the deliverables to the D2L you self-enrolled in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WORK TO BE COMPLETED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You will complete a book created to define your brand. You will spend time going through the booklet and completing the exercises on the topics of: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Discovering Your Strengths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Uncovering Your Weaknesses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Establishing Your Values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Pursuing Your Passions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Defining Your Purpose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Telling Your Story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You will be utilizing business acumen learned in your courses, while practicing skills of the Entrepreneurial Mindset to accomplish your goals in this E&amp;I Experience.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EVALUATION CRITERIA</a:t>
            </a:r>
            <a:endParaRPr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 Burgess Institute for Entrepreneurship &amp; Innovation will be able to successfully sign off when you can display your engagement, learning and effort through your D2L submissions.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DATE OF COMPLETION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All work should be uploaded by the Friday of the last week of classes, during the same semester that the student completes the Build Your Brand booklet.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B1D3A29DABFA4D91BD2A3DF988F5A1" ma:contentTypeVersion="18" ma:contentTypeDescription="Create a new document." ma:contentTypeScope="" ma:versionID="21d705de55e0356ca309a2b7832fcae4">
  <xsd:schema xmlns:xsd="http://www.w3.org/2001/XMLSchema" xmlns:xs="http://www.w3.org/2001/XMLSchema" xmlns:p="http://schemas.microsoft.com/office/2006/metadata/properties" xmlns:ns2="0bbfd46d-08a8-466f-92dd-a7f0243e6d51" xmlns:ns3="cd373e1b-84ff-48f9-9ec7-3d0b114946a1" targetNamespace="http://schemas.microsoft.com/office/2006/metadata/properties" ma:root="true" ma:fieldsID="52222b7d0def0a7837a62d885806249e" ns2:_="" ns3:_="">
    <xsd:import namespace="0bbfd46d-08a8-466f-92dd-a7f0243e6d51"/>
    <xsd:import namespace="cd373e1b-84ff-48f9-9ec7-3d0b11494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fd46d-08a8-466f-92dd-a7f0243e6d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73e1b-84ff-48f9-9ec7-3d0b11494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b61ff8-ca76-4570-bdfb-516bdfd73c25}" ma:internalName="TaxCatchAll" ma:showField="CatchAllData" ma:web="cd373e1b-84ff-48f9-9ec7-3d0b11494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373e1b-84ff-48f9-9ec7-3d0b114946a1" xsi:nil="true"/>
    <lcf76f155ced4ddcb4097134ff3c332f xmlns="0bbfd46d-08a8-466f-92dd-a7f0243e6d5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82CBFF-A950-463C-A0D8-F9AE4CB32CAB}"/>
</file>

<file path=customXml/itemProps2.xml><?xml version="1.0" encoding="utf-8"?>
<ds:datastoreItem xmlns:ds="http://schemas.openxmlformats.org/officeDocument/2006/customXml" ds:itemID="{73B634A6-8D97-4598-A20F-32172727470D}"/>
</file>

<file path=customXml/itemProps3.xml><?xml version="1.0" encoding="utf-8"?>
<ds:datastoreItem xmlns:ds="http://schemas.openxmlformats.org/officeDocument/2006/customXml" ds:itemID="{BDD2D529-4286-47DB-B424-9D37B89D128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0x010100DEB1D3A29DABFA4D91BD2A3DF988F5A1</vt:lpwstr>
  </property>
</Properties>
</file>