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7.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8.xml" ContentType="application/vnd.openxmlformats-officedocument.theme+xml"/>
  <Override PartName="/ppt/slideLayouts/slideLayout57.xml" ContentType="application/vnd.openxmlformats-officedocument.presentationml.slideLayout+xml"/>
  <Override PartName="/ppt/theme/theme9.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10.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 id="2147483744" r:id="rId5"/>
    <p:sldMasterId id="2147483747" r:id="rId6"/>
    <p:sldMasterId id="2147483763" r:id="rId7"/>
    <p:sldMasterId id="2147483766" r:id="rId8"/>
    <p:sldMasterId id="2147483774" r:id="rId9"/>
    <p:sldMasterId id="2147483776" r:id="rId10"/>
    <p:sldMasterId id="2147483783" r:id="rId11"/>
  </p:sldMasterIdLst>
  <p:notesMasterIdLst>
    <p:notesMasterId r:id="rId32"/>
  </p:notesMasterIdLst>
  <p:sldIdLst>
    <p:sldId id="286" r:id="rId12"/>
    <p:sldId id="312" r:id="rId13"/>
    <p:sldId id="288" r:id="rId14"/>
    <p:sldId id="289" r:id="rId15"/>
    <p:sldId id="290" r:id="rId16"/>
    <p:sldId id="264" r:id="rId17"/>
    <p:sldId id="266" r:id="rId18"/>
    <p:sldId id="265" r:id="rId19"/>
    <p:sldId id="260" r:id="rId20"/>
    <p:sldId id="267" r:id="rId21"/>
    <p:sldId id="263" r:id="rId22"/>
    <p:sldId id="262" r:id="rId23"/>
    <p:sldId id="291" r:id="rId24"/>
    <p:sldId id="304" r:id="rId25"/>
    <p:sldId id="306" r:id="rId26"/>
    <p:sldId id="307" r:id="rId27"/>
    <p:sldId id="308" r:id="rId28"/>
    <p:sldId id="303" r:id="rId29"/>
    <p:sldId id="310" r:id="rId30"/>
    <p:sldId id="30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BE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A36DF4-D7FC-A6CE-837C-E7069197C7B2}" v="40" dt="2022-09-06T18:43:01.192"/>
    <p1510:client id="{9B959F8E-006E-7CFF-A143-CB5B78533843}" v="219" dt="2022-09-07T13:44:44.8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66099" autoAdjust="0"/>
  </p:normalViewPr>
  <p:slideViewPr>
    <p:cSldViewPr snapToGrid="0">
      <p:cViewPr varScale="1">
        <p:scale>
          <a:sx n="73" d="100"/>
          <a:sy n="73" d="100"/>
        </p:scale>
        <p:origin x="198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u, Taosheng" userId="S::tsliu@msu.edu::45388f42-722d-4fac-8b6c-18072748ed95" providerId="AD" clId="Web-{3FA36DF4-D7FC-A6CE-837C-E7069197C7B2}"/>
    <pc:docChg chg="modSld">
      <pc:chgData name="Liu, Taosheng" userId="S::tsliu@msu.edu::45388f42-722d-4fac-8b6c-18072748ed95" providerId="AD" clId="Web-{3FA36DF4-D7FC-A6CE-837C-E7069197C7B2}" dt="2022-09-06T18:43:00.848" v="36" actId="20577"/>
      <pc:docMkLst>
        <pc:docMk/>
      </pc:docMkLst>
      <pc:sldChg chg="modSp">
        <pc:chgData name="Liu, Taosheng" userId="S::tsliu@msu.edu::45388f42-722d-4fac-8b6c-18072748ed95" providerId="AD" clId="Web-{3FA36DF4-D7FC-A6CE-837C-E7069197C7B2}" dt="2022-09-06T18:38:47.916" v="2" actId="20577"/>
        <pc:sldMkLst>
          <pc:docMk/>
          <pc:sldMk cId="1373530669" sldId="256"/>
        </pc:sldMkLst>
        <pc:spChg chg="mod">
          <ac:chgData name="Liu, Taosheng" userId="S::tsliu@msu.edu::45388f42-722d-4fac-8b6c-18072748ed95" providerId="AD" clId="Web-{3FA36DF4-D7FC-A6CE-837C-E7069197C7B2}" dt="2022-09-06T18:38:47.916" v="2" actId="20577"/>
          <ac:spMkLst>
            <pc:docMk/>
            <pc:sldMk cId="1373530669" sldId="256"/>
            <ac:spMk id="2" creationId="{54747F85-D076-4F2A-8681-1188C52D0620}"/>
          </ac:spMkLst>
        </pc:spChg>
        <pc:spChg chg="mod">
          <ac:chgData name="Liu, Taosheng" userId="S::tsliu@msu.edu::45388f42-722d-4fac-8b6c-18072748ed95" providerId="AD" clId="Web-{3FA36DF4-D7FC-A6CE-837C-E7069197C7B2}" dt="2022-09-06T18:38:39.041" v="1" actId="20577"/>
          <ac:spMkLst>
            <pc:docMk/>
            <pc:sldMk cId="1373530669" sldId="256"/>
            <ac:spMk id="4" creationId="{015B9F34-FC65-4E86-B605-241D81F4309D}"/>
          </ac:spMkLst>
        </pc:spChg>
      </pc:sldChg>
      <pc:sldChg chg="modSp">
        <pc:chgData name="Liu, Taosheng" userId="S::tsliu@msu.edu::45388f42-722d-4fac-8b6c-18072748ed95" providerId="AD" clId="Web-{3FA36DF4-D7FC-A6CE-837C-E7069197C7B2}" dt="2022-09-06T18:39:31.668" v="3" actId="20577"/>
        <pc:sldMkLst>
          <pc:docMk/>
          <pc:sldMk cId="588116006" sldId="257"/>
        </pc:sldMkLst>
        <pc:spChg chg="mod">
          <ac:chgData name="Liu, Taosheng" userId="S::tsliu@msu.edu::45388f42-722d-4fac-8b6c-18072748ed95" providerId="AD" clId="Web-{3FA36DF4-D7FC-A6CE-837C-E7069197C7B2}" dt="2022-09-06T18:39:31.668" v="3" actId="20577"/>
          <ac:spMkLst>
            <pc:docMk/>
            <pc:sldMk cId="588116006" sldId="257"/>
            <ac:spMk id="3" creationId="{F6085BC5-F4DC-40F2-9489-34B2EC95F3F7}"/>
          </ac:spMkLst>
        </pc:spChg>
      </pc:sldChg>
      <pc:sldChg chg="modSp">
        <pc:chgData name="Liu, Taosheng" userId="S::tsliu@msu.edu::45388f42-722d-4fac-8b6c-18072748ed95" providerId="AD" clId="Web-{3FA36DF4-D7FC-A6CE-837C-E7069197C7B2}" dt="2022-09-06T18:41:15.235" v="8" actId="20577"/>
        <pc:sldMkLst>
          <pc:docMk/>
          <pc:sldMk cId="833805294" sldId="260"/>
        </pc:sldMkLst>
        <pc:spChg chg="mod">
          <ac:chgData name="Liu, Taosheng" userId="S::tsliu@msu.edu::45388f42-722d-4fac-8b6c-18072748ed95" providerId="AD" clId="Web-{3FA36DF4-D7FC-A6CE-837C-E7069197C7B2}" dt="2022-09-06T18:41:15.235" v="8" actId="20577"/>
          <ac:spMkLst>
            <pc:docMk/>
            <pc:sldMk cId="833805294" sldId="260"/>
            <ac:spMk id="3" creationId="{07F6E8A3-470E-4463-9DB7-476F177B5B87}"/>
          </ac:spMkLst>
        </pc:spChg>
      </pc:sldChg>
      <pc:sldChg chg="modSp">
        <pc:chgData name="Liu, Taosheng" userId="S::tsliu@msu.edu::45388f42-722d-4fac-8b6c-18072748ed95" providerId="AD" clId="Web-{3FA36DF4-D7FC-A6CE-837C-E7069197C7B2}" dt="2022-09-06T18:43:00.848" v="36" actId="20577"/>
        <pc:sldMkLst>
          <pc:docMk/>
          <pc:sldMk cId="2048234544" sldId="263"/>
        </pc:sldMkLst>
        <pc:spChg chg="mod">
          <ac:chgData name="Liu, Taosheng" userId="S::tsliu@msu.edu::45388f42-722d-4fac-8b6c-18072748ed95" providerId="AD" clId="Web-{3FA36DF4-D7FC-A6CE-837C-E7069197C7B2}" dt="2022-09-06T18:43:00.848" v="36" actId="20577"/>
          <ac:spMkLst>
            <pc:docMk/>
            <pc:sldMk cId="2048234544" sldId="263"/>
            <ac:spMk id="3" creationId="{0BA6D9D2-8B7C-4327-92C3-30162EF0623A}"/>
          </ac:spMkLst>
        </pc:spChg>
      </pc:sldChg>
    </pc:docChg>
  </pc:docChgLst>
  <pc:docChgLst>
    <pc:chgData name="Liu, Taosheng" userId="S::tsliu@msu.edu::45388f42-722d-4fac-8b6c-18072748ed95" providerId="AD" clId="Web-{9B959F8E-006E-7CFF-A143-CB5B78533843}"/>
    <pc:docChg chg="modSld">
      <pc:chgData name="Liu, Taosheng" userId="S::tsliu@msu.edu::45388f42-722d-4fac-8b6c-18072748ed95" providerId="AD" clId="Web-{9B959F8E-006E-7CFF-A143-CB5B78533843}" dt="2022-09-07T13:44:44.525" v="136" actId="20577"/>
      <pc:docMkLst>
        <pc:docMk/>
      </pc:docMkLst>
      <pc:sldChg chg="modSp">
        <pc:chgData name="Liu, Taosheng" userId="S::tsliu@msu.edu::45388f42-722d-4fac-8b6c-18072748ed95" providerId="AD" clId="Web-{9B959F8E-006E-7CFF-A143-CB5B78533843}" dt="2022-09-07T13:44:44.525" v="136" actId="20577"/>
        <pc:sldMkLst>
          <pc:docMk/>
          <pc:sldMk cId="3839294512" sldId="259"/>
        </pc:sldMkLst>
        <pc:spChg chg="mod">
          <ac:chgData name="Liu, Taosheng" userId="S::tsliu@msu.edu::45388f42-722d-4fac-8b6c-18072748ed95" providerId="AD" clId="Web-{9B959F8E-006E-7CFF-A143-CB5B78533843}" dt="2022-09-07T13:42:10.615" v="118" actId="1076"/>
          <ac:spMkLst>
            <pc:docMk/>
            <pc:sldMk cId="3839294512" sldId="259"/>
            <ac:spMk id="2" creationId="{59E2C4F1-0636-4091-894D-D59D0A4E43D9}"/>
          </ac:spMkLst>
        </pc:spChg>
        <pc:spChg chg="mod">
          <ac:chgData name="Liu, Taosheng" userId="S::tsliu@msu.edu::45388f42-722d-4fac-8b6c-18072748ed95" providerId="AD" clId="Web-{9B959F8E-006E-7CFF-A143-CB5B78533843}" dt="2022-09-07T13:44:44.525" v="136" actId="20577"/>
          <ac:spMkLst>
            <pc:docMk/>
            <pc:sldMk cId="3839294512" sldId="259"/>
            <ac:spMk id="3" creationId="{7C6ED275-E4EC-4A96-A8EB-532E5E5FF304}"/>
          </ac:spMkLst>
        </pc:sp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g"/><Relationship Id="rId5" Type="http://schemas.openxmlformats.org/officeDocument/2006/relationships/image" Target="../media/image30.jpg"/><Relationship Id="rId4" Type="http://schemas.openxmlformats.org/officeDocument/2006/relationships/image" Target="../media/image29.jpg"/></Relationships>
</file>

<file path=ppt/diagrams/_rels/drawing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image" Target="../media/image26.jpg"/><Relationship Id="rId5" Type="http://schemas.openxmlformats.org/officeDocument/2006/relationships/image" Target="../media/image30.jpg"/><Relationship Id="rId4" Type="http://schemas.openxmlformats.org/officeDocument/2006/relationships/image" Target="../media/image2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821EB5-A5E5-4576-AA1A-21713C6630F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9C09FE8-88F9-4B46-AD7B-4833D633669A}">
      <dgm:prSet phldrT="[Text]"/>
      <dgm:spPr/>
      <dgm:t>
        <a:bodyPr/>
        <a:lstStyle/>
        <a:p>
          <a:pPr>
            <a:buFont typeface="Arial" panose="020B0604020202020204" pitchFamily="34" charset="0"/>
            <a:buNone/>
          </a:pPr>
          <a:r>
            <a:rPr lang="en-US" b="0" i="0" dirty="0">
              <a:solidFill>
                <a:srgbClr val="000000"/>
              </a:solidFill>
              <a:effectLst/>
              <a:latin typeface="Calibri" panose="020F0502020204030204" pitchFamily="34" charset="0"/>
            </a:rPr>
            <a:t>Behavioral Neuroscience (BNS)</a:t>
          </a:r>
          <a:endParaRPr lang="en-US" dirty="0"/>
        </a:p>
      </dgm:t>
    </dgm:pt>
    <dgm:pt modelId="{7852A4FB-BC9A-45C5-9E57-4260FDE998D7}" type="parTrans" cxnId="{16BFE08B-DA96-4F4A-A370-6DE1A46CEA89}">
      <dgm:prSet/>
      <dgm:spPr/>
      <dgm:t>
        <a:bodyPr/>
        <a:lstStyle/>
        <a:p>
          <a:endParaRPr lang="en-US"/>
        </a:p>
      </dgm:t>
    </dgm:pt>
    <dgm:pt modelId="{AAC77AA8-F26C-4795-BBC3-3376494BD29C}" type="sibTrans" cxnId="{16BFE08B-DA96-4F4A-A370-6DE1A46CEA89}">
      <dgm:prSet/>
      <dgm:spPr/>
      <dgm:t>
        <a:bodyPr/>
        <a:lstStyle/>
        <a:p>
          <a:endParaRPr lang="en-US"/>
        </a:p>
      </dgm:t>
    </dgm:pt>
    <dgm:pt modelId="{211FECCA-DF18-4A80-87EB-DF1B6557D969}">
      <dgm:prSet/>
      <dgm:spPr>
        <a:solidFill>
          <a:schemeClr val="accent1"/>
        </a:solidFill>
      </dgm:spPr>
      <dgm:t>
        <a:bodyPr/>
        <a:lstStyle/>
        <a:p>
          <a:r>
            <a:rPr lang="en-US" b="0" i="0">
              <a:solidFill>
                <a:srgbClr val="000000"/>
              </a:solidFill>
              <a:effectLst/>
              <a:latin typeface="Calibri" panose="020F0502020204030204" pitchFamily="34" charset="0"/>
            </a:rPr>
            <a:t>Clinical Science (CS)</a:t>
          </a:r>
          <a:endParaRPr lang="en-US" b="0" i="0" dirty="0">
            <a:solidFill>
              <a:srgbClr val="565A5C"/>
            </a:solidFill>
            <a:effectLst/>
            <a:latin typeface="Lato" panose="020F0502020204030203" pitchFamily="34" charset="0"/>
          </a:endParaRPr>
        </a:p>
      </dgm:t>
    </dgm:pt>
    <dgm:pt modelId="{FED2F64C-996C-4846-9ACA-C1EEBDC64D03}" type="parTrans" cxnId="{94B6BA23-BB9F-4293-B63A-4EACED42EB60}">
      <dgm:prSet/>
      <dgm:spPr/>
      <dgm:t>
        <a:bodyPr/>
        <a:lstStyle/>
        <a:p>
          <a:endParaRPr lang="en-US"/>
        </a:p>
      </dgm:t>
    </dgm:pt>
    <dgm:pt modelId="{70E33AEE-1BBA-4EA1-B054-75B1C308FBB9}" type="sibTrans" cxnId="{94B6BA23-BB9F-4293-B63A-4EACED42EB60}">
      <dgm:prSet/>
      <dgm:spPr/>
      <dgm:t>
        <a:bodyPr/>
        <a:lstStyle/>
        <a:p>
          <a:endParaRPr lang="en-US"/>
        </a:p>
      </dgm:t>
    </dgm:pt>
    <dgm:pt modelId="{2E5A0616-FAA3-4C6F-995A-0007EFC9FEAB}">
      <dgm:prSet/>
      <dgm:spPr>
        <a:solidFill>
          <a:schemeClr val="accent3">
            <a:lumMod val="40000"/>
            <a:lumOff val="60000"/>
          </a:schemeClr>
        </a:solidFill>
      </dgm:spPr>
      <dgm:t>
        <a:bodyPr/>
        <a:lstStyle/>
        <a:p>
          <a:r>
            <a:rPr lang="en-US" b="0" i="0" dirty="0">
              <a:solidFill>
                <a:srgbClr val="000000"/>
              </a:solidFill>
              <a:effectLst/>
              <a:latin typeface="Calibri" panose="020F0502020204030204" pitchFamily="34" charset="0"/>
            </a:rPr>
            <a:t>Cognition and Cognitive Neuroscience (CCN)</a:t>
          </a:r>
          <a:endParaRPr lang="en-US" b="0" i="0" dirty="0">
            <a:solidFill>
              <a:srgbClr val="565A5C"/>
            </a:solidFill>
            <a:effectLst/>
            <a:latin typeface="Lato" panose="020F0502020204030203" pitchFamily="34" charset="0"/>
          </a:endParaRPr>
        </a:p>
      </dgm:t>
    </dgm:pt>
    <dgm:pt modelId="{02534859-46BF-4ADA-930F-A3C5A5730E68}" type="parTrans" cxnId="{2EE20D72-D306-46C7-8FEF-0C8D5DB40F40}">
      <dgm:prSet/>
      <dgm:spPr/>
      <dgm:t>
        <a:bodyPr/>
        <a:lstStyle/>
        <a:p>
          <a:endParaRPr lang="en-US"/>
        </a:p>
      </dgm:t>
    </dgm:pt>
    <dgm:pt modelId="{D4E43FE8-ED91-4563-926A-6388DAB46CD1}" type="sibTrans" cxnId="{2EE20D72-D306-46C7-8FEF-0C8D5DB40F40}">
      <dgm:prSet/>
      <dgm:spPr/>
      <dgm:t>
        <a:bodyPr/>
        <a:lstStyle/>
        <a:p>
          <a:endParaRPr lang="en-US"/>
        </a:p>
      </dgm:t>
    </dgm:pt>
    <dgm:pt modelId="{1F1ED7BB-B982-4F36-A345-EC037CBB5A68}">
      <dgm:prSet/>
      <dgm:spPr/>
      <dgm:t>
        <a:bodyPr/>
        <a:lstStyle/>
        <a:p>
          <a:r>
            <a:rPr lang="en-US" b="0" i="0">
              <a:solidFill>
                <a:srgbClr val="000000"/>
              </a:solidFill>
              <a:effectLst/>
              <a:latin typeface="Calibri" panose="020F0502020204030204" pitchFamily="34" charset="0"/>
            </a:rPr>
            <a:t>Ecological/Community Psychology (ECO)</a:t>
          </a:r>
          <a:endParaRPr lang="en-US" b="0" i="0" dirty="0">
            <a:solidFill>
              <a:srgbClr val="565A5C"/>
            </a:solidFill>
            <a:effectLst/>
            <a:latin typeface="Lato" panose="020F0502020204030203" pitchFamily="34" charset="0"/>
          </a:endParaRPr>
        </a:p>
      </dgm:t>
    </dgm:pt>
    <dgm:pt modelId="{D06581E1-0667-41DB-97D4-781624E427C1}" type="parTrans" cxnId="{DAC2F568-8A5D-49CE-83CC-48594E62E3FE}">
      <dgm:prSet/>
      <dgm:spPr/>
      <dgm:t>
        <a:bodyPr/>
        <a:lstStyle/>
        <a:p>
          <a:endParaRPr lang="en-US"/>
        </a:p>
      </dgm:t>
    </dgm:pt>
    <dgm:pt modelId="{4A5BFADA-C7B5-45D7-BE4E-7F6BB57B1B07}" type="sibTrans" cxnId="{DAC2F568-8A5D-49CE-83CC-48594E62E3FE}">
      <dgm:prSet/>
      <dgm:spPr/>
      <dgm:t>
        <a:bodyPr/>
        <a:lstStyle/>
        <a:p>
          <a:endParaRPr lang="en-US"/>
        </a:p>
      </dgm:t>
    </dgm:pt>
    <dgm:pt modelId="{0D27C45B-C77E-4BCA-8017-54B317F8163C}">
      <dgm:prSet/>
      <dgm:spPr/>
      <dgm:t>
        <a:bodyPr/>
        <a:lstStyle/>
        <a:p>
          <a:r>
            <a:rPr lang="en-US" b="0" i="0">
              <a:solidFill>
                <a:srgbClr val="000000"/>
              </a:solidFill>
              <a:effectLst/>
              <a:latin typeface="Calibri" panose="020F0502020204030204" pitchFamily="34" charset="0"/>
            </a:rPr>
            <a:t>Organizational Psychology (ORG)</a:t>
          </a:r>
          <a:endParaRPr lang="en-US" b="0" i="0" dirty="0">
            <a:solidFill>
              <a:srgbClr val="565A5C"/>
            </a:solidFill>
            <a:effectLst/>
            <a:latin typeface="Lato" panose="020F0502020204030203" pitchFamily="34" charset="0"/>
          </a:endParaRPr>
        </a:p>
      </dgm:t>
    </dgm:pt>
    <dgm:pt modelId="{903FCCE8-5EBC-4361-AFAD-82AEE2B9CC30}" type="parTrans" cxnId="{24C96504-1360-49FB-9DD4-AABB1B25F9F1}">
      <dgm:prSet/>
      <dgm:spPr/>
      <dgm:t>
        <a:bodyPr/>
        <a:lstStyle/>
        <a:p>
          <a:endParaRPr lang="en-US"/>
        </a:p>
      </dgm:t>
    </dgm:pt>
    <dgm:pt modelId="{2D723255-C27C-4F65-A72A-FEB57584C855}" type="sibTrans" cxnId="{24C96504-1360-49FB-9DD4-AABB1B25F9F1}">
      <dgm:prSet/>
      <dgm:spPr/>
      <dgm:t>
        <a:bodyPr/>
        <a:lstStyle/>
        <a:p>
          <a:endParaRPr lang="en-US"/>
        </a:p>
      </dgm:t>
    </dgm:pt>
    <dgm:pt modelId="{08B8E30C-1A4F-4539-86C2-B489BDACEC27}">
      <dgm:prSet/>
      <dgm:spPr/>
      <dgm:t>
        <a:bodyPr/>
        <a:lstStyle/>
        <a:p>
          <a:r>
            <a:rPr lang="en-US" b="0" i="0">
              <a:solidFill>
                <a:srgbClr val="000000"/>
              </a:solidFill>
              <a:effectLst/>
              <a:latin typeface="Calibri" panose="020F0502020204030204" pitchFamily="34" charset="0"/>
            </a:rPr>
            <a:t>Social/Personality Psychology (S/P)</a:t>
          </a:r>
          <a:endParaRPr lang="en-US" b="0" i="0" dirty="0">
            <a:solidFill>
              <a:srgbClr val="565A5C"/>
            </a:solidFill>
            <a:effectLst/>
            <a:latin typeface="Lato" panose="020F0502020204030203" pitchFamily="34" charset="0"/>
          </a:endParaRPr>
        </a:p>
      </dgm:t>
    </dgm:pt>
    <dgm:pt modelId="{CC2A57DA-0DF3-40ED-8B67-6A64D3540407}" type="parTrans" cxnId="{4EC08A24-2E6A-42AA-9D99-4398C483DF0C}">
      <dgm:prSet/>
      <dgm:spPr/>
      <dgm:t>
        <a:bodyPr/>
        <a:lstStyle/>
        <a:p>
          <a:endParaRPr lang="en-US"/>
        </a:p>
      </dgm:t>
    </dgm:pt>
    <dgm:pt modelId="{DEF9A0DC-46BF-406C-9567-45B89073D7B8}" type="sibTrans" cxnId="{4EC08A24-2E6A-42AA-9D99-4398C483DF0C}">
      <dgm:prSet/>
      <dgm:spPr/>
      <dgm:t>
        <a:bodyPr/>
        <a:lstStyle/>
        <a:p>
          <a:endParaRPr lang="en-US"/>
        </a:p>
      </dgm:t>
    </dgm:pt>
    <dgm:pt modelId="{27115650-4FBC-462C-934E-FD0251BAF752}" type="pres">
      <dgm:prSet presAssocID="{6B821EB5-A5E5-4576-AA1A-21713C6630F2}" presName="diagram" presStyleCnt="0">
        <dgm:presLayoutVars>
          <dgm:dir/>
          <dgm:resizeHandles val="exact"/>
        </dgm:presLayoutVars>
      </dgm:prSet>
      <dgm:spPr/>
    </dgm:pt>
    <dgm:pt modelId="{96868FAB-5EFF-45BD-BC72-47E0676042F2}" type="pres">
      <dgm:prSet presAssocID="{49C09FE8-88F9-4B46-AD7B-4833D633669A}" presName="node" presStyleLbl="node1" presStyleIdx="0" presStyleCnt="6">
        <dgm:presLayoutVars>
          <dgm:bulletEnabled val="1"/>
        </dgm:presLayoutVars>
      </dgm:prSet>
      <dgm:spPr/>
    </dgm:pt>
    <dgm:pt modelId="{36B36864-01DA-4213-A664-EC2482E117A9}" type="pres">
      <dgm:prSet presAssocID="{AAC77AA8-F26C-4795-BBC3-3376494BD29C}" presName="sibTrans" presStyleCnt="0"/>
      <dgm:spPr/>
    </dgm:pt>
    <dgm:pt modelId="{C501BD1C-D2B1-4D0B-A58C-BA872188BB68}" type="pres">
      <dgm:prSet presAssocID="{211FECCA-DF18-4A80-87EB-DF1B6557D969}" presName="node" presStyleLbl="node1" presStyleIdx="1" presStyleCnt="6">
        <dgm:presLayoutVars>
          <dgm:bulletEnabled val="1"/>
        </dgm:presLayoutVars>
      </dgm:prSet>
      <dgm:spPr/>
    </dgm:pt>
    <dgm:pt modelId="{A3B88573-3271-4CEC-BD37-CE8F92189DFE}" type="pres">
      <dgm:prSet presAssocID="{70E33AEE-1BBA-4EA1-B054-75B1C308FBB9}" presName="sibTrans" presStyleCnt="0"/>
      <dgm:spPr/>
    </dgm:pt>
    <dgm:pt modelId="{E6289733-F948-4F80-9759-2D72F7FC960A}" type="pres">
      <dgm:prSet presAssocID="{2E5A0616-FAA3-4C6F-995A-0007EFC9FEAB}" presName="node" presStyleLbl="node1" presStyleIdx="2" presStyleCnt="6">
        <dgm:presLayoutVars>
          <dgm:bulletEnabled val="1"/>
        </dgm:presLayoutVars>
      </dgm:prSet>
      <dgm:spPr/>
    </dgm:pt>
    <dgm:pt modelId="{3271BB90-D3A9-4412-9F0F-1F83882C57C7}" type="pres">
      <dgm:prSet presAssocID="{D4E43FE8-ED91-4563-926A-6388DAB46CD1}" presName="sibTrans" presStyleCnt="0"/>
      <dgm:spPr/>
    </dgm:pt>
    <dgm:pt modelId="{2F7129D6-68D4-4B0D-8A99-92E4516EBC4D}" type="pres">
      <dgm:prSet presAssocID="{1F1ED7BB-B982-4F36-A345-EC037CBB5A68}" presName="node" presStyleLbl="node1" presStyleIdx="3" presStyleCnt="6">
        <dgm:presLayoutVars>
          <dgm:bulletEnabled val="1"/>
        </dgm:presLayoutVars>
      </dgm:prSet>
      <dgm:spPr/>
    </dgm:pt>
    <dgm:pt modelId="{DAAEA0D3-F3C7-4D81-B69C-23C28B3AA4E1}" type="pres">
      <dgm:prSet presAssocID="{4A5BFADA-C7B5-45D7-BE4E-7F6BB57B1B07}" presName="sibTrans" presStyleCnt="0"/>
      <dgm:spPr/>
    </dgm:pt>
    <dgm:pt modelId="{D274A232-1AE8-4740-B022-650465BCD34A}" type="pres">
      <dgm:prSet presAssocID="{0D27C45B-C77E-4BCA-8017-54B317F8163C}" presName="node" presStyleLbl="node1" presStyleIdx="4" presStyleCnt="6">
        <dgm:presLayoutVars>
          <dgm:bulletEnabled val="1"/>
        </dgm:presLayoutVars>
      </dgm:prSet>
      <dgm:spPr/>
    </dgm:pt>
    <dgm:pt modelId="{A5D0AA57-0371-43C9-AD5B-53256835BC2D}" type="pres">
      <dgm:prSet presAssocID="{2D723255-C27C-4F65-A72A-FEB57584C855}" presName="sibTrans" presStyleCnt="0"/>
      <dgm:spPr/>
    </dgm:pt>
    <dgm:pt modelId="{06830411-2B77-4D82-98CD-AD4BD54983B1}" type="pres">
      <dgm:prSet presAssocID="{08B8E30C-1A4F-4539-86C2-B489BDACEC27}" presName="node" presStyleLbl="node1" presStyleIdx="5" presStyleCnt="6">
        <dgm:presLayoutVars>
          <dgm:bulletEnabled val="1"/>
        </dgm:presLayoutVars>
      </dgm:prSet>
      <dgm:spPr/>
    </dgm:pt>
  </dgm:ptLst>
  <dgm:cxnLst>
    <dgm:cxn modelId="{24C96504-1360-49FB-9DD4-AABB1B25F9F1}" srcId="{6B821EB5-A5E5-4576-AA1A-21713C6630F2}" destId="{0D27C45B-C77E-4BCA-8017-54B317F8163C}" srcOrd="4" destOrd="0" parTransId="{903FCCE8-5EBC-4361-AFAD-82AEE2B9CC30}" sibTransId="{2D723255-C27C-4F65-A72A-FEB57584C855}"/>
    <dgm:cxn modelId="{720C510B-BB19-4C6E-97CF-738E1810D064}" type="presOf" srcId="{0D27C45B-C77E-4BCA-8017-54B317F8163C}" destId="{D274A232-1AE8-4740-B022-650465BCD34A}" srcOrd="0" destOrd="0" presId="urn:microsoft.com/office/officeart/2005/8/layout/default"/>
    <dgm:cxn modelId="{94B6BA23-BB9F-4293-B63A-4EACED42EB60}" srcId="{6B821EB5-A5E5-4576-AA1A-21713C6630F2}" destId="{211FECCA-DF18-4A80-87EB-DF1B6557D969}" srcOrd="1" destOrd="0" parTransId="{FED2F64C-996C-4846-9ACA-C1EEBDC64D03}" sibTransId="{70E33AEE-1BBA-4EA1-B054-75B1C308FBB9}"/>
    <dgm:cxn modelId="{4EC08A24-2E6A-42AA-9D99-4398C483DF0C}" srcId="{6B821EB5-A5E5-4576-AA1A-21713C6630F2}" destId="{08B8E30C-1A4F-4539-86C2-B489BDACEC27}" srcOrd="5" destOrd="0" parTransId="{CC2A57DA-0DF3-40ED-8B67-6A64D3540407}" sibTransId="{DEF9A0DC-46BF-406C-9567-45B89073D7B8}"/>
    <dgm:cxn modelId="{BFD0522E-E848-458D-80AE-95D18D167CF5}" type="presOf" srcId="{2E5A0616-FAA3-4C6F-995A-0007EFC9FEAB}" destId="{E6289733-F948-4F80-9759-2D72F7FC960A}" srcOrd="0" destOrd="0" presId="urn:microsoft.com/office/officeart/2005/8/layout/default"/>
    <dgm:cxn modelId="{AFE0CA2E-8FB4-4D61-8CC6-A05B1EAEE4DB}" type="presOf" srcId="{49C09FE8-88F9-4B46-AD7B-4833D633669A}" destId="{96868FAB-5EFF-45BD-BC72-47E0676042F2}" srcOrd="0" destOrd="0" presId="urn:microsoft.com/office/officeart/2005/8/layout/default"/>
    <dgm:cxn modelId="{DAC2F568-8A5D-49CE-83CC-48594E62E3FE}" srcId="{6B821EB5-A5E5-4576-AA1A-21713C6630F2}" destId="{1F1ED7BB-B982-4F36-A345-EC037CBB5A68}" srcOrd="3" destOrd="0" parTransId="{D06581E1-0667-41DB-97D4-781624E427C1}" sibTransId="{4A5BFADA-C7B5-45D7-BE4E-7F6BB57B1B07}"/>
    <dgm:cxn modelId="{2EE20D72-D306-46C7-8FEF-0C8D5DB40F40}" srcId="{6B821EB5-A5E5-4576-AA1A-21713C6630F2}" destId="{2E5A0616-FAA3-4C6F-995A-0007EFC9FEAB}" srcOrd="2" destOrd="0" parTransId="{02534859-46BF-4ADA-930F-A3C5A5730E68}" sibTransId="{D4E43FE8-ED91-4563-926A-6388DAB46CD1}"/>
    <dgm:cxn modelId="{16BFE08B-DA96-4F4A-A370-6DE1A46CEA89}" srcId="{6B821EB5-A5E5-4576-AA1A-21713C6630F2}" destId="{49C09FE8-88F9-4B46-AD7B-4833D633669A}" srcOrd="0" destOrd="0" parTransId="{7852A4FB-BC9A-45C5-9E57-4260FDE998D7}" sibTransId="{AAC77AA8-F26C-4795-BBC3-3376494BD29C}"/>
    <dgm:cxn modelId="{625DD9A1-012A-4106-9765-DD3065DB28B4}" type="presOf" srcId="{08B8E30C-1A4F-4539-86C2-B489BDACEC27}" destId="{06830411-2B77-4D82-98CD-AD4BD54983B1}" srcOrd="0" destOrd="0" presId="urn:microsoft.com/office/officeart/2005/8/layout/default"/>
    <dgm:cxn modelId="{4E9EF8C9-EB10-4178-8EAB-21A429E52E23}" type="presOf" srcId="{1F1ED7BB-B982-4F36-A345-EC037CBB5A68}" destId="{2F7129D6-68D4-4B0D-8A99-92E4516EBC4D}" srcOrd="0" destOrd="0" presId="urn:microsoft.com/office/officeart/2005/8/layout/default"/>
    <dgm:cxn modelId="{09B698E1-B48A-4AF1-B610-DE7E2365F221}" type="presOf" srcId="{6B821EB5-A5E5-4576-AA1A-21713C6630F2}" destId="{27115650-4FBC-462C-934E-FD0251BAF752}" srcOrd="0" destOrd="0" presId="urn:microsoft.com/office/officeart/2005/8/layout/default"/>
    <dgm:cxn modelId="{9C26C7E3-D6D8-4C1A-9FCD-41AB142411C3}" type="presOf" srcId="{211FECCA-DF18-4A80-87EB-DF1B6557D969}" destId="{C501BD1C-D2B1-4D0B-A58C-BA872188BB68}" srcOrd="0" destOrd="0" presId="urn:microsoft.com/office/officeart/2005/8/layout/default"/>
    <dgm:cxn modelId="{B7293188-9057-4B87-B9E5-4E8D607D3707}" type="presParOf" srcId="{27115650-4FBC-462C-934E-FD0251BAF752}" destId="{96868FAB-5EFF-45BD-BC72-47E0676042F2}" srcOrd="0" destOrd="0" presId="urn:microsoft.com/office/officeart/2005/8/layout/default"/>
    <dgm:cxn modelId="{05A689D9-88AA-4A22-BE59-42E4D886415C}" type="presParOf" srcId="{27115650-4FBC-462C-934E-FD0251BAF752}" destId="{36B36864-01DA-4213-A664-EC2482E117A9}" srcOrd="1" destOrd="0" presId="urn:microsoft.com/office/officeart/2005/8/layout/default"/>
    <dgm:cxn modelId="{95EED222-7CEA-42B1-BEF6-3FF7A78AF16D}" type="presParOf" srcId="{27115650-4FBC-462C-934E-FD0251BAF752}" destId="{C501BD1C-D2B1-4D0B-A58C-BA872188BB68}" srcOrd="2" destOrd="0" presId="urn:microsoft.com/office/officeart/2005/8/layout/default"/>
    <dgm:cxn modelId="{4D3A3023-6454-4274-A391-B7413D5323A9}" type="presParOf" srcId="{27115650-4FBC-462C-934E-FD0251BAF752}" destId="{A3B88573-3271-4CEC-BD37-CE8F92189DFE}" srcOrd="3" destOrd="0" presId="urn:microsoft.com/office/officeart/2005/8/layout/default"/>
    <dgm:cxn modelId="{56A46388-1A03-49DB-9ED6-A74EFDFC899B}" type="presParOf" srcId="{27115650-4FBC-462C-934E-FD0251BAF752}" destId="{E6289733-F948-4F80-9759-2D72F7FC960A}" srcOrd="4" destOrd="0" presId="urn:microsoft.com/office/officeart/2005/8/layout/default"/>
    <dgm:cxn modelId="{50C25CAF-A172-47BD-833F-1CFDD17F31ED}" type="presParOf" srcId="{27115650-4FBC-462C-934E-FD0251BAF752}" destId="{3271BB90-D3A9-4412-9F0F-1F83882C57C7}" srcOrd="5" destOrd="0" presId="urn:microsoft.com/office/officeart/2005/8/layout/default"/>
    <dgm:cxn modelId="{063ACF2E-9D24-4B5C-95B6-DC7FBDB9D144}" type="presParOf" srcId="{27115650-4FBC-462C-934E-FD0251BAF752}" destId="{2F7129D6-68D4-4B0D-8A99-92E4516EBC4D}" srcOrd="6" destOrd="0" presId="urn:microsoft.com/office/officeart/2005/8/layout/default"/>
    <dgm:cxn modelId="{BFA051C8-2DA9-46FC-8CC1-A352A0A43496}" type="presParOf" srcId="{27115650-4FBC-462C-934E-FD0251BAF752}" destId="{DAAEA0D3-F3C7-4D81-B69C-23C28B3AA4E1}" srcOrd="7" destOrd="0" presId="urn:microsoft.com/office/officeart/2005/8/layout/default"/>
    <dgm:cxn modelId="{F891329B-5111-43BB-B87B-9EB72E7DD0B7}" type="presParOf" srcId="{27115650-4FBC-462C-934E-FD0251BAF752}" destId="{D274A232-1AE8-4740-B022-650465BCD34A}" srcOrd="8" destOrd="0" presId="urn:microsoft.com/office/officeart/2005/8/layout/default"/>
    <dgm:cxn modelId="{C9E855D2-6154-44BA-9D48-A70EC032A382}" type="presParOf" srcId="{27115650-4FBC-462C-934E-FD0251BAF752}" destId="{A5D0AA57-0371-43C9-AD5B-53256835BC2D}" srcOrd="9" destOrd="0" presId="urn:microsoft.com/office/officeart/2005/8/layout/default"/>
    <dgm:cxn modelId="{7801502B-D0D0-425E-8B43-7589D44D50B5}" type="presParOf" srcId="{27115650-4FBC-462C-934E-FD0251BAF752}" destId="{06830411-2B77-4D82-98CD-AD4BD54983B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7ACE7C-4364-4770-A2DF-42B10D2C0EF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1D473427-5F9F-4AEA-9316-935F96885988}">
      <dgm:prSet phldrT="[Text]"/>
      <dgm:spPr/>
      <dgm:t>
        <a:bodyPr/>
        <a:lstStyle/>
        <a:p>
          <a:r>
            <a:rPr lang="en-US" dirty="0"/>
            <a:t>Research skills</a:t>
          </a:r>
        </a:p>
      </dgm:t>
    </dgm:pt>
    <dgm:pt modelId="{D20FB830-DAA0-4A95-B5F8-4B1402017972}" type="parTrans" cxnId="{A0ECC458-AD2E-46E8-AC0B-34D7D063FFF0}">
      <dgm:prSet/>
      <dgm:spPr/>
      <dgm:t>
        <a:bodyPr/>
        <a:lstStyle/>
        <a:p>
          <a:endParaRPr lang="en-US"/>
        </a:p>
      </dgm:t>
    </dgm:pt>
    <dgm:pt modelId="{15316E02-D700-4E2B-981E-7D61399028FB}" type="sibTrans" cxnId="{A0ECC458-AD2E-46E8-AC0B-34D7D063FFF0}">
      <dgm:prSet/>
      <dgm:spPr/>
      <dgm:t>
        <a:bodyPr/>
        <a:lstStyle/>
        <a:p>
          <a:endParaRPr lang="en-US"/>
        </a:p>
      </dgm:t>
    </dgm:pt>
    <dgm:pt modelId="{DED88045-F025-42B6-A81D-29209DE21A0B}">
      <dgm:prSet/>
      <dgm:spPr/>
      <dgm:t>
        <a:bodyPr/>
        <a:lstStyle/>
        <a:p>
          <a:r>
            <a:rPr lang="en-US" dirty="0"/>
            <a:t>Fit with faculty research interests </a:t>
          </a:r>
        </a:p>
      </dgm:t>
    </dgm:pt>
    <dgm:pt modelId="{DED78858-1B22-4D17-BD78-1E263E27CB40}" type="parTrans" cxnId="{A637E0D0-1A1F-4A02-A37C-1EEDCAE36EBA}">
      <dgm:prSet/>
      <dgm:spPr/>
      <dgm:t>
        <a:bodyPr/>
        <a:lstStyle/>
        <a:p>
          <a:endParaRPr lang="en-US"/>
        </a:p>
      </dgm:t>
    </dgm:pt>
    <dgm:pt modelId="{3BB6BB80-FAA2-4472-887A-B2584AE8A300}" type="sibTrans" cxnId="{A637E0D0-1A1F-4A02-A37C-1EEDCAE36EBA}">
      <dgm:prSet/>
      <dgm:spPr/>
      <dgm:t>
        <a:bodyPr/>
        <a:lstStyle/>
        <a:p>
          <a:endParaRPr lang="en-US"/>
        </a:p>
      </dgm:t>
    </dgm:pt>
    <dgm:pt modelId="{CB6D8A14-A662-410E-AC97-C429AD4A6F91}">
      <dgm:prSet phldrT="[Text]"/>
      <dgm:spPr/>
      <dgm:t>
        <a:bodyPr/>
        <a:lstStyle/>
        <a:p>
          <a:r>
            <a:rPr lang="en-US" dirty="0"/>
            <a:t>Analytic and writing skills</a:t>
          </a:r>
        </a:p>
      </dgm:t>
    </dgm:pt>
    <dgm:pt modelId="{88B362D2-B33B-4B79-A9DE-A6483F4E5DF8}" type="parTrans" cxnId="{831F8A27-5746-4CB9-9CF7-FC3961ED5C09}">
      <dgm:prSet/>
      <dgm:spPr/>
      <dgm:t>
        <a:bodyPr/>
        <a:lstStyle/>
        <a:p>
          <a:endParaRPr lang="en-US"/>
        </a:p>
      </dgm:t>
    </dgm:pt>
    <dgm:pt modelId="{C6591159-D03C-416F-BE5E-BC3034054B08}" type="sibTrans" cxnId="{831F8A27-5746-4CB9-9CF7-FC3961ED5C09}">
      <dgm:prSet/>
      <dgm:spPr/>
      <dgm:t>
        <a:bodyPr/>
        <a:lstStyle/>
        <a:p>
          <a:endParaRPr lang="en-US"/>
        </a:p>
      </dgm:t>
    </dgm:pt>
    <dgm:pt modelId="{F0D96804-AB2B-4431-8F91-53B0CFC45029}" type="pres">
      <dgm:prSet presAssocID="{487ACE7C-4364-4770-A2DF-42B10D2C0EFA}" presName="diagram" presStyleCnt="0">
        <dgm:presLayoutVars>
          <dgm:dir/>
          <dgm:resizeHandles val="exact"/>
        </dgm:presLayoutVars>
      </dgm:prSet>
      <dgm:spPr/>
    </dgm:pt>
    <dgm:pt modelId="{951EF282-DE5D-4A76-AFBE-7C8AB4919A08}" type="pres">
      <dgm:prSet presAssocID="{1D473427-5F9F-4AEA-9316-935F96885988}" presName="node" presStyleLbl="node1" presStyleIdx="0" presStyleCnt="3">
        <dgm:presLayoutVars>
          <dgm:bulletEnabled val="1"/>
        </dgm:presLayoutVars>
      </dgm:prSet>
      <dgm:spPr/>
    </dgm:pt>
    <dgm:pt modelId="{0A6B79EF-2EDB-4341-B398-A0FEC70044F6}" type="pres">
      <dgm:prSet presAssocID="{15316E02-D700-4E2B-981E-7D61399028FB}" presName="sibTrans" presStyleCnt="0"/>
      <dgm:spPr/>
    </dgm:pt>
    <dgm:pt modelId="{FA1C63C7-4B15-4A6D-B330-C23F302DD56C}" type="pres">
      <dgm:prSet presAssocID="{CB6D8A14-A662-410E-AC97-C429AD4A6F91}" presName="node" presStyleLbl="node1" presStyleIdx="1" presStyleCnt="3">
        <dgm:presLayoutVars>
          <dgm:bulletEnabled val="1"/>
        </dgm:presLayoutVars>
      </dgm:prSet>
      <dgm:spPr/>
    </dgm:pt>
    <dgm:pt modelId="{E6CEE965-0E15-43CE-8B80-5C6D0E187588}" type="pres">
      <dgm:prSet presAssocID="{C6591159-D03C-416F-BE5E-BC3034054B08}" presName="sibTrans" presStyleCnt="0"/>
      <dgm:spPr/>
    </dgm:pt>
    <dgm:pt modelId="{ACE35CD8-7CD7-481A-AE31-6E65255E20EB}" type="pres">
      <dgm:prSet presAssocID="{DED88045-F025-42B6-A81D-29209DE21A0B}" presName="node" presStyleLbl="node1" presStyleIdx="2" presStyleCnt="3">
        <dgm:presLayoutVars>
          <dgm:bulletEnabled val="1"/>
        </dgm:presLayoutVars>
      </dgm:prSet>
      <dgm:spPr/>
    </dgm:pt>
  </dgm:ptLst>
  <dgm:cxnLst>
    <dgm:cxn modelId="{831F8A27-5746-4CB9-9CF7-FC3961ED5C09}" srcId="{487ACE7C-4364-4770-A2DF-42B10D2C0EFA}" destId="{CB6D8A14-A662-410E-AC97-C429AD4A6F91}" srcOrd="1" destOrd="0" parTransId="{88B362D2-B33B-4B79-A9DE-A6483F4E5DF8}" sibTransId="{C6591159-D03C-416F-BE5E-BC3034054B08}"/>
    <dgm:cxn modelId="{42C00952-AAFD-4E08-9B39-C3A6A79CFA00}" type="presOf" srcId="{DED88045-F025-42B6-A81D-29209DE21A0B}" destId="{ACE35CD8-7CD7-481A-AE31-6E65255E20EB}" srcOrd="0" destOrd="0" presId="urn:microsoft.com/office/officeart/2005/8/layout/default"/>
    <dgm:cxn modelId="{A0ECC458-AD2E-46E8-AC0B-34D7D063FFF0}" srcId="{487ACE7C-4364-4770-A2DF-42B10D2C0EFA}" destId="{1D473427-5F9F-4AEA-9316-935F96885988}" srcOrd="0" destOrd="0" parTransId="{D20FB830-DAA0-4A95-B5F8-4B1402017972}" sibTransId="{15316E02-D700-4E2B-981E-7D61399028FB}"/>
    <dgm:cxn modelId="{24FFDEA4-93E2-491F-A015-09BC0EF52B8C}" type="presOf" srcId="{CB6D8A14-A662-410E-AC97-C429AD4A6F91}" destId="{FA1C63C7-4B15-4A6D-B330-C23F302DD56C}" srcOrd="0" destOrd="0" presId="urn:microsoft.com/office/officeart/2005/8/layout/default"/>
    <dgm:cxn modelId="{A637E0D0-1A1F-4A02-A37C-1EEDCAE36EBA}" srcId="{487ACE7C-4364-4770-A2DF-42B10D2C0EFA}" destId="{DED88045-F025-42B6-A81D-29209DE21A0B}" srcOrd="2" destOrd="0" parTransId="{DED78858-1B22-4D17-BD78-1E263E27CB40}" sibTransId="{3BB6BB80-FAA2-4472-887A-B2584AE8A300}"/>
    <dgm:cxn modelId="{6BE6A6E7-CFF3-4770-A356-50A02B212404}" type="presOf" srcId="{487ACE7C-4364-4770-A2DF-42B10D2C0EFA}" destId="{F0D96804-AB2B-4431-8F91-53B0CFC45029}" srcOrd="0" destOrd="0" presId="urn:microsoft.com/office/officeart/2005/8/layout/default"/>
    <dgm:cxn modelId="{FE9AC2EE-43C5-4F3C-91D6-E85952AEDBB6}" type="presOf" srcId="{1D473427-5F9F-4AEA-9316-935F96885988}" destId="{951EF282-DE5D-4A76-AFBE-7C8AB4919A08}" srcOrd="0" destOrd="0" presId="urn:microsoft.com/office/officeart/2005/8/layout/default"/>
    <dgm:cxn modelId="{1B9783E2-3576-4A14-A29F-DF4C9D85B31C}" type="presParOf" srcId="{F0D96804-AB2B-4431-8F91-53B0CFC45029}" destId="{951EF282-DE5D-4A76-AFBE-7C8AB4919A08}" srcOrd="0" destOrd="0" presId="urn:microsoft.com/office/officeart/2005/8/layout/default"/>
    <dgm:cxn modelId="{690BBD9A-08A4-425F-8701-EEC46233596F}" type="presParOf" srcId="{F0D96804-AB2B-4431-8F91-53B0CFC45029}" destId="{0A6B79EF-2EDB-4341-B398-A0FEC70044F6}" srcOrd="1" destOrd="0" presId="urn:microsoft.com/office/officeart/2005/8/layout/default"/>
    <dgm:cxn modelId="{277E91A7-7E11-470E-8D93-04350DB5B9D4}" type="presParOf" srcId="{F0D96804-AB2B-4431-8F91-53B0CFC45029}" destId="{FA1C63C7-4B15-4A6D-B330-C23F302DD56C}" srcOrd="2" destOrd="0" presId="urn:microsoft.com/office/officeart/2005/8/layout/default"/>
    <dgm:cxn modelId="{88E07F0E-C6F1-4992-8C3C-0182C4932903}" type="presParOf" srcId="{F0D96804-AB2B-4431-8F91-53B0CFC45029}" destId="{E6CEE965-0E15-43CE-8B80-5C6D0E187588}" srcOrd="3" destOrd="0" presId="urn:microsoft.com/office/officeart/2005/8/layout/default"/>
    <dgm:cxn modelId="{E537B0D2-DFDD-4AB0-99AF-ADBC825A79EB}" type="presParOf" srcId="{F0D96804-AB2B-4431-8F91-53B0CFC45029}" destId="{ACE35CD8-7CD7-481A-AE31-6E65255E20EB}"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D71B9A-B982-41DC-8515-B2F61E7DFD0F}" type="doc">
      <dgm:prSet loTypeId="urn:microsoft.com/office/officeart/2005/8/layout/hProcess10" loCatId="process" qsTypeId="urn:microsoft.com/office/officeart/2005/8/quickstyle/simple1" qsCatId="simple" csTypeId="urn:microsoft.com/office/officeart/2005/8/colors/accent1_2" csCatId="accent1" phldr="1"/>
      <dgm:spPr/>
    </dgm:pt>
    <dgm:pt modelId="{5DD18FA5-042C-40AE-BAB4-606366C734E7}">
      <dgm:prSet phldrT="[Text]"/>
      <dgm:spPr/>
      <dgm:t>
        <a:bodyPr/>
        <a:lstStyle/>
        <a:p>
          <a:r>
            <a:rPr lang="en-US" dirty="0"/>
            <a:t>Applications Due </a:t>
          </a:r>
        </a:p>
      </dgm:t>
    </dgm:pt>
    <dgm:pt modelId="{60CD04A4-BDB0-41EB-A482-CB8A46B3F166}" type="parTrans" cxnId="{000407BE-C5F6-4759-AE79-A2CF95B3BC97}">
      <dgm:prSet/>
      <dgm:spPr/>
      <dgm:t>
        <a:bodyPr/>
        <a:lstStyle/>
        <a:p>
          <a:endParaRPr lang="en-US"/>
        </a:p>
      </dgm:t>
    </dgm:pt>
    <dgm:pt modelId="{BA4AE245-EF92-4069-8C60-93D9077A79E3}" type="sibTrans" cxnId="{000407BE-C5F6-4759-AE79-A2CF95B3BC97}">
      <dgm:prSet/>
      <dgm:spPr>
        <a:blipFill>
          <a:blip xmlns:r="http://schemas.openxmlformats.org/officeDocument/2006/relationships" r:embed="rId1"/>
          <a:srcRect/>
          <a:stretch>
            <a:fillRect/>
          </a:stretch>
        </a:blipFill>
      </dgm:spPr>
      <dgm:t>
        <a:bodyPr/>
        <a:lstStyle/>
        <a:p>
          <a:endParaRPr lang="en-US"/>
        </a:p>
      </dgm:t>
    </dgm:pt>
    <dgm:pt modelId="{572F34C0-8C49-417D-AE67-F5EE4B08FF76}">
      <dgm:prSet phldrT="[Text]"/>
      <dgm:spPr/>
      <dgm:t>
        <a:bodyPr/>
        <a:lstStyle/>
        <a:p>
          <a:r>
            <a:rPr lang="en-US" dirty="0"/>
            <a:t>Applications Reviewed</a:t>
          </a:r>
        </a:p>
      </dgm:t>
    </dgm:pt>
    <dgm:pt modelId="{8A86AE54-F6A7-40DC-B307-52E505B5B580}" type="parTrans" cxnId="{996592D1-03EC-4262-85A6-A96273197524}">
      <dgm:prSet/>
      <dgm:spPr/>
      <dgm:t>
        <a:bodyPr/>
        <a:lstStyle/>
        <a:p>
          <a:endParaRPr lang="en-US"/>
        </a:p>
      </dgm:t>
    </dgm:pt>
    <dgm:pt modelId="{7ECC8F55-C3FC-4A67-B2B9-2CF50AF62A68}" type="sibTrans" cxnId="{996592D1-03EC-4262-85A6-A96273197524}">
      <dgm:prSet/>
      <dgm:spPr>
        <a:blipFill>
          <a:blip xmlns:r="http://schemas.openxmlformats.org/officeDocument/2006/relationships" r:embed="rId2"/>
          <a:srcRect/>
          <a:stretch>
            <a:fillRect t="-11000" b="-11000"/>
          </a:stretch>
        </a:blipFill>
      </dgm:spPr>
      <dgm:t>
        <a:bodyPr/>
        <a:lstStyle/>
        <a:p>
          <a:endParaRPr lang="en-US"/>
        </a:p>
      </dgm:t>
    </dgm:pt>
    <dgm:pt modelId="{4B755E16-910C-4002-B582-CAFD27C45EE0}">
      <dgm:prSet phldrT="[Text]"/>
      <dgm:spPr/>
      <dgm:t>
        <a:bodyPr/>
        <a:lstStyle/>
        <a:p>
          <a:r>
            <a:rPr lang="en-US" dirty="0"/>
            <a:t>Fellowship offers; candidate interviews</a:t>
          </a:r>
        </a:p>
      </dgm:t>
    </dgm:pt>
    <dgm:pt modelId="{E76A9A4C-6DFE-4262-BEEB-3C1F9817F4AF}" type="parTrans" cxnId="{21A0A759-BAA4-450C-832C-48BF6584FE33}">
      <dgm:prSet/>
      <dgm:spPr/>
      <dgm:t>
        <a:bodyPr/>
        <a:lstStyle/>
        <a:p>
          <a:endParaRPr lang="en-US"/>
        </a:p>
      </dgm:t>
    </dgm:pt>
    <dgm:pt modelId="{F81091DD-B396-4FAB-BD0C-19826DA1FB64}" type="sibTrans" cxnId="{21A0A759-BAA4-450C-832C-48BF6584FE33}">
      <dgm:prSet/>
      <dgm:spPr/>
      <dgm:t>
        <a:bodyPr/>
        <a:lstStyle/>
        <a:p>
          <a:endParaRPr lang="en-US"/>
        </a:p>
      </dgm:t>
    </dgm:pt>
    <dgm:pt modelId="{003D4F38-508A-417D-AACC-15DB4D4F7924}">
      <dgm:prSet phldrT="[Text]"/>
      <dgm:spPr/>
      <dgm:t>
        <a:bodyPr/>
        <a:lstStyle/>
        <a:p>
          <a:r>
            <a:rPr lang="en-US" dirty="0"/>
            <a:t>Initial offers and waitlist offers</a:t>
          </a:r>
        </a:p>
      </dgm:t>
    </dgm:pt>
    <dgm:pt modelId="{1D71CDA9-035B-48E7-8670-694A9848FE52}" type="parTrans" cxnId="{1678D11E-C4C0-4B99-A81E-CD982D0541C7}">
      <dgm:prSet/>
      <dgm:spPr/>
      <dgm:t>
        <a:bodyPr/>
        <a:lstStyle/>
        <a:p>
          <a:endParaRPr lang="en-US"/>
        </a:p>
      </dgm:t>
    </dgm:pt>
    <dgm:pt modelId="{3AC8115A-89DD-4486-9731-F51471E9A681}" type="sibTrans" cxnId="{1678D11E-C4C0-4B99-A81E-CD982D0541C7}">
      <dgm:prSet/>
      <dgm:spPr/>
      <dgm:t>
        <a:bodyPr/>
        <a:lstStyle/>
        <a:p>
          <a:endParaRPr lang="en-US"/>
        </a:p>
      </dgm:t>
    </dgm:pt>
    <dgm:pt modelId="{E045F70A-5488-4E9C-8A78-4CAECBD0DB0E}">
      <dgm:prSet phldrT="[Text]"/>
      <dgm:spPr/>
      <dgm:t>
        <a:bodyPr/>
        <a:lstStyle/>
        <a:p>
          <a:r>
            <a:rPr lang="en-US" dirty="0"/>
            <a:t>Acceptances</a:t>
          </a:r>
        </a:p>
      </dgm:t>
    </dgm:pt>
    <dgm:pt modelId="{C9DF34FB-43E7-465D-8B9B-718FEFB5DD39}" type="parTrans" cxnId="{5286FC79-27C0-4324-A3E1-6F65C596F193}">
      <dgm:prSet/>
      <dgm:spPr/>
      <dgm:t>
        <a:bodyPr/>
        <a:lstStyle/>
        <a:p>
          <a:endParaRPr lang="en-US"/>
        </a:p>
      </dgm:t>
    </dgm:pt>
    <dgm:pt modelId="{73883405-BE75-4E61-B68A-E8BC5C66E321}" type="sibTrans" cxnId="{5286FC79-27C0-4324-A3E1-6F65C596F193}">
      <dgm:prSet/>
      <dgm:spPr/>
      <dgm:t>
        <a:bodyPr/>
        <a:lstStyle/>
        <a:p>
          <a:endParaRPr lang="en-US"/>
        </a:p>
      </dgm:t>
    </dgm:pt>
    <dgm:pt modelId="{71EA2160-DF30-439B-BBF1-1A43DA01A1E7}" type="pres">
      <dgm:prSet presAssocID="{49D71B9A-B982-41DC-8515-B2F61E7DFD0F}" presName="Name0" presStyleCnt="0">
        <dgm:presLayoutVars>
          <dgm:dir/>
          <dgm:resizeHandles val="exact"/>
        </dgm:presLayoutVars>
      </dgm:prSet>
      <dgm:spPr/>
    </dgm:pt>
    <dgm:pt modelId="{A86D86D8-E238-4F2B-83E0-6F6D107522D6}" type="pres">
      <dgm:prSet presAssocID="{5DD18FA5-042C-40AE-BAB4-606366C734E7}" presName="composite" presStyleCnt="0"/>
      <dgm:spPr/>
    </dgm:pt>
    <dgm:pt modelId="{2E7DB000-D5D9-4B0E-AB8F-E4C207CDE2DB}" type="pres">
      <dgm:prSet presAssocID="{5DD18FA5-042C-40AE-BAB4-606366C734E7}" presName="imagSh" presStyleLbl="bgImgPlace1" presStyleIdx="0" presStyleCnt="5"/>
      <dgm:spPr>
        <a:blipFill>
          <a:blip xmlns:r="http://schemas.openxmlformats.org/officeDocument/2006/relationships" r:embed="rId1"/>
          <a:srcRect/>
          <a:stretch>
            <a:fillRect/>
          </a:stretch>
        </a:blipFill>
      </dgm:spPr>
    </dgm:pt>
    <dgm:pt modelId="{056E313E-8AC7-4FD0-8454-6709420CD8A2}" type="pres">
      <dgm:prSet presAssocID="{5DD18FA5-042C-40AE-BAB4-606366C734E7}" presName="txNode" presStyleLbl="node1" presStyleIdx="0" presStyleCnt="5" custScaleY="73885">
        <dgm:presLayoutVars>
          <dgm:bulletEnabled val="1"/>
        </dgm:presLayoutVars>
      </dgm:prSet>
      <dgm:spPr/>
    </dgm:pt>
    <dgm:pt modelId="{2D5EC033-83A4-4118-9137-5B6BA7C5120C}" type="pres">
      <dgm:prSet presAssocID="{BA4AE245-EF92-4069-8C60-93D9077A79E3}" presName="sibTrans" presStyleLbl="sibTrans2D1" presStyleIdx="0" presStyleCnt="4"/>
      <dgm:spPr/>
    </dgm:pt>
    <dgm:pt modelId="{5F6B52FC-BF69-4E6A-9EDB-D2C9865075C0}" type="pres">
      <dgm:prSet presAssocID="{BA4AE245-EF92-4069-8C60-93D9077A79E3}" presName="connTx" presStyleLbl="sibTrans2D1" presStyleIdx="0" presStyleCnt="4"/>
      <dgm:spPr/>
    </dgm:pt>
    <dgm:pt modelId="{6575C753-DF57-4D05-B5D4-E7CA683A9764}" type="pres">
      <dgm:prSet presAssocID="{572F34C0-8C49-417D-AE67-F5EE4B08FF76}" presName="composite" presStyleCnt="0"/>
      <dgm:spPr/>
    </dgm:pt>
    <dgm:pt modelId="{59345006-6170-40A5-A800-D93D58BCB4E9}" type="pres">
      <dgm:prSet presAssocID="{572F34C0-8C49-417D-AE67-F5EE4B08FF76}" presName="imagSh" presStyleLbl="bgImgPlace1" presStyleIdx="1" presStyleCnt="5"/>
      <dgm:spPr>
        <a:blipFill>
          <a:blip xmlns:r="http://schemas.openxmlformats.org/officeDocument/2006/relationships" r:embed="rId2"/>
          <a:srcRect/>
          <a:stretch>
            <a:fillRect t="-11000" b="-11000"/>
          </a:stretch>
        </a:blipFill>
      </dgm:spPr>
    </dgm:pt>
    <dgm:pt modelId="{78BEDD6B-8B75-42A3-BDB0-60122ADE1814}" type="pres">
      <dgm:prSet presAssocID="{572F34C0-8C49-417D-AE67-F5EE4B08FF76}" presName="txNode" presStyleLbl="node1" presStyleIdx="1" presStyleCnt="5" custScaleY="62450">
        <dgm:presLayoutVars>
          <dgm:bulletEnabled val="1"/>
        </dgm:presLayoutVars>
      </dgm:prSet>
      <dgm:spPr/>
    </dgm:pt>
    <dgm:pt modelId="{DA74DC02-597E-4F84-A315-7A99C7DD9C17}" type="pres">
      <dgm:prSet presAssocID="{7ECC8F55-C3FC-4A67-B2B9-2CF50AF62A68}" presName="sibTrans" presStyleLbl="sibTrans2D1" presStyleIdx="1" presStyleCnt="4"/>
      <dgm:spPr/>
    </dgm:pt>
    <dgm:pt modelId="{27FD0854-2152-486A-B505-E452C2EF4BDB}" type="pres">
      <dgm:prSet presAssocID="{7ECC8F55-C3FC-4A67-B2B9-2CF50AF62A68}" presName="connTx" presStyleLbl="sibTrans2D1" presStyleIdx="1" presStyleCnt="4"/>
      <dgm:spPr/>
    </dgm:pt>
    <dgm:pt modelId="{CF5BBBBA-EAA7-44A3-9977-F75832EFB873}" type="pres">
      <dgm:prSet presAssocID="{4B755E16-910C-4002-B582-CAFD27C45EE0}" presName="composite" presStyleCnt="0"/>
      <dgm:spPr/>
    </dgm:pt>
    <dgm:pt modelId="{172ED7DB-99DB-4EB2-8484-7B53D1C2E64F}" type="pres">
      <dgm:prSet presAssocID="{4B755E16-910C-4002-B582-CAFD27C45EE0}" presName="imagSh" presStyleLbl="bgImgPlace1" presStyleIdx="2" presStyleCnt="5"/>
      <dgm:spPr>
        <a:blipFill>
          <a:blip xmlns:r="http://schemas.openxmlformats.org/officeDocument/2006/relationships" r:embed="rId3"/>
          <a:srcRect/>
          <a:stretch>
            <a:fillRect l="-27000" r="-27000"/>
          </a:stretch>
        </a:blipFill>
      </dgm:spPr>
    </dgm:pt>
    <dgm:pt modelId="{F23B9C24-62B9-465F-AA1E-A15F0F8D56C8}" type="pres">
      <dgm:prSet presAssocID="{4B755E16-910C-4002-B582-CAFD27C45EE0}" presName="txNode" presStyleLbl="node1" presStyleIdx="2" presStyleCnt="5" custScaleY="75519">
        <dgm:presLayoutVars>
          <dgm:bulletEnabled val="1"/>
        </dgm:presLayoutVars>
      </dgm:prSet>
      <dgm:spPr/>
    </dgm:pt>
    <dgm:pt modelId="{97340B7D-63FC-4EEE-930D-57D123F9A59C}" type="pres">
      <dgm:prSet presAssocID="{F81091DD-B396-4FAB-BD0C-19826DA1FB64}" presName="sibTrans" presStyleLbl="sibTrans2D1" presStyleIdx="2" presStyleCnt="4"/>
      <dgm:spPr/>
    </dgm:pt>
    <dgm:pt modelId="{DF1CFE37-BA4B-4BC2-80A3-4273ED0F807C}" type="pres">
      <dgm:prSet presAssocID="{F81091DD-B396-4FAB-BD0C-19826DA1FB64}" presName="connTx" presStyleLbl="sibTrans2D1" presStyleIdx="2" presStyleCnt="4"/>
      <dgm:spPr/>
    </dgm:pt>
    <dgm:pt modelId="{DE4BE42B-DE4C-435F-933D-B697287FB93A}" type="pres">
      <dgm:prSet presAssocID="{003D4F38-508A-417D-AACC-15DB4D4F7924}" presName="composite" presStyleCnt="0"/>
      <dgm:spPr/>
    </dgm:pt>
    <dgm:pt modelId="{89AC6379-7EBA-4184-B5DB-E6A7E30285EB}" type="pres">
      <dgm:prSet presAssocID="{003D4F38-508A-417D-AACC-15DB4D4F7924}" presName="imagSh" presStyleLbl="bgImgPlace1" presStyleIdx="3" presStyleCnt="5"/>
      <dgm:spPr>
        <a:blipFill>
          <a:blip xmlns:r="http://schemas.openxmlformats.org/officeDocument/2006/relationships" r:embed="rId4"/>
          <a:srcRect/>
          <a:stretch>
            <a:fillRect l="-17000" r="-17000"/>
          </a:stretch>
        </a:blipFill>
      </dgm:spPr>
    </dgm:pt>
    <dgm:pt modelId="{73AC49E1-15EF-4489-9C84-5FF3A667A725}" type="pres">
      <dgm:prSet presAssocID="{003D4F38-508A-417D-AACC-15DB4D4F7924}" presName="txNode" presStyleLbl="node1" presStyleIdx="3" presStyleCnt="5" custScaleY="70618">
        <dgm:presLayoutVars>
          <dgm:bulletEnabled val="1"/>
        </dgm:presLayoutVars>
      </dgm:prSet>
      <dgm:spPr/>
    </dgm:pt>
    <dgm:pt modelId="{B4E11BCF-BD72-45B8-B226-F6DEBD0738F8}" type="pres">
      <dgm:prSet presAssocID="{3AC8115A-89DD-4486-9731-F51471E9A681}" presName="sibTrans" presStyleLbl="sibTrans2D1" presStyleIdx="3" presStyleCnt="4"/>
      <dgm:spPr/>
    </dgm:pt>
    <dgm:pt modelId="{1B734941-C6A6-487C-A66F-F8EA385A60BE}" type="pres">
      <dgm:prSet presAssocID="{3AC8115A-89DD-4486-9731-F51471E9A681}" presName="connTx" presStyleLbl="sibTrans2D1" presStyleIdx="3" presStyleCnt="4"/>
      <dgm:spPr/>
    </dgm:pt>
    <dgm:pt modelId="{60DF198B-DF79-4DFA-9689-E0893A282B06}" type="pres">
      <dgm:prSet presAssocID="{E045F70A-5488-4E9C-8A78-4CAECBD0DB0E}" presName="composite" presStyleCnt="0"/>
      <dgm:spPr/>
    </dgm:pt>
    <dgm:pt modelId="{7068034D-D892-4991-A0F1-7F5DA2F66C49}" type="pres">
      <dgm:prSet presAssocID="{E045F70A-5488-4E9C-8A78-4CAECBD0DB0E}" presName="imagSh" presStyleLbl="bgImgPlace1" presStyleIdx="4" presStyleCnt="5"/>
      <dgm:spPr>
        <a:blipFill>
          <a:blip xmlns:r="http://schemas.openxmlformats.org/officeDocument/2006/relationships" r:embed="rId5"/>
          <a:srcRect/>
          <a:stretch>
            <a:fillRect/>
          </a:stretch>
        </a:blipFill>
      </dgm:spPr>
    </dgm:pt>
    <dgm:pt modelId="{765F9501-4614-4D8A-9845-E5F8E5B708D0}" type="pres">
      <dgm:prSet presAssocID="{E045F70A-5488-4E9C-8A78-4CAECBD0DB0E}" presName="txNode" presStyleLbl="node1" presStyleIdx="4" presStyleCnt="5" custScaleY="39942">
        <dgm:presLayoutVars>
          <dgm:bulletEnabled val="1"/>
        </dgm:presLayoutVars>
      </dgm:prSet>
      <dgm:spPr/>
    </dgm:pt>
  </dgm:ptLst>
  <dgm:cxnLst>
    <dgm:cxn modelId="{1678D11E-C4C0-4B99-A81E-CD982D0541C7}" srcId="{49D71B9A-B982-41DC-8515-B2F61E7DFD0F}" destId="{003D4F38-508A-417D-AACC-15DB4D4F7924}" srcOrd="3" destOrd="0" parTransId="{1D71CDA9-035B-48E7-8670-694A9848FE52}" sibTransId="{3AC8115A-89DD-4486-9731-F51471E9A681}"/>
    <dgm:cxn modelId="{F3362228-A728-49E8-9BD6-2AE0C9F05D1E}" type="presOf" srcId="{572F34C0-8C49-417D-AE67-F5EE4B08FF76}" destId="{78BEDD6B-8B75-42A3-BDB0-60122ADE1814}" srcOrd="0" destOrd="0" presId="urn:microsoft.com/office/officeart/2005/8/layout/hProcess10"/>
    <dgm:cxn modelId="{C4EEDF28-2501-40A8-9B73-EBD03120F09B}" type="presOf" srcId="{F81091DD-B396-4FAB-BD0C-19826DA1FB64}" destId="{DF1CFE37-BA4B-4BC2-80A3-4273ED0F807C}" srcOrd="1" destOrd="0" presId="urn:microsoft.com/office/officeart/2005/8/layout/hProcess10"/>
    <dgm:cxn modelId="{9571AE5B-C2FF-4256-ABA3-EC8CB003CEF7}" type="presOf" srcId="{E045F70A-5488-4E9C-8A78-4CAECBD0DB0E}" destId="{765F9501-4614-4D8A-9845-E5F8E5B708D0}" srcOrd="0" destOrd="0" presId="urn:microsoft.com/office/officeart/2005/8/layout/hProcess10"/>
    <dgm:cxn modelId="{21A0A759-BAA4-450C-832C-48BF6584FE33}" srcId="{49D71B9A-B982-41DC-8515-B2F61E7DFD0F}" destId="{4B755E16-910C-4002-B582-CAFD27C45EE0}" srcOrd="2" destOrd="0" parTransId="{E76A9A4C-6DFE-4262-BEEB-3C1F9817F4AF}" sibTransId="{F81091DD-B396-4FAB-BD0C-19826DA1FB64}"/>
    <dgm:cxn modelId="{5286FC79-27C0-4324-A3E1-6F65C596F193}" srcId="{49D71B9A-B982-41DC-8515-B2F61E7DFD0F}" destId="{E045F70A-5488-4E9C-8A78-4CAECBD0DB0E}" srcOrd="4" destOrd="0" parTransId="{C9DF34FB-43E7-465D-8B9B-718FEFB5DD39}" sibTransId="{73883405-BE75-4E61-B68A-E8BC5C66E321}"/>
    <dgm:cxn modelId="{6532667B-578B-45FB-BBC1-64D0C04FE1E8}" type="presOf" srcId="{BA4AE245-EF92-4069-8C60-93D9077A79E3}" destId="{5F6B52FC-BF69-4E6A-9EDB-D2C9865075C0}" srcOrd="1" destOrd="0" presId="urn:microsoft.com/office/officeart/2005/8/layout/hProcess10"/>
    <dgm:cxn modelId="{3C691094-3B00-4FE5-977E-9B875F451DD8}" type="presOf" srcId="{5DD18FA5-042C-40AE-BAB4-606366C734E7}" destId="{056E313E-8AC7-4FD0-8454-6709420CD8A2}" srcOrd="0" destOrd="0" presId="urn:microsoft.com/office/officeart/2005/8/layout/hProcess10"/>
    <dgm:cxn modelId="{6B9D4394-1A68-464E-919C-33E48C789CD0}" type="presOf" srcId="{7ECC8F55-C3FC-4A67-B2B9-2CF50AF62A68}" destId="{DA74DC02-597E-4F84-A315-7A99C7DD9C17}" srcOrd="0" destOrd="0" presId="urn:microsoft.com/office/officeart/2005/8/layout/hProcess10"/>
    <dgm:cxn modelId="{2A4BDC97-C880-4315-9F08-611574BD9B29}" type="presOf" srcId="{F81091DD-B396-4FAB-BD0C-19826DA1FB64}" destId="{97340B7D-63FC-4EEE-930D-57D123F9A59C}" srcOrd="0" destOrd="0" presId="urn:microsoft.com/office/officeart/2005/8/layout/hProcess10"/>
    <dgm:cxn modelId="{1D0F1FA8-51F0-4206-905C-7D9FFFC52347}" type="presOf" srcId="{BA4AE245-EF92-4069-8C60-93D9077A79E3}" destId="{2D5EC033-83A4-4118-9137-5B6BA7C5120C}" srcOrd="0" destOrd="0" presId="urn:microsoft.com/office/officeart/2005/8/layout/hProcess10"/>
    <dgm:cxn modelId="{AFD349A8-4B58-45DF-9968-7F78FDA80AE5}" type="presOf" srcId="{3AC8115A-89DD-4486-9731-F51471E9A681}" destId="{1B734941-C6A6-487C-A66F-F8EA385A60BE}" srcOrd="1" destOrd="0" presId="urn:microsoft.com/office/officeart/2005/8/layout/hProcess10"/>
    <dgm:cxn modelId="{000407BE-C5F6-4759-AE79-A2CF95B3BC97}" srcId="{49D71B9A-B982-41DC-8515-B2F61E7DFD0F}" destId="{5DD18FA5-042C-40AE-BAB4-606366C734E7}" srcOrd="0" destOrd="0" parTransId="{60CD04A4-BDB0-41EB-A482-CB8A46B3F166}" sibTransId="{BA4AE245-EF92-4069-8C60-93D9077A79E3}"/>
    <dgm:cxn modelId="{FDEB80D1-F96C-4634-9258-C38B30B7B01E}" type="presOf" srcId="{49D71B9A-B982-41DC-8515-B2F61E7DFD0F}" destId="{71EA2160-DF30-439B-BBF1-1A43DA01A1E7}" srcOrd="0" destOrd="0" presId="urn:microsoft.com/office/officeart/2005/8/layout/hProcess10"/>
    <dgm:cxn modelId="{996592D1-03EC-4262-85A6-A96273197524}" srcId="{49D71B9A-B982-41DC-8515-B2F61E7DFD0F}" destId="{572F34C0-8C49-417D-AE67-F5EE4B08FF76}" srcOrd="1" destOrd="0" parTransId="{8A86AE54-F6A7-40DC-B307-52E505B5B580}" sibTransId="{7ECC8F55-C3FC-4A67-B2B9-2CF50AF62A68}"/>
    <dgm:cxn modelId="{433387DC-2103-4C54-8FC5-DD0EC8393821}" type="presOf" srcId="{003D4F38-508A-417D-AACC-15DB4D4F7924}" destId="{73AC49E1-15EF-4489-9C84-5FF3A667A725}" srcOrd="0" destOrd="0" presId="urn:microsoft.com/office/officeart/2005/8/layout/hProcess10"/>
    <dgm:cxn modelId="{400A18DD-B4D3-43E2-AB9C-930E56D52DFB}" type="presOf" srcId="{7ECC8F55-C3FC-4A67-B2B9-2CF50AF62A68}" destId="{27FD0854-2152-486A-B505-E452C2EF4BDB}" srcOrd="1" destOrd="0" presId="urn:microsoft.com/office/officeart/2005/8/layout/hProcess10"/>
    <dgm:cxn modelId="{F67FB5DD-07C9-4E81-8479-DBBC28639542}" type="presOf" srcId="{3AC8115A-89DD-4486-9731-F51471E9A681}" destId="{B4E11BCF-BD72-45B8-B226-F6DEBD0738F8}" srcOrd="0" destOrd="0" presId="urn:microsoft.com/office/officeart/2005/8/layout/hProcess10"/>
    <dgm:cxn modelId="{284AF9FA-3858-455A-8D86-A6886FF8D8A7}" type="presOf" srcId="{4B755E16-910C-4002-B582-CAFD27C45EE0}" destId="{F23B9C24-62B9-465F-AA1E-A15F0F8D56C8}" srcOrd="0" destOrd="0" presId="urn:microsoft.com/office/officeart/2005/8/layout/hProcess10"/>
    <dgm:cxn modelId="{CD2A2E3D-049B-4191-80D5-73A7BDF940A9}" type="presParOf" srcId="{71EA2160-DF30-439B-BBF1-1A43DA01A1E7}" destId="{A86D86D8-E238-4F2B-83E0-6F6D107522D6}" srcOrd="0" destOrd="0" presId="urn:microsoft.com/office/officeart/2005/8/layout/hProcess10"/>
    <dgm:cxn modelId="{A4F724E2-FE5A-4180-B837-1CAAE4889721}" type="presParOf" srcId="{A86D86D8-E238-4F2B-83E0-6F6D107522D6}" destId="{2E7DB000-D5D9-4B0E-AB8F-E4C207CDE2DB}" srcOrd="0" destOrd="0" presId="urn:microsoft.com/office/officeart/2005/8/layout/hProcess10"/>
    <dgm:cxn modelId="{088024C8-0671-4493-BAEF-783422FE1A27}" type="presParOf" srcId="{A86D86D8-E238-4F2B-83E0-6F6D107522D6}" destId="{056E313E-8AC7-4FD0-8454-6709420CD8A2}" srcOrd="1" destOrd="0" presId="urn:microsoft.com/office/officeart/2005/8/layout/hProcess10"/>
    <dgm:cxn modelId="{D3F50567-6AEC-4A54-80CE-AED07EAA07E0}" type="presParOf" srcId="{71EA2160-DF30-439B-BBF1-1A43DA01A1E7}" destId="{2D5EC033-83A4-4118-9137-5B6BA7C5120C}" srcOrd="1" destOrd="0" presId="urn:microsoft.com/office/officeart/2005/8/layout/hProcess10"/>
    <dgm:cxn modelId="{A46F0938-9D49-49DA-9998-1ADA1D1300D6}" type="presParOf" srcId="{2D5EC033-83A4-4118-9137-5B6BA7C5120C}" destId="{5F6B52FC-BF69-4E6A-9EDB-D2C9865075C0}" srcOrd="0" destOrd="0" presId="urn:microsoft.com/office/officeart/2005/8/layout/hProcess10"/>
    <dgm:cxn modelId="{10F0FA71-59ED-4C03-81D4-392A062C5B92}" type="presParOf" srcId="{71EA2160-DF30-439B-BBF1-1A43DA01A1E7}" destId="{6575C753-DF57-4D05-B5D4-E7CA683A9764}" srcOrd="2" destOrd="0" presId="urn:microsoft.com/office/officeart/2005/8/layout/hProcess10"/>
    <dgm:cxn modelId="{8CD08A28-D3C3-451D-BC03-AEA62154B9DA}" type="presParOf" srcId="{6575C753-DF57-4D05-B5D4-E7CA683A9764}" destId="{59345006-6170-40A5-A800-D93D58BCB4E9}" srcOrd="0" destOrd="0" presId="urn:microsoft.com/office/officeart/2005/8/layout/hProcess10"/>
    <dgm:cxn modelId="{F2988CF5-4A62-484E-AA82-9F74341AED68}" type="presParOf" srcId="{6575C753-DF57-4D05-B5D4-E7CA683A9764}" destId="{78BEDD6B-8B75-42A3-BDB0-60122ADE1814}" srcOrd="1" destOrd="0" presId="urn:microsoft.com/office/officeart/2005/8/layout/hProcess10"/>
    <dgm:cxn modelId="{DDBF872B-DEC6-4FA1-BF38-B6CBE59F866B}" type="presParOf" srcId="{71EA2160-DF30-439B-BBF1-1A43DA01A1E7}" destId="{DA74DC02-597E-4F84-A315-7A99C7DD9C17}" srcOrd="3" destOrd="0" presId="urn:microsoft.com/office/officeart/2005/8/layout/hProcess10"/>
    <dgm:cxn modelId="{AC41402F-1CDF-4E38-81C8-39EEF234D215}" type="presParOf" srcId="{DA74DC02-597E-4F84-A315-7A99C7DD9C17}" destId="{27FD0854-2152-486A-B505-E452C2EF4BDB}" srcOrd="0" destOrd="0" presId="urn:microsoft.com/office/officeart/2005/8/layout/hProcess10"/>
    <dgm:cxn modelId="{7B28F763-EA30-474E-B14F-A2D240A63552}" type="presParOf" srcId="{71EA2160-DF30-439B-BBF1-1A43DA01A1E7}" destId="{CF5BBBBA-EAA7-44A3-9977-F75832EFB873}" srcOrd="4" destOrd="0" presId="urn:microsoft.com/office/officeart/2005/8/layout/hProcess10"/>
    <dgm:cxn modelId="{63B3733F-4FA3-469D-B271-C98FFE5940C6}" type="presParOf" srcId="{CF5BBBBA-EAA7-44A3-9977-F75832EFB873}" destId="{172ED7DB-99DB-4EB2-8484-7B53D1C2E64F}" srcOrd="0" destOrd="0" presId="urn:microsoft.com/office/officeart/2005/8/layout/hProcess10"/>
    <dgm:cxn modelId="{05A47AFB-3D21-413F-876F-DBD7730D5354}" type="presParOf" srcId="{CF5BBBBA-EAA7-44A3-9977-F75832EFB873}" destId="{F23B9C24-62B9-465F-AA1E-A15F0F8D56C8}" srcOrd="1" destOrd="0" presId="urn:microsoft.com/office/officeart/2005/8/layout/hProcess10"/>
    <dgm:cxn modelId="{9680899B-6DB5-4EBF-B602-D5DE68E64A86}" type="presParOf" srcId="{71EA2160-DF30-439B-BBF1-1A43DA01A1E7}" destId="{97340B7D-63FC-4EEE-930D-57D123F9A59C}" srcOrd="5" destOrd="0" presId="urn:microsoft.com/office/officeart/2005/8/layout/hProcess10"/>
    <dgm:cxn modelId="{5332180A-3F30-4CA7-A6DC-5B1D092AA980}" type="presParOf" srcId="{97340B7D-63FC-4EEE-930D-57D123F9A59C}" destId="{DF1CFE37-BA4B-4BC2-80A3-4273ED0F807C}" srcOrd="0" destOrd="0" presId="urn:microsoft.com/office/officeart/2005/8/layout/hProcess10"/>
    <dgm:cxn modelId="{1901AD15-DE5F-4E49-BC72-472EA8901D07}" type="presParOf" srcId="{71EA2160-DF30-439B-BBF1-1A43DA01A1E7}" destId="{DE4BE42B-DE4C-435F-933D-B697287FB93A}" srcOrd="6" destOrd="0" presId="urn:microsoft.com/office/officeart/2005/8/layout/hProcess10"/>
    <dgm:cxn modelId="{FF12F0EC-D3D6-403E-87AF-B2F8809B7391}" type="presParOf" srcId="{DE4BE42B-DE4C-435F-933D-B697287FB93A}" destId="{89AC6379-7EBA-4184-B5DB-E6A7E30285EB}" srcOrd="0" destOrd="0" presId="urn:microsoft.com/office/officeart/2005/8/layout/hProcess10"/>
    <dgm:cxn modelId="{D268BD10-B8AB-45B4-8953-57A460909093}" type="presParOf" srcId="{DE4BE42B-DE4C-435F-933D-B697287FB93A}" destId="{73AC49E1-15EF-4489-9C84-5FF3A667A725}" srcOrd="1" destOrd="0" presId="urn:microsoft.com/office/officeart/2005/8/layout/hProcess10"/>
    <dgm:cxn modelId="{7FDA9A3E-7E19-4A9E-90A3-846AB2916ACF}" type="presParOf" srcId="{71EA2160-DF30-439B-BBF1-1A43DA01A1E7}" destId="{B4E11BCF-BD72-45B8-B226-F6DEBD0738F8}" srcOrd="7" destOrd="0" presId="urn:microsoft.com/office/officeart/2005/8/layout/hProcess10"/>
    <dgm:cxn modelId="{DDA6CE1C-68F9-43F2-AA01-E52DE376AF9A}" type="presParOf" srcId="{B4E11BCF-BD72-45B8-B226-F6DEBD0738F8}" destId="{1B734941-C6A6-487C-A66F-F8EA385A60BE}" srcOrd="0" destOrd="0" presId="urn:microsoft.com/office/officeart/2005/8/layout/hProcess10"/>
    <dgm:cxn modelId="{FC43798D-B522-40E5-AE0C-92EDAA06CCA8}" type="presParOf" srcId="{71EA2160-DF30-439B-BBF1-1A43DA01A1E7}" destId="{60DF198B-DF79-4DFA-9689-E0893A282B06}" srcOrd="8" destOrd="0" presId="urn:microsoft.com/office/officeart/2005/8/layout/hProcess10"/>
    <dgm:cxn modelId="{983F583B-8D6F-47DF-91E8-7A3779A20A3F}" type="presParOf" srcId="{60DF198B-DF79-4DFA-9689-E0893A282B06}" destId="{7068034D-D892-4991-A0F1-7F5DA2F66C49}" srcOrd="0" destOrd="0" presId="urn:microsoft.com/office/officeart/2005/8/layout/hProcess10"/>
    <dgm:cxn modelId="{4BA8DE84-AA99-4AA0-99E3-F510C65666EB}" type="presParOf" srcId="{60DF198B-DF79-4DFA-9689-E0893A282B06}" destId="{765F9501-4614-4D8A-9845-E5F8E5B708D0}"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68FAB-5EFF-45BD-BC72-47E0676042F2}">
      <dsp:nvSpPr>
        <dsp:cNvPr id="0" name=""/>
        <dsp:cNvSpPr/>
      </dsp:nvSpPr>
      <dsp:spPr>
        <a:xfrm>
          <a:off x="57404" y="226"/>
          <a:ext cx="2716772" cy="16300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Font typeface="Arial" panose="020B0604020202020204" pitchFamily="34" charset="0"/>
            <a:buNone/>
          </a:pPr>
          <a:r>
            <a:rPr lang="en-US" sz="2200" b="0" i="0" kern="1200" dirty="0">
              <a:solidFill>
                <a:srgbClr val="000000"/>
              </a:solidFill>
              <a:effectLst/>
              <a:latin typeface="Calibri" panose="020F0502020204030204" pitchFamily="34" charset="0"/>
            </a:rPr>
            <a:t>Behavioral Neuroscience (BNS)</a:t>
          </a:r>
          <a:endParaRPr lang="en-US" sz="2200" kern="1200" dirty="0"/>
        </a:p>
      </dsp:txBody>
      <dsp:txXfrm>
        <a:off x="57404" y="226"/>
        <a:ext cx="2716772" cy="1630063"/>
      </dsp:txXfrm>
    </dsp:sp>
    <dsp:sp modelId="{C501BD1C-D2B1-4D0B-A58C-BA872188BB68}">
      <dsp:nvSpPr>
        <dsp:cNvPr id="0" name=""/>
        <dsp:cNvSpPr/>
      </dsp:nvSpPr>
      <dsp:spPr>
        <a:xfrm>
          <a:off x="3045854" y="226"/>
          <a:ext cx="2716772" cy="1630063"/>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a:solidFill>
                <a:srgbClr val="000000"/>
              </a:solidFill>
              <a:effectLst/>
              <a:latin typeface="Calibri" panose="020F0502020204030204" pitchFamily="34" charset="0"/>
            </a:rPr>
            <a:t>Clinical Science (CS)</a:t>
          </a:r>
          <a:endParaRPr lang="en-US" sz="2200" b="0" i="0" kern="1200" dirty="0">
            <a:solidFill>
              <a:srgbClr val="565A5C"/>
            </a:solidFill>
            <a:effectLst/>
            <a:latin typeface="Lato" panose="020F0502020204030203" pitchFamily="34" charset="0"/>
          </a:endParaRPr>
        </a:p>
      </dsp:txBody>
      <dsp:txXfrm>
        <a:off x="3045854" y="226"/>
        <a:ext cx="2716772" cy="1630063"/>
      </dsp:txXfrm>
    </dsp:sp>
    <dsp:sp modelId="{E6289733-F948-4F80-9759-2D72F7FC960A}">
      <dsp:nvSpPr>
        <dsp:cNvPr id="0" name=""/>
        <dsp:cNvSpPr/>
      </dsp:nvSpPr>
      <dsp:spPr>
        <a:xfrm>
          <a:off x="57404" y="1901967"/>
          <a:ext cx="2716772" cy="1630063"/>
        </a:xfrm>
        <a:prstGeom prst="rect">
          <a:avLst/>
        </a:prstGeom>
        <a:solidFill>
          <a:schemeClr val="accent3">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dirty="0">
              <a:solidFill>
                <a:srgbClr val="000000"/>
              </a:solidFill>
              <a:effectLst/>
              <a:latin typeface="Calibri" panose="020F0502020204030204" pitchFamily="34" charset="0"/>
            </a:rPr>
            <a:t>Cognition and Cognitive Neuroscience (CCN)</a:t>
          </a:r>
          <a:endParaRPr lang="en-US" sz="2200" b="0" i="0" kern="1200" dirty="0">
            <a:solidFill>
              <a:srgbClr val="565A5C"/>
            </a:solidFill>
            <a:effectLst/>
            <a:latin typeface="Lato" panose="020F0502020204030203" pitchFamily="34" charset="0"/>
          </a:endParaRPr>
        </a:p>
      </dsp:txBody>
      <dsp:txXfrm>
        <a:off x="57404" y="1901967"/>
        <a:ext cx="2716772" cy="1630063"/>
      </dsp:txXfrm>
    </dsp:sp>
    <dsp:sp modelId="{2F7129D6-68D4-4B0D-8A99-92E4516EBC4D}">
      <dsp:nvSpPr>
        <dsp:cNvPr id="0" name=""/>
        <dsp:cNvSpPr/>
      </dsp:nvSpPr>
      <dsp:spPr>
        <a:xfrm>
          <a:off x="3045854" y="1901967"/>
          <a:ext cx="2716772" cy="16300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a:solidFill>
                <a:srgbClr val="000000"/>
              </a:solidFill>
              <a:effectLst/>
              <a:latin typeface="Calibri" panose="020F0502020204030204" pitchFamily="34" charset="0"/>
            </a:rPr>
            <a:t>Ecological/Community Psychology (ECO)</a:t>
          </a:r>
          <a:endParaRPr lang="en-US" sz="2200" b="0" i="0" kern="1200" dirty="0">
            <a:solidFill>
              <a:srgbClr val="565A5C"/>
            </a:solidFill>
            <a:effectLst/>
            <a:latin typeface="Lato" panose="020F0502020204030203" pitchFamily="34" charset="0"/>
          </a:endParaRPr>
        </a:p>
      </dsp:txBody>
      <dsp:txXfrm>
        <a:off x="3045854" y="1901967"/>
        <a:ext cx="2716772" cy="1630063"/>
      </dsp:txXfrm>
    </dsp:sp>
    <dsp:sp modelId="{D274A232-1AE8-4740-B022-650465BCD34A}">
      <dsp:nvSpPr>
        <dsp:cNvPr id="0" name=""/>
        <dsp:cNvSpPr/>
      </dsp:nvSpPr>
      <dsp:spPr>
        <a:xfrm>
          <a:off x="57404" y="3803707"/>
          <a:ext cx="2716772" cy="16300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a:solidFill>
                <a:srgbClr val="000000"/>
              </a:solidFill>
              <a:effectLst/>
              <a:latin typeface="Calibri" panose="020F0502020204030204" pitchFamily="34" charset="0"/>
            </a:rPr>
            <a:t>Organizational Psychology (ORG)</a:t>
          </a:r>
          <a:endParaRPr lang="en-US" sz="2200" b="0" i="0" kern="1200" dirty="0">
            <a:solidFill>
              <a:srgbClr val="565A5C"/>
            </a:solidFill>
            <a:effectLst/>
            <a:latin typeface="Lato" panose="020F0502020204030203" pitchFamily="34" charset="0"/>
          </a:endParaRPr>
        </a:p>
      </dsp:txBody>
      <dsp:txXfrm>
        <a:off x="57404" y="3803707"/>
        <a:ext cx="2716772" cy="1630063"/>
      </dsp:txXfrm>
    </dsp:sp>
    <dsp:sp modelId="{06830411-2B77-4D82-98CD-AD4BD54983B1}">
      <dsp:nvSpPr>
        <dsp:cNvPr id="0" name=""/>
        <dsp:cNvSpPr/>
      </dsp:nvSpPr>
      <dsp:spPr>
        <a:xfrm>
          <a:off x="3045854" y="3803707"/>
          <a:ext cx="2716772" cy="163006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a:solidFill>
                <a:srgbClr val="000000"/>
              </a:solidFill>
              <a:effectLst/>
              <a:latin typeface="Calibri" panose="020F0502020204030204" pitchFamily="34" charset="0"/>
            </a:rPr>
            <a:t>Social/Personality Psychology (S/P)</a:t>
          </a:r>
          <a:endParaRPr lang="en-US" sz="2200" b="0" i="0" kern="1200" dirty="0">
            <a:solidFill>
              <a:srgbClr val="565A5C"/>
            </a:solidFill>
            <a:effectLst/>
            <a:latin typeface="Lato" panose="020F0502020204030203" pitchFamily="34" charset="0"/>
          </a:endParaRPr>
        </a:p>
      </dsp:txBody>
      <dsp:txXfrm>
        <a:off x="3045854" y="3803707"/>
        <a:ext cx="2716772" cy="1630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1EF282-DE5D-4A76-AFBE-7C8AB4919A08}">
      <dsp:nvSpPr>
        <dsp:cNvPr id="0" name=""/>
        <dsp:cNvSpPr/>
      </dsp:nvSpPr>
      <dsp:spPr>
        <a:xfrm>
          <a:off x="642" y="518716"/>
          <a:ext cx="2507637" cy="150458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Research skills</a:t>
          </a:r>
        </a:p>
      </dsp:txBody>
      <dsp:txXfrm>
        <a:off x="642" y="518716"/>
        <a:ext cx="2507637" cy="1504582"/>
      </dsp:txXfrm>
    </dsp:sp>
    <dsp:sp modelId="{FA1C63C7-4B15-4A6D-B330-C23F302DD56C}">
      <dsp:nvSpPr>
        <dsp:cNvPr id="0" name=""/>
        <dsp:cNvSpPr/>
      </dsp:nvSpPr>
      <dsp:spPr>
        <a:xfrm>
          <a:off x="2759044" y="518716"/>
          <a:ext cx="2507637" cy="1504582"/>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Analytic and writing skills</a:t>
          </a:r>
        </a:p>
      </dsp:txBody>
      <dsp:txXfrm>
        <a:off x="2759044" y="518716"/>
        <a:ext cx="2507637" cy="1504582"/>
      </dsp:txXfrm>
    </dsp:sp>
    <dsp:sp modelId="{ACE35CD8-7CD7-481A-AE31-6E65255E20EB}">
      <dsp:nvSpPr>
        <dsp:cNvPr id="0" name=""/>
        <dsp:cNvSpPr/>
      </dsp:nvSpPr>
      <dsp:spPr>
        <a:xfrm>
          <a:off x="1379843" y="2274062"/>
          <a:ext cx="2507637" cy="1504582"/>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Fit with faculty research interests </a:t>
          </a:r>
        </a:p>
      </dsp:txBody>
      <dsp:txXfrm>
        <a:off x="1379843" y="2274062"/>
        <a:ext cx="2507637" cy="1504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DB000-D5D9-4B0E-AB8F-E4C207CDE2DB}">
      <dsp:nvSpPr>
        <dsp:cNvPr id="0" name=""/>
        <dsp:cNvSpPr/>
      </dsp:nvSpPr>
      <dsp:spPr>
        <a:xfrm>
          <a:off x="6471" y="1477212"/>
          <a:ext cx="1512874" cy="1512874"/>
        </a:xfrm>
        <a:prstGeom prst="roundRect">
          <a:avLst>
            <a:gd name="adj" fmla="val 10000"/>
          </a:avLst>
        </a:prstGeom>
        <a:blipFill>
          <a:blip xmlns:r="http://schemas.openxmlformats.org/officeDocument/2006/relationships" r:embed="rId1"/>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56E313E-8AC7-4FD0-8454-6709420CD8A2}">
      <dsp:nvSpPr>
        <dsp:cNvPr id="0" name=""/>
        <dsp:cNvSpPr/>
      </dsp:nvSpPr>
      <dsp:spPr>
        <a:xfrm>
          <a:off x="252753" y="2582480"/>
          <a:ext cx="1512874" cy="11177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Applications Due </a:t>
          </a:r>
        </a:p>
      </dsp:txBody>
      <dsp:txXfrm>
        <a:off x="285492" y="2615219"/>
        <a:ext cx="1447396" cy="1052309"/>
      </dsp:txXfrm>
    </dsp:sp>
    <dsp:sp modelId="{2D5EC033-83A4-4118-9137-5B6BA7C5120C}">
      <dsp:nvSpPr>
        <dsp:cNvPr id="0" name=""/>
        <dsp:cNvSpPr/>
      </dsp:nvSpPr>
      <dsp:spPr>
        <a:xfrm rot="63383">
          <a:off x="1810734" y="2073896"/>
          <a:ext cx="291462" cy="363522"/>
        </a:xfrm>
        <a:prstGeom prst="rightArrow">
          <a:avLst>
            <a:gd name="adj1" fmla="val 60000"/>
            <a:gd name="adj2" fmla="val 50000"/>
          </a:avLst>
        </a:prstGeom>
        <a:blipFill>
          <a:blip xmlns:r="http://schemas.openxmlformats.org/officeDocument/2006/relationships" r:embed="rId1"/>
          <a:srcRect/>
          <a:stretch>
            <a:fillRect/>
          </a:stretch>
        </a:blip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810741" y="2145794"/>
        <a:ext cx="204023" cy="218114"/>
      </dsp:txXfrm>
    </dsp:sp>
    <dsp:sp modelId="{59345006-6170-40A5-A800-D93D58BCB4E9}">
      <dsp:nvSpPr>
        <dsp:cNvPr id="0" name=""/>
        <dsp:cNvSpPr/>
      </dsp:nvSpPr>
      <dsp:spPr>
        <a:xfrm>
          <a:off x="2351954" y="1520461"/>
          <a:ext cx="1512874" cy="1512874"/>
        </a:xfrm>
        <a:prstGeom prst="roundRect">
          <a:avLst>
            <a:gd name="adj" fmla="val 10000"/>
          </a:avLst>
        </a:prstGeom>
        <a:blipFill>
          <a:blip xmlns:r="http://schemas.openxmlformats.org/officeDocument/2006/relationships" r:embed="rId2"/>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8BEDD6B-8B75-42A3-BDB0-60122ADE1814}">
      <dsp:nvSpPr>
        <dsp:cNvPr id="0" name=""/>
        <dsp:cNvSpPr/>
      </dsp:nvSpPr>
      <dsp:spPr>
        <a:xfrm>
          <a:off x="2598236" y="2712228"/>
          <a:ext cx="1512874" cy="9447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Applications Reviewed</a:t>
          </a:r>
        </a:p>
      </dsp:txBody>
      <dsp:txXfrm>
        <a:off x="2625908" y="2739900"/>
        <a:ext cx="1457530" cy="889446"/>
      </dsp:txXfrm>
    </dsp:sp>
    <dsp:sp modelId="{DA74DC02-597E-4F84-A315-7A99C7DD9C17}">
      <dsp:nvSpPr>
        <dsp:cNvPr id="0" name=""/>
        <dsp:cNvSpPr/>
      </dsp:nvSpPr>
      <dsp:spPr>
        <a:xfrm rot="21527563">
          <a:off x="4156209" y="2069984"/>
          <a:ext cx="291477" cy="363522"/>
        </a:xfrm>
        <a:prstGeom prst="rightArrow">
          <a:avLst>
            <a:gd name="adj1" fmla="val 60000"/>
            <a:gd name="adj2" fmla="val 50000"/>
          </a:avLst>
        </a:prstGeom>
        <a:blipFill>
          <a:blip xmlns:r="http://schemas.openxmlformats.org/officeDocument/2006/relationships" r:embed="rId2"/>
          <a:srcRect/>
          <a:stretch>
            <a:fillRect t="-11000" b="-11000"/>
          </a:stretch>
        </a:blip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156219" y="2143609"/>
        <a:ext cx="204034" cy="218114"/>
      </dsp:txXfrm>
    </dsp:sp>
    <dsp:sp modelId="{172ED7DB-99DB-4EB2-8484-7B53D1C2E64F}">
      <dsp:nvSpPr>
        <dsp:cNvPr id="0" name=""/>
        <dsp:cNvSpPr/>
      </dsp:nvSpPr>
      <dsp:spPr>
        <a:xfrm>
          <a:off x="4697437" y="1471032"/>
          <a:ext cx="1512874" cy="1512874"/>
        </a:xfrm>
        <a:prstGeom prst="roundRect">
          <a:avLst>
            <a:gd name="adj" fmla="val 10000"/>
          </a:avLst>
        </a:prstGeom>
        <a:blipFill>
          <a:blip xmlns:r="http://schemas.openxmlformats.org/officeDocument/2006/relationships" r:embed="rId3"/>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3B9C24-62B9-465F-AA1E-A15F0F8D56C8}">
      <dsp:nvSpPr>
        <dsp:cNvPr id="0" name=""/>
        <dsp:cNvSpPr/>
      </dsp:nvSpPr>
      <dsp:spPr>
        <a:xfrm>
          <a:off x="4943719" y="2563940"/>
          <a:ext cx="1512874" cy="11425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Fellowship offers; candidate interviews</a:t>
          </a:r>
        </a:p>
      </dsp:txBody>
      <dsp:txXfrm>
        <a:off x="4977182" y="2597403"/>
        <a:ext cx="1445948" cy="1075581"/>
      </dsp:txXfrm>
    </dsp:sp>
    <dsp:sp modelId="{97340B7D-63FC-4EEE-930D-57D123F9A59C}">
      <dsp:nvSpPr>
        <dsp:cNvPr id="0" name=""/>
        <dsp:cNvSpPr/>
      </dsp:nvSpPr>
      <dsp:spPr>
        <a:xfrm rot="27168">
          <a:off x="6501720" y="2055140"/>
          <a:ext cx="291422" cy="3635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501721" y="2127499"/>
        <a:ext cx="203995" cy="218114"/>
      </dsp:txXfrm>
    </dsp:sp>
    <dsp:sp modelId="{89AC6379-7EBA-4184-B5DB-E6A7E30285EB}">
      <dsp:nvSpPr>
        <dsp:cNvPr id="0" name=""/>
        <dsp:cNvSpPr/>
      </dsp:nvSpPr>
      <dsp:spPr>
        <a:xfrm>
          <a:off x="7042921" y="1489568"/>
          <a:ext cx="1512874" cy="1512874"/>
        </a:xfrm>
        <a:prstGeom prst="roundRect">
          <a:avLst>
            <a:gd name="adj" fmla="val 10000"/>
          </a:avLst>
        </a:prstGeom>
        <a:blipFill>
          <a:blip xmlns:r="http://schemas.openxmlformats.org/officeDocument/2006/relationships" r:embed="rId4"/>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AC49E1-15EF-4489-9C84-5FF3A667A725}">
      <dsp:nvSpPr>
        <dsp:cNvPr id="0" name=""/>
        <dsp:cNvSpPr/>
      </dsp:nvSpPr>
      <dsp:spPr>
        <a:xfrm>
          <a:off x="7289202" y="2619549"/>
          <a:ext cx="1512874" cy="10683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Initial offers and waitlist offers</a:t>
          </a:r>
        </a:p>
      </dsp:txBody>
      <dsp:txXfrm>
        <a:off x="7320493" y="2650840"/>
        <a:ext cx="1450292" cy="1005779"/>
      </dsp:txXfrm>
    </dsp:sp>
    <dsp:sp modelId="{B4E11BCF-BD72-45B8-B226-F6DEBD0738F8}">
      <dsp:nvSpPr>
        <dsp:cNvPr id="0" name=""/>
        <dsp:cNvSpPr/>
      </dsp:nvSpPr>
      <dsp:spPr>
        <a:xfrm rot="169914">
          <a:off x="8847030" y="2123285"/>
          <a:ext cx="291769" cy="36352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847083" y="2193827"/>
        <a:ext cx="204238" cy="218114"/>
      </dsp:txXfrm>
    </dsp:sp>
    <dsp:sp modelId="{7068034D-D892-4991-A0F1-7F5DA2F66C49}">
      <dsp:nvSpPr>
        <dsp:cNvPr id="0" name=""/>
        <dsp:cNvSpPr/>
      </dsp:nvSpPr>
      <dsp:spPr>
        <a:xfrm>
          <a:off x="9388404" y="1605590"/>
          <a:ext cx="1512874" cy="1512874"/>
        </a:xfrm>
        <a:prstGeom prst="roundRect">
          <a:avLst>
            <a:gd name="adj" fmla="val 10000"/>
          </a:avLst>
        </a:prstGeom>
        <a:blipFill>
          <a:blip xmlns:r="http://schemas.openxmlformats.org/officeDocument/2006/relationships" r:embed="rId5"/>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5F9501-4614-4D8A-9845-E5F8E5B708D0}">
      <dsp:nvSpPr>
        <dsp:cNvPr id="0" name=""/>
        <dsp:cNvSpPr/>
      </dsp:nvSpPr>
      <dsp:spPr>
        <a:xfrm>
          <a:off x="9634686" y="2967616"/>
          <a:ext cx="1512874" cy="6042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Acceptances</a:t>
          </a:r>
        </a:p>
      </dsp:txBody>
      <dsp:txXfrm>
        <a:off x="9652385" y="2985315"/>
        <a:ext cx="1477476" cy="56887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0C7553-45A9-4F4E-B74A-285501052E23}"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4A2750-AC5E-4C1A-AEC8-873C128E2B11}" type="slidenum">
              <a:rPr lang="en-US" smtClean="0"/>
              <a:t>‹#›</a:t>
            </a:fld>
            <a:endParaRPr lang="en-US"/>
          </a:p>
        </p:txBody>
      </p:sp>
    </p:spTree>
    <p:extLst>
      <p:ext uri="{BB962C8B-B14F-4D97-AF65-F5344CB8AC3E}">
        <p14:creationId xmlns:p14="http://schemas.microsoft.com/office/powerpoint/2010/main" val="1060366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lansingcitypulse.com/" TargetMode="External"/><Relationship Id="rId3" Type="http://schemas.openxmlformats.org/officeDocument/2006/relationships/hyperlink" Target="https://www.youtube.com/playlist?list=PLPz8sft1Iwu2Weav01--yWYoR5vY5xbcQ" TargetMode="External"/><Relationship Id="rId7" Type="http://schemas.openxmlformats.org/officeDocument/2006/relationships/hyperlink" Target="http://www.statenews.com/"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www.lansing.org/" TargetMode="External"/><Relationship Id="rId5" Type="http://schemas.openxmlformats.org/officeDocument/2006/relationships/hyperlink" Target="http://www.lansingmi.gov/" TargetMode="External"/><Relationship Id="rId4" Type="http://schemas.openxmlformats.org/officeDocument/2006/relationships/hyperlink" Target="http://www.cityofeastlansing.com/" TargetMode="External"/><Relationship Id="rId9" Type="http://schemas.openxmlformats.org/officeDocument/2006/relationships/hyperlink" Target="http://www.michigan.org/"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12221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92623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t>Provide world-class scientific training</a:t>
            </a:r>
            <a:r>
              <a:rPr lang="en-US" sz="1200" dirty="0"/>
              <a:t>:  Students are trained to become outstanding scientists and thinkers through active and sustained scholarship. </a:t>
            </a:r>
            <a:br>
              <a:rPr lang="en-US" sz="1200" dirty="0"/>
            </a:br>
            <a:r>
              <a:rPr lang="en-US" sz="1200" u="sng" dirty="0"/>
              <a:t>Transcend traditional disciplinary boundaries</a:t>
            </a:r>
            <a:r>
              <a:rPr lang="en-US" sz="1200" dirty="0"/>
              <a:t>:  Students are encouraged to develop multidisciplinary expertise through collaborative engagement and debate.</a:t>
            </a:r>
            <a:br>
              <a:rPr lang="en-US" sz="1200" dirty="0"/>
            </a:br>
            <a:r>
              <a:rPr lang="en-US" sz="1200" u="sng" dirty="0"/>
              <a:t>Translate scientific knowledge into action</a:t>
            </a:r>
            <a:r>
              <a:rPr lang="en-US" sz="1200" dirty="0"/>
              <a:t>:  Students are trained to use scientific knowledge to generate solutions to individual and societal challenges.</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795785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chat will provide links to campus virtual tours:</a:t>
            </a:r>
          </a:p>
          <a:p>
            <a:pPr marL="0" marR="0" algn="l">
              <a:lnSpc>
                <a:spcPts val="1575"/>
              </a:lnSpc>
              <a:spcBef>
                <a:spcPts val="0"/>
              </a:spcBef>
              <a:spcAft>
                <a:spcPts val="750"/>
              </a:spcAft>
            </a:pPr>
            <a:r>
              <a:rPr lang="en-US" sz="1200" b="0" i="0" u="none" strike="noStrike" dirty="0">
                <a:solidFill>
                  <a:srgbClr val="198838"/>
                </a:solidFill>
                <a:effectLst/>
                <a:latin typeface="Arial" panose="020B0604020202020204" pitchFamily="34" charset="0"/>
                <a:hlinkClick r:id="rId3"/>
              </a:rPr>
              <a:t>video tours of campus</a:t>
            </a:r>
            <a:r>
              <a:rPr lang="en-US" sz="1200" b="0" i="0" dirty="0">
                <a:solidFill>
                  <a:srgbClr val="333333"/>
                </a:solidFill>
                <a:effectLst/>
                <a:latin typeface="Arial" panose="020B0604020202020204" pitchFamily="34" charset="0"/>
              </a:rPr>
              <a:t>. </a:t>
            </a:r>
            <a:endParaRPr lang="en-US" dirty="0"/>
          </a:p>
          <a:p>
            <a:endParaRPr lang="en-US" dirty="0"/>
          </a:p>
          <a:p>
            <a:r>
              <a:rPr lang="en-US" dirty="0"/>
              <a:t>Also will share links to things in the community:</a:t>
            </a:r>
          </a:p>
          <a:p>
            <a:pPr algn="l"/>
            <a:r>
              <a:rPr lang="en-US" b="0" i="0" u="sng" dirty="0">
                <a:solidFill>
                  <a:srgbClr val="006FBF"/>
                </a:solidFill>
                <a:effectLst/>
                <a:latin typeface="Lato" panose="020F0502020204030203" pitchFamily="34" charset="0"/>
                <a:hlinkClick r:id="rId4" tooltip="Link to the City of East Lansing website; will open in a new window."/>
              </a:rPr>
              <a:t>City of East Lansing opens in new window</a:t>
            </a:r>
            <a:r>
              <a:rPr lang="en-US" b="0" i="0" dirty="0">
                <a:solidFill>
                  <a:srgbClr val="565A5C"/>
                </a:solidFill>
                <a:effectLst/>
                <a:latin typeface="Lato" panose="020F0502020204030203" pitchFamily="34" charset="0"/>
              </a:rPr>
              <a:t>: Everything about East Lansing from events and attractions to city government can be found here!</a:t>
            </a:r>
          </a:p>
          <a:p>
            <a:pPr algn="l"/>
            <a:r>
              <a:rPr lang="en-US" b="0" i="0" u="none" strike="noStrike" dirty="0">
                <a:solidFill>
                  <a:srgbClr val="006FBF"/>
                </a:solidFill>
                <a:effectLst/>
                <a:latin typeface="Lato" panose="020F0502020204030203" pitchFamily="34" charset="0"/>
                <a:hlinkClick r:id="rId5" tooltip="Link to the City of Lansing website; will open in a new window."/>
              </a:rPr>
              <a:t>City of Lansing opens in new window</a:t>
            </a:r>
            <a:r>
              <a:rPr lang="en-US" b="0" i="0" dirty="0">
                <a:solidFill>
                  <a:srgbClr val="565A5C"/>
                </a:solidFill>
                <a:effectLst/>
                <a:latin typeface="Lato" panose="020F0502020204030203" pitchFamily="34" charset="0"/>
              </a:rPr>
              <a:t>: Lansing’s official website. Get information from the mayor’s office, city council, the city clerk’s office, and stay updated on events happening throughout the City of Lansing.</a:t>
            </a:r>
          </a:p>
          <a:p>
            <a:pPr algn="l"/>
            <a:r>
              <a:rPr lang="en-US" b="0" i="0" u="none" strike="noStrike" dirty="0">
                <a:solidFill>
                  <a:srgbClr val="006FBF"/>
                </a:solidFill>
                <a:effectLst/>
                <a:latin typeface="Lato" panose="020F0502020204030203" pitchFamily="34" charset="0"/>
                <a:hlinkClick r:id="rId6" tooltip="Link to the Lansing Visitors Bureau website; will open in a new window."/>
              </a:rPr>
              <a:t>Lansing Visitors Bureau: opens in new window</a:t>
            </a:r>
            <a:r>
              <a:rPr lang="en-US" b="0" i="0" dirty="0">
                <a:solidFill>
                  <a:srgbClr val="565A5C"/>
                </a:solidFill>
                <a:effectLst/>
                <a:latin typeface="Lato" panose="020F0502020204030203" pitchFamily="34" charset="0"/>
              </a:rPr>
              <a:t> Great site for visitors and even residents who would like to see what’s going on in the area! Lists of things to do, nightlife, shopping, group tours, and more. This site will also help you find hotels in the area if you or someone you know is coming for a visit.</a:t>
            </a:r>
          </a:p>
          <a:p>
            <a:pPr algn="l"/>
            <a:r>
              <a:rPr lang="en-US" b="0" i="0" u="none" strike="noStrike" dirty="0">
                <a:solidFill>
                  <a:srgbClr val="006FBF"/>
                </a:solidFill>
                <a:effectLst/>
                <a:latin typeface="Lato" panose="020F0502020204030203" pitchFamily="34" charset="0"/>
                <a:hlinkClick r:id="rId7" tooltip="Link to the (Michigan) State News website; will open in a new window."/>
              </a:rPr>
              <a:t>State News opens in new window</a:t>
            </a:r>
            <a:r>
              <a:rPr lang="en-US" b="0" i="0" dirty="0">
                <a:solidFill>
                  <a:srgbClr val="565A5C"/>
                </a:solidFill>
                <a:effectLst/>
                <a:latin typeface="Lato" panose="020F0502020204030203" pitchFamily="34" charset="0"/>
              </a:rPr>
              <a:t>: The State News is the student-run newspaper of Michigan State University. Can be accessed for free in campus and local buildings and online.</a:t>
            </a:r>
          </a:p>
          <a:p>
            <a:pPr algn="l"/>
            <a:r>
              <a:rPr lang="en-US" b="0" i="0" u="none" strike="noStrike" dirty="0">
                <a:solidFill>
                  <a:srgbClr val="006FBF"/>
                </a:solidFill>
                <a:effectLst/>
                <a:latin typeface="Lato" panose="020F0502020204030203" pitchFamily="34" charset="0"/>
                <a:hlinkClick r:id="rId8" tooltip="Link to the Lansing City Pulse newspaper website; will open in a new window."/>
              </a:rPr>
              <a:t>City Pulse opens in new window</a:t>
            </a:r>
            <a:r>
              <a:rPr lang="en-US" b="0" i="0" dirty="0">
                <a:solidFill>
                  <a:srgbClr val="565A5C"/>
                </a:solidFill>
                <a:effectLst/>
                <a:latin typeface="Lato" panose="020F0502020204030203" pitchFamily="34" charset="0"/>
              </a:rPr>
              <a:t>: An “alternative” newspaper that features arts &amp; culture, local events and news. Can be accessed for free online and in select buildings on campus and in the community.</a:t>
            </a:r>
          </a:p>
          <a:p>
            <a:pPr algn="l"/>
            <a:r>
              <a:rPr lang="en-US" b="0" i="0" u="none" strike="noStrike" dirty="0">
                <a:solidFill>
                  <a:srgbClr val="006FBF"/>
                </a:solidFill>
                <a:effectLst/>
                <a:latin typeface="Lato" panose="020F0502020204030203" pitchFamily="34" charset="0"/>
                <a:hlinkClick r:id="rId9" tooltip="Link to the State of Michigan &quot;Pure Michigan&quot; website; will open in a new window."/>
              </a:rPr>
              <a:t>Pure Michigan opens in new window</a:t>
            </a:r>
            <a:r>
              <a:rPr lang="en-US" b="0" i="0" dirty="0">
                <a:solidFill>
                  <a:srgbClr val="565A5C"/>
                </a:solidFill>
                <a:effectLst/>
                <a:latin typeface="Lato" panose="020F0502020204030203" pitchFamily="34" charset="0"/>
              </a:rPr>
              <a:t>: Pure Michigan is a great place to find fun adventures, shopping and tourist destinations all right here within the State of Michigan.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4120784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Calibri" panose="020F0502020204030204" pitchFamily="34" charset="0"/>
              </a:rPr>
              <a:t>You will have a primary home within</a:t>
            </a:r>
            <a:r>
              <a:rPr lang="en-US" b="0" i="0" baseline="0" dirty="0">
                <a:solidFill>
                  <a:srgbClr val="000000"/>
                </a:solidFill>
                <a:effectLst/>
                <a:latin typeface="Calibri" panose="020F0502020204030204" pitchFamily="34" charset="0"/>
              </a:rPr>
              <a:t> Cognition &amp; Cognitive Neuroscience area</a:t>
            </a:r>
            <a:r>
              <a:rPr lang="en-US" b="0" i="0" dirty="0">
                <a:solidFill>
                  <a:srgbClr val="000000"/>
                </a:solidFill>
                <a:effectLst/>
                <a:latin typeface="Calibri" panose="020F0502020204030204" pitchFamily="34" charset="0"/>
              </a:rPr>
              <a:t>, but it is important to note that you are a graduate student within the Department of Psychology.  Although the work you do to attain your MA and PhD degrees will focus on</a:t>
            </a:r>
            <a:r>
              <a:rPr lang="en-US" b="0" i="0" baseline="0" dirty="0">
                <a:solidFill>
                  <a:srgbClr val="000000"/>
                </a:solidFill>
                <a:effectLst/>
                <a:latin typeface="Calibri" panose="020F0502020204030204" pitchFamily="34" charset="0"/>
              </a:rPr>
              <a:t> cognition and cognitive neuroscience</a:t>
            </a:r>
            <a:r>
              <a:rPr lang="en-US" b="0" i="0" dirty="0">
                <a:solidFill>
                  <a:srgbClr val="000000"/>
                </a:solidFill>
                <a:effectLst/>
                <a:latin typeface="Calibri" panose="020F0502020204030204" pitchFamily="34" charset="0"/>
              </a:rPr>
              <a:t>, the degrees themselves are degrees in Psychology ultimately conferred by Michigan State University. </a:t>
            </a:r>
          </a:p>
          <a:p>
            <a:endParaRPr lang="en-US" b="0" i="0" dirty="0">
              <a:solidFill>
                <a:srgbClr val="000000"/>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4214948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7</a:t>
            </a:fld>
            <a:endParaRPr lang="en-US"/>
          </a:p>
        </p:txBody>
      </p:sp>
    </p:spTree>
    <p:extLst>
      <p:ext uri="{BB962C8B-B14F-4D97-AF65-F5344CB8AC3E}">
        <p14:creationId xmlns:p14="http://schemas.microsoft.com/office/powerpoint/2010/main" val="28767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8</a:t>
            </a:fld>
            <a:endParaRPr lang="en-US"/>
          </a:p>
        </p:txBody>
      </p:sp>
    </p:spTree>
    <p:extLst>
      <p:ext uri="{BB962C8B-B14F-4D97-AF65-F5344CB8AC3E}">
        <p14:creationId xmlns:p14="http://schemas.microsoft.com/office/powerpoint/2010/main" val="3633918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9</a:t>
            </a:fld>
            <a:endParaRPr lang="en-US"/>
          </a:p>
        </p:txBody>
      </p:sp>
    </p:spTree>
    <p:extLst>
      <p:ext uri="{BB962C8B-B14F-4D97-AF65-F5344CB8AC3E}">
        <p14:creationId xmlns:p14="http://schemas.microsoft.com/office/powerpoint/2010/main" val="2776078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EEBB: ecology, evolutionary biology and behavior</a:t>
            </a:r>
          </a:p>
          <a:p>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10</a:t>
            </a:fld>
            <a:endParaRPr lang="en-US"/>
          </a:p>
        </p:txBody>
      </p:sp>
    </p:spTree>
    <p:extLst>
      <p:ext uri="{BB962C8B-B14F-4D97-AF65-F5344CB8AC3E}">
        <p14:creationId xmlns:p14="http://schemas.microsoft.com/office/powerpoint/2010/main" val="3284765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11</a:t>
            </a:fld>
            <a:endParaRPr lang="en-US"/>
          </a:p>
        </p:txBody>
      </p:sp>
    </p:spTree>
    <p:extLst>
      <p:ext uri="{BB962C8B-B14F-4D97-AF65-F5344CB8AC3E}">
        <p14:creationId xmlns:p14="http://schemas.microsoft.com/office/powerpoint/2010/main" val="638387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64A2750-AC5E-4C1A-AEC8-873C128E2B11}" type="slidenum">
              <a:rPr lang="en-US" smtClean="0"/>
              <a:t>12</a:t>
            </a:fld>
            <a:endParaRPr lang="en-US"/>
          </a:p>
        </p:txBody>
      </p:sp>
    </p:spTree>
    <p:extLst>
      <p:ext uri="{BB962C8B-B14F-4D97-AF65-F5344CB8AC3E}">
        <p14:creationId xmlns:p14="http://schemas.microsoft.com/office/powerpoint/2010/main" val="2251536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444444"/>
                </a:solidFill>
                <a:effectLst/>
                <a:latin typeface="Gotham SSm A"/>
              </a:rPr>
              <a:t>One important piece of information is that we do not offer terminal masters degrees, and we do not offer an online PhD program for any of the 6 programs in our department. Students enter the program with the intent of earning their PhD, and earn a Masters along the way.  You might also already have a masters degree from elsewhere and enter into the PhD program.</a:t>
            </a:r>
          </a:p>
          <a:p>
            <a:endParaRPr lang="en-US" b="0" i="0" dirty="0">
              <a:solidFill>
                <a:srgbClr val="444444"/>
              </a:solidFill>
              <a:effectLst/>
              <a:latin typeface="Gotham SSm 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Calibri" panose="020F0502020204030204" pitchFamily="34" charset="0"/>
              </a:rPr>
              <a:t>The graduate program is individualized to allow you, working with your Guidance Committee, to shape a program of study that is broad in scope yet consistent with your specific interests. The expectation for our program is that all MA and PhD requirements can be completed in a 5-year period. </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939078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DB152A-351D-4F8D-8DBC-ECD9CBADD0C2}" type="slidenum">
              <a:rPr lang="en-US" smtClean="0"/>
              <a:t>14</a:t>
            </a:fld>
            <a:endParaRPr lang="en-US"/>
          </a:p>
        </p:txBody>
      </p:sp>
    </p:spTree>
    <p:extLst>
      <p:ext uri="{BB962C8B-B14F-4D97-AF65-F5344CB8AC3E}">
        <p14:creationId xmlns:p14="http://schemas.microsoft.com/office/powerpoint/2010/main" val="2849499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DB152A-351D-4F8D-8DBC-ECD9CBADD0C2}" type="slidenum">
              <a:rPr lang="en-US" smtClean="0"/>
              <a:t>15</a:t>
            </a:fld>
            <a:endParaRPr lang="en-US"/>
          </a:p>
        </p:txBody>
      </p:sp>
    </p:spTree>
    <p:extLst>
      <p:ext uri="{BB962C8B-B14F-4D97-AF65-F5344CB8AC3E}">
        <p14:creationId xmlns:p14="http://schemas.microsoft.com/office/powerpoint/2010/main" val="397575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A38D41-E8E7-6542-9F4D-468FD8B0CBE9}" type="slidenum">
              <a:rPr lang="en-US" smtClean="0"/>
              <a:t>16</a:t>
            </a:fld>
            <a:endParaRPr lang="en-US"/>
          </a:p>
        </p:txBody>
      </p:sp>
    </p:spTree>
    <p:extLst>
      <p:ext uri="{BB962C8B-B14F-4D97-AF65-F5344CB8AC3E}">
        <p14:creationId xmlns:p14="http://schemas.microsoft.com/office/powerpoint/2010/main" val="3381366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8DB152A-351D-4F8D-8DBC-ECD9CBADD0C2}"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3370256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0.xml"/><Relationship Id="rId1" Type="http://schemas.openxmlformats.org/officeDocument/2006/relationships/themeOverride" Target="../theme/themeOverride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10.xml"/><Relationship Id="rId1" Type="http://schemas.openxmlformats.org/officeDocument/2006/relationships/themeOverride" Target="../theme/themeOverride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10.xml"/><Relationship Id="rId1" Type="http://schemas.openxmlformats.org/officeDocument/2006/relationships/themeOverride" Target="../theme/themeOverride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10.xml"/><Relationship Id="rId1" Type="http://schemas.openxmlformats.org/officeDocument/2006/relationships/themeOverride" Target="../theme/themeOverride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10.xml"/><Relationship Id="rId1" Type="http://schemas.openxmlformats.org/officeDocument/2006/relationships/themeOverride" Target="../theme/themeOverride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10.xml"/><Relationship Id="rId1" Type="http://schemas.openxmlformats.org/officeDocument/2006/relationships/themeOverride" Target="../theme/themeOverride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54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8" y="3956281"/>
            <a:ext cx="6831673" cy="1086237"/>
          </a:xfrm>
        </p:spPr>
        <p:txBody>
          <a:bodyPr>
            <a:normAutofit/>
          </a:bodyPr>
          <a:lstStyle>
            <a:lvl1pPr marL="0" indent="0" algn="ctr">
              <a:lnSpc>
                <a:spcPct val="112000"/>
              </a:lnSpc>
              <a:spcBef>
                <a:spcPts val="0"/>
              </a:spcBef>
              <a:spcAft>
                <a:spcPts val="0"/>
              </a:spcAft>
              <a:buNone/>
              <a:defRPr sz="1725"/>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752859" y="6453386"/>
            <a:ext cx="1607944" cy="404614"/>
          </a:xfrm>
        </p:spPr>
        <p:txBody>
          <a:bodyPr/>
          <a:lstStyle>
            <a:lvl1pPr>
              <a:defRPr baseline="0">
                <a:solidFill>
                  <a:schemeClr val="tx2"/>
                </a:solidFill>
              </a:defRPr>
            </a:lvl1pPr>
          </a:lstStyle>
          <a:p>
            <a:fld id="{7E8B9522-B4C9-4CB7-9640-8CCD4469B184}" type="datetime1">
              <a:rPr lang="en-US" smtClean="0"/>
              <a:t>9/29/2026</a:t>
            </a:fld>
            <a:endParaRPr lang="en-US"/>
          </a:p>
        </p:txBody>
      </p:sp>
      <p:sp>
        <p:nvSpPr>
          <p:cNvPr id="5" name="Footer Placeholder 4"/>
          <p:cNvSpPr>
            <a:spLocks noGrp="1"/>
          </p:cNvSpPr>
          <p:nvPr>
            <p:ph type="ftr" sz="quarter" idx="11"/>
          </p:nvPr>
        </p:nvSpPr>
        <p:spPr>
          <a:xfrm>
            <a:off x="2584056"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5C2FB2D7-3E98-4877-A5CD-0D2179C84EAD}" type="slidenum">
              <a:rPr lang="en-US" smtClean="0"/>
              <a:t>‹#›</a:t>
            </a:fld>
            <a:endParaRPr lang="en-US"/>
          </a:p>
        </p:txBody>
      </p:sp>
      <p:grpSp>
        <p:nvGrpSpPr>
          <p:cNvPr id="7" name="Group 6"/>
          <p:cNvGrpSpPr/>
          <p:nvPr/>
        </p:nvGrpSpPr>
        <p:grpSpPr>
          <a:xfrm>
            <a:off x="752859" y="744471"/>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pic>
        <p:nvPicPr>
          <p:cNvPr id="10" name="Picture 9">
            <a:extLst>
              <a:ext uri="{FF2B5EF4-FFF2-40B4-BE49-F238E27FC236}">
                <a16:creationId xmlns:a16="http://schemas.microsoft.com/office/drawing/2014/main" id="{7797CB80-A34B-DF45-8D20-6442851443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2891" y="6128243"/>
            <a:ext cx="10266219" cy="729759"/>
          </a:xfrm>
          <a:prstGeom prst="rect">
            <a:avLst/>
          </a:prstGeom>
        </p:spPr>
      </p:pic>
    </p:spTree>
    <p:extLst>
      <p:ext uri="{BB962C8B-B14F-4D97-AF65-F5344CB8AC3E}">
        <p14:creationId xmlns:p14="http://schemas.microsoft.com/office/powerpoint/2010/main" val="18742208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8817D6BD-B697-DB4E-AF93-2C902D628D48}"/>
              </a:ext>
            </a:extLst>
          </p:cNvPr>
          <p:cNvSpPr>
            <a:spLocks noGrp="1"/>
          </p:cNvSpPr>
          <p:nvPr>
            <p:ph type="sldNum" sz="quarter" idx="12"/>
          </p:nvPr>
        </p:nvSpPr>
        <p:spPr>
          <a:xfrm>
            <a:off x="9472737" y="6453386"/>
            <a:ext cx="1596292" cy="404614"/>
          </a:xfrm>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4141347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2"/>
            <a:ext cx="9612971" cy="2852737"/>
          </a:xfrm>
        </p:spPr>
        <p:txBody>
          <a:bodyPr anchor="b">
            <a:normAutofit/>
          </a:bodyPr>
          <a:lstStyle>
            <a:lvl1pPr algn="r">
              <a:defRPr sz="54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9" y="6453386"/>
            <a:ext cx="1622409" cy="404614"/>
          </a:xfrm>
        </p:spPr>
        <p:txBody>
          <a:bodyPr/>
          <a:lstStyle>
            <a:lvl1pPr>
              <a:defRPr>
                <a:solidFill>
                  <a:schemeClr val="tx2"/>
                </a:solidFill>
              </a:defRPr>
            </a:lvl1pPr>
          </a:lstStyle>
          <a:p>
            <a:fld id="{704D391C-5F92-4AEA-96C3-DE3C1D975A93}" type="datetime1">
              <a:rPr lang="en-US" smtClean="0"/>
              <a:t>9/29/2026</a:t>
            </a:fld>
            <a:endParaRPr lang="en-US"/>
          </a:p>
        </p:txBody>
      </p:sp>
      <p:sp>
        <p:nvSpPr>
          <p:cNvPr id="5" name="Footer Placeholder 4"/>
          <p:cNvSpPr>
            <a:spLocks noGrp="1"/>
          </p:cNvSpPr>
          <p:nvPr>
            <p:ph type="ftr" sz="quarter" idx="11"/>
          </p:nvPr>
        </p:nvSpPr>
        <p:spPr>
          <a:xfrm>
            <a:off x="2584313"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5C2FB2D7-3E98-4877-A5CD-0D2179C84EAD}" type="slidenum">
              <a:rPr lang="en-US" smtClean="0"/>
              <a:t>‹#›</a:t>
            </a:fld>
            <a:endParaRPr lang="en-US"/>
          </a:p>
        </p:txBody>
      </p:sp>
      <p:sp>
        <p:nvSpPr>
          <p:cNvPr id="7" name="Freeform 6" title="Crop Mark"/>
          <p:cNvSpPr/>
          <p:nvPr/>
        </p:nvSpPr>
        <p:spPr bwMode="auto">
          <a:xfrm>
            <a:off x="8151963"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10911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6001"/>
            <a:ext cx="4447787"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6001"/>
            <a:ext cx="4447787"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E5E6BC-F75C-4E8C-AFD0-4CB0B6EB8EB2}"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352280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371600" y="3305209"/>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5" y="2340864"/>
            <a:ext cx="4443984" cy="823912"/>
          </a:xfrm>
        </p:spPr>
        <p:txBody>
          <a:bodyPr anchor="b">
            <a:noAutofit/>
          </a:bodyPr>
          <a:lstStyle>
            <a:lvl1pPr marL="0" indent="0">
              <a:lnSpc>
                <a:spcPct val="84000"/>
              </a:lnSpc>
              <a:spcBef>
                <a:spcPts val="0"/>
              </a:spcBef>
              <a:spcAft>
                <a:spcPts val="0"/>
              </a:spcAft>
              <a:buNone/>
              <a:defRPr sz="225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525015" y="3305209"/>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BA79B0-D9CC-4C9A-AE02-01821E8BE845}"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395318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A9DB55-097A-4E19-942E-EB2B3A2FBD2B}"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675130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85DF6-2C98-4D6E-856B-B3AD39B900D5}"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852699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36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723901" y="6453386"/>
            <a:ext cx="1204572" cy="404614"/>
          </a:xfrm>
        </p:spPr>
        <p:txBody>
          <a:bodyPr/>
          <a:lstStyle>
            <a:lvl1pPr>
              <a:defRPr>
                <a:solidFill>
                  <a:schemeClr val="tx2"/>
                </a:solidFill>
              </a:defRPr>
            </a:lvl1pPr>
          </a:lstStyle>
          <a:p>
            <a:fld id="{35EC4208-C9C8-460A-A744-D78B309C73A1}" type="datetime1">
              <a:rPr lang="en-US" smtClean="0"/>
              <a:t>9/29/2026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1" y="6453386"/>
            <a:ext cx="1596292" cy="404614"/>
          </a:xfrm>
        </p:spPr>
        <p:txBody>
          <a:bodyPr/>
          <a:lstStyle>
            <a:lvl1pPr>
              <a:defRPr>
                <a:solidFill>
                  <a:schemeClr val="tx2"/>
                </a:solidFill>
              </a:defRPr>
            </a:lvl1pPr>
          </a:lstStyle>
          <a:p>
            <a:fld id="{5C2FB2D7-3E98-4877-A5CD-0D2179C84EA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94556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36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2"/>
            <a:ext cx="665988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125"/>
              </a:spcAft>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723901" y="6453386"/>
            <a:ext cx="1204572" cy="404614"/>
          </a:xfrm>
        </p:spPr>
        <p:txBody>
          <a:bodyPr/>
          <a:lstStyle>
            <a:lvl1pPr>
              <a:defRPr>
                <a:solidFill>
                  <a:schemeClr val="tx2"/>
                </a:solidFill>
              </a:defRPr>
            </a:lvl1pPr>
          </a:lstStyle>
          <a:p>
            <a:fld id="{F8BA79B0-D9CC-4C9A-AE02-01821E8BE845}" type="datetime1">
              <a:rPr lang="en-US" smtClean="0"/>
              <a:t>9/29/2026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1" y="6453386"/>
            <a:ext cx="1596292" cy="404614"/>
          </a:xfrm>
        </p:spPr>
        <p:txBody>
          <a:bodyPr/>
          <a:lstStyle>
            <a:lvl1pPr>
              <a:defRPr>
                <a:solidFill>
                  <a:schemeClr val="tx2"/>
                </a:solidFill>
              </a:defRPr>
            </a:lvl1pPr>
          </a:lstStyle>
          <a:p>
            <a:fld id="{5C2FB2D7-3E98-4877-A5CD-0D2179C84EAD}"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219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7"/>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14C8B4-1878-418F-93FE-3E8F3E9FCCDA}"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210536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2" y="624156"/>
            <a:ext cx="1565767"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1"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7CD88A-70B8-4470-BDF3-93283E8621A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476839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B9522-B4C9-4CB7-9640-8CCD4469B184}"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pic>
        <p:nvPicPr>
          <p:cNvPr id="7" name="Picture 6">
            <a:extLst>
              <a:ext uri="{FF2B5EF4-FFF2-40B4-BE49-F238E27FC236}">
                <a16:creationId xmlns:a16="http://schemas.microsoft.com/office/drawing/2014/main" id="{9DE91E89-EF32-4D25-B3F7-BA90E8F437C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2891" y="6128243"/>
            <a:ext cx="10266219" cy="729759"/>
          </a:xfrm>
          <a:prstGeom prst="rect">
            <a:avLst/>
          </a:prstGeom>
        </p:spPr>
      </p:pic>
    </p:spTree>
    <p:extLst>
      <p:ext uri="{BB962C8B-B14F-4D97-AF65-F5344CB8AC3E}">
        <p14:creationId xmlns:p14="http://schemas.microsoft.com/office/powerpoint/2010/main" val="3055419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972921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D391C-5F92-4AEA-96C3-DE3C1D975A9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241521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E5E6BC-F75C-4E8C-AFD0-4CB0B6EB8EB2}"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0130973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238D94-A573-4E85-9433-FEBE816314AC}"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371317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A9DB55-097A-4E19-942E-EB2B3A2FBD2B}"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293083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85DF6-2C98-4D6E-856B-B3AD39B900D5}"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42690576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5EC4208-C9C8-460A-A744-D78B309C73A1}"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656491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20D69AC-E47E-46B8-A63E-4E40492DB82D}"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315508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14C8B4-1878-418F-93FE-3E8F3E9FCCDA}"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613051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7CD88A-70B8-4470-BDF3-93283E8621A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366026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3477"/>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391"/>
            </a:lvl1pPr>
            <a:lvl2pPr marL="264961" indent="0" algn="ctr">
              <a:buNone/>
              <a:defRPr sz="1159"/>
            </a:lvl2pPr>
            <a:lvl3pPr marL="529922" indent="0" algn="ctr">
              <a:buNone/>
              <a:defRPr sz="1043"/>
            </a:lvl3pPr>
            <a:lvl4pPr marL="794883" indent="0" algn="ctr">
              <a:buNone/>
              <a:defRPr sz="927"/>
            </a:lvl4pPr>
            <a:lvl5pPr marL="1059844" indent="0" algn="ctr">
              <a:buNone/>
              <a:defRPr sz="927"/>
            </a:lvl5pPr>
            <a:lvl6pPr marL="1324806" indent="0" algn="ctr">
              <a:buNone/>
              <a:defRPr sz="927"/>
            </a:lvl6pPr>
            <a:lvl7pPr marL="1589767" indent="0" algn="ctr">
              <a:buNone/>
              <a:defRPr sz="927"/>
            </a:lvl7pPr>
            <a:lvl8pPr marL="1854728" indent="0" algn="ctr">
              <a:buNone/>
              <a:defRPr sz="927"/>
            </a:lvl8pPr>
            <a:lvl9pPr marL="2119689" indent="0" algn="ctr">
              <a:buNone/>
              <a:defRPr sz="927"/>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8B9522-B4C9-4CB7-9640-8CCD4469B184}"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2225216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38188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9"/>
            <a:ext cx="10515600" cy="2852737"/>
          </a:xfrm>
        </p:spPr>
        <p:txBody>
          <a:bodyPr anchor="b"/>
          <a:lstStyle>
            <a:lvl1pPr>
              <a:defRPr sz="3477"/>
            </a:lvl1pPr>
          </a:lstStyle>
          <a:p>
            <a:r>
              <a:rPr lang="en-US"/>
              <a:t>Click to edit Master title style</a:t>
            </a:r>
            <a:endParaRPr lang="en-US" dirty="0"/>
          </a:p>
        </p:txBody>
      </p:sp>
      <p:sp>
        <p:nvSpPr>
          <p:cNvPr id="3" name="Text Placeholder 2"/>
          <p:cNvSpPr>
            <a:spLocks noGrp="1"/>
          </p:cNvSpPr>
          <p:nvPr>
            <p:ph type="body" idx="1"/>
          </p:nvPr>
        </p:nvSpPr>
        <p:spPr>
          <a:xfrm>
            <a:off x="831852" y="4589465"/>
            <a:ext cx="10515600" cy="1500187"/>
          </a:xfrm>
        </p:spPr>
        <p:txBody>
          <a:bodyPr/>
          <a:lstStyle>
            <a:lvl1pPr marL="0" indent="0">
              <a:buNone/>
              <a:defRPr sz="1391">
                <a:solidFill>
                  <a:schemeClr val="tx1"/>
                </a:solidFill>
              </a:defRPr>
            </a:lvl1pPr>
            <a:lvl2pPr marL="264961" indent="0">
              <a:buNone/>
              <a:defRPr sz="1159">
                <a:solidFill>
                  <a:schemeClr val="tx1">
                    <a:tint val="75000"/>
                  </a:schemeClr>
                </a:solidFill>
              </a:defRPr>
            </a:lvl2pPr>
            <a:lvl3pPr marL="529922" indent="0">
              <a:buNone/>
              <a:defRPr sz="1043">
                <a:solidFill>
                  <a:schemeClr val="tx1">
                    <a:tint val="75000"/>
                  </a:schemeClr>
                </a:solidFill>
              </a:defRPr>
            </a:lvl3pPr>
            <a:lvl4pPr marL="794883" indent="0">
              <a:buNone/>
              <a:defRPr sz="927">
                <a:solidFill>
                  <a:schemeClr val="tx1">
                    <a:tint val="75000"/>
                  </a:schemeClr>
                </a:solidFill>
              </a:defRPr>
            </a:lvl4pPr>
            <a:lvl5pPr marL="1059844" indent="0">
              <a:buNone/>
              <a:defRPr sz="927">
                <a:solidFill>
                  <a:schemeClr val="tx1">
                    <a:tint val="75000"/>
                  </a:schemeClr>
                </a:solidFill>
              </a:defRPr>
            </a:lvl5pPr>
            <a:lvl6pPr marL="1324806" indent="0">
              <a:buNone/>
              <a:defRPr sz="927">
                <a:solidFill>
                  <a:schemeClr val="tx1">
                    <a:tint val="75000"/>
                  </a:schemeClr>
                </a:solidFill>
              </a:defRPr>
            </a:lvl6pPr>
            <a:lvl7pPr marL="1589767" indent="0">
              <a:buNone/>
              <a:defRPr sz="927">
                <a:solidFill>
                  <a:schemeClr val="tx1">
                    <a:tint val="75000"/>
                  </a:schemeClr>
                </a:solidFill>
              </a:defRPr>
            </a:lvl7pPr>
            <a:lvl8pPr marL="1854728" indent="0">
              <a:buNone/>
              <a:defRPr sz="927">
                <a:solidFill>
                  <a:schemeClr val="tx1">
                    <a:tint val="75000"/>
                  </a:schemeClr>
                </a:solidFill>
              </a:defRPr>
            </a:lvl8pPr>
            <a:lvl9pPr marL="2119689" indent="0">
              <a:buNone/>
              <a:defRPr sz="92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4D391C-5F92-4AEA-96C3-DE3C1D975A9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8606585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E5E6BC-F75C-4E8C-AFD0-4CB0B6EB8EB2}"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389399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90" y="1681163"/>
            <a:ext cx="5157787" cy="823912"/>
          </a:xfrm>
        </p:spPr>
        <p:txBody>
          <a:bodyPr anchor="b"/>
          <a:lstStyle>
            <a:lvl1pPr marL="0" indent="0">
              <a:buNone/>
              <a:defRPr sz="1391" b="1"/>
            </a:lvl1pPr>
            <a:lvl2pPr marL="264961" indent="0">
              <a:buNone/>
              <a:defRPr sz="1159" b="1"/>
            </a:lvl2pPr>
            <a:lvl3pPr marL="529922" indent="0">
              <a:buNone/>
              <a:defRPr sz="1043" b="1"/>
            </a:lvl3pPr>
            <a:lvl4pPr marL="794883" indent="0">
              <a:buNone/>
              <a:defRPr sz="927" b="1"/>
            </a:lvl4pPr>
            <a:lvl5pPr marL="1059844" indent="0">
              <a:buNone/>
              <a:defRPr sz="927" b="1"/>
            </a:lvl5pPr>
            <a:lvl6pPr marL="1324806" indent="0">
              <a:buNone/>
              <a:defRPr sz="927" b="1"/>
            </a:lvl6pPr>
            <a:lvl7pPr marL="1589767" indent="0">
              <a:buNone/>
              <a:defRPr sz="927" b="1"/>
            </a:lvl7pPr>
            <a:lvl8pPr marL="1854728" indent="0">
              <a:buNone/>
              <a:defRPr sz="927" b="1"/>
            </a:lvl8pPr>
            <a:lvl9pPr marL="2119689" indent="0">
              <a:buNone/>
              <a:defRPr sz="927" b="1"/>
            </a:lvl9pPr>
          </a:lstStyle>
          <a:p>
            <a:pPr lvl="0"/>
            <a:r>
              <a:rPr lang="en-US"/>
              <a:t>Click to edit Master text styles</a:t>
            </a:r>
          </a:p>
        </p:txBody>
      </p:sp>
      <p:sp>
        <p:nvSpPr>
          <p:cNvPr id="4" name="Content Placeholder 3"/>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7" cy="823912"/>
          </a:xfrm>
        </p:spPr>
        <p:txBody>
          <a:bodyPr anchor="b"/>
          <a:lstStyle>
            <a:lvl1pPr marL="0" indent="0">
              <a:buNone/>
              <a:defRPr sz="1391" b="1"/>
            </a:lvl1pPr>
            <a:lvl2pPr marL="264961" indent="0">
              <a:buNone/>
              <a:defRPr sz="1159" b="1"/>
            </a:lvl2pPr>
            <a:lvl3pPr marL="529922" indent="0">
              <a:buNone/>
              <a:defRPr sz="1043" b="1"/>
            </a:lvl3pPr>
            <a:lvl4pPr marL="794883" indent="0">
              <a:buNone/>
              <a:defRPr sz="927" b="1"/>
            </a:lvl4pPr>
            <a:lvl5pPr marL="1059844" indent="0">
              <a:buNone/>
              <a:defRPr sz="927" b="1"/>
            </a:lvl5pPr>
            <a:lvl6pPr marL="1324806" indent="0">
              <a:buNone/>
              <a:defRPr sz="927" b="1"/>
            </a:lvl6pPr>
            <a:lvl7pPr marL="1589767" indent="0">
              <a:buNone/>
              <a:defRPr sz="927" b="1"/>
            </a:lvl7pPr>
            <a:lvl8pPr marL="1854728" indent="0">
              <a:buNone/>
              <a:defRPr sz="927" b="1"/>
            </a:lvl8pPr>
            <a:lvl9pPr marL="2119689" indent="0">
              <a:buNone/>
              <a:defRPr sz="927" b="1"/>
            </a:lvl9pPr>
          </a:lstStyle>
          <a:p>
            <a:pPr lvl="0"/>
            <a:r>
              <a:rPr lang="en-US"/>
              <a:t>Click to edit Master text styles</a:t>
            </a:r>
          </a:p>
        </p:txBody>
      </p:sp>
      <p:sp>
        <p:nvSpPr>
          <p:cNvPr id="6" name="Content Placeholder 5"/>
          <p:cNvSpPr>
            <a:spLocks noGrp="1"/>
          </p:cNvSpPr>
          <p:nvPr>
            <p:ph sz="quarter" idx="4"/>
          </p:nvPr>
        </p:nvSpPr>
        <p:spPr>
          <a:xfrm>
            <a:off x="6172201"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BA79B0-D9CC-4C9A-AE02-01821E8BE845}"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8362691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A9DB55-097A-4E19-942E-EB2B3A2FBD2B}"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5880076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D85DF6-2C98-4D6E-856B-B3AD39B900D5}"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805202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54"/>
            </a:lvl1pPr>
          </a:lstStyle>
          <a:p>
            <a:r>
              <a:rPr lang="en-US"/>
              <a:t>Click to edit Master title style</a:t>
            </a:r>
            <a:endParaRPr lang="en-US" dirty="0"/>
          </a:p>
        </p:txBody>
      </p:sp>
      <p:sp>
        <p:nvSpPr>
          <p:cNvPr id="3" name="Content Placeholder 2"/>
          <p:cNvSpPr>
            <a:spLocks noGrp="1"/>
          </p:cNvSpPr>
          <p:nvPr>
            <p:ph idx="1"/>
          </p:nvPr>
        </p:nvSpPr>
        <p:spPr>
          <a:xfrm>
            <a:off x="5183187" y="987427"/>
            <a:ext cx="6172201" cy="4873625"/>
          </a:xfrm>
        </p:spPr>
        <p:txBody>
          <a:bodyPr/>
          <a:lstStyle>
            <a:lvl1pPr>
              <a:defRPr sz="1854"/>
            </a:lvl1pPr>
            <a:lvl2pPr>
              <a:defRPr sz="1623"/>
            </a:lvl2pPr>
            <a:lvl3pPr>
              <a:defRPr sz="1391"/>
            </a:lvl3pPr>
            <a:lvl4pPr>
              <a:defRPr sz="1159"/>
            </a:lvl4pPr>
            <a:lvl5pPr>
              <a:defRPr sz="1159"/>
            </a:lvl5pPr>
            <a:lvl6pPr>
              <a:defRPr sz="1159"/>
            </a:lvl6pPr>
            <a:lvl7pPr>
              <a:defRPr sz="1159"/>
            </a:lvl7pPr>
            <a:lvl8pPr>
              <a:defRPr sz="1159"/>
            </a:lvl8pPr>
            <a:lvl9pPr>
              <a:defRPr sz="115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27"/>
            </a:lvl1pPr>
            <a:lvl2pPr marL="264961" indent="0">
              <a:buNone/>
              <a:defRPr sz="811"/>
            </a:lvl2pPr>
            <a:lvl3pPr marL="529922" indent="0">
              <a:buNone/>
              <a:defRPr sz="695"/>
            </a:lvl3pPr>
            <a:lvl4pPr marL="794883" indent="0">
              <a:buNone/>
              <a:defRPr sz="580"/>
            </a:lvl4pPr>
            <a:lvl5pPr marL="1059844" indent="0">
              <a:buNone/>
              <a:defRPr sz="580"/>
            </a:lvl5pPr>
            <a:lvl6pPr marL="1324806" indent="0">
              <a:buNone/>
              <a:defRPr sz="580"/>
            </a:lvl6pPr>
            <a:lvl7pPr marL="1589767" indent="0">
              <a:buNone/>
              <a:defRPr sz="580"/>
            </a:lvl7pPr>
            <a:lvl8pPr marL="1854728" indent="0">
              <a:buNone/>
              <a:defRPr sz="580"/>
            </a:lvl8pPr>
            <a:lvl9pPr marL="2119689" indent="0">
              <a:buNone/>
              <a:defRPr sz="580"/>
            </a:lvl9pPr>
          </a:lstStyle>
          <a:p>
            <a:pPr lvl="0"/>
            <a:r>
              <a:rPr lang="en-US"/>
              <a:t>Click to edit Master text styles</a:t>
            </a:r>
          </a:p>
        </p:txBody>
      </p:sp>
      <p:sp>
        <p:nvSpPr>
          <p:cNvPr id="5" name="Date Placeholder 4"/>
          <p:cNvSpPr>
            <a:spLocks noGrp="1"/>
          </p:cNvSpPr>
          <p:nvPr>
            <p:ph type="dt" sz="half" idx="10"/>
          </p:nvPr>
        </p:nvSpPr>
        <p:spPr/>
        <p:txBody>
          <a:bodyPr/>
          <a:lstStyle/>
          <a:p>
            <a:fld id="{35EC4208-C9C8-460A-A744-D78B309C73A1}"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752593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1854"/>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7" y="987427"/>
            <a:ext cx="6172201" cy="4873625"/>
          </a:xfrm>
        </p:spPr>
        <p:txBody>
          <a:bodyPr anchor="t"/>
          <a:lstStyle>
            <a:lvl1pPr marL="0" indent="0">
              <a:buNone/>
              <a:defRPr sz="1854"/>
            </a:lvl1pPr>
            <a:lvl2pPr marL="264961" indent="0">
              <a:buNone/>
              <a:defRPr sz="1623"/>
            </a:lvl2pPr>
            <a:lvl3pPr marL="529922" indent="0">
              <a:buNone/>
              <a:defRPr sz="1391"/>
            </a:lvl3pPr>
            <a:lvl4pPr marL="794883" indent="0">
              <a:buNone/>
              <a:defRPr sz="1159"/>
            </a:lvl4pPr>
            <a:lvl5pPr marL="1059844" indent="0">
              <a:buNone/>
              <a:defRPr sz="1159"/>
            </a:lvl5pPr>
            <a:lvl6pPr marL="1324806" indent="0">
              <a:buNone/>
              <a:defRPr sz="1159"/>
            </a:lvl6pPr>
            <a:lvl7pPr marL="1589767" indent="0">
              <a:buNone/>
              <a:defRPr sz="1159"/>
            </a:lvl7pPr>
            <a:lvl8pPr marL="1854728" indent="0">
              <a:buNone/>
              <a:defRPr sz="1159"/>
            </a:lvl8pPr>
            <a:lvl9pPr marL="2119689" indent="0">
              <a:buNone/>
              <a:defRPr sz="1159"/>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927"/>
            </a:lvl1pPr>
            <a:lvl2pPr marL="264961" indent="0">
              <a:buNone/>
              <a:defRPr sz="811"/>
            </a:lvl2pPr>
            <a:lvl3pPr marL="529922" indent="0">
              <a:buNone/>
              <a:defRPr sz="695"/>
            </a:lvl3pPr>
            <a:lvl4pPr marL="794883" indent="0">
              <a:buNone/>
              <a:defRPr sz="580"/>
            </a:lvl4pPr>
            <a:lvl5pPr marL="1059844" indent="0">
              <a:buNone/>
              <a:defRPr sz="580"/>
            </a:lvl5pPr>
            <a:lvl6pPr marL="1324806" indent="0">
              <a:buNone/>
              <a:defRPr sz="580"/>
            </a:lvl6pPr>
            <a:lvl7pPr marL="1589767" indent="0">
              <a:buNone/>
              <a:defRPr sz="580"/>
            </a:lvl7pPr>
            <a:lvl8pPr marL="1854728" indent="0">
              <a:buNone/>
              <a:defRPr sz="580"/>
            </a:lvl8pPr>
            <a:lvl9pPr marL="2119689" indent="0">
              <a:buNone/>
              <a:defRPr sz="580"/>
            </a:lvl9pPr>
          </a:lstStyle>
          <a:p>
            <a:pPr lvl="0"/>
            <a:r>
              <a:rPr lang="en-US"/>
              <a:t>Click to edit Master text styles</a:t>
            </a:r>
          </a:p>
        </p:txBody>
      </p:sp>
      <p:sp>
        <p:nvSpPr>
          <p:cNvPr id="5" name="Date Placeholder 4"/>
          <p:cNvSpPr>
            <a:spLocks noGrp="1"/>
          </p:cNvSpPr>
          <p:nvPr>
            <p:ph type="dt" sz="half" idx="10"/>
          </p:nvPr>
        </p:nvSpPr>
        <p:spPr/>
        <p:txBody>
          <a:bodyPr/>
          <a:lstStyle/>
          <a:p>
            <a:fld id="{F8BA79B0-D9CC-4C9A-AE02-01821E8BE845}"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3571836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914C8B4-1878-418F-93FE-3E8F3E9FCCDA}"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1247476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7CD88A-70B8-4470-BDF3-93283E8621A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672251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9CF51-3322-4783-B42F-D64EC1D54B18}"/>
              </a:ext>
            </a:extLst>
          </p:cNvPr>
          <p:cNvSpPr>
            <a:spLocks noGrp="1"/>
          </p:cNvSpPr>
          <p:nvPr>
            <p:ph type="ctrTitle"/>
          </p:nvPr>
        </p:nvSpPr>
        <p:spPr>
          <a:xfrm>
            <a:off x="1524000" y="1122364"/>
            <a:ext cx="9144000" cy="2387600"/>
          </a:xfrm>
        </p:spPr>
        <p:txBody>
          <a:bodyPr anchor="b"/>
          <a:lstStyle>
            <a:lvl1pPr algn="ctr">
              <a:defRPr sz="2608"/>
            </a:lvl1pPr>
          </a:lstStyle>
          <a:p>
            <a:r>
              <a:rPr lang="en-US"/>
              <a:t>Click to edit Master title style</a:t>
            </a:r>
          </a:p>
        </p:txBody>
      </p:sp>
      <p:sp>
        <p:nvSpPr>
          <p:cNvPr id="3" name="Subtitle 2">
            <a:extLst>
              <a:ext uri="{FF2B5EF4-FFF2-40B4-BE49-F238E27FC236}">
                <a16:creationId xmlns:a16="http://schemas.microsoft.com/office/drawing/2014/main" id="{BC554C4C-C3BE-4A53-AE19-DE7591A4B675}"/>
              </a:ext>
            </a:extLst>
          </p:cNvPr>
          <p:cNvSpPr>
            <a:spLocks noGrp="1"/>
          </p:cNvSpPr>
          <p:nvPr>
            <p:ph type="subTitle" idx="1"/>
          </p:nvPr>
        </p:nvSpPr>
        <p:spPr>
          <a:xfrm>
            <a:off x="1524000" y="3602038"/>
            <a:ext cx="9144000" cy="1655762"/>
          </a:xfrm>
        </p:spPr>
        <p:txBody>
          <a:bodyPr/>
          <a:lstStyle>
            <a:lvl1pPr marL="0" indent="0" algn="ctr">
              <a:buNone/>
              <a:defRPr sz="1043"/>
            </a:lvl1pPr>
            <a:lvl2pPr marL="198721" indent="0" algn="ctr">
              <a:buNone/>
              <a:defRPr sz="869"/>
            </a:lvl2pPr>
            <a:lvl3pPr marL="397442" indent="0" algn="ctr">
              <a:buNone/>
              <a:defRPr sz="783"/>
            </a:lvl3pPr>
            <a:lvl4pPr marL="596163" indent="0" algn="ctr">
              <a:buNone/>
              <a:defRPr sz="695"/>
            </a:lvl4pPr>
            <a:lvl5pPr marL="794883" indent="0" algn="ctr">
              <a:buNone/>
              <a:defRPr sz="695"/>
            </a:lvl5pPr>
            <a:lvl6pPr marL="993604" indent="0" algn="ctr">
              <a:buNone/>
              <a:defRPr sz="695"/>
            </a:lvl6pPr>
            <a:lvl7pPr marL="1192325" indent="0" algn="ctr">
              <a:buNone/>
              <a:defRPr sz="695"/>
            </a:lvl7pPr>
            <a:lvl8pPr marL="1391046" indent="0" algn="ctr">
              <a:buNone/>
              <a:defRPr sz="695"/>
            </a:lvl8pPr>
            <a:lvl9pPr marL="1589767" indent="0" algn="ctr">
              <a:buNone/>
              <a:defRPr sz="695"/>
            </a:lvl9pPr>
          </a:lstStyle>
          <a:p>
            <a:r>
              <a:rPr lang="en-US"/>
              <a:t>Click to edit Master subtitle style</a:t>
            </a:r>
          </a:p>
        </p:txBody>
      </p:sp>
      <p:sp>
        <p:nvSpPr>
          <p:cNvPr id="4" name="Date Placeholder 3">
            <a:extLst>
              <a:ext uri="{FF2B5EF4-FFF2-40B4-BE49-F238E27FC236}">
                <a16:creationId xmlns:a16="http://schemas.microsoft.com/office/drawing/2014/main" id="{5B2DF3B6-EB5C-4272-9132-062E67A53A6A}"/>
              </a:ext>
            </a:extLst>
          </p:cNvPr>
          <p:cNvSpPr>
            <a:spLocks noGrp="1"/>
          </p:cNvSpPr>
          <p:nvPr>
            <p:ph type="dt" sz="half" idx="10"/>
          </p:nvPr>
        </p:nvSpPr>
        <p:spPr/>
        <p:txBody>
          <a:bodyPr/>
          <a:lstStyle/>
          <a:p>
            <a:fld id="{A42FD0BB-BD82-4023-ABA5-53207B57AEBC}" type="datetime1">
              <a:rPr lang="en-US" smtClean="0"/>
              <a:t>9/29/2026</a:t>
            </a:fld>
            <a:endParaRPr lang="en-US"/>
          </a:p>
        </p:txBody>
      </p:sp>
      <p:sp>
        <p:nvSpPr>
          <p:cNvPr id="5" name="Footer Placeholder 4">
            <a:extLst>
              <a:ext uri="{FF2B5EF4-FFF2-40B4-BE49-F238E27FC236}">
                <a16:creationId xmlns:a16="http://schemas.microsoft.com/office/drawing/2014/main" id="{789CC006-F240-454F-8232-93CF000545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3AD354-29F9-46D6-BB4F-40CD0015E624}"/>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24944175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AED9-1EAE-4835-857C-7FA3BE122A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9C15BC-1BEC-49CB-A9B3-B12144DCDE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11E191-201F-4F2D-9312-8E3D65D539BA}"/>
              </a:ext>
            </a:extLst>
          </p:cNvPr>
          <p:cNvSpPr>
            <a:spLocks noGrp="1"/>
          </p:cNvSpPr>
          <p:nvPr>
            <p:ph type="dt" sz="half" idx="10"/>
          </p:nvPr>
        </p:nvSpPr>
        <p:spPr/>
        <p:txBody>
          <a:bodyPr/>
          <a:lstStyle/>
          <a:p>
            <a:fld id="{F89223D3-33DB-405F-8ECD-7638629635C6}" type="datetime1">
              <a:rPr lang="en-US" smtClean="0"/>
              <a:t>9/29/2026</a:t>
            </a:fld>
            <a:endParaRPr lang="en-US"/>
          </a:p>
        </p:txBody>
      </p:sp>
      <p:sp>
        <p:nvSpPr>
          <p:cNvPr id="5" name="Footer Placeholder 4">
            <a:extLst>
              <a:ext uri="{FF2B5EF4-FFF2-40B4-BE49-F238E27FC236}">
                <a16:creationId xmlns:a16="http://schemas.microsoft.com/office/drawing/2014/main" id="{D34FE392-44DE-41E6-B103-EEB9C544E4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E92AD7-18E2-4D64-89EE-15209EEEC169}"/>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15666045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3D422-8FF5-4799-A1F9-3201146725B9}"/>
              </a:ext>
            </a:extLst>
          </p:cNvPr>
          <p:cNvSpPr>
            <a:spLocks noGrp="1"/>
          </p:cNvSpPr>
          <p:nvPr>
            <p:ph type="title"/>
          </p:nvPr>
        </p:nvSpPr>
        <p:spPr>
          <a:xfrm>
            <a:off x="831850" y="1709739"/>
            <a:ext cx="10515600" cy="2852737"/>
          </a:xfrm>
        </p:spPr>
        <p:txBody>
          <a:bodyPr anchor="b"/>
          <a:lstStyle>
            <a:lvl1pPr>
              <a:defRPr sz="2608"/>
            </a:lvl1pPr>
          </a:lstStyle>
          <a:p>
            <a:r>
              <a:rPr lang="en-US"/>
              <a:t>Click to edit Master title style</a:t>
            </a:r>
          </a:p>
        </p:txBody>
      </p:sp>
      <p:sp>
        <p:nvSpPr>
          <p:cNvPr id="3" name="Text Placeholder 2">
            <a:extLst>
              <a:ext uri="{FF2B5EF4-FFF2-40B4-BE49-F238E27FC236}">
                <a16:creationId xmlns:a16="http://schemas.microsoft.com/office/drawing/2014/main" id="{D751D49C-EBDE-4557-AABF-E3BDE419A19F}"/>
              </a:ext>
            </a:extLst>
          </p:cNvPr>
          <p:cNvSpPr>
            <a:spLocks noGrp="1"/>
          </p:cNvSpPr>
          <p:nvPr>
            <p:ph type="body" idx="1"/>
          </p:nvPr>
        </p:nvSpPr>
        <p:spPr>
          <a:xfrm>
            <a:off x="831850" y="4589463"/>
            <a:ext cx="10515600" cy="1500187"/>
          </a:xfrm>
        </p:spPr>
        <p:txBody>
          <a:bodyPr/>
          <a:lstStyle>
            <a:lvl1pPr marL="0" indent="0">
              <a:buNone/>
              <a:defRPr sz="1043">
                <a:solidFill>
                  <a:schemeClr val="tx1">
                    <a:tint val="75000"/>
                  </a:schemeClr>
                </a:solidFill>
              </a:defRPr>
            </a:lvl1pPr>
            <a:lvl2pPr marL="198721" indent="0">
              <a:buNone/>
              <a:defRPr sz="869">
                <a:solidFill>
                  <a:schemeClr val="tx1">
                    <a:tint val="75000"/>
                  </a:schemeClr>
                </a:solidFill>
              </a:defRPr>
            </a:lvl2pPr>
            <a:lvl3pPr marL="397442" indent="0">
              <a:buNone/>
              <a:defRPr sz="783">
                <a:solidFill>
                  <a:schemeClr val="tx1">
                    <a:tint val="75000"/>
                  </a:schemeClr>
                </a:solidFill>
              </a:defRPr>
            </a:lvl3pPr>
            <a:lvl4pPr marL="596163" indent="0">
              <a:buNone/>
              <a:defRPr sz="695">
                <a:solidFill>
                  <a:schemeClr val="tx1">
                    <a:tint val="75000"/>
                  </a:schemeClr>
                </a:solidFill>
              </a:defRPr>
            </a:lvl4pPr>
            <a:lvl5pPr marL="794883" indent="0">
              <a:buNone/>
              <a:defRPr sz="695">
                <a:solidFill>
                  <a:schemeClr val="tx1">
                    <a:tint val="75000"/>
                  </a:schemeClr>
                </a:solidFill>
              </a:defRPr>
            </a:lvl5pPr>
            <a:lvl6pPr marL="993604" indent="0">
              <a:buNone/>
              <a:defRPr sz="695">
                <a:solidFill>
                  <a:schemeClr val="tx1">
                    <a:tint val="75000"/>
                  </a:schemeClr>
                </a:solidFill>
              </a:defRPr>
            </a:lvl6pPr>
            <a:lvl7pPr marL="1192325" indent="0">
              <a:buNone/>
              <a:defRPr sz="695">
                <a:solidFill>
                  <a:schemeClr val="tx1">
                    <a:tint val="75000"/>
                  </a:schemeClr>
                </a:solidFill>
              </a:defRPr>
            </a:lvl7pPr>
            <a:lvl8pPr marL="1391046" indent="0">
              <a:buNone/>
              <a:defRPr sz="695">
                <a:solidFill>
                  <a:schemeClr val="tx1">
                    <a:tint val="75000"/>
                  </a:schemeClr>
                </a:solidFill>
              </a:defRPr>
            </a:lvl8pPr>
            <a:lvl9pPr marL="1589767" indent="0">
              <a:buNone/>
              <a:defRPr sz="695">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5CC1BC-DDEC-457E-8FC0-E7A32500CFEC}"/>
              </a:ext>
            </a:extLst>
          </p:cNvPr>
          <p:cNvSpPr>
            <a:spLocks noGrp="1"/>
          </p:cNvSpPr>
          <p:nvPr>
            <p:ph type="dt" sz="half" idx="10"/>
          </p:nvPr>
        </p:nvSpPr>
        <p:spPr/>
        <p:txBody>
          <a:bodyPr/>
          <a:lstStyle/>
          <a:p>
            <a:fld id="{CFF39300-6D1C-461E-B382-785335178824}" type="datetime1">
              <a:rPr lang="en-US" smtClean="0"/>
              <a:t>9/29/2026</a:t>
            </a:fld>
            <a:endParaRPr lang="en-US"/>
          </a:p>
        </p:txBody>
      </p:sp>
      <p:sp>
        <p:nvSpPr>
          <p:cNvPr id="5" name="Footer Placeholder 4">
            <a:extLst>
              <a:ext uri="{FF2B5EF4-FFF2-40B4-BE49-F238E27FC236}">
                <a16:creationId xmlns:a16="http://schemas.microsoft.com/office/drawing/2014/main" id="{D1D6A65F-F6C4-4570-80CA-7408F51FC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B5345-7A40-4628-A868-B2030CF59D65}"/>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16348903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FBD6-465A-43DD-B0E0-0D3FA6C2B3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600F46-E76C-497E-B5FD-06F4F1FB4A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C90579-2332-4A38-88EF-882FFFC91C6A}"/>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5A3E03-702C-40F3-9B59-8269FB630782}"/>
              </a:ext>
            </a:extLst>
          </p:cNvPr>
          <p:cNvSpPr>
            <a:spLocks noGrp="1"/>
          </p:cNvSpPr>
          <p:nvPr>
            <p:ph type="dt" sz="half" idx="10"/>
          </p:nvPr>
        </p:nvSpPr>
        <p:spPr/>
        <p:txBody>
          <a:bodyPr/>
          <a:lstStyle/>
          <a:p>
            <a:fld id="{7A1F79B4-8529-442C-AF4D-B9C6D8EE3AAE}" type="datetime1">
              <a:rPr lang="en-US" smtClean="0"/>
              <a:t>9/29/2026</a:t>
            </a:fld>
            <a:endParaRPr lang="en-US"/>
          </a:p>
        </p:txBody>
      </p:sp>
      <p:sp>
        <p:nvSpPr>
          <p:cNvPr id="6" name="Footer Placeholder 5">
            <a:extLst>
              <a:ext uri="{FF2B5EF4-FFF2-40B4-BE49-F238E27FC236}">
                <a16:creationId xmlns:a16="http://schemas.microsoft.com/office/drawing/2014/main" id="{28559AC0-4813-464C-B508-96898680C0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815570-6DA6-4ED7-B5CB-872452E4AE31}"/>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26362769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ECB31-C5A8-45E3-8C5C-871C8464A9EB}"/>
              </a:ext>
            </a:extLst>
          </p:cNvPr>
          <p:cNvSpPr>
            <a:spLocks noGrp="1"/>
          </p:cNvSpPr>
          <p:nvPr>
            <p:ph type="title"/>
          </p:nvPr>
        </p:nvSpPr>
        <p:spPr>
          <a:xfrm>
            <a:off x="839789"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1B891A-F16D-4CE8-B7FA-BDC17076854D}"/>
              </a:ext>
            </a:extLst>
          </p:cNvPr>
          <p:cNvSpPr>
            <a:spLocks noGrp="1"/>
          </p:cNvSpPr>
          <p:nvPr>
            <p:ph type="body" idx="1"/>
          </p:nvPr>
        </p:nvSpPr>
        <p:spPr>
          <a:xfrm>
            <a:off x="839789" y="1681163"/>
            <a:ext cx="5157787" cy="823912"/>
          </a:xfrm>
        </p:spPr>
        <p:txBody>
          <a:bodyPr anchor="b"/>
          <a:lstStyle>
            <a:lvl1pPr marL="0" indent="0">
              <a:buNone/>
              <a:defRPr sz="1043" b="1"/>
            </a:lvl1pPr>
            <a:lvl2pPr marL="198721" indent="0">
              <a:buNone/>
              <a:defRPr sz="869" b="1"/>
            </a:lvl2pPr>
            <a:lvl3pPr marL="397442" indent="0">
              <a:buNone/>
              <a:defRPr sz="783" b="1"/>
            </a:lvl3pPr>
            <a:lvl4pPr marL="596163" indent="0">
              <a:buNone/>
              <a:defRPr sz="695" b="1"/>
            </a:lvl4pPr>
            <a:lvl5pPr marL="794883" indent="0">
              <a:buNone/>
              <a:defRPr sz="695" b="1"/>
            </a:lvl5pPr>
            <a:lvl6pPr marL="993604" indent="0">
              <a:buNone/>
              <a:defRPr sz="695" b="1"/>
            </a:lvl6pPr>
            <a:lvl7pPr marL="1192325" indent="0">
              <a:buNone/>
              <a:defRPr sz="695" b="1"/>
            </a:lvl7pPr>
            <a:lvl8pPr marL="1391046" indent="0">
              <a:buNone/>
              <a:defRPr sz="695" b="1"/>
            </a:lvl8pPr>
            <a:lvl9pPr marL="1589767" indent="0">
              <a:buNone/>
              <a:defRPr sz="695" b="1"/>
            </a:lvl9pPr>
          </a:lstStyle>
          <a:p>
            <a:pPr lvl="0"/>
            <a:r>
              <a:rPr lang="en-US"/>
              <a:t>Click to edit Master text styles</a:t>
            </a:r>
          </a:p>
        </p:txBody>
      </p:sp>
      <p:sp>
        <p:nvSpPr>
          <p:cNvPr id="4" name="Content Placeholder 3">
            <a:extLst>
              <a:ext uri="{FF2B5EF4-FFF2-40B4-BE49-F238E27FC236}">
                <a16:creationId xmlns:a16="http://schemas.microsoft.com/office/drawing/2014/main" id="{99A05207-57F4-4623-AC5C-079C30D9F6C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118699-499C-45C0-87D7-16061780E23D}"/>
              </a:ext>
            </a:extLst>
          </p:cNvPr>
          <p:cNvSpPr>
            <a:spLocks noGrp="1"/>
          </p:cNvSpPr>
          <p:nvPr>
            <p:ph type="body" sz="quarter" idx="3"/>
          </p:nvPr>
        </p:nvSpPr>
        <p:spPr>
          <a:xfrm>
            <a:off x="6172201" y="1681163"/>
            <a:ext cx="5183187" cy="823912"/>
          </a:xfrm>
        </p:spPr>
        <p:txBody>
          <a:bodyPr anchor="b"/>
          <a:lstStyle>
            <a:lvl1pPr marL="0" indent="0">
              <a:buNone/>
              <a:defRPr sz="1043" b="1"/>
            </a:lvl1pPr>
            <a:lvl2pPr marL="198721" indent="0">
              <a:buNone/>
              <a:defRPr sz="869" b="1"/>
            </a:lvl2pPr>
            <a:lvl3pPr marL="397442" indent="0">
              <a:buNone/>
              <a:defRPr sz="783" b="1"/>
            </a:lvl3pPr>
            <a:lvl4pPr marL="596163" indent="0">
              <a:buNone/>
              <a:defRPr sz="695" b="1"/>
            </a:lvl4pPr>
            <a:lvl5pPr marL="794883" indent="0">
              <a:buNone/>
              <a:defRPr sz="695" b="1"/>
            </a:lvl5pPr>
            <a:lvl6pPr marL="993604" indent="0">
              <a:buNone/>
              <a:defRPr sz="695" b="1"/>
            </a:lvl6pPr>
            <a:lvl7pPr marL="1192325" indent="0">
              <a:buNone/>
              <a:defRPr sz="695" b="1"/>
            </a:lvl7pPr>
            <a:lvl8pPr marL="1391046" indent="0">
              <a:buNone/>
              <a:defRPr sz="695" b="1"/>
            </a:lvl8pPr>
            <a:lvl9pPr marL="1589767" indent="0">
              <a:buNone/>
              <a:defRPr sz="695" b="1"/>
            </a:lvl9pPr>
          </a:lstStyle>
          <a:p>
            <a:pPr lvl="0"/>
            <a:r>
              <a:rPr lang="en-US"/>
              <a:t>Click to edit Master text styles</a:t>
            </a:r>
          </a:p>
        </p:txBody>
      </p:sp>
      <p:sp>
        <p:nvSpPr>
          <p:cNvPr id="6" name="Content Placeholder 5">
            <a:extLst>
              <a:ext uri="{FF2B5EF4-FFF2-40B4-BE49-F238E27FC236}">
                <a16:creationId xmlns:a16="http://schemas.microsoft.com/office/drawing/2014/main" id="{F57A1240-FED3-4DBE-A0F0-C3DD56270C81}"/>
              </a:ext>
            </a:extLst>
          </p:cNvPr>
          <p:cNvSpPr>
            <a:spLocks noGrp="1"/>
          </p:cNvSpPr>
          <p:nvPr>
            <p:ph sz="quarter" idx="4"/>
          </p:nvPr>
        </p:nvSpPr>
        <p:spPr>
          <a:xfrm>
            <a:off x="6172201"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10BF2-F8CE-4589-BA18-2998B6FC451C}"/>
              </a:ext>
            </a:extLst>
          </p:cNvPr>
          <p:cNvSpPr>
            <a:spLocks noGrp="1"/>
          </p:cNvSpPr>
          <p:nvPr>
            <p:ph type="dt" sz="half" idx="10"/>
          </p:nvPr>
        </p:nvSpPr>
        <p:spPr/>
        <p:txBody>
          <a:bodyPr/>
          <a:lstStyle/>
          <a:p>
            <a:fld id="{D06FEEE2-E21A-4D82-B521-656646CB1158}" type="datetime1">
              <a:rPr lang="en-US" smtClean="0"/>
              <a:t>9/29/2026</a:t>
            </a:fld>
            <a:endParaRPr lang="en-US"/>
          </a:p>
        </p:txBody>
      </p:sp>
      <p:sp>
        <p:nvSpPr>
          <p:cNvPr id="8" name="Footer Placeholder 7">
            <a:extLst>
              <a:ext uri="{FF2B5EF4-FFF2-40B4-BE49-F238E27FC236}">
                <a16:creationId xmlns:a16="http://schemas.microsoft.com/office/drawing/2014/main" id="{D10CCF60-A72B-4B68-B0A1-F1C60DF349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7527E5-DAEC-479A-A41F-D0BF6CE0D1C4}"/>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3321856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7326-A8CB-4219-B3F7-05129AAA39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F9ED798-365C-4046-854E-71AD26F174D8}"/>
              </a:ext>
            </a:extLst>
          </p:cNvPr>
          <p:cNvSpPr>
            <a:spLocks noGrp="1"/>
          </p:cNvSpPr>
          <p:nvPr>
            <p:ph type="dt" sz="half" idx="10"/>
          </p:nvPr>
        </p:nvSpPr>
        <p:spPr/>
        <p:txBody>
          <a:bodyPr/>
          <a:lstStyle/>
          <a:p>
            <a:fld id="{7F586E28-7779-4523-9AFA-3930A46866F3}" type="datetime1">
              <a:rPr lang="en-US" smtClean="0"/>
              <a:t>9/29/2026</a:t>
            </a:fld>
            <a:endParaRPr lang="en-US"/>
          </a:p>
        </p:txBody>
      </p:sp>
      <p:sp>
        <p:nvSpPr>
          <p:cNvPr id="4" name="Footer Placeholder 3">
            <a:extLst>
              <a:ext uri="{FF2B5EF4-FFF2-40B4-BE49-F238E27FC236}">
                <a16:creationId xmlns:a16="http://schemas.microsoft.com/office/drawing/2014/main" id="{B75CA9FA-0FC2-4F5E-AFAE-B2ADB3FBDC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571C97-39A1-4BFB-8A65-9515283C0EA1}"/>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8868675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B6A033-8AFA-4C3F-886F-E89BE8C9208D}"/>
              </a:ext>
            </a:extLst>
          </p:cNvPr>
          <p:cNvSpPr>
            <a:spLocks noGrp="1"/>
          </p:cNvSpPr>
          <p:nvPr>
            <p:ph type="dt" sz="half" idx="10"/>
          </p:nvPr>
        </p:nvSpPr>
        <p:spPr/>
        <p:txBody>
          <a:bodyPr/>
          <a:lstStyle/>
          <a:p>
            <a:fld id="{3B2B33A3-EAB4-4D79-98C0-4E0EFCD61F6F}" type="datetime1">
              <a:rPr lang="en-US" smtClean="0"/>
              <a:t>9/29/2026</a:t>
            </a:fld>
            <a:endParaRPr lang="en-US"/>
          </a:p>
        </p:txBody>
      </p:sp>
      <p:sp>
        <p:nvSpPr>
          <p:cNvPr id="3" name="Footer Placeholder 2">
            <a:extLst>
              <a:ext uri="{FF2B5EF4-FFF2-40B4-BE49-F238E27FC236}">
                <a16:creationId xmlns:a16="http://schemas.microsoft.com/office/drawing/2014/main" id="{0613266A-9139-4201-BA2E-FAC0D0FA1D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BA6C28-635B-485A-A649-454D5067E870}"/>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30876859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57C55-62A8-4028-9095-B54E7D5F1F27}"/>
              </a:ext>
            </a:extLst>
          </p:cNvPr>
          <p:cNvSpPr>
            <a:spLocks noGrp="1"/>
          </p:cNvSpPr>
          <p:nvPr>
            <p:ph type="title"/>
          </p:nvPr>
        </p:nvSpPr>
        <p:spPr>
          <a:xfrm>
            <a:off x="839789" y="457200"/>
            <a:ext cx="3932237" cy="1600200"/>
          </a:xfrm>
        </p:spPr>
        <p:txBody>
          <a:bodyPr anchor="b"/>
          <a:lstStyle>
            <a:lvl1pPr>
              <a:defRPr sz="1391"/>
            </a:lvl1pPr>
          </a:lstStyle>
          <a:p>
            <a:r>
              <a:rPr lang="en-US"/>
              <a:t>Click to edit Master title style</a:t>
            </a:r>
          </a:p>
        </p:txBody>
      </p:sp>
      <p:sp>
        <p:nvSpPr>
          <p:cNvPr id="3" name="Content Placeholder 2">
            <a:extLst>
              <a:ext uri="{FF2B5EF4-FFF2-40B4-BE49-F238E27FC236}">
                <a16:creationId xmlns:a16="http://schemas.microsoft.com/office/drawing/2014/main" id="{0FCAD908-C146-4289-AB5D-FDF284DE856B}"/>
              </a:ext>
            </a:extLst>
          </p:cNvPr>
          <p:cNvSpPr>
            <a:spLocks noGrp="1"/>
          </p:cNvSpPr>
          <p:nvPr>
            <p:ph idx="1"/>
          </p:nvPr>
        </p:nvSpPr>
        <p:spPr>
          <a:xfrm>
            <a:off x="5183187" y="987426"/>
            <a:ext cx="6172201" cy="4873625"/>
          </a:xfrm>
        </p:spPr>
        <p:txBody>
          <a:bodyPr/>
          <a:lstStyle>
            <a:lvl1pPr>
              <a:defRPr sz="1391"/>
            </a:lvl1pPr>
            <a:lvl2pPr>
              <a:defRPr sz="1217"/>
            </a:lvl2pPr>
            <a:lvl3pPr>
              <a:defRPr sz="1043"/>
            </a:lvl3pPr>
            <a:lvl4pPr>
              <a:defRPr sz="869"/>
            </a:lvl4pPr>
            <a:lvl5pPr>
              <a:defRPr sz="869"/>
            </a:lvl5pPr>
            <a:lvl6pPr>
              <a:defRPr sz="869"/>
            </a:lvl6pPr>
            <a:lvl7pPr>
              <a:defRPr sz="869"/>
            </a:lvl7pPr>
            <a:lvl8pPr>
              <a:defRPr sz="869"/>
            </a:lvl8pPr>
            <a:lvl9pPr>
              <a:defRPr sz="8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5F3ECC-9078-48BE-9B53-80F0A3E75AB7}"/>
              </a:ext>
            </a:extLst>
          </p:cNvPr>
          <p:cNvSpPr>
            <a:spLocks noGrp="1"/>
          </p:cNvSpPr>
          <p:nvPr>
            <p:ph type="body" sz="half" idx="2"/>
          </p:nvPr>
        </p:nvSpPr>
        <p:spPr>
          <a:xfrm>
            <a:off x="839789" y="2057400"/>
            <a:ext cx="3932237" cy="3811588"/>
          </a:xfrm>
        </p:spPr>
        <p:txBody>
          <a:bodyPr/>
          <a:lstStyle>
            <a:lvl1pPr marL="0" indent="0">
              <a:buNone/>
              <a:defRPr sz="695"/>
            </a:lvl1pPr>
            <a:lvl2pPr marL="198721" indent="0">
              <a:buNone/>
              <a:defRPr sz="609"/>
            </a:lvl2pPr>
            <a:lvl3pPr marL="397442" indent="0">
              <a:buNone/>
              <a:defRPr sz="522"/>
            </a:lvl3pPr>
            <a:lvl4pPr marL="596163" indent="0">
              <a:buNone/>
              <a:defRPr sz="435"/>
            </a:lvl4pPr>
            <a:lvl5pPr marL="794883" indent="0">
              <a:buNone/>
              <a:defRPr sz="435"/>
            </a:lvl5pPr>
            <a:lvl6pPr marL="993604" indent="0">
              <a:buNone/>
              <a:defRPr sz="435"/>
            </a:lvl6pPr>
            <a:lvl7pPr marL="1192325" indent="0">
              <a:buNone/>
              <a:defRPr sz="435"/>
            </a:lvl7pPr>
            <a:lvl8pPr marL="1391046" indent="0">
              <a:buNone/>
              <a:defRPr sz="435"/>
            </a:lvl8pPr>
            <a:lvl9pPr marL="1589767" indent="0">
              <a:buNone/>
              <a:defRPr sz="435"/>
            </a:lvl9pPr>
          </a:lstStyle>
          <a:p>
            <a:pPr lvl="0"/>
            <a:r>
              <a:rPr lang="en-US"/>
              <a:t>Click to edit Master text styles</a:t>
            </a:r>
          </a:p>
        </p:txBody>
      </p:sp>
      <p:sp>
        <p:nvSpPr>
          <p:cNvPr id="5" name="Date Placeholder 4">
            <a:extLst>
              <a:ext uri="{FF2B5EF4-FFF2-40B4-BE49-F238E27FC236}">
                <a16:creationId xmlns:a16="http://schemas.microsoft.com/office/drawing/2014/main" id="{EB9D19A1-83EE-4A69-BC33-0F3CE3A4D284}"/>
              </a:ext>
            </a:extLst>
          </p:cNvPr>
          <p:cNvSpPr>
            <a:spLocks noGrp="1"/>
          </p:cNvSpPr>
          <p:nvPr>
            <p:ph type="dt" sz="half" idx="10"/>
          </p:nvPr>
        </p:nvSpPr>
        <p:spPr/>
        <p:txBody>
          <a:bodyPr/>
          <a:lstStyle/>
          <a:p>
            <a:fld id="{3A28349B-4A3B-4E40-9990-A289817B2F90}" type="datetime1">
              <a:rPr lang="en-US" smtClean="0"/>
              <a:t>9/29/2026</a:t>
            </a:fld>
            <a:endParaRPr lang="en-US"/>
          </a:p>
        </p:txBody>
      </p:sp>
      <p:sp>
        <p:nvSpPr>
          <p:cNvPr id="6" name="Footer Placeholder 5">
            <a:extLst>
              <a:ext uri="{FF2B5EF4-FFF2-40B4-BE49-F238E27FC236}">
                <a16:creationId xmlns:a16="http://schemas.microsoft.com/office/drawing/2014/main" id="{2B6E842B-E4B3-4799-ABE3-566CC8144F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2E4B6F-AD38-4293-A2A0-A6EB34FB2343}"/>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24203420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75AB2-25B8-450A-AAE6-2D3B3D82EB83}"/>
              </a:ext>
            </a:extLst>
          </p:cNvPr>
          <p:cNvSpPr>
            <a:spLocks noGrp="1"/>
          </p:cNvSpPr>
          <p:nvPr>
            <p:ph type="title"/>
          </p:nvPr>
        </p:nvSpPr>
        <p:spPr>
          <a:xfrm>
            <a:off x="839789" y="457200"/>
            <a:ext cx="3932237" cy="1600200"/>
          </a:xfrm>
        </p:spPr>
        <p:txBody>
          <a:bodyPr anchor="b"/>
          <a:lstStyle>
            <a:lvl1pPr>
              <a:defRPr sz="1391"/>
            </a:lvl1pPr>
          </a:lstStyle>
          <a:p>
            <a:r>
              <a:rPr lang="en-US"/>
              <a:t>Click to edit Master title style</a:t>
            </a:r>
          </a:p>
        </p:txBody>
      </p:sp>
      <p:sp>
        <p:nvSpPr>
          <p:cNvPr id="3" name="Picture Placeholder 2">
            <a:extLst>
              <a:ext uri="{FF2B5EF4-FFF2-40B4-BE49-F238E27FC236}">
                <a16:creationId xmlns:a16="http://schemas.microsoft.com/office/drawing/2014/main" id="{5C5C63D7-5200-4D66-B055-C6605E6E7D76}"/>
              </a:ext>
            </a:extLst>
          </p:cNvPr>
          <p:cNvSpPr>
            <a:spLocks noGrp="1"/>
          </p:cNvSpPr>
          <p:nvPr>
            <p:ph type="pic" idx="1"/>
          </p:nvPr>
        </p:nvSpPr>
        <p:spPr>
          <a:xfrm>
            <a:off x="5183187" y="987426"/>
            <a:ext cx="6172201" cy="4873625"/>
          </a:xfrm>
        </p:spPr>
        <p:txBody>
          <a:bodyPr/>
          <a:lstStyle>
            <a:lvl1pPr marL="0" indent="0">
              <a:buNone/>
              <a:defRPr sz="1391"/>
            </a:lvl1pPr>
            <a:lvl2pPr marL="198721" indent="0">
              <a:buNone/>
              <a:defRPr sz="1217"/>
            </a:lvl2pPr>
            <a:lvl3pPr marL="397442" indent="0">
              <a:buNone/>
              <a:defRPr sz="1043"/>
            </a:lvl3pPr>
            <a:lvl4pPr marL="596163" indent="0">
              <a:buNone/>
              <a:defRPr sz="869"/>
            </a:lvl4pPr>
            <a:lvl5pPr marL="794883" indent="0">
              <a:buNone/>
              <a:defRPr sz="869"/>
            </a:lvl5pPr>
            <a:lvl6pPr marL="993604" indent="0">
              <a:buNone/>
              <a:defRPr sz="869"/>
            </a:lvl6pPr>
            <a:lvl7pPr marL="1192325" indent="0">
              <a:buNone/>
              <a:defRPr sz="869"/>
            </a:lvl7pPr>
            <a:lvl8pPr marL="1391046" indent="0">
              <a:buNone/>
              <a:defRPr sz="869"/>
            </a:lvl8pPr>
            <a:lvl9pPr marL="1589767" indent="0">
              <a:buNone/>
              <a:defRPr sz="869"/>
            </a:lvl9pPr>
          </a:lstStyle>
          <a:p>
            <a:r>
              <a:rPr lang="en-US"/>
              <a:t>Click icon to add picture</a:t>
            </a:r>
          </a:p>
        </p:txBody>
      </p:sp>
      <p:sp>
        <p:nvSpPr>
          <p:cNvPr id="4" name="Text Placeholder 3">
            <a:extLst>
              <a:ext uri="{FF2B5EF4-FFF2-40B4-BE49-F238E27FC236}">
                <a16:creationId xmlns:a16="http://schemas.microsoft.com/office/drawing/2014/main" id="{A6989393-FFB4-475D-B31A-FD30198AA939}"/>
              </a:ext>
            </a:extLst>
          </p:cNvPr>
          <p:cNvSpPr>
            <a:spLocks noGrp="1"/>
          </p:cNvSpPr>
          <p:nvPr>
            <p:ph type="body" sz="half" idx="2"/>
          </p:nvPr>
        </p:nvSpPr>
        <p:spPr>
          <a:xfrm>
            <a:off x="839789" y="2057400"/>
            <a:ext cx="3932237" cy="3811588"/>
          </a:xfrm>
        </p:spPr>
        <p:txBody>
          <a:bodyPr/>
          <a:lstStyle>
            <a:lvl1pPr marL="0" indent="0">
              <a:buNone/>
              <a:defRPr sz="695"/>
            </a:lvl1pPr>
            <a:lvl2pPr marL="198721" indent="0">
              <a:buNone/>
              <a:defRPr sz="609"/>
            </a:lvl2pPr>
            <a:lvl3pPr marL="397442" indent="0">
              <a:buNone/>
              <a:defRPr sz="522"/>
            </a:lvl3pPr>
            <a:lvl4pPr marL="596163" indent="0">
              <a:buNone/>
              <a:defRPr sz="435"/>
            </a:lvl4pPr>
            <a:lvl5pPr marL="794883" indent="0">
              <a:buNone/>
              <a:defRPr sz="435"/>
            </a:lvl5pPr>
            <a:lvl6pPr marL="993604" indent="0">
              <a:buNone/>
              <a:defRPr sz="435"/>
            </a:lvl6pPr>
            <a:lvl7pPr marL="1192325" indent="0">
              <a:buNone/>
              <a:defRPr sz="435"/>
            </a:lvl7pPr>
            <a:lvl8pPr marL="1391046" indent="0">
              <a:buNone/>
              <a:defRPr sz="435"/>
            </a:lvl8pPr>
            <a:lvl9pPr marL="1589767" indent="0">
              <a:buNone/>
              <a:defRPr sz="435"/>
            </a:lvl9pPr>
          </a:lstStyle>
          <a:p>
            <a:pPr lvl="0"/>
            <a:r>
              <a:rPr lang="en-US"/>
              <a:t>Click to edit Master text styles</a:t>
            </a:r>
          </a:p>
        </p:txBody>
      </p:sp>
      <p:sp>
        <p:nvSpPr>
          <p:cNvPr id="5" name="Date Placeholder 4">
            <a:extLst>
              <a:ext uri="{FF2B5EF4-FFF2-40B4-BE49-F238E27FC236}">
                <a16:creationId xmlns:a16="http://schemas.microsoft.com/office/drawing/2014/main" id="{F8163AE9-19E0-41FD-A9B6-AD70458E4CBE}"/>
              </a:ext>
            </a:extLst>
          </p:cNvPr>
          <p:cNvSpPr>
            <a:spLocks noGrp="1"/>
          </p:cNvSpPr>
          <p:nvPr>
            <p:ph type="dt" sz="half" idx="10"/>
          </p:nvPr>
        </p:nvSpPr>
        <p:spPr/>
        <p:txBody>
          <a:bodyPr/>
          <a:lstStyle/>
          <a:p>
            <a:fld id="{ECDBE3CB-2ADB-4C5B-B64F-4D754F24ECF2}" type="datetime1">
              <a:rPr lang="en-US" smtClean="0"/>
              <a:t>9/29/2026</a:t>
            </a:fld>
            <a:endParaRPr lang="en-US"/>
          </a:p>
        </p:txBody>
      </p:sp>
      <p:sp>
        <p:nvSpPr>
          <p:cNvPr id="6" name="Footer Placeholder 5">
            <a:extLst>
              <a:ext uri="{FF2B5EF4-FFF2-40B4-BE49-F238E27FC236}">
                <a16:creationId xmlns:a16="http://schemas.microsoft.com/office/drawing/2014/main" id="{7C0230E5-FEF9-4FEB-837E-497653DE59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B2E994-376A-4181-9282-A04EFA34EF1B}"/>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37367016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9C10-DB2A-44AB-9FC3-B1F5E392F7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3D8E67-F7B0-4BFC-8889-2B4F720340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4421E7-45D2-43E9-9551-E958C53AB600}"/>
              </a:ext>
            </a:extLst>
          </p:cNvPr>
          <p:cNvSpPr>
            <a:spLocks noGrp="1"/>
          </p:cNvSpPr>
          <p:nvPr>
            <p:ph type="dt" sz="half" idx="10"/>
          </p:nvPr>
        </p:nvSpPr>
        <p:spPr/>
        <p:txBody>
          <a:bodyPr/>
          <a:lstStyle/>
          <a:p>
            <a:fld id="{74AFB31C-B3DB-4F5B-A30C-4E644D481446}" type="datetime1">
              <a:rPr lang="en-US" smtClean="0"/>
              <a:t>9/29/2026</a:t>
            </a:fld>
            <a:endParaRPr lang="en-US"/>
          </a:p>
        </p:txBody>
      </p:sp>
      <p:sp>
        <p:nvSpPr>
          <p:cNvPr id="5" name="Footer Placeholder 4">
            <a:extLst>
              <a:ext uri="{FF2B5EF4-FFF2-40B4-BE49-F238E27FC236}">
                <a16:creationId xmlns:a16="http://schemas.microsoft.com/office/drawing/2014/main" id="{2A81DAF4-5F8C-4F5F-99F2-D835F19B29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3B5E9C-E088-4043-B7A0-1D182F9932BE}"/>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15940613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B61AB-878B-4E1F-B01A-59C6F7A0C4F5}"/>
              </a:ext>
            </a:extLst>
          </p:cNvPr>
          <p:cNvSpPr>
            <a:spLocks noGrp="1"/>
          </p:cNvSpPr>
          <p:nvPr>
            <p:ph type="title" orient="vert"/>
          </p:nvPr>
        </p:nvSpPr>
        <p:spPr>
          <a:xfrm>
            <a:off x="8724901"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824A04-89D9-414C-AFFC-5EF9A15CA6E7}"/>
              </a:ext>
            </a:extLst>
          </p:cNvPr>
          <p:cNvSpPr>
            <a:spLocks noGrp="1"/>
          </p:cNvSpPr>
          <p:nvPr>
            <p:ph type="body" orient="vert" idx="1"/>
          </p:nvPr>
        </p:nvSpPr>
        <p:spPr>
          <a:xfrm>
            <a:off x="838201"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748A3-4A3E-43F7-AAEE-4467B389FCA3}"/>
              </a:ext>
            </a:extLst>
          </p:cNvPr>
          <p:cNvSpPr>
            <a:spLocks noGrp="1"/>
          </p:cNvSpPr>
          <p:nvPr>
            <p:ph type="dt" sz="half" idx="10"/>
          </p:nvPr>
        </p:nvSpPr>
        <p:spPr/>
        <p:txBody>
          <a:bodyPr/>
          <a:lstStyle/>
          <a:p>
            <a:fld id="{E7B6C430-AE74-4691-A95B-60CFA46BDF2A}" type="datetime1">
              <a:rPr lang="en-US" smtClean="0"/>
              <a:t>9/29/2026</a:t>
            </a:fld>
            <a:endParaRPr lang="en-US"/>
          </a:p>
        </p:txBody>
      </p:sp>
      <p:sp>
        <p:nvSpPr>
          <p:cNvPr id="5" name="Footer Placeholder 4">
            <a:extLst>
              <a:ext uri="{FF2B5EF4-FFF2-40B4-BE49-F238E27FC236}">
                <a16:creationId xmlns:a16="http://schemas.microsoft.com/office/drawing/2014/main" id="{EB67CD00-06CA-45B5-984C-E430B152A4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B26E3F-E6F2-47DB-98B4-F7CC012D0BC4}"/>
              </a:ext>
            </a:extLst>
          </p:cNvPr>
          <p:cNvSpPr>
            <a:spLocks noGrp="1"/>
          </p:cNvSpPr>
          <p:nvPr>
            <p:ph type="sldNum" sz="quarter" idx="12"/>
          </p:nvPr>
        </p:nvSpPr>
        <p:spPr/>
        <p:txBody>
          <a:bodyPr/>
          <a:lstStyle/>
          <a:p>
            <a:fld id="{5B25C64C-538F-4222-9132-0B1805358906}" type="slidenum">
              <a:rPr lang="en-US" smtClean="0"/>
              <a:t>‹#›</a:t>
            </a:fld>
            <a:endParaRPr lang="en-US"/>
          </a:p>
        </p:txBody>
      </p:sp>
    </p:spTree>
    <p:extLst>
      <p:ext uri="{BB962C8B-B14F-4D97-AF65-F5344CB8AC3E}">
        <p14:creationId xmlns:p14="http://schemas.microsoft.com/office/powerpoint/2010/main" val="755655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MSU web type treatm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7751" y="6565900"/>
            <a:ext cx="2478616" cy="8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914400" y="1728842"/>
            <a:ext cx="10363200" cy="1301965"/>
          </a:xfrm>
          <a:prstGeom prst="rect">
            <a:avLst/>
          </a:prstGeom>
        </p:spPr>
        <p:txBody>
          <a:bodyPr>
            <a:normAutofit/>
          </a:bodyPr>
          <a:lstStyle>
            <a:lvl1pPr algn="l">
              <a:defRPr sz="3600" b="0" i="0" baseline="0">
                <a:ln>
                  <a:noFill/>
                </a:ln>
                <a:solidFill>
                  <a:srgbClr val="18453B"/>
                </a:solidFill>
                <a:latin typeface="Gotham-Bold"/>
                <a:cs typeface="Gotham-Bold"/>
              </a:defRPr>
            </a:lvl1pPr>
          </a:lstStyle>
          <a:p>
            <a:r>
              <a:rPr lang="en-US"/>
              <a:t>Click to edit Master title style</a:t>
            </a:r>
            <a:endParaRPr lang="en-US" dirty="0"/>
          </a:p>
        </p:txBody>
      </p:sp>
      <p:sp>
        <p:nvSpPr>
          <p:cNvPr id="3" name="Subtitle 2"/>
          <p:cNvSpPr>
            <a:spLocks noGrp="1"/>
          </p:cNvSpPr>
          <p:nvPr>
            <p:ph type="subTitle" idx="1"/>
          </p:nvPr>
        </p:nvSpPr>
        <p:spPr>
          <a:xfrm>
            <a:off x="914400" y="3039566"/>
            <a:ext cx="10363200" cy="2102356"/>
          </a:xfrm>
          <a:prstGeom prst="rect">
            <a:avLst/>
          </a:prstGeom>
        </p:spPr>
        <p:txBody>
          <a:bodyPr>
            <a:normAutofit/>
          </a:bodyPr>
          <a:lstStyle>
            <a:lvl1pPr marL="0" indent="0" algn="l">
              <a:buNone/>
              <a:defRPr sz="2400" b="0" i="0">
                <a:solidFill>
                  <a:schemeClr val="tx1">
                    <a:lumMod val="65000"/>
                    <a:lumOff val="35000"/>
                  </a:schemeClr>
                </a:solidFill>
                <a:latin typeface="Gotham Book"/>
                <a:cs typeface="Gotham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208202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16468193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7955" y="1272081"/>
            <a:ext cx="9587771" cy="1171575"/>
          </a:xfrm>
        </p:spPr>
        <p:txBody>
          <a:bodyPr/>
          <a:lstStyle/>
          <a:p>
            <a:r>
              <a:rPr lang="en-US"/>
              <a:t>Click to edit Master title style</a:t>
            </a:r>
            <a:endParaRPr lang="en-US" dirty="0"/>
          </a:p>
        </p:txBody>
      </p:sp>
      <p:sp>
        <p:nvSpPr>
          <p:cNvPr id="3" name="Subtitle 2"/>
          <p:cNvSpPr>
            <a:spLocks noGrp="1"/>
          </p:cNvSpPr>
          <p:nvPr>
            <p:ph type="subTitle" idx="1"/>
          </p:nvPr>
        </p:nvSpPr>
        <p:spPr>
          <a:xfrm>
            <a:off x="1307955" y="2808451"/>
            <a:ext cx="9587771"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7990000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a:solidFill>
                  <a:schemeClr val="tx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600201"/>
            <a:ext cx="5384800" cy="4525963"/>
          </a:xfrm>
        </p:spPr>
        <p:txBody>
          <a:bodyPr/>
          <a:lstStyle>
            <a:lvl1pPr>
              <a:defRPr sz="2800">
                <a:solidFill>
                  <a:schemeClr val="tx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436464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877595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2887858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MSU web type treatm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7751" y="6565900"/>
            <a:ext cx="2478616" cy="88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728842"/>
            <a:ext cx="10363200" cy="1301965"/>
          </a:xfrm>
          <a:prstGeom prst="rect">
            <a:avLst/>
          </a:prstGeom>
        </p:spPr>
        <p:txBody>
          <a:bodyPr>
            <a:normAutofit/>
          </a:bodyPr>
          <a:lstStyle>
            <a:lvl1pPr algn="l">
              <a:defRPr sz="3600" b="0" i="0" baseline="0">
                <a:ln>
                  <a:noFill/>
                </a:ln>
                <a:solidFill>
                  <a:srgbClr val="18453B"/>
                </a:solidFill>
                <a:latin typeface="Gotham-Bold"/>
                <a:cs typeface="Gotham-Bold"/>
              </a:defRPr>
            </a:lvl1pPr>
          </a:lstStyle>
          <a:p>
            <a:r>
              <a:rPr lang="en-US"/>
              <a:t>Click to edit Master title style</a:t>
            </a:r>
            <a:endParaRPr lang="en-US" dirty="0"/>
          </a:p>
        </p:txBody>
      </p:sp>
      <p:sp>
        <p:nvSpPr>
          <p:cNvPr id="3" name="Subtitle 2"/>
          <p:cNvSpPr>
            <a:spLocks noGrp="1"/>
          </p:cNvSpPr>
          <p:nvPr>
            <p:ph type="subTitle" idx="1"/>
          </p:nvPr>
        </p:nvSpPr>
        <p:spPr>
          <a:xfrm>
            <a:off x="914400" y="3039566"/>
            <a:ext cx="10363200" cy="2102356"/>
          </a:xfrm>
          <a:prstGeom prst="rect">
            <a:avLst/>
          </a:prstGeom>
        </p:spPr>
        <p:txBody>
          <a:bodyPr>
            <a:normAutofit/>
          </a:bodyPr>
          <a:lstStyle>
            <a:lvl1pPr marL="0" indent="0" algn="l">
              <a:buNone/>
              <a:defRPr sz="2400" b="0" i="0">
                <a:solidFill>
                  <a:schemeClr val="tx1">
                    <a:lumMod val="65000"/>
                    <a:lumOff val="35000"/>
                  </a:schemeClr>
                </a:solidFill>
                <a:latin typeface="Gotham Book"/>
                <a:cs typeface="Gotham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2200701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8CE8-C9BB-4F0D-B8E3-0FDB3E7500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FA19E1-B57D-4A61-AFBF-804C8172B1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1D550-A756-45EF-A4A3-9B9D31AE3C72}"/>
              </a:ext>
            </a:extLst>
          </p:cNvPr>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a:extLst>
              <a:ext uri="{FF2B5EF4-FFF2-40B4-BE49-F238E27FC236}">
                <a16:creationId xmlns:a16="http://schemas.microsoft.com/office/drawing/2014/main" id="{37803160-470B-4787-84DA-45EB4EDE3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52C320-31DC-478E-B320-435727DA8292}"/>
              </a:ext>
            </a:extLst>
          </p:cNvPr>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7834132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07955" y="1272081"/>
            <a:ext cx="9587771" cy="1171575"/>
          </a:xfrm>
        </p:spPr>
        <p:txBody>
          <a:bodyPr/>
          <a:lstStyle/>
          <a:p>
            <a:r>
              <a:rPr lang="en-US"/>
              <a:t>Click to edit Master title style</a:t>
            </a:r>
            <a:endParaRPr lang="en-US" dirty="0"/>
          </a:p>
        </p:txBody>
      </p:sp>
      <p:sp>
        <p:nvSpPr>
          <p:cNvPr id="3" name="Subtitle 2"/>
          <p:cNvSpPr>
            <a:spLocks noGrp="1"/>
          </p:cNvSpPr>
          <p:nvPr>
            <p:ph type="subTitle" idx="1"/>
          </p:nvPr>
        </p:nvSpPr>
        <p:spPr>
          <a:xfrm>
            <a:off x="1307955" y="2808451"/>
            <a:ext cx="9587771"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683025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a:solidFill>
                  <a:schemeClr val="tx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97600" y="1600201"/>
            <a:ext cx="5384800" cy="4525963"/>
          </a:xfrm>
        </p:spPr>
        <p:txBody>
          <a:bodyPr/>
          <a:lstStyle>
            <a:lvl1pPr>
              <a:defRPr sz="2800">
                <a:solidFill>
                  <a:schemeClr val="tx1"/>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64378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12345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58CE8-C9BB-4F0D-B8E3-0FDB3E7500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FA19E1-B57D-4A61-AFBF-804C8172B1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21D550-A756-45EF-A4A3-9B9D31AE3C72}"/>
              </a:ext>
            </a:extLst>
          </p:cNvPr>
          <p:cNvSpPr>
            <a:spLocks noGrp="1"/>
          </p:cNvSpPr>
          <p:nvPr>
            <p:ph type="dt" sz="half" idx="10"/>
          </p:nvPr>
        </p:nvSpPr>
        <p:spPr/>
        <p:txBody>
          <a:bodyPr/>
          <a:lstStyle/>
          <a:p>
            <a:fld id="{F13039E2-6CBF-4F6B-8FA8-9F5AC6A77D8C}" type="datetime1">
              <a:rPr lang="en-US" smtClean="0"/>
              <a:t>9/29/2026</a:t>
            </a:fld>
            <a:endParaRPr lang="en-US"/>
          </a:p>
        </p:txBody>
      </p:sp>
      <p:sp>
        <p:nvSpPr>
          <p:cNvPr id="5" name="Footer Placeholder 4">
            <a:extLst>
              <a:ext uri="{FF2B5EF4-FFF2-40B4-BE49-F238E27FC236}">
                <a16:creationId xmlns:a16="http://schemas.microsoft.com/office/drawing/2014/main" id="{37803160-470B-4787-84DA-45EB4EDE3D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52C320-31DC-478E-B320-435727DA8292}"/>
              </a:ext>
            </a:extLst>
          </p:cNvPr>
          <p:cNvSpPr>
            <a:spLocks noGrp="1"/>
          </p:cNvSpPr>
          <p:nvPr>
            <p:ph type="sldNum" sz="quarter" idx="12"/>
          </p:nvPr>
        </p:nvSpPr>
        <p:spPr/>
        <p:txBody>
          <a:bodyPr/>
          <a:lstStyle/>
          <a:p>
            <a:fld id="{5C2FB2D7-3E98-4877-A5CD-0D2179C84EAD}" type="slidenum">
              <a:rPr lang="en-US" smtClean="0"/>
              <a:t>‹#›</a:t>
            </a:fld>
            <a:endParaRPr lang="en-US"/>
          </a:p>
        </p:txBody>
      </p:sp>
    </p:spTree>
    <p:extLst>
      <p:ext uri="{BB962C8B-B14F-4D97-AF65-F5344CB8AC3E}">
        <p14:creationId xmlns:p14="http://schemas.microsoft.com/office/powerpoint/2010/main" val="35504858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439507" y="1564720"/>
            <a:ext cx="6142892" cy="1301965"/>
          </a:xfrm>
          <a:prstGeom prst="rect">
            <a:avLst/>
          </a:prstGeom>
        </p:spPr>
        <p:txBody>
          <a:bodyPr>
            <a:normAutofit/>
          </a:bodyPr>
          <a:lstStyle>
            <a:lvl1pPr algn="l">
              <a:defRPr sz="3600" b="0" i="0" baseline="0">
                <a:ln>
                  <a:noFill/>
                </a:ln>
                <a:solidFill>
                  <a:srgbClr val="18453B"/>
                </a:solidFill>
                <a:latin typeface="Gotham-Bold"/>
                <a:cs typeface="Gotham-Bold"/>
              </a:defRPr>
            </a:lvl1pPr>
          </a:lstStyle>
          <a:p>
            <a:r>
              <a:rPr lang="en-US" dirty="0"/>
              <a:t>Presentation Title</a:t>
            </a:r>
          </a:p>
        </p:txBody>
      </p:sp>
      <p:sp>
        <p:nvSpPr>
          <p:cNvPr id="3" name="Subtitle 2"/>
          <p:cNvSpPr>
            <a:spLocks noGrp="1"/>
          </p:cNvSpPr>
          <p:nvPr>
            <p:ph type="subTitle" idx="1"/>
          </p:nvPr>
        </p:nvSpPr>
        <p:spPr>
          <a:xfrm>
            <a:off x="5439507" y="2866685"/>
            <a:ext cx="6142893" cy="3065193"/>
          </a:xfrm>
          <a:prstGeom prst="rect">
            <a:avLst/>
          </a:prstGeom>
        </p:spPr>
        <p:txBody>
          <a:bodyPr anchor="t">
            <a:normAutofit/>
          </a:bodyPr>
          <a:lstStyle>
            <a:lvl1pPr marL="0" indent="0" algn="l">
              <a:buNone/>
              <a:defRPr sz="2400" b="0" i="0">
                <a:solidFill>
                  <a:schemeClr val="tx1"/>
                </a:solidFill>
                <a:latin typeface="Gotham Book"/>
                <a:cs typeface="Gotham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chemeClr val="tx1"/>
                </a:solidFill>
                <a:latin typeface="Gotham Book" charset="0"/>
                <a:ea typeface="Gotham Book" charset="0"/>
                <a:cs typeface="Gotham Book" charset="0"/>
              </a:defRPr>
            </a:lvl1pPr>
          </a:lstStyle>
          <a:p>
            <a:pPr>
              <a:defRPr/>
            </a:pPr>
            <a:fld id="{D803B8FA-BCB0-5D4D-9E0C-8594CF5A2264}" type="datetime1">
              <a:rPr lang="en-US" smtClean="0"/>
              <a:pPr>
                <a:defRPr/>
              </a:pPr>
              <a:t>9/29/2026</a:t>
            </a:fld>
            <a:endParaRPr lang="en-US"/>
          </a:p>
        </p:txBody>
      </p:sp>
      <p:sp>
        <p:nvSpPr>
          <p:cNvPr id="5" name="Footer Placeholder 4"/>
          <p:cNvSpPr>
            <a:spLocks noGrp="1"/>
          </p:cNvSpPr>
          <p:nvPr>
            <p:ph type="ftr" sz="quarter" idx="11"/>
          </p:nvPr>
        </p:nvSpPr>
        <p:spPr/>
        <p:txBody>
          <a:bodyPr/>
          <a:lstStyle>
            <a:lvl1pPr>
              <a:defRPr b="0" i="0">
                <a:solidFill>
                  <a:schemeClr val="tx1"/>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chemeClr val="tx1"/>
                </a:solidFill>
                <a:latin typeface="Gotham Book" charset="0"/>
                <a:ea typeface="Gotham Book" charset="0"/>
                <a:cs typeface="Gotham Book" charset="0"/>
              </a:defRPr>
            </a:lvl1pPr>
          </a:lstStyle>
          <a:p>
            <a:pPr>
              <a:defRPr/>
            </a:pPr>
            <a:fld id="{205D934E-3E61-264D-8682-F58928E18B84}" type="slidenum">
              <a:rPr lang="en-US" smtClean="0"/>
              <a:pPr>
                <a:defRPr/>
              </a:pPr>
              <a:t>‹#›</a:t>
            </a:fld>
            <a:endParaRPr lang="en-US"/>
          </a:p>
        </p:txBody>
      </p:sp>
    </p:spTree>
    <p:extLst>
      <p:ext uri="{BB962C8B-B14F-4D97-AF65-F5344CB8AC3E}">
        <p14:creationId xmlns:p14="http://schemas.microsoft.com/office/powerpoint/2010/main" val="28861660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18453B"/>
        </a:solidFill>
        <a:effectLst/>
      </p:bgPr>
    </p:bg>
    <p:spTree>
      <p:nvGrpSpPr>
        <p:cNvPr id="1" name=""/>
        <p:cNvGrpSpPr/>
        <p:nvPr/>
      </p:nvGrpSpPr>
      <p:grpSpPr>
        <a:xfrm>
          <a:off x="0" y="0"/>
          <a:ext cx="0" cy="0"/>
          <a:chOff x="0" y="0"/>
          <a:chExt cx="0" cy="0"/>
        </a:xfrm>
      </p:grpSpPr>
      <p:pic>
        <p:nvPicPr>
          <p:cNvPr id="5" name="Picture 4" descr="Spartan WILL helmet Whit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9513" y="369146"/>
            <a:ext cx="4564024" cy="1392982"/>
          </a:xfrm>
          <a:prstGeom prst="rect">
            <a:avLst/>
          </a:prstGeom>
        </p:spPr>
      </p:pic>
      <p:sp>
        <p:nvSpPr>
          <p:cNvPr id="7" name="Title 6"/>
          <p:cNvSpPr>
            <a:spLocks noGrp="1"/>
          </p:cNvSpPr>
          <p:nvPr>
            <p:ph type="title" hasCustomPrompt="1"/>
          </p:nvPr>
        </p:nvSpPr>
        <p:spPr>
          <a:xfrm>
            <a:off x="609600" y="3089836"/>
            <a:ext cx="10972800" cy="1143000"/>
          </a:xfrm>
          <a:prstGeom prst="rect">
            <a:avLst/>
          </a:prstGeom>
        </p:spPr>
        <p:txBody>
          <a:bodyPr vert="horz"/>
          <a:lstStyle>
            <a:lvl1pPr>
              <a:defRPr baseline="0">
                <a:solidFill>
                  <a:srgbClr val="FFFFFF"/>
                </a:solidFill>
              </a:defRPr>
            </a:lvl1pPr>
          </a:lstStyle>
          <a:p>
            <a:r>
              <a:rPr lang="en-US" dirty="0"/>
              <a:t>CLICK TO ADD TITLE</a:t>
            </a:r>
          </a:p>
        </p:txBody>
      </p:sp>
    </p:spTree>
    <p:extLst>
      <p:ext uri="{BB962C8B-B14F-4D97-AF65-F5344CB8AC3E}">
        <p14:creationId xmlns:p14="http://schemas.microsoft.com/office/powerpoint/2010/main" val="3156943874"/>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28842"/>
            <a:ext cx="10363200" cy="1301965"/>
          </a:xfrm>
          <a:prstGeom prst="rect">
            <a:avLst/>
          </a:prstGeom>
        </p:spPr>
        <p:txBody>
          <a:bodyPr>
            <a:normAutofit/>
          </a:bodyPr>
          <a:lstStyle>
            <a:lvl1pPr algn="l">
              <a:defRPr sz="3600" b="1" i="0" baseline="0">
                <a:ln>
                  <a:noFill/>
                </a:ln>
                <a:solidFill>
                  <a:srgbClr val="18453B"/>
                </a:solidFill>
                <a:latin typeface="+mn-lt"/>
                <a:cs typeface="Gotham-Bold"/>
              </a:defRPr>
            </a:lvl1pPr>
          </a:lstStyle>
          <a:p>
            <a:r>
              <a:rPr lang="en-US"/>
              <a:t>Click to edit Master title style</a:t>
            </a:r>
            <a:endParaRPr lang="en-US" dirty="0"/>
          </a:p>
        </p:txBody>
      </p:sp>
      <p:sp>
        <p:nvSpPr>
          <p:cNvPr id="3" name="Subtitle 2"/>
          <p:cNvSpPr>
            <a:spLocks noGrp="1"/>
          </p:cNvSpPr>
          <p:nvPr>
            <p:ph type="subTitle" idx="1"/>
          </p:nvPr>
        </p:nvSpPr>
        <p:spPr>
          <a:xfrm>
            <a:off x="914400" y="3039566"/>
            <a:ext cx="10363200" cy="2102356"/>
          </a:xfrm>
          <a:prstGeom prst="rect">
            <a:avLst/>
          </a:prstGeom>
        </p:spPr>
        <p:txBody>
          <a:bodyPr>
            <a:normAutofit/>
          </a:bodyPr>
          <a:lstStyle>
            <a:lvl1pPr marL="0" indent="0" algn="l">
              <a:buNone/>
              <a:defRPr sz="2400" b="0" i="0">
                <a:solidFill>
                  <a:schemeClr val="tx1">
                    <a:lumMod val="65000"/>
                    <a:lumOff val="3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5" descr="Michigan State University logo">
            <a:extLst>
              <a:ext uri="{FF2B5EF4-FFF2-40B4-BE49-F238E27FC236}">
                <a16:creationId xmlns:a16="http://schemas.microsoft.com/office/drawing/2014/main" id="{CC3E150B-781B-B445-A6EB-4CB7D5364778}"/>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2526690451"/>
      </p:ext>
    </p:extLst>
  </p:cSld>
  <p:clrMapOvr>
    <a:overrideClrMapping bg1="lt1" tx1="dk1" bg2="lt2" tx2="dk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985837"/>
            <a:ext cx="10972800" cy="480233"/>
          </a:xfrm>
          <a:prstGeom prst="rect">
            <a:avLst/>
          </a:prstGeom>
        </p:spPr>
        <p:txBody>
          <a:bodyPr>
            <a:normAutofit/>
          </a:bodyPr>
          <a:lstStyle>
            <a:lvl1pPr algn="l">
              <a:defRPr sz="3600" b="1" i="0" baseline="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1866971"/>
            <a:ext cx="10972800" cy="4066495"/>
          </a:xfrm>
          <a:prstGeom prst="rect">
            <a:avLst/>
          </a:prstGeom>
        </p:spPr>
        <p:txBody>
          <a:bodyPr/>
          <a:lstStyle>
            <a:lvl1pPr marL="457200" indent="-457200" algn="l">
              <a:buClr>
                <a:srgbClr val="18453B"/>
              </a:buClr>
              <a:buFont typeface="Arial"/>
              <a:buChar char="•"/>
              <a:defRPr sz="2800" b="0" i="0">
                <a:solidFill>
                  <a:srgbClr val="595959"/>
                </a:solidFill>
                <a:latin typeface="Arial"/>
                <a:cs typeface="Arial"/>
              </a:defRPr>
            </a:lvl1pPr>
            <a:lvl2pPr marL="742950" indent="-285750" algn="l">
              <a:buClr>
                <a:schemeClr val="tx1">
                  <a:lumMod val="75000"/>
                  <a:lumOff val="25000"/>
                </a:schemeClr>
              </a:buClr>
              <a:buSzPct val="85000"/>
              <a:buFont typeface="Arial"/>
              <a:buChar char="•"/>
              <a:defRPr sz="2400" b="0" i="0">
                <a:solidFill>
                  <a:srgbClr val="595959"/>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2900C74D-106F-D349-A22E-CB1F65014357}"/>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1859167435"/>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4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003154"/>
            <a:ext cx="10972800" cy="875092"/>
          </a:xfrm>
          <a:prstGeom prst="rect">
            <a:avLst/>
          </a:prstGeom>
        </p:spPr>
        <p:txBody>
          <a:bodyPr>
            <a:normAutofit/>
          </a:bodyPr>
          <a:lstStyle>
            <a:lvl1pPr algn="l">
              <a:defRPr sz="3600" b="1" i="0" baseline="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SzPct val="85000"/>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6314795" y="2059668"/>
            <a:ext cx="5267605" cy="4296682"/>
          </a:xfrm>
          <a:prstGeom prst="rect">
            <a:avLst/>
          </a:prstGeom>
        </p:spPr>
        <p:txBody>
          <a:bodyPr/>
          <a:lstStyle>
            <a:lvl1pPr marL="457200" indent="-457200" algn="l">
              <a:buClr>
                <a:schemeClr val="tx1">
                  <a:lumMod val="75000"/>
                  <a:lumOff val="25000"/>
                </a:schemeClr>
              </a:buClr>
              <a:buFont typeface="Wingdings" charset="2"/>
              <a:buChar char="§"/>
              <a:defRPr sz="2800" b="0" i="0">
                <a:solidFill>
                  <a:schemeClr val="tx1">
                    <a:lumMod val="65000"/>
                    <a:lumOff val="35000"/>
                  </a:schemeClr>
                </a:solidFill>
                <a:latin typeface="Arial"/>
                <a:cs typeface="Arial"/>
              </a:defRPr>
            </a:lvl1pPr>
            <a:lvl2pPr marL="800100" indent="-342900" algn="l">
              <a:buClr>
                <a:schemeClr val="tx1">
                  <a:lumMod val="75000"/>
                  <a:lumOff val="25000"/>
                </a:schemeClr>
              </a:buClr>
              <a:buFont typeface="Wingdings" charset="2"/>
              <a:buChar char="§"/>
              <a:defRPr sz="2400" b="0" i="0">
                <a:solidFill>
                  <a:schemeClr val="tx1">
                    <a:lumMod val="65000"/>
                    <a:lumOff val="3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Michigan State University logo">
            <a:extLst>
              <a:ext uri="{FF2B5EF4-FFF2-40B4-BE49-F238E27FC236}">
                <a16:creationId xmlns:a16="http://schemas.microsoft.com/office/drawing/2014/main" id="{D0A8D5D8-8239-364A-8058-8D7E23E46539}"/>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1627749102"/>
      </p:ext>
    </p:extLst>
  </p:cSld>
  <p:clrMapOvr>
    <a:overrideClrMapping bg1="lt1" tx1="dk1" bg2="lt2" tx2="dk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3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109873"/>
            <a:ext cx="10972800" cy="821732"/>
          </a:xfrm>
          <a:prstGeom prst="rect">
            <a:avLst/>
          </a:prstGeom>
        </p:spPr>
        <p:txBody>
          <a:bodyPr>
            <a:normAutofit/>
          </a:bodyPr>
          <a:lstStyle>
            <a:lvl1pPr algn="l">
              <a:defRPr sz="3600" b="1" i="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2081012"/>
            <a:ext cx="10972800" cy="4024165"/>
          </a:xfrm>
          <a:prstGeom prst="rect">
            <a:avLst/>
          </a:prstGeom>
        </p:spPr>
        <p:txBody>
          <a:bodyPr/>
          <a:lstStyle>
            <a:lvl1pPr marL="0" indent="0" algn="l">
              <a:buClr>
                <a:schemeClr val="tx1">
                  <a:lumMod val="75000"/>
                  <a:lumOff val="25000"/>
                </a:schemeClr>
              </a:buClr>
              <a:buFontTx/>
              <a:buNone/>
              <a:defRPr sz="2400" b="0" i="0" baseline="0">
                <a:solidFill>
                  <a:schemeClr val="tx1">
                    <a:lumMod val="75000"/>
                    <a:lumOff val="25000"/>
                  </a:schemeClr>
                </a:solidFill>
                <a:latin typeface="Arial"/>
                <a:cs typeface="Arial"/>
              </a:defRPr>
            </a:lvl1pPr>
            <a:lvl2pPr marL="0" indent="0" algn="l">
              <a:buClr>
                <a:schemeClr val="tx1">
                  <a:lumMod val="75000"/>
                  <a:lumOff val="25000"/>
                </a:schemeClr>
              </a:buClr>
              <a:buFontTx/>
              <a:buNone/>
              <a:defRPr sz="2000" b="0" i="0">
                <a:solidFill>
                  <a:schemeClr val="tx1">
                    <a:lumMod val="75000"/>
                    <a:lumOff val="2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882DF71A-F001-7049-9475-A2CF4AEB05A9}"/>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1937266725"/>
      </p:ext>
    </p:extLst>
  </p:cSld>
  <p:clrMapOvr>
    <a:overrideClrMapping bg1="lt1" tx1="dk1" bg2="lt2" tx2="dk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2_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75092"/>
            <a:ext cx="10972800" cy="725109"/>
          </a:xfrm>
          <a:prstGeom prst="rect">
            <a:avLst/>
          </a:prstGeom>
        </p:spPr>
        <p:txBody>
          <a:bodyPr>
            <a:normAutofit/>
          </a:bodyPr>
          <a:lstStyle>
            <a:lvl1pPr algn="l">
              <a:defRPr sz="3600" b="1" i="0">
                <a:solidFill>
                  <a:srgbClr val="18453B"/>
                </a:solidFill>
                <a:latin typeface="Arial"/>
                <a:cs typeface="Arial"/>
              </a:defRPr>
            </a:lvl1pPr>
          </a:lstStyle>
          <a:p>
            <a:r>
              <a:rPr lang="en-US"/>
              <a:t>Click to edit Master title style</a:t>
            </a:r>
            <a:endParaRPr lang="en-US" dirty="0"/>
          </a:p>
        </p:txBody>
      </p:sp>
      <p:sp>
        <p:nvSpPr>
          <p:cNvPr id="3" name="Content Placeholder 2"/>
          <p:cNvSpPr>
            <a:spLocks noGrp="1"/>
          </p:cNvSpPr>
          <p:nvPr>
            <p:ph idx="1"/>
          </p:nvPr>
        </p:nvSpPr>
        <p:spPr>
          <a:xfrm>
            <a:off x="609600" y="1674905"/>
            <a:ext cx="10972800" cy="4419600"/>
          </a:xfrm>
          <a:prstGeom prst="rect">
            <a:avLst/>
          </a:prstGeom>
        </p:spPr>
        <p:txBody>
          <a:bodyPr/>
          <a:lstStyle>
            <a:lvl1pPr marL="457200" indent="-457200" algn="l">
              <a:buClr>
                <a:schemeClr val="tx1">
                  <a:lumMod val="75000"/>
                  <a:lumOff val="25000"/>
                </a:schemeClr>
              </a:buClr>
              <a:buFont typeface="+mj-lt"/>
              <a:buAutoNum type="arabicPeriod"/>
              <a:defRPr sz="2400" b="0" i="0" baseline="0">
                <a:solidFill>
                  <a:schemeClr val="tx1">
                    <a:lumMod val="75000"/>
                    <a:lumOff val="25000"/>
                  </a:schemeClr>
                </a:solidFill>
                <a:latin typeface="Arial"/>
                <a:cs typeface="Arial"/>
              </a:defRPr>
            </a:lvl1pPr>
            <a:lvl2pPr marL="457200" indent="182880" algn="l">
              <a:buClr>
                <a:schemeClr val="tx1">
                  <a:lumMod val="75000"/>
                  <a:lumOff val="25000"/>
                </a:schemeClr>
              </a:buClr>
              <a:buSzPct val="85000"/>
              <a:buFont typeface="Arial"/>
              <a:buChar char="•"/>
              <a:defRPr sz="2000" b="0" i="0">
                <a:solidFill>
                  <a:schemeClr val="tx1">
                    <a:lumMod val="75000"/>
                    <a:lumOff val="25000"/>
                  </a:schemeClr>
                </a:solidFill>
                <a:latin typeface="Arial"/>
                <a:cs typeface="Arial"/>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Michigan State University logo">
            <a:extLst>
              <a:ext uri="{FF2B5EF4-FFF2-40B4-BE49-F238E27FC236}">
                <a16:creationId xmlns:a16="http://schemas.microsoft.com/office/drawing/2014/main" id="{179F5A0D-7829-3E49-AEE1-EB5F442AD37B}"/>
              </a:ext>
            </a:extLst>
          </p:cNvPr>
          <p:cNvPicPr>
            <a:picLocks noChangeAspect="1"/>
          </p:cNvPicPr>
          <p:nvPr/>
        </p:nvPicPr>
        <p:blipFill>
          <a:blip r:embed="rId3"/>
          <a:stretch>
            <a:fillRect/>
          </a:stretch>
        </p:blipFill>
        <p:spPr>
          <a:xfrm>
            <a:off x="4857751" y="6544690"/>
            <a:ext cx="2478616" cy="156925"/>
          </a:xfrm>
          <a:prstGeom prst="rect">
            <a:avLst/>
          </a:prstGeom>
        </p:spPr>
      </p:pic>
    </p:spTree>
    <p:extLst>
      <p:ext uri="{BB962C8B-B14F-4D97-AF65-F5344CB8AC3E}">
        <p14:creationId xmlns:p14="http://schemas.microsoft.com/office/powerpoint/2010/main" val="3585741499"/>
      </p:ext>
    </p:extLst>
  </p:cSld>
  <p:clrMapOvr>
    <a:overrideClrMapping bg1="lt1" tx1="dk1" bg2="lt2" tx2="dk2" accent1="accent1" accent2="accent2" accent3="accent3" accent4="accent4" accent5="accent5" accent6="accent6" hlink="hlink" folHlink="folHlink"/>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1728842"/>
            <a:ext cx="10363200" cy="1301965"/>
          </a:xfrm>
          <a:prstGeom prst="rect">
            <a:avLst/>
          </a:prstGeom>
        </p:spPr>
        <p:txBody>
          <a:bodyPr>
            <a:normAutofit/>
          </a:bodyPr>
          <a:lstStyle>
            <a:lvl1pPr algn="l">
              <a:defRPr sz="3600" b="0" i="0" baseline="0">
                <a:ln>
                  <a:noFill/>
                </a:ln>
                <a:solidFill>
                  <a:srgbClr val="18453B"/>
                </a:solidFill>
                <a:latin typeface="Gotham-Bold"/>
                <a:cs typeface="Gotham-Bold"/>
              </a:defRPr>
            </a:lvl1pPr>
          </a:lstStyle>
          <a:p>
            <a:r>
              <a:rPr lang="en-US" dirty="0"/>
              <a:t>Presentation Title</a:t>
            </a:r>
          </a:p>
        </p:txBody>
      </p:sp>
      <p:sp>
        <p:nvSpPr>
          <p:cNvPr id="3" name="Subtitle 2"/>
          <p:cNvSpPr>
            <a:spLocks noGrp="1"/>
          </p:cNvSpPr>
          <p:nvPr>
            <p:ph type="subTitle" idx="1"/>
          </p:nvPr>
        </p:nvSpPr>
        <p:spPr>
          <a:xfrm>
            <a:off x="914400" y="3030807"/>
            <a:ext cx="10363200" cy="2102356"/>
          </a:xfrm>
          <a:prstGeom prst="rect">
            <a:avLst/>
          </a:prstGeom>
        </p:spPr>
        <p:txBody>
          <a:bodyPr anchor="t">
            <a:normAutofit/>
          </a:bodyPr>
          <a:lstStyle>
            <a:lvl1pPr marL="0" indent="0" algn="l">
              <a:buNone/>
              <a:defRPr sz="2400" b="0" i="0">
                <a:solidFill>
                  <a:schemeClr val="tx1">
                    <a:lumMod val="65000"/>
                    <a:lumOff val="35000"/>
                  </a:schemeClr>
                </a:solidFill>
                <a:latin typeface="Gotham Book"/>
                <a:cs typeface="Gotham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D803B8FA-BCB0-5D4D-9E0C-8594CF5A2264}" type="datetime1">
              <a:rPr lang="en-US"/>
              <a:pPr>
                <a:defRPr/>
              </a:pPr>
              <a:t>9/29/2026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205D934E-3E61-264D-8682-F58928E18B84}" type="slidenum">
              <a:rPr lang="en-US"/>
              <a:pPr>
                <a:defRPr/>
              </a:pPr>
              <a:t>‹#›</a:t>
            </a:fld>
            <a:endParaRPr lang="en-US"/>
          </a:p>
        </p:txBody>
      </p:sp>
    </p:spTree>
    <p:extLst>
      <p:ext uri="{BB962C8B-B14F-4D97-AF65-F5344CB8AC3E}">
        <p14:creationId xmlns:p14="http://schemas.microsoft.com/office/powerpoint/2010/main" val="3767953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48607"/>
            <a:ext cx="10972800" cy="480233"/>
          </a:xfrm>
          <a:prstGeom prst="rect">
            <a:avLst/>
          </a:prstGeom>
        </p:spPr>
        <p:txBody>
          <a:bodyPr>
            <a:normAutofit/>
          </a:bodyPr>
          <a:lstStyle>
            <a:lvl1pPr algn="l">
              <a:defRPr sz="3600" b="0" i="0" baseline="0">
                <a:solidFill>
                  <a:srgbClr val="18453B"/>
                </a:solidFill>
                <a:latin typeface="Gotham-Bold"/>
                <a:cs typeface="Gotham-Bold"/>
              </a:defRPr>
            </a:lvl1pPr>
          </a:lstStyle>
          <a:p>
            <a:r>
              <a:rPr lang="en-US" dirty="0"/>
              <a:t>1 column</a:t>
            </a:r>
          </a:p>
        </p:txBody>
      </p:sp>
      <p:sp>
        <p:nvSpPr>
          <p:cNvPr id="3" name="Content Placeholder 2"/>
          <p:cNvSpPr>
            <a:spLocks noGrp="1"/>
          </p:cNvSpPr>
          <p:nvPr>
            <p:ph idx="1"/>
          </p:nvPr>
        </p:nvSpPr>
        <p:spPr>
          <a:xfrm>
            <a:off x="609600" y="2059669"/>
            <a:ext cx="10972800" cy="4066495"/>
          </a:xfrm>
          <a:prstGeom prst="rect">
            <a:avLst/>
          </a:prstGeom>
        </p:spPr>
        <p:txBody>
          <a:bodyPr/>
          <a:lstStyle>
            <a:lvl1pPr>
              <a:buClr>
                <a:srgbClr val="18453B"/>
              </a:buClr>
              <a:buFont typeface="Arial"/>
              <a:buChar char="•"/>
              <a:defRPr sz="2800" b="0" i="0">
                <a:solidFill>
                  <a:srgbClr val="595959"/>
                </a:solidFill>
                <a:latin typeface="Gotham Book"/>
                <a:cs typeface="Gotham Book"/>
              </a:defRPr>
            </a:lvl1pPr>
            <a:lvl2pPr>
              <a:buClr>
                <a:schemeClr val="tx1">
                  <a:lumMod val="75000"/>
                  <a:lumOff val="25000"/>
                </a:schemeClr>
              </a:buClr>
              <a:buSzPct val="85000"/>
              <a:buFont typeface="Arial"/>
              <a:buChar char="•"/>
              <a:defRPr sz="2400" b="0" i="0">
                <a:solidFill>
                  <a:srgbClr val="595959"/>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C93AF409-9F3D-4144-905F-D667DBFB2192}" type="datetime1">
              <a:rPr lang="en-US"/>
              <a:pPr>
                <a:defRPr/>
              </a:pPr>
              <a:t>9/29/2026</a:t>
            </a:fld>
            <a:endParaRPr lang="en-US"/>
          </a:p>
        </p:txBody>
      </p:sp>
      <p:sp>
        <p:nvSpPr>
          <p:cNvPr id="5"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B4461CB-4CA9-2A43-A3FA-624E1DA485A6}" type="slidenum">
              <a:rPr lang="en-US"/>
              <a:pPr>
                <a:defRPr/>
              </a:pPr>
              <a:t>‹#›</a:t>
            </a:fld>
            <a:endParaRPr lang="en-US"/>
          </a:p>
        </p:txBody>
      </p:sp>
    </p:spTree>
    <p:extLst>
      <p:ext uri="{BB962C8B-B14F-4D97-AF65-F5344CB8AC3E}">
        <p14:creationId xmlns:p14="http://schemas.microsoft.com/office/powerpoint/2010/main" val="949012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003154"/>
            <a:ext cx="10972800" cy="875092"/>
          </a:xfrm>
          <a:prstGeom prst="rect">
            <a:avLst/>
          </a:prstGeom>
        </p:spPr>
        <p:txBody>
          <a:bodyPr>
            <a:normAutofit/>
          </a:bodyPr>
          <a:lstStyle>
            <a:lvl1pPr algn="l">
              <a:defRPr sz="3600" b="0" i="0" baseline="0">
                <a:solidFill>
                  <a:srgbClr val="18453B"/>
                </a:solidFill>
                <a:latin typeface="Gotham-Bold"/>
                <a:cs typeface="Gotham-Bold"/>
              </a:defRPr>
            </a:lvl1pPr>
          </a:lstStyle>
          <a:p>
            <a:r>
              <a:rPr lang="en-US" dirty="0"/>
              <a:t>2 columns</a:t>
            </a:r>
          </a:p>
        </p:txBody>
      </p:sp>
      <p:sp>
        <p:nvSpPr>
          <p:cNvPr id="3" name="Content Placeholder 2"/>
          <p:cNvSpPr>
            <a:spLocks noGrp="1"/>
          </p:cNvSpPr>
          <p:nvPr>
            <p:ph idx="1"/>
          </p:nvPr>
        </p:nvSpPr>
        <p:spPr>
          <a:xfrm>
            <a:off x="609600" y="2059668"/>
            <a:ext cx="5267605" cy="4296682"/>
          </a:xfrm>
          <a:prstGeom prst="rect">
            <a:avLst/>
          </a:prstGeom>
        </p:spPr>
        <p:txBody>
          <a:bodyPr/>
          <a:lstStyle>
            <a:lvl1pPr>
              <a:buClr>
                <a:schemeClr val="tx1">
                  <a:lumMod val="75000"/>
                  <a:lumOff val="25000"/>
                </a:schemeClr>
              </a:buClr>
              <a:buFont typeface="Arial"/>
              <a:buChar char="•"/>
              <a:defRPr sz="2800" b="0" i="0">
                <a:solidFill>
                  <a:schemeClr val="tx1">
                    <a:lumMod val="65000"/>
                    <a:lumOff val="35000"/>
                  </a:schemeClr>
                </a:solidFill>
                <a:latin typeface="Gotham Book"/>
                <a:cs typeface="Gotham Book"/>
              </a:defRPr>
            </a:lvl1pPr>
            <a:lvl2pPr>
              <a:buClr>
                <a:schemeClr val="tx1">
                  <a:lumMod val="75000"/>
                  <a:lumOff val="25000"/>
                </a:schemeClr>
              </a:buClr>
              <a:buSzPct val="85000"/>
              <a:buFont typeface="Arial"/>
              <a:buChar char="•"/>
              <a:defRPr sz="2400" b="0" i="0">
                <a:solidFill>
                  <a:schemeClr val="tx1">
                    <a:lumMod val="65000"/>
                    <a:lumOff val="3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3849B177-5D8B-7A43-B9D4-2D03D1F64BD4}" type="datetime1">
              <a:rPr lang="en-US"/>
              <a:pPr>
                <a:defRPr/>
              </a:pPr>
              <a:t>9/29/2026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599938D-0427-3542-974E-F7CD887B3868}" type="slidenum">
              <a:rPr lang="en-US"/>
              <a:pPr>
                <a:defRPr/>
              </a:pPr>
              <a:t>‹#›</a:t>
            </a:fld>
            <a:endParaRPr lang="en-US"/>
          </a:p>
        </p:txBody>
      </p:sp>
      <p:sp>
        <p:nvSpPr>
          <p:cNvPr id="8" name="Content Placeholder 2"/>
          <p:cNvSpPr>
            <a:spLocks noGrp="1"/>
          </p:cNvSpPr>
          <p:nvPr>
            <p:ph idx="13"/>
          </p:nvPr>
        </p:nvSpPr>
        <p:spPr>
          <a:xfrm>
            <a:off x="6314795" y="2059668"/>
            <a:ext cx="5267605" cy="4296682"/>
          </a:xfrm>
          <a:prstGeom prst="rect">
            <a:avLst/>
          </a:prstGeom>
        </p:spPr>
        <p:txBody>
          <a:bodyPr/>
          <a:lstStyle>
            <a:lvl1pPr>
              <a:buClr>
                <a:schemeClr val="tx1">
                  <a:lumMod val="75000"/>
                  <a:lumOff val="25000"/>
                </a:schemeClr>
              </a:buClr>
              <a:buFont typeface="Wingdings" charset="2"/>
              <a:buChar char="§"/>
              <a:defRPr sz="2800" b="0" i="0">
                <a:solidFill>
                  <a:schemeClr val="tx1">
                    <a:lumMod val="65000"/>
                    <a:lumOff val="35000"/>
                  </a:schemeClr>
                </a:solidFill>
                <a:latin typeface="Gotham Book"/>
                <a:cs typeface="Gotham Book"/>
              </a:defRPr>
            </a:lvl1pPr>
            <a:lvl2pPr>
              <a:buClr>
                <a:schemeClr val="tx1">
                  <a:lumMod val="75000"/>
                  <a:lumOff val="25000"/>
                </a:schemeClr>
              </a:buClr>
              <a:buFont typeface="Wingdings" charset="2"/>
              <a:buChar char="§"/>
              <a:defRPr sz="2400" b="0" i="0">
                <a:solidFill>
                  <a:schemeClr val="tx1">
                    <a:lumMod val="65000"/>
                    <a:lumOff val="3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00717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109873"/>
            <a:ext cx="10972800" cy="821732"/>
          </a:xfrm>
          <a:prstGeom prst="rect">
            <a:avLst/>
          </a:prstGeom>
        </p:spPr>
        <p:txBody>
          <a:bodyPr>
            <a:normAutofit/>
          </a:bodyPr>
          <a:lstStyle>
            <a:lvl1pPr algn="l">
              <a:defRPr sz="3600" b="0" i="0">
                <a:solidFill>
                  <a:srgbClr val="18453B"/>
                </a:solidFill>
                <a:latin typeface="Gotham-Bold"/>
                <a:cs typeface="Gotham-Bold"/>
              </a:defRPr>
            </a:lvl1pPr>
          </a:lstStyle>
          <a:p>
            <a:r>
              <a:rPr lang="en-US" dirty="0"/>
              <a:t>1 column, no bullets</a:t>
            </a:r>
          </a:p>
        </p:txBody>
      </p:sp>
      <p:sp>
        <p:nvSpPr>
          <p:cNvPr id="3" name="Content Placeholder 2"/>
          <p:cNvSpPr>
            <a:spLocks noGrp="1"/>
          </p:cNvSpPr>
          <p:nvPr>
            <p:ph idx="1"/>
          </p:nvPr>
        </p:nvSpPr>
        <p:spPr>
          <a:xfrm>
            <a:off x="609600" y="2081012"/>
            <a:ext cx="10972800" cy="4024165"/>
          </a:xfrm>
          <a:prstGeom prst="rect">
            <a:avLst/>
          </a:prstGeom>
        </p:spPr>
        <p:txBody>
          <a:bodyPr wrap="square" numCol="1" anchor="t"/>
          <a:lstStyle>
            <a:lvl1pPr marL="0" indent="0" algn="l">
              <a:buClr>
                <a:schemeClr val="tx1">
                  <a:lumMod val="75000"/>
                  <a:lumOff val="25000"/>
                </a:schemeClr>
              </a:buClr>
              <a:buFontTx/>
              <a:buNone/>
              <a:defRPr sz="2400" b="0" i="0" baseline="0">
                <a:solidFill>
                  <a:schemeClr val="tx1">
                    <a:lumMod val="75000"/>
                    <a:lumOff val="25000"/>
                  </a:schemeClr>
                </a:solidFill>
                <a:latin typeface="Gotham Book"/>
                <a:cs typeface="Gotham Book"/>
              </a:defRPr>
            </a:lvl1pPr>
            <a:lvl2pPr marL="0" indent="0" algn="l">
              <a:buClr>
                <a:schemeClr val="tx1">
                  <a:lumMod val="75000"/>
                  <a:lumOff val="25000"/>
                </a:schemeClr>
              </a:buClr>
              <a:buFontTx/>
              <a:buNone/>
              <a:defRPr sz="2000" b="0" i="0">
                <a:solidFill>
                  <a:schemeClr val="tx1">
                    <a:lumMod val="75000"/>
                    <a:lumOff val="2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9F847968-A88B-B947-87AA-BB83F906ED2F}" type="datetime1">
              <a:rPr lang="en-US"/>
              <a:pPr>
                <a:defRPr/>
              </a:pPr>
              <a:t>9/29/2026</a:t>
            </a:fld>
            <a:endParaRPr lang="en-US"/>
          </a:p>
        </p:txBody>
      </p:sp>
      <p:sp>
        <p:nvSpPr>
          <p:cNvPr id="6"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4DCE0E26-47BB-FF4B-814B-E43C1B98F5D1}" type="slidenum">
              <a:rPr lang="en-US"/>
              <a:pPr>
                <a:defRPr/>
              </a:pPr>
              <a:t>‹#›</a:t>
            </a:fld>
            <a:endParaRPr lang="en-US"/>
          </a:p>
        </p:txBody>
      </p:sp>
    </p:spTree>
    <p:extLst>
      <p:ext uri="{BB962C8B-B14F-4D97-AF65-F5344CB8AC3E}">
        <p14:creationId xmlns:p14="http://schemas.microsoft.com/office/powerpoint/2010/main" val="348791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875092"/>
            <a:ext cx="10972800" cy="725109"/>
          </a:xfrm>
          <a:prstGeom prst="rect">
            <a:avLst/>
          </a:prstGeom>
        </p:spPr>
        <p:txBody>
          <a:bodyPr>
            <a:normAutofit/>
          </a:bodyPr>
          <a:lstStyle>
            <a:lvl1pPr algn="l">
              <a:defRPr sz="3600" b="0" i="0">
                <a:solidFill>
                  <a:srgbClr val="18453B"/>
                </a:solidFill>
                <a:latin typeface="Gotham-Bold"/>
                <a:cs typeface="Gotham-Bold"/>
              </a:defRPr>
            </a:lvl1pPr>
          </a:lstStyle>
          <a:p>
            <a:r>
              <a:rPr lang="en-US" dirty="0"/>
              <a:t>1 column with numbers</a:t>
            </a:r>
          </a:p>
        </p:txBody>
      </p:sp>
      <p:sp>
        <p:nvSpPr>
          <p:cNvPr id="3" name="Content Placeholder 2"/>
          <p:cNvSpPr>
            <a:spLocks noGrp="1"/>
          </p:cNvSpPr>
          <p:nvPr>
            <p:ph idx="1"/>
          </p:nvPr>
        </p:nvSpPr>
        <p:spPr>
          <a:xfrm>
            <a:off x="609600" y="1674905"/>
            <a:ext cx="10972800" cy="4419600"/>
          </a:xfrm>
          <a:prstGeom prst="rect">
            <a:avLst/>
          </a:prstGeom>
        </p:spPr>
        <p:txBody>
          <a:bodyPr wrap="square" numCol="1" anchor="t"/>
          <a:lstStyle>
            <a:lvl1pPr marL="457200" indent="-457200" algn="l">
              <a:buClr>
                <a:schemeClr val="tx1">
                  <a:lumMod val="75000"/>
                  <a:lumOff val="25000"/>
                </a:schemeClr>
              </a:buClr>
              <a:buFont typeface="+mj-lt"/>
              <a:buAutoNum type="arabicPeriod"/>
              <a:defRPr sz="2400" b="0" i="0" baseline="0">
                <a:solidFill>
                  <a:schemeClr val="tx1">
                    <a:lumMod val="75000"/>
                    <a:lumOff val="25000"/>
                  </a:schemeClr>
                </a:solidFill>
                <a:latin typeface="Gotham Book"/>
                <a:cs typeface="Gotham Book"/>
              </a:defRPr>
            </a:lvl1pPr>
            <a:lvl2pPr marL="457200" indent="182880" algn="l">
              <a:buClr>
                <a:schemeClr val="tx1">
                  <a:lumMod val="75000"/>
                  <a:lumOff val="25000"/>
                </a:schemeClr>
              </a:buClr>
              <a:buSzPct val="85000"/>
              <a:buFont typeface="Arial"/>
              <a:buChar char="•"/>
              <a:defRPr sz="2000" b="0" i="0">
                <a:solidFill>
                  <a:schemeClr val="tx1">
                    <a:lumMod val="75000"/>
                    <a:lumOff val="25000"/>
                  </a:schemeClr>
                </a:solidFill>
                <a:latin typeface="Gotham Book"/>
                <a:cs typeface="Gotham Book"/>
              </a:defRPr>
            </a:lvl2pPr>
            <a:lvl3pPr>
              <a:buClr>
                <a:schemeClr val="tx1">
                  <a:lumMod val="75000"/>
                  <a:lumOff val="25000"/>
                </a:schemeClr>
              </a:buClr>
              <a:defRPr sz="2000" b="0" i="0">
                <a:solidFill>
                  <a:schemeClr val="tx1">
                    <a:lumMod val="75000"/>
                    <a:lumOff val="25000"/>
                  </a:schemeClr>
                </a:solidFill>
                <a:latin typeface="Gotham Book"/>
                <a:cs typeface="Gotham Book"/>
              </a:defRPr>
            </a:lvl3pPr>
            <a:lvl4pPr>
              <a:defRPr b="0" i="0">
                <a:latin typeface="Gotham Book"/>
                <a:cs typeface="Gotham Book"/>
              </a:defRPr>
            </a:lvl4pPr>
            <a:lvl5pPr>
              <a:defRPr b="0" i="0">
                <a:latin typeface="Gotham Book"/>
                <a:cs typeface="Gotham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04B2702C-F183-E649-BBAD-4C35648D6001}" type="datetime1">
              <a:rPr lang="en-US"/>
              <a:pPr>
                <a:defRPr/>
              </a:pPr>
              <a:t>9/29/2026</a:t>
            </a:fld>
            <a:endParaRPr lang="en-US"/>
          </a:p>
        </p:txBody>
      </p:sp>
      <p:sp>
        <p:nvSpPr>
          <p:cNvPr id="7" name="Footer Placeholder 4"/>
          <p:cNvSpPr>
            <a:spLocks noGrp="1"/>
          </p:cNvSpPr>
          <p:nvPr>
            <p:ph type="ftr" sz="quarter" idx="11"/>
          </p:nvPr>
        </p:nvSpPr>
        <p:spPr/>
        <p:txBody>
          <a:bodyPr/>
          <a:lstStyle>
            <a:lvl1pPr>
              <a:defRPr b="0" i="0">
                <a:solidFill>
                  <a:schemeClr val="tx1">
                    <a:lumMod val="65000"/>
                    <a:lumOff val="35000"/>
                  </a:schemeClr>
                </a:solidFill>
                <a:latin typeface="Gotham Book"/>
                <a:cs typeface="Gotham Book"/>
              </a:defRPr>
            </a:lvl1pPr>
          </a:lstStyle>
          <a:p>
            <a:pPr>
              <a:defRPr/>
            </a:pPr>
            <a:r>
              <a:rPr lang="en-US"/>
              <a:t>Footer</a:t>
            </a:r>
          </a:p>
        </p:txBody>
      </p:sp>
      <p:sp>
        <p:nvSpPr>
          <p:cNvPr id="8"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595959"/>
                </a:solidFill>
                <a:latin typeface="Gotham Book" charset="0"/>
                <a:ea typeface="Gotham Book" charset="0"/>
                <a:cs typeface="Gotham Book" charset="0"/>
              </a:defRPr>
            </a:lvl1pPr>
          </a:lstStyle>
          <a:p>
            <a:pPr>
              <a:defRPr/>
            </a:pPr>
            <a:fld id="{14362E17-3E5F-5C4D-AFD9-BBBB918BE234}" type="slidenum">
              <a:rPr lang="en-US"/>
              <a:pPr>
                <a:defRPr/>
              </a:pPr>
              <a:t>‹#›</a:t>
            </a:fld>
            <a:endParaRPr lang="en-US"/>
          </a:p>
        </p:txBody>
      </p:sp>
    </p:spTree>
    <p:extLst>
      <p:ext uri="{BB962C8B-B14F-4D97-AF65-F5344CB8AC3E}">
        <p14:creationId xmlns:p14="http://schemas.microsoft.com/office/powerpoint/2010/main" val="3833006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5" Type="http://schemas.openxmlformats.org/officeDocument/2006/relationships/theme" Target="../theme/theme6.xml"/><Relationship Id="rId4"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5" Type="http://schemas.openxmlformats.org/officeDocument/2006/relationships/theme" Target="../theme/theme8.xml"/><Relationship Id="rId4"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9.xml"/><Relationship Id="rId1" Type="http://schemas.openxmlformats.org/officeDocument/2006/relationships/slideLayout" Target="../slideLayouts/slideLayout57.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60.xml"/><Relationship Id="rId7" Type="http://schemas.openxmlformats.org/officeDocument/2006/relationships/theme" Target="../theme/theme1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66.xml"/><Relationship Id="rId7" Type="http://schemas.openxmlformats.org/officeDocument/2006/relationships/image" Target="../media/image7.jpg"/><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theme" Target="../theme/theme11.xml"/><Relationship Id="rId5" Type="http://schemas.openxmlformats.org/officeDocument/2006/relationships/slideLayout" Target="../slideLayouts/slideLayout68.xml"/><Relationship Id="rId4"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900" baseline="0">
                <a:solidFill>
                  <a:schemeClr val="tx2"/>
                </a:solidFill>
              </a:defRPr>
            </a:lvl1pPr>
          </a:lstStyle>
          <a:p>
            <a:fld id="{F8BA79B0-D9CC-4C9A-AE02-01821E8BE845}" type="datetime1">
              <a:rPr lang="en-US" smtClean="0"/>
              <a:t>9/29/2026</a:t>
            </a:fld>
            <a:endParaRPr lang="en-US"/>
          </a:p>
        </p:txBody>
      </p:sp>
      <p:sp>
        <p:nvSpPr>
          <p:cNvPr id="5" name="Footer Placeholder 4"/>
          <p:cNvSpPr>
            <a:spLocks noGrp="1"/>
          </p:cNvSpPr>
          <p:nvPr>
            <p:ph type="ftr" sz="quarter" idx="3"/>
          </p:nvPr>
        </p:nvSpPr>
        <p:spPr>
          <a:xfrm>
            <a:off x="2893565" y="6453386"/>
            <a:ext cx="6280831" cy="404614"/>
          </a:xfrm>
          <a:prstGeom prst="rect">
            <a:avLst/>
          </a:prstGeom>
        </p:spPr>
        <p:txBody>
          <a:bodyPr vert="horz" lIns="91440" tIns="45720" rIns="91440" bIns="45720" rtlCol="0" anchor="ctr"/>
          <a:lstStyle>
            <a:lvl1pPr algn="l">
              <a:defRPr sz="9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7" y="6453386"/>
            <a:ext cx="1596292" cy="404614"/>
          </a:xfrm>
          <a:prstGeom prst="rect">
            <a:avLst/>
          </a:prstGeom>
        </p:spPr>
        <p:txBody>
          <a:bodyPr vert="horz" lIns="91440" tIns="45720" rIns="91440" bIns="45720" rtlCol="0" anchor="ctr"/>
          <a:lstStyle>
            <a:lvl1pPr algn="r">
              <a:defRPr sz="900" baseline="0">
                <a:solidFill>
                  <a:schemeClr val="tx2"/>
                </a:solidFill>
              </a:defRPr>
            </a:lvl1pPr>
          </a:lstStyle>
          <a:p>
            <a:fld id="{5C2FB2D7-3E98-4877-A5CD-0D2179C84EAD}"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631736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89000"/>
        </a:lnSpc>
        <a:spcBef>
          <a:spcPct val="0"/>
        </a:spcBef>
        <a:buNone/>
        <a:defRPr sz="3300" kern="1200" baseline="0">
          <a:solidFill>
            <a:schemeClr val="tx2"/>
          </a:solidFill>
          <a:latin typeface="+mj-lt"/>
          <a:ea typeface="+mj-ea"/>
          <a:cs typeface="+mj-cs"/>
        </a:defRPr>
      </a:lvl1pPr>
    </p:titleStyle>
    <p:bodyStyle>
      <a:lvl1pPr marL="288036" indent="-288036" algn="l" defTabSz="685800" rtl="0" eaLnBrk="1" latinLnBrk="0" hangingPunct="1">
        <a:lnSpc>
          <a:spcPct val="94000"/>
        </a:lnSpc>
        <a:spcBef>
          <a:spcPts val="750"/>
        </a:spcBef>
        <a:spcAft>
          <a:spcPts val="150"/>
        </a:spcAft>
        <a:buFont typeface="Franklin Gothic Book" panose="020B0503020102020204" pitchFamily="34" charset="0"/>
        <a:buChar char="■"/>
        <a:defRPr sz="1500" kern="1200" baseline="0">
          <a:solidFill>
            <a:schemeClr val="tx2"/>
          </a:solidFill>
          <a:latin typeface="+mn-lt"/>
          <a:ea typeface="+mn-ea"/>
          <a:cs typeface="+mn-cs"/>
        </a:defRPr>
      </a:lvl1pPr>
      <a:lvl2pPr marL="6858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500" i="1" kern="1200" baseline="0">
          <a:solidFill>
            <a:schemeClr val="tx2"/>
          </a:solidFill>
          <a:latin typeface="+mn-lt"/>
          <a:ea typeface="+mn-ea"/>
          <a:cs typeface="+mn-cs"/>
        </a:defRPr>
      </a:lvl2pPr>
      <a:lvl3pPr marL="10287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kern="1200" baseline="0">
          <a:solidFill>
            <a:schemeClr val="tx2"/>
          </a:solidFill>
          <a:latin typeface="+mn-lt"/>
          <a:ea typeface="+mn-ea"/>
          <a:cs typeface="+mn-cs"/>
        </a:defRPr>
      </a:lvl3pPr>
      <a:lvl4pPr marL="13716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350" i="1" kern="1200" baseline="0">
          <a:solidFill>
            <a:schemeClr val="tx2"/>
          </a:solidFill>
          <a:latin typeface="+mn-lt"/>
          <a:ea typeface="+mn-ea"/>
          <a:cs typeface="+mn-cs"/>
        </a:defRPr>
      </a:lvl4pPr>
      <a:lvl5pPr marL="17145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kern="1200" baseline="0">
          <a:solidFill>
            <a:schemeClr val="tx2"/>
          </a:solidFill>
          <a:latin typeface="+mn-lt"/>
          <a:ea typeface="+mn-ea"/>
          <a:cs typeface="+mn-cs"/>
        </a:defRPr>
      </a:lvl5pPr>
      <a:lvl6pPr marL="20574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200" i="1" kern="1200" baseline="0">
          <a:solidFill>
            <a:schemeClr val="tx2"/>
          </a:solidFill>
          <a:latin typeface="+mn-lt"/>
          <a:ea typeface="+mn-ea"/>
          <a:cs typeface="+mn-cs"/>
        </a:defRPr>
      </a:lvl6pPr>
      <a:lvl7pPr marL="24003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7pPr>
      <a:lvl8pPr marL="27432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i="1" kern="1200" baseline="0">
          <a:solidFill>
            <a:schemeClr val="tx2"/>
          </a:solidFill>
          <a:latin typeface="+mn-lt"/>
          <a:ea typeface="+mn-ea"/>
          <a:cs typeface="+mn-cs"/>
        </a:defRPr>
      </a:lvl8pPr>
      <a:lvl9pPr marL="3086100" indent="-288036" algn="l" defTabSz="685800" rtl="0" eaLnBrk="1" latinLnBrk="0" hangingPunct="1">
        <a:lnSpc>
          <a:spcPct val="94000"/>
        </a:lnSpc>
        <a:spcBef>
          <a:spcPts val="375"/>
        </a:spcBef>
        <a:spcAft>
          <a:spcPts val="150"/>
        </a:spcAft>
        <a:buFont typeface="Franklin Gothic Book" panose="020B0503020102020204" pitchFamily="34" charset="0"/>
        <a:buChar char="■"/>
        <a:defRPr sz="105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8BA79B0-D9CC-4C9A-AE02-01821E8BE845}" type="datetime1">
              <a:rPr lang="en-US" smtClean="0"/>
              <a:t>9/29/2026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C2FB2D7-3E98-4877-A5CD-0D2179C84EAD}" type="slidenum">
              <a:rPr lang="en-US" smtClean="0"/>
              <a:t>‹#›</a:t>
            </a:fld>
            <a:endParaRPr lang="en-US"/>
          </a:p>
        </p:txBody>
      </p:sp>
    </p:spTree>
    <p:extLst>
      <p:ext uri="{BB962C8B-B14F-4D97-AF65-F5344CB8AC3E}">
        <p14:creationId xmlns:p14="http://schemas.microsoft.com/office/powerpoint/2010/main" val="207566815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695">
                <a:solidFill>
                  <a:schemeClr val="tx1">
                    <a:tint val="75000"/>
                  </a:schemeClr>
                </a:solidFill>
              </a:defRPr>
            </a:lvl1pPr>
          </a:lstStyle>
          <a:p>
            <a:fld id="{F8BA79B0-D9CC-4C9A-AE02-01821E8BE845}" type="datetime1">
              <a:rPr lang="en-US" smtClean="0"/>
              <a:t>9/29/2026</a:t>
            </a:fld>
            <a:endParaRPr lang="en-US"/>
          </a:p>
        </p:txBody>
      </p:sp>
      <p:sp>
        <p:nvSpPr>
          <p:cNvPr id="5" name="Footer Placeholder 4"/>
          <p:cNvSpPr>
            <a:spLocks noGrp="1"/>
          </p:cNvSpPr>
          <p:nvPr>
            <p:ph type="ftr" sz="quarter" idx="3"/>
          </p:nvPr>
        </p:nvSpPr>
        <p:spPr>
          <a:xfrm>
            <a:off x="4038602" y="6356352"/>
            <a:ext cx="4114800" cy="365125"/>
          </a:xfrm>
          <a:prstGeom prst="rect">
            <a:avLst/>
          </a:prstGeom>
        </p:spPr>
        <p:txBody>
          <a:bodyPr vert="horz" lIns="91440" tIns="45720" rIns="91440" bIns="45720" rtlCol="0" anchor="ctr"/>
          <a:lstStyle>
            <a:lvl1pPr algn="ctr">
              <a:defRPr sz="69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695">
                <a:solidFill>
                  <a:schemeClr val="tx1">
                    <a:tint val="75000"/>
                  </a:schemeClr>
                </a:solidFill>
              </a:defRPr>
            </a:lvl1pPr>
          </a:lstStyle>
          <a:p>
            <a:fld id="{5C2FB2D7-3E98-4877-A5CD-0D2179C84EAD}" type="slidenum">
              <a:rPr lang="en-US" smtClean="0"/>
              <a:t>‹#›</a:t>
            </a:fld>
            <a:endParaRPr lang="en-US"/>
          </a:p>
        </p:txBody>
      </p:sp>
    </p:spTree>
    <p:extLst>
      <p:ext uri="{BB962C8B-B14F-4D97-AF65-F5344CB8AC3E}">
        <p14:creationId xmlns:p14="http://schemas.microsoft.com/office/powerpoint/2010/main" val="2806135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529922" rtl="0" eaLnBrk="1" latinLnBrk="0" hangingPunct="1">
        <a:lnSpc>
          <a:spcPct val="90000"/>
        </a:lnSpc>
        <a:spcBef>
          <a:spcPct val="0"/>
        </a:spcBef>
        <a:buNone/>
        <a:defRPr sz="2550" kern="1200">
          <a:solidFill>
            <a:schemeClr val="tx1"/>
          </a:solidFill>
          <a:latin typeface="+mj-lt"/>
          <a:ea typeface="+mj-ea"/>
          <a:cs typeface="+mj-cs"/>
        </a:defRPr>
      </a:lvl1pPr>
    </p:titleStyle>
    <p:bodyStyle>
      <a:lvl1pPr marL="132481" indent="-132481" algn="l" defTabSz="529922" rtl="0" eaLnBrk="1" latinLnBrk="0" hangingPunct="1">
        <a:lnSpc>
          <a:spcPct val="90000"/>
        </a:lnSpc>
        <a:spcBef>
          <a:spcPts val="580"/>
        </a:spcBef>
        <a:buFont typeface="Arial" panose="020B0604020202020204" pitchFamily="34" charset="0"/>
        <a:buChar char="•"/>
        <a:defRPr sz="1623" kern="1200">
          <a:solidFill>
            <a:schemeClr val="tx1"/>
          </a:solidFill>
          <a:latin typeface="+mn-lt"/>
          <a:ea typeface="+mn-ea"/>
          <a:cs typeface="+mn-cs"/>
        </a:defRPr>
      </a:lvl1pPr>
      <a:lvl2pPr marL="397442" indent="-132481" algn="l" defTabSz="529922" rtl="0" eaLnBrk="1" latinLnBrk="0" hangingPunct="1">
        <a:lnSpc>
          <a:spcPct val="90000"/>
        </a:lnSpc>
        <a:spcBef>
          <a:spcPts val="290"/>
        </a:spcBef>
        <a:buFont typeface="Arial" panose="020B0604020202020204" pitchFamily="34" charset="0"/>
        <a:buChar char="•"/>
        <a:defRPr sz="1391" kern="1200">
          <a:solidFill>
            <a:schemeClr val="tx1"/>
          </a:solidFill>
          <a:latin typeface="+mn-lt"/>
          <a:ea typeface="+mn-ea"/>
          <a:cs typeface="+mn-cs"/>
        </a:defRPr>
      </a:lvl2pPr>
      <a:lvl3pPr marL="662403" indent="-132481" algn="l" defTabSz="529922" rtl="0" eaLnBrk="1" latinLnBrk="0" hangingPunct="1">
        <a:lnSpc>
          <a:spcPct val="90000"/>
        </a:lnSpc>
        <a:spcBef>
          <a:spcPts val="290"/>
        </a:spcBef>
        <a:buFont typeface="Arial" panose="020B0604020202020204" pitchFamily="34" charset="0"/>
        <a:buChar char="•"/>
        <a:defRPr sz="1159" kern="1200">
          <a:solidFill>
            <a:schemeClr val="tx1"/>
          </a:solidFill>
          <a:latin typeface="+mn-lt"/>
          <a:ea typeface="+mn-ea"/>
          <a:cs typeface="+mn-cs"/>
        </a:defRPr>
      </a:lvl3pPr>
      <a:lvl4pPr marL="927364"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4pPr>
      <a:lvl5pPr marL="1192325"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5pPr>
      <a:lvl6pPr marL="1457286"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6pPr>
      <a:lvl7pPr marL="1722247"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7pPr>
      <a:lvl8pPr marL="1987208"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8pPr>
      <a:lvl9pPr marL="2252169" indent="-132481" algn="l" defTabSz="529922" rtl="0" eaLnBrk="1" latinLnBrk="0" hangingPunct="1">
        <a:lnSpc>
          <a:spcPct val="90000"/>
        </a:lnSpc>
        <a:spcBef>
          <a:spcPts val="290"/>
        </a:spcBef>
        <a:buFont typeface="Arial" panose="020B0604020202020204" pitchFamily="34" charset="0"/>
        <a:buChar char="•"/>
        <a:defRPr sz="1043" kern="1200">
          <a:solidFill>
            <a:schemeClr val="tx1"/>
          </a:solidFill>
          <a:latin typeface="+mn-lt"/>
          <a:ea typeface="+mn-ea"/>
          <a:cs typeface="+mn-cs"/>
        </a:defRPr>
      </a:lvl9pPr>
    </p:bodyStyle>
    <p:otherStyle>
      <a:defPPr>
        <a:defRPr lang="en-US"/>
      </a:defPPr>
      <a:lvl1pPr marL="0" algn="l" defTabSz="529922" rtl="0" eaLnBrk="1" latinLnBrk="0" hangingPunct="1">
        <a:defRPr sz="1043" kern="1200">
          <a:solidFill>
            <a:schemeClr val="tx1"/>
          </a:solidFill>
          <a:latin typeface="+mn-lt"/>
          <a:ea typeface="+mn-ea"/>
          <a:cs typeface="+mn-cs"/>
        </a:defRPr>
      </a:lvl1pPr>
      <a:lvl2pPr marL="264961" algn="l" defTabSz="529922" rtl="0" eaLnBrk="1" latinLnBrk="0" hangingPunct="1">
        <a:defRPr sz="1043" kern="1200">
          <a:solidFill>
            <a:schemeClr val="tx1"/>
          </a:solidFill>
          <a:latin typeface="+mn-lt"/>
          <a:ea typeface="+mn-ea"/>
          <a:cs typeface="+mn-cs"/>
        </a:defRPr>
      </a:lvl2pPr>
      <a:lvl3pPr marL="529922" algn="l" defTabSz="529922" rtl="0" eaLnBrk="1" latinLnBrk="0" hangingPunct="1">
        <a:defRPr sz="1043" kern="1200">
          <a:solidFill>
            <a:schemeClr val="tx1"/>
          </a:solidFill>
          <a:latin typeface="+mn-lt"/>
          <a:ea typeface="+mn-ea"/>
          <a:cs typeface="+mn-cs"/>
        </a:defRPr>
      </a:lvl3pPr>
      <a:lvl4pPr marL="794883" algn="l" defTabSz="529922" rtl="0" eaLnBrk="1" latinLnBrk="0" hangingPunct="1">
        <a:defRPr sz="1043" kern="1200">
          <a:solidFill>
            <a:schemeClr val="tx1"/>
          </a:solidFill>
          <a:latin typeface="+mn-lt"/>
          <a:ea typeface="+mn-ea"/>
          <a:cs typeface="+mn-cs"/>
        </a:defRPr>
      </a:lvl4pPr>
      <a:lvl5pPr marL="1059844" algn="l" defTabSz="529922" rtl="0" eaLnBrk="1" latinLnBrk="0" hangingPunct="1">
        <a:defRPr sz="1043" kern="1200">
          <a:solidFill>
            <a:schemeClr val="tx1"/>
          </a:solidFill>
          <a:latin typeface="+mn-lt"/>
          <a:ea typeface="+mn-ea"/>
          <a:cs typeface="+mn-cs"/>
        </a:defRPr>
      </a:lvl5pPr>
      <a:lvl6pPr marL="1324806" algn="l" defTabSz="529922" rtl="0" eaLnBrk="1" latinLnBrk="0" hangingPunct="1">
        <a:defRPr sz="1043" kern="1200">
          <a:solidFill>
            <a:schemeClr val="tx1"/>
          </a:solidFill>
          <a:latin typeface="+mn-lt"/>
          <a:ea typeface="+mn-ea"/>
          <a:cs typeface="+mn-cs"/>
        </a:defRPr>
      </a:lvl6pPr>
      <a:lvl7pPr marL="1589767" algn="l" defTabSz="529922" rtl="0" eaLnBrk="1" latinLnBrk="0" hangingPunct="1">
        <a:defRPr sz="1043" kern="1200">
          <a:solidFill>
            <a:schemeClr val="tx1"/>
          </a:solidFill>
          <a:latin typeface="+mn-lt"/>
          <a:ea typeface="+mn-ea"/>
          <a:cs typeface="+mn-cs"/>
        </a:defRPr>
      </a:lvl7pPr>
      <a:lvl8pPr marL="1854728" algn="l" defTabSz="529922" rtl="0" eaLnBrk="1" latinLnBrk="0" hangingPunct="1">
        <a:defRPr sz="1043" kern="1200">
          <a:solidFill>
            <a:schemeClr val="tx1"/>
          </a:solidFill>
          <a:latin typeface="+mn-lt"/>
          <a:ea typeface="+mn-ea"/>
          <a:cs typeface="+mn-cs"/>
        </a:defRPr>
      </a:lvl8pPr>
      <a:lvl9pPr marL="2119689" algn="l" defTabSz="529922" rtl="0" eaLnBrk="1" latinLnBrk="0" hangingPunct="1">
        <a:defRPr sz="104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E177C0-670F-4CF8-8190-DEAE633225E0}"/>
              </a:ext>
            </a:extLst>
          </p:cNvPr>
          <p:cNvSpPr>
            <a:spLocks noGrp="1"/>
          </p:cNvSpPr>
          <p:nvPr>
            <p:ph type="title"/>
          </p:nvPr>
        </p:nvSpPr>
        <p:spPr>
          <a:xfrm>
            <a:off x="838202"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3596ED-284F-4F38-A5A8-E3BB5BEC9BC9}"/>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1B8BCA-4D04-4FBE-A73C-B6F1011E6EAF}"/>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522">
                <a:solidFill>
                  <a:schemeClr val="tx1">
                    <a:tint val="75000"/>
                  </a:schemeClr>
                </a:solidFill>
              </a:defRPr>
            </a:lvl1pPr>
          </a:lstStyle>
          <a:p>
            <a:fld id="{EC810736-5BE5-4A16-850C-2D075A56468A}" type="datetime1">
              <a:rPr lang="en-US" smtClean="0"/>
              <a:t>9/29/2026</a:t>
            </a:fld>
            <a:endParaRPr lang="en-US"/>
          </a:p>
        </p:txBody>
      </p:sp>
      <p:sp>
        <p:nvSpPr>
          <p:cNvPr id="5" name="Footer Placeholder 4">
            <a:extLst>
              <a:ext uri="{FF2B5EF4-FFF2-40B4-BE49-F238E27FC236}">
                <a16:creationId xmlns:a16="http://schemas.microsoft.com/office/drawing/2014/main" id="{8C319529-F574-456A-968D-821A3F338920}"/>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522">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205C11A-C963-425A-8DDD-75DA5F4DCB0F}"/>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522">
                <a:solidFill>
                  <a:schemeClr val="tx1">
                    <a:tint val="75000"/>
                  </a:schemeClr>
                </a:solidFill>
              </a:defRPr>
            </a:lvl1pPr>
          </a:lstStyle>
          <a:p>
            <a:fld id="{5B25C64C-538F-4222-9132-0B1805358906}" type="slidenum">
              <a:rPr lang="en-US" smtClean="0"/>
              <a:t>‹#›</a:t>
            </a:fld>
            <a:endParaRPr lang="en-US"/>
          </a:p>
        </p:txBody>
      </p:sp>
    </p:spTree>
    <p:extLst>
      <p:ext uri="{BB962C8B-B14F-4D97-AF65-F5344CB8AC3E}">
        <p14:creationId xmlns:p14="http://schemas.microsoft.com/office/powerpoint/2010/main" val="409168323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397442" rtl="0" eaLnBrk="1" latinLnBrk="0" hangingPunct="1">
        <a:lnSpc>
          <a:spcPct val="90000"/>
        </a:lnSpc>
        <a:spcBef>
          <a:spcPct val="0"/>
        </a:spcBef>
        <a:buNone/>
        <a:defRPr sz="1912" kern="1200">
          <a:solidFill>
            <a:schemeClr val="tx1"/>
          </a:solidFill>
          <a:latin typeface="+mj-lt"/>
          <a:ea typeface="+mj-ea"/>
          <a:cs typeface="+mj-cs"/>
        </a:defRPr>
      </a:lvl1pPr>
    </p:titleStyle>
    <p:bodyStyle>
      <a:lvl1pPr marL="99361" indent="-99361" algn="l" defTabSz="397442" rtl="0" eaLnBrk="1" latinLnBrk="0" hangingPunct="1">
        <a:lnSpc>
          <a:spcPct val="90000"/>
        </a:lnSpc>
        <a:spcBef>
          <a:spcPts val="435"/>
        </a:spcBef>
        <a:buFont typeface="Arial" panose="020B0604020202020204" pitchFamily="34" charset="0"/>
        <a:buChar char="•"/>
        <a:defRPr sz="1217" kern="1200">
          <a:solidFill>
            <a:schemeClr val="tx1"/>
          </a:solidFill>
          <a:latin typeface="+mn-lt"/>
          <a:ea typeface="+mn-ea"/>
          <a:cs typeface="+mn-cs"/>
        </a:defRPr>
      </a:lvl1pPr>
      <a:lvl2pPr marL="298082" indent="-99361" algn="l" defTabSz="397442" rtl="0" eaLnBrk="1" latinLnBrk="0" hangingPunct="1">
        <a:lnSpc>
          <a:spcPct val="90000"/>
        </a:lnSpc>
        <a:spcBef>
          <a:spcPts val="217"/>
        </a:spcBef>
        <a:buFont typeface="Arial" panose="020B0604020202020204" pitchFamily="34" charset="0"/>
        <a:buChar char="•"/>
        <a:defRPr sz="1043" kern="1200">
          <a:solidFill>
            <a:schemeClr val="tx1"/>
          </a:solidFill>
          <a:latin typeface="+mn-lt"/>
          <a:ea typeface="+mn-ea"/>
          <a:cs typeface="+mn-cs"/>
        </a:defRPr>
      </a:lvl2pPr>
      <a:lvl3pPr marL="496802" indent="-99361" algn="l" defTabSz="397442" rtl="0" eaLnBrk="1" latinLnBrk="0" hangingPunct="1">
        <a:lnSpc>
          <a:spcPct val="90000"/>
        </a:lnSpc>
        <a:spcBef>
          <a:spcPts val="217"/>
        </a:spcBef>
        <a:buFont typeface="Arial" panose="020B0604020202020204" pitchFamily="34" charset="0"/>
        <a:buChar char="•"/>
        <a:defRPr sz="869" kern="1200">
          <a:solidFill>
            <a:schemeClr val="tx1"/>
          </a:solidFill>
          <a:latin typeface="+mn-lt"/>
          <a:ea typeface="+mn-ea"/>
          <a:cs typeface="+mn-cs"/>
        </a:defRPr>
      </a:lvl3pPr>
      <a:lvl4pPr marL="695523"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4pPr>
      <a:lvl5pPr marL="894244"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5pPr>
      <a:lvl6pPr marL="1092965"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6pPr>
      <a:lvl7pPr marL="1291686"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7pPr>
      <a:lvl8pPr marL="1490407"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8pPr>
      <a:lvl9pPr marL="1689127" indent="-99361" algn="l" defTabSz="397442" rtl="0" eaLnBrk="1" latinLnBrk="0" hangingPunct="1">
        <a:lnSpc>
          <a:spcPct val="90000"/>
        </a:lnSpc>
        <a:spcBef>
          <a:spcPts val="217"/>
        </a:spcBef>
        <a:buFont typeface="Arial" panose="020B0604020202020204" pitchFamily="34" charset="0"/>
        <a:buChar char="•"/>
        <a:defRPr sz="783" kern="1200">
          <a:solidFill>
            <a:schemeClr val="tx1"/>
          </a:solidFill>
          <a:latin typeface="+mn-lt"/>
          <a:ea typeface="+mn-ea"/>
          <a:cs typeface="+mn-cs"/>
        </a:defRPr>
      </a:lvl9pPr>
    </p:bodyStyle>
    <p:otherStyle>
      <a:defPPr>
        <a:defRPr lang="en-US"/>
      </a:defPPr>
      <a:lvl1pPr marL="0" algn="l" defTabSz="397442" rtl="0" eaLnBrk="1" latinLnBrk="0" hangingPunct="1">
        <a:defRPr sz="783" kern="1200">
          <a:solidFill>
            <a:schemeClr val="tx1"/>
          </a:solidFill>
          <a:latin typeface="+mn-lt"/>
          <a:ea typeface="+mn-ea"/>
          <a:cs typeface="+mn-cs"/>
        </a:defRPr>
      </a:lvl1pPr>
      <a:lvl2pPr marL="198721" algn="l" defTabSz="397442" rtl="0" eaLnBrk="1" latinLnBrk="0" hangingPunct="1">
        <a:defRPr sz="783" kern="1200">
          <a:solidFill>
            <a:schemeClr val="tx1"/>
          </a:solidFill>
          <a:latin typeface="+mn-lt"/>
          <a:ea typeface="+mn-ea"/>
          <a:cs typeface="+mn-cs"/>
        </a:defRPr>
      </a:lvl2pPr>
      <a:lvl3pPr marL="397442" algn="l" defTabSz="397442" rtl="0" eaLnBrk="1" latinLnBrk="0" hangingPunct="1">
        <a:defRPr sz="783" kern="1200">
          <a:solidFill>
            <a:schemeClr val="tx1"/>
          </a:solidFill>
          <a:latin typeface="+mn-lt"/>
          <a:ea typeface="+mn-ea"/>
          <a:cs typeface="+mn-cs"/>
        </a:defRPr>
      </a:lvl3pPr>
      <a:lvl4pPr marL="596163" algn="l" defTabSz="397442" rtl="0" eaLnBrk="1" latinLnBrk="0" hangingPunct="1">
        <a:defRPr sz="783" kern="1200">
          <a:solidFill>
            <a:schemeClr val="tx1"/>
          </a:solidFill>
          <a:latin typeface="+mn-lt"/>
          <a:ea typeface="+mn-ea"/>
          <a:cs typeface="+mn-cs"/>
        </a:defRPr>
      </a:lvl4pPr>
      <a:lvl5pPr marL="794883" algn="l" defTabSz="397442" rtl="0" eaLnBrk="1" latinLnBrk="0" hangingPunct="1">
        <a:defRPr sz="783" kern="1200">
          <a:solidFill>
            <a:schemeClr val="tx1"/>
          </a:solidFill>
          <a:latin typeface="+mn-lt"/>
          <a:ea typeface="+mn-ea"/>
          <a:cs typeface="+mn-cs"/>
        </a:defRPr>
      </a:lvl5pPr>
      <a:lvl6pPr marL="993604" algn="l" defTabSz="397442" rtl="0" eaLnBrk="1" latinLnBrk="0" hangingPunct="1">
        <a:defRPr sz="783" kern="1200">
          <a:solidFill>
            <a:schemeClr val="tx1"/>
          </a:solidFill>
          <a:latin typeface="+mn-lt"/>
          <a:ea typeface="+mn-ea"/>
          <a:cs typeface="+mn-cs"/>
        </a:defRPr>
      </a:lvl6pPr>
      <a:lvl7pPr marL="1192325" algn="l" defTabSz="397442" rtl="0" eaLnBrk="1" latinLnBrk="0" hangingPunct="1">
        <a:defRPr sz="783" kern="1200">
          <a:solidFill>
            <a:schemeClr val="tx1"/>
          </a:solidFill>
          <a:latin typeface="+mn-lt"/>
          <a:ea typeface="+mn-ea"/>
          <a:cs typeface="+mn-cs"/>
        </a:defRPr>
      </a:lvl7pPr>
      <a:lvl8pPr marL="1391046" algn="l" defTabSz="397442" rtl="0" eaLnBrk="1" latinLnBrk="0" hangingPunct="1">
        <a:defRPr sz="783" kern="1200">
          <a:solidFill>
            <a:schemeClr val="tx1"/>
          </a:solidFill>
          <a:latin typeface="+mn-lt"/>
          <a:ea typeface="+mn-ea"/>
          <a:cs typeface="+mn-cs"/>
        </a:defRPr>
      </a:lvl8pPr>
      <a:lvl9pPr marL="1589767" algn="l" defTabSz="397442" rtl="0" eaLnBrk="1" latinLnBrk="0" hangingPunct="1">
        <a:defRPr sz="78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 Placeholder 7"/>
          <p:cNvSpPr>
            <a:spLocks noGrp="1"/>
          </p:cNvSpPr>
          <p:nvPr>
            <p:ph type="body" idx="1"/>
          </p:nvPr>
        </p:nvSpPr>
        <p:spPr bwMode="auto">
          <a:xfrm>
            <a:off x="736601" y="2720975"/>
            <a:ext cx="10716684" cy="2070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TITLE</a:t>
            </a:r>
          </a:p>
        </p:txBody>
      </p:sp>
      <p:pic>
        <p:nvPicPr>
          <p:cNvPr id="1027" name="Picture 4" descr="MSU SW type treatmen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9867" y="431801"/>
            <a:ext cx="4991100" cy="627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49831729"/>
      </p:ext>
    </p:extLst>
  </p:cSld>
  <p:clrMap bg1="lt1" tx1="dk1" bg2="lt2" tx2="dk2" accent1="accent1" accent2="accent2" accent3="accent3" accent4="accent4" accent5="accent5" accent6="accent6" hlink="hlink" folHlink="folHlink"/>
  <p:sldLayoutIdLst>
    <p:sldLayoutId id="2147483745" r:id="rId1"/>
    <p:sldLayoutId id="2147483746" r:id="rId2"/>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algn="ctr" defTabSz="457200" rtl="0" eaLnBrk="1" fontAlgn="base" hangingPunct="1">
        <a:spcBef>
          <a:spcPct val="20000"/>
        </a:spcBef>
        <a:spcAft>
          <a:spcPct val="0"/>
        </a:spcAft>
        <a:defRPr sz="4000" b="1" kern="1200">
          <a:solidFill>
            <a:srgbClr val="064339"/>
          </a:solidFill>
          <a:latin typeface="Arial"/>
          <a:ea typeface="ＭＳ Ｐゴシック"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TEXT</a:t>
            </a:r>
          </a:p>
        </p:txBody>
      </p:sp>
      <p:sp>
        <p:nvSpPr>
          <p:cNvPr id="2051"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2139165"/>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71" r:id="rId4"/>
  </p:sldLayoutIdLst>
  <p:txStyles>
    <p:titleStyle>
      <a:lvl1pPr algn="l" defTabSz="457200" rtl="0" eaLnBrk="1" fontAlgn="base" hangingPunct="1">
        <a:spcBef>
          <a:spcPct val="0"/>
        </a:spcBef>
        <a:spcAft>
          <a:spcPct val="0"/>
        </a:spcAft>
        <a:defRPr sz="4400" b="1" kern="1200">
          <a:solidFill>
            <a:srgbClr val="6BBD1B"/>
          </a:solidFill>
          <a:latin typeface="Arial"/>
          <a:ea typeface="ＭＳ Ｐゴシック" charset="0"/>
          <a:cs typeface="Arial"/>
        </a:defRPr>
      </a:lvl1pPr>
      <a:lvl2pPr algn="l" defTabSz="457200" rtl="0" eaLnBrk="1" fontAlgn="base" hangingPunct="1">
        <a:spcBef>
          <a:spcPct val="0"/>
        </a:spcBef>
        <a:spcAft>
          <a:spcPct val="0"/>
        </a:spcAft>
        <a:defRPr sz="4400" b="1">
          <a:solidFill>
            <a:srgbClr val="6BBD1B"/>
          </a:solidFill>
          <a:latin typeface="Arial" charset="0"/>
          <a:ea typeface="ＭＳ Ｐゴシック" charset="0"/>
        </a:defRPr>
      </a:lvl2pPr>
      <a:lvl3pPr algn="l" defTabSz="457200" rtl="0" eaLnBrk="1" fontAlgn="base" hangingPunct="1">
        <a:spcBef>
          <a:spcPct val="0"/>
        </a:spcBef>
        <a:spcAft>
          <a:spcPct val="0"/>
        </a:spcAft>
        <a:defRPr sz="4400" b="1">
          <a:solidFill>
            <a:srgbClr val="6BBD1B"/>
          </a:solidFill>
          <a:latin typeface="Arial" charset="0"/>
          <a:ea typeface="ＭＳ Ｐゴシック" charset="0"/>
        </a:defRPr>
      </a:lvl3pPr>
      <a:lvl4pPr algn="l" defTabSz="457200" rtl="0" eaLnBrk="1" fontAlgn="base" hangingPunct="1">
        <a:spcBef>
          <a:spcPct val="0"/>
        </a:spcBef>
        <a:spcAft>
          <a:spcPct val="0"/>
        </a:spcAft>
        <a:defRPr sz="4400" b="1">
          <a:solidFill>
            <a:srgbClr val="6BBD1B"/>
          </a:solidFill>
          <a:latin typeface="Arial" charset="0"/>
          <a:ea typeface="ＭＳ Ｐゴシック" charset="0"/>
        </a:defRPr>
      </a:lvl4pPr>
      <a:lvl5pPr algn="l" defTabSz="457200" rtl="0" eaLnBrk="1" fontAlgn="base" hangingPunct="1">
        <a:spcBef>
          <a:spcPct val="0"/>
        </a:spcBef>
        <a:spcAft>
          <a:spcPct val="0"/>
        </a:spcAft>
        <a:defRPr sz="4400" b="1">
          <a:solidFill>
            <a:srgbClr val="6BBD1B"/>
          </a:solidFill>
          <a:latin typeface="Arial" charset="0"/>
          <a:ea typeface="ＭＳ Ｐゴシック" charset="0"/>
        </a:defRPr>
      </a:lvl5pPr>
      <a:lvl6pPr marL="457200" algn="l" defTabSz="457200" rtl="0" eaLnBrk="1" fontAlgn="base" hangingPunct="1">
        <a:spcBef>
          <a:spcPct val="0"/>
        </a:spcBef>
        <a:spcAft>
          <a:spcPct val="0"/>
        </a:spcAft>
        <a:defRPr sz="4400" b="1">
          <a:solidFill>
            <a:srgbClr val="6BBD1B"/>
          </a:solidFill>
          <a:latin typeface="Arial" charset="0"/>
          <a:ea typeface="ＭＳ Ｐゴシック" charset="0"/>
        </a:defRPr>
      </a:lvl6pPr>
      <a:lvl7pPr marL="914400" algn="l" defTabSz="457200" rtl="0" eaLnBrk="1" fontAlgn="base" hangingPunct="1">
        <a:spcBef>
          <a:spcPct val="0"/>
        </a:spcBef>
        <a:spcAft>
          <a:spcPct val="0"/>
        </a:spcAft>
        <a:defRPr sz="4400" b="1">
          <a:solidFill>
            <a:srgbClr val="6BBD1B"/>
          </a:solidFill>
          <a:latin typeface="Arial" charset="0"/>
          <a:ea typeface="ＭＳ Ｐゴシック" charset="0"/>
        </a:defRPr>
      </a:lvl7pPr>
      <a:lvl8pPr marL="1371600" algn="l" defTabSz="457200" rtl="0" eaLnBrk="1" fontAlgn="base" hangingPunct="1">
        <a:spcBef>
          <a:spcPct val="0"/>
        </a:spcBef>
        <a:spcAft>
          <a:spcPct val="0"/>
        </a:spcAft>
        <a:defRPr sz="4400" b="1">
          <a:solidFill>
            <a:srgbClr val="6BBD1B"/>
          </a:solidFill>
          <a:latin typeface="Arial" charset="0"/>
          <a:ea typeface="ＭＳ Ｐゴシック" charset="0"/>
        </a:defRPr>
      </a:lvl8pPr>
      <a:lvl9pPr marL="1828800" algn="l" defTabSz="457200" rtl="0" eaLnBrk="1" fontAlgn="base" hangingPunct="1">
        <a:spcBef>
          <a:spcPct val="0"/>
        </a:spcBef>
        <a:spcAft>
          <a:spcPct val="0"/>
        </a:spcAft>
        <a:defRPr sz="4400" b="1">
          <a:solidFill>
            <a:srgbClr val="6BBD1B"/>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rgbClr val="7F7F7F"/>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7F7F7F"/>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7F7F7F"/>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ext Placeholder 7"/>
          <p:cNvSpPr>
            <a:spLocks noGrp="1"/>
          </p:cNvSpPr>
          <p:nvPr>
            <p:ph type="body" idx="1"/>
          </p:nvPr>
        </p:nvSpPr>
        <p:spPr bwMode="auto">
          <a:xfrm>
            <a:off x="736601" y="2720975"/>
            <a:ext cx="10716684" cy="2070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TITLE</a:t>
            </a:r>
          </a:p>
        </p:txBody>
      </p:sp>
      <p:pic>
        <p:nvPicPr>
          <p:cNvPr id="1027" name="Picture 4" descr="MSU SW type treatmen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9867" y="431801"/>
            <a:ext cx="4991100" cy="627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7622472"/>
      </p:ext>
    </p:extLst>
  </p:cSld>
  <p:clrMap bg1="lt1" tx1="dk1" bg2="lt2" tx2="dk2" accent1="accent1" accent2="accent2" accent3="accent3" accent4="accent4" accent5="accent5" accent6="accent6" hlink="hlink" folHlink="folHlink"/>
  <p:sldLayoutIdLst>
    <p:sldLayoutId id="2147483764" r:id="rId1"/>
    <p:sldLayoutId id="2147483765" r:id="rId2"/>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algn="ctr" defTabSz="457200" rtl="0" eaLnBrk="1" fontAlgn="base" hangingPunct="1">
        <a:spcBef>
          <a:spcPct val="20000"/>
        </a:spcBef>
        <a:spcAft>
          <a:spcPct val="0"/>
        </a:spcAft>
        <a:defRPr sz="4000" b="1" kern="1200">
          <a:solidFill>
            <a:srgbClr val="064339"/>
          </a:solidFill>
          <a:latin typeface="Arial"/>
          <a:ea typeface="ＭＳ Ｐゴシック" charset="-128"/>
          <a:cs typeface="Arial"/>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TEXT</a:t>
            </a:r>
          </a:p>
        </p:txBody>
      </p:sp>
      <p:sp>
        <p:nvSpPr>
          <p:cNvPr id="2051"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16838166"/>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Lst>
  <p:txStyles>
    <p:titleStyle>
      <a:lvl1pPr algn="l" defTabSz="457200" rtl="0" eaLnBrk="1" fontAlgn="base" hangingPunct="1">
        <a:spcBef>
          <a:spcPct val="0"/>
        </a:spcBef>
        <a:spcAft>
          <a:spcPct val="0"/>
        </a:spcAft>
        <a:defRPr sz="4400" b="1" kern="1200">
          <a:solidFill>
            <a:srgbClr val="6BBD1B"/>
          </a:solidFill>
          <a:latin typeface="Arial"/>
          <a:ea typeface="ＭＳ Ｐゴシック" charset="0"/>
          <a:cs typeface="Arial"/>
        </a:defRPr>
      </a:lvl1pPr>
      <a:lvl2pPr algn="l" defTabSz="457200" rtl="0" eaLnBrk="1" fontAlgn="base" hangingPunct="1">
        <a:spcBef>
          <a:spcPct val="0"/>
        </a:spcBef>
        <a:spcAft>
          <a:spcPct val="0"/>
        </a:spcAft>
        <a:defRPr sz="4400" b="1">
          <a:solidFill>
            <a:srgbClr val="6BBD1B"/>
          </a:solidFill>
          <a:latin typeface="Arial" charset="0"/>
          <a:ea typeface="ＭＳ Ｐゴシック" charset="0"/>
        </a:defRPr>
      </a:lvl2pPr>
      <a:lvl3pPr algn="l" defTabSz="457200" rtl="0" eaLnBrk="1" fontAlgn="base" hangingPunct="1">
        <a:spcBef>
          <a:spcPct val="0"/>
        </a:spcBef>
        <a:spcAft>
          <a:spcPct val="0"/>
        </a:spcAft>
        <a:defRPr sz="4400" b="1">
          <a:solidFill>
            <a:srgbClr val="6BBD1B"/>
          </a:solidFill>
          <a:latin typeface="Arial" charset="0"/>
          <a:ea typeface="ＭＳ Ｐゴシック" charset="0"/>
        </a:defRPr>
      </a:lvl3pPr>
      <a:lvl4pPr algn="l" defTabSz="457200" rtl="0" eaLnBrk="1" fontAlgn="base" hangingPunct="1">
        <a:spcBef>
          <a:spcPct val="0"/>
        </a:spcBef>
        <a:spcAft>
          <a:spcPct val="0"/>
        </a:spcAft>
        <a:defRPr sz="4400" b="1">
          <a:solidFill>
            <a:srgbClr val="6BBD1B"/>
          </a:solidFill>
          <a:latin typeface="Arial" charset="0"/>
          <a:ea typeface="ＭＳ Ｐゴシック" charset="0"/>
        </a:defRPr>
      </a:lvl4pPr>
      <a:lvl5pPr algn="l" defTabSz="457200" rtl="0" eaLnBrk="1" fontAlgn="base" hangingPunct="1">
        <a:spcBef>
          <a:spcPct val="0"/>
        </a:spcBef>
        <a:spcAft>
          <a:spcPct val="0"/>
        </a:spcAft>
        <a:defRPr sz="4400" b="1">
          <a:solidFill>
            <a:srgbClr val="6BBD1B"/>
          </a:solidFill>
          <a:latin typeface="Arial" charset="0"/>
          <a:ea typeface="ＭＳ Ｐゴシック" charset="0"/>
        </a:defRPr>
      </a:lvl5pPr>
      <a:lvl6pPr marL="457200" algn="l" defTabSz="457200" rtl="0" eaLnBrk="1" fontAlgn="base" hangingPunct="1">
        <a:spcBef>
          <a:spcPct val="0"/>
        </a:spcBef>
        <a:spcAft>
          <a:spcPct val="0"/>
        </a:spcAft>
        <a:defRPr sz="4400" b="1">
          <a:solidFill>
            <a:srgbClr val="6BBD1B"/>
          </a:solidFill>
          <a:latin typeface="Arial" charset="0"/>
          <a:ea typeface="ＭＳ Ｐゴシック" charset="0"/>
        </a:defRPr>
      </a:lvl6pPr>
      <a:lvl7pPr marL="914400" algn="l" defTabSz="457200" rtl="0" eaLnBrk="1" fontAlgn="base" hangingPunct="1">
        <a:spcBef>
          <a:spcPct val="0"/>
        </a:spcBef>
        <a:spcAft>
          <a:spcPct val="0"/>
        </a:spcAft>
        <a:defRPr sz="4400" b="1">
          <a:solidFill>
            <a:srgbClr val="6BBD1B"/>
          </a:solidFill>
          <a:latin typeface="Arial" charset="0"/>
          <a:ea typeface="ＭＳ Ｐゴシック" charset="0"/>
        </a:defRPr>
      </a:lvl7pPr>
      <a:lvl8pPr marL="1371600" algn="l" defTabSz="457200" rtl="0" eaLnBrk="1" fontAlgn="base" hangingPunct="1">
        <a:spcBef>
          <a:spcPct val="0"/>
        </a:spcBef>
        <a:spcAft>
          <a:spcPct val="0"/>
        </a:spcAft>
        <a:defRPr sz="4400" b="1">
          <a:solidFill>
            <a:srgbClr val="6BBD1B"/>
          </a:solidFill>
          <a:latin typeface="Arial" charset="0"/>
          <a:ea typeface="ＭＳ Ｐゴシック" charset="0"/>
        </a:defRPr>
      </a:lvl8pPr>
      <a:lvl9pPr marL="1828800" algn="l" defTabSz="457200" rtl="0" eaLnBrk="1" fontAlgn="base" hangingPunct="1">
        <a:spcBef>
          <a:spcPct val="0"/>
        </a:spcBef>
        <a:spcAft>
          <a:spcPct val="0"/>
        </a:spcAft>
        <a:defRPr sz="4400" b="1">
          <a:solidFill>
            <a:srgbClr val="6BBD1B"/>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rgbClr val="7F7F7F"/>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800" kern="1200">
          <a:solidFill>
            <a:srgbClr val="7F7F7F"/>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7F7F7F"/>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solidFill>
                <a:latin typeface="Gotham Book"/>
                <a:ea typeface="+mn-ea"/>
                <a:cs typeface="+mn-cs"/>
              </a:defRPr>
            </a:lvl1pPr>
          </a:lstStyle>
          <a:p>
            <a:pPr>
              <a:defRPr/>
            </a:pPr>
            <a:fld id="{FB44CCF9-D185-2447-94DE-2F097F7C2422}" type="datetime1">
              <a:rPr lang="en-US"/>
              <a:pPr>
                <a:defRPr/>
              </a:pPr>
              <a:t>9/29/2026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solidFill>
                <a:latin typeface="Gotham Book"/>
                <a:ea typeface="+mn-ea"/>
                <a:cs typeface="+mn-cs"/>
              </a:defRPr>
            </a:lvl1pPr>
          </a:lstStyle>
          <a:p>
            <a:pPr>
              <a:defRPr/>
            </a:pPr>
            <a:r>
              <a:rPr lang="en-US"/>
              <a:t>Footer</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ln>
                  <a:noFill/>
                </a:ln>
                <a:solidFill>
                  <a:schemeClr val="tx1"/>
                </a:solidFill>
                <a:latin typeface="Gotham Book"/>
                <a:ea typeface="+mn-ea"/>
                <a:cs typeface="+mn-cs"/>
              </a:defRPr>
            </a:lvl1pPr>
          </a:lstStyle>
          <a:p>
            <a:pPr>
              <a:defRPr/>
            </a:pPr>
            <a:fld id="{E1544D71-77D6-5B4F-A1FC-5CA064DBD196}" type="slidenum">
              <a:rPr lang="en-US"/>
              <a:pPr>
                <a:defRPr/>
              </a:pPr>
              <a:t>‹#›</a:t>
            </a:fld>
            <a:endParaRPr lang="en-US" dirty="0"/>
          </a:p>
        </p:txBody>
      </p:sp>
    </p:spTree>
    <p:extLst>
      <p:ext uri="{BB962C8B-B14F-4D97-AF65-F5344CB8AC3E}">
        <p14:creationId xmlns:p14="http://schemas.microsoft.com/office/powerpoint/2010/main" val="1217867657"/>
      </p:ext>
    </p:extLst>
  </p:cSld>
  <p:clrMap bg1="lt1" tx1="dk1" bg2="lt2" tx2="dk2" accent1="accent1" accent2="accent2" accent3="accent3" accent4="accent4" accent5="accent5" accent6="accent6" hlink="hlink" folHlink="folHlink"/>
  <p:sldLayoutIdLst>
    <p:sldLayoutId id="2147483775" r:id="rId1"/>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otham Book"/>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2" name="Picture 1" descr="Spartan helmet graphic with text that reads Spartans Will"/>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19513" y="369146"/>
            <a:ext cx="4564024" cy="1392982"/>
          </a:xfrm>
          <a:prstGeom prst="rect">
            <a:avLst/>
          </a:prstGeom>
        </p:spPr>
      </p:pic>
    </p:spTree>
    <p:extLst>
      <p:ext uri="{BB962C8B-B14F-4D97-AF65-F5344CB8AC3E}">
        <p14:creationId xmlns:p14="http://schemas.microsoft.com/office/powerpoint/2010/main" val="2736992730"/>
      </p:ext>
    </p:extLst>
  </p:cSld>
  <p:clrMap bg1="dk1" tx1="lt1" bg2="dk2" tx2="lt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algn="ctr" defTabSz="457200" rtl="0" eaLnBrk="1" fontAlgn="base" hangingPunct="1">
        <a:spcBef>
          <a:spcPct val="20000"/>
        </a:spcBef>
        <a:spcAft>
          <a:spcPct val="0"/>
        </a:spcAft>
        <a:defRPr sz="4000" b="1"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alphaModFix amt="14000"/>
            <a:lum/>
          </a:blip>
          <a:srcRect/>
          <a:stretch>
            <a:fillRect/>
          </a:stretch>
        </a:blipFill>
        <a:effectLst/>
      </p:bgPr>
    </p:bg>
    <p:spTree>
      <p:nvGrpSpPr>
        <p:cNvPr id="1" name=""/>
        <p:cNvGrpSpPr/>
        <p:nvPr/>
      </p:nvGrpSpPr>
      <p:grpSpPr>
        <a:xfrm>
          <a:off x="0" y="0"/>
          <a:ext cx="0" cy="0"/>
          <a:chOff x="0" y="0"/>
          <a:chExt cx="0" cy="0"/>
        </a:xfrm>
      </p:grpSpPr>
      <p:grpSp>
        <p:nvGrpSpPr>
          <p:cNvPr id="2" name="Masthead">
            <a:extLst>
              <a:ext uri="{FF2B5EF4-FFF2-40B4-BE49-F238E27FC236}">
                <a16:creationId xmlns:a16="http://schemas.microsoft.com/office/drawing/2014/main" id="{C8DBA5D5-0209-C94B-99BC-B3F77BEE93F9}"/>
              </a:ext>
            </a:extLst>
          </p:cNvPr>
          <p:cNvGrpSpPr/>
          <p:nvPr/>
        </p:nvGrpSpPr>
        <p:grpSpPr>
          <a:xfrm>
            <a:off x="0" y="-1"/>
            <a:ext cx="12192000" cy="572589"/>
            <a:chOff x="0" y="-1"/>
            <a:chExt cx="9144000" cy="572589"/>
          </a:xfrm>
        </p:grpSpPr>
        <p:sp>
          <p:nvSpPr>
            <p:cNvPr id="13" name="Rectangle 12">
              <a:extLst>
                <a:ext uri="{FF2B5EF4-FFF2-40B4-BE49-F238E27FC236}">
                  <a16:creationId xmlns:a16="http://schemas.microsoft.com/office/drawing/2014/main" id="{F0EAC73F-8000-9D48-B1F7-88AD63C314D1}"/>
                </a:ext>
                <a:ext uri="{C183D7F6-B498-43B3-948B-1728B52AA6E4}">
                  <adec:decorative xmlns:adec="http://schemas.microsoft.com/office/drawing/2017/decorative" val="1"/>
                </a:ext>
              </a:extLst>
            </p:cNvPr>
            <p:cNvSpPr/>
            <p:nvPr userDrawn="1"/>
          </p:nvSpPr>
          <p:spPr>
            <a:xfrm>
              <a:off x="0" y="-1"/>
              <a:ext cx="9144000" cy="136525"/>
            </a:xfrm>
            <a:prstGeom prst="rect">
              <a:avLst/>
            </a:prstGeom>
            <a:solidFill>
              <a:srgbClr val="67C521"/>
            </a:solidFill>
            <a:ln>
              <a:noFill/>
            </a:ln>
            <a:effectLst>
              <a:outerShdw blurRad="40000"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3" name="Picture 2" descr="Michigan State University logo">
              <a:extLst>
                <a:ext uri="{FF2B5EF4-FFF2-40B4-BE49-F238E27FC236}">
                  <a16:creationId xmlns:a16="http://schemas.microsoft.com/office/drawing/2014/main" id="{B4C3FFAF-5D42-C347-9299-CC7C5EE8D206}"/>
                </a:ext>
              </a:extLst>
            </p:cNvPr>
            <p:cNvPicPr>
              <a:picLocks noChangeAspect="1"/>
            </p:cNvPicPr>
            <p:nvPr userDrawn="1"/>
          </p:nvPicPr>
          <p:blipFill>
            <a:blip r:embed="rId8"/>
            <a:stretch>
              <a:fillRect/>
            </a:stretch>
          </p:blipFill>
          <p:spPr>
            <a:xfrm>
              <a:off x="5640038" y="289664"/>
              <a:ext cx="3351561" cy="282924"/>
            </a:xfrm>
            <a:prstGeom prst="rect">
              <a:avLst/>
            </a:prstGeom>
          </p:spPr>
        </p:pic>
      </p:gr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lumMod val="65000"/>
                    <a:lumOff val="35000"/>
                  </a:schemeClr>
                </a:solidFill>
                <a:latin typeface="Gotham Book"/>
                <a:ea typeface="+mn-ea"/>
                <a:cs typeface="+mn-cs"/>
              </a:defRPr>
            </a:lvl1pPr>
          </a:lstStyle>
          <a:p>
            <a:pPr>
              <a:defRPr/>
            </a:pPr>
            <a:fld id="{FB44CCF9-D185-2447-94DE-2F097F7C2422}" type="datetime1">
              <a:rPr lang="en-US"/>
              <a:pPr>
                <a:defRPr/>
              </a:pPr>
              <a:t>9/29/2026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lumMod val="65000"/>
                    <a:lumOff val="35000"/>
                  </a:schemeClr>
                </a:solidFill>
                <a:latin typeface="Gotham Book"/>
                <a:ea typeface="+mn-ea"/>
                <a:cs typeface="+mn-cs"/>
              </a:defRPr>
            </a:lvl1pPr>
          </a:lstStyle>
          <a:p>
            <a:pPr>
              <a:defRPr/>
            </a:pPr>
            <a:r>
              <a:rPr lang="en-US"/>
              <a:t>Footer</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ln>
                  <a:noFill/>
                </a:ln>
                <a:solidFill>
                  <a:schemeClr val="tx1">
                    <a:lumMod val="65000"/>
                    <a:lumOff val="35000"/>
                  </a:schemeClr>
                </a:solidFill>
                <a:latin typeface="Gotham Book"/>
                <a:ea typeface="+mn-ea"/>
                <a:cs typeface="+mn-cs"/>
              </a:defRPr>
            </a:lvl1pPr>
          </a:lstStyle>
          <a:p>
            <a:pPr>
              <a:defRPr/>
            </a:pPr>
            <a:fld id="{E1544D71-77D6-5B4F-A1FC-5CA064DBD196}" type="slidenum">
              <a:rPr lang="en-US"/>
              <a:pPr>
                <a:defRPr/>
              </a:pPr>
              <a:t>‹#›</a:t>
            </a:fld>
            <a:endParaRPr lang="en-US" dirty="0"/>
          </a:p>
        </p:txBody>
      </p:sp>
    </p:spTree>
    <p:extLst>
      <p:ext uri="{BB962C8B-B14F-4D97-AF65-F5344CB8AC3E}">
        <p14:creationId xmlns:p14="http://schemas.microsoft.com/office/powerpoint/2010/main" val="181193445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Lst>
  <p:txStyles>
    <p:titleStyle>
      <a:lvl1pPr algn="ctr" defTabSz="457200" rtl="0" eaLnBrk="1" fontAlgn="base" hangingPunct="1">
        <a:spcBef>
          <a:spcPct val="0"/>
        </a:spcBef>
        <a:spcAft>
          <a:spcPct val="0"/>
        </a:spcAft>
        <a:defRPr sz="4400" kern="1200">
          <a:solidFill>
            <a:schemeClr val="tx1"/>
          </a:solidFill>
          <a:latin typeface="Gotham Book"/>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Gotham Book"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Gotham Book"/>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Gotham Book"/>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Gotham Book"/>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Gotham Book"/>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1.xml"/><Relationship Id="rId4" Type="http://schemas.openxmlformats.org/officeDocument/2006/relationships/image" Target="../media/image10.gif"/></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image" Target="../media/image11.jpg"/><Relationship Id="rId1" Type="http://schemas.openxmlformats.org/officeDocument/2006/relationships/slideLayout" Target="../slideLayouts/slideLayout50.xml"/><Relationship Id="rId6" Type="http://schemas.openxmlformats.org/officeDocument/2006/relationships/image" Target="../media/image15.jpg"/><Relationship Id="rId5" Type="http://schemas.openxmlformats.org/officeDocument/2006/relationships/image" Target="../media/image14.jpg"/><Relationship Id="rId10" Type="http://schemas.openxmlformats.org/officeDocument/2006/relationships/image" Target="../media/image19.png"/><Relationship Id="rId4" Type="http://schemas.openxmlformats.org/officeDocument/2006/relationships/image" Target="../media/image13.jp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6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0.xml"/></Relationships>
</file>

<file path=ppt/slides/_rels/slide18.xml.rels><?xml version="1.0" encoding="UTF-8" standalone="yes"?>
<Relationships xmlns="http://schemas.openxmlformats.org/package/2006/relationships"><Relationship Id="rId3" Type="http://schemas.openxmlformats.org/officeDocument/2006/relationships/hyperlink" Target="https://psychology.msu.edu/_assets/pdfs/grads-prospective/gradapplicationguidance.pdf" TargetMode="External"/><Relationship Id="rId2" Type="http://schemas.openxmlformats.org/officeDocument/2006/relationships/hyperlink" Target="https://admissions.msu.edu/apply/graduate-students" TargetMode="External"/><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6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DD242-3286-414A-8E6B-C9A85568EAE4}"/>
              </a:ext>
            </a:extLst>
          </p:cNvPr>
          <p:cNvSpPr>
            <a:spLocks noGrp="1"/>
          </p:cNvSpPr>
          <p:nvPr>
            <p:ph type="ctrTitle"/>
          </p:nvPr>
        </p:nvSpPr>
        <p:spPr>
          <a:xfrm>
            <a:off x="5284382" y="1564720"/>
            <a:ext cx="6826102" cy="2050350"/>
          </a:xfrm>
        </p:spPr>
        <p:txBody>
          <a:bodyPr>
            <a:normAutofit fontScale="90000"/>
          </a:bodyPr>
          <a:lstStyle/>
          <a:p>
            <a:r>
              <a:rPr lang="en-US" dirty="0"/>
              <a:t>Michigan State University</a:t>
            </a:r>
            <a:br>
              <a:rPr lang="en-US" dirty="0"/>
            </a:br>
            <a:r>
              <a:rPr lang="en-US" dirty="0"/>
              <a:t>Psychology PhD Program</a:t>
            </a:r>
            <a:br>
              <a:rPr lang="en-US" dirty="0"/>
            </a:br>
            <a:br>
              <a:rPr lang="en-US" dirty="0"/>
            </a:br>
            <a:r>
              <a:rPr lang="en-US" i="1" dirty="0"/>
              <a:t>Cognition &amp; Cognitive Neuroscience</a:t>
            </a:r>
          </a:p>
        </p:txBody>
      </p:sp>
      <p:sp>
        <p:nvSpPr>
          <p:cNvPr id="3" name="Subtitle 2">
            <a:extLst>
              <a:ext uri="{FF2B5EF4-FFF2-40B4-BE49-F238E27FC236}">
                <a16:creationId xmlns:a16="http://schemas.microsoft.com/office/drawing/2014/main" id="{1CA76271-14D8-D348-ADF0-E934324DF6EB}"/>
              </a:ext>
            </a:extLst>
          </p:cNvPr>
          <p:cNvSpPr>
            <a:spLocks noGrp="1"/>
          </p:cNvSpPr>
          <p:nvPr>
            <p:ph type="subTitle" idx="1"/>
          </p:nvPr>
        </p:nvSpPr>
        <p:spPr>
          <a:xfrm>
            <a:off x="5284382" y="4175189"/>
            <a:ext cx="6298018" cy="2203257"/>
          </a:xfrm>
        </p:spPr>
        <p:txBody>
          <a:bodyPr/>
          <a:lstStyle/>
          <a:p>
            <a:r>
              <a:rPr lang="en-US" dirty="0"/>
              <a:t>Information Session</a:t>
            </a:r>
          </a:p>
          <a:p>
            <a:endParaRPr lang="en-US" dirty="0"/>
          </a:p>
          <a:p>
            <a:endParaRPr lang="en-US" dirty="0"/>
          </a:p>
        </p:txBody>
      </p:sp>
    </p:spTree>
    <p:extLst>
      <p:ext uri="{BB962C8B-B14F-4D97-AF65-F5344CB8AC3E}">
        <p14:creationId xmlns:p14="http://schemas.microsoft.com/office/powerpoint/2010/main" val="34107111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C16672-CF38-4273-9D57-0BCFC497B926}"/>
              </a:ext>
            </a:extLst>
          </p:cNvPr>
          <p:cNvSpPr>
            <a:spLocks noGrp="1"/>
          </p:cNvSpPr>
          <p:nvPr>
            <p:ph type="ctrTitle"/>
          </p:nvPr>
        </p:nvSpPr>
        <p:spPr/>
        <p:txBody>
          <a:bodyPr/>
          <a:lstStyle/>
          <a:p>
            <a:r>
              <a:rPr lang="en-US" dirty="0"/>
              <a:t>Session Agenda</a:t>
            </a:r>
          </a:p>
        </p:txBody>
      </p:sp>
      <p:sp>
        <p:nvSpPr>
          <p:cNvPr id="5" name="Subtitle 4">
            <a:extLst>
              <a:ext uri="{FF2B5EF4-FFF2-40B4-BE49-F238E27FC236}">
                <a16:creationId xmlns:a16="http://schemas.microsoft.com/office/drawing/2014/main" id="{DC2AA701-EF03-45A2-85CE-A7DFE1C05F40}"/>
              </a:ext>
            </a:extLst>
          </p:cNvPr>
          <p:cNvSpPr>
            <a:spLocks noGrp="1"/>
          </p:cNvSpPr>
          <p:nvPr>
            <p:ph type="subTitle" idx="1"/>
          </p:nvPr>
        </p:nvSpPr>
        <p:spPr>
          <a:xfrm>
            <a:off x="716692" y="2483708"/>
            <a:ext cx="10610335" cy="4139513"/>
          </a:xfrm>
        </p:spPr>
        <p:txBody>
          <a:bodyPr>
            <a:normAutofit/>
          </a:bodyPr>
          <a:lstStyle/>
          <a:p>
            <a:pPr marL="457200" indent="-457200">
              <a:buFont typeface="+mj-lt"/>
              <a:buAutoNum type="arabicPeriod"/>
            </a:pPr>
            <a:r>
              <a:rPr lang="en-US" dirty="0"/>
              <a:t>Welcome &amp; Introductions</a:t>
            </a:r>
          </a:p>
          <a:p>
            <a:pPr marL="457200" indent="-457200">
              <a:buFont typeface="+mj-lt"/>
              <a:buAutoNum type="arabicPeriod"/>
            </a:pPr>
            <a:r>
              <a:rPr lang="en-US" dirty="0"/>
              <a:t>Information about the program and MSU</a:t>
            </a:r>
          </a:p>
          <a:p>
            <a:pPr marL="457200" indent="-457200">
              <a:buFont typeface="+mj-lt"/>
              <a:buAutoNum type="arabicPeriod"/>
            </a:pPr>
            <a:r>
              <a:rPr lang="en-US" dirty="0"/>
              <a:t>Guidelines for applying</a:t>
            </a:r>
          </a:p>
          <a:p>
            <a:pPr marL="457200" indent="-457200">
              <a:buFont typeface="+mj-lt"/>
              <a:buAutoNum type="arabicPeriod"/>
            </a:pPr>
            <a:r>
              <a:rPr lang="en-US" dirty="0"/>
              <a:t>Q&amp;A time</a:t>
            </a:r>
          </a:p>
          <a:p>
            <a:endParaRPr lang="en-US" dirty="0"/>
          </a:p>
        </p:txBody>
      </p:sp>
    </p:spTree>
    <p:extLst>
      <p:ext uri="{BB962C8B-B14F-4D97-AF65-F5344CB8AC3E}">
        <p14:creationId xmlns:p14="http://schemas.microsoft.com/office/powerpoint/2010/main" val="176312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1C62-252A-40CA-ADB5-8873F0874C5E}"/>
              </a:ext>
            </a:extLst>
          </p:cNvPr>
          <p:cNvSpPr>
            <a:spLocks noGrp="1"/>
          </p:cNvSpPr>
          <p:nvPr>
            <p:ph type="title"/>
          </p:nvPr>
        </p:nvSpPr>
        <p:spPr>
          <a:xfrm>
            <a:off x="608275" y="406247"/>
            <a:ext cx="10972800" cy="821732"/>
          </a:xfrm>
        </p:spPr>
        <p:txBody>
          <a:bodyPr>
            <a:normAutofit/>
          </a:bodyPr>
          <a:lstStyle/>
          <a:p>
            <a:r>
              <a:rPr lang="en-US" dirty="0"/>
              <a:t>Who are we</a:t>
            </a:r>
          </a:p>
        </p:txBody>
      </p:sp>
      <p:sp>
        <p:nvSpPr>
          <p:cNvPr id="3" name="Content Placeholder 2">
            <a:extLst>
              <a:ext uri="{FF2B5EF4-FFF2-40B4-BE49-F238E27FC236}">
                <a16:creationId xmlns:a16="http://schemas.microsoft.com/office/drawing/2014/main" id="{E827AB06-9FEB-4294-AE72-244E1930924D}"/>
              </a:ext>
            </a:extLst>
          </p:cNvPr>
          <p:cNvSpPr>
            <a:spLocks noGrp="1"/>
          </p:cNvSpPr>
          <p:nvPr>
            <p:ph idx="1"/>
          </p:nvPr>
        </p:nvSpPr>
        <p:spPr>
          <a:xfrm>
            <a:off x="609600" y="1085850"/>
            <a:ext cx="10972800" cy="5286375"/>
          </a:xfrm>
        </p:spPr>
        <p:txBody>
          <a:bodyPr>
            <a:noAutofit/>
          </a:bodyPr>
          <a:lstStyle/>
          <a:p>
            <a:pPr>
              <a:lnSpc>
                <a:spcPct val="90000"/>
              </a:lnSpc>
            </a:pPr>
            <a:r>
              <a:rPr lang="en-US" sz="1800" dirty="0">
                <a:solidFill>
                  <a:srgbClr val="000000"/>
                </a:solidFill>
                <a:latin typeface="Arial" panose="020B0604020202020204" pitchFamily="34" charset="0"/>
                <a:cs typeface="Arial" panose="020B0604020202020204" pitchFamily="34" charset="0"/>
              </a:rPr>
              <a:t>The Psychology Department consists of (approximately) fifty faculty members, 25-30 department and research staff members, and 60-75 graduate students during any given year.</a:t>
            </a:r>
          </a:p>
          <a:p>
            <a:pPr>
              <a:lnSpc>
                <a:spcPct val="90000"/>
              </a:lnSpc>
            </a:pPr>
            <a:endParaRPr lang="en-US" sz="1800" b="0" i="0" dirty="0">
              <a:effectLst/>
              <a:latin typeface="Arial" panose="020B0604020202020204" pitchFamily="34" charset="0"/>
              <a:cs typeface="Arial" panose="020B0604020202020204" pitchFamily="34" charset="0"/>
            </a:endParaRPr>
          </a:p>
          <a:p>
            <a:pPr>
              <a:lnSpc>
                <a:spcPct val="90000"/>
              </a:lnSpc>
            </a:pPr>
            <a:r>
              <a:rPr lang="en-US" sz="1800" b="0" i="0" dirty="0">
                <a:effectLst/>
                <a:latin typeface="Arial" panose="020B0604020202020204" pitchFamily="34" charset="0"/>
                <a:cs typeface="Arial" panose="020B0604020202020204" pitchFamily="34" charset="0"/>
              </a:rPr>
              <a:t>Our shared mission is to train the next generation of scientists, leaders, and professionals to advance knowledge and promote individual and societal well-being.</a:t>
            </a:r>
          </a:p>
          <a:p>
            <a:pPr>
              <a:lnSpc>
                <a:spcPct val="90000"/>
              </a:lnSpc>
            </a:pPr>
            <a:endParaRPr lang="en-US" sz="1800" dirty="0">
              <a:latin typeface="Arial" panose="020B0604020202020204" pitchFamily="34" charset="0"/>
              <a:cs typeface="Arial" panose="020B0604020202020204" pitchFamily="34" charset="0"/>
            </a:endParaRPr>
          </a:p>
          <a:p>
            <a:pPr>
              <a:lnSpc>
                <a:spcPct val="90000"/>
              </a:lnSpc>
            </a:pPr>
            <a:r>
              <a:rPr lang="en-US" sz="1800" b="1" dirty="0">
                <a:latin typeface="Arial" panose="020B0604020202020204" pitchFamily="34" charset="0"/>
                <a:cs typeface="Arial" panose="020B0604020202020204" pitchFamily="34" charset="0"/>
              </a:rPr>
              <a:t>Goals</a:t>
            </a:r>
          </a:p>
          <a:p>
            <a:pPr lvl="1">
              <a:lnSpc>
                <a:spcPct val="90000"/>
              </a:lnSpc>
            </a:pPr>
            <a:r>
              <a:rPr lang="en-US" sz="1800" dirty="0">
                <a:latin typeface="Arial" panose="020B0604020202020204" pitchFamily="34" charset="0"/>
                <a:cs typeface="Arial" panose="020B0604020202020204" pitchFamily="34" charset="0"/>
              </a:rPr>
              <a:t>Provide world-class scientific training</a:t>
            </a:r>
          </a:p>
          <a:p>
            <a:pPr lvl="1">
              <a:lnSpc>
                <a:spcPct val="90000"/>
              </a:lnSpc>
            </a:pPr>
            <a:r>
              <a:rPr lang="en-US" sz="1800" dirty="0">
                <a:latin typeface="Arial" panose="020B0604020202020204" pitchFamily="34" charset="0"/>
                <a:cs typeface="Arial" panose="020B0604020202020204" pitchFamily="34" charset="0"/>
              </a:rPr>
              <a:t>Transcend traditional disciplinary boundaries</a:t>
            </a:r>
          </a:p>
          <a:p>
            <a:pPr lvl="1">
              <a:lnSpc>
                <a:spcPct val="90000"/>
              </a:lnSpc>
            </a:pPr>
            <a:r>
              <a:rPr lang="en-US" sz="1800" dirty="0">
                <a:latin typeface="Arial" panose="020B0604020202020204" pitchFamily="34" charset="0"/>
                <a:cs typeface="Arial" panose="020B0604020202020204" pitchFamily="34" charset="0"/>
              </a:rPr>
              <a:t>Translate scientific knowledge into action</a:t>
            </a:r>
          </a:p>
          <a:p>
            <a:pPr lvl="1">
              <a:lnSpc>
                <a:spcPct val="90000"/>
              </a:lnSpc>
            </a:pPr>
            <a:endParaRPr lang="en-US" sz="1800" dirty="0">
              <a:latin typeface="Arial" panose="020B0604020202020204" pitchFamily="34" charset="0"/>
              <a:cs typeface="Arial" panose="020B0604020202020204" pitchFamily="34" charset="0"/>
            </a:endParaRPr>
          </a:p>
          <a:p>
            <a:pPr>
              <a:lnSpc>
                <a:spcPct val="90000"/>
              </a:lnSpc>
            </a:pPr>
            <a:r>
              <a:rPr lang="en-US" sz="1800" b="1" dirty="0">
                <a:latin typeface="Arial" panose="020B0604020202020204" pitchFamily="34" charset="0"/>
                <a:cs typeface="Arial" panose="020B0604020202020204" pitchFamily="34" charset="0"/>
              </a:rPr>
              <a:t>Values</a:t>
            </a:r>
          </a:p>
          <a:p>
            <a:pPr lvl="1">
              <a:lnSpc>
                <a:spcPct val="90000"/>
              </a:lnSpc>
            </a:pPr>
            <a:r>
              <a:rPr lang="en-US" sz="1800" b="0" i="0" dirty="0">
                <a:effectLst/>
                <a:latin typeface="Arial" panose="020B0604020202020204" pitchFamily="34" charset="0"/>
                <a:cs typeface="Arial" panose="020B0604020202020204" pitchFamily="34" charset="0"/>
              </a:rPr>
              <a:t>scientific integrity, methodological rigor, production of high quality and impactful work, curiosity, teamwork and collaboration, inclusiveness, and respect for others’ viewpoints.</a:t>
            </a:r>
          </a:p>
          <a:p>
            <a:pPr lvl="1">
              <a:lnSpc>
                <a:spcPct val="90000"/>
              </a:lnSpc>
            </a:pPr>
            <a:endParaRPr lang="en-US" sz="1800" dirty="0">
              <a:latin typeface="Arial" panose="020B0604020202020204" pitchFamily="34" charset="0"/>
              <a:cs typeface="Arial" panose="020B0604020202020204" pitchFamily="34" charset="0"/>
            </a:endParaRPr>
          </a:p>
          <a:p>
            <a:pPr lvl="1">
              <a:lnSpc>
                <a:spcPct val="90000"/>
              </a:lnSpc>
            </a:pPr>
            <a:r>
              <a:rPr lang="en-US" sz="1800" b="1" dirty="0">
                <a:latin typeface="Arial" panose="020B0604020202020204" pitchFamily="34" charset="0"/>
                <a:cs typeface="Arial" panose="020B0604020202020204" pitchFamily="34" charset="0"/>
              </a:rPr>
              <a:t>Commitment</a:t>
            </a:r>
          </a:p>
          <a:p>
            <a:pPr lvl="1">
              <a:lnSpc>
                <a:spcPct val="90000"/>
              </a:lnSpc>
            </a:pPr>
            <a:r>
              <a:rPr lang="en-US" sz="1800" dirty="0">
                <a:latin typeface="Arial" panose="020B0604020202020204" pitchFamily="34" charset="0"/>
                <a:cs typeface="Arial" panose="020B0604020202020204" pitchFamily="34" charset="0"/>
              </a:rPr>
              <a:t>To understanding psychological processes in an increasingly diverse society, and to training all graduate students to learn about multiple diverse populations</a:t>
            </a:r>
          </a:p>
        </p:txBody>
      </p:sp>
      <p:sp>
        <p:nvSpPr>
          <p:cNvPr id="5" name="TextBox 4">
            <a:extLst>
              <a:ext uri="{FF2B5EF4-FFF2-40B4-BE49-F238E27FC236}">
                <a16:creationId xmlns:a16="http://schemas.microsoft.com/office/drawing/2014/main" id="{81A49C99-9133-440F-BBDD-1260E97166AD}"/>
              </a:ext>
            </a:extLst>
          </p:cNvPr>
          <p:cNvSpPr txBox="1"/>
          <p:nvPr/>
        </p:nvSpPr>
        <p:spPr>
          <a:xfrm>
            <a:off x="3047338" y="2965347"/>
            <a:ext cx="6094674" cy="369332"/>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2646236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2DDE1-8C61-461A-9D92-FC315F7A388E}"/>
              </a:ext>
            </a:extLst>
          </p:cNvPr>
          <p:cNvSpPr>
            <a:spLocks noGrp="1"/>
          </p:cNvSpPr>
          <p:nvPr>
            <p:ph type="title"/>
          </p:nvPr>
        </p:nvSpPr>
        <p:spPr/>
        <p:txBody>
          <a:bodyPr>
            <a:normAutofit/>
          </a:bodyPr>
          <a:lstStyle/>
          <a:p>
            <a:r>
              <a:rPr lang="en-US" dirty="0"/>
              <a:t>Where are we</a:t>
            </a:r>
          </a:p>
        </p:txBody>
      </p:sp>
      <p:sp>
        <p:nvSpPr>
          <p:cNvPr id="3" name="Content Placeholder 2">
            <a:extLst>
              <a:ext uri="{FF2B5EF4-FFF2-40B4-BE49-F238E27FC236}">
                <a16:creationId xmlns:a16="http://schemas.microsoft.com/office/drawing/2014/main" id="{2401319F-D7AC-4335-9A72-68EAF0A84CF8}"/>
              </a:ext>
            </a:extLst>
          </p:cNvPr>
          <p:cNvSpPr>
            <a:spLocks noGrp="1"/>
          </p:cNvSpPr>
          <p:nvPr>
            <p:ph idx="1"/>
          </p:nvPr>
        </p:nvSpPr>
        <p:spPr>
          <a:xfrm>
            <a:off x="-2133600" y="2936998"/>
            <a:ext cx="5267605" cy="4296682"/>
          </a:xfrm>
        </p:spPr>
        <p:txBody>
          <a:bodyPr>
            <a:normAutofit/>
          </a:bodyPr>
          <a:lstStyle/>
          <a:p>
            <a:endParaRPr lang="en-US" dirty="0"/>
          </a:p>
          <a:p>
            <a:endParaRPr lang="en-US" dirty="0"/>
          </a:p>
          <a:p>
            <a:endParaRPr lang="en-US" dirty="0"/>
          </a:p>
        </p:txBody>
      </p:sp>
      <p:pic>
        <p:nvPicPr>
          <p:cNvPr id="1028" name="Picture 4" descr="Contact Information | Department of Psychology | Michigan State University">
            <a:extLst>
              <a:ext uri="{FF2B5EF4-FFF2-40B4-BE49-F238E27FC236}">
                <a16:creationId xmlns:a16="http://schemas.microsoft.com/office/drawing/2014/main" id="{A9511B5C-6E3B-4DC4-89E3-493D5374A4D9}"/>
              </a:ext>
            </a:extLst>
          </p:cNvPr>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6315075" y="2473841"/>
            <a:ext cx="5267325" cy="34676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aps to East Lans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2837" y="2131496"/>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99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2353F-4279-4E53-9D8B-4C77A9A15143}"/>
              </a:ext>
            </a:extLst>
          </p:cNvPr>
          <p:cNvSpPr>
            <a:spLocks noGrp="1"/>
          </p:cNvSpPr>
          <p:nvPr>
            <p:ph type="title"/>
          </p:nvPr>
        </p:nvSpPr>
        <p:spPr>
          <a:xfrm>
            <a:off x="609600" y="985837"/>
            <a:ext cx="3258065" cy="480233"/>
          </a:xfrm>
        </p:spPr>
        <p:txBody>
          <a:bodyPr>
            <a:normAutofit fontScale="90000"/>
          </a:bodyPr>
          <a:lstStyle/>
          <a:p>
            <a:r>
              <a:rPr lang="en-US" dirty="0"/>
              <a:t>How are we organized?</a:t>
            </a:r>
          </a:p>
        </p:txBody>
      </p:sp>
      <p:graphicFrame>
        <p:nvGraphicFramePr>
          <p:cNvPr id="4" name="Diagram 3">
            <a:extLst>
              <a:ext uri="{FF2B5EF4-FFF2-40B4-BE49-F238E27FC236}">
                <a16:creationId xmlns:a16="http://schemas.microsoft.com/office/drawing/2014/main" id="{560DAD59-F5EA-4EF2-B542-9AAD65B3A91F}"/>
              </a:ext>
            </a:extLst>
          </p:cNvPr>
          <p:cNvGraphicFramePr/>
          <p:nvPr>
            <p:extLst>
              <p:ext uri="{D42A27DB-BD31-4B8C-83A1-F6EECF244321}">
                <p14:modId xmlns:p14="http://schemas.microsoft.com/office/powerpoint/2010/main" val="478574864"/>
              </p:ext>
            </p:extLst>
          </p:nvPr>
        </p:nvGraphicFramePr>
        <p:xfrm>
          <a:off x="4744995" y="704335"/>
          <a:ext cx="5820031" cy="54339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786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32BC8-3F41-4FE6-94F4-C852330BBB78}"/>
              </a:ext>
            </a:extLst>
          </p:cNvPr>
          <p:cNvSpPr>
            <a:spLocks noGrp="1"/>
          </p:cNvSpPr>
          <p:nvPr>
            <p:ph type="title"/>
          </p:nvPr>
        </p:nvSpPr>
        <p:spPr>
          <a:xfrm>
            <a:off x="609600" y="231093"/>
            <a:ext cx="10972800" cy="684905"/>
          </a:xfrm>
        </p:spPr>
        <p:txBody>
          <a:bodyPr/>
          <a:lstStyle/>
          <a:p>
            <a:r>
              <a:rPr lang="en-US" dirty="0">
                <a:solidFill>
                  <a:srgbClr val="20BE3A"/>
                </a:solidFill>
              </a:rPr>
              <a:t>9 CCN core faculty with research labs</a:t>
            </a:r>
          </a:p>
        </p:txBody>
      </p:sp>
      <p:pic>
        <p:nvPicPr>
          <p:cNvPr id="9" name="Picture 8">
            <a:extLst>
              <a:ext uri="{FF2B5EF4-FFF2-40B4-BE49-F238E27FC236}">
                <a16:creationId xmlns:a16="http://schemas.microsoft.com/office/drawing/2014/main" id="{B0C5E91F-AC71-4C67-B9B8-078F714AA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80" y="1227165"/>
            <a:ext cx="1843580" cy="2134866"/>
          </a:xfrm>
          <a:prstGeom prst="rect">
            <a:avLst/>
          </a:prstGeom>
        </p:spPr>
      </p:pic>
      <p:pic>
        <p:nvPicPr>
          <p:cNvPr id="11" name="Picture 10">
            <a:extLst>
              <a:ext uri="{FF2B5EF4-FFF2-40B4-BE49-F238E27FC236}">
                <a16:creationId xmlns:a16="http://schemas.microsoft.com/office/drawing/2014/main" id="{6C0C7821-2D11-43C1-A453-D89F29A2AF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2497" y="1247490"/>
            <a:ext cx="1802917" cy="2087777"/>
          </a:xfrm>
          <a:prstGeom prst="rect">
            <a:avLst/>
          </a:prstGeom>
        </p:spPr>
      </p:pic>
      <p:pic>
        <p:nvPicPr>
          <p:cNvPr id="13" name="Picture 12" descr="A person smiling for the camera&#10;&#10;Description automatically generated with medium confidence">
            <a:extLst>
              <a:ext uri="{FF2B5EF4-FFF2-40B4-BE49-F238E27FC236}">
                <a16:creationId xmlns:a16="http://schemas.microsoft.com/office/drawing/2014/main" id="{89075EE1-763E-49A5-BB32-711C0AD5E5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929" y="1239763"/>
            <a:ext cx="1802917" cy="2083371"/>
          </a:xfrm>
          <a:prstGeom prst="rect">
            <a:avLst/>
          </a:prstGeom>
        </p:spPr>
      </p:pic>
      <p:pic>
        <p:nvPicPr>
          <p:cNvPr id="16" name="Picture 15" descr="A picture containing person, smiling&#10;&#10;Description automatically generated">
            <a:extLst>
              <a:ext uri="{FF2B5EF4-FFF2-40B4-BE49-F238E27FC236}">
                <a16:creationId xmlns:a16="http://schemas.microsoft.com/office/drawing/2014/main" id="{34F44B59-474A-4514-87AF-E9F709D8954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1300" y="1234140"/>
            <a:ext cx="1802916" cy="2087777"/>
          </a:xfrm>
          <a:prstGeom prst="rect">
            <a:avLst/>
          </a:prstGeom>
        </p:spPr>
      </p:pic>
      <p:pic>
        <p:nvPicPr>
          <p:cNvPr id="22" name="Picture 21">
            <a:extLst>
              <a:ext uri="{FF2B5EF4-FFF2-40B4-BE49-F238E27FC236}">
                <a16:creationId xmlns:a16="http://schemas.microsoft.com/office/drawing/2014/main" id="{86F307DF-EB6B-4BE7-B98C-A34E62BDFABE}"/>
              </a:ext>
            </a:extLst>
          </p:cNvPr>
          <p:cNvPicPr>
            <a:picLocks noChangeAspect="1"/>
          </p:cNvPicPr>
          <p:nvPr/>
        </p:nvPicPr>
        <p:blipFill rotWithShape="1">
          <a:blip r:embed="rId6">
            <a:extLst>
              <a:ext uri="{28A0092B-C50C-407E-A947-70E740481C1C}">
                <a14:useLocalDpi xmlns:a14="http://schemas.microsoft.com/office/drawing/2010/main" val="0"/>
              </a:ext>
            </a:extLst>
          </a:blip>
          <a:srcRect t="-1194" r="4201" b="10274"/>
          <a:stretch/>
        </p:blipFill>
        <p:spPr>
          <a:xfrm>
            <a:off x="4871172" y="4114806"/>
            <a:ext cx="1952382" cy="2145709"/>
          </a:xfrm>
          <a:prstGeom prst="rect">
            <a:avLst/>
          </a:prstGeom>
        </p:spPr>
      </p:pic>
      <p:pic>
        <p:nvPicPr>
          <p:cNvPr id="25" name="Picture 24">
            <a:extLst>
              <a:ext uri="{FF2B5EF4-FFF2-40B4-BE49-F238E27FC236}">
                <a16:creationId xmlns:a16="http://schemas.microsoft.com/office/drawing/2014/main" id="{4B20C316-3638-4CB9-A9D0-B951F8D5D1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28661" y="4147569"/>
            <a:ext cx="1852944" cy="2145709"/>
          </a:xfrm>
          <a:prstGeom prst="rect">
            <a:avLst/>
          </a:prstGeom>
        </p:spPr>
      </p:pic>
      <p:sp>
        <p:nvSpPr>
          <p:cNvPr id="29" name="TextBox 28">
            <a:extLst>
              <a:ext uri="{FF2B5EF4-FFF2-40B4-BE49-F238E27FC236}">
                <a16:creationId xmlns:a16="http://schemas.microsoft.com/office/drawing/2014/main" id="{E24A1408-5159-4010-A36E-1EEE6670E1AE}"/>
              </a:ext>
            </a:extLst>
          </p:cNvPr>
          <p:cNvSpPr txBox="1"/>
          <p:nvPr/>
        </p:nvSpPr>
        <p:spPr>
          <a:xfrm>
            <a:off x="687981" y="3370740"/>
            <a:ext cx="1132041" cy="323165"/>
          </a:xfrm>
          <a:prstGeom prst="rect">
            <a:avLst/>
          </a:prstGeom>
          <a:noFill/>
        </p:spPr>
        <p:txBody>
          <a:bodyPr wrap="none" rtlCol="0">
            <a:spAutoFit/>
          </a:bodyPr>
          <a:lstStyle/>
          <a:p>
            <a:r>
              <a:rPr lang="en-US" sz="1500" dirty="0"/>
              <a:t>Altmann lab</a:t>
            </a:r>
          </a:p>
        </p:txBody>
      </p:sp>
      <p:sp>
        <p:nvSpPr>
          <p:cNvPr id="30" name="TextBox 29">
            <a:extLst>
              <a:ext uri="{FF2B5EF4-FFF2-40B4-BE49-F238E27FC236}">
                <a16:creationId xmlns:a16="http://schemas.microsoft.com/office/drawing/2014/main" id="{97B0D7F5-E01F-43CE-B2E1-8579E34AA944}"/>
              </a:ext>
            </a:extLst>
          </p:cNvPr>
          <p:cNvSpPr txBox="1"/>
          <p:nvPr/>
        </p:nvSpPr>
        <p:spPr>
          <a:xfrm>
            <a:off x="2740567" y="3355791"/>
            <a:ext cx="1639754" cy="523220"/>
          </a:xfrm>
          <a:prstGeom prst="rect">
            <a:avLst/>
          </a:prstGeom>
          <a:noFill/>
        </p:spPr>
        <p:txBody>
          <a:bodyPr wrap="square" rtlCol="0">
            <a:spAutoFit/>
          </a:bodyPr>
          <a:lstStyle/>
          <a:p>
            <a:r>
              <a:rPr lang="en-US" sz="1400" dirty="0"/>
              <a:t>Perception and Attention lab</a:t>
            </a:r>
          </a:p>
        </p:txBody>
      </p:sp>
      <p:sp>
        <p:nvSpPr>
          <p:cNvPr id="31" name="TextBox 30">
            <a:extLst>
              <a:ext uri="{FF2B5EF4-FFF2-40B4-BE49-F238E27FC236}">
                <a16:creationId xmlns:a16="http://schemas.microsoft.com/office/drawing/2014/main" id="{629ADC5E-6B0D-4E4D-9090-9E593949B22C}"/>
              </a:ext>
            </a:extLst>
          </p:cNvPr>
          <p:cNvSpPr txBox="1"/>
          <p:nvPr/>
        </p:nvSpPr>
        <p:spPr>
          <a:xfrm>
            <a:off x="4853754" y="3429000"/>
            <a:ext cx="1952382" cy="307777"/>
          </a:xfrm>
          <a:prstGeom prst="rect">
            <a:avLst/>
          </a:prstGeom>
          <a:noFill/>
        </p:spPr>
        <p:txBody>
          <a:bodyPr wrap="square" rtlCol="0">
            <a:spAutoFit/>
          </a:bodyPr>
          <a:lstStyle/>
          <a:p>
            <a:r>
              <a:rPr lang="en-US" sz="1400" dirty="0"/>
              <a:t>Visual Neuroscience lab</a:t>
            </a:r>
          </a:p>
        </p:txBody>
      </p:sp>
      <p:sp>
        <p:nvSpPr>
          <p:cNvPr id="32" name="TextBox 31">
            <a:extLst>
              <a:ext uri="{FF2B5EF4-FFF2-40B4-BE49-F238E27FC236}">
                <a16:creationId xmlns:a16="http://schemas.microsoft.com/office/drawing/2014/main" id="{2B78A0EC-D7F8-467B-B87E-CE202971E5D1}"/>
              </a:ext>
            </a:extLst>
          </p:cNvPr>
          <p:cNvSpPr txBox="1"/>
          <p:nvPr/>
        </p:nvSpPr>
        <p:spPr>
          <a:xfrm>
            <a:off x="7045330" y="3441246"/>
            <a:ext cx="1832821" cy="307777"/>
          </a:xfrm>
          <a:prstGeom prst="rect">
            <a:avLst/>
          </a:prstGeom>
          <a:noFill/>
        </p:spPr>
        <p:txBody>
          <a:bodyPr wrap="square" rtlCol="0">
            <a:spAutoFit/>
          </a:bodyPr>
          <a:lstStyle/>
          <a:p>
            <a:r>
              <a:rPr lang="en-US" sz="1400" dirty="0"/>
              <a:t>Sleep and Learning lab</a:t>
            </a:r>
          </a:p>
        </p:txBody>
      </p:sp>
      <p:sp>
        <p:nvSpPr>
          <p:cNvPr id="33" name="TextBox 32">
            <a:extLst>
              <a:ext uri="{FF2B5EF4-FFF2-40B4-BE49-F238E27FC236}">
                <a16:creationId xmlns:a16="http://schemas.microsoft.com/office/drawing/2014/main" id="{06EE17A0-CDE8-493F-BA83-8429DB80B1CC}"/>
              </a:ext>
            </a:extLst>
          </p:cNvPr>
          <p:cNvSpPr txBox="1"/>
          <p:nvPr/>
        </p:nvSpPr>
        <p:spPr>
          <a:xfrm>
            <a:off x="9367535" y="3419873"/>
            <a:ext cx="1124026" cy="307777"/>
          </a:xfrm>
          <a:prstGeom prst="rect">
            <a:avLst/>
          </a:prstGeom>
          <a:noFill/>
        </p:spPr>
        <p:txBody>
          <a:bodyPr wrap="none" rtlCol="0">
            <a:spAutoFit/>
          </a:bodyPr>
          <a:lstStyle/>
          <a:p>
            <a:r>
              <a:rPr lang="en-US" sz="1400" dirty="0"/>
              <a:t>Expertise lab</a:t>
            </a:r>
          </a:p>
        </p:txBody>
      </p:sp>
      <p:sp>
        <p:nvSpPr>
          <p:cNvPr id="34" name="TextBox 33">
            <a:extLst>
              <a:ext uri="{FF2B5EF4-FFF2-40B4-BE49-F238E27FC236}">
                <a16:creationId xmlns:a16="http://schemas.microsoft.com/office/drawing/2014/main" id="{AA1C17E6-B905-42FB-9454-6E75FF5859D0}"/>
              </a:ext>
            </a:extLst>
          </p:cNvPr>
          <p:cNvSpPr txBox="1"/>
          <p:nvPr/>
        </p:nvSpPr>
        <p:spPr>
          <a:xfrm>
            <a:off x="439190" y="6269931"/>
            <a:ext cx="1907253" cy="523220"/>
          </a:xfrm>
          <a:prstGeom prst="rect">
            <a:avLst/>
          </a:prstGeom>
          <a:noFill/>
        </p:spPr>
        <p:txBody>
          <a:bodyPr wrap="none" rtlCol="0">
            <a:spAutoFit/>
          </a:bodyPr>
          <a:lstStyle/>
          <a:p>
            <a:r>
              <a:rPr lang="en-US" sz="1400" dirty="0"/>
              <a:t>Computational Basis of </a:t>
            </a:r>
          </a:p>
          <a:p>
            <a:r>
              <a:rPr lang="en-US" sz="1400" dirty="0"/>
              <a:t>Cognitive Control lab</a:t>
            </a:r>
          </a:p>
        </p:txBody>
      </p:sp>
      <p:sp>
        <p:nvSpPr>
          <p:cNvPr id="35" name="TextBox 34">
            <a:extLst>
              <a:ext uri="{FF2B5EF4-FFF2-40B4-BE49-F238E27FC236}">
                <a16:creationId xmlns:a16="http://schemas.microsoft.com/office/drawing/2014/main" id="{5FB06229-A5B1-413B-997A-3D018F1910AE}"/>
              </a:ext>
            </a:extLst>
          </p:cNvPr>
          <p:cNvSpPr txBox="1"/>
          <p:nvPr/>
        </p:nvSpPr>
        <p:spPr>
          <a:xfrm>
            <a:off x="2624116" y="6321752"/>
            <a:ext cx="2274725" cy="523220"/>
          </a:xfrm>
          <a:prstGeom prst="rect">
            <a:avLst/>
          </a:prstGeom>
          <a:noFill/>
        </p:spPr>
        <p:txBody>
          <a:bodyPr wrap="none" rtlCol="0">
            <a:spAutoFit/>
          </a:bodyPr>
          <a:lstStyle/>
          <a:p>
            <a:r>
              <a:rPr lang="en-US" sz="1400" dirty="0"/>
              <a:t>Neuroimaging of Perception </a:t>
            </a:r>
          </a:p>
          <a:p>
            <a:r>
              <a:rPr lang="en-US" sz="1400" dirty="0"/>
              <a:t>and Attention lab</a:t>
            </a:r>
          </a:p>
        </p:txBody>
      </p:sp>
      <p:sp>
        <p:nvSpPr>
          <p:cNvPr id="36" name="TextBox 35">
            <a:extLst>
              <a:ext uri="{FF2B5EF4-FFF2-40B4-BE49-F238E27FC236}">
                <a16:creationId xmlns:a16="http://schemas.microsoft.com/office/drawing/2014/main" id="{0B5FE5A0-910B-475E-B7BE-362AC493DD88}"/>
              </a:ext>
            </a:extLst>
          </p:cNvPr>
          <p:cNvSpPr txBox="1"/>
          <p:nvPr/>
        </p:nvSpPr>
        <p:spPr>
          <a:xfrm>
            <a:off x="4866404" y="6269931"/>
            <a:ext cx="1857496" cy="523220"/>
          </a:xfrm>
          <a:prstGeom prst="rect">
            <a:avLst/>
          </a:prstGeom>
          <a:noFill/>
        </p:spPr>
        <p:txBody>
          <a:bodyPr wrap="none" rtlCol="0">
            <a:spAutoFit/>
          </a:bodyPr>
          <a:lstStyle/>
          <a:p>
            <a:r>
              <a:rPr lang="en-US" sz="1400" dirty="0"/>
              <a:t>Timing, Attention, and </a:t>
            </a:r>
          </a:p>
          <a:p>
            <a:r>
              <a:rPr lang="en-US" sz="1400" dirty="0"/>
              <a:t>Perception lab</a:t>
            </a:r>
          </a:p>
        </p:txBody>
      </p:sp>
      <p:sp>
        <p:nvSpPr>
          <p:cNvPr id="37" name="TextBox 36">
            <a:extLst>
              <a:ext uri="{FF2B5EF4-FFF2-40B4-BE49-F238E27FC236}">
                <a16:creationId xmlns:a16="http://schemas.microsoft.com/office/drawing/2014/main" id="{FA9749CC-A34F-4504-8E54-4285C43928DB}"/>
              </a:ext>
            </a:extLst>
          </p:cNvPr>
          <p:cNvSpPr txBox="1"/>
          <p:nvPr/>
        </p:nvSpPr>
        <p:spPr>
          <a:xfrm>
            <a:off x="7047729" y="6334780"/>
            <a:ext cx="2166427" cy="307777"/>
          </a:xfrm>
          <a:prstGeom prst="rect">
            <a:avLst/>
          </a:prstGeom>
          <a:noFill/>
        </p:spPr>
        <p:txBody>
          <a:bodyPr wrap="none" rtlCol="0">
            <a:spAutoFit/>
          </a:bodyPr>
          <a:lstStyle/>
          <a:p>
            <a:r>
              <a:rPr lang="en-US" sz="1400" dirty="0"/>
              <a:t>Cognitive Control </a:t>
            </a:r>
            <a:r>
              <a:rPr lang="en-US" sz="1400" dirty="0" err="1"/>
              <a:t>Neurolab</a:t>
            </a:r>
            <a:endParaRPr lang="en-US" sz="1400" dirty="0"/>
          </a:p>
        </p:txBody>
      </p:sp>
      <p:sp>
        <p:nvSpPr>
          <p:cNvPr id="38" name="TextBox 37">
            <a:extLst>
              <a:ext uri="{FF2B5EF4-FFF2-40B4-BE49-F238E27FC236}">
                <a16:creationId xmlns:a16="http://schemas.microsoft.com/office/drawing/2014/main" id="{CB063805-DECE-4699-8765-2174779470BF}"/>
              </a:ext>
            </a:extLst>
          </p:cNvPr>
          <p:cNvSpPr txBox="1"/>
          <p:nvPr/>
        </p:nvSpPr>
        <p:spPr>
          <a:xfrm>
            <a:off x="706659" y="951541"/>
            <a:ext cx="1218603" cy="323165"/>
          </a:xfrm>
          <a:prstGeom prst="rect">
            <a:avLst/>
          </a:prstGeom>
          <a:noFill/>
        </p:spPr>
        <p:txBody>
          <a:bodyPr wrap="none" rtlCol="0">
            <a:spAutoFit/>
          </a:bodyPr>
          <a:lstStyle/>
          <a:p>
            <a:r>
              <a:rPr lang="en-US" sz="1500" b="1" i="1" dirty="0"/>
              <a:t>Erik Altmann</a:t>
            </a:r>
          </a:p>
        </p:txBody>
      </p:sp>
      <p:sp>
        <p:nvSpPr>
          <p:cNvPr id="39" name="TextBox 38">
            <a:extLst>
              <a:ext uri="{FF2B5EF4-FFF2-40B4-BE49-F238E27FC236}">
                <a16:creationId xmlns:a16="http://schemas.microsoft.com/office/drawing/2014/main" id="{36BC5349-1B49-496F-BC4D-F4E5F9F4F19F}"/>
              </a:ext>
            </a:extLst>
          </p:cNvPr>
          <p:cNvSpPr txBox="1"/>
          <p:nvPr/>
        </p:nvSpPr>
        <p:spPr>
          <a:xfrm>
            <a:off x="3051278" y="960250"/>
            <a:ext cx="1187505" cy="323165"/>
          </a:xfrm>
          <a:prstGeom prst="rect">
            <a:avLst/>
          </a:prstGeom>
          <a:noFill/>
        </p:spPr>
        <p:txBody>
          <a:bodyPr wrap="none" rtlCol="0">
            <a:spAutoFit/>
          </a:bodyPr>
          <a:lstStyle/>
          <a:p>
            <a:r>
              <a:rPr lang="en-US" sz="1500" b="1" i="1" dirty="0"/>
              <a:t>Mark Becker</a:t>
            </a:r>
          </a:p>
        </p:txBody>
      </p:sp>
      <p:sp>
        <p:nvSpPr>
          <p:cNvPr id="40" name="TextBox 39">
            <a:extLst>
              <a:ext uri="{FF2B5EF4-FFF2-40B4-BE49-F238E27FC236}">
                <a16:creationId xmlns:a16="http://schemas.microsoft.com/office/drawing/2014/main" id="{BAE97C79-450E-4DC1-8041-E88D4581A24E}"/>
              </a:ext>
            </a:extLst>
          </p:cNvPr>
          <p:cNvSpPr txBox="1"/>
          <p:nvPr/>
        </p:nvSpPr>
        <p:spPr>
          <a:xfrm>
            <a:off x="5152057" y="968959"/>
            <a:ext cx="1278042" cy="323165"/>
          </a:xfrm>
          <a:prstGeom prst="rect">
            <a:avLst/>
          </a:prstGeom>
          <a:noFill/>
        </p:spPr>
        <p:txBody>
          <a:bodyPr wrap="none" rtlCol="0">
            <a:spAutoFit/>
          </a:bodyPr>
          <a:lstStyle/>
          <a:p>
            <a:r>
              <a:rPr lang="en-US" sz="1500" b="1" i="1" dirty="0"/>
              <a:t>Jan </a:t>
            </a:r>
            <a:r>
              <a:rPr lang="en-US" sz="1500" b="1" i="1" dirty="0" err="1"/>
              <a:t>Brascamp</a:t>
            </a:r>
            <a:endParaRPr lang="en-US" sz="1500" b="1" i="1" dirty="0"/>
          </a:p>
        </p:txBody>
      </p:sp>
      <p:sp>
        <p:nvSpPr>
          <p:cNvPr id="41" name="TextBox 40">
            <a:extLst>
              <a:ext uri="{FF2B5EF4-FFF2-40B4-BE49-F238E27FC236}">
                <a16:creationId xmlns:a16="http://schemas.microsoft.com/office/drawing/2014/main" id="{55CDDDAB-EE2A-44A6-9C97-47353A5CFB55}"/>
              </a:ext>
            </a:extLst>
          </p:cNvPr>
          <p:cNvSpPr txBox="1"/>
          <p:nvPr/>
        </p:nvSpPr>
        <p:spPr>
          <a:xfrm>
            <a:off x="7261545" y="968959"/>
            <a:ext cx="1315104" cy="323165"/>
          </a:xfrm>
          <a:prstGeom prst="rect">
            <a:avLst/>
          </a:prstGeom>
          <a:noFill/>
        </p:spPr>
        <p:txBody>
          <a:bodyPr wrap="none" rtlCol="0">
            <a:spAutoFit/>
          </a:bodyPr>
          <a:lstStyle/>
          <a:p>
            <a:r>
              <a:rPr lang="en-US" sz="1500" b="1" i="1" dirty="0"/>
              <a:t>Kimberly Fenn</a:t>
            </a:r>
          </a:p>
        </p:txBody>
      </p:sp>
      <p:sp>
        <p:nvSpPr>
          <p:cNvPr id="42" name="TextBox 41">
            <a:extLst>
              <a:ext uri="{FF2B5EF4-FFF2-40B4-BE49-F238E27FC236}">
                <a16:creationId xmlns:a16="http://schemas.microsoft.com/office/drawing/2014/main" id="{96E3CABD-83A3-4D09-81D4-347FB26B3CA8}"/>
              </a:ext>
            </a:extLst>
          </p:cNvPr>
          <p:cNvSpPr txBox="1"/>
          <p:nvPr/>
        </p:nvSpPr>
        <p:spPr>
          <a:xfrm>
            <a:off x="9367461" y="968959"/>
            <a:ext cx="1361398" cy="323165"/>
          </a:xfrm>
          <a:prstGeom prst="rect">
            <a:avLst/>
          </a:prstGeom>
          <a:noFill/>
        </p:spPr>
        <p:txBody>
          <a:bodyPr wrap="none" rtlCol="0">
            <a:spAutoFit/>
          </a:bodyPr>
          <a:lstStyle/>
          <a:p>
            <a:r>
              <a:rPr lang="en-US" sz="1500" b="1" i="1" dirty="0"/>
              <a:t>Zach Hambrick</a:t>
            </a:r>
          </a:p>
        </p:txBody>
      </p:sp>
      <p:sp>
        <p:nvSpPr>
          <p:cNvPr id="43" name="TextBox 42">
            <a:extLst>
              <a:ext uri="{FF2B5EF4-FFF2-40B4-BE49-F238E27FC236}">
                <a16:creationId xmlns:a16="http://schemas.microsoft.com/office/drawing/2014/main" id="{997A5614-8BAD-44FC-BB86-AE656AC5FFEE}"/>
              </a:ext>
            </a:extLst>
          </p:cNvPr>
          <p:cNvSpPr txBox="1"/>
          <p:nvPr/>
        </p:nvSpPr>
        <p:spPr>
          <a:xfrm>
            <a:off x="745842" y="3864561"/>
            <a:ext cx="1090811" cy="323165"/>
          </a:xfrm>
          <a:prstGeom prst="rect">
            <a:avLst/>
          </a:prstGeom>
          <a:noFill/>
        </p:spPr>
        <p:txBody>
          <a:bodyPr wrap="none" rtlCol="0">
            <a:spAutoFit/>
          </a:bodyPr>
          <a:lstStyle/>
          <a:p>
            <a:r>
              <a:rPr lang="en-US" sz="1500" b="1" i="1" dirty="0"/>
              <a:t>Karl Healey</a:t>
            </a:r>
          </a:p>
        </p:txBody>
      </p:sp>
      <p:sp>
        <p:nvSpPr>
          <p:cNvPr id="44" name="TextBox 43">
            <a:extLst>
              <a:ext uri="{FF2B5EF4-FFF2-40B4-BE49-F238E27FC236}">
                <a16:creationId xmlns:a16="http://schemas.microsoft.com/office/drawing/2014/main" id="{F81E93A9-7508-402C-B135-7ADF514FBF68}"/>
              </a:ext>
            </a:extLst>
          </p:cNvPr>
          <p:cNvSpPr txBox="1"/>
          <p:nvPr/>
        </p:nvSpPr>
        <p:spPr>
          <a:xfrm>
            <a:off x="3046916" y="3873270"/>
            <a:ext cx="1212255" cy="323165"/>
          </a:xfrm>
          <a:prstGeom prst="rect">
            <a:avLst/>
          </a:prstGeom>
          <a:noFill/>
        </p:spPr>
        <p:txBody>
          <a:bodyPr wrap="none" rtlCol="0">
            <a:spAutoFit/>
          </a:bodyPr>
          <a:lstStyle/>
          <a:p>
            <a:r>
              <a:rPr lang="en-US" sz="1500" b="1" i="1" dirty="0"/>
              <a:t>Taosheng Liu</a:t>
            </a:r>
          </a:p>
        </p:txBody>
      </p:sp>
      <p:sp>
        <p:nvSpPr>
          <p:cNvPr id="45" name="TextBox 44">
            <a:extLst>
              <a:ext uri="{FF2B5EF4-FFF2-40B4-BE49-F238E27FC236}">
                <a16:creationId xmlns:a16="http://schemas.microsoft.com/office/drawing/2014/main" id="{7E50C97C-41EB-426C-8BD7-D2D3CD653718}"/>
              </a:ext>
            </a:extLst>
          </p:cNvPr>
          <p:cNvSpPr txBox="1"/>
          <p:nvPr/>
        </p:nvSpPr>
        <p:spPr>
          <a:xfrm>
            <a:off x="5156404" y="3881979"/>
            <a:ext cx="1374030" cy="323165"/>
          </a:xfrm>
          <a:prstGeom prst="rect">
            <a:avLst/>
          </a:prstGeom>
          <a:noFill/>
        </p:spPr>
        <p:txBody>
          <a:bodyPr wrap="none" rtlCol="0">
            <a:spAutoFit/>
          </a:bodyPr>
          <a:lstStyle/>
          <a:p>
            <a:r>
              <a:rPr lang="en-US" sz="1500" b="1" i="1" dirty="0"/>
              <a:t>Devin McAuley</a:t>
            </a:r>
          </a:p>
        </p:txBody>
      </p:sp>
      <p:sp>
        <p:nvSpPr>
          <p:cNvPr id="46" name="TextBox 45">
            <a:extLst>
              <a:ext uri="{FF2B5EF4-FFF2-40B4-BE49-F238E27FC236}">
                <a16:creationId xmlns:a16="http://schemas.microsoft.com/office/drawing/2014/main" id="{5022A554-C74C-4A3E-B4A9-C81B3A6B07BD}"/>
              </a:ext>
            </a:extLst>
          </p:cNvPr>
          <p:cNvSpPr txBox="1"/>
          <p:nvPr/>
        </p:nvSpPr>
        <p:spPr>
          <a:xfrm>
            <a:off x="7300728" y="3881979"/>
            <a:ext cx="1294265" cy="323165"/>
          </a:xfrm>
          <a:prstGeom prst="rect">
            <a:avLst/>
          </a:prstGeom>
          <a:noFill/>
        </p:spPr>
        <p:txBody>
          <a:bodyPr wrap="none" rtlCol="0">
            <a:spAutoFit/>
          </a:bodyPr>
          <a:lstStyle/>
          <a:p>
            <a:r>
              <a:rPr lang="en-US" sz="1500" b="1" i="1" dirty="0"/>
              <a:t>Susan </a:t>
            </a:r>
            <a:r>
              <a:rPr lang="en-US" sz="1500" b="1" i="1" dirty="0" err="1"/>
              <a:t>Ravizza</a:t>
            </a:r>
            <a:endParaRPr lang="en-US" sz="1500" b="1" i="1" dirty="0"/>
          </a:p>
        </p:txBody>
      </p:sp>
      <p:pic>
        <p:nvPicPr>
          <p:cNvPr id="3" name="Picture 2"/>
          <p:cNvPicPr>
            <a:picLocks noChangeAspect="1"/>
          </p:cNvPicPr>
          <p:nvPr/>
        </p:nvPicPr>
        <p:blipFill>
          <a:blip r:embed="rId8"/>
          <a:stretch>
            <a:fillRect/>
          </a:stretch>
        </p:blipFill>
        <p:spPr>
          <a:xfrm>
            <a:off x="2699080" y="4114806"/>
            <a:ext cx="1809750" cy="2095691"/>
          </a:xfrm>
          <a:prstGeom prst="rect">
            <a:avLst/>
          </a:prstGeom>
        </p:spPr>
      </p:pic>
      <p:pic>
        <p:nvPicPr>
          <p:cNvPr id="4" name="Picture 3"/>
          <p:cNvPicPr>
            <a:picLocks noChangeAspect="1"/>
          </p:cNvPicPr>
          <p:nvPr/>
        </p:nvPicPr>
        <p:blipFill>
          <a:blip r:embed="rId9"/>
          <a:stretch>
            <a:fillRect/>
          </a:stretch>
        </p:blipFill>
        <p:spPr>
          <a:xfrm>
            <a:off x="9064461" y="1227165"/>
            <a:ext cx="1762125" cy="2040541"/>
          </a:xfrm>
          <a:prstGeom prst="rect">
            <a:avLst/>
          </a:prstGeom>
        </p:spPr>
      </p:pic>
      <p:pic>
        <p:nvPicPr>
          <p:cNvPr id="6" name="Picture 5"/>
          <p:cNvPicPr>
            <a:picLocks noChangeAspect="1"/>
          </p:cNvPicPr>
          <p:nvPr/>
        </p:nvPicPr>
        <p:blipFill>
          <a:blip r:embed="rId10"/>
          <a:stretch>
            <a:fillRect/>
          </a:stretch>
        </p:blipFill>
        <p:spPr>
          <a:xfrm>
            <a:off x="526410" y="4139814"/>
            <a:ext cx="1809750" cy="2095691"/>
          </a:xfrm>
          <a:prstGeom prst="rect">
            <a:avLst/>
          </a:prstGeom>
        </p:spPr>
      </p:pic>
    </p:spTree>
    <p:extLst>
      <p:ext uri="{BB962C8B-B14F-4D97-AF65-F5344CB8AC3E}">
        <p14:creationId xmlns:p14="http://schemas.microsoft.com/office/powerpoint/2010/main" val="1857604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D798-7649-4E6F-ABAD-C6ABCB229914}"/>
              </a:ext>
            </a:extLst>
          </p:cNvPr>
          <p:cNvSpPr>
            <a:spLocks noGrp="1"/>
          </p:cNvSpPr>
          <p:nvPr>
            <p:ph type="title"/>
          </p:nvPr>
        </p:nvSpPr>
        <p:spPr/>
        <p:txBody>
          <a:bodyPr/>
          <a:lstStyle/>
          <a:p>
            <a:r>
              <a:rPr lang="en-US" dirty="0">
                <a:solidFill>
                  <a:srgbClr val="20BE3A"/>
                </a:solidFill>
              </a:rPr>
              <a:t>Facilities &amp; Technology</a:t>
            </a:r>
          </a:p>
        </p:txBody>
      </p:sp>
      <p:sp>
        <p:nvSpPr>
          <p:cNvPr id="3" name="Content Placeholder 2">
            <a:extLst>
              <a:ext uri="{FF2B5EF4-FFF2-40B4-BE49-F238E27FC236}">
                <a16:creationId xmlns:a16="http://schemas.microsoft.com/office/drawing/2014/main" id="{07F6E8A3-470E-4463-9DB7-476F177B5B87}"/>
              </a:ext>
            </a:extLst>
          </p:cNvPr>
          <p:cNvSpPr>
            <a:spLocks noGrp="1"/>
          </p:cNvSpPr>
          <p:nvPr>
            <p:ph idx="1"/>
          </p:nvPr>
        </p:nvSpPr>
        <p:spPr/>
        <p:txBody>
          <a:bodyPr/>
          <a:lstStyle/>
          <a:p>
            <a:r>
              <a:rPr lang="en-US" dirty="0"/>
              <a:t>fMRI</a:t>
            </a:r>
          </a:p>
          <a:p>
            <a:r>
              <a:rPr lang="en-US" dirty="0"/>
              <a:t>EEG/ERP</a:t>
            </a:r>
          </a:p>
          <a:p>
            <a:r>
              <a:rPr lang="en-US" dirty="0"/>
              <a:t>Eye tracking</a:t>
            </a:r>
          </a:p>
          <a:p>
            <a:r>
              <a:rPr lang="en-US" dirty="0"/>
              <a:t>Sleep lab</a:t>
            </a:r>
          </a:p>
          <a:p>
            <a:r>
              <a:rPr lang="en-US" dirty="0"/>
              <a:t>Transcranial Magnetic Stimulation</a:t>
            </a:r>
          </a:p>
          <a:p>
            <a:r>
              <a:rPr lang="en-US" dirty="0"/>
              <a:t>Motion tracking</a:t>
            </a:r>
          </a:p>
          <a:p>
            <a:r>
              <a:rPr lang="en-US" dirty="0"/>
              <a:t>Broad range of behavioral methods</a:t>
            </a:r>
          </a:p>
          <a:p>
            <a:endParaRPr lang="en-US" dirty="0"/>
          </a:p>
          <a:p>
            <a:endParaRPr lang="en-US" dirty="0"/>
          </a:p>
        </p:txBody>
      </p:sp>
      <p:pic>
        <p:nvPicPr>
          <p:cNvPr id="5" name="Picture 4" descr="A picture containing text, indoor&#10;&#10;Description automatically generated">
            <a:extLst>
              <a:ext uri="{FF2B5EF4-FFF2-40B4-BE49-F238E27FC236}">
                <a16:creationId xmlns:a16="http://schemas.microsoft.com/office/drawing/2014/main" id="{D3F14327-38C4-495E-BE0B-57085B02EEF7}"/>
              </a:ext>
            </a:extLst>
          </p:cNvPr>
          <p:cNvPicPr>
            <a:picLocks noChangeAspect="1"/>
          </p:cNvPicPr>
          <p:nvPr/>
        </p:nvPicPr>
        <p:blipFill rotWithShape="1">
          <a:blip r:embed="rId3">
            <a:extLst>
              <a:ext uri="{28A0092B-C50C-407E-A947-70E740481C1C}">
                <a14:useLocalDpi xmlns:a14="http://schemas.microsoft.com/office/drawing/2010/main" val="0"/>
              </a:ext>
            </a:extLst>
          </a:blip>
          <a:srcRect l="19196" r="22473"/>
          <a:stretch/>
        </p:blipFill>
        <p:spPr>
          <a:xfrm>
            <a:off x="6635933" y="1417638"/>
            <a:ext cx="4650376" cy="1533525"/>
          </a:xfrm>
          <a:prstGeom prst="rect">
            <a:avLst/>
          </a:prstGeom>
        </p:spPr>
      </p:pic>
      <p:pic>
        <p:nvPicPr>
          <p:cNvPr id="6" name="Picture 5">
            <a:extLst>
              <a:ext uri="{FF2B5EF4-FFF2-40B4-BE49-F238E27FC236}">
                <a16:creationId xmlns:a16="http://schemas.microsoft.com/office/drawing/2014/main" id="{F6BBE972-60BA-4DC6-994B-658582DAAE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0406" y="3409406"/>
            <a:ext cx="3886200" cy="2589789"/>
          </a:xfrm>
          <a:prstGeom prst="rect">
            <a:avLst/>
          </a:prstGeom>
        </p:spPr>
      </p:pic>
    </p:spTree>
    <p:extLst>
      <p:ext uri="{BB962C8B-B14F-4D97-AF65-F5344CB8AC3E}">
        <p14:creationId xmlns:p14="http://schemas.microsoft.com/office/powerpoint/2010/main" val="1307515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D798-7649-4E6F-ABAD-C6ABCB229914}"/>
              </a:ext>
            </a:extLst>
          </p:cNvPr>
          <p:cNvSpPr>
            <a:spLocks noGrp="1"/>
          </p:cNvSpPr>
          <p:nvPr>
            <p:ph type="title"/>
          </p:nvPr>
        </p:nvSpPr>
        <p:spPr/>
        <p:txBody>
          <a:bodyPr/>
          <a:lstStyle/>
          <a:p>
            <a:r>
              <a:rPr lang="en-US" dirty="0">
                <a:solidFill>
                  <a:srgbClr val="20BE3A"/>
                </a:solidFill>
              </a:rPr>
              <a:t>Structure of CCN program</a:t>
            </a:r>
          </a:p>
        </p:txBody>
      </p:sp>
      <p:sp>
        <p:nvSpPr>
          <p:cNvPr id="3" name="Content Placeholder 2">
            <a:extLst>
              <a:ext uri="{FF2B5EF4-FFF2-40B4-BE49-F238E27FC236}">
                <a16:creationId xmlns:a16="http://schemas.microsoft.com/office/drawing/2014/main" id="{07F6E8A3-470E-4463-9DB7-476F177B5B87}"/>
              </a:ext>
            </a:extLst>
          </p:cNvPr>
          <p:cNvSpPr>
            <a:spLocks noGrp="1"/>
          </p:cNvSpPr>
          <p:nvPr>
            <p:ph idx="1"/>
          </p:nvPr>
        </p:nvSpPr>
        <p:spPr>
          <a:xfrm>
            <a:off x="609600" y="1600201"/>
            <a:ext cx="10972800" cy="4869610"/>
          </a:xfrm>
        </p:spPr>
        <p:txBody>
          <a:bodyPr/>
          <a:lstStyle/>
          <a:p>
            <a:r>
              <a:rPr lang="en-US" dirty="0"/>
              <a:t>Funding model: typically 5 years including summer</a:t>
            </a:r>
          </a:p>
          <a:p>
            <a:pPr lvl="1"/>
            <a:r>
              <a:rPr lang="en-US" dirty="0"/>
              <a:t>Research Assistantship (RA) or Teaching Assistantship (TA)</a:t>
            </a:r>
          </a:p>
          <a:p>
            <a:r>
              <a:rPr lang="en-US" dirty="0"/>
              <a:t>Course work </a:t>
            </a:r>
          </a:p>
          <a:p>
            <a:pPr lvl="1"/>
            <a:r>
              <a:rPr lang="en-US" dirty="0"/>
              <a:t>Minimum four courses, 2 quantitative + 2 content</a:t>
            </a:r>
          </a:p>
          <a:p>
            <a:pPr lvl="1"/>
            <a:r>
              <a:rPr lang="en-US" dirty="0"/>
              <a:t>A range of courses to choose from</a:t>
            </a:r>
          </a:p>
          <a:p>
            <a:pPr lvl="2"/>
            <a:r>
              <a:rPr lang="en-US" dirty="0"/>
              <a:t>Sensation &amp; Perception, Attention, Memory, Expertise, Basic/Higher cognition, Systems Neuroscience, Cognitive Neuroscience</a:t>
            </a:r>
          </a:p>
          <a:p>
            <a:pPr lvl="2"/>
            <a:r>
              <a:rPr lang="en-US" dirty="0"/>
              <a:t>Technical – fMRI, programming, advanced statistical methods</a:t>
            </a:r>
          </a:p>
          <a:p>
            <a:pPr lvl="2"/>
            <a:r>
              <a:rPr lang="en-US" dirty="0"/>
              <a:t>Courses outside psychology (Statistics, Computer Science, Linguistics, Communicative Sciences &amp; Disorders, Kinesiology, CMSE)</a:t>
            </a:r>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1724112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D798-7649-4E6F-ABAD-C6ABCB229914}"/>
              </a:ext>
            </a:extLst>
          </p:cNvPr>
          <p:cNvSpPr>
            <a:spLocks noGrp="1"/>
          </p:cNvSpPr>
          <p:nvPr>
            <p:ph type="title"/>
          </p:nvPr>
        </p:nvSpPr>
        <p:spPr/>
        <p:txBody>
          <a:bodyPr/>
          <a:lstStyle/>
          <a:p>
            <a:r>
              <a:rPr lang="en-US" dirty="0">
                <a:solidFill>
                  <a:srgbClr val="20BE3A"/>
                </a:solidFill>
              </a:rPr>
              <a:t>Structure of CCN program (cont’d)</a:t>
            </a:r>
          </a:p>
        </p:txBody>
      </p:sp>
      <p:sp>
        <p:nvSpPr>
          <p:cNvPr id="3" name="Content Placeholder 2">
            <a:extLst>
              <a:ext uri="{FF2B5EF4-FFF2-40B4-BE49-F238E27FC236}">
                <a16:creationId xmlns:a16="http://schemas.microsoft.com/office/drawing/2014/main" id="{07F6E8A3-470E-4463-9DB7-476F177B5B87}"/>
              </a:ext>
            </a:extLst>
          </p:cNvPr>
          <p:cNvSpPr>
            <a:spLocks noGrp="1"/>
          </p:cNvSpPr>
          <p:nvPr>
            <p:ph idx="1"/>
          </p:nvPr>
        </p:nvSpPr>
        <p:spPr/>
        <p:txBody>
          <a:bodyPr/>
          <a:lstStyle/>
          <a:p>
            <a:r>
              <a:rPr lang="en-US" dirty="0"/>
              <a:t>Key milestones</a:t>
            </a:r>
          </a:p>
          <a:p>
            <a:pPr lvl="1"/>
            <a:r>
              <a:rPr lang="en-US" dirty="0"/>
              <a:t>First year project</a:t>
            </a:r>
          </a:p>
          <a:p>
            <a:pPr lvl="1"/>
            <a:r>
              <a:rPr lang="en-US" dirty="0"/>
              <a:t>Second year project (Master’s)</a:t>
            </a:r>
          </a:p>
          <a:p>
            <a:pPr lvl="1"/>
            <a:r>
              <a:rPr lang="en-US" dirty="0"/>
              <a:t>Comprehensive exam (breadth + depth)</a:t>
            </a:r>
          </a:p>
          <a:p>
            <a:pPr lvl="1"/>
            <a:r>
              <a:rPr lang="en-US" dirty="0"/>
              <a:t>Dissertation proposal </a:t>
            </a:r>
          </a:p>
          <a:p>
            <a:pPr lvl="1"/>
            <a:r>
              <a:rPr lang="en-US" dirty="0"/>
              <a:t>Dissertation completion</a:t>
            </a:r>
          </a:p>
          <a:p>
            <a:r>
              <a:rPr lang="en-US" dirty="0"/>
              <a:t>Annual review and feedback</a:t>
            </a:r>
          </a:p>
          <a:p>
            <a:pPr lvl="1"/>
            <a:r>
              <a:rPr lang="en-US" dirty="0">
                <a:ea typeface="ＭＳ Ｐゴシック"/>
              </a:rPr>
              <a:t>Structured feedback</a:t>
            </a:r>
            <a:endParaRPr lang="en-US" dirty="0"/>
          </a:p>
          <a:p>
            <a:endParaRPr lang="en-US" dirty="0"/>
          </a:p>
          <a:p>
            <a:endParaRPr lang="en-US" dirty="0"/>
          </a:p>
        </p:txBody>
      </p:sp>
    </p:spTree>
    <p:extLst>
      <p:ext uri="{BB962C8B-B14F-4D97-AF65-F5344CB8AC3E}">
        <p14:creationId xmlns:p14="http://schemas.microsoft.com/office/powerpoint/2010/main" val="833805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2D798-7649-4E6F-ABAD-C6ABCB229914}"/>
              </a:ext>
            </a:extLst>
          </p:cNvPr>
          <p:cNvSpPr>
            <a:spLocks noGrp="1"/>
          </p:cNvSpPr>
          <p:nvPr>
            <p:ph type="title"/>
          </p:nvPr>
        </p:nvSpPr>
        <p:spPr/>
        <p:txBody>
          <a:bodyPr/>
          <a:lstStyle/>
          <a:p>
            <a:r>
              <a:rPr lang="en-US" dirty="0">
                <a:solidFill>
                  <a:srgbClr val="20BE3A"/>
                </a:solidFill>
              </a:rPr>
              <a:t>Related formal and informal training opportunities.</a:t>
            </a:r>
          </a:p>
        </p:txBody>
      </p:sp>
      <p:sp>
        <p:nvSpPr>
          <p:cNvPr id="3" name="Content Placeholder 2">
            <a:extLst>
              <a:ext uri="{FF2B5EF4-FFF2-40B4-BE49-F238E27FC236}">
                <a16:creationId xmlns:a16="http://schemas.microsoft.com/office/drawing/2014/main" id="{07F6E8A3-470E-4463-9DB7-476F177B5B87}"/>
              </a:ext>
            </a:extLst>
          </p:cNvPr>
          <p:cNvSpPr>
            <a:spLocks noGrp="1"/>
          </p:cNvSpPr>
          <p:nvPr>
            <p:ph idx="1"/>
          </p:nvPr>
        </p:nvSpPr>
        <p:spPr/>
        <p:txBody>
          <a:bodyPr/>
          <a:lstStyle/>
          <a:p>
            <a:r>
              <a:rPr lang="en-US" dirty="0"/>
              <a:t>Cognitive Science Program </a:t>
            </a:r>
          </a:p>
          <a:p>
            <a:pPr lvl="1"/>
            <a:r>
              <a:rPr lang="en-US" dirty="0"/>
              <a:t>Graduate specialization</a:t>
            </a:r>
          </a:p>
          <a:p>
            <a:pPr lvl="1"/>
            <a:r>
              <a:rPr lang="en-US" dirty="0"/>
              <a:t>Cognitive Science Forum</a:t>
            </a:r>
          </a:p>
          <a:p>
            <a:pPr lvl="1"/>
            <a:r>
              <a:rPr lang="en-US" dirty="0"/>
              <a:t>Distinguished Speakers</a:t>
            </a:r>
          </a:p>
          <a:p>
            <a:r>
              <a:rPr lang="en-US" dirty="0"/>
              <a:t>Other talk series on campus: NSP, CS, EEBB, Linguistics</a:t>
            </a:r>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112034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B7B5C-2F32-4E21-A9AC-98C8D1336CBF}"/>
              </a:ext>
            </a:extLst>
          </p:cNvPr>
          <p:cNvSpPr>
            <a:spLocks noGrp="1"/>
          </p:cNvSpPr>
          <p:nvPr>
            <p:ph type="title"/>
          </p:nvPr>
        </p:nvSpPr>
        <p:spPr/>
        <p:txBody>
          <a:bodyPr/>
          <a:lstStyle/>
          <a:p>
            <a:r>
              <a:rPr lang="en-US" dirty="0">
                <a:solidFill>
                  <a:srgbClr val="20BE3A"/>
                </a:solidFill>
              </a:rPr>
              <a:t>Selection of CCN Alums</a:t>
            </a:r>
          </a:p>
        </p:txBody>
      </p:sp>
      <p:sp>
        <p:nvSpPr>
          <p:cNvPr id="3" name="Content Placeholder 2">
            <a:extLst>
              <a:ext uri="{FF2B5EF4-FFF2-40B4-BE49-F238E27FC236}">
                <a16:creationId xmlns:a16="http://schemas.microsoft.com/office/drawing/2014/main" id="{0BA6D9D2-8B7C-4327-92C3-30162EF0623A}"/>
              </a:ext>
            </a:extLst>
          </p:cNvPr>
          <p:cNvSpPr>
            <a:spLocks noGrp="1"/>
          </p:cNvSpPr>
          <p:nvPr>
            <p:ph idx="1"/>
          </p:nvPr>
        </p:nvSpPr>
        <p:spPr>
          <a:xfrm>
            <a:off x="609600" y="1530529"/>
            <a:ext cx="10972800" cy="4710783"/>
          </a:xfrm>
        </p:spPr>
        <p:txBody>
          <a:bodyPr/>
          <a:lstStyle/>
          <a:p>
            <a:r>
              <a:rPr lang="en-US" dirty="0"/>
              <a:t>Dr. Alex Burgoyne – Postdoc, Georgia Tech</a:t>
            </a:r>
          </a:p>
          <a:p>
            <a:r>
              <a:rPr lang="en-US" dirty="0"/>
              <a:t>Dr. Carolyn Kroger – Postdoc, University of Michigan</a:t>
            </a:r>
          </a:p>
          <a:p>
            <a:r>
              <a:rPr lang="en-US" dirty="0"/>
              <a:t>Dr. Katelyn Conn – US Army research</a:t>
            </a:r>
          </a:p>
          <a:p>
            <a:r>
              <a:rPr lang="en-US" dirty="0"/>
              <a:t>Dr. Jonathan </a:t>
            </a:r>
            <a:r>
              <a:rPr lang="en-US" dirty="0" err="1"/>
              <a:t>Hakun</a:t>
            </a:r>
            <a:r>
              <a:rPr lang="en-US" dirty="0"/>
              <a:t> – Assistant Prof, Penn State U</a:t>
            </a:r>
          </a:p>
          <a:p>
            <a:r>
              <a:rPr lang="en-US" dirty="0">
                <a:ea typeface="ＭＳ Ｐゴシック"/>
              </a:rPr>
              <a:t>Dr. Peter Kvam – Assistant Prof, Florida State U</a:t>
            </a:r>
          </a:p>
          <a:p>
            <a:r>
              <a:rPr lang="en-US" dirty="0">
                <a:ea typeface="ＭＳ Ｐゴシック"/>
              </a:rPr>
              <a:t>Dr. Stella Qian – Postdoc, Aston University, UK</a:t>
            </a:r>
          </a:p>
          <a:p>
            <a:r>
              <a:rPr lang="en-US" dirty="0">
                <a:ea typeface="ＭＳ Ｐゴシック"/>
              </a:rPr>
              <a:t>Dr. Michelle Stepan – Assistant Prof, U of Pittsburgh</a:t>
            </a:r>
          </a:p>
        </p:txBody>
      </p:sp>
    </p:spTree>
    <p:extLst>
      <p:ext uri="{BB962C8B-B14F-4D97-AF65-F5344CB8AC3E}">
        <p14:creationId xmlns:p14="http://schemas.microsoft.com/office/powerpoint/2010/main" val="2048234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AA75CB-C3AF-4350-9C17-E56D438B1C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75230" y="1600200"/>
            <a:ext cx="7241540" cy="4525963"/>
          </a:xfrm>
        </p:spPr>
      </p:pic>
    </p:spTree>
    <p:extLst>
      <p:ext uri="{BB962C8B-B14F-4D97-AF65-F5344CB8AC3E}">
        <p14:creationId xmlns:p14="http://schemas.microsoft.com/office/powerpoint/2010/main" val="285475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3000"/>
            <a:lum/>
          </a:blip>
          <a:srcRect/>
          <a:stretch>
            <a:fillRect t="-10000" b="-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B96FD-ED06-4857-BD2B-48AEC72FB685}"/>
              </a:ext>
            </a:extLst>
          </p:cNvPr>
          <p:cNvSpPr>
            <a:spLocks noGrp="1"/>
          </p:cNvSpPr>
          <p:nvPr>
            <p:ph type="title"/>
          </p:nvPr>
        </p:nvSpPr>
        <p:spPr>
          <a:xfrm>
            <a:off x="609600" y="728662"/>
            <a:ext cx="10972800" cy="480233"/>
          </a:xfrm>
        </p:spPr>
        <p:txBody>
          <a:bodyPr>
            <a:normAutofit fontScale="90000"/>
          </a:bodyPr>
          <a:lstStyle/>
          <a:p>
            <a:r>
              <a:rPr lang="en-US" dirty="0">
                <a:solidFill>
                  <a:schemeClr val="tx1">
                    <a:lumMod val="65000"/>
                    <a:lumOff val="35000"/>
                  </a:schemeClr>
                </a:solidFill>
              </a:rPr>
              <a:t>How will I spend my time?</a:t>
            </a:r>
          </a:p>
        </p:txBody>
      </p:sp>
      <p:sp>
        <p:nvSpPr>
          <p:cNvPr id="3" name="Content Placeholder 2">
            <a:extLst>
              <a:ext uri="{FF2B5EF4-FFF2-40B4-BE49-F238E27FC236}">
                <a16:creationId xmlns:a16="http://schemas.microsoft.com/office/drawing/2014/main" id="{F745C5BB-045F-42FE-A2E7-B8CEE5091011}"/>
              </a:ext>
            </a:extLst>
          </p:cNvPr>
          <p:cNvSpPr>
            <a:spLocks noGrp="1"/>
          </p:cNvSpPr>
          <p:nvPr>
            <p:ph idx="1"/>
          </p:nvPr>
        </p:nvSpPr>
        <p:spPr/>
        <p:txBody>
          <a:bodyPr/>
          <a:lstStyle/>
          <a:p>
            <a:r>
              <a:rPr lang="en-US" b="1" dirty="0"/>
              <a:t>2-3 courses each semester of first year</a:t>
            </a:r>
          </a:p>
          <a:p>
            <a:r>
              <a:rPr lang="en-US" b="1" dirty="0"/>
              <a:t>Actively engage in research from the start</a:t>
            </a:r>
          </a:p>
          <a:p>
            <a:r>
              <a:rPr lang="en-US" b="1" dirty="0"/>
              <a:t>Informal training through seminars, research lab meetings, workshops</a:t>
            </a:r>
          </a:p>
          <a:p>
            <a:r>
              <a:rPr lang="en-US" b="1" dirty="0"/>
              <a:t>Master’s thesis completed in first several years; dissertation typically within 5 years</a:t>
            </a:r>
          </a:p>
        </p:txBody>
      </p:sp>
    </p:spTree>
    <p:extLst>
      <p:ext uri="{BB962C8B-B14F-4D97-AF65-F5344CB8AC3E}">
        <p14:creationId xmlns:p14="http://schemas.microsoft.com/office/powerpoint/2010/main" val="3912761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544D-6DEE-4122-81D8-C1D288DC9922}"/>
              </a:ext>
            </a:extLst>
          </p:cNvPr>
          <p:cNvSpPr>
            <a:spLocks noGrp="1"/>
          </p:cNvSpPr>
          <p:nvPr>
            <p:ph type="title"/>
          </p:nvPr>
        </p:nvSpPr>
        <p:spPr/>
        <p:txBody>
          <a:bodyPr>
            <a:normAutofit fontScale="90000"/>
          </a:bodyPr>
          <a:lstStyle/>
          <a:p>
            <a:r>
              <a:rPr lang="en-US" dirty="0"/>
              <a:t>What stands out about this graduate program?</a:t>
            </a:r>
          </a:p>
        </p:txBody>
      </p:sp>
      <p:sp>
        <p:nvSpPr>
          <p:cNvPr id="3" name="Content Placeholder 2">
            <a:extLst>
              <a:ext uri="{FF2B5EF4-FFF2-40B4-BE49-F238E27FC236}">
                <a16:creationId xmlns:a16="http://schemas.microsoft.com/office/drawing/2014/main" id="{41C1E03A-5A67-49F3-A164-CC2B87B6F70C}"/>
              </a:ext>
            </a:extLst>
          </p:cNvPr>
          <p:cNvSpPr>
            <a:spLocks noGrp="1"/>
          </p:cNvSpPr>
          <p:nvPr>
            <p:ph idx="1"/>
          </p:nvPr>
        </p:nvSpPr>
        <p:spPr/>
        <p:txBody>
          <a:bodyPr/>
          <a:lstStyle/>
          <a:p>
            <a:r>
              <a:rPr lang="en-US" dirty="0"/>
              <a:t>Available resources</a:t>
            </a:r>
          </a:p>
          <a:p>
            <a:pPr lvl="1"/>
            <a:r>
              <a:rPr lang="en-US" dirty="0"/>
              <a:t>Funding, professional development, student organizations</a:t>
            </a:r>
          </a:p>
          <a:p>
            <a:r>
              <a:rPr lang="en-US" dirty="0"/>
              <a:t>Student involvement in publications/presentations/awards</a:t>
            </a:r>
          </a:p>
          <a:p>
            <a:r>
              <a:rPr lang="en-US" dirty="0"/>
              <a:t>Success of alums</a:t>
            </a:r>
          </a:p>
          <a:p>
            <a:endParaRPr lang="en-US" dirty="0"/>
          </a:p>
        </p:txBody>
      </p:sp>
      <p:pic>
        <p:nvPicPr>
          <p:cNvPr id="5" name="Picture 4" descr="A picture containing text, clipart&#10;&#10;Description automatically generated">
            <a:extLst>
              <a:ext uri="{FF2B5EF4-FFF2-40B4-BE49-F238E27FC236}">
                <a16:creationId xmlns:a16="http://schemas.microsoft.com/office/drawing/2014/main" id="{C268B261-6FE9-45CA-97E2-F5F04D117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9730" y="4076569"/>
            <a:ext cx="2421795" cy="2072977"/>
          </a:xfrm>
          <a:prstGeom prst="rect">
            <a:avLst/>
          </a:prstGeom>
        </p:spPr>
      </p:pic>
    </p:spTree>
    <p:extLst>
      <p:ext uri="{BB962C8B-B14F-4D97-AF65-F5344CB8AC3E}">
        <p14:creationId xmlns:p14="http://schemas.microsoft.com/office/powerpoint/2010/main" val="2508133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500" dirty="0"/>
              <a:t>What kind of applicant are we looking for? </a:t>
            </a:r>
          </a:p>
        </p:txBody>
      </p:sp>
      <p:sp>
        <p:nvSpPr>
          <p:cNvPr id="3" name="Content Placeholder 2"/>
          <p:cNvSpPr>
            <a:spLocks noGrp="1"/>
          </p:cNvSpPr>
          <p:nvPr>
            <p:ph idx="1"/>
          </p:nvPr>
        </p:nvSpPr>
        <p:spPr>
          <a:xfrm>
            <a:off x="609601" y="2059668"/>
            <a:ext cx="4679092" cy="1536148"/>
          </a:xfrm>
        </p:spPr>
        <p:txBody>
          <a:bodyPr>
            <a:normAutofit/>
          </a:bodyPr>
          <a:lstStyle/>
          <a:p>
            <a:pPr marL="0" indent="0">
              <a:buNone/>
            </a:pPr>
            <a:r>
              <a:rPr lang="en-US" dirty="0"/>
              <a:t>PhD is a </a:t>
            </a:r>
            <a:r>
              <a:rPr lang="en-US" i="1" dirty="0"/>
              <a:t>research </a:t>
            </a:r>
            <a:r>
              <a:rPr lang="en-US" dirty="0"/>
              <a:t>degree</a:t>
            </a:r>
          </a:p>
        </p:txBody>
      </p:sp>
      <p:graphicFrame>
        <p:nvGraphicFramePr>
          <p:cNvPr id="5" name="Content Placeholder 4">
            <a:extLst>
              <a:ext uri="{FF2B5EF4-FFF2-40B4-BE49-F238E27FC236}">
                <a16:creationId xmlns:a16="http://schemas.microsoft.com/office/drawing/2014/main" id="{064AB9AC-C9FF-4B2A-9BF4-AE50356658BF}"/>
              </a:ext>
            </a:extLst>
          </p:cNvPr>
          <p:cNvGraphicFramePr>
            <a:graphicFrameLocks noGrp="1"/>
          </p:cNvGraphicFramePr>
          <p:nvPr>
            <p:ph idx="13"/>
          </p:nvPr>
        </p:nvGraphicFramePr>
        <p:xfrm>
          <a:off x="6315075" y="2058988"/>
          <a:ext cx="5267325" cy="4297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6350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90000"/>
              </a:lnSpc>
            </a:pPr>
            <a:r>
              <a:rPr lang="en-US" sz="2800"/>
              <a:t>What should I include in my application?</a:t>
            </a:r>
          </a:p>
        </p:txBody>
      </p:sp>
      <p:sp>
        <p:nvSpPr>
          <p:cNvPr id="3" name="Content Placeholder 2"/>
          <p:cNvSpPr>
            <a:spLocks noGrp="1"/>
          </p:cNvSpPr>
          <p:nvPr>
            <p:ph idx="1"/>
          </p:nvPr>
        </p:nvSpPr>
        <p:spPr/>
        <p:txBody>
          <a:bodyPr numCol="1">
            <a:normAutofit fontScale="92500" lnSpcReduction="20000"/>
          </a:bodyPr>
          <a:lstStyle/>
          <a:p>
            <a:pPr>
              <a:lnSpc>
                <a:spcPct val="90000"/>
              </a:lnSpc>
              <a:spcAft>
                <a:spcPts val="600"/>
              </a:spcAft>
            </a:pPr>
            <a:r>
              <a:rPr lang="en-US" sz="2200" b="1" dirty="0"/>
              <a:t>Required scores</a:t>
            </a:r>
            <a:endParaRPr lang="en-US" sz="2200" dirty="0"/>
          </a:p>
          <a:p>
            <a:pPr lvl="1">
              <a:lnSpc>
                <a:spcPct val="90000"/>
              </a:lnSpc>
              <a:spcAft>
                <a:spcPts val="600"/>
              </a:spcAft>
            </a:pPr>
            <a:r>
              <a:rPr lang="en-US" sz="2200" dirty="0"/>
              <a:t>GPA</a:t>
            </a:r>
          </a:p>
          <a:p>
            <a:pPr lvl="1">
              <a:lnSpc>
                <a:spcPct val="90000"/>
              </a:lnSpc>
              <a:spcAft>
                <a:spcPts val="600"/>
              </a:spcAft>
            </a:pPr>
            <a:r>
              <a:rPr lang="en-US" sz="2200" b="1" dirty="0"/>
              <a:t>Optional</a:t>
            </a:r>
          </a:p>
          <a:p>
            <a:pPr lvl="1">
              <a:lnSpc>
                <a:spcPct val="90000"/>
              </a:lnSpc>
              <a:spcAft>
                <a:spcPts val="600"/>
              </a:spcAft>
            </a:pPr>
            <a:r>
              <a:rPr lang="en-US" sz="2200" dirty="0"/>
              <a:t>GRE</a:t>
            </a:r>
          </a:p>
          <a:p>
            <a:pPr>
              <a:lnSpc>
                <a:spcPct val="90000"/>
              </a:lnSpc>
              <a:spcAft>
                <a:spcPts val="600"/>
              </a:spcAft>
            </a:pPr>
            <a:r>
              <a:rPr lang="en-US" sz="2200" b="1" dirty="0"/>
              <a:t>Recommendations</a:t>
            </a:r>
          </a:p>
          <a:p>
            <a:pPr lvl="1">
              <a:lnSpc>
                <a:spcPct val="90000"/>
              </a:lnSpc>
              <a:spcAft>
                <a:spcPts val="600"/>
              </a:spcAft>
            </a:pPr>
            <a:r>
              <a:rPr lang="en-US" sz="2200" dirty="0"/>
              <a:t>Who to ask? When to ask?</a:t>
            </a:r>
          </a:p>
          <a:p>
            <a:pPr>
              <a:lnSpc>
                <a:spcPct val="90000"/>
              </a:lnSpc>
              <a:spcAft>
                <a:spcPts val="600"/>
              </a:spcAft>
            </a:pPr>
            <a:r>
              <a:rPr lang="en-US" sz="2200" b="1" dirty="0"/>
              <a:t>Personal Statements</a:t>
            </a:r>
            <a:endParaRPr lang="en-US" sz="2200" dirty="0"/>
          </a:p>
          <a:p>
            <a:pPr lvl="1">
              <a:lnSpc>
                <a:spcPct val="90000"/>
              </a:lnSpc>
              <a:spcAft>
                <a:spcPts val="600"/>
              </a:spcAft>
            </a:pPr>
            <a:r>
              <a:rPr lang="en-US" sz="2200" dirty="0"/>
              <a:t>What makes you stand out?</a:t>
            </a:r>
          </a:p>
          <a:p>
            <a:pPr lvl="1">
              <a:lnSpc>
                <a:spcPct val="90000"/>
              </a:lnSpc>
              <a:spcAft>
                <a:spcPts val="600"/>
              </a:spcAft>
            </a:pPr>
            <a:r>
              <a:rPr lang="en-US" sz="2200" dirty="0"/>
              <a:t>What will you do with this degree?</a:t>
            </a:r>
          </a:p>
          <a:p>
            <a:pPr lvl="1">
              <a:lnSpc>
                <a:spcPct val="90000"/>
              </a:lnSpc>
              <a:spcAft>
                <a:spcPts val="600"/>
              </a:spcAft>
            </a:pPr>
            <a:r>
              <a:rPr lang="en-US" sz="2200" b="1" dirty="0"/>
              <a:t>Interviews</a:t>
            </a:r>
          </a:p>
          <a:p>
            <a:pPr lvl="1">
              <a:lnSpc>
                <a:spcPct val="90000"/>
              </a:lnSpc>
              <a:spcAft>
                <a:spcPts val="600"/>
              </a:spcAft>
            </a:pPr>
            <a:r>
              <a:rPr lang="en-US" sz="2200" dirty="0"/>
              <a:t>Some but not all areas do interviews as a second stage</a:t>
            </a:r>
          </a:p>
        </p:txBody>
      </p:sp>
    </p:spTree>
    <p:extLst>
      <p:ext uri="{BB962C8B-B14F-4D97-AF65-F5344CB8AC3E}">
        <p14:creationId xmlns:p14="http://schemas.microsoft.com/office/powerpoint/2010/main" val="86120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Statement Elements</a:t>
            </a:r>
          </a:p>
        </p:txBody>
      </p:sp>
      <p:sp>
        <p:nvSpPr>
          <p:cNvPr id="3" name="Content Placeholder 2"/>
          <p:cNvSpPr>
            <a:spLocks noGrp="1"/>
          </p:cNvSpPr>
          <p:nvPr>
            <p:ph idx="1"/>
          </p:nvPr>
        </p:nvSpPr>
        <p:spPr>
          <a:xfrm>
            <a:off x="1981200" y="1814984"/>
            <a:ext cx="8229600" cy="4066495"/>
          </a:xfrm>
        </p:spPr>
        <p:txBody>
          <a:bodyPr>
            <a:normAutofit fontScale="92500" lnSpcReduction="10000"/>
          </a:bodyPr>
          <a:lstStyle/>
          <a:p>
            <a:r>
              <a:rPr lang="en-US" dirty="0"/>
              <a:t>Relevant background about you</a:t>
            </a:r>
          </a:p>
          <a:p>
            <a:r>
              <a:rPr lang="en-US" dirty="0"/>
              <a:t>Your experiences</a:t>
            </a:r>
          </a:p>
          <a:p>
            <a:r>
              <a:rPr lang="en-US" dirty="0"/>
              <a:t>The skills you gained from these experiences</a:t>
            </a:r>
          </a:p>
          <a:p>
            <a:r>
              <a:rPr lang="en-US" dirty="0"/>
              <a:t>Your specific strengths</a:t>
            </a:r>
          </a:p>
          <a:p>
            <a:r>
              <a:rPr lang="en-US" dirty="0"/>
              <a:t>Your goals </a:t>
            </a:r>
          </a:p>
          <a:p>
            <a:r>
              <a:rPr lang="en-US" dirty="0"/>
              <a:t>Your interests</a:t>
            </a:r>
          </a:p>
          <a:p>
            <a:r>
              <a:rPr lang="en-US" dirty="0"/>
              <a:t>Who you want to work with</a:t>
            </a:r>
          </a:p>
          <a:p>
            <a:pPr lvl="1"/>
            <a:r>
              <a:rPr lang="en-US" i="1" dirty="0"/>
              <a:t>Review department website and faculty webpages and CVs to help determine this!</a:t>
            </a:r>
          </a:p>
        </p:txBody>
      </p:sp>
      <p:pic>
        <p:nvPicPr>
          <p:cNvPr id="3074" name="Picture 2" descr="Seven Tips To Improve Your About Me Page on your website">
            <a:extLst>
              <a:ext uri="{FF2B5EF4-FFF2-40B4-BE49-F238E27FC236}">
                <a16:creationId xmlns:a16="http://schemas.microsoft.com/office/drawing/2014/main" id="{F6C5DFE2-B49B-4197-A69A-B75E3FB197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6260" y="140130"/>
            <a:ext cx="3449079" cy="2438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868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302" y="1280402"/>
            <a:ext cx="7772400" cy="770821"/>
          </a:xfrm>
        </p:spPr>
        <p:txBody>
          <a:bodyPr>
            <a:normAutofit fontScale="90000"/>
          </a:bodyPr>
          <a:lstStyle/>
          <a:p>
            <a:pPr algn="ctr"/>
            <a:r>
              <a:rPr lang="en-US" sz="4400" dirty="0"/>
              <a:t>How to apply</a:t>
            </a:r>
            <a:br>
              <a:rPr lang="en-US" b="1" dirty="0"/>
            </a:br>
            <a:br>
              <a:rPr lang="en-US" b="1" dirty="0"/>
            </a:br>
            <a:endParaRPr lang="en-US" b="1" dirty="0"/>
          </a:p>
        </p:txBody>
      </p:sp>
      <p:sp>
        <p:nvSpPr>
          <p:cNvPr id="3" name="Subtitle 2"/>
          <p:cNvSpPr>
            <a:spLocks noGrp="1"/>
          </p:cNvSpPr>
          <p:nvPr>
            <p:ph type="subTitle" idx="1"/>
          </p:nvPr>
        </p:nvSpPr>
        <p:spPr>
          <a:xfrm>
            <a:off x="1672281" y="2582366"/>
            <a:ext cx="8847438" cy="3040600"/>
          </a:xfrm>
        </p:spPr>
        <p:txBody>
          <a:bodyPr>
            <a:normAutofit fontScale="47500" lnSpcReduction="20000"/>
          </a:bodyPr>
          <a:lstStyle/>
          <a:p>
            <a:pPr algn="ctr"/>
            <a:endParaRPr lang="en-US" sz="6400" dirty="0"/>
          </a:p>
          <a:p>
            <a:pPr algn="ctr"/>
            <a:r>
              <a:rPr lang="en-US" sz="6400" dirty="0">
                <a:hlinkClick r:id="rId2"/>
              </a:rPr>
              <a:t>https://admissions.msu.edu/apply/graduate-students</a:t>
            </a:r>
            <a:endParaRPr lang="en-US" sz="6400" dirty="0"/>
          </a:p>
          <a:p>
            <a:pPr algn="ctr"/>
            <a:endParaRPr lang="en-US" sz="6400" dirty="0"/>
          </a:p>
          <a:p>
            <a:pPr algn="ctr"/>
            <a:r>
              <a:rPr lang="en-US" sz="6400" dirty="0">
                <a:hlinkClick r:id="rId3"/>
              </a:rPr>
              <a:t>https://psychology.msu.edu/_assets/pdfs/grads-prospective/gradapplicationguidance.pdf</a:t>
            </a:r>
            <a:endParaRPr lang="en-US" sz="6400" dirty="0"/>
          </a:p>
          <a:p>
            <a:pPr algn="ctr"/>
            <a:endParaRPr lang="en-US" sz="6400" dirty="0"/>
          </a:p>
          <a:p>
            <a:pPr algn="ctr"/>
            <a:endParaRPr lang="en-US" sz="3600" dirty="0"/>
          </a:p>
          <a:p>
            <a:pPr algn="ctr"/>
            <a:endParaRPr lang="en-US" sz="1800" dirty="0"/>
          </a:p>
          <a:p>
            <a:pPr algn="ctr"/>
            <a:endParaRPr lang="en-US" dirty="0"/>
          </a:p>
          <a:p>
            <a:pPr algn="ctr"/>
            <a:endParaRPr lang="en-US" dirty="0"/>
          </a:p>
          <a:p>
            <a:endParaRPr lang="en-US" dirty="0"/>
          </a:p>
        </p:txBody>
      </p:sp>
    </p:spTree>
    <p:extLst>
      <p:ext uri="{BB962C8B-B14F-4D97-AF65-F5344CB8AC3E}">
        <p14:creationId xmlns:p14="http://schemas.microsoft.com/office/powerpoint/2010/main" val="1923393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C426-5A52-FE4E-A7B1-EE2A01F2EA89}"/>
              </a:ext>
            </a:extLst>
          </p:cNvPr>
          <p:cNvSpPr>
            <a:spLocks noGrp="1"/>
          </p:cNvSpPr>
          <p:nvPr>
            <p:ph type="ctrTitle"/>
          </p:nvPr>
        </p:nvSpPr>
        <p:spPr>
          <a:xfrm>
            <a:off x="2209800" y="1324005"/>
            <a:ext cx="7772400" cy="1301965"/>
          </a:xfrm>
        </p:spPr>
        <p:txBody>
          <a:bodyPr/>
          <a:lstStyle/>
          <a:p>
            <a:pPr algn="ctr"/>
            <a:r>
              <a:rPr lang="en-US" dirty="0"/>
              <a:t>Things to consider as you apply</a:t>
            </a:r>
          </a:p>
        </p:txBody>
      </p:sp>
      <p:sp>
        <p:nvSpPr>
          <p:cNvPr id="3" name="Subtitle 2">
            <a:extLst>
              <a:ext uri="{FF2B5EF4-FFF2-40B4-BE49-F238E27FC236}">
                <a16:creationId xmlns:a16="http://schemas.microsoft.com/office/drawing/2014/main" id="{4470EC7D-9F1C-A745-8E68-11E1F8784C3B}"/>
              </a:ext>
            </a:extLst>
          </p:cNvPr>
          <p:cNvSpPr>
            <a:spLocks noGrp="1"/>
          </p:cNvSpPr>
          <p:nvPr>
            <p:ph type="subTitle" idx="1"/>
          </p:nvPr>
        </p:nvSpPr>
        <p:spPr>
          <a:xfrm>
            <a:off x="2209800" y="2187147"/>
            <a:ext cx="7772400" cy="4201930"/>
          </a:xfrm>
        </p:spPr>
        <p:txBody>
          <a:bodyPr>
            <a:normAutofit/>
          </a:bodyPr>
          <a:lstStyle/>
          <a:p>
            <a:pPr marL="342900" indent="-342900">
              <a:buFontTx/>
              <a:buChar char="-"/>
            </a:pPr>
            <a:r>
              <a:rPr lang="en-US" dirty="0"/>
              <a:t>Give yourself plenty of time to collect materials and work with the online portal</a:t>
            </a:r>
          </a:p>
          <a:p>
            <a:pPr marL="342900" indent="-342900">
              <a:buFontTx/>
              <a:buChar char="-"/>
            </a:pPr>
            <a:r>
              <a:rPr lang="en-US" dirty="0"/>
              <a:t>Use the online portal for queries about application status</a:t>
            </a:r>
          </a:p>
          <a:p>
            <a:pPr marL="342900" indent="-342900">
              <a:buFontTx/>
              <a:buChar char="-"/>
            </a:pPr>
            <a:r>
              <a:rPr lang="en-US" dirty="0"/>
              <a:t>Initial contact is via the online portal, followed by outreach to you from admissions chairs and sometimes other faculty members</a:t>
            </a:r>
          </a:p>
          <a:p>
            <a:pPr marL="342900" indent="-342900">
              <a:buFontTx/>
              <a:buChar char="-"/>
            </a:pPr>
            <a:r>
              <a:rPr lang="en-US" dirty="0"/>
              <a:t>Recognize that the decision-making process takes time and is iterative (is conducted in stages)</a:t>
            </a:r>
          </a:p>
          <a:p>
            <a:pPr marL="342900" indent="-342900">
              <a:buFontTx/>
              <a:buChar char="-"/>
            </a:pPr>
            <a:endParaRPr lang="en-US" dirty="0"/>
          </a:p>
          <a:p>
            <a:pPr marL="342900" indent="-342900">
              <a:buFontTx/>
              <a:buChar char="-"/>
            </a:pPr>
            <a:endParaRPr lang="en-US" dirty="0"/>
          </a:p>
          <a:p>
            <a:pPr marL="342900" indent="-342900">
              <a:buFontTx/>
              <a:buChar char="-"/>
            </a:pPr>
            <a:endParaRPr lang="en-US" dirty="0"/>
          </a:p>
          <a:p>
            <a:pPr marL="342900" indent="-342900">
              <a:buFontTx/>
              <a:buChar char="-"/>
            </a:pPr>
            <a:endParaRPr lang="en-US" dirty="0"/>
          </a:p>
        </p:txBody>
      </p:sp>
    </p:spTree>
    <p:extLst>
      <p:ext uri="{BB962C8B-B14F-4D97-AF65-F5344CB8AC3E}">
        <p14:creationId xmlns:p14="http://schemas.microsoft.com/office/powerpoint/2010/main" val="747730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1A8D7-636A-4557-A87D-3E8B4127086C}"/>
              </a:ext>
            </a:extLst>
          </p:cNvPr>
          <p:cNvSpPr>
            <a:spLocks noGrp="1"/>
          </p:cNvSpPr>
          <p:nvPr>
            <p:ph type="title"/>
          </p:nvPr>
        </p:nvSpPr>
        <p:spPr/>
        <p:txBody>
          <a:bodyPr/>
          <a:lstStyle/>
          <a:p>
            <a:r>
              <a:rPr lang="en-US" dirty="0"/>
              <a:t>Timeline for applications</a:t>
            </a:r>
          </a:p>
        </p:txBody>
      </p:sp>
      <p:graphicFrame>
        <p:nvGraphicFramePr>
          <p:cNvPr id="4" name="Content Placeholder 3">
            <a:extLst>
              <a:ext uri="{FF2B5EF4-FFF2-40B4-BE49-F238E27FC236}">
                <a16:creationId xmlns:a16="http://schemas.microsoft.com/office/drawing/2014/main" id="{56A393F1-7DA7-4442-9C36-F79DEA336549}"/>
              </a:ext>
            </a:extLst>
          </p:cNvPr>
          <p:cNvGraphicFramePr>
            <a:graphicFrameLocks noGrp="1"/>
          </p:cNvGraphicFramePr>
          <p:nvPr>
            <p:ph idx="1"/>
          </p:nvPr>
        </p:nvGraphicFramePr>
        <p:xfrm>
          <a:off x="609601" y="1359244"/>
          <a:ext cx="11154032" cy="5177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2645718"/>
      </p:ext>
    </p:extLst>
  </p:cSld>
  <p:clrMapOvr>
    <a:masterClrMapping/>
  </p:clrMapOvr>
</p:sld>
</file>

<file path=ppt/theme/theme1.xml><?xml version="1.0" encoding="utf-8"?>
<a:theme xmlns:a="http://schemas.openxmlformats.org/drawingml/2006/main" name="Crop">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partansWill_2 template">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SpartansWill_2 template">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MSU 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Wordmark" id="{B922F58C-BBA5-F347-BA1F-BCD32A6C98C3}" vid="{F2D4553F-1312-E44A-AB7C-D98185B3D3A1}"/>
    </a:ext>
  </a:extLst>
</a:theme>
</file>

<file path=ppt/theme/theme10.xml><?xml version="1.0" encoding="utf-8"?>
<a:theme xmlns:a="http://schemas.openxmlformats.org/drawingml/2006/main" name="MSU Wordmark design">
  <a:themeElements>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8137943F-5870-9643-B657-B51075C7D20D}" vid="{8E8A6DC1-F0C0-0248-BF1D-4ED6BE873D9F}"/>
    </a:ext>
  </a:extLst>
</a:theme>
</file>

<file path=ppt/theme/theme11.xml><?xml version="1.0" encoding="utf-8"?>
<a:theme xmlns:a="http://schemas.openxmlformats.org/drawingml/2006/main" name="1_MSU Template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Wordmark" id="{B922F58C-BBA5-F347-BA1F-BCD32A6C98C3}" vid="{F2D4553F-1312-E44A-AB7C-D98185B3D3A1}"/>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Custom 3">
    <a:dk1>
      <a:sysClr val="windowText" lastClr="000000"/>
    </a:dk1>
    <a:lt1>
      <a:sysClr val="window" lastClr="FFFFFF"/>
    </a:lt1>
    <a:dk2>
      <a:srgbClr val="18453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technology and hiring</Template>
  <TotalTime>8275</TotalTime>
  <Words>1355</Words>
  <Application>Microsoft Office PowerPoint</Application>
  <PresentationFormat>Widescreen</PresentationFormat>
  <Paragraphs>187</Paragraphs>
  <Slides>20</Slides>
  <Notes>16</Notes>
  <HiddenSlides>0</HiddenSlides>
  <MMClips>0</MMClips>
  <ScaleCrop>false</ScaleCrop>
  <HeadingPairs>
    <vt:vector size="6" baseType="variant">
      <vt:variant>
        <vt:lpstr>Fonts Used</vt:lpstr>
      </vt:variant>
      <vt:variant>
        <vt:i4>10</vt:i4>
      </vt:variant>
      <vt:variant>
        <vt:lpstr>Theme</vt:lpstr>
      </vt:variant>
      <vt:variant>
        <vt:i4>11</vt:i4>
      </vt:variant>
      <vt:variant>
        <vt:lpstr>Slide Titles</vt:lpstr>
      </vt:variant>
      <vt:variant>
        <vt:i4>20</vt:i4>
      </vt:variant>
    </vt:vector>
  </HeadingPairs>
  <TitlesOfParts>
    <vt:vector size="41" baseType="lpstr">
      <vt:lpstr>ＭＳ Ｐゴシック</vt:lpstr>
      <vt:lpstr>Arial</vt:lpstr>
      <vt:lpstr>Calibri</vt:lpstr>
      <vt:lpstr>Calibri Light</vt:lpstr>
      <vt:lpstr>Franklin Gothic Book</vt:lpstr>
      <vt:lpstr>Gotham Book</vt:lpstr>
      <vt:lpstr>Gotham SSm A</vt:lpstr>
      <vt:lpstr>Gotham-Bold</vt:lpstr>
      <vt:lpstr>Lato</vt:lpstr>
      <vt:lpstr>Wingdings</vt:lpstr>
      <vt:lpstr>Crop</vt:lpstr>
      <vt:lpstr>Office Theme</vt:lpstr>
      <vt:lpstr>1_Office Theme</vt:lpstr>
      <vt:lpstr>2_Office Theme</vt:lpstr>
      <vt:lpstr>SpartansWill_2 template</vt:lpstr>
      <vt:lpstr>Custom Design</vt:lpstr>
      <vt:lpstr>1_SpartansWill_2 template</vt:lpstr>
      <vt:lpstr>1_Custom Design</vt:lpstr>
      <vt:lpstr>MSU Template 1</vt:lpstr>
      <vt:lpstr>MSU Wordmark design</vt:lpstr>
      <vt:lpstr>1_MSU Template 1</vt:lpstr>
      <vt:lpstr>Michigan State University Psychology PhD Program  Cognition &amp; Cognitive Neuroscience</vt:lpstr>
      <vt:lpstr>Session Agenda</vt:lpstr>
      <vt:lpstr>Who are we</vt:lpstr>
      <vt:lpstr>Where are we</vt:lpstr>
      <vt:lpstr>How are we organized?</vt:lpstr>
      <vt:lpstr>9 CCN core faculty with research labs</vt:lpstr>
      <vt:lpstr>Facilities &amp; Technology</vt:lpstr>
      <vt:lpstr>Structure of CCN program</vt:lpstr>
      <vt:lpstr>Structure of CCN program (cont’d)</vt:lpstr>
      <vt:lpstr>Related formal and informal training opportunities.</vt:lpstr>
      <vt:lpstr>Selection of CCN Alums</vt:lpstr>
      <vt:lpstr>PowerPoint Presentation</vt:lpstr>
      <vt:lpstr>How will I spend my time?</vt:lpstr>
      <vt:lpstr>What stands out about this graduate program?</vt:lpstr>
      <vt:lpstr>What kind of applicant are we looking for? </vt:lpstr>
      <vt:lpstr>What should I include in my application?</vt:lpstr>
      <vt:lpstr>Personal Statement Elements</vt:lpstr>
      <vt:lpstr>How to apply  </vt:lpstr>
      <vt:lpstr>Things to consider as you apply</vt:lpstr>
      <vt:lpstr>Timeline for applications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for area breakout</dc:title>
  <dc:creator>Ryan, Ann</dc:creator>
  <cp:lastModifiedBy>Carter-McGee, Parryss</cp:lastModifiedBy>
  <cp:revision>118</cp:revision>
  <dcterms:created xsi:type="dcterms:W3CDTF">2021-03-15T18:53:46Z</dcterms:created>
  <dcterms:modified xsi:type="dcterms:W3CDTF">2026-09-29T20:45:24Z</dcterms:modified>
</cp:coreProperties>
</file>