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2.xml" ContentType="application/inkml+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 id="2147483667" r:id="rId5"/>
    <p:sldMasterId id="2147483673" r:id="rId6"/>
  </p:sldMasterIdLst>
  <p:notesMasterIdLst>
    <p:notesMasterId r:id="rId20"/>
  </p:notesMasterIdLst>
  <p:sldIdLst>
    <p:sldId id="256" r:id="rId7"/>
    <p:sldId id="288" r:id="rId8"/>
    <p:sldId id="258" r:id="rId9"/>
    <p:sldId id="259" r:id="rId10"/>
    <p:sldId id="290" r:id="rId11"/>
    <p:sldId id="261" r:id="rId12"/>
    <p:sldId id="262" r:id="rId13"/>
    <p:sldId id="280" r:id="rId14"/>
    <p:sldId id="269" r:id="rId15"/>
    <p:sldId id="284" r:id="rId16"/>
    <p:sldId id="263" r:id="rId17"/>
    <p:sldId id="264" r:id="rId18"/>
    <p:sldId id="265"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310395-4220-475C-BA52-22E806EBC622}" v="11" dt="2026-09-28T21:38:46.3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869"/>
    <p:restoredTop sz="67554" autoAdjust="0"/>
  </p:normalViewPr>
  <p:slideViewPr>
    <p:cSldViewPr snapToGrid="0" snapToObjects="1">
      <p:cViewPr varScale="1">
        <p:scale>
          <a:sx n="75" d="100"/>
          <a:sy n="75" d="100"/>
        </p:scale>
        <p:origin x="241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vendosky, Alytia" userId="aa680603-a15a-4274-8910-f1a3365aa371" providerId="ADAL" clId="{878F8D06-E6F0-4DFE-931C-7A3B0D3071F0}"/>
    <pc:docChg chg="addSld modSld">
      <pc:chgData name="Levendosky, Alytia" userId="aa680603-a15a-4274-8910-f1a3365aa371" providerId="ADAL" clId="{878F8D06-E6F0-4DFE-931C-7A3B0D3071F0}" dt="2026-09-28T21:38:51.314" v="11" actId="1076"/>
      <pc:docMkLst>
        <pc:docMk/>
      </pc:docMkLst>
      <pc:sldChg chg="modSp">
        <pc:chgData name="Levendosky, Alytia" userId="aa680603-a15a-4274-8910-f1a3365aa371" providerId="ADAL" clId="{878F8D06-E6F0-4DFE-931C-7A3B0D3071F0}" dt="2026-09-27T12:37:18.227" v="6" actId="113"/>
        <pc:sldMkLst>
          <pc:docMk/>
          <pc:sldMk cId="2482852854" sldId="261"/>
        </pc:sldMkLst>
        <pc:graphicFrameChg chg="mod">
          <ac:chgData name="Levendosky, Alytia" userId="aa680603-a15a-4274-8910-f1a3365aa371" providerId="ADAL" clId="{878F8D06-E6F0-4DFE-931C-7A3B0D3071F0}" dt="2026-09-27T12:37:18.227" v="6" actId="113"/>
          <ac:graphicFrameMkLst>
            <pc:docMk/>
            <pc:sldMk cId="2482852854" sldId="261"/>
            <ac:graphicFrameMk id="5" creationId="{A67DE20E-F8B1-4132-9028-0DD303BF1726}"/>
          </ac:graphicFrameMkLst>
        </pc:graphicFrameChg>
      </pc:sldChg>
      <pc:sldChg chg="modSp mod">
        <pc:chgData name="Levendosky, Alytia" userId="aa680603-a15a-4274-8910-f1a3365aa371" providerId="ADAL" clId="{878F8D06-E6F0-4DFE-931C-7A3B0D3071F0}" dt="2026-09-28T21:38:51.314" v="11" actId="1076"/>
        <pc:sldMkLst>
          <pc:docMk/>
          <pc:sldMk cId="1749748599" sldId="269"/>
        </pc:sldMkLst>
        <pc:spChg chg="mod">
          <ac:chgData name="Levendosky, Alytia" userId="aa680603-a15a-4274-8910-f1a3365aa371" providerId="ADAL" clId="{878F8D06-E6F0-4DFE-931C-7A3B0D3071F0}" dt="2026-09-28T21:38:51.314" v="11" actId="1076"/>
          <ac:spMkLst>
            <pc:docMk/>
            <pc:sldMk cId="1749748599" sldId="269"/>
            <ac:spMk id="4" creationId="{C6E58335-384D-61A9-F128-5AE2A5E471E0}"/>
          </ac:spMkLst>
        </pc:spChg>
      </pc:sldChg>
      <pc:sldChg chg="modSp add modAnim">
        <pc:chgData name="Levendosky, Alytia" userId="aa680603-a15a-4274-8910-f1a3365aa371" providerId="ADAL" clId="{878F8D06-E6F0-4DFE-931C-7A3B0D3071F0}" dt="2026-09-27T12:33:31.437" v="5" actId="478"/>
        <pc:sldMkLst>
          <pc:docMk/>
          <pc:sldMk cId="943779379" sldId="290"/>
        </pc:sldMkLst>
        <pc:graphicFrameChg chg="mod">
          <ac:chgData name="Levendosky, Alytia" userId="aa680603-a15a-4274-8910-f1a3365aa371" providerId="ADAL" clId="{878F8D06-E6F0-4DFE-931C-7A3B0D3071F0}" dt="2026-09-27T12:33:31.437" v="5" actId="478"/>
          <ac:graphicFrameMkLst>
            <pc:docMk/>
            <pc:sldMk cId="943779379" sldId="290"/>
            <ac:graphicFrameMk id="7" creationId="{1CE1E161-08A1-B922-3AFE-E061D80F54BF}"/>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 Id="rId4" Type="http://schemas.openxmlformats.org/officeDocument/2006/relationships/image" Target="../media/image12.svg"/></Relationships>
</file>

<file path=ppt/diagrams/_rels/data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image" Target="../media/image13.jpg"/><Relationship Id="rId5" Type="http://schemas.openxmlformats.org/officeDocument/2006/relationships/image" Target="../media/image17.jpg"/><Relationship Id="rId4" Type="http://schemas.openxmlformats.org/officeDocument/2006/relationships/image" Target="../media/image16.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 Id="rId4" Type="http://schemas.openxmlformats.org/officeDocument/2006/relationships/image" Target="../media/image12.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image" Target="../media/image13.jpg"/><Relationship Id="rId5" Type="http://schemas.openxmlformats.org/officeDocument/2006/relationships/image" Target="../media/image17.jpg"/><Relationship Id="rId4" Type="http://schemas.openxmlformats.org/officeDocument/2006/relationships/image" Target="../media/image16.jp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E5DBC2-4C20-4C26-8C56-A227256C68D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67C2F3BF-5C66-4350-8709-C21DCF57FFF8}">
      <dgm:prSet/>
      <dgm:spPr/>
      <dgm:t>
        <a:bodyPr/>
        <a:lstStyle/>
        <a:p>
          <a:pPr>
            <a:lnSpc>
              <a:spcPct val="100000"/>
            </a:lnSpc>
          </a:pPr>
          <a:r>
            <a:rPr lang="en-US" dirty="0"/>
            <a:t>Our program is designed to educate and train students who will become </a:t>
          </a:r>
          <a:r>
            <a:rPr lang="en-US" b="1" dirty="0"/>
            <a:t>culturally responsive clinical scientists </a:t>
          </a:r>
          <a:r>
            <a:rPr lang="en-US" dirty="0"/>
            <a:t>deeply involved in the </a:t>
          </a:r>
          <a:r>
            <a:rPr lang="en-US" b="1" dirty="0"/>
            <a:t>generation and dissemination of knowledge </a:t>
          </a:r>
          <a:r>
            <a:rPr lang="en-US" dirty="0"/>
            <a:t>in settings in which research and/or evaluation are an integral part of professional services </a:t>
          </a:r>
        </a:p>
      </dgm:t>
    </dgm:pt>
    <dgm:pt modelId="{97686332-1CAA-492E-A1EF-C313FA8940B3}" type="parTrans" cxnId="{A4D3C429-DC29-46CF-9883-5CEAE04C0669}">
      <dgm:prSet/>
      <dgm:spPr/>
      <dgm:t>
        <a:bodyPr/>
        <a:lstStyle/>
        <a:p>
          <a:endParaRPr lang="en-US"/>
        </a:p>
      </dgm:t>
    </dgm:pt>
    <dgm:pt modelId="{5413BAD0-EFB8-41D8-ABBD-AFC57E2A5B02}" type="sibTrans" cxnId="{A4D3C429-DC29-46CF-9883-5CEAE04C0669}">
      <dgm:prSet/>
      <dgm:spPr/>
      <dgm:t>
        <a:bodyPr/>
        <a:lstStyle/>
        <a:p>
          <a:endParaRPr lang="en-US"/>
        </a:p>
      </dgm:t>
    </dgm:pt>
    <dgm:pt modelId="{B677BBB4-8F7B-4F8E-BFC0-2C39FBA00069}">
      <dgm:prSet custT="1"/>
      <dgm:spPr/>
      <dgm:t>
        <a:bodyPr/>
        <a:lstStyle/>
        <a:p>
          <a:pPr>
            <a:lnSpc>
              <a:spcPct val="100000"/>
            </a:lnSpc>
          </a:pPr>
          <a:r>
            <a:rPr lang="en-US" sz="1600" dirty="0"/>
            <a:t>Core approaches</a:t>
          </a:r>
        </a:p>
      </dgm:t>
    </dgm:pt>
    <dgm:pt modelId="{FBE1BD00-4D7A-47C7-AC65-BDE65AC4033B}" type="parTrans" cxnId="{0B5DD2E2-B386-4B63-8C13-2E1CFF5E2FB6}">
      <dgm:prSet/>
      <dgm:spPr/>
      <dgm:t>
        <a:bodyPr/>
        <a:lstStyle/>
        <a:p>
          <a:endParaRPr lang="en-US"/>
        </a:p>
      </dgm:t>
    </dgm:pt>
    <dgm:pt modelId="{AB918C19-4872-4642-A314-7C16DF74D90D}" type="sibTrans" cxnId="{0B5DD2E2-B386-4B63-8C13-2E1CFF5E2FB6}">
      <dgm:prSet/>
      <dgm:spPr/>
      <dgm:t>
        <a:bodyPr/>
        <a:lstStyle/>
        <a:p>
          <a:endParaRPr lang="en-US"/>
        </a:p>
      </dgm:t>
    </dgm:pt>
    <dgm:pt modelId="{FDADE478-56EB-4447-AA77-B7E7B877B62E}">
      <dgm:prSet custT="1"/>
      <dgm:spPr/>
      <dgm:t>
        <a:bodyPr/>
        <a:lstStyle/>
        <a:p>
          <a:pPr>
            <a:lnSpc>
              <a:spcPct val="100000"/>
            </a:lnSpc>
          </a:pPr>
          <a:r>
            <a:rPr lang="en-US" sz="1400" dirty="0"/>
            <a:t>Developmental psychopathology</a:t>
          </a:r>
        </a:p>
      </dgm:t>
    </dgm:pt>
    <dgm:pt modelId="{8E58D432-FAC1-4374-B4D6-4B252752F4CB}" type="parTrans" cxnId="{BE5B4637-83C8-4515-82F6-093245D72D13}">
      <dgm:prSet/>
      <dgm:spPr/>
      <dgm:t>
        <a:bodyPr/>
        <a:lstStyle/>
        <a:p>
          <a:endParaRPr lang="en-US"/>
        </a:p>
      </dgm:t>
    </dgm:pt>
    <dgm:pt modelId="{73826503-3ED9-4423-ABDA-86A674EE87B0}" type="sibTrans" cxnId="{BE5B4637-83C8-4515-82F6-093245D72D13}">
      <dgm:prSet/>
      <dgm:spPr/>
      <dgm:t>
        <a:bodyPr/>
        <a:lstStyle/>
        <a:p>
          <a:endParaRPr lang="en-US"/>
        </a:p>
      </dgm:t>
    </dgm:pt>
    <dgm:pt modelId="{0F1659D4-3093-4236-8F71-268240BCABD7}">
      <dgm:prSet custT="1"/>
      <dgm:spPr/>
      <dgm:t>
        <a:bodyPr/>
        <a:lstStyle/>
        <a:p>
          <a:pPr>
            <a:lnSpc>
              <a:spcPct val="100000"/>
            </a:lnSpc>
          </a:pPr>
          <a:r>
            <a:rPr lang="en-US" sz="1400" dirty="0"/>
            <a:t>Multiple levels of analysis</a:t>
          </a:r>
        </a:p>
      </dgm:t>
    </dgm:pt>
    <dgm:pt modelId="{2EB906AF-1963-47DD-9B18-A5591F4A0053}" type="parTrans" cxnId="{8BEB9911-7288-47FD-829D-A66F39B1B83C}">
      <dgm:prSet/>
      <dgm:spPr/>
      <dgm:t>
        <a:bodyPr/>
        <a:lstStyle/>
        <a:p>
          <a:endParaRPr lang="en-US"/>
        </a:p>
      </dgm:t>
    </dgm:pt>
    <dgm:pt modelId="{3AF484B1-6F19-4467-8176-0184CA1C7638}" type="sibTrans" cxnId="{8BEB9911-7288-47FD-829D-A66F39B1B83C}">
      <dgm:prSet/>
      <dgm:spPr/>
      <dgm:t>
        <a:bodyPr/>
        <a:lstStyle/>
        <a:p>
          <a:endParaRPr lang="en-US"/>
        </a:p>
      </dgm:t>
    </dgm:pt>
    <dgm:pt modelId="{2E5CDDF7-44C7-4303-B8E0-C90127705A36}">
      <dgm:prSet custT="1"/>
      <dgm:spPr/>
      <dgm:t>
        <a:bodyPr/>
        <a:lstStyle/>
        <a:p>
          <a:pPr>
            <a:lnSpc>
              <a:spcPct val="100000"/>
            </a:lnSpc>
          </a:pPr>
          <a:r>
            <a:rPr lang="en-US" sz="1400" dirty="0"/>
            <a:t>Cultural responsivity</a:t>
          </a:r>
        </a:p>
      </dgm:t>
    </dgm:pt>
    <dgm:pt modelId="{AE38CC15-209B-4F29-9349-B1F0394A2073}" type="parTrans" cxnId="{4B5A07DE-D929-4054-9F67-5142CDDFF1B3}">
      <dgm:prSet/>
      <dgm:spPr/>
      <dgm:t>
        <a:bodyPr/>
        <a:lstStyle/>
        <a:p>
          <a:endParaRPr lang="en-US"/>
        </a:p>
      </dgm:t>
    </dgm:pt>
    <dgm:pt modelId="{4C1155CD-C5CC-457C-B01B-8548A7ED9AA9}" type="sibTrans" cxnId="{4B5A07DE-D929-4054-9F67-5142CDDFF1B3}">
      <dgm:prSet/>
      <dgm:spPr/>
      <dgm:t>
        <a:bodyPr/>
        <a:lstStyle/>
        <a:p>
          <a:endParaRPr lang="en-US"/>
        </a:p>
      </dgm:t>
    </dgm:pt>
    <dgm:pt modelId="{6A918DF4-B786-46DC-A1B9-A4641CC93AF0}">
      <dgm:prSet custT="1"/>
      <dgm:spPr/>
      <dgm:t>
        <a:bodyPr/>
        <a:lstStyle/>
        <a:p>
          <a:pPr>
            <a:lnSpc>
              <a:spcPct val="100000"/>
            </a:lnSpc>
          </a:pPr>
          <a:r>
            <a:rPr lang="en-US" sz="1600" dirty="0"/>
            <a:t>Core scientific areas</a:t>
          </a:r>
        </a:p>
      </dgm:t>
    </dgm:pt>
    <dgm:pt modelId="{D9341735-371D-4B07-A7C0-7657235993FA}" type="parTrans" cxnId="{B6EA5163-176A-44C4-BC32-8D5422C84475}">
      <dgm:prSet/>
      <dgm:spPr/>
      <dgm:t>
        <a:bodyPr/>
        <a:lstStyle/>
        <a:p>
          <a:endParaRPr lang="en-US"/>
        </a:p>
      </dgm:t>
    </dgm:pt>
    <dgm:pt modelId="{E9E91ADB-8E9B-42D2-9934-6BF0E8184182}" type="sibTrans" cxnId="{B6EA5163-176A-44C4-BC32-8D5422C84475}">
      <dgm:prSet/>
      <dgm:spPr/>
      <dgm:t>
        <a:bodyPr/>
        <a:lstStyle/>
        <a:p>
          <a:endParaRPr lang="en-US"/>
        </a:p>
      </dgm:t>
    </dgm:pt>
    <dgm:pt modelId="{5620F0E5-81FE-4BF2-8136-1F1BA6AB84D1}">
      <dgm:prSet custT="1"/>
      <dgm:spPr/>
      <dgm:t>
        <a:bodyPr/>
        <a:lstStyle/>
        <a:p>
          <a:pPr>
            <a:lnSpc>
              <a:spcPct val="100000"/>
            </a:lnSpc>
          </a:pPr>
          <a:r>
            <a:rPr lang="en-US" sz="1400" dirty="0"/>
            <a:t>Individual differences across social contexts</a:t>
          </a:r>
        </a:p>
      </dgm:t>
    </dgm:pt>
    <dgm:pt modelId="{DA929E7B-F280-4419-A243-EF5C73D62B8A}" type="parTrans" cxnId="{A078C751-6106-46E0-8874-0D59A4B10AC3}">
      <dgm:prSet/>
      <dgm:spPr/>
      <dgm:t>
        <a:bodyPr/>
        <a:lstStyle/>
        <a:p>
          <a:endParaRPr lang="en-US"/>
        </a:p>
      </dgm:t>
    </dgm:pt>
    <dgm:pt modelId="{0994722F-B236-46E4-9FE7-7C1B538A001C}" type="sibTrans" cxnId="{A078C751-6106-46E0-8874-0D59A4B10AC3}">
      <dgm:prSet/>
      <dgm:spPr/>
      <dgm:t>
        <a:bodyPr/>
        <a:lstStyle/>
        <a:p>
          <a:endParaRPr lang="en-US"/>
        </a:p>
      </dgm:t>
    </dgm:pt>
    <dgm:pt modelId="{65BDF2B0-3E05-4758-86AF-489E566A5855}">
      <dgm:prSet custT="1"/>
      <dgm:spPr/>
      <dgm:t>
        <a:bodyPr/>
        <a:lstStyle/>
        <a:p>
          <a:pPr>
            <a:lnSpc>
              <a:spcPct val="100000"/>
            </a:lnSpc>
          </a:pPr>
          <a:r>
            <a:rPr lang="en-US" sz="1400" dirty="0"/>
            <a:t>Social and biological bases of behavior</a:t>
          </a:r>
        </a:p>
      </dgm:t>
    </dgm:pt>
    <dgm:pt modelId="{F550B04D-A438-4D2F-B530-5A70133D6F57}" type="parTrans" cxnId="{574AF2D7-67EC-49D4-BD26-2201E7194DD9}">
      <dgm:prSet/>
      <dgm:spPr/>
      <dgm:t>
        <a:bodyPr/>
        <a:lstStyle/>
        <a:p>
          <a:endParaRPr lang="en-US"/>
        </a:p>
      </dgm:t>
    </dgm:pt>
    <dgm:pt modelId="{CF26DD74-FAFF-419D-BDC8-18EE4EF1A5CC}" type="sibTrans" cxnId="{574AF2D7-67EC-49D4-BD26-2201E7194DD9}">
      <dgm:prSet/>
      <dgm:spPr/>
      <dgm:t>
        <a:bodyPr/>
        <a:lstStyle/>
        <a:p>
          <a:endParaRPr lang="en-US"/>
        </a:p>
      </dgm:t>
    </dgm:pt>
    <dgm:pt modelId="{2820A1D3-984C-47EC-90EF-6E2960DA38DE}">
      <dgm:prSet custT="1"/>
      <dgm:spPr/>
      <dgm:t>
        <a:bodyPr/>
        <a:lstStyle/>
        <a:p>
          <a:pPr>
            <a:lnSpc>
              <a:spcPct val="100000"/>
            </a:lnSpc>
          </a:pPr>
          <a:r>
            <a:rPr lang="en-US" sz="1400" dirty="0"/>
            <a:t>Treatment development &amp; implementation across settings </a:t>
          </a:r>
        </a:p>
      </dgm:t>
    </dgm:pt>
    <dgm:pt modelId="{B200BDF7-F84E-4310-8D95-D4957F51CB12}" type="parTrans" cxnId="{F58CFA7C-7500-41C0-AFF0-4B2896070ABD}">
      <dgm:prSet/>
      <dgm:spPr/>
      <dgm:t>
        <a:bodyPr/>
        <a:lstStyle/>
        <a:p>
          <a:endParaRPr lang="en-US"/>
        </a:p>
      </dgm:t>
    </dgm:pt>
    <dgm:pt modelId="{F042EA30-C24A-44F7-A894-A2096845E79F}" type="sibTrans" cxnId="{F58CFA7C-7500-41C0-AFF0-4B2896070ABD}">
      <dgm:prSet/>
      <dgm:spPr/>
      <dgm:t>
        <a:bodyPr/>
        <a:lstStyle/>
        <a:p>
          <a:endParaRPr lang="en-US"/>
        </a:p>
      </dgm:t>
    </dgm:pt>
    <dgm:pt modelId="{DA680CD9-D016-4623-8DC0-D9988A1DC0AA}">
      <dgm:prSet custT="1"/>
      <dgm:spPr/>
      <dgm:t>
        <a:bodyPr/>
        <a:lstStyle/>
        <a:p>
          <a:pPr>
            <a:lnSpc>
              <a:spcPct val="100000"/>
            </a:lnSpc>
          </a:pPr>
          <a:r>
            <a:rPr lang="en-US" sz="1600" dirty="0"/>
            <a:t>APA and PCSAS </a:t>
          </a:r>
        </a:p>
        <a:p>
          <a:pPr>
            <a:lnSpc>
              <a:spcPct val="100000"/>
            </a:lnSpc>
          </a:pPr>
          <a:r>
            <a:rPr lang="en-US" sz="1600" dirty="0"/>
            <a:t>accredited  </a:t>
          </a:r>
        </a:p>
      </dgm:t>
    </dgm:pt>
    <dgm:pt modelId="{1E01C8E8-9616-42B8-87FD-CF24BD81B437}" type="sibTrans" cxnId="{A1FCAB11-1896-4223-ACCA-521EC2C01031}">
      <dgm:prSet/>
      <dgm:spPr/>
      <dgm:t>
        <a:bodyPr/>
        <a:lstStyle/>
        <a:p>
          <a:endParaRPr lang="en-US"/>
        </a:p>
      </dgm:t>
    </dgm:pt>
    <dgm:pt modelId="{2AE39C9B-FCDC-4ED3-AD37-A9868431D9F8}" type="parTrans" cxnId="{A1FCAB11-1896-4223-ACCA-521EC2C01031}">
      <dgm:prSet/>
      <dgm:spPr/>
      <dgm:t>
        <a:bodyPr/>
        <a:lstStyle/>
        <a:p>
          <a:endParaRPr lang="en-US"/>
        </a:p>
      </dgm:t>
    </dgm:pt>
    <dgm:pt modelId="{02CD2E75-E868-43D6-8C39-4B3C26B6ED42}">
      <dgm:prSet custT="1"/>
      <dgm:spPr/>
      <dgm:t>
        <a:bodyPr/>
        <a:lstStyle/>
        <a:p>
          <a:pPr>
            <a:lnSpc>
              <a:spcPct val="100000"/>
            </a:lnSpc>
          </a:pPr>
          <a:r>
            <a:rPr lang="en-US" sz="1400" dirty="0"/>
            <a:t>6 years including internship</a:t>
          </a:r>
        </a:p>
      </dgm:t>
    </dgm:pt>
    <dgm:pt modelId="{75492FDD-2CDE-401F-AE6A-6B5E6AA30C2B}" type="sibTrans" cxnId="{13743D48-7FC2-4505-8829-C28E66935F77}">
      <dgm:prSet/>
      <dgm:spPr/>
      <dgm:t>
        <a:bodyPr/>
        <a:lstStyle/>
        <a:p>
          <a:endParaRPr lang="en-US"/>
        </a:p>
      </dgm:t>
    </dgm:pt>
    <dgm:pt modelId="{D9EF4EFF-406D-454A-95C1-EC18F77C9BD0}" type="parTrans" cxnId="{13743D48-7FC2-4505-8829-C28E66935F77}">
      <dgm:prSet/>
      <dgm:spPr/>
      <dgm:t>
        <a:bodyPr/>
        <a:lstStyle/>
        <a:p>
          <a:endParaRPr lang="en-US"/>
        </a:p>
      </dgm:t>
    </dgm:pt>
    <dgm:pt modelId="{CB90873C-9EE1-4750-BA35-D7832703CE85}" type="pres">
      <dgm:prSet presAssocID="{A1E5DBC2-4C20-4C26-8C56-A227256C68D4}" presName="root" presStyleCnt="0">
        <dgm:presLayoutVars>
          <dgm:dir/>
          <dgm:resizeHandles val="exact"/>
        </dgm:presLayoutVars>
      </dgm:prSet>
      <dgm:spPr/>
    </dgm:pt>
    <dgm:pt modelId="{299778AC-96AB-45CB-A19E-E8104D1083F8}" type="pres">
      <dgm:prSet presAssocID="{67C2F3BF-5C66-4350-8709-C21DCF57FFF8}" presName="compNode" presStyleCnt="0"/>
      <dgm:spPr/>
    </dgm:pt>
    <dgm:pt modelId="{1E6D9910-6C27-4C0C-A4F6-E0A02531CD4D}" type="pres">
      <dgm:prSet presAssocID="{67C2F3BF-5C66-4350-8709-C21DCF57FFF8}" presName="bgRect" presStyleLbl="bgShp" presStyleIdx="0" presStyleCnt="4"/>
      <dgm:spPr/>
    </dgm:pt>
    <dgm:pt modelId="{A902C79F-FA47-4AFC-B682-581DBB4B600C}" type="pres">
      <dgm:prSet presAssocID="{67C2F3BF-5C66-4350-8709-C21DCF57FFF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assroom"/>
        </a:ext>
      </dgm:extLst>
    </dgm:pt>
    <dgm:pt modelId="{5C14BB15-5B48-4A7D-B322-DDD044BEA7EC}" type="pres">
      <dgm:prSet presAssocID="{67C2F3BF-5C66-4350-8709-C21DCF57FFF8}" presName="spaceRect" presStyleCnt="0"/>
      <dgm:spPr/>
    </dgm:pt>
    <dgm:pt modelId="{A4D47274-0DBC-479C-A9B5-4DBD0238178B}" type="pres">
      <dgm:prSet presAssocID="{67C2F3BF-5C66-4350-8709-C21DCF57FFF8}" presName="parTx" presStyleLbl="revTx" presStyleIdx="0" presStyleCnt="7">
        <dgm:presLayoutVars>
          <dgm:chMax val="0"/>
          <dgm:chPref val="0"/>
        </dgm:presLayoutVars>
      </dgm:prSet>
      <dgm:spPr/>
    </dgm:pt>
    <dgm:pt modelId="{6074EB35-E80C-4FA4-A59F-3D325D19CC83}" type="pres">
      <dgm:prSet presAssocID="{5413BAD0-EFB8-41D8-ABBD-AFC57E2A5B02}" presName="sibTrans" presStyleCnt="0"/>
      <dgm:spPr/>
    </dgm:pt>
    <dgm:pt modelId="{CCA4AC3F-C1D5-4091-9382-A1D95FC27419}" type="pres">
      <dgm:prSet presAssocID="{B677BBB4-8F7B-4F8E-BFC0-2C39FBA00069}" presName="compNode" presStyleCnt="0"/>
      <dgm:spPr/>
    </dgm:pt>
    <dgm:pt modelId="{184981F5-C51A-468E-B754-E74B0EFFDC7E}" type="pres">
      <dgm:prSet presAssocID="{B677BBB4-8F7B-4F8E-BFC0-2C39FBA00069}" presName="bgRect" presStyleLbl="bgShp" presStyleIdx="1" presStyleCnt="4"/>
      <dgm:spPr/>
    </dgm:pt>
    <dgm:pt modelId="{11695142-92E2-4FEF-BB97-22250CEB09D1}" type="pres">
      <dgm:prSet presAssocID="{B677BBB4-8F7B-4F8E-BFC0-2C39FBA0006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0D5913B5-3E6C-4F27-B048-18ED5008920F}" type="pres">
      <dgm:prSet presAssocID="{B677BBB4-8F7B-4F8E-BFC0-2C39FBA00069}" presName="spaceRect" presStyleCnt="0"/>
      <dgm:spPr/>
    </dgm:pt>
    <dgm:pt modelId="{B512C0A6-CE26-459B-AEA6-D69E121CAAFC}" type="pres">
      <dgm:prSet presAssocID="{B677BBB4-8F7B-4F8E-BFC0-2C39FBA00069}" presName="parTx" presStyleLbl="revTx" presStyleIdx="1" presStyleCnt="7" custLinFactNeighborX="-8234">
        <dgm:presLayoutVars>
          <dgm:chMax val="0"/>
          <dgm:chPref val="0"/>
        </dgm:presLayoutVars>
      </dgm:prSet>
      <dgm:spPr/>
    </dgm:pt>
    <dgm:pt modelId="{84269795-855C-4EA0-8D2A-22FB01CC9C5B}" type="pres">
      <dgm:prSet presAssocID="{B677BBB4-8F7B-4F8E-BFC0-2C39FBA00069}" presName="desTx" presStyleLbl="revTx" presStyleIdx="2" presStyleCnt="7" custScaleX="142142" custLinFactNeighborX="-25739">
        <dgm:presLayoutVars/>
      </dgm:prSet>
      <dgm:spPr/>
    </dgm:pt>
    <dgm:pt modelId="{ACA05652-D3D2-4902-BF24-D9EE735D970F}" type="pres">
      <dgm:prSet presAssocID="{AB918C19-4872-4642-A314-7C16DF74D90D}" presName="sibTrans" presStyleCnt="0"/>
      <dgm:spPr/>
    </dgm:pt>
    <dgm:pt modelId="{0EA2A857-A17F-42AC-A46F-8C77E76ADC3D}" type="pres">
      <dgm:prSet presAssocID="{6A918DF4-B786-46DC-A1B9-A4641CC93AF0}" presName="compNode" presStyleCnt="0"/>
      <dgm:spPr/>
    </dgm:pt>
    <dgm:pt modelId="{DE45B8B0-3145-4125-B4A4-B71AA02A3BDF}" type="pres">
      <dgm:prSet presAssocID="{6A918DF4-B786-46DC-A1B9-A4641CC93AF0}" presName="bgRect" presStyleLbl="bgShp" presStyleIdx="2" presStyleCnt="4"/>
      <dgm:spPr/>
    </dgm:pt>
    <dgm:pt modelId="{0CA20A2D-A2F8-4B1E-8CF1-F2CE3EC96B49}" type="pres">
      <dgm:prSet presAssocID="{6A918DF4-B786-46DC-A1B9-A4641CC93AF0}"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roup"/>
        </a:ext>
      </dgm:extLst>
    </dgm:pt>
    <dgm:pt modelId="{C2B09E00-2F8E-47CB-8DDB-3C16A4565E11}" type="pres">
      <dgm:prSet presAssocID="{6A918DF4-B786-46DC-A1B9-A4641CC93AF0}" presName="spaceRect" presStyleCnt="0"/>
      <dgm:spPr/>
    </dgm:pt>
    <dgm:pt modelId="{C655902F-38FF-4B41-AF00-BF881E8F7C70}" type="pres">
      <dgm:prSet presAssocID="{6A918DF4-B786-46DC-A1B9-A4641CC93AF0}" presName="parTx" presStyleLbl="revTx" presStyleIdx="3" presStyleCnt="7" custLinFactNeighborX="-8235">
        <dgm:presLayoutVars>
          <dgm:chMax val="0"/>
          <dgm:chPref val="0"/>
        </dgm:presLayoutVars>
      </dgm:prSet>
      <dgm:spPr/>
    </dgm:pt>
    <dgm:pt modelId="{073D4EBC-5639-4E62-A07E-AD45015B6D79}" type="pres">
      <dgm:prSet presAssocID="{6A918DF4-B786-46DC-A1B9-A4641CC93AF0}" presName="desTx" presStyleLbl="revTx" presStyleIdx="4" presStyleCnt="7" custScaleX="142355" custLinFactNeighborX="-24803">
        <dgm:presLayoutVars/>
      </dgm:prSet>
      <dgm:spPr/>
    </dgm:pt>
    <dgm:pt modelId="{4116F9AC-5D21-4D21-8775-8B6BE7092119}" type="pres">
      <dgm:prSet presAssocID="{E9E91ADB-8E9B-42D2-9934-6BF0E8184182}" presName="sibTrans" presStyleCnt="0"/>
      <dgm:spPr/>
    </dgm:pt>
    <dgm:pt modelId="{F10AE8DC-E901-4433-B4EE-C68F8B8D48CF}" type="pres">
      <dgm:prSet presAssocID="{DA680CD9-D016-4623-8DC0-D9988A1DC0AA}" presName="compNode" presStyleCnt="0"/>
      <dgm:spPr/>
    </dgm:pt>
    <dgm:pt modelId="{90198F18-0BC8-4C47-8926-2130E1FE232C}" type="pres">
      <dgm:prSet presAssocID="{DA680CD9-D016-4623-8DC0-D9988A1DC0AA}" presName="bgRect" presStyleLbl="bgShp" presStyleIdx="3" presStyleCnt="4"/>
      <dgm:spPr/>
    </dgm:pt>
    <dgm:pt modelId="{4B472D88-3E1D-4540-B61B-2A3F47CC1989}" type="pres">
      <dgm:prSet presAssocID="{DA680CD9-D016-4623-8DC0-D9988A1DC0AA}"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a:ext>
      </dgm:extLst>
    </dgm:pt>
    <dgm:pt modelId="{B03FD961-E4BA-4864-A1F1-48E818F09F42}" type="pres">
      <dgm:prSet presAssocID="{DA680CD9-D016-4623-8DC0-D9988A1DC0AA}" presName="spaceRect" presStyleCnt="0"/>
      <dgm:spPr/>
    </dgm:pt>
    <dgm:pt modelId="{7754FBE6-E52A-4A5F-A812-EFDF8AB47232}" type="pres">
      <dgm:prSet presAssocID="{DA680CD9-D016-4623-8DC0-D9988A1DC0AA}" presName="parTx" presStyleLbl="revTx" presStyleIdx="5" presStyleCnt="7" custLinFactNeighborX="-6568" custLinFactNeighborY="2469">
        <dgm:presLayoutVars>
          <dgm:chMax val="0"/>
          <dgm:chPref val="0"/>
        </dgm:presLayoutVars>
      </dgm:prSet>
      <dgm:spPr/>
    </dgm:pt>
    <dgm:pt modelId="{C09BBE36-2F42-4519-8769-CFE9CE2A1256}" type="pres">
      <dgm:prSet presAssocID="{DA680CD9-D016-4623-8DC0-D9988A1DC0AA}" presName="desTx" presStyleLbl="revTx" presStyleIdx="6" presStyleCnt="7" custScaleX="188882">
        <dgm:presLayoutVars/>
      </dgm:prSet>
      <dgm:spPr/>
    </dgm:pt>
  </dgm:ptLst>
  <dgm:cxnLst>
    <dgm:cxn modelId="{8BEB9911-7288-47FD-829D-A66F39B1B83C}" srcId="{B677BBB4-8F7B-4F8E-BFC0-2C39FBA00069}" destId="{0F1659D4-3093-4236-8F71-268240BCABD7}" srcOrd="1" destOrd="0" parTransId="{2EB906AF-1963-47DD-9B18-A5591F4A0053}" sibTransId="{3AF484B1-6F19-4467-8176-0184CA1C7638}"/>
    <dgm:cxn modelId="{A1FCAB11-1896-4223-ACCA-521EC2C01031}" srcId="{A1E5DBC2-4C20-4C26-8C56-A227256C68D4}" destId="{DA680CD9-D016-4623-8DC0-D9988A1DC0AA}" srcOrd="3" destOrd="0" parTransId="{2AE39C9B-FCDC-4ED3-AD37-A9868431D9F8}" sibTransId="{1E01C8E8-9616-42B8-87FD-CF24BD81B437}"/>
    <dgm:cxn modelId="{01656A1E-C9C9-4EFA-914F-14301E6B5B3E}" type="presOf" srcId="{5620F0E5-81FE-4BF2-8136-1F1BA6AB84D1}" destId="{073D4EBC-5639-4E62-A07E-AD45015B6D79}" srcOrd="0" destOrd="0" presId="urn:microsoft.com/office/officeart/2018/2/layout/IconVerticalSolidList"/>
    <dgm:cxn modelId="{81125820-F23D-48F5-B050-29489EB7C6A6}" type="presOf" srcId="{67C2F3BF-5C66-4350-8709-C21DCF57FFF8}" destId="{A4D47274-0DBC-479C-A9B5-4DBD0238178B}" srcOrd="0" destOrd="0" presId="urn:microsoft.com/office/officeart/2018/2/layout/IconVerticalSolidList"/>
    <dgm:cxn modelId="{D3BE8920-1718-4951-A839-22520FB7CDBD}" type="presOf" srcId="{0F1659D4-3093-4236-8F71-268240BCABD7}" destId="{84269795-855C-4EA0-8D2A-22FB01CC9C5B}" srcOrd="0" destOrd="1" presId="urn:microsoft.com/office/officeart/2018/2/layout/IconVerticalSolidList"/>
    <dgm:cxn modelId="{A4D3C429-DC29-46CF-9883-5CEAE04C0669}" srcId="{A1E5DBC2-4C20-4C26-8C56-A227256C68D4}" destId="{67C2F3BF-5C66-4350-8709-C21DCF57FFF8}" srcOrd="0" destOrd="0" parTransId="{97686332-1CAA-492E-A1EF-C313FA8940B3}" sibTransId="{5413BAD0-EFB8-41D8-ABBD-AFC57E2A5B02}"/>
    <dgm:cxn modelId="{BE5B4637-83C8-4515-82F6-093245D72D13}" srcId="{B677BBB4-8F7B-4F8E-BFC0-2C39FBA00069}" destId="{FDADE478-56EB-4447-AA77-B7E7B877B62E}" srcOrd="0" destOrd="0" parTransId="{8E58D432-FAC1-4374-B4D6-4B252752F4CB}" sibTransId="{73826503-3ED9-4423-ABDA-86A674EE87B0}"/>
    <dgm:cxn modelId="{B6EA5163-176A-44C4-BC32-8D5422C84475}" srcId="{A1E5DBC2-4C20-4C26-8C56-A227256C68D4}" destId="{6A918DF4-B786-46DC-A1B9-A4641CC93AF0}" srcOrd="2" destOrd="0" parTransId="{D9341735-371D-4B07-A7C0-7657235993FA}" sibTransId="{E9E91ADB-8E9B-42D2-9934-6BF0E8184182}"/>
    <dgm:cxn modelId="{13743D48-7FC2-4505-8829-C28E66935F77}" srcId="{DA680CD9-D016-4623-8DC0-D9988A1DC0AA}" destId="{02CD2E75-E868-43D6-8C39-4B3C26B6ED42}" srcOrd="0" destOrd="0" parTransId="{D9EF4EFF-406D-454A-95C1-EC18F77C9BD0}" sibTransId="{75492FDD-2CDE-401F-AE6A-6B5E6AA30C2B}"/>
    <dgm:cxn modelId="{A078C751-6106-46E0-8874-0D59A4B10AC3}" srcId="{6A918DF4-B786-46DC-A1B9-A4641CC93AF0}" destId="{5620F0E5-81FE-4BF2-8136-1F1BA6AB84D1}" srcOrd="0" destOrd="0" parTransId="{DA929E7B-F280-4419-A243-EF5C73D62B8A}" sibTransId="{0994722F-B236-46E4-9FE7-7C1B538A001C}"/>
    <dgm:cxn modelId="{A9F87972-C6A5-40BA-B49A-68A2771A4AA5}" type="presOf" srcId="{65BDF2B0-3E05-4758-86AF-489E566A5855}" destId="{073D4EBC-5639-4E62-A07E-AD45015B6D79}" srcOrd="0" destOrd="1" presId="urn:microsoft.com/office/officeart/2018/2/layout/IconVerticalSolidList"/>
    <dgm:cxn modelId="{FAB4D452-EA1C-49B5-B94F-F93EF0C9BA35}" type="presOf" srcId="{B677BBB4-8F7B-4F8E-BFC0-2C39FBA00069}" destId="{B512C0A6-CE26-459B-AEA6-D69E121CAAFC}" srcOrd="0" destOrd="0" presId="urn:microsoft.com/office/officeart/2018/2/layout/IconVerticalSolidList"/>
    <dgm:cxn modelId="{F58CFA7C-7500-41C0-AFF0-4B2896070ABD}" srcId="{6A918DF4-B786-46DC-A1B9-A4641CC93AF0}" destId="{2820A1D3-984C-47EC-90EF-6E2960DA38DE}" srcOrd="2" destOrd="0" parTransId="{B200BDF7-F84E-4310-8D95-D4957F51CB12}" sibTransId="{F042EA30-C24A-44F7-A894-A2096845E79F}"/>
    <dgm:cxn modelId="{D1AC2A81-4969-4EE5-A0E3-78EA64568E63}" type="presOf" srcId="{2E5CDDF7-44C7-4303-B8E0-C90127705A36}" destId="{84269795-855C-4EA0-8D2A-22FB01CC9C5B}" srcOrd="0" destOrd="2" presId="urn:microsoft.com/office/officeart/2018/2/layout/IconVerticalSolidList"/>
    <dgm:cxn modelId="{96393E8E-BE92-438F-AB81-337D7FC532DD}" type="presOf" srcId="{FDADE478-56EB-4447-AA77-B7E7B877B62E}" destId="{84269795-855C-4EA0-8D2A-22FB01CC9C5B}" srcOrd="0" destOrd="0" presId="urn:microsoft.com/office/officeart/2018/2/layout/IconVerticalSolidList"/>
    <dgm:cxn modelId="{B65F6ECF-61A3-4E53-B2EE-89C32DFC650D}" type="presOf" srcId="{DA680CD9-D016-4623-8DC0-D9988A1DC0AA}" destId="{7754FBE6-E52A-4A5F-A812-EFDF8AB47232}" srcOrd="0" destOrd="0" presId="urn:microsoft.com/office/officeart/2018/2/layout/IconVerticalSolidList"/>
    <dgm:cxn modelId="{574AF2D7-67EC-49D4-BD26-2201E7194DD9}" srcId="{6A918DF4-B786-46DC-A1B9-A4641CC93AF0}" destId="{65BDF2B0-3E05-4758-86AF-489E566A5855}" srcOrd="1" destOrd="0" parTransId="{F550B04D-A438-4D2F-B530-5A70133D6F57}" sibTransId="{CF26DD74-FAFF-419D-BDC8-18EE4EF1A5CC}"/>
    <dgm:cxn modelId="{4B5A07DE-D929-4054-9F67-5142CDDFF1B3}" srcId="{B677BBB4-8F7B-4F8E-BFC0-2C39FBA00069}" destId="{2E5CDDF7-44C7-4303-B8E0-C90127705A36}" srcOrd="2" destOrd="0" parTransId="{AE38CC15-209B-4F29-9349-B1F0394A2073}" sibTransId="{4C1155CD-C5CC-457C-B01B-8548A7ED9AA9}"/>
    <dgm:cxn modelId="{0B5DD2E2-B386-4B63-8C13-2E1CFF5E2FB6}" srcId="{A1E5DBC2-4C20-4C26-8C56-A227256C68D4}" destId="{B677BBB4-8F7B-4F8E-BFC0-2C39FBA00069}" srcOrd="1" destOrd="0" parTransId="{FBE1BD00-4D7A-47C7-AC65-BDE65AC4033B}" sibTransId="{AB918C19-4872-4642-A314-7C16DF74D90D}"/>
    <dgm:cxn modelId="{BC7C99E6-5A64-435D-90C5-52D8334F89B5}" type="presOf" srcId="{02CD2E75-E868-43D6-8C39-4B3C26B6ED42}" destId="{C09BBE36-2F42-4519-8769-CFE9CE2A1256}" srcOrd="0" destOrd="0" presId="urn:microsoft.com/office/officeart/2018/2/layout/IconVerticalSolidList"/>
    <dgm:cxn modelId="{9B39D3EF-3BB8-4993-BC54-1891CB96C1A9}" type="presOf" srcId="{2820A1D3-984C-47EC-90EF-6E2960DA38DE}" destId="{073D4EBC-5639-4E62-A07E-AD45015B6D79}" srcOrd="0" destOrd="2" presId="urn:microsoft.com/office/officeart/2018/2/layout/IconVerticalSolidList"/>
    <dgm:cxn modelId="{AB2A36FB-005F-4394-B440-D68340BCAAC2}" type="presOf" srcId="{6A918DF4-B786-46DC-A1B9-A4641CC93AF0}" destId="{C655902F-38FF-4B41-AF00-BF881E8F7C70}" srcOrd="0" destOrd="0" presId="urn:microsoft.com/office/officeart/2018/2/layout/IconVerticalSolidList"/>
    <dgm:cxn modelId="{853985FD-4A8B-414C-A471-724B357B40A7}" type="presOf" srcId="{A1E5DBC2-4C20-4C26-8C56-A227256C68D4}" destId="{CB90873C-9EE1-4750-BA35-D7832703CE85}" srcOrd="0" destOrd="0" presId="urn:microsoft.com/office/officeart/2018/2/layout/IconVerticalSolidList"/>
    <dgm:cxn modelId="{135BF7BA-6717-401F-95A6-7E98A9B2959C}" type="presParOf" srcId="{CB90873C-9EE1-4750-BA35-D7832703CE85}" destId="{299778AC-96AB-45CB-A19E-E8104D1083F8}" srcOrd="0" destOrd="0" presId="urn:microsoft.com/office/officeart/2018/2/layout/IconVerticalSolidList"/>
    <dgm:cxn modelId="{95E13EF5-20AD-463C-895D-73DD781EDA35}" type="presParOf" srcId="{299778AC-96AB-45CB-A19E-E8104D1083F8}" destId="{1E6D9910-6C27-4C0C-A4F6-E0A02531CD4D}" srcOrd="0" destOrd="0" presId="urn:microsoft.com/office/officeart/2018/2/layout/IconVerticalSolidList"/>
    <dgm:cxn modelId="{2F9F18DB-B4C5-4509-8CD5-B6603C9AFEFC}" type="presParOf" srcId="{299778AC-96AB-45CB-A19E-E8104D1083F8}" destId="{A902C79F-FA47-4AFC-B682-581DBB4B600C}" srcOrd="1" destOrd="0" presId="urn:microsoft.com/office/officeart/2018/2/layout/IconVerticalSolidList"/>
    <dgm:cxn modelId="{97608490-B2FC-4B3A-BA94-817A4F457C14}" type="presParOf" srcId="{299778AC-96AB-45CB-A19E-E8104D1083F8}" destId="{5C14BB15-5B48-4A7D-B322-DDD044BEA7EC}" srcOrd="2" destOrd="0" presId="urn:microsoft.com/office/officeart/2018/2/layout/IconVerticalSolidList"/>
    <dgm:cxn modelId="{DA8FD98F-C11F-4632-A4F3-8207D12E3940}" type="presParOf" srcId="{299778AC-96AB-45CB-A19E-E8104D1083F8}" destId="{A4D47274-0DBC-479C-A9B5-4DBD0238178B}" srcOrd="3" destOrd="0" presId="urn:microsoft.com/office/officeart/2018/2/layout/IconVerticalSolidList"/>
    <dgm:cxn modelId="{A5A36FDB-8769-4469-A519-B5CD0B9ECE19}" type="presParOf" srcId="{CB90873C-9EE1-4750-BA35-D7832703CE85}" destId="{6074EB35-E80C-4FA4-A59F-3D325D19CC83}" srcOrd="1" destOrd="0" presId="urn:microsoft.com/office/officeart/2018/2/layout/IconVerticalSolidList"/>
    <dgm:cxn modelId="{C7CD1046-71CB-4729-88D5-C76557391C43}" type="presParOf" srcId="{CB90873C-9EE1-4750-BA35-D7832703CE85}" destId="{CCA4AC3F-C1D5-4091-9382-A1D95FC27419}" srcOrd="2" destOrd="0" presId="urn:microsoft.com/office/officeart/2018/2/layout/IconVerticalSolidList"/>
    <dgm:cxn modelId="{EB439180-54BA-4FFB-BAD3-76F1AF107B17}" type="presParOf" srcId="{CCA4AC3F-C1D5-4091-9382-A1D95FC27419}" destId="{184981F5-C51A-468E-B754-E74B0EFFDC7E}" srcOrd="0" destOrd="0" presId="urn:microsoft.com/office/officeart/2018/2/layout/IconVerticalSolidList"/>
    <dgm:cxn modelId="{9582F749-0B2F-43AC-81AB-864F2CF105E9}" type="presParOf" srcId="{CCA4AC3F-C1D5-4091-9382-A1D95FC27419}" destId="{11695142-92E2-4FEF-BB97-22250CEB09D1}" srcOrd="1" destOrd="0" presId="urn:microsoft.com/office/officeart/2018/2/layout/IconVerticalSolidList"/>
    <dgm:cxn modelId="{40413860-B2F2-4A11-8931-07643C9CE518}" type="presParOf" srcId="{CCA4AC3F-C1D5-4091-9382-A1D95FC27419}" destId="{0D5913B5-3E6C-4F27-B048-18ED5008920F}" srcOrd="2" destOrd="0" presId="urn:microsoft.com/office/officeart/2018/2/layout/IconVerticalSolidList"/>
    <dgm:cxn modelId="{4562B2A8-8FE5-46B3-B647-CBBC71A3F9F7}" type="presParOf" srcId="{CCA4AC3F-C1D5-4091-9382-A1D95FC27419}" destId="{B512C0A6-CE26-459B-AEA6-D69E121CAAFC}" srcOrd="3" destOrd="0" presId="urn:microsoft.com/office/officeart/2018/2/layout/IconVerticalSolidList"/>
    <dgm:cxn modelId="{A9D1AFBC-31F0-4D3D-966A-FD8E99D4DD18}" type="presParOf" srcId="{CCA4AC3F-C1D5-4091-9382-A1D95FC27419}" destId="{84269795-855C-4EA0-8D2A-22FB01CC9C5B}" srcOrd="4" destOrd="0" presId="urn:microsoft.com/office/officeart/2018/2/layout/IconVerticalSolidList"/>
    <dgm:cxn modelId="{758B4001-77C0-4A9E-86D0-1ED6A2FA799F}" type="presParOf" srcId="{CB90873C-9EE1-4750-BA35-D7832703CE85}" destId="{ACA05652-D3D2-4902-BF24-D9EE735D970F}" srcOrd="3" destOrd="0" presId="urn:microsoft.com/office/officeart/2018/2/layout/IconVerticalSolidList"/>
    <dgm:cxn modelId="{CC69E665-8AB0-4086-A347-51E2D100412B}" type="presParOf" srcId="{CB90873C-9EE1-4750-BA35-D7832703CE85}" destId="{0EA2A857-A17F-42AC-A46F-8C77E76ADC3D}" srcOrd="4" destOrd="0" presId="urn:microsoft.com/office/officeart/2018/2/layout/IconVerticalSolidList"/>
    <dgm:cxn modelId="{0467389B-E0F0-4767-9FA9-95463F4C7ED9}" type="presParOf" srcId="{0EA2A857-A17F-42AC-A46F-8C77E76ADC3D}" destId="{DE45B8B0-3145-4125-B4A4-B71AA02A3BDF}" srcOrd="0" destOrd="0" presId="urn:microsoft.com/office/officeart/2018/2/layout/IconVerticalSolidList"/>
    <dgm:cxn modelId="{0820162C-EAD1-4F35-9E4E-96FC573A5D8D}" type="presParOf" srcId="{0EA2A857-A17F-42AC-A46F-8C77E76ADC3D}" destId="{0CA20A2D-A2F8-4B1E-8CF1-F2CE3EC96B49}" srcOrd="1" destOrd="0" presId="urn:microsoft.com/office/officeart/2018/2/layout/IconVerticalSolidList"/>
    <dgm:cxn modelId="{5185872A-BB30-4FD5-BBBE-4CE8C04462B6}" type="presParOf" srcId="{0EA2A857-A17F-42AC-A46F-8C77E76ADC3D}" destId="{C2B09E00-2F8E-47CB-8DDB-3C16A4565E11}" srcOrd="2" destOrd="0" presId="urn:microsoft.com/office/officeart/2018/2/layout/IconVerticalSolidList"/>
    <dgm:cxn modelId="{A3C75D61-F8B6-471F-917E-3C48A92BCF16}" type="presParOf" srcId="{0EA2A857-A17F-42AC-A46F-8C77E76ADC3D}" destId="{C655902F-38FF-4B41-AF00-BF881E8F7C70}" srcOrd="3" destOrd="0" presId="urn:microsoft.com/office/officeart/2018/2/layout/IconVerticalSolidList"/>
    <dgm:cxn modelId="{78A100B0-6E3B-4496-82A3-2261C0B184A4}" type="presParOf" srcId="{0EA2A857-A17F-42AC-A46F-8C77E76ADC3D}" destId="{073D4EBC-5639-4E62-A07E-AD45015B6D79}" srcOrd="4" destOrd="0" presId="urn:microsoft.com/office/officeart/2018/2/layout/IconVerticalSolidList"/>
    <dgm:cxn modelId="{5B9F184D-3B4C-48E6-9088-58C607250891}" type="presParOf" srcId="{CB90873C-9EE1-4750-BA35-D7832703CE85}" destId="{4116F9AC-5D21-4D21-8775-8B6BE7092119}" srcOrd="5" destOrd="0" presId="urn:microsoft.com/office/officeart/2018/2/layout/IconVerticalSolidList"/>
    <dgm:cxn modelId="{149F41AC-AAF7-4E4F-A510-6060DCDDEF28}" type="presParOf" srcId="{CB90873C-9EE1-4750-BA35-D7832703CE85}" destId="{F10AE8DC-E901-4433-B4EE-C68F8B8D48CF}" srcOrd="6" destOrd="0" presId="urn:microsoft.com/office/officeart/2018/2/layout/IconVerticalSolidList"/>
    <dgm:cxn modelId="{BA993FA8-78BC-4D6D-B4EC-8986FAE6B5AE}" type="presParOf" srcId="{F10AE8DC-E901-4433-B4EE-C68F8B8D48CF}" destId="{90198F18-0BC8-4C47-8926-2130E1FE232C}" srcOrd="0" destOrd="0" presId="urn:microsoft.com/office/officeart/2018/2/layout/IconVerticalSolidList"/>
    <dgm:cxn modelId="{DA017C03-6EAA-4C5D-A959-7533190FF86C}" type="presParOf" srcId="{F10AE8DC-E901-4433-B4EE-C68F8B8D48CF}" destId="{4B472D88-3E1D-4540-B61B-2A3F47CC1989}" srcOrd="1" destOrd="0" presId="urn:microsoft.com/office/officeart/2018/2/layout/IconVerticalSolidList"/>
    <dgm:cxn modelId="{46D76CC8-BD15-4343-B518-D9F06EB5BD37}" type="presParOf" srcId="{F10AE8DC-E901-4433-B4EE-C68F8B8D48CF}" destId="{B03FD961-E4BA-4864-A1F1-48E818F09F42}" srcOrd="2" destOrd="0" presId="urn:microsoft.com/office/officeart/2018/2/layout/IconVerticalSolidList"/>
    <dgm:cxn modelId="{65CB2044-65DF-477C-AAE4-073400D5485A}" type="presParOf" srcId="{F10AE8DC-E901-4433-B4EE-C68F8B8D48CF}" destId="{7754FBE6-E52A-4A5F-A812-EFDF8AB47232}" srcOrd="3" destOrd="0" presId="urn:microsoft.com/office/officeart/2018/2/layout/IconVerticalSolidList"/>
    <dgm:cxn modelId="{2164176B-C063-4945-999F-7180A8F1D1CE}" type="presParOf" srcId="{F10AE8DC-E901-4433-B4EE-C68F8B8D48CF}" destId="{C09BBE36-2F42-4519-8769-CFE9CE2A1256}" srcOrd="4"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7F63A7-63F5-4F4B-894F-291D5D1DAEF9}" type="doc">
      <dgm:prSet loTypeId="urn:microsoft.com/office/officeart/2005/8/layout/default" loCatId="list" qsTypeId="urn:microsoft.com/office/officeart/2005/8/quickstyle/3d1" qsCatId="3D" csTypeId="urn:microsoft.com/office/officeart/2005/8/colors/colorful1" csCatId="colorful" phldr="1"/>
      <dgm:spPr/>
      <dgm:t>
        <a:bodyPr/>
        <a:lstStyle/>
        <a:p>
          <a:endParaRPr lang="en-US"/>
        </a:p>
      </dgm:t>
    </dgm:pt>
    <dgm:pt modelId="{71BA0A9E-9854-4459-9C88-4F75F2649733}">
      <dgm:prSet/>
      <dgm:spPr/>
      <dgm:t>
        <a:bodyPr/>
        <a:lstStyle/>
        <a:p>
          <a:r>
            <a:rPr lang="en-US" dirty="0"/>
            <a:t>Prenatal Stress Lab  </a:t>
          </a:r>
        </a:p>
        <a:p>
          <a:r>
            <a:rPr lang="en-US" dirty="0"/>
            <a:t>Dr. Levendosky</a:t>
          </a:r>
        </a:p>
      </dgm:t>
    </dgm:pt>
    <dgm:pt modelId="{B342E691-6382-4B0F-A0ED-32AB9F9CCD3B}" type="parTrans" cxnId="{15135628-84A7-4F1D-93DB-19304E718643}">
      <dgm:prSet/>
      <dgm:spPr/>
      <dgm:t>
        <a:bodyPr/>
        <a:lstStyle/>
        <a:p>
          <a:endParaRPr lang="en-US"/>
        </a:p>
      </dgm:t>
    </dgm:pt>
    <dgm:pt modelId="{7E6E2367-678C-4E81-BD54-7A304A4651E5}" type="sibTrans" cxnId="{15135628-84A7-4F1D-93DB-19304E718643}">
      <dgm:prSet/>
      <dgm:spPr/>
      <dgm:t>
        <a:bodyPr/>
        <a:lstStyle/>
        <a:p>
          <a:endParaRPr lang="en-US"/>
        </a:p>
      </dgm:t>
    </dgm:pt>
    <dgm:pt modelId="{81738D41-7853-4889-88BF-221A4CA96EBF}">
      <dgm:prSet/>
      <dgm:spPr/>
      <dgm:t>
        <a:bodyPr/>
        <a:lstStyle/>
        <a:p>
          <a:r>
            <a:rPr lang="en-US" dirty="0"/>
            <a:t>Clinical Psychophysiology Lab </a:t>
          </a:r>
        </a:p>
        <a:p>
          <a:r>
            <a:rPr lang="en-US" dirty="0"/>
            <a:t>Dr. Moser</a:t>
          </a:r>
        </a:p>
      </dgm:t>
    </dgm:pt>
    <dgm:pt modelId="{2E6BD853-4A0D-4DCB-99E9-0DC011185AF5}" type="parTrans" cxnId="{B1E3F73A-CF3B-4774-B673-C03EC01E61BF}">
      <dgm:prSet/>
      <dgm:spPr/>
      <dgm:t>
        <a:bodyPr/>
        <a:lstStyle/>
        <a:p>
          <a:endParaRPr lang="en-US"/>
        </a:p>
      </dgm:t>
    </dgm:pt>
    <dgm:pt modelId="{E4CFDAA7-E291-4C0D-A1F0-F65C8BDD1B30}" type="sibTrans" cxnId="{B1E3F73A-CF3B-4774-B673-C03EC01E61BF}">
      <dgm:prSet/>
      <dgm:spPr/>
      <dgm:t>
        <a:bodyPr/>
        <a:lstStyle/>
        <a:p>
          <a:endParaRPr lang="en-US"/>
        </a:p>
      </dgm:t>
    </dgm:pt>
    <dgm:pt modelId="{A47A265E-EC21-40DF-ACE6-2A07889AB9C9}">
      <dgm:prSet/>
      <dgm:spPr/>
      <dgm:t>
        <a:bodyPr/>
        <a:lstStyle/>
        <a:p>
          <a:r>
            <a:rPr lang="en-US" dirty="0"/>
            <a:t>Autism Research Lab </a:t>
          </a:r>
        </a:p>
        <a:p>
          <a:r>
            <a:rPr lang="en-US" dirty="0"/>
            <a:t>Dr. Ingersoll </a:t>
          </a:r>
        </a:p>
      </dgm:t>
    </dgm:pt>
    <dgm:pt modelId="{49854C88-21FD-4E94-AEC2-152939A0CB74}" type="parTrans" cxnId="{94BA0E75-B719-4BE8-AAC8-0806BCDD228E}">
      <dgm:prSet/>
      <dgm:spPr/>
      <dgm:t>
        <a:bodyPr/>
        <a:lstStyle/>
        <a:p>
          <a:endParaRPr lang="en-US"/>
        </a:p>
      </dgm:t>
    </dgm:pt>
    <dgm:pt modelId="{B7FFE46A-A4AC-4A96-BF46-D2BE5DB4B5FB}" type="sibTrans" cxnId="{94BA0E75-B719-4BE8-AAC8-0806BCDD228E}">
      <dgm:prSet/>
      <dgm:spPr/>
      <dgm:t>
        <a:bodyPr/>
        <a:lstStyle/>
        <a:p>
          <a:endParaRPr lang="en-US"/>
        </a:p>
      </dgm:t>
    </dgm:pt>
    <dgm:pt modelId="{F1B5F409-01BB-4B88-A285-3B19FF94AE59}">
      <dgm:prSet/>
      <dgm:spPr/>
      <dgm:t>
        <a:bodyPr/>
        <a:lstStyle/>
        <a:p>
          <a:r>
            <a:rPr lang="en-US" dirty="0"/>
            <a:t>Klump Lab</a:t>
          </a:r>
        </a:p>
        <a:p>
          <a:r>
            <a:rPr lang="en-US" dirty="0"/>
            <a:t>Dr. Klump</a:t>
          </a:r>
        </a:p>
      </dgm:t>
    </dgm:pt>
    <dgm:pt modelId="{E0338152-D84B-4FFA-9D1D-98A8D7541295}" type="parTrans" cxnId="{0182FBC0-00AA-4205-8320-AAA0A63DBDAA}">
      <dgm:prSet/>
      <dgm:spPr/>
      <dgm:t>
        <a:bodyPr/>
        <a:lstStyle/>
        <a:p>
          <a:endParaRPr lang="en-US"/>
        </a:p>
      </dgm:t>
    </dgm:pt>
    <dgm:pt modelId="{A2778799-6E3A-4CB5-A1B4-1E171182CEF1}" type="sibTrans" cxnId="{0182FBC0-00AA-4205-8320-AAA0A63DBDAA}">
      <dgm:prSet/>
      <dgm:spPr/>
      <dgm:t>
        <a:bodyPr/>
        <a:lstStyle/>
        <a:p>
          <a:endParaRPr lang="en-US"/>
        </a:p>
      </dgm:t>
    </dgm:pt>
    <dgm:pt modelId="{7ABC40C0-1A88-4E6A-8429-1725964DD7F5}">
      <dgm:prSet/>
      <dgm:spPr/>
      <dgm:t>
        <a:bodyPr/>
        <a:lstStyle/>
        <a:p>
          <a:r>
            <a:rPr lang="en-US" dirty="0"/>
            <a:t>Clinical Neuroscience Lab</a:t>
          </a:r>
        </a:p>
        <a:p>
          <a:r>
            <a:rPr lang="en-US" dirty="0"/>
            <a:t>Dr. Thakkar</a:t>
          </a:r>
        </a:p>
      </dgm:t>
    </dgm:pt>
    <dgm:pt modelId="{9E9620E4-DBC7-44D4-A22B-494D733DA5BB}" type="parTrans" cxnId="{B6CD7807-8653-4E88-B1C6-42BFCFAEEDD5}">
      <dgm:prSet/>
      <dgm:spPr/>
      <dgm:t>
        <a:bodyPr/>
        <a:lstStyle/>
        <a:p>
          <a:endParaRPr lang="en-US"/>
        </a:p>
      </dgm:t>
    </dgm:pt>
    <dgm:pt modelId="{56B33094-BBF7-4BD1-A954-9BBF0482FD2D}" type="sibTrans" cxnId="{B6CD7807-8653-4E88-B1C6-42BFCFAEEDD5}">
      <dgm:prSet/>
      <dgm:spPr/>
      <dgm:t>
        <a:bodyPr/>
        <a:lstStyle/>
        <a:p>
          <a:endParaRPr lang="en-US"/>
        </a:p>
      </dgm:t>
    </dgm:pt>
    <dgm:pt modelId="{60F4B6A8-1A01-4B8E-B104-6E0FD01C9623}">
      <dgm:prSet/>
      <dgm:spPr/>
      <dgm:t>
        <a:bodyPr/>
        <a:lstStyle/>
        <a:p>
          <a:r>
            <a:rPr lang="en-US" dirty="0"/>
            <a:t>Accessing Community Treatments (ACT) Lab  </a:t>
          </a:r>
        </a:p>
        <a:p>
          <a:r>
            <a:rPr lang="en-US" dirty="0"/>
            <a:t>Dr. Drahota</a:t>
          </a:r>
        </a:p>
      </dgm:t>
    </dgm:pt>
    <dgm:pt modelId="{87EFE47D-2B70-453E-B504-B8FEAF5DC52F}" type="parTrans" cxnId="{787C25F2-575E-49EE-8B2F-3DFB9CF2D805}">
      <dgm:prSet/>
      <dgm:spPr/>
      <dgm:t>
        <a:bodyPr/>
        <a:lstStyle/>
        <a:p>
          <a:endParaRPr lang="en-US"/>
        </a:p>
      </dgm:t>
    </dgm:pt>
    <dgm:pt modelId="{C087A9A0-4401-46E4-8B77-CE741B44826D}" type="sibTrans" cxnId="{787C25F2-575E-49EE-8B2F-3DFB9CF2D805}">
      <dgm:prSet/>
      <dgm:spPr/>
      <dgm:t>
        <a:bodyPr/>
        <a:lstStyle/>
        <a:p>
          <a:endParaRPr lang="en-US"/>
        </a:p>
      </dgm:t>
    </dgm:pt>
    <dgm:pt modelId="{0F349FAB-5789-A94E-9B61-53C667C163CE}">
      <dgm:prSet/>
      <dgm:spPr/>
      <dgm:t>
        <a:bodyPr/>
        <a:lstStyle/>
        <a:p>
          <a:r>
            <a:rPr lang="en-US" dirty="0"/>
            <a:t>ARISE Research Lab</a:t>
          </a:r>
        </a:p>
        <a:p>
          <a:r>
            <a:rPr lang="en-US" dirty="0"/>
            <a:t>Dr. Burnette</a:t>
          </a:r>
        </a:p>
      </dgm:t>
    </dgm:pt>
    <dgm:pt modelId="{1BECC7ED-16AB-5443-927C-6EC6820C899B}" type="parTrans" cxnId="{D7FB6A70-DECC-8D4C-A036-A1520B24C352}">
      <dgm:prSet/>
      <dgm:spPr/>
      <dgm:t>
        <a:bodyPr/>
        <a:lstStyle/>
        <a:p>
          <a:endParaRPr lang="en-US"/>
        </a:p>
      </dgm:t>
    </dgm:pt>
    <dgm:pt modelId="{BD01F526-91C3-9F42-BAFF-88DA35DA25E3}" type="sibTrans" cxnId="{D7FB6A70-DECC-8D4C-A036-A1520B24C352}">
      <dgm:prSet/>
      <dgm:spPr/>
      <dgm:t>
        <a:bodyPr/>
        <a:lstStyle/>
        <a:p>
          <a:endParaRPr lang="en-US"/>
        </a:p>
      </dgm:t>
    </dgm:pt>
    <dgm:pt modelId="{647E7139-39B5-4B1B-9FFB-AED95C496B23}">
      <dgm:prSet/>
      <dgm:spPr/>
      <dgm:t>
        <a:bodyPr/>
        <a:lstStyle/>
        <a:p>
          <a:r>
            <a:rPr lang="en-US" dirty="0"/>
            <a:t>Risk, Resilience, and Recovery Lab</a:t>
          </a:r>
        </a:p>
        <a:p>
          <a:r>
            <a:rPr lang="en-US" dirty="0"/>
            <a:t>Dr. Cowan</a:t>
          </a:r>
        </a:p>
      </dgm:t>
    </dgm:pt>
    <dgm:pt modelId="{7F6EAB3D-B011-4D26-95A6-08024B84F1AA}" type="parTrans" cxnId="{8FA76E33-9E7F-45C0-BD49-B667C67C17BF}">
      <dgm:prSet/>
      <dgm:spPr/>
      <dgm:t>
        <a:bodyPr/>
        <a:lstStyle/>
        <a:p>
          <a:endParaRPr lang="en-US"/>
        </a:p>
      </dgm:t>
    </dgm:pt>
    <dgm:pt modelId="{2F2E7152-628E-45D6-88B2-465FC4B454D5}" type="sibTrans" cxnId="{8FA76E33-9E7F-45C0-BD49-B667C67C17BF}">
      <dgm:prSet/>
      <dgm:spPr/>
      <dgm:t>
        <a:bodyPr/>
        <a:lstStyle/>
        <a:p>
          <a:endParaRPr lang="en-US"/>
        </a:p>
      </dgm:t>
    </dgm:pt>
    <dgm:pt modelId="{AD2EFCEF-9E14-4A81-AC55-19A2DFEB7556}">
      <dgm:prSet/>
      <dgm:spPr/>
      <dgm:t>
        <a:bodyPr/>
        <a:lstStyle/>
        <a:p>
          <a:r>
            <a:rPr lang="en-US" dirty="0"/>
            <a:t>Burt Lab</a:t>
          </a:r>
        </a:p>
        <a:p>
          <a:r>
            <a:rPr lang="en-US" dirty="0"/>
            <a:t>Dr. Burt</a:t>
          </a:r>
        </a:p>
      </dgm:t>
    </dgm:pt>
    <dgm:pt modelId="{589F8517-FD64-4BB1-912A-D8B7620DB995}" type="parTrans" cxnId="{4A98DFE5-52C0-43FD-A399-451E21CE3C78}">
      <dgm:prSet/>
      <dgm:spPr/>
      <dgm:t>
        <a:bodyPr/>
        <a:lstStyle/>
        <a:p>
          <a:endParaRPr lang="en-US"/>
        </a:p>
      </dgm:t>
    </dgm:pt>
    <dgm:pt modelId="{C434F148-0023-4453-9F1C-F5FFC4EF993E}" type="sibTrans" cxnId="{4A98DFE5-52C0-43FD-A399-451E21CE3C78}">
      <dgm:prSet/>
      <dgm:spPr/>
      <dgm:t>
        <a:bodyPr/>
        <a:lstStyle/>
        <a:p>
          <a:endParaRPr lang="en-US"/>
        </a:p>
      </dgm:t>
    </dgm:pt>
    <dgm:pt modelId="{6FFC6B4C-69A4-7946-8873-B417E1F86FEB}" type="pres">
      <dgm:prSet presAssocID="{F57F63A7-63F5-4F4B-894F-291D5D1DAEF9}" presName="diagram" presStyleCnt="0">
        <dgm:presLayoutVars>
          <dgm:dir/>
          <dgm:resizeHandles val="exact"/>
        </dgm:presLayoutVars>
      </dgm:prSet>
      <dgm:spPr/>
    </dgm:pt>
    <dgm:pt modelId="{2EE9B74D-BAF4-6C42-B814-B3784097360D}" type="pres">
      <dgm:prSet presAssocID="{71BA0A9E-9854-4459-9C88-4F75F2649733}" presName="node" presStyleLbl="node1" presStyleIdx="0" presStyleCnt="9">
        <dgm:presLayoutVars>
          <dgm:bulletEnabled val="1"/>
        </dgm:presLayoutVars>
      </dgm:prSet>
      <dgm:spPr/>
    </dgm:pt>
    <dgm:pt modelId="{87A108E9-AD31-DB48-ABBB-B73E83C01A06}" type="pres">
      <dgm:prSet presAssocID="{7E6E2367-678C-4E81-BD54-7A304A4651E5}" presName="sibTrans" presStyleCnt="0"/>
      <dgm:spPr/>
    </dgm:pt>
    <dgm:pt modelId="{79BFEB71-E60A-A741-92A1-5A59BD189AB1}" type="pres">
      <dgm:prSet presAssocID="{81738D41-7853-4889-88BF-221A4CA96EBF}" presName="node" presStyleLbl="node1" presStyleIdx="1" presStyleCnt="9" custScaleX="101381">
        <dgm:presLayoutVars>
          <dgm:bulletEnabled val="1"/>
        </dgm:presLayoutVars>
      </dgm:prSet>
      <dgm:spPr/>
    </dgm:pt>
    <dgm:pt modelId="{76A02F2A-3472-1849-AA5A-9559B1A5E059}" type="pres">
      <dgm:prSet presAssocID="{E4CFDAA7-E291-4C0D-A1F0-F65C8BDD1B30}" presName="sibTrans" presStyleCnt="0"/>
      <dgm:spPr/>
    </dgm:pt>
    <dgm:pt modelId="{7E333621-4C68-3048-A1FC-97E653C69B74}" type="pres">
      <dgm:prSet presAssocID="{A47A265E-EC21-40DF-ACE6-2A07889AB9C9}" presName="node" presStyleLbl="node1" presStyleIdx="2" presStyleCnt="9">
        <dgm:presLayoutVars>
          <dgm:bulletEnabled val="1"/>
        </dgm:presLayoutVars>
      </dgm:prSet>
      <dgm:spPr/>
    </dgm:pt>
    <dgm:pt modelId="{9D43EFBF-C288-A742-A142-B31F2D6B3450}" type="pres">
      <dgm:prSet presAssocID="{B7FFE46A-A4AC-4A96-BF46-D2BE5DB4B5FB}" presName="sibTrans" presStyleCnt="0"/>
      <dgm:spPr/>
    </dgm:pt>
    <dgm:pt modelId="{8AD7EB6A-7BB7-C548-9110-F111B3D42A87}" type="pres">
      <dgm:prSet presAssocID="{F1B5F409-01BB-4B88-A285-3B19FF94AE59}" presName="node" presStyleLbl="node1" presStyleIdx="3" presStyleCnt="9">
        <dgm:presLayoutVars>
          <dgm:bulletEnabled val="1"/>
        </dgm:presLayoutVars>
      </dgm:prSet>
      <dgm:spPr/>
    </dgm:pt>
    <dgm:pt modelId="{0051D922-AD85-FE4B-817E-A1E328DF6CA5}" type="pres">
      <dgm:prSet presAssocID="{A2778799-6E3A-4CB5-A1B4-1E171182CEF1}" presName="sibTrans" presStyleCnt="0"/>
      <dgm:spPr/>
    </dgm:pt>
    <dgm:pt modelId="{6EFCA8C5-9F02-4F90-817F-4486CA6A5D80}" type="pres">
      <dgm:prSet presAssocID="{AD2EFCEF-9E14-4A81-AC55-19A2DFEB7556}" presName="node" presStyleLbl="node1" presStyleIdx="4" presStyleCnt="9">
        <dgm:presLayoutVars>
          <dgm:bulletEnabled val="1"/>
        </dgm:presLayoutVars>
      </dgm:prSet>
      <dgm:spPr/>
    </dgm:pt>
    <dgm:pt modelId="{AA3A4445-CB07-4F15-9BC2-88202242D323}" type="pres">
      <dgm:prSet presAssocID="{C434F148-0023-4453-9F1C-F5FFC4EF993E}" presName="sibTrans" presStyleCnt="0"/>
      <dgm:spPr/>
    </dgm:pt>
    <dgm:pt modelId="{3FE33617-0675-FE44-8EA5-A5AC49418C90}" type="pres">
      <dgm:prSet presAssocID="{7ABC40C0-1A88-4E6A-8429-1725964DD7F5}" presName="node" presStyleLbl="node1" presStyleIdx="5" presStyleCnt="9">
        <dgm:presLayoutVars>
          <dgm:bulletEnabled val="1"/>
        </dgm:presLayoutVars>
      </dgm:prSet>
      <dgm:spPr/>
    </dgm:pt>
    <dgm:pt modelId="{838FC7BB-E7C2-1947-B74E-5B16E24E4E89}" type="pres">
      <dgm:prSet presAssocID="{56B33094-BBF7-4BD1-A954-9BBF0482FD2D}" presName="sibTrans" presStyleCnt="0"/>
      <dgm:spPr/>
    </dgm:pt>
    <dgm:pt modelId="{23BF210C-4AF9-9145-89BF-9F4F2394A76B}" type="pres">
      <dgm:prSet presAssocID="{60F4B6A8-1A01-4B8E-B104-6E0FD01C9623}" presName="node" presStyleLbl="node1" presStyleIdx="6" presStyleCnt="9">
        <dgm:presLayoutVars>
          <dgm:bulletEnabled val="1"/>
        </dgm:presLayoutVars>
      </dgm:prSet>
      <dgm:spPr/>
    </dgm:pt>
    <dgm:pt modelId="{0319268F-F8D3-824F-A14D-8902615BB019}" type="pres">
      <dgm:prSet presAssocID="{C087A9A0-4401-46E4-8B77-CE741B44826D}" presName="sibTrans" presStyleCnt="0"/>
      <dgm:spPr/>
    </dgm:pt>
    <dgm:pt modelId="{3678CCFE-79DA-FC43-8C02-A9E115D8F34D}" type="pres">
      <dgm:prSet presAssocID="{0F349FAB-5789-A94E-9B61-53C667C163CE}" presName="node" presStyleLbl="node1" presStyleIdx="7" presStyleCnt="9">
        <dgm:presLayoutVars>
          <dgm:bulletEnabled val="1"/>
        </dgm:presLayoutVars>
      </dgm:prSet>
      <dgm:spPr/>
    </dgm:pt>
    <dgm:pt modelId="{89885D2B-27F8-45CB-B12D-7697A78FBE31}" type="pres">
      <dgm:prSet presAssocID="{BD01F526-91C3-9F42-BAFF-88DA35DA25E3}" presName="sibTrans" presStyleCnt="0"/>
      <dgm:spPr/>
    </dgm:pt>
    <dgm:pt modelId="{10C79BDF-C389-431C-9150-707ADA95F4CB}" type="pres">
      <dgm:prSet presAssocID="{647E7139-39B5-4B1B-9FFB-AED95C496B23}" presName="node" presStyleLbl="node1" presStyleIdx="8" presStyleCnt="9">
        <dgm:presLayoutVars>
          <dgm:bulletEnabled val="1"/>
        </dgm:presLayoutVars>
      </dgm:prSet>
      <dgm:spPr/>
    </dgm:pt>
  </dgm:ptLst>
  <dgm:cxnLst>
    <dgm:cxn modelId="{B6CD7807-8653-4E88-B1C6-42BFCFAEEDD5}" srcId="{F57F63A7-63F5-4F4B-894F-291D5D1DAEF9}" destId="{7ABC40C0-1A88-4E6A-8429-1725964DD7F5}" srcOrd="5" destOrd="0" parTransId="{9E9620E4-DBC7-44D4-A22B-494D733DA5BB}" sibTransId="{56B33094-BBF7-4BD1-A954-9BBF0482FD2D}"/>
    <dgm:cxn modelId="{97448607-0FFF-4C1B-BF5A-FDE975BE8B19}" type="presOf" srcId="{AD2EFCEF-9E14-4A81-AC55-19A2DFEB7556}" destId="{6EFCA8C5-9F02-4F90-817F-4486CA6A5D80}" srcOrd="0" destOrd="0" presId="urn:microsoft.com/office/officeart/2005/8/layout/default"/>
    <dgm:cxn modelId="{4F00B812-91CA-E441-8FA9-171237D39C40}" type="presOf" srcId="{7ABC40C0-1A88-4E6A-8429-1725964DD7F5}" destId="{3FE33617-0675-FE44-8EA5-A5AC49418C90}" srcOrd="0" destOrd="0" presId="urn:microsoft.com/office/officeart/2005/8/layout/default"/>
    <dgm:cxn modelId="{15135628-84A7-4F1D-93DB-19304E718643}" srcId="{F57F63A7-63F5-4F4B-894F-291D5D1DAEF9}" destId="{71BA0A9E-9854-4459-9C88-4F75F2649733}" srcOrd="0" destOrd="0" parTransId="{B342E691-6382-4B0F-A0ED-32AB9F9CCD3B}" sibTransId="{7E6E2367-678C-4E81-BD54-7A304A4651E5}"/>
    <dgm:cxn modelId="{8FA76E33-9E7F-45C0-BD49-B667C67C17BF}" srcId="{F57F63A7-63F5-4F4B-894F-291D5D1DAEF9}" destId="{647E7139-39B5-4B1B-9FFB-AED95C496B23}" srcOrd="8" destOrd="0" parTransId="{7F6EAB3D-B011-4D26-95A6-08024B84F1AA}" sibTransId="{2F2E7152-628E-45D6-88B2-465FC4B454D5}"/>
    <dgm:cxn modelId="{B1E3F73A-CF3B-4774-B673-C03EC01E61BF}" srcId="{F57F63A7-63F5-4F4B-894F-291D5D1DAEF9}" destId="{81738D41-7853-4889-88BF-221A4CA96EBF}" srcOrd="1" destOrd="0" parTransId="{2E6BD853-4A0D-4DCB-99E9-0DC011185AF5}" sibTransId="{E4CFDAA7-E291-4C0D-A1F0-F65C8BDD1B30}"/>
    <dgm:cxn modelId="{0EACE742-4A2C-7946-9271-49EA0873A853}" type="presOf" srcId="{0F349FAB-5789-A94E-9B61-53C667C163CE}" destId="{3678CCFE-79DA-FC43-8C02-A9E115D8F34D}" srcOrd="0" destOrd="0" presId="urn:microsoft.com/office/officeart/2005/8/layout/default"/>
    <dgm:cxn modelId="{D7FB6A70-DECC-8D4C-A036-A1520B24C352}" srcId="{F57F63A7-63F5-4F4B-894F-291D5D1DAEF9}" destId="{0F349FAB-5789-A94E-9B61-53C667C163CE}" srcOrd="7" destOrd="0" parTransId="{1BECC7ED-16AB-5443-927C-6EC6820C899B}" sibTransId="{BD01F526-91C3-9F42-BAFF-88DA35DA25E3}"/>
    <dgm:cxn modelId="{CA0B5870-5B14-7940-9FEC-2BEC25C517BC}" type="presOf" srcId="{60F4B6A8-1A01-4B8E-B104-6E0FD01C9623}" destId="{23BF210C-4AF9-9145-89BF-9F4F2394A76B}" srcOrd="0" destOrd="0" presId="urn:microsoft.com/office/officeart/2005/8/layout/default"/>
    <dgm:cxn modelId="{94BA0E75-B719-4BE8-AAC8-0806BCDD228E}" srcId="{F57F63A7-63F5-4F4B-894F-291D5D1DAEF9}" destId="{A47A265E-EC21-40DF-ACE6-2A07889AB9C9}" srcOrd="2" destOrd="0" parTransId="{49854C88-21FD-4E94-AEC2-152939A0CB74}" sibTransId="{B7FFE46A-A4AC-4A96-BF46-D2BE5DB4B5FB}"/>
    <dgm:cxn modelId="{5F6DD496-6789-804A-A275-78944CDE5162}" type="presOf" srcId="{71BA0A9E-9854-4459-9C88-4F75F2649733}" destId="{2EE9B74D-BAF4-6C42-B814-B3784097360D}" srcOrd="0" destOrd="0" presId="urn:microsoft.com/office/officeart/2005/8/layout/default"/>
    <dgm:cxn modelId="{AE7302AB-F891-47E2-87EB-773160E15D17}" type="presOf" srcId="{647E7139-39B5-4B1B-9FFB-AED95C496B23}" destId="{10C79BDF-C389-431C-9150-707ADA95F4CB}" srcOrd="0" destOrd="0" presId="urn:microsoft.com/office/officeart/2005/8/layout/default"/>
    <dgm:cxn modelId="{5C61E7B8-529B-8840-AABF-8AFC5CC5D40F}" type="presOf" srcId="{81738D41-7853-4889-88BF-221A4CA96EBF}" destId="{79BFEB71-E60A-A741-92A1-5A59BD189AB1}" srcOrd="0" destOrd="0" presId="urn:microsoft.com/office/officeart/2005/8/layout/default"/>
    <dgm:cxn modelId="{15D1DABF-C595-E34D-AA5C-BBE6B635C6C2}" type="presOf" srcId="{F1B5F409-01BB-4B88-A285-3B19FF94AE59}" destId="{8AD7EB6A-7BB7-C548-9110-F111B3D42A87}" srcOrd="0" destOrd="0" presId="urn:microsoft.com/office/officeart/2005/8/layout/default"/>
    <dgm:cxn modelId="{0182FBC0-00AA-4205-8320-AAA0A63DBDAA}" srcId="{F57F63A7-63F5-4F4B-894F-291D5D1DAEF9}" destId="{F1B5F409-01BB-4B88-A285-3B19FF94AE59}" srcOrd="3" destOrd="0" parTransId="{E0338152-D84B-4FFA-9D1D-98A8D7541295}" sibTransId="{A2778799-6E3A-4CB5-A1B4-1E171182CEF1}"/>
    <dgm:cxn modelId="{4A98DFE5-52C0-43FD-A399-451E21CE3C78}" srcId="{F57F63A7-63F5-4F4B-894F-291D5D1DAEF9}" destId="{AD2EFCEF-9E14-4A81-AC55-19A2DFEB7556}" srcOrd="4" destOrd="0" parTransId="{589F8517-FD64-4BB1-912A-D8B7620DB995}" sibTransId="{C434F148-0023-4453-9F1C-F5FFC4EF993E}"/>
    <dgm:cxn modelId="{131194ED-B9EB-944F-ABDF-53C0F079363C}" type="presOf" srcId="{F57F63A7-63F5-4F4B-894F-291D5D1DAEF9}" destId="{6FFC6B4C-69A4-7946-8873-B417E1F86FEB}" srcOrd="0" destOrd="0" presId="urn:microsoft.com/office/officeart/2005/8/layout/default"/>
    <dgm:cxn modelId="{787C25F2-575E-49EE-8B2F-3DFB9CF2D805}" srcId="{F57F63A7-63F5-4F4B-894F-291D5D1DAEF9}" destId="{60F4B6A8-1A01-4B8E-B104-6E0FD01C9623}" srcOrd="6" destOrd="0" parTransId="{87EFE47D-2B70-453E-B504-B8FEAF5DC52F}" sibTransId="{C087A9A0-4401-46E4-8B77-CE741B44826D}"/>
    <dgm:cxn modelId="{E03814F7-E460-4641-BD55-56FB521CF040}" type="presOf" srcId="{A47A265E-EC21-40DF-ACE6-2A07889AB9C9}" destId="{7E333621-4C68-3048-A1FC-97E653C69B74}" srcOrd="0" destOrd="0" presId="urn:microsoft.com/office/officeart/2005/8/layout/default"/>
    <dgm:cxn modelId="{5982C4BD-B674-2F4E-8CBD-30FA1A3D2569}" type="presParOf" srcId="{6FFC6B4C-69A4-7946-8873-B417E1F86FEB}" destId="{2EE9B74D-BAF4-6C42-B814-B3784097360D}" srcOrd="0" destOrd="0" presId="urn:microsoft.com/office/officeart/2005/8/layout/default"/>
    <dgm:cxn modelId="{B67E3AEA-127A-A547-8FA6-C8F1B6D38F8B}" type="presParOf" srcId="{6FFC6B4C-69A4-7946-8873-B417E1F86FEB}" destId="{87A108E9-AD31-DB48-ABBB-B73E83C01A06}" srcOrd="1" destOrd="0" presId="urn:microsoft.com/office/officeart/2005/8/layout/default"/>
    <dgm:cxn modelId="{A693A851-1EF8-2149-B013-C7B5D7B1B5AE}" type="presParOf" srcId="{6FFC6B4C-69A4-7946-8873-B417E1F86FEB}" destId="{79BFEB71-E60A-A741-92A1-5A59BD189AB1}" srcOrd="2" destOrd="0" presId="urn:microsoft.com/office/officeart/2005/8/layout/default"/>
    <dgm:cxn modelId="{3ECD3BD0-D9C4-CE45-A7BF-D1DB3552086C}" type="presParOf" srcId="{6FFC6B4C-69A4-7946-8873-B417E1F86FEB}" destId="{76A02F2A-3472-1849-AA5A-9559B1A5E059}" srcOrd="3" destOrd="0" presId="urn:microsoft.com/office/officeart/2005/8/layout/default"/>
    <dgm:cxn modelId="{EE05A295-035B-3847-9184-BC221876040E}" type="presParOf" srcId="{6FFC6B4C-69A4-7946-8873-B417E1F86FEB}" destId="{7E333621-4C68-3048-A1FC-97E653C69B74}" srcOrd="4" destOrd="0" presId="urn:microsoft.com/office/officeart/2005/8/layout/default"/>
    <dgm:cxn modelId="{D11D6E54-4030-C54E-AD84-1DD17D9669D2}" type="presParOf" srcId="{6FFC6B4C-69A4-7946-8873-B417E1F86FEB}" destId="{9D43EFBF-C288-A742-A142-B31F2D6B3450}" srcOrd="5" destOrd="0" presId="urn:microsoft.com/office/officeart/2005/8/layout/default"/>
    <dgm:cxn modelId="{82C530D8-FFBD-6D41-A555-BCD86FD1949D}" type="presParOf" srcId="{6FFC6B4C-69A4-7946-8873-B417E1F86FEB}" destId="{8AD7EB6A-7BB7-C548-9110-F111B3D42A87}" srcOrd="6" destOrd="0" presId="urn:microsoft.com/office/officeart/2005/8/layout/default"/>
    <dgm:cxn modelId="{1B24FA71-D73B-1340-823F-E69C61FA1EF3}" type="presParOf" srcId="{6FFC6B4C-69A4-7946-8873-B417E1F86FEB}" destId="{0051D922-AD85-FE4B-817E-A1E328DF6CA5}" srcOrd="7" destOrd="0" presId="urn:microsoft.com/office/officeart/2005/8/layout/default"/>
    <dgm:cxn modelId="{8948E5B5-7744-4307-983C-BD6C7E4449CB}" type="presParOf" srcId="{6FFC6B4C-69A4-7946-8873-B417E1F86FEB}" destId="{6EFCA8C5-9F02-4F90-817F-4486CA6A5D80}" srcOrd="8" destOrd="0" presId="urn:microsoft.com/office/officeart/2005/8/layout/default"/>
    <dgm:cxn modelId="{6C90E478-0C47-4B7B-B0CC-C18A27B00E3E}" type="presParOf" srcId="{6FFC6B4C-69A4-7946-8873-B417E1F86FEB}" destId="{AA3A4445-CB07-4F15-9BC2-88202242D323}" srcOrd="9" destOrd="0" presId="urn:microsoft.com/office/officeart/2005/8/layout/default"/>
    <dgm:cxn modelId="{2EBAC8B2-C75A-0F41-967E-5633D873964F}" type="presParOf" srcId="{6FFC6B4C-69A4-7946-8873-B417E1F86FEB}" destId="{3FE33617-0675-FE44-8EA5-A5AC49418C90}" srcOrd="10" destOrd="0" presId="urn:microsoft.com/office/officeart/2005/8/layout/default"/>
    <dgm:cxn modelId="{E274822D-1AB5-4A4E-8F05-54522A9D48B5}" type="presParOf" srcId="{6FFC6B4C-69A4-7946-8873-B417E1F86FEB}" destId="{838FC7BB-E7C2-1947-B74E-5B16E24E4E89}" srcOrd="11" destOrd="0" presId="urn:microsoft.com/office/officeart/2005/8/layout/default"/>
    <dgm:cxn modelId="{CFFAF42E-AD47-184F-82E6-2195BD012AF2}" type="presParOf" srcId="{6FFC6B4C-69A4-7946-8873-B417E1F86FEB}" destId="{23BF210C-4AF9-9145-89BF-9F4F2394A76B}" srcOrd="12" destOrd="0" presId="urn:microsoft.com/office/officeart/2005/8/layout/default"/>
    <dgm:cxn modelId="{CC550150-6FBA-3344-B5E9-38C5809F981D}" type="presParOf" srcId="{6FFC6B4C-69A4-7946-8873-B417E1F86FEB}" destId="{0319268F-F8D3-824F-A14D-8902615BB019}" srcOrd="13" destOrd="0" presId="urn:microsoft.com/office/officeart/2005/8/layout/default"/>
    <dgm:cxn modelId="{E135E858-823D-F040-B34C-15C85713F2DC}" type="presParOf" srcId="{6FFC6B4C-69A4-7946-8873-B417E1F86FEB}" destId="{3678CCFE-79DA-FC43-8C02-A9E115D8F34D}" srcOrd="14" destOrd="0" presId="urn:microsoft.com/office/officeart/2005/8/layout/default"/>
    <dgm:cxn modelId="{1A988329-FD7D-4F64-BA37-76E6D6B14AE6}" type="presParOf" srcId="{6FFC6B4C-69A4-7946-8873-B417E1F86FEB}" destId="{89885D2B-27F8-45CB-B12D-7697A78FBE31}" srcOrd="15" destOrd="0" presId="urn:microsoft.com/office/officeart/2005/8/layout/default"/>
    <dgm:cxn modelId="{73FA0D37-500F-4797-A433-E9459B44C497}" type="presParOf" srcId="{6FFC6B4C-69A4-7946-8873-B417E1F86FEB}" destId="{10C79BDF-C389-431C-9150-707ADA95F4CB}" srcOrd="1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7F63A7-63F5-4F4B-894F-291D5D1DAEF9}" type="doc">
      <dgm:prSet loTypeId="urn:microsoft.com/office/officeart/2005/8/layout/default" loCatId="list" qsTypeId="urn:microsoft.com/office/officeart/2005/8/quickstyle/3d1" qsCatId="3D" csTypeId="urn:microsoft.com/office/officeart/2005/8/colors/colorful1" csCatId="colorful" phldr="1"/>
      <dgm:spPr/>
      <dgm:t>
        <a:bodyPr/>
        <a:lstStyle/>
        <a:p>
          <a:endParaRPr lang="en-US"/>
        </a:p>
      </dgm:t>
    </dgm:pt>
    <dgm:pt modelId="{A47A265E-EC21-40DF-ACE6-2A07889AB9C9}">
      <dgm:prSet/>
      <dgm:spPr/>
      <dgm:t>
        <a:bodyPr/>
        <a:lstStyle/>
        <a:p>
          <a:r>
            <a:rPr lang="en-US" dirty="0"/>
            <a:t>Autism Research Lab </a:t>
          </a:r>
        </a:p>
        <a:p>
          <a:r>
            <a:rPr lang="en-US" dirty="0"/>
            <a:t>Dr. Brooke Ingersoll </a:t>
          </a:r>
        </a:p>
      </dgm:t>
    </dgm:pt>
    <dgm:pt modelId="{49854C88-21FD-4E94-AEC2-152939A0CB74}" type="parTrans" cxnId="{94BA0E75-B719-4BE8-AAC8-0806BCDD228E}">
      <dgm:prSet/>
      <dgm:spPr/>
      <dgm:t>
        <a:bodyPr/>
        <a:lstStyle/>
        <a:p>
          <a:endParaRPr lang="en-US"/>
        </a:p>
      </dgm:t>
    </dgm:pt>
    <dgm:pt modelId="{B7FFE46A-A4AC-4A96-BF46-D2BE5DB4B5FB}" type="sibTrans" cxnId="{94BA0E75-B719-4BE8-AAC8-0806BCDD228E}">
      <dgm:prSet/>
      <dgm:spPr/>
      <dgm:t>
        <a:bodyPr/>
        <a:lstStyle/>
        <a:p>
          <a:endParaRPr lang="en-US"/>
        </a:p>
      </dgm:t>
    </dgm:pt>
    <dgm:pt modelId="{7ABC40C0-1A88-4E6A-8429-1725964DD7F5}">
      <dgm:prSet/>
      <dgm:spPr/>
      <dgm:t>
        <a:bodyPr/>
        <a:lstStyle/>
        <a:p>
          <a:r>
            <a:rPr lang="en-US" dirty="0"/>
            <a:t>Clinical Neuroscience Lab</a:t>
          </a:r>
        </a:p>
        <a:p>
          <a:r>
            <a:rPr lang="en-US" dirty="0"/>
            <a:t>Dr. Katy Thakkar</a:t>
          </a:r>
        </a:p>
      </dgm:t>
    </dgm:pt>
    <dgm:pt modelId="{9E9620E4-DBC7-44D4-A22B-494D733DA5BB}" type="parTrans" cxnId="{B6CD7807-8653-4E88-B1C6-42BFCFAEEDD5}">
      <dgm:prSet/>
      <dgm:spPr/>
      <dgm:t>
        <a:bodyPr/>
        <a:lstStyle/>
        <a:p>
          <a:endParaRPr lang="en-US"/>
        </a:p>
      </dgm:t>
    </dgm:pt>
    <dgm:pt modelId="{56B33094-BBF7-4BD1-A954-9BBF0482FD2D}" type="sibTrans" cxnId="{B6CD7807-8653-4E88-B1C6-42BFCFAEEDD5}">
      <dgm:prSet/>
      <dgm:spPr/>
      <dgm:t>
        <a:bodyPr/>
        <a:lstStyle/>
        <a:p>
          <a:endParaRPr lang="en-US"/>
        </a:p>
      </dgm:t>
    </dgm:pt>
    <dgm:pt modelId="{60F4B6A8-1A01-4B8E-B104-6E0FD01C9623}">
      <dgm:prSet/>
      <dgm:spPr/>
      <dgm:t>
        <a:bodyPr/>
        <a:lstStyle/>
        <a:p>
          <a:r>
            <a:rPr lang="en-US" dirty="0"/>
            <a:t>Accessing Community Treatments (ACT) Lab  </a:t>
          </a:r>
        </a:p>
        <a:p>
          <a:r>
            <a:rPr lang="en-US" dirty="0"/>
            <a:t>Dr. Amy Drahota</a:t>
          </a:r>
        </a:p>
      </dgm:t>
    </dgm:pt>
    <dgm:pt modelId="{87EFE47D-2B70-453E-B504-B8FEAF5DC52F}" type="parTrans" cxnId="{787C25F2-575E-49EE-8B2F-3DFB9CF2D805}">
      <dgm:prSet/>
      <dgm:spPr/>
      <dgm:t>
        <a:bodyPr/>
        <a:lstStyle/>
        <a:p>
          <a:endParaRPr lang="en-US"/>
        </a:p>
      </dgm:t>
    </dgm:pt>
    <dgm:pt modelId="{C087A9A0-4401-46E4-8B77-CE741B44826D}" type="sibTrans" cxnId="{787C25F2-575E-49EE-8B2F-3DFB9CF2D805}">
      <dgm:prSet/>
      <dgm:spPr/>
      <dgm:t>
        <a:bodyPr/>
        <a:lstStyle/>
        <a:p>
          <a:endParaRPr lang="en-US"/>
        </a:p>
      </dgm:t>
    </dgm:pt>
    <dgm:pt modelId="{647E7139-39B5-4B1B-9FFB-AED95C496B23}">
      <dgm:prSet/>
      <dgm:spPr/>
      <dgm:t>
        <a:bodyPr/>
        <a:lstStyle/>
        <a:p>
          <a:r>
            <a:rPr lang="en-US" dirty="0"/>
            <a:t>Risk, Resilience, and Recovery Lab</a:t>
          </a:r>
        </a:p>
        <a:p>
          <a:r>
            <a:rPr lang="en-US" dirty="0"/>
            <a:t>Dr. Raffles Cowan</a:t>
          </a:r>
        </a:p>
      </dgm:t>
    </dgm:pt>
    <dgm:pt modelId="{7F6EAB3D-B011-4D26-95A6-08024B84F1AA}" type="parTrans" cxnId="{8FA76E33-9E7F-45C0-BD49-B667C67C17BF}">
      <dgm:prSet/>
      <dgm:spPr/>
      <dgm:t>
        <a:bodyPr/>
        <a:lstStyle/>
        <a:p>
          <a:endParaRPr lang="en-US"/>
        </a:p>
      </dgm:t>
    </dgm:pt>
    <dgm:pt modelId="{2F2E7152-628E-45D6-88B2-465FC4B454D5}" type="sibTrans" cxnId="{8FA76E33-9E7F-45C0-BD49-B667C67C17BF}">
      <dgm:prSet/>
      <dgm:spPr/>
      <dgm:t>
        <a:bodyPr/>
        <a:lstStyle/>
        <a:p>
          <a:endParaRPr lang="en-US"/>
        </a:p>
      </dgm:t>
    </dgm:pt>
    <dgm:pt modelId="{6FFC6B4C-69A4-7946-8873-B417E1F86FEB}" type="pres">
      <dgm:prSet presAssocID="{F57F63A7-63F5-4F4B-894F-291D5D1DAEF9}" presName="diagram" presStyleCnt="0">
        <dgm:presLayoutVars>
          <dgm:dir/>
          <dgm:resizeHandles val="exact"/>
        </dgm:presLayoutVars>
      </dgm:prSet>
      <dgm:spPr/>
    </dgm:pt>
    <dgm:pt modelId="{7E333621-4C68-3048-A1FC-97E653C69B74}" type="pres">
      <dgm:prSet presAssocID="{A47A265E-EC21-40DF-ACE6-2A07889AB9C9}" presName="node" presStyleLbl="node1" presStyleIdx="0" presStyleCnt="4">
        <dgm:presLayoutVars>
          <dgm:bulletEnabled val="1"/>
        </dgm:presLayoutVars>
      </dgm:prSet>
      <dgm:spPr/>
    </dgm:pt>
    <dgm:pt modelId="{9D43EFBF-C288-A742-A142-B31F2D6B3450}" type="pres">
      <dgm:prSet presAssocID="{B7FFE46A-A4AC-4A96-BF46-D2BE5DB4B5FB}" presName="sibTrans" presStyleCnt="0"/>
      <dgm:spPr/>
    </dgm:pt>
    <dgm:pt modelId="{3FE33617-0675-FE44-8EA5-A5AC49418C90}" type="pres">
      <dgm:prSet presAssocID="{7ABC40C0-1A88-4E6A-8429-1725964DD7F5}" presName="node" presStyleLbl="node1" presStyleIdx="1" presStyleCnt="4">
        <dgm:presLayoutVars>
          <dgm:bulletEnabled val="1"/>
        </dgm:presLayoutVars>
      </dgm:prSet>
      <dgm:spPr/>
    </dgm:pt>
    <dgm:pt modelId="{838FC7BB-E7C2-1947-B74E-5B16E24E4E89}" type="pres">
      <dgm:prSet presAssocID="{56B33094-BBF7-4BD1-A954-9BBF0482FD2D}" presName="sibTrans" presStyleCnt="0"/>
      <dgm:spPr/>
    </dgm:pt>
    <dgm:pt modelId="{23BF210C-4AF9-9145-89BF-9F4F2394A76B}" type="pres">
      <dgm:prSet presAssocID="{60F4B6A8-1A01-4B8E-B104-6E0FD01C9623}" presName="node" presStyleLbl="node1" presStyleIdx="2" presStyleCnt="4">
        <dgm:presLayoutVars>
          <dgm:bulletEnabled val="1"/>
        </dgm:presLayoutVars>
      </dgm:prSet>
      <dgm:spPr/>
    </dgm:pt>
    <dgm:pt modelId="{0319268F-F8D3-824F-A14D-8902615BB019}" type="pres">
      <dgm:prSet presAssocID="{C087A9A0-4401-46E4-8B77-CE741B44826D}" presName="sibTrans" presStyleCnt="0"/>
      <dgm:spPr/>
    </dgm:pt>
    <dgm:pt modelId="{10C79BDF-C389-431C-9150-707ADA95F4CB}" type="pres">
      <dgm:prSet presAssocID="{647E7139-39B5-4B1B-9FFB-AED95C496B23}" presName="node" presStyleLbl="node1" presStyleIdx="3" presStyleCnt="4">
        <dgm:presLayoutVars>
          <dgm:bulletEnabled val="1"/>
        </dgm:presLayoutVars>
      </dgm:prSet>
      <dgm:spPr/>
    </dgm:pt>
  </dgm:ptLst>
  <dgm:cxnLst>
    <dgm:cxn modelId="{B6CD7807-8653-4E88-B1C6-42BFCFAEEDD5}" srcId="{F57F63A7-63F5-4F4B-894F-291D5D1DAEF9}" destId="{7ABC40C0-1A88-4E6A-8429-1725964DD7F5}" srcOrd="1" destOrd="0" parTransId="{9E9620E4-DBC7-44D4-A22B-494D733DA5BB}" sibTransId="{56B33094-BBF7-4BD1-A954-9BBF0482FD2D}"/>
    <dgm:cxn modelId="{4F00B812-91CA-E441-8FA9-171237D39C40}" type="presOf" srcId="{7ABC40C0-1A88-4E6A-8429-1725964DD7F5}" destId="{3FE33617-0675-FE44-8EA5-A5AC49418C90}" srcOrd="0" destOrd="0" presId="urn:microsoft.com/office/officeart/2005/8/layout/default"/>
    <dgm:cxn modelId="{8FA76E33-9E7F-45C0-BD49-B667C67C17BF}" srcId="{F57F63A7-63F5-4F4B-894F-291D5D1DAEF9}" destId="{647E7139-39B5-4B1B-9FFB-AED95C496B23}" srcOrd="3" destOrd="0" parTransId="{7F6EAB3D-B011-4D26-95A6-08024B84F1AA}" sibTransId="{2F2E7152-628E-45D6-88B2-465FC4B454D5}"/>
    <dgm:cxn modelId="{CA0B5870-5B14-7940-9FEC-2BEC25C517BC}" type="presOf" srcId="{60F4B6A8-1A01-4B8E-B104-6E0FD01C9623}" destId="{23BF210C-4AF9-9145-89BF-9F4F2394A76B}" srcOrd="0" destOrd="0" presId="urn:microsoft.com/office/officeart/2005/8/layout/default"/>
    <dgm:cxn modelId="{94BA0E75-B719-4BE8-AAC8-0806BCDD228E}" srcId="{F57F63A7-63F5-4F4B-894F-291D5D1DAEF9}" destId="{A47A265E-EC21-40DF-ACE6-2A07889AB9C9}" srcOrd="0" destOrd="0" parTransId="{49854C88-21FD-4E94-AEC2-152939A0CB74}" sibTransId="{B7FFE46A-A4AC-4A96-BF46-D2BE5DB4B5FB}"/>
    <dgm:cxn modelId="{AE7302AB-F891-47E2-87EB-773160E15D17}" type="presOf" srcId="{647E7139-39B5-4B1B-9FFB-AED95C496B23}" destId="{10C79BDF-C389-431C-9150-707ADA95F4CB}" srcOrd="0" destOrd="0" presId="urn:microsoft.com/office/officeart/2005/8/layout/default"/>
    <dgm:cxn modelId="{131194ED-B9EB-944F-ABDF-53C0F079363C}" type="presOf" srcId="{F57F63A7-63F5-4F4B-894F-291D5D1DAEF9}" destId="{6FFC6B4C-69A4-7946-8873-B417E1F86FEB}" srcOrd="0" destOrd="0" presId="urn:microsoft.com/office/officeart/2005/8/layout/default"/>
    <dgm:cxn modelId="{787C25F2-575E-49EE-8B2F-3DFB9CF2D805}" srcId="{F57F63A7-63F5-4F4B-894F-291D5D1DAEF9}" destId="{60F4B6A8-1A01-4B8E-B104-6E0FD01C9623}" srcOrd="2" destOrd="0" parTransId="{87EFE47D-2B70-453E-B504-B8FEAF5DC52F}" sibTransId="{C087A9A0-4401-46E4-8B77-CE741B44826D}"/>
    <dgm:cxn modelId="{E03814F7-E460-4641-BD55-56FB521CF040}" type="presOf" srcId="{A47A265E-EC21-40DF-ACE6-2A07889AB9C9}" destId="{7E333621-4C68-3048-A1FC-97E653C69B74}" srcOrd="0" destOrd="0" presId="urn:microsoft.com/office/officeart/2005/8/layout/default"/>
    <dgm:cxn modelId="{EE05A295-035B-3847-9184-BC221876040E}" type="presParOf" srcId="{6FFC6B4C-69A4-7946-8873-B417E1F86FEB}" destId="{7E333621-4C68-3048-A1FC-97E653C69B74}" srcOrd="0" destOrd="0" presId="urn:microsoft.com/office/officeart/2005/8/layout/default"/>
    <dgm:cxn modelId="{D11D6E54-4030-C54E-AD84-1DD17D9669D2}" type="presParOf" srcId="{6FFC6B4C-69A4-7946-8873-B417E1F86FEB}" destId="{9D43EFBF-C288-A742-A142-B31F2D6B3450}" srcOrd="1" destOrd="0" presId="urn:microsoft.com/office/officeart/2005/8/layout/default"/>
    <dgm:cxn modelId="{2EBAC8B2-C75A-0F41-967E-5633D873964F}" type="presParOf" srcId="{6FFC6B4C-69A4-7946-8873-B417E1F86FEB}" destId="{3FE33617-0675-FE44-8EA5-A5AC49418C90}" srcOrd="2" destOrd="0" presId="urn:microsoft.com/office/officeart/2005/8/layout/default"/>
    <dgm:cxn modelId="{E274822D-1AB5-4A4E-8F05-54522A9D48B5}" type="presParOf" srcId="{6FFC6B4C-69A4-7946-8873-B417E1F86FEB}" destId="{838FC7BB-E7C2-1947-B74E-5B16E24E4E89}" srcOrd="3" destOrd="0" presId="urn:microsoft.com/office/officeart/2005/8/layout/default"/>
    <dgm:cxn modelId="{CFFAF42E-AD47-184F-82E6-2195BD012AF2}" type="presParOf" srcId="{6FFC6B4C-69A4-7946-8873-B417E1F86FEB}" destId="{23BF210C-4AF9-9145-89BF-9F4F2394A76B}" srcOrd="4" destOrd="0" presId="urn:microsoft.com/office/officeart/2005/8/layout/default"/>
    <dgm:cxn modelId="{CC550150-6FBA-3344-B5E9-38C5809F981D}" type="presParOf" srcId="{6FFC6B4C-69A4-7946-8873-B417E1F86FEB}" destId="{0319268F-F8D3-824F-A14D-8902615BB019}" srcOrd="5" destOrd="0" presId="urn:microsoft.com/office/officeart/2005/8/layout/default"/>
    <dgm:cxn modelId="{73FA0D37-500F-4797-A433-E9459B44C497}" type="presParOf" srcId="{6FFC6B4C-69A4-7946-8873-B417E1F86FEB}" destId="{10C79BDF-C389-431C-9150-707ADA95F4CB}"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A0E54D-C978-4FA0-9589-EC7939C03DC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3EB3C870-3A07-48CD-8CAD-3200280B7582}">
      <dgm:prSet/>
      <dgm:spPr/>
      <dgm:t>
        <a:bodyPr/>
        <a:lstStyle/>
        <a:p>
          <a:r>
            <a:rPr lang="en-US" b="1" dirty="0">
              <a:solidFill>
                <a:schemeClr val="tx1"/>
              </a:solidFill>
            </a:rPr>
            <a:t>Coursework:</a:t>
          </a:r>
          <a:r>
            <a:rPr lang="en-US" dirty="0">
              <a:solidFill>
                <a:schemeClr val="tx1"/>
              </a:solidFill>
            </a:rPr>
            <a:t> Fairly prescriptive in first 2 years with core CS courses and then flexible to tailor your own training foci</a:t>
          </a:r>
        </a:p>
      </dgm:t>
    </dgm:pt>
    <dgm:pt modelId="{094A6895-A71C-4AE3-B606-2E43EA8D6265}" type="parTrans" cxnId="{74CE3CEF-14D9-4A64-B04F-77392F290851}">
      <dgm:prSet/>
      <dgm:spPr/>
      <dgm:t>
        <a:bodyPr/>
        <a:lstStyle/>
        <a:p>
          <a:endParaRPr lang="en-US">
            <a:solidFill>
              <a:schemeClr val="tx1"/>
            </a:solidFill>
          </a:endParaRPr>
        </a:p>
      </dgm:t>
    </dgm:pt>
    <dgm:pt modelId="{6D673A1D-6E2E-4DD6-A256-7FB1CFFDEABC}" type="sibTrans" cxnId="{74CE3CEF-14D9-4A64-B04F-77392F290851}">
      <dgm:prSet/>
      <dgm:spPr/>
      <dgm:t>
        <a:bodyPr/>
        <a:lstStyle/>
        <a:p>
          <a:endParaRPr lang="en-US">
            <a:solidFill>
              <a:schemeClr val="tx1"/>
            </a:solidFill>
          </a:endParaRPr>
        </a:p>
      </dgm:t>
    </dgm:pt>
    <dgm:pt modelId="{ADB373FC-45C5-4B52-920B-017705786262}">
      <dgm:prSet/>
      <dgm:spPr/>
      <dgm:t>
        <a:bodyPr/>
        <a:lstStyle/>
        <a:p>
          <a:r>
            <a:rPr lang="en-US" b="1">
              <a:solidFill>
                <a:schemeClr val="tx1"/>
              </a:solidFill>
            </a:rPr>
            <a:t>MA thesis</a:t>
          </a:r>
          <a:r>
            <a:rPr lang="en-US">
              <a:solidFill>
                <a:schemeClr val="tx1"/>
              </a:solidFill>
            </a:rPr>
            <a:t>: short proposal; article length final product</a:t>
          </a:r>
        </a:p>
      </dgm:t>
    </dgm:pt>
    <dgm:pt modelId="{78A77E5A-B7A3-4AA6-9202-7FBDB5F65D0F}" type="parTrans" cxnId="{B001B6D7-A33E-417F-97BB-48EA2492FFDE}">
      <dgm:prSet/>
      <dgm:spPr/>
      <dgm:t>
        <a:bodyPr/>
        <a:lstStyle/>
        <a:p>
          <a:endParaRPr lang="en-US">
            <a:solidFill>
              <a:schemeClr val="tx1"/>
            </a:solidFill>
          </a:endParaRPr>
        </a:p>
      </dgm:t>
    </dgm:pt>
    <dgm:pt modelId="{99F534B7-B07C-451F-B615-700D766B8902}" type="sibTrans" cxnId="{B001B6D7-A33E-417F-97BB-48EA2492FFDE}">
      <dgm:prSet/>
      <dgm:spPr/>
      <dgm:t>
        <a:bodyPr/>
        <a:lstStyle/>
        <a:p>
          <a:endParaRPr lang="en-US">
            <a:solidFill>
              <a:schemeClr val="tx1"/>
            </a:solidFill>
          </a:endParaRPr>
        </a:p>
      </dgm:t>
    </dgm:pt>
    <dgm:pt modelId="{DD6B6786-611B-412A-8668-FFCFF3EFB45C}">
      <dgm:prSet/>
      <dgm:spPr/>
      <dgm:t>
        <a:bodyPr/>
        <a:lstStyle/>
        <a:p>
          <a:r>
            <a:rPr lang="en-US" b="1" dirty="0">
              <a:solidFill>
                <a:schemeClr val="tx1"/>
              </a:solidFill>
            </a:rPr>
            <a:t>Clinical work:</a:t>
          </a:r>
          <a:r>
            <a:rPr lang="en-US" dirty="0">
              <a:solidFill>
                <a:schemeClr val="tx1"/>
              </a:solidFill>
            </a:rPr>
            <a:t> Starts in year 2 and continues; Individual Development Plan </a:t>
          </a:r>
        </a:p>
      </dgm:t>
    </dgm:pt>
    <dgm:pt modelId="{E3512197-FE3E-4A77-8F1C-6F66992065B2}" type="parTrans" cxnId="{4B2A6A71-B01D-4B65-9396-33EF3B6E99EE}">
      <dgm:prSet/>
      <dgm:spPr/>
      <dgm:t>
        <a:bodyPr/>
        <a:lstStyle/>
        <a:p>
          <a:endParaRPr lang="en-US">
            <a:solidFill>
              <a:schemeClr val="tx1"/>
            </a:solidFill>
          </a:endParaRPr>
        </a:p>
      </dgm:t>
    </dgm:pt>
    <dgm:pt modelId="{9BCE29FC-9575-449C-BBD0-4905DE32DC20}" type="sibTrans" cxnId="{4B2A6A71-B01D-4B65-9396-33EF3B6E99EE}">
      <dgm:prSet/>
      <dgm:spPr/>
      <dgm:t>
        <a:bodyPr/>
        <a:lstStyle/>
        <a:p>
          <a:endParaRPr lang="en-US">
            <a:solidFill>
              <a:schemeClr val="tx1"/>
            </a:solidFill>
          </a:endParaRPr>
        </a:p>
      </dgm:t>
    </dgm:pt>
    <dgm:pt modelId="{8BAC1750-CE83-481E-BEE5-949450758855}">
      <dgm:prSet/>
      <dgm:spPr/>
      <dgm:t>
        <a:bodyPr/>
        <a:lstStyle/>
        <a:p>
          <a:r>
            <a:rPr lang="en-US" b="1" dirty="0">
              <a:solidFill>
                <a:schemeClr val="tx1"/>
              </a:solidFill>
            </a:rPr>
            <a:t>Cognate and comprehensive exam:  </a:t>
          </a:r>
          <a:r>
            <a:rPr lang="en-US" dirty="0">
              <a:solidFill>
                <a:schemeClr val="tx1"/>
              </a:solidFill>
            </a:rPr>
            <a:t>Find your niche area and organize around it</a:t>
          </a:r>
        </a:p>
      </dgm:t>
    </dgm:pt>
    <dgm:pt modelId="{185D3551-B622-415A-A5F8-9A695437B1FB}" type="parTrans" cxnId="{74DEEBB3-6581-42CA-BAE8-671AC27D8BEB}">
      <dgm:prSet/>
      <dgm:spPr/>
      <dgm:t>
        <a:bodyPr/>
        <a:lstStyle/>
        <a:p>
          <a:endParaRPr lang="en-US">
            <a:solidFill>
              <a:schemeClr val="tx1"/>
            </a:solidFill>
          </a:endParaRPr>
        </a:p>
      </dgm:t>
    </dgm:pt>
    <dgm:pt modelId="{28E08926-E412-4D74-A87A-70F5BAFD7DD6}" type="sibTrans" cxnId="{74DEEBB3-6581-42CA-BAE8-671AC27D8BEB}">
      <dgm:prSet/>
      <dgm:spPr/>
      <dgm:t>
        <a:bodyPr/>
        <a:lstStyle/>
        <a:p>
          <a:endParaRPr lang="en-US">
            <a:solidFill>
              <a:schemeClr val="tx1"/>
            </a:solidFill>
          </a:endParaRPr>
        </a:p>
      </dgm:t>
    </dgm:pt>
    <dgm:pt modelId="{360AF379-8CFE-4469-9CA7-5C9E999CFCF1}">
      <dgm:prSet/>
      <dgm:spPr/>
      <dgm:t>
        <a:bodyPr/>
        <a:lstStyle/>
        <a:p>
          <a:r>
            <a:rPr lang="en-US" b="1" dirty="0">
              <a:solidFill>
                <a:schemeClr val="tx1"/>
              </a:solidFill>
            </a:rPr>
            <a:t>Dissertation</a:t>
          </a:r>
          <a:endParaRPr lang="en-US" dirty="0">
            <a:solidFill>
              <a:schemeClr val="tx1"/>
            </a:solidFill>
          </a:endParaRPr>
        </a:p>
      </dgm:t>
    </dgm:pt>
    <dgm:pt modelId="{BB19A980-FFFF-42CB-AC57-55FC6DFDE73B}" type="parTrans" cxnId="{EAF9BBF7-9778-4CB5-BA15-A8717DD23E3A}">
      <dgm:prSet/>
      <dgm:spPr/>
      <dgm:t>
        <a:bodyPr/>
        <a:lstStyle/>
        <a:p>
          <a:endParaRPr lang="en-US">
            <a:solidFill>
              <a:schemeClr val="tx1"/>
            </a:solidFill>
          </a:endParaRPr>
        </a:p>
      </dgm:t>
    </dgm:pt>
    <dgm:pt modelId="{EBD9E6B0-A73F-4ABE-860C-9AB616BC70DE}" type="sibTrans" cxnId="{EAF9BBF7-9778-4CB5-BA15-A8717DD23E3A}">
      <dgm:prSet/>
      <dgm:spPr/>
      <dgm:t>
        <a:bodyPr/>
        <a:lstStyle/>
        <a:p>
          <a:endParaRPr lang="en-US">
            <a:solidFill>
              <a:schemeClr val="tx1"/>
            </a:solidFill>
          </a:endParaRPr>
        </a:p>
      </dgm:t>
    </dgm:pt>
    <dgm:pt modelId="{134D5753-9500-4A37-8873-AFAA9BA035A1}">
      <dgm:prSet/>
      <dgm:spPr/>
      <dgm:t>
        <a:bodyPr/>
        <a:lstStyle/>
        <a:p>
          <a:r>
            <a:rPr lang="en-US" b="1">
              <a:solidFill>
                <a:schemeClr val="tx1"/>
              </a:solidFill>
            </a:rPr>
            <a:t>Internship:</a:t>
          </a:r>
          <a:r>
            <a:rPr lang="en-US">
              <a:solidFill>
                <a:schemeClr val="tx1"/>
              </a:solidFill>
            </a:rPr>
            <a:t> 100% match rate for ~15 years</a:t>
          </a:r>
        </a:p>
      </dgm:t>
    </dgm:pt>
    <dgm:pt modelId="{AC13B4FE-1C4A-4BEC-B6BE-F9E79B0C11A5}" type="parTrans" cxnId="{B831585A-90FD-40AD-875C-C3ED9C7706A9}">
      <dgm:prSet/>
      <dgm:spPr/>
      <dgm:t>
        <a:bodyPr/>
        <a:lstStyle/>
        <a:p>
          <a:endParaRPr lang="en-US">
            <a:solidFill>
              <a:schemeClr val="tx1"/>
            </a:solidFill>
          </a:endParaRPr>
        </a:p>
      </dgm:t>
    </dgm:pt>
    <dgm:pt modelId="{658B96E1-9287-4E98-8AF4-FE5D8D56ADB1}" type="sibTrans" cxnId="{B831585A-90FD-40AD-875C-C3ED9C7706A9}">
      <dgm:prSet/>
      <dgm:spPr/>
      <dgm:t>
        <a:bodyPr/>
        <a:lstStyle/>
        <a:p>
          <a:endParaRPr lang="en-US">
            <a:solidFill>
              <a:schemeClr val="tx1"/>
            </a:solidFill>
          </a:endParaRPr>
        </a:p>
      </dgm:t>
    </dgm:pt>
    <dgm:pt modelId="{89D0E7C5-44C7-4659-89B9-AE9432EBFE9A}">
      <dgm:prSet/>
      <dgm:spPr/>
      <dgm:t>
        <a:bodyPr/>
        <a:lstStyle/>
        <a:p>
          <a:r>
            <a:rPr lang="en-US" b="1" dirty="0">
              <a:solidFill>
                <a:schemeClr val="tx1"/>
              </a:solidFill>
            </a:rPr>
            <a:t>Program Initiatives:  </a:t>
          </a:r>
          <a:r>
            <a:rPr lang="en-US" b="0" dirty="0">
              <a:solidFill>
                <a:schemeClr val="tx1"/>
              </a:solidFill>
            </a:rPr>
            <a:t>Community Outreach and Engagement Committee; Graduate Student Council; Grant Seminar</a:t>
          </a:r>
          <a:endParaRPr lang="en-US" dirty="0">
            <a:solidFill>
              <a:schemeClr val="tx1"/>
            </a:solidFill>
          </a:endParaRPr>
        </a:p>
      </dgm:t>
    </dgm:pt>
    <dgm:pt modelId="{4E823206-376D-4CC7-89BF-4300709420E9}" type="parTrans" cxnId="{278B0D23-E1DE-40C0-8EC8-45D32E0E4A99}">
      <dgm:prSet/>
      <dgm:spPr/>
      <dgm:t>
        <a:bodyPr/>
        <a:lstStyle/>
        <a:p>
          <a:endParaRPr lang="en-US">
            <a:solidFill>
              <a:schemeClr val="tx1"/>
            </a:solidFill>
          </a:endParaRPr>
        </a:p>
      </dgm:t>
    </dgm:pt>
    <dgm:pt modelId="{8D4C82B0-33BC-4D8F-A093-F7B684AD994B}" type="sibTrans" cxnId="{278B0D23-E1DE-40C0-8EC8-45D32E0E4A99}">
      <dgm:prSet/>
      <dgm:spPr/>
      <dgm:t>
        <a:bodyPr/>
        <a:lstStyle/>
        <a:p>
          <a:endParaRPr lang="en-US">
            <a:solidFill>
              <a:schemeClr val="tx1"/>
            </a:solidFill>
          </a:endParaRPr>
        </a:p>
      </dgm:t>
    </dgm:pt>
    <dgm:pt modelId="{7CE5595F-F5A6-6244-BDD3-8B61C9DE6EF0}" type="pres">
      <dgm:prSet presAssocID="{11A0E54D-C978-4FA0-9589-EC7939C03DCA}" presName="linear" presStyleCnt="0">
        <dgm:presLayoutVars>
          <dgm:animLvl val="lvl"/>
          <dgm:resizeHandles val="exact"/>
        </dgm:presLayoutVars>
      </dgm:prSet>
      <dgm:spPr/>
    </dgm:pt>
    <dgm:pt modelId="{994B236A-1D88-1B4E-8984-AC93718080B7}" type="pres">
      <dgm:prSet presAssocID="{3EB3C870-3A07-48CD-8CAD-3200280B7582}" presName="parentText" presStyleLbl="node1" presStyleIdx="0" presStyleCnt="7">
        <dgm:presLayoutVars>
          <dgm:chMax val="0"/>
          <dgm:bulletEnabled val="1"/>
        </dgm:presLayoutVars>
      </dgm:prSet>
      <dgm:spPr/>
    </dgm:pt>
    <dgm:pt modelId="{5C476F22-5618-EF44-8008-15D08BD69F05}" type="pres">
      <dgm:prSet presAssocID="{6D673A1D-6E2E-4DD6-A256-7FB1CFFDEABC}" presName="spacer" presStyleCnt="0"/>
      <dgm:spPr/>
    </dgm:pt>
    <dgm:pt modelId="{76E4ABC6-61A9-F447-9AA0-350F2DFE0510}" type="pres">
      <dgm:prSet presAssocID="{ADB373FC-45C5-4B52-920B-017705786262}" presName="parentText" presStyleLbl="node1" presStyleIdx="1" presStyleCnt="7">
        <dgm:presLayoutVars>
          <dgm:chMax val="0"/>
          <dgm:bulletEnabled val="1"/>
        </dgm:presLayoutVars>
      </dgm:prSet>
      <dgm:spPr/>
    </dgm:pt>
    <dgm:pt modelId="{49420DFC-2C48-EE49-A831-2AA1DF8E188F}" type="pres">
      <dgm:prSet presAssocID="{99F534B7-B07C-451F-B615-700D766B8902}" presName="spacer" presStyleCnt="0"/>
      <dgm:spPr/>
    </dgm:pt>
    <dgm:pt modelId="{AEFE807B-5E4A-8646-9EBD-31EC3AB25603}" type="pres">
      <dgm:prSet presAssocID="{DD6B6786-611B-412A-8668-FFCFF3EFB45C}" presName="parentText" presStyleLbl="node1" presStyleIdx="2" presStyleCnt="7">
        <dgm:presLayoutVars>
          <dgm:chMax val="0"/>
          <dgm:bulletEnabled val="1"/>
        </dgm:presLayoutVars>
      </dgm:prSet>
      <dgm:spPr/>
    </dgm:pt>
    <dgm:pt modelId="{45D20B38-257E-DB46-A586-B610021A0E1E}" type="pres">
      <dgm:prSet presAssocID="{9BCE29FC-9575-449C-BBD0-4905DE32DC20}" presName="spacer" presStyleCnt="0"/>
      <dgm:spPr/>
    </dgm:pt>
    <dgm:pt modelId="{6F3A5FD4-F82A-2041-80F0-D5DA5D2CD34D}" type="pres">
      <dgm:prSet presAssocID="{8BAC1750-CE83-481E-BEE5-949450758855}" presName="parentText" presStyleLbl="node1" presStyleIdx="3" presStyleCnt="7">
        <dgm:presLayoutVars>
          <dgm:chMax val="0"/>
          <dgm:bulletEnabled val="1"/>
        </dgm:presLayoutVars>
      </dgm:prSet>
      <dgm:spPr/>
    </dgm:pt>
    <dgm:pt modelId="{8CE251E0-4BBF-EE4F-BCA6-BC7921FA4CAE}" type="pres">
      <dgm:prSet presAssocID="{28E08926-E412-4D74-A87A-70F5BAFD7DD6}" presName="spacer" presStyleCnt="0"/>
      <dgm:spPr/>
    </dgm:pt>
    <dgm:pt modelId="{67ACF43C-1204-A546-B248-9837802E97A1}" type="pres">
      <dgm:prSet presAssocID="{360AF379-8CFE-4469-9CA7-5C9E999CFCF1}" presName="parentText" presStyleLbl="node1" presStyleIdx="4" presStyleCnt="7">
        <dgm:presLayoutVars>
          <dgm:chMax val="0"/>
          <dgm:bulletEnabled val="1"/>
        </dgm:presLayoutVars>
      </dgm:prSet>
      <dgm:spPr/>
    </dgm:pt>
    <dgm:pt modelId="{97A343FF-BE20-7E4E-BC77-6A60B6E58383}" type="pres">
      <dgm:prSet presAssocID="{EBD9E6B0-A73F-4ABE-860C-9AB616BC70DE}" presName="spacer" presStyleCnt="0"/>
      <dgm:spPr/>
    </dgm:pt>
    <dgm:pt modelId="{97CA8657-D845-7946-8E09-68A77DC60E03}" type="pres">
      <dgm:prSet presAssocID="{134D5753-9500-4A37-8873-AFAA9BA035A1}" presName="parentText" presStyleLbl="node1" presStyleIdx="5" presStyleCnt="7">
        <dgm:presLayoutVars>
          <dgm:chMax val="0"/>
          <dgm:bulletEnabled val="1"/>
        </dgm:presLayoutVars>
      </dgm:prSet>
      <dgm:spPr/>
    </dgm:pt>
    <dgm:pt modelId="{2727C5F1-7EA2-5442-87A5-17CDEFA5EC22}" type="pres">
      <dgm:prSet presAssocID="{658B96E1-9287-4E98-8AF4-FE5D8D56ADB1}" presName="spacer" presStyleCnt="0"/>
      <dgm:spPr/>
    </dgm:pt>
    <dgm:pt modelId="{8FBF2FE1-5096-2B4F-91D3-431C23C6EFB2}" type="pres">
      <dgm:prSet presAssocID="{89D0E7C5-44C7-4659-89B9-AE9432EBFE9A}" presName="parentText" presStyleLbl="node1" presStyleIdx="6" presStyleCnt="7">
        <dgm:presLayoutVars>
          <dgm:chMax val="0"/>
          <dgm:bulletEnabled val="1"/>
        </dgm:presLayoutVars>
      </dgm:prSet>
      <dgm:spPr/>
    </dgm:pt>
  </dgm:ptLst>
  <dgm:cxnLst>
    <dgm:cxn modelId="{723ABD09-341D-9649-8662-A85DD2BA2FE3}" type="presOf" srcId="{8BAC1750-CE83-481E-BEE5-949450758855}" destId="{6F3A5FD4-F82A-2041-80F0-D5DA5D2CD34D}" srcOrd="0" destOrd="0" presId="urn:microsoft.com/office/officeart/2005/8/layout/vList2"/>
    <dgm:cxn modelId="{40259912-9D96-5B40-A5A0-221E1049CBA1}" type="presOf" srcId="{134D5753-9500-4A37-8873-AFAA9BA035A1}" destId="{97CA8657-D845-7946-8E09-68A77DC60E03}" srcOrd="0" destOrd="0" presId="urn:microsoft.com/office/officeart/2005/8/layout/vList2"/>
    <dgm:cxn modelId="{278B0D23-E1DE-40C0-8EC8-45D32E0E4A99}" srcId="{11A0E54D-C978-4FA0-9589-EC7939C03DCA}" destId="{89D0E7C5-44C7-4659-89B9-AE9432EBFE9A}" srcOrd="6" destOrd="0" parTransId="{4E823206-376D-4CC7-89BF-4300709420E9}" sibTransId="{8D4C82B0-33BC-4D8F-A093-F7B684AD994B}"/>
    <dgm:cxn modelId="{11424A2F-72A0-2B4C-8C2A-701306788A09}" type="presOf" srcId="{89D0E7C5-44C7-4659-89B9-AE9432EBFE9A}" destId="{8FBF2FE1-5096-2B4F-91D3-431C23C6EFB2}" srcOrd="0" destOrd="0" presId="urn:microsoft.com/office/officeart/2005/8/layout/vList2"/>
    <dgm:cxn modelId="{77F05740-05EC-7646-8E8D-C6288083EA97}" type="presOf" srcId="{ADB373FC-45C5-4B52-920B-017705786262}" destId="{76E4ABC6-61A9-F447-9AA0-350F2DFE0510}" srcOrd="0" destOrd="0" presId="urn:microsoft.com/office/officeart/2005/8/layout/vList2"/>
    <dgm:cxn modelId="{A8A7AE4D-76AF-334C-84EB-49253766B93D}" type="presOf" srcId="{360AF379-8CFE-4469-9CA7-5C9E999CFCF1}" destId="{67ACF43C-1204-A546-B248-9837802E97A1}" srcOrd="0" destOrd="0" presId="urn:microsoft.com/office/officeart/2005/8/layout/vList2"/>
    <dgm:cxn modelId="{4B2A6A71-B01D-4B65-9396-33EF3B6E99EE}" srcId="{11A0E54D-C978-4FA0-9589-EC7939C03DCA}" destId="{DD6B6786-611B-412A-8668-FFCFF3EFB45C}" srcOrd="2" destOrd="0" parTransId="{E3512197-FE3E-4A77-8F1C-6F66992065B2}" sibTransId="{9BCE29FC-9575-449C-BBD0-4905DE32DC20}"/>
    <dgm:cxn modelId="{B831585A-90FD-40AD-875C-C3ED9C7706A9}" srcId="{11A0E54D-C978-4FA0-9589-EC7939C03DCA}" destId="{134D5753-9500-4A37-8873-AFAA9BA035A1}" srcOrd="5" destOrd="0" parTransId="{AC13B4FE-1C4A-4BEC-B6BE-F9E79B0C11A5}" sibTransId="{658B96E1-9287-4E98-8AF4-FE5D8D56ADB1}"/>
    <dgm:cxn modelId="{5A37E09D-0C02-6E4C-A1B9-A0B21CC42317}" type="presOf" srcId="{3EB3C870-3A07-48CD-8CAD-3200280B7582}" destId="{994B236A-1D88-1B4E-8984-AC93718080B7}" srcOrd="0" destOrd="0" presId="urn:microsoft.com/office/officeart/2005/8/layout/vList2"/>
    <dgm:cxn modelId="{74DEEBB3-6581-42CA-BAE8-671AC27D8BEB}" srcId="{11A0E54D-C978-4FA0-9589-EC7939C03DCA}" destId="{8BAC1750-CE83-481E-BEE5-949450758855}" srcOrd="3" destOrd="0" parTransId="{185D3551-B622-415A-A5F8-9A695437B1FB}" sibTransId="{28E08926-E412-4D74-A87A-70F5BAFD7DD6}"/>
    <dgm:cxn modelId="{454D4EC2-34DD-B945-957D-C40284E014F7}" type="presOf" srcId="{DD6B6786-611B-412A-8668-FFCFF3EFB45C}" destId="{AEFE807B-5E4A-8646-9EBD-31EC3AB25603}" srcOrd="0" destOrd="0" presId="urn:microsoft.com/office/officeart/2005/8/layout/vList2"/>
    <dgm:cxn modelId="{B001B6D7-A33E-417F-97BB-48EA2492FFDE}" srcId="{11A0E54D-C978-4FA0-9589-EC7939C03DCA}" destId="{ADB373FC-45C5-4B52-920B-017705786262}" srcOrd="1" destOrd="0" parTransId="{78A77E5A-B7A3-4AA6-9202-7FBDB5F65D0F}" sibTransId="{99F534B7-B07C-451F-B615-700D766B8902}"/>
    <dgm:cxn modelId="{FAA73FDF-C8A3-9E48-B9C4-3398AF802988}" type="presOf" srcId="{11A0E54D-C978-4FA0-9589-EC7939C03DCA}" destId="{7CE5595F-F5A6-6244-BDD3-8B61C9DE6EF0}" srcOrd="0" destOrd="0" presId="urn:microsoft.com/office/officeart/2005/8/layout/vList2"/>
    <dgm:cxn modelId="{74CE3CEF-14D9-4A64-B04F-77392F290851}" srcId="{11A0E54D-C978-4FA0-9589-EC7939C03DCA}" destId="{3EB3C870-3A07-48CD-8CAD-3200280B7582}" srcOrd="0" destOrd="0" parTransId="{094A6895-A71C-4AE3-B606-2E43EA8D6265}" sibTransId="{6D673A1D-6E2E-4DD6-A256-7FB1CFFDEABC}"/>
    <dgm:cxn modelId="{EAF9BBF7-9778-4CB5-BA15-A8717DD23E3A}" srcId="{11A0E54D-C978-4FA0-9589-EC7939C03DCA}" destId="{360AF379-8CFE-4469-9CA7-5C9E999CFCF1}" srcOrd="4" destOrd="0" parTransId="{BB19A980-FFFF-42CB-AC57-55FC6DFDE73B}" sibTransId="{EBD9E6B0-A73F-4ABE-860C-9AB616BC70DE}"/>
    <dgm:cxn modelId="{A912608B-F286-504D-8CB7-1386D469830C}" type="presParOf" srcId="{7CE5595F-F5A6-6244-BDD3-8B61C9DE6EF0}" destId="{994B236A-1D88-1B4E-8984-AC93718080B7}" srcOrd="0" destOrd="0" presId="urn:microsoft.com/office/officeart/2005/8/layout/vList2"/>
    <dgm:cxn modelId="{5C3D847C-A68D-BB4C-9C26-2622E0A0F26E}" type="presParOf" srcId="{7CE5595F-F5A6-6244-BDD3-8B61C9DE6EF0}" destId="{5C476F22-5618-EF44-8008-15D08BD69F05}" srcOrd="1" destOrd="0" presId="urn:microsoft.com/office/officeart/2005/8/layout/vList2"/>
    <dgm:cxn modelId="{50FC4911-CAC2-284E-9E75-F69BEE7A726E}" type="presParOf" srcId="{7CE5595F-F5A6-6244-BDD3-8B61C9DE6EF0}" destId="{76E4ABC6-61A9-F447-9AA0-350F2DFE0510}" srcOrd="2" destOrd="0" presId="urn:microsoft.com/office/officeart/2005/8/layout/vList2"/>
    <dgm:cxn modelId="{A999FA36-3A18-8142-834D-D8F93C9511EE}" type="presParOf" srcId="{7CE5595F-F5A6-6244-BDD3-8B61C9DE6EF0}" destId="{49420DFC-2C48-EE49-A831-2AA1DF8E188F}" srcOrd="3" destOrd="0" presId="urn:microsoft.com/office/officeart/2005/8/layout/vList2"/>
    <dgm:cxn modelId="{9D6F67DB-27C3-9E4A-B969-BC73F32FFD4D}" type="presParOf" srcId="{7CE5595F-F5A6-6244-BDD3-8B61C9DE6EF0}" destId="{AEFE807B-5E4A-8646-9EBD-31EC3AB25603}" srcOrd="4" destOrd="0" presId="urn:microsoft.com/office/officeart/2005/8/layout/vList2"/>
    <dgm:cxn modelId="{377D649D-3504-FF48-8281-4207FEFE4138}" type="presParOf" srcId="{7CE5595F-F5A6-6244-BDD3-8B61C9DE6EF0}" destId="{45D20B38-257E-DB46-A586-B610021A0E1E}" srcOrd="5" destOrd="0" presId="urn:microsoft.com/office/officeart/2005/8/layout/vList2"/>
    <dgm:cxn modelId="{B0C2FE36-3C4D-8645-B42E-CEF744755F76}" type="presParOf" srcId="{7CE5595F-F5A6-6244-BDD3-8B61C9DE6EF0}" destId="{6F3A5FD4-F82A-2041-80F0-D5DA5D2CD34D}" srcOrd="6" destOrd="0" presId="urn:microsoft.com/office/officeart/2005/8/layout/vList2"/>
    <dgm:cxn modelId="{253EFA4E-E428-6F4F-A32A-AF30582D1B13}" type="presParOf" srcId="{7CE5595F-F5A6-6244-BDD3-8B61C9DE6EF0}" destId="{8CE251E0-4BBF-EE4F-BCA6-BC7921FA4CAE}" srcOrd="7" destOrd="0" presId="urn:microsoft.com/office/officeart/2005/8/layout/vList2"/>
    <dgm:cxn modelId="{31B01913-7101-7F41-A978-E07863ABA30C}" type="presParOf" srcId="{7CE5595F-F5A6-6244-BDD3-8B61C9DE6EF0}" destId="{67ACF43C-1204-A546-B248-9837802E97A1}" srcOrd="8" destOrd="0" presId="urn:microsoft.com/office/officeart/2005/8/layout/vList2"/>
    <dgm:cxn modelId="{DB53CA8D-3166-904C-ABEF-838DF2DDD3EF}" type="presParOf" srcId="{7CE5595F-F5A6-6244-BDD3-8B61C9DE6EF0}" destId="{97A343FF-BE20-7E4E-BC77-6A60B6E58383}" srcOrd="9" destOrd="0" presId="urn:microsoft.com/office/officeart/2005/8/layout/vList2"/>
    <dgm:cxn modelId="{9E936974-AFB8-5448-B20A-FF7C16E290B8}" type="presParOf" srcId="{7CE5595F-F5A6-6244-BDD3-8B61C9DE6EF0}" destId="{97CA8657-D845-7946-8E09-68A77DC60E03}" srcOrd="10" destOrd="0" presId="urn:microsoft.com/office/officeart/2005/8/layout/vList2"/>
    <dgm:cxn modelId="{82B8FA8E-61E7-D941-926F-250D4747CF5D}" type="presParOf" srcId="{7CE5595F-F5A6-6244-BDD3-8B61C9DE6EF0}" destId="{2727C5F1-7EA2-5442-87A5-17CDEFA5EC22}" srcOrd="11" destOrd="0" presId="urn:microsoft.com/office/officeart/2005/8/layout/vList2"/>
    <dgm:cxn modelId="{34884677-75CC-2F4B-B5B6-66DD1CCD0735}" type="presParOf" srcId="{7CE5595F-F5A6-6244-BDD3-8B61C9DE6EF0}" destId="{8FBF2FE1-5096-2B4F-91D3-431C23C6EFB2}"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F04FE45-CBD2-4CC8-A362-2A91DF01E559}"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E267E5F8-3085-4919-9C4A-2D91EE85399F}">
      <dgm:prSet/>
      <dgm:spPr/>
      <dgm:t>
        <a:bodyPr/>
        <a:lstStyle/>
        <a:p>
          <a:r>
            <a:rPr lang="en-US" b="1"/>
            <a:t>Funding</a:t>
          </a:r>
          <a:endParaRPr lang="en-US"/>
        </a:p>
      </dgm:t>
    </dgm:pt>
    <dgm:pt modelId="{4AED5D8D-8033-4B24-9BB4-204E710F1DEC}" type="parTrans" cxnId="{9356C3F7-EDC6-4D43-9619-E40345C3AD12}">
      <dgm:prSet/>
      <dgm:spPr/>
      <dgm:t>
        <a:bodyPr/>
        <a:lstStyle/>
        <a:p>
          <a:endParaRPr lang="en-US"/>
        </a:p>
      </dgm:t>
    </dgm:pt>
    <dgm:pt modelId="{F5DA69E7-5314-4532-8293-BC2DA7C6D871}" type="sibTrans" cxnId="{9356C3F7-EDC6-4D43-9619-E40345C3AD12}">
      <dgm:prSet/>
      <dgm:spPr/>
      <dgm:t>
        <a:bodyPr/>
        <a:lstStyle/>
        <a:p>
          <a:endParaRPr lang="en-US"/>
        </a:p>
      </dgm:t>
    </dgm:pt>
    <dgm:pt modelId="{6893D159-7454-4D68-9301-2787D9420643}">
      <dgm:prSet/>
      <dgm:spPr/>
      <dgm:t>
        <a:bodyPr/>
        <a:lstStyle/>
        <a:p>
          <a:r>
            <a:rPr lang="en-US" dirty="0"/>
            <a:t>Funding guaranteed for 4 years; but dept has understanding that we will guarantee the funding for 5 years</a:t>
          </a:r>
        </a:p>
      </dgm:t>
    </dgm:pt>
    <dgm:pt modelId="{CDAEC8AE-DC53-4E67-935F-E95B73300E41}" type="parTrans" cxnId="{101C0405-D5E9-4468-AE58-BBB9358F184A}">
      <dgm:prSet/>
      <dgm:spPr/>
      <dgm:t>
        <a:bodyPr/>
        <a:lstStyle/>
        <a:p>
          <a:endParaRPr lang="en-US"/>
        </a:p>
      </dgm:t>
    </dgm:pt>
    <dgm:pt modelId="{9A4C9742-41EC-4A83-B3F9-7E1C46D8488F}" type="sibTrans" cxnId="{101C0405-D5E9-4468-AE58-BBB9358F184A}">
      <dgm:prSet/>
      <dgm:spPr/>
      <dgm:t>
        <a:bodyPr/>
        <a:lstStyle/>
        <a:p>
          <a:endParaRPr lang="en-US"/>
        </a:p>
      </dgm:t>
    </dgm:pt>
    <dgm:pt modelId="{E7125FBC-125C-4CA0-96E8-12B7C84C9727}">
      <dgm:prSet/>
      <dgm:spPr/>
      <dgm:t>
        <a:bodyPr/>
        <a:lstStyle/>
        <a:p>
          <a:r>
            <a:rPr lang="en-US" dirty="0"/>
            <a:t>Typically funded in summer too</a:t>
          </a:r>
        </a:p>
      </dgm:t>
    </dgm:pt>
    <dgm:pt modelId="{173C8595-8171-452A-90B9-E16A7998D7BB}" type="parTrans" cxnId="{53A62ABD-FD31-4F57-8698-2064405ADBF8}">
      <dgm:prSet/>
      <dgm:spPr/>
      <dgm:t>
        <a:bodyPr/>
        <a:lstStyle/>
        <a:p>
          <a:endParaRPr lang="en-US"/>
        </a:p>
      </dgm:t>
    </dgm:pt>
    <dgm:pt modelId="{30255F9D-F362-4774-A6FF-6126DC0D5075}" type="sibTrans" cxnId="{53A62ABD-FD31-4F57-8698-2064405ADBF8}">
      <dgm:prSet/>
      <dgm:spPr/>
      <dgm:t>
        <a:bodyPr/>
        <a:lstStyle/>
        <a:p>
          <a:endParaRPr lang="en-US"/>
        </a:p>
      </dgm:t>
    </dgm:pt>
    <dgm:pt modelId="{396FD5F5-AF01-4620-83FB-10096852B99B}">
      <dgm:prSet/>
      <dgm:spPr/>
      <dgm:t>
        <a:bodyPr/>
        <a:lstStyle/>
        <a:p>
          <a:r>
            <a:rPr lang="en-US" b="1"/>
            <a:t>Advisor-Advisee Relationship</a:t>
          </a:r>
          <a:endParaRPr lang="en-US"/>
        </a:p>
      </dgm:t>
    </dgm:pt>
    <dgm:pt modelId="{90CE49D1-0AFF-4487-891E-AC42A92278C0}" type="parTrans" cxnId="{1A92EC94-EFDE-4319-8B29-8438D1D7E936}">
      <dgm:prSet/>
      <dgm:spPr/>
      <dgm:t>
        <a:bodyPr/>
        <a:lstStyle/>
        <a:p>
          <a:endParaRPr lang="en-US"/>
        </a:p>
      </dgm:t>
    </dgm:pt>
    <dgm:pt modelId="{06E1E443-614C-4FA9-9814-FD3660C8C652}" type="sibTrans" cxnId="{1A92EC94-EFDE-4319-8B29-8438D1D7E936}">
      <dgm:prSet/>
      <dgm:spPr/>
      <dgm:t>
        <a:bodyPr/>
        <a:lstStyle/>
        <a:p>
          <a:endParaRPr lang="en-US"/>
        </a:p>
      </dgm:t>
    </dgm:pt>
    <dgm:pt modelId="{AB12F718-A791-40A6-A112-3CE426503CDE}">
      <dgm:prSet/>
      <dgm:spPr/>
      <dgm:t>
        <a:bodyPr/>
        <a:lstStyle/>
        <a:p>
          <a:r>
            <a:rPr lang="en-US"/>
            <a:t>Apprenticeship model</a:t>
          </a:r>
        </a:p>
      </dgm:t>
    </dgm:pt>
    <dgm:pt modelId="{CA9DC0AF-B2F1-4168-9B91-3EA5607FE538}" type="parTrans" cxnId="{BBE14294-D58F-4BC8-9106-4132E44A3FF7}">
      <dgm:prSet/>
      <dgm:spPr/>
      <dgm:t>
        <a:bodyPr/>
        <a:lstStyle/>
        <a:p>
          <a:endParaRPr lang="en-US"/>
        </a:p>
      </dgm:t>
    </dgm:pt>
    <dgm:pt modelId="{51D34157-5BE9-410A-B33E-82FCF3DF287A}" type="sibTrans" cxnId="{BBE14294-D58F-4BC8-9106-4132E44A3FF7}">
      <dgm:prSet/>
      <dgm:spPr/>
      <dgm:t>
        <a:bodyPr/>
        <a:lstStyle/>
        <a:p>
          <a:endParaRPr lang="en-US"/>
        </a:p>
      </dgm:t>
    </dgm:pt>
    <dgm:pt modelId="{1C58837B-5D23-4978-B874-0FB7E9593F63}">
      <dgm:prSet/>
      <dgm:spPr/>
      <dgm:t>
        <a:bodyPr/>
        <a:lstStyle/>
        <a:p>
          <a:r>
            <a:rPr lang="en-US" dirty="0"/>
            <a:t>Encouraged to work across labs</a:t>
          </a:r>
        </a:p>
      </dgm:t>
    </dgm:pt>
    <dgm:pt modelId="{789E9C89-DC88-4EA0-B938-0FA5EA2A02D2}" type="parTrans" cxnId="{84730F31-227A-4E73-AF73-E296311C0087}">
      <dgm:prSet/>
      <dgm:spPr/>
      <dgm:t>
        <a:bodyPr/>
        <a:lstStyle/>
        <a:p>
          <a:endParaRPr lang="en-US"/>
        </a:p>
      </dgm:t>
    </dgm:pt>
    <dgm:pt modelId="{F127144B-29E6-4FF5-BD7E-8D21F6370CEF}" type="sibTrans" cxnId="{84730F31-227A-4E73-AF73-E296311C0087}">
      <dgm:prSet/>
      <dgm:spPr/>
      <dgm:t>
        <a:bodyPr/>
        <a:lstStyle/>
        <a:p>
          <a:endParaRPr lang="en-US"/>
        </a:p>
      </dgm:t>
    </dgm:pt>
    <dgm:pt modelId="{D94FCA3D-CBED-4058-8991-6CA167058D83}">
      <dgm:prSet/>
      <dgm:spPr/>
      <dgm:t>
        <a:bodyPr/>
        <a:lstStyle/>
        <a:p>
          <a:r>
            <a:rPr lang="en-US"/>
            <a:t>Collaborative program, department and university more broadly</a:t>
          </a:r>
        </a:p>
      </dgm:t>
    </dgm:pt>
    <dgm:pt modelId="{F421CB81-5BE4-4AF0-8555-4B8C753B51FA}" type="parTrans" cxnId="{252877E5-14CC-462C-B66D-BDABA434B181}">
      <dgm:prSet/>
      <dgm:spPr/>
      <dgm:t>
        <a:bodyPr/>
        <a:lstStyle/>
        <a:p>
          <a:endParaRPr lang="en-US"/>
        </a:p>
      </dgm:t>
    </dgm:pt>
    <dgm:pt modelId="{58A8DE86-9A77-49B2-9C69-DB35DB6D84DB}" type="sibTrans" cxnId="{252877E5-14CC-462C-B66D-BDABA434B181}">
      <dgm:prSet/>
      <dgm:spPr/>
      <dgm:t>
        <a:bodyPr/>
        <a:lstStyle/>
        <a:p>
          <a:endParaRPr lang="en-US"/>
        </a:p>
      </dgm:t>
    </dgm:pt>
    <dgm:pt modelId="{E4D8B125-6B02-4EED-A7A7-64B0D2F79294}">
      <dgm:prSet/>
      <dgm:spPr/>
      <dgm:t>
        <a:bodyPr/>
        <a:lstStyle/>
        <a:p>
          <a:r>
            <a:rPr lang="en-US" b="1"/>
            <a:t>Graduates</a:t>
          </a:r>
          <a:endParaRPr lang="en-US"/>
        </a:p>
      </dgm:t>
    </dgm:pt>
    <dgm:pt modelId="{315EA6ED-BE43-4E51-B360-33F8F274FD8D}" type="parTrans" cxnId="{D45755FF-2779-49B2-AA86-0F039E36140D}">
      <dgm:prSet/>
      <dgm:spPr/>
      <dgm:t>
        <a:bodyPr/>
        <a:lstStyle/>
        <a:p>
          <a:endParaRPr lang="en-US"/>
        </a:p>
      </dgm:t>
    </dgm:pt>
    <dgm:pt modelId="{9C35B019-0ED5-48BC-B92F-28C1D5CD9D81}" type="sibTrans" cxnId="{D45755FF-2779-49B2-AA86-0F039E36140D}">
      <dgm:prSet/>
      <dgm:spPr/>
      <dgm:t>
        <a:bodyPr/>
        <a:lstStyle/>
        <a:p>
          <a:endParaRPr lang="en-US"/>
        </a:p>
      </dgm:t>
    </dgm:pt>
    <dgm:pt modelId="{58978FA3-FB2A-4E8C-8F94-F01B7EF02761}">
      <dgm:prSet/>
      <dgm:spPr/>
      <dgm:t>
        <a:bodyPr/>
        <a:lstStyle/>
        <a:p>
          <a:r>
            <a:rPr lang="en-US" dirty="0"/>
            <a:t>Majority involved in research in some capacity – Psychology Dept, Academic Medical School, Research Institutes</a:t>
          </a:r>
        </a:p>
      </dgm:t>
    </dgm:pt>
    <dgm:pt modelId="{4D789C04-95C4-4159-9F54-ADA9F19EF5E7}" type="parTrans" cxnId="{DF4BB93B-CB31-468C-A893-5DD759818A86}">
      <dgm:prSet/>
      <dgm:spPr/>
      <dgm:t>
        <a:bodyPr/>
        <a:lstStyle/>
        <a:p>
          <a:endParaRPr lang="en-US"/>
        </a:p>
      </dgm:t>
    </dgm:pt>
    <dgm:pt modelId="{61E58C33-35CF-4214-B990-4157927376E7}" type="sibTrans" cxnId="{DF4BB93B-CB31-468C-A893-5DD759818A86}">
      <dgm:prSet/>
      <dgm:spPr/>
      <dgm:t>
        <a:bodyPr/>
        <a:lstStyle/>
        <a:p>
          <a:endParaRPr lang="en-US"/>
        </a:p>
      </dgm:t>
    </dgm:pt>
    <dgm:pt modelId="{F20B6908-8FCD-4D85-9DAB-C17435DBF4E6}">
      <dgm:prSet/>
      <dgm:spPr/>
      <dgm:t>
        <a:bodyPr/>
        <a:lstStyle/>
        <a:p>
          <a:r>
            <a:rPr lang="en-US" dirty="0"/>
            <a:t>Others in clinical or policy careers – Clinicians in academic medical centers, clinics, private practice, etc.</a:t>
          </a:r>
        </a:p>
      </dgm:t>
    </dgm:pt>
    <dgm:pt modelId="{DFD742C7-D0D8-423D-9A1B-5E5E600DA263}" type="parTrans" cxnId="{D178FA75-3AED-42AF-92FC-6AD8DF9A2A2A}">
      <dgm:prSet/>
      <dgm:spPr/>
      <dgm:t>
        <a:bodyPr/>
        <a:lstStyle/>
        <a:p>
          <a:endParaRPr lang="en-US"/>
        </a:p>
      </dgm:t>
    </dgm:pt>
    <dgm:pt modelId="{DD6DA348-81CD-492F-9FB9-ACC661E6D140}" type="sibTrans" cxnId="{D178FA75-3AED-42AF-92FC-6AD8DF9A2A2A}">
      <dgm:prSet/>
      <dgm:spPr/>
      <dgm:t>
        <a:bodyPr/>
        <a:lstStyle/>
        <a:p>
          <a:endParaRPr lang="en-US"/>
        </a:p>
      </dgm:t>
    </dgm:pt>
    <dgm:pt modelId="{CF074B6F-3CE0-584B-8571-CFA566643D0A}" type="pres">
      <dgm:prSet presAssocID="{FF04FE45-CBD2-4CC8-A362-2A91DF01E559}" presName="linear" presStyleCnt="0">
        <dgm:presLayoutVars>
          <dgm:dir/>
          <dgm:animLvl val="lvl"/>
          <dgm:resizeHandles val="exact"/>
        </dgm:presLayoutVars>
      </dgm:prSet>
      <dgm:spPr/>
    </dgm:pt>
    <dgm:pt modelId="{E14CBBC0-D02F-FA4D-B5F3-7548F707EDAD}" type="pres">
      <dgm:prSet presAssocID="{E267E5F8-3085-4919-9C4A-2D91EE85399F}" presName="parentLin" presStyleCnt="0"/>
      <dgm:spPr/>
    </dgm:pt>
    <dgm:pt modelId="{A506C5F5-AEB3-E541-90AA-EA53E6C7EBDA}" type="pres">
      <dgm:prSet presAssocID="{E267E5F8-3085-4919-9C4A-2D91EE85399F}" presName="parentLeftMargin" presStyleLbl="node1" presStyleIdx="0" presStyleCnt="3"/>
      <dgm:spPr/>
    </dgm:pt>
    <dgm:pt modelId="{9D60E9A2-7CA8-334C-96F0-4A548BEB2130}" type="pres">
      <dgm:prSet presAssocID="{E267E5F8-3085-4919-9C4A-2D91EE85399F}" presName="parentText" presStyleLbl="node1" presStyleIdx="0" presStyleCnt="3">
        <dgm:presLayoutVars>
          <dgm:chMax val="0"/>
          <dgm:bulletEnabled val="1"/>
        </dgm:presLayoutVars>
      </dgm:prSet>
      <dgm:spPr/>
    </dgm:pt>
    <dgm:pt modelId="{6717A3E9-ACB1-EC4E-A1D9-D52E52B0D4AC}" type="pres">
      <dgm:prSet presAssocID="{E267E5F8-3085-4919-9C4A-2D91EE85399F}" presName="negativeSpace" presStyleCnt="0"/>
      <dgm:spPr/>
    </dgm:pt>
    <dgm:pt modelId="{8542D289-EFA9-D940-85BD-498423403609}" type="pres">
      <dgm:prSet presAssocID="{E267E5F8-3085-4919-9C4A-2D91EE85399F}" presName="childText" presStyleLbl="conFgAcc1" presStyleIdx="0" presStyleCnt="3">
        <dgm:presLayoutVars>
          <dgm:bulletEnabled val="1"/>
        </dgm:presLayoutVars>
      </dgm:prSet>
      <dgm:spPr/>
    </dgm:pt>
    <dgm:pt modelId="{7C7DA6E0-C62A-4B43-B28A-8A2A6D967EF8}" type="pres">
      <dgm:prSet presAssocID="{F5DA69E7-5314-4532-8293-BC2DA7C6D871}" presName="spaceBetweenRectangles" presStyleCnt="0"/>
      <dgm:spPr/>
    </dgm:pt>
    <dgm:pt modelId="{2EBC70F9-7F99-6F4A-9D65-BCBF6D0CE7E6}" type="pres">
      <dgm:prSet presAssocID="{396FD5F5-AF01-4620-83FB-10096852B99B}" presName="parentLin" presStyleCnt="0"/>
      <dgm:spPr/>
    </dgm:pt>
    <dgm:pt modelId="{7A96AF43-26DD-6542-8A54-F5E808A4B4E7}" type="pres">
      <dgm:prSet presAssocID="{396FD5F5-AF01-4620-83FB-10096852B99B}" presName="parentLeftMargin" presStyleLbl="node1" presStyleIdx="0" presStyleCnt="3"/>
      <dgm:spPr/>
    </dgm:pt>
    <dgm:pt modelId="{3F2E6CA4-54BB-FC48-9500-2C2C3E256833}" type="pres">
      <dgm:prSet presAssocID="{396FD5F5-AF01-4620-83FB-10096852B99B}" presName="parentText" presStyleLbl="node1" presStyleIdx="1" presStyleCnt="3">
        <dgm:presLayoutVars>
          <dgm:chMax val="0"/>
          <dgm:bulletEnabled val="1"/>
        </dgm:presLayoutVars>
      </dgm:prSet>
      <dgm:spPr/>
    </dgm:pt>
    <dgm:pt modelId="{20E36F07-A475-A044-9799-31CA3B1FF3DC}" type="pres">
      <dgm:prSet presAssocID="{396FD5F5-AF01-4620-83FB-10096852B99B}" presName="negativeSpace" presStyleCnt="0"/>
      <dgm:spPr/>
    </dgm:pt>
    <dgm:pt modelId="{4A18C358-3ABE-F44E-B834-B6AC84D9F67C}" type="pres">
      <dgm:prSet presAssocID="{396FD5F5-AF01-4620-83FB-10096852B99B}" presName="childText" presStyleLbl="conFgAcc1" presStyleIdx="1" presStyleCnt="3">
        <dgm:presLayoutVars>
          <dgm:bulletEnabled val="1"/>
        </dgm:presLayoutVars>
      </dgm:prSet>
      <dgm:spPr/>
    </dgm:pt>
    <dgm:pt modelId="{52E8C9D5-6674-D84E-9579-276510F6AF03}" type="pres">
      <dgm:prSet presAssocID="{06E1E443-614C-4FA9-9814-FD3660C8C652}" presName="spaceBetweenRectangles" presStyleCnt="0"/>
      <dgm:spPr/>
    </dgm:pt>
    <dgm:pt modelId="{9B98E835-1C92-2C41-9F90-AA2B0AF4B263}" type="pres">
      <dgm:prSet presAssocID="{E4D8B125-6B02-4EED-A7A7-64B0D2F79294}" presName="parentLin" presStyleCnt="0"/>
      <dgm:spPr/>
    </dgm:pt>
    <dgm:pt modelId="{DA864B40-1A3E-3940-B62E-11935697D21A}" type="pres">
      <dgm:prSet presAssocID="{E4D8B125-6B02-4EED-A7A7-64B0D2F79294}" presName="parentLeftMargin" presStyleLbl="node1" presStyleIdx="1" presStyleCnt="3"/>
      <dgm:spPr/>
    </dgm:pt>
    <dgm:pt modelId="{6941B1DB-E459-1241-9E6F-3E44F11D878F}" type="pres">
      <dgm:prSet presAssocID="{E4D8B125-6B02-4EED-A7A7-64B0D2F79294}" presName="parentText" presStyleLbl="node1" presStyleIdx="2" presStyleCnt="3">
        <dgm:presLayoutVars>
          <dgm:chMax val="0"/>
          <dgm:bulletEnabled val="1"/>
        </dgm:presLayoutVars>
      </dgm:prSet>
      <dgm:spPr/>
    </dgm:pt>
    <dgm:pt modelId="{1D05D16E-BCF5-C34C-A81E-EB47AC911CCB}" type="pres">
      <dgm:prSet presAssocID="{E4D8B125-6B02-4EED-A7A7-64B0D2F79294}" presName="negativeSpace" presStyleCnt="0"/>
      <dgm:spPr/>
    </dgm:pt>
    <dgm:pt modelId="{FD63AF16-304F-5643-906E-EF45AC2E4BB7}" type="pres">
      <dgm:prSet presAssocID="{E4D8B125-6B02-4EED-A7A7-64B0D2F79294}" presName="childText" presStyleLbl="conFgAcc1" presStyleIdx="2" presStyleCnt="3">
        <dgm:presLayoutVars>
          <dgm:bulletEnabled val="1"/>
        </dgm:presLayoutVars>
      </dgm:prSet>
      <dgm:spPr/>
    </dgm:pt>
  </dgm:ptLst>
  <dgm:cxnLst>
    <dgm:cxn modelId="{51922D03-F2D9-6044-AA48-6CC8AEA7BBFB}" type="presOf" srcId="{58978FA3-FB2A-4E8C-8F94-F01B7EF02761}" destId="{FD63AF16-304F-5643-906E-EF45AC2E4BB7}" srcOrd="0" destOrd="0" presId="urn:microsoft.com/office/officeart/2005/8/layout/list1"/>
    <dgm:cxn modelId="{101C0405-D5E9-4468-AE58-BBB9358F184A}" srcId="{E267E5F8-3085-4919-9C4A-2D91EE85399F}" destId="{6893D159-7454-4D68-9301-2787D9420643}" srcOrd="0" destOrd="0" parTransId="{CDAEC8AE-DC53-4E67-935F-E95B73300E41}" sibTransId="{9A4C9742-41EC-4A83-B3F9-7E1C46D8488F}"/>
    <dgm:cxn modelId="{84730F31-227A-4E73-AF73-E296311C0087}" srcId="{396FD5F5-AF01-4620-83FB-10096852B99B}" destId="{1C58837B-5D23-4978-B874-0FB7E9593F63}" srcOrd="1" destOrd="0" parTransId="{789E9C89-DC88-4EA0-B938-0FA5EA2A02D2}" sibTransId="{F127144B-29E6-4FF5-BD7E-8D21F6370CEF}"/>
    <dgm:cxn modelId="{DF4BB93B-CB31-468C-A893-5DD759818A86}" srcId="{E4D8B125-6B02-4EED-A7A7-64B0D2F79294}" destId="{58978FA3-FB2A-4E8C-8F94-F01B7EF02761}" srcOrd="0" destOrd="0" parTransId="{4D789C04-95C4-4159-9F54-ADA9F19EF5E7}" sibTransId="{61E58C33-35CF-4214-B990-4157927376E7}"/>
    <dgm:cxn modelId="{9D2A043F-37A2-0A40-ADA0-E247CB39FC84}" type="presOf" srcId="{E267E5F8-3085-4919-9C4A-2D91EE85399F}" destId="{9D60E9A2-7CA8-334C-96F0-4A548BEB2130}" srcOrd="1" destOrd="0" presId="urn:microsoft.com/office/officeart/2005/8/layout/list1"/>
    <dgm:cxn modelId="{2A72C363-B93E-0748-A0DE-BDFF74442265}" type="presOf" srcId="{1C58837B-5D23-4978-B874-0FB7E9593F63}" destId="{4A18C358-3ABE-F44E-B834-B6AC84D9F67C}" srcOrd="0" destOrd="1" presId="urn:microsoft.com/office/officeart/2005/8/layout/list1"/>
    <dgm:cxn modelId="{D178FA75-3AED-42AF-92FC-6AD8DF9A2A2A}" srcId="{E4D8B125-6B02-4EED-A7A7-64B0D2F79294}" destId="{F20B6908-8FCD-4D85-9DAB-C17435DBF4E6}" srcOrd="1" destOrd="0" parTransId="{DFD742C7-D0D8-423D-9A1B-5E5E600DA263}" sibTransId="{DD6DA348-81CD-492F-9FB9-ACC661E6D140}"/>
    <dgm:cxn modelId="{796FEE76-E8FA-C846-A2BC-8ABE41272C55}" type="presOf" srcId="{FF04FE45-CBD2-4CC8-A362-2A91DF01E559}" destId="{CF074B6F-3CE0-584B-8571-CFA566643D0A}" srcOrd="0" destOrd="0" presId="urn:microsoft.com/office/officeart/2005/8/layout/list1"/>
    <dgm:cxn modelId="{17B08258-9E97-D04C-A5E3-4B6F705B68AD}" type="presOf" srcId="{6893D159-7454-4D68-9301-2787D9420643}" destId="{8542D289-EFA9-D940-85BD-498423403609}" srcOrd="0" destOrd="0" presId="urn:microsoft.com/office/officeart/2005/8/layout/list1"/>
    <dgm:cxn modelId="{00F93385-1BB4-594B-BE55-BF96B9505A03}" type="presOf" srcId="{E7125FBC-125C-4CA0-96E8-12B7C84C9727}" destId="{8542D289-EFA9-D940-85BD-498423403609}" srcOrd="0" destOrd="1" presId="urn:microsoft.com/office/officeart/2005/8/layout/list1"/>
    <dgm:cxn modelId="{BBE14294-D58F-4BC8-9106-4132E44A3FF7}" srcId="{396FD5F5-AF01-4620-83FB-10096852B99B}" destId="{AB12F718-A791-40A6-A112-3CE426503CDE}" srcOrd="0" destOrd="0" parTransId="{CA9DC0AF-B2F1-4168-9B91-3EA5607FE538}" sibTransId="{51D34157-5BE9-410A-B33E-82FCF3DF287A}"/>
    <dgm:cxn modelId="{1A92EC94-EFDE-4319-8B29-8438D1D7E936}" srcId="{FF04FE45-CBD2-4CC8-A362-2A91DF01E559}" destId="{396FD5F5-AF01-4620-83FB-10096852B99B}" srcOrd="1" destOrd="0" parTransId="{90CE49D1-0AFF-4487-891E-AC42A92278C0}" sibTransId="{06E1E443-614C-4FA9-9814-FD3660C8C652}"/>
    <dgm:cxn modelId="{865BBBA3-5096-BA46-96E5-AF9A5762D8BF}" type="presOf" srcId="{AB12F718-A791-40A6-A112-3CE426503CDE}" destId="{4A18C358-3ABE-F44E-B834-B6AC84D9F67C}" srcOrd="0" destOrd="0" presId="urn:microsoft.com/office/officeart/2005/8/layout/list1"/>
    <dgm:cxn modelId="{730516AF-CA3B-714F-AB00-5B73F554A0DB}" type="presOf" srcId="{F20B6908-8FCD-4D85-9DAB-C17435DBF4E6}" destId="{FD63AF16-304F-5643-906E-EF45AC2E4BB7}" srcOrd="0" destOrd="1" presId="urn:microsoft.com/office/officeart/2005/8/layout/list1"/>
    <dgm:cxn modelId="{DF2DA7B3-F4A5-9C4F-B4FD-629EF72C54DC}" type="presOf" srcId="{396FD5F5-AF01-4620-83FB-10096852B99B}" destId="{7A96AF43-26DD-6542-8A54-F5E808A4B4E7}" srcOrd="0" destOrd="0" presId="urn:microsoft.com/office/officeart/2005/8/layout/list1"/>
    <dgm:cxn modelId="{53A62ABD-FD31-4F57-8698-2064405ADBF8}" srcId="{E267E5F8-3085-4919-9C4A-2D91EE85399F}" destId="{E7125FBC-125C-4CA0-96E8-12B7C84C9727}" srcOrd="1" destOrd="0" parTransId="{173C8595-8171-452A-90B9-E16A7998D7BB}" sibTransId="{30255F9D-F362-4774-A6FF-6126DC0D5075}"/>
    <dgm:cxn modelId="{B0B6A0C4-00D6-614E-92ED-E1C1BFAD1756}" type="presOf" srcId="{E4D8B125-6B02-4EED-A7A7-64B0D2F79294}" destId="{DA864B40-1A3E-3940-B62E-11935697D21A}" srcOrd="0" destOrd="0" presId="urn:microsoft.com/office/officeart/2005/8/layout/list1"/>
    <dgm:cxn modelId="{5922C6E4-8053-5A4D-9A7D-68FE1D65B9F6}" type="presOf" srcId="{396FD5F5-AF01-4620-83FB-10096852B99B}" destId="{3F2E6CA4-54BB-FC48-9500-2C2C3E256833}" srcOrd="1" destOrd="0" presId="urn:microsoft.com/office/officeart/2005/8/layout/list1"/>
    <dgm:cxn modelId="{252877E5-14CC-462C-B66D-BDABA434B181}" srcId="{396FD5F5-AF01-4620-83FB-10096852B99B}" destId="{D94FCA3D-CBED-4058-8991-6CA167058D83}" srcOrd="2" destOrd="0" parTransId="{F421CB81-5BE4-4AF0-8555-4B8C753B51FA}" sibTransId="{58A8DE86-9A77-49B2-9C69-DB35DB6D84DB}"/>
    <dgm:cxn modelId="{751A8CE8-768F-B44D-B3BE-96ABCEDF7F07}" type="presOf" srcId="{E267E5F8-3085-4919-9C4A-2D91EE85399F}" destId="{A506C5F5-AEB3-E541-90AA-EA53E6C7EBDA}" srcOrd="0" destOrd="0" presId="urn:microsoft.com/office/officeart/2005/8/layout/list1"/>
    <dgm:cxn modelId="{4B3D6DEA-4064-DF43-908F-0A38D7263ADC}" type="presOf" srcId="{D94FCA3D-CBED-4058-8991-6CA167058D83}" destId="{4A18C358-3ABE-F44E-B834-B6AC84D9F67C}" srcOrd="0" destOrd="2" presId="urn:microsoft.com/office/officeart/2005/8/layout/list1"/>
    <dgm:cxn modelId="{78374DF1-38EE-3542-B4A9-ECD01DC87A5C}" type="presOf" srcId="{E4D8B125-6B02-4EED-A7A7-64B0D2F79294}" destId="{6941B1DB-E459-1241-9E6F-3E44F11D878F}" srcOrd="1" destOrd="0" presId="urn:microsoft.com/office/officeart/2005/8/layout/list1"/>
    <dgm:cxn modelId="{9356C3F7-EDC6-4D43-9619-E40345C3AD12}" srcId="{FF04FE45-CBD2-4CC8-A362-2A91DF01E559}" destId="{E267E5F8-3085-4919-9C4A-2D91EE85399F}" srcOrd="0" destOrd="0" parTransId="{4AED5D8D-8033-4B24-9BB4-204E710F1DEC}" sibTransId="{F5DA69E7-5314-4532-8293-BC2DA7C6D871}"/>
    <dgm:cxn modelId="{D45755FF-2779-49B2-AA86-0F039E36140D}" srcId="{FF04FE45-CBD2-4CC8-A362-2A91DF01E559}" destId="{E4D8B125-6B02-4EED-A7A7-64B0D2F79294}" srcOrd="2" destOrd="0" parTransId="{315EA6ED-BE43-4E51-B360-33F8F274FD8D}" sibTransId="{9C35B019-0ED5-48BC-B92F-28C1D5CD9D81}"/>
    <dgm:cxn modelId="{E1F16175-C033-7B4F-9A82-DDB2FEF08904}" type="presParOf" srcId="{CF074B6F-3CE0-584B-8571-CFA566643D0A}" destId="{E14CBBC0-D02F-FA4D-B5F3-7548F707EDAD}" srcOrd="0" destOrd="0" presId="urn:microsoft.com/office/officeart/2005/8/layout/list1"/>
    <dgm:cxn modelId="{07A460D1-0D8F-C04C-9DDE-96F8F0916E4D}" type="presParOf" srcId="{E14CBBC0-D02F-FA4D-B5F3-7548F707EDAD}" destId="{A506C5F5-AEB3-E541-90AA-EA53E6C7EBDA}" srcOrd="0" destOrd="0" presId="urn:microsoft.com/office/officeart/2005/8/layout/list1"/>
    <dgm:cxn modelId="{A3665590-27C1-B441-BAB0-B251AD5842CA}" type="presParOf" srcId="{E14CBBC0-D02F-FA4D-B5F3-7548F707EDAD}" destId="{9D60E9A2-7CA8-334C-96F0-4A548BEB2130}" srcOrd="1" destOrd="0" presId="urn:microsoft.com/office/officeart/2005/8/layout/list1"/>
    <dgm:cxn modelId="{426F80AD-71C3-C24C-9AE9-CDE7F5F9D2FC}" type="presParOf" srcId="{CF074B6F-3CE0-584B-8571-CFA566643D0A}" destId="{6717A3E9-ACB1-EC4E-A1D9-D52E52B0D4AC}" srcOrd="1" destOrd="0" presId="urn:microsoft.com/office/officeart/2005/8/layout/list1"/>
    <dgm:cxn modelId="{9393878A-0945-2848-B168-32EC1B779854}" type="presParOf" srcId="{CF074B6F-3CE0-584B-8571-CFA566643D0A}" destId="{8542D289-EFA9-D940-85BD-498423403609}" srcOrd="2" destOrd="0" presId="urn:microsoft.com/office/officeart/2005/8/layout/list1"/>
    <dgm:cxn modelId="{1145B22A-6D5C-4B4C-97EB-D821D943DE38}" type="presParOf" srcId="{CF074B6F-3CE0-584B-8571-CFA566643D0A}" destId="{7C7DA6E0-C62A-4B43-B28A-8A2A6D967EF8}" srcOrd="3" destOrd="0" presId="urn:microsoft.com/office/officeart/2005/8/layout/list1"/>
    <dgm:cxn modelId="{8E13310D-AACE-1C47-BC34-429A616E06D2}" type="presParOf" srcId="{CF074B6F-3CE0-584B-8571-CFA566643D0A}" destId="{2EBC70F9-7F99-6F4A-9D65-BCBF6D0CE7E6}" srcOrd="4" destOrd="0" presId="urn:microsoft.com/office/officeart/2005/8/layout/list1"/>
    <dgm:cxn modelId="{6B452515-EEE4-0F46-8846-7C418E7600A5}" type="presParOf" srcId="{2EBC70F9-7F99-6F4A-9D65-BCBF6D0CE7E6}" destId="{7A96AF43-26DD-6542-8A54-F5E808A4B4E7}" srcOrd="0" destOrd="0" presId="urn:microsoft.com/office/officeart/2005/8/layout/list1"/>
    <dgm:cxn modelId="{A9D3E0B8-1726-F94D-AEBF-03E7C99F31B9}" type="presParOf" srcId="{2EBC70F9-7F99-6F4A-9D65-BCBF6D0CE7E6}" destId="{3F2E6CA4-54BB-FC48-9500-2C2C3E256833}" srcOrd="1" destOrd="0" presId="urn:microsoft.com/office/officeart/2005/8/layout/list1"/>
    <dgm:cxn modelId="{363BD465-2E51-7C48-BEEA-0F369ECCECBF}" type="presParOf" srcId="{CF074B6F-3CE0-584B-8571-CFA566643D0A}" destId="{20E36F07-A475-A044-9799-31CA3B1FF3DC}" srcOrd="5" destOrd="0" presId="urn:microsoft.com/office/officeart/2005/8/layout/list1"/>
    <dgm:cxn modelId="{73D1C4FC-B6DD-B647-BFC6-40B7651E538F}" type="presParOf" srcId="{CF074B6F-3CE0-584B-8571-CFA566643D0A}" destId="{4A18C358-3ABE-F44E-B834-B6AC84D9F67C}" srcOrd="6" destOrd="0" presId="urn:microsoft.com/office/officeart/2005/8/layout/list1"/>
    <dgm:cxn modelId="{F99C456B-3877-8D49-B65F-FDFB75A24A1B}" type="presParOf" srcId="{CF074B6F-3CE0-584B-8571-CFA566643D0A}" destId="{52E8C9D5-6674-D84E-9579-276510F6AF03}" srcOrd="7" destOrd="0" presId="urn:microsoft.com/office/officeart/2005/8/layout/list1"/>
    <dgm:cxn modelId="{6BE8A125-373C-0449-964B-461E12661037}" type="presParOf" srcId="{CF074B6F-3CE0-584B-8571-CFA566643D0A}" destId="{9B98E835-1C92-2C41-9F90-AA2B0AF4B263}" srcOrd="8" destOrd="0" presId="urn:microsoft.com/office/officeart/2005/8/layout/list1"/>
    <dgm:cxn modelId="{2BD2369F-473D-6644-BFFD-EADE63F8D9C0}" type="presParOf" srcId="{9B98E835-1C92-2C41-9F90-AA2B0AF4B263}" destId="{DA864B40-1A3E-3940-B62E-11935697D21A}" srcOrd="0" destOrd="0" presId="urn:microsoft.com/office/officeart/2005/8/layout/list1"/>
    <dgm:cxn modelId="{32D13543-0EEE-F446-9270-1B58815EE42E}" type="presParOf" srcId="{9B98E835-1C92-2C41-9F90-AA2B0AF4B263}" destId="{6941B1DB-E459-1241-9E6F-3E44F11D878F}" srcOrd="1" destOrd="0" presId="urn:microsoft.com/office/officeart/2005/8/layout/list1"/>
    <dgm:cxn modelId="{E60C42D1-505B-E64F-87FA-E84723DBB99C}" type="presParOf" srcId="{CF074B6F-3CE0-584B-8571-CFA566643D0A}" destId="{1D05D16E-BCF5-C34C-A81E-EB47AC911CCB}" srcOrd="9" destOrd="0" presId="urn:microsoft.com/office/officeart/2005/8/layout/list1"/>
    <dgm:cxn modelId="{08E68CFA-9F34-9F43-9F82-87310BF0F854}" type="presParOf" srcId="{CF074B6F-3CE0-584B-8571-CFA566643D0A}" destId="{FD63AF16-304F-5643-906E-EF45AC2E4BB7}"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87ACE7C-4364-4770-A2DF-42B10D2C0EFA}"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1D473427-5F9F-4AEA-9316-935F96885988}">
      <dgm:prSet phldrT="[Text]"/>
      <dgm:spPr/>
      <dgm:t>
        <a:bodyPr/>
        <a:lstStyle/>
        <a:p>
          <a:r>
            <a:rPr lang="en-US" dirty="0"/>
            <a:t>Research skills</a:t>
          </a:r>
        </a:p>
      </dgm:t>
    </dgm:pt>
    <dgm:pt modelId="{D20FB830-DAA0-4A95-B5F8-4B1402017972}" type="parTrans" cxnId="{A0ECC458-AD2E-46E8-AC0B-34D7D063FFF0}">
      <dgm:prSet/>
      <dgm:spPr/>
      <dgm:t>
        <a:bodyPr/>
        <a:lstStyle/>
        <a:p>
          <a:endParaRPr lang="en-US"/>
        </a:p>
      </dgm:t>
    </dgm:pt>
    <dgm:pt modelId="{15316E02-D700-4E2B-981E-7D61399028FB}" type="sibTrans" cxnId="{A0ECC458-AD2E-46E8-AC0B-34D7D063FFF0}">
      <dgm:prSet/>
      <dgm:spPr/>
      <dgm:t>
        <a:bodyPr/>
        <a:lstStyle/>
        <a:p>
          <a:endParaRPr lang="en-US"/>
        </a:p>
      </dgm:t>
    </dgm:pt>
    <dgm:pt modelId="{DED88045-F025-42B6-A81D-29209DE21A0B}">
      <dgm:prSet/>
      <dgm:spPr/>
      <dgm:t>
        <a:bodyPr/>
        <a:lstStyle/>
        <a:p>
          <a:r>
            <a:rPr lang="en-US" dirty="0"/>
            <a:t>Fit with faculty research interests </a:t>
          </a:r>
        </a:p>
      </dgm:t>
    </dgm:pt>
    <dgm:pt modelId="{DED78858-1B22-4D17-BD78-1E263E27CB40}" type="parTrans" cxnId="{A637E0D0-1A1F-4A02-A37C-1EEDCAE36EBA}">
      <dgm:prSet/>
      <dgm:spPr/>
      <dgm:t>
        <a:bodyPr/>
        <a:lstStyle/>
        <a:p>
          <a:endParaRPr lang="en-US"/>
        </a:p>
      </dgm:t>
    </dgm:pt>
    <dgm:pt modelId="{3BB6BB80-FAA2-4472-887A-B2584AE8A300}" type="sibTrans" cxnId="{A637E0D0-1A1F-4A02-A37C-1EEDCAE36EBA}">
      <dgm:prSet/>
      <dgm:spPr/>
      <dgm:t>
        <a:bodyPr/>
        <a:lstStyle/>
        <a:p>
          <a:endParaRPr lang="en-US"/>
        </a:p>
      </dgm:t>
    </dgm:pt>
    <dgm:pt modelId="{CB6D8A14-A662-410E-AC97-C429AD4A6F91}">
      <dgm:prSet phldrT="[Text]"/>
      <dgm:spPr/>
      <dgm:t>
        <a:bodyPr/>
        <a:lstStyle/>
        <a:p>
          <a:r>
            <a:rPr lang="en-US" dirty="0"/>
            <a:t>Analytic and writing skills</a:t>
          </a:r>
        </a:p>
      </dgm:t>
    </dgm:pt>
    <dgm:pt modelId="{88B362D2-B33B-4B79-A9DE-A6483F4E5DF8}" type="parTrans" cxnId="{831F8A27-5746-4CB9-9CF7-FC3961ED5C09}">
      <dgm:prSet/>
      <dgm:spPr/>
      <dgm:t>
        <a:bodyPr/>
        <a:lstStyle/>
        <a:p>
          <a:endParaRPr lang="en-US"/>
        </a:p>
      </dgm:t>
    </dgm:pt>
    <dgm:pt modelId="{C6591159-D03C-416F-BE5E-BC3034054B08}" type="sibTrans" cxnId="{831F8A27-5746-4CB9-9CF7-FC3961ED5C09}">
      <dgm:prSet/>
      <dgm:spPr/>
      <dgm:t>
        <a:bodyPr/>
        <a:lstStyle/>
        <a:p>
          <a:endParaRPr lang="en-US"/>
        </a:p>
      </dgm:t>
    </dgm:pt>
    <dgm:pt modelId="{F0D96804-AB2B-4431-8F91-53B0CFC45029}" type="pres">
      <dgm:prSet presAssocID="{487ACE7C-4364-4770-A2DF-42B10D2C0EFA}" presName="diagram" presStyleCnt="0">
        <dgm:presLayoutVars>
          <dgm:dir/>
          <dgm:resizeHandles val="exact"/>
        </dgm:presLayoutVars>
      </dgm:prSet>
      <dgm:spPr/>
    </dgm:pt>
    <dgm:pt modelId="{951EF282-DE5D-4A76-AFBE-7C8AB4919A08}" type="pres">
      <dgm:prSet presAssocID="{1D473427-5F9F-4AEA-9316-935F96885988}" presName="node" presStyleLbl="node1" presStyleIdx="0" presStyleCnt="3">
        <dgm:presLayoutVars>
          <dgm:bulletEnabled val="1"/>
        </dgm:presLayoutVars>
      </dgm:prSet>
      <dgm:spPr/>
    </dgm:pt>
    <dgm:pt modelId="{0A6B79EF-2EDB-4341-B398-A0FEC70044F6}" type="pres">
      <dgm:prSet presAssocID="{15316E02-D700-4E2B-981E-7D61399028FB}" presName="sibTrans" presStyleCnt="0"/>
      <dgm:spPr/>
    </dgm:pt>
    <dgm:pt modelId="{FA1C63C7-4B15-4A6D-B330-C23F302DD56C}" type="pres">
      <dgm:prSet presAssocID="{CB6D8A14-A662-410E-AC97-C429AD4A6F91}" presName="node" presStyleLbl="node1" presStyleIdx="1" presStyleCnt="3">
        <dgm:presLayoutVars>
          <dgm:bulletEnabled val="1"/>
        </dgm:presLayoutVars>
      </dgm:prSet>
      <dgm:spPr/>
    </dgm:pt>
    <dgm:pt modelId="{E6CEE965-0E15-43CE-8B80-5C6D0E187588}" type="pres">
      <dgm:prSet presAssocID="{C6591159-D03C-416F-BE5E-BC3034054B08}" presName="sibTrans" presStyleCnt="0"/>
      <dgm:spPr/>
    </dgm:pt>
    <dgm:pt modelId="{ACE35CD8-7CD7-481A-AE31-6E65255E20EB}" type="pres">
      <dgm:prSet presAssocID="{DED88045-F025-42B6-A81D-29209DE21A0B}" presName="node" presStyleLbl="node1" presStyleIdx="2" presStyleCnt="3">
        <dgm:presLayoutVars>
          <dgm:bulletEnabled val="1"/>
        </dgm:presLayoutVars>
      </dgm:prSet>
      <dgm:spPr/>
    </dgm:pt>
  </dgm:ptLst>
  <dgm:cxnLst>
    <dgm:cxn modelId="{831F8A27-5746-4CB9-9CF7-FC3961ED5C09}" srcId="{487ACE7C-4364-4770-A2DF-42B10D2C0EFA}" destId="{CB6D8A14-A662-410E-AC97-C429AD4A6F91}" srcOrd="1" destOrd="0" parTransId="{88B362D2-B33B-4B79-A9DE-A6483F4E5DF8}" sibTransId="{C6591159-D03C-416F-BE5E-BC3034054B08}"/>
    <dgm:cxn modelId="{42C00952-AAFD-4E08-9B39-C3A6A79CFA00}" type="presOf" srcId="{DED88045-F025-42B6-A81D-29209DE21A0B}" destId="{ACE35CD8-7CD7-481A-AE31-6E65255E20EB}" srcOrd="0" destOrd="0" presId="urn:microsoft.com/office/officeart/2005/8/layout/default"/>
    <dgm:cxn modelId="{A0ECC458-AD2E-46E8-AC0B-34D7D063FFF0}" srcId="{487ACE7C-4364-4770-A2DF-42B10D2C0EFA}" destId="{1D473427-5F9F-4AEA-9316-935F96885988}" srcOrd="0" destOrd="0" parTransId="{D20FB830-DAA0-4A95-B5F8-4B1402017972}" sibTransId="{15316E02-D700-4E2B-981E-7D61399028FB}"/>
    <dgm:cxn modelId="{24FFDEA4-93E2-491F-A015-09BC0EF52B8C}" type="presOf" srcId="{CB6D8A14-A662-410E-AC97-C429AD4A6F91}" destId="{FA1C63C7-4B15-4A6D-B330-C23F302DD56C}" srcOrd="0" destOrd="0" presId="urn:microsoft.com/office/officeart/2005/8/layout/default"/>
    <dgm:cxn modelId="{A637E0D0-1A1F-4A02-A37C-1EEDCAE36EBA}" srcId="{487ACE7C-4364-4770-A2DF-42B10D2C0EFA}" destId="{DED88045-F025-42B6-A81D-29209DE21A0B}" srcOrd="2" destOrd="0" parTransId="{DED78858-1B22-4D17-BD78-1E263E27CB40}" sibTransId="{3BB6BB80-FAA2-4472-887A-B2584AE8A300}"/>
    <dgm:cxn modelId="{6BE6A6E7-CFF3-4770-A356-50A02B212404}" type="presOf" srcId="{487ACE7C-4364-4770-A2DF-42B10D2C0EFA}" destId="{F0D96804-AB2B-4431-8F91-53B0CFC45029}" srcOrd="0" destOrd="0" presId="urn:microsoft.com/office/officeart/2005/8/layout/default"/>
    <dgm:cxn modelId="{FE9AC2EE-43C5-4F3C-91D6-E85952AEDBB6}" type="presOf" srcId="{1D473427-5F9F-4AEA-9316-935F96885988}" destId="{951EF282-DE5D-4A76-AFBE-7C8AB4919A08}" srcOrd="0" destOrd="0" presId="urn:microsoft.com/office/officeart/2005/8/layout/default"/>
    <dgm:cxn modelId="{1B9783E2-3576-4A14-A29F-DF4C9D85B31C}" type="presParOf" srcId="{F0D96804-AB2B-4431-8F91-53B0CFC45029}" destId="{951EF282-DE5D-4A76-AFBE-7C8AB4919A08}" srcOrd="0" destOrd="0" presId="urn:microsoft.com/office/officeart/2005/8/layout/default"/>
    <dgm:cxn modelId="{690BBD9A-08A4-425F-8701-EEC46233596F}" type="presParOf" srcId="{F0D96804-AB2B-4431-8F91-53B0CFC45029}" destId="{0A6B79EF-2EDB-4341-B398-A0FEC70044F6}" srcOrd="1" destOrd="0" presId="urn:microsoft.com/office/officeart/2005/8/layout/default"/>
    <dgm:cxn modelId="{277E91A7-7E11-470E-8D93-04350DB5B9D4}" type="presParOf" srcId="{F0D96804-AB2B-4431-8F91-53B0CFC45029}" destId="{FA1C63C7-4B15-4A6D-B330-C23F302DD56C}" srcOrd="2" destOrd="0" presId="urn:microsoft.com/office/officeart/2005/8/layout/default"/>
    <dgm:cxn modelId="{88E07F0E-C6F1-4992-8C3C-0182C4932903}" type="presParOf" srcId="{F0D96804-AB2B-4431-8F91-53B0CFC45029}" destId="{E6CEE965-0E15-43CE-8B80-5C6D0E187588}" srcOrd="3" destOrd="0" presId="urn:microsoft.com/office/officeart/2005/8/layout/default"/>
    <dgm:cxn modelId="{E537B0D2-DFDD-4AB0-99AF-ADBC825A79EB}" type="presParOf" srcId="{F0D96804-AB2B-4431-8F91-53B0CFC45029}" destId="{ACE35CD8-7CD7-481A-AE31-6E65255E20EB}"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D71B9A-B982-41DC-8515-B2F61E7DFD0F}" type="doc">
      <dgm:prSet loTypeId="urn:microsoft.com/office/officeart/2005/8/layout/hProcess10" loCatId="process" qsTypeId="urn:microsoft.com/office/officeart/2005/8/quickstyle/simple1" qsCatId="simple" csTypeId="urn:microsoft.com/office/officeart/2005/8/colors/accent1_2" csCatId="accent1" phldr="1"/>
      <dgm:spPr/>
    </dgm:pt>
    <dgm:pt modelId="{5DD18FA5-042C-40AE-BAB4-606366C734E7}">
      <dgm:prSet phldrT="[Text]"/>
      <dgm:spPr/>
      <dgm:t>
        <a:bodyPr/>
        <a:lstStyle/>
        <a:p>
          <a:r>
            <a:rPr lang="en-US" dirty="0">
              <a:solidFill>
                <a:schemeClr val="bg1"/>
              </a:solidFill>
            </a:rPr>
            <a:t>Applications Due </a:t>
          </a:r>
        </a:p>
      </dgm:t>
    </dgm:pt>
    <dgm:pt modelId="{60CD04A4-BDB0-41EB-A482-CB8A46B3F166}" type="parTrans" cxnId="{000407BE-C5F6-4759-AE79-A2CF95B3BC97}">
      <dgm:prSet/>
      <dgm:spPr/>
      <dgm:t>
        <a:bodyPr/>
        <a:lstStyle/>
        <a:p>
          <a:endParaRPr lang="en-US"/>
        </a:p>
      </dgm:t>
    </dgm:pt>
    <dgm:pt modelId="{BA4AE245-EF92-4069-8C60-93D9077A79E3}" type="sibTrans" cxnId="{000407BE-C5F6-4759-AE79-A2CF95B3BC97}">
      <dgm:prSet/>
      <dgm:spPr>
        <a:blipFill>
          <a:blip xmlns:r="http://schemas.openxmlformats.org/officeDocument/2006/relationships" r:embed="rId1"/>
          <a:srcRect/>
          <a:stretch>
            <a:fillRect/>
          </a:stretch>
        </a:blipFill>
      </dgm:spPr>
      <dgm:t>
        <a:bodyPr/>
        <a:lstStyle/>
        <a:p>
          <a:endParaRPr lang="en-US"/>
        </a:p>
      </dgm:t>
    </dgm:pt>
    <dgm:pt modelId="{572F34C0-8C49-417D-AE67-F5EE4B08FF76}">
      <dgm:prSet phldrT="[Text]"/>
      <dgm:spPr/>
      <dgm:t>
        <a:bodyPr/>
        <a:lstStyle/>
        <a:p>
          <a:r>
            <a:rPr lang="en-US" dirty="0">
              <a:solidFill>
                <a:schemeClr val="bg1"/>
              </a:solidFill>
            </a:rPr>
            <a:t>Applications Reviewed</a:t>
          </a:r>
        </a:p>
      </dgm:t>
    </dgm:pt>
    <dgm:pt modelId="{8A86AE54-F6A7-40DC-B307-52E505B5B580}" type="parTrans" cxnId="{996592D1-03EC-4262-85A6-A96273197524}">
      <dgm:prSet/>
      <dgm:spPr/>
      <dgm:t>
        <a:bodyPr/>
        <a:lstStyle/>
        <a:p>
          <a:endParaRPr lang="en-US"/>
        </a:p>
      </dgm:t>
    </dgm:pt>
    <dgm:pt modelId="{7ECC8F55-C3FC-4A67-B2B9-2CF50AF62A68}" type="sibTrans" cxnId="{996592D1-03EC-4262-85A6-A96273197524}">
      <dgm:prSet/>
      <dgm:spPr>
        <a:blipFill>
          <a:blip xmlns:r="http://schemas.openxmlformats.org/officeDocument/2006/relationships" r:embed="rId2"/>
          <a:srcRect/>
          <a:stretch>
            <a:fillRect t="-11000" b="-11000"/>
          </a:stretch>
        </a:blipFill>
      </dgm:spPr>
      <dgm:t>
        <a:bodyPr/>
        <a:lstStyle/>
        <a:p>
          <a:endParaRPr lang="en-US"/>
        </a:p>
      </dgm:t>
    </dgm:pt>
    <dgm:pt modelId="{4B755E16-910C-4002-B582-CAFD27C45EE0}">
      <dgm:prSet phldrT="[Text]"/>
      <dgm:spPr/>
      <dgm:t>
        <a:bodyPr/>
        <a:lstStyle/>
        <a:p>
          <a:r>
            <a:rPr lang="en-US" dirty="0">
              <a:solidFill>
                <a:schemeClr val="bg1"/>
              </a:solidFill>
            </a:rPr>
            <a:t>Fellowship offers; initial zoom interviews</a:t>
          </a:r>
        </a:p>
      </dgm:t>
    </dgm:pt>
    <dgm:pt modelId="{E76A9A4C-6DFE-4262-BEEB-3C1F9817F4AF}" type="parTrans" cxnId="{21A0A759-BAA4-450C-832C-48BF6584FE33}">
      <dgm:prSet/>
      <dgm:spPr/>
      <dgm:t>
        <a:bodyPr/>
        <a:lstStyle/>
        <a:p>
          <a:endParaRPr lang="en-US"/>
        </a:p>
      </dgm:t>
    </dgm:pt>
    <dgm:pt modelId="{F81091DD-B396-4FAB-BD0C-19826DA1FB64}" type="sibTrans" cxnId="{21A0A759-BAA4-450C-832C-48BF6584FE33}">
      <dgm:prSet/>
      <dgm:spPr/>
      <dgm:t>
        <a:bodyPr/>
        <a:lstStyle/>
        <a:p>
          <a:endParaRPr lang="en-US"/>
        </a:p>
      </dgm:t>
    </dgm:pt>
    <dgm:pt modelId="{003D4F38-508A-417D-AACC-15DB4D4F7924}">
      <dgm:prSet phldrT="[Text]"/>
      <dgm:spPr/>
      <dgm:t>
        <a:bodyPr/>
        <a:lstStyle/>
        <a:p>
          <a:r>
            <a:rPr lang="en-US" dirty="0">
              <a:solidFill>
                <a:schemeClr val="bg1"/>
              </a:solidFill>
            </a:rPr>
            <a:t>In person interviews, initial offers and waitlist offers</a:t>
          </a:r>
        </a:p>
      </dgm:t>
    </dgm:pt>
    <dgm:pt modelId="{1D71CDA9-035B-48E7-8670-694A9848FE52}" type="parTrans" cxnId="{1678D11E-C4C0-4B99-A81E-CD982D0541C7}">
      <dgm:prSet/>
      <dgm:spPr/>
      <dgm:t>
        <a:bodyPr/>
        <a:lstStyle/>
        <a:p>
          <a:endParaRPr lang="en-US"/>
        </a:p>
      </dgm:t>
    </dgm:pt>
    <dgm:pt modelId="{3AC8115A-89DD-4486-9731-F51471E9A681}" type="sibTrans" cxnId="{1678D11E-C4C0-4B99-A81E-CD982D0541C7}">
      <dgm:prSet/>
      <dgm:spPr/>
      <dgm:t>
        <a:bodyPr/>
        <a:lstStyle/>
        <a:p>
          <a:endParaRPr lang="en-US"/>
        </a:p>
      </dgm:t>
    </dgm:pt>
    <dgm:pt modelId="{E045F70A-5488-4E9C-8A78-4CAECBD0DB0E}">
      <dgm:prSet phldrT="[Text]"/>
      <dgm:spPr/>
      <dgm:t>
        <a:bodyPr/>
        <a:lstStyle/>
        <a:p>
          <a:r>
            <a:rPr lang="en-US" dirty="0">
              <a:solidFill>
                <a:schemeClr val="bg1"/>
              </a:solidFill>
            </a:rPr>
            <a:t>Acceptances</a:t>
          </a:r>
        </a:p>
      </dgm:t>
    </dgm:pt>
    <dgm:pt modelId="{C9DF34FB-43E7-465D-8B9B-718FEFB5DD39}" type="parTrans" cxnId="{5286FC79-27C0-4324-A3E1-6F65C596F193}">
      <dgm:prSet/>
      <dgm:spPr/>
      <dgm:t>
        <a:bodyPr/>
        <a:lstStyle/>
        <a:p>
          <a:endParaRPr lang="en-US"/>
        </a:p>
      </dgm:t>
    </dgm:pt>
    <dgm:pt modelId="{73883405-BE75-4E61-B68A-E8BC5C66E321}" type="sibTrans" cxnId="{5286FC79-27C0-4324-A3E1-6F65C596F193}">
      <dgm:prSet/>
      <dgm:spPr/>
      <dgm:t>
        <a:bodyPr/>
        <a:lstStyle/>
        <a:p>
          <a:endParaRPr lang="en-US"/>
        </a:p>
      </dgm:t>
    </dgm:pt>
    <dgm:pt modelId="{71EA2160-DF30-439B-BBF1-1A43DA01A1E7}" type="pres">
      <dgm:prSet presAssocID="{49D71B9A-B982-41DC-8515-B2F61E7DFD0F}" presName="Name0" presStyleCnt="0">
        <dgm:presLayoutVars>
          <dgm:dir/>
          <dgm:resizeHandles val="exact"/>
        </dgm:presLayoutVars>
      </dgm:prSet>
      <dgm:spPr/>
    </dgm:pt>
    <dgm:pt modelId="{A86D86D8-E238-4F2B-83E0-6F6D107522D6}" type="pres">
      <dgm:prSet presAssocID="{5DD18FA5-042C-40AE-BAB4-606366C734E7}" presName="composite" presStyleCnt="0"/>
      <dgm:spPr/>
    </dgm:pt>
    <dgm:pt modelId="{2E7DB000-D5D9-4B0E-AB8F-E4C207CDE2DB}" type="pres">
      <dgm:prSet presAssocID="{5DD18FA5-042C-40AE-BAB4-606366C734E7}" presName="imagSh" presStyleLbl="bgImgPlace1" presStyleIdx="0" presStyleCnt="5"/>
      <dgm:spPr>
        <a:blipFill>
          <a:blip xmlns:r="http://schemas.openxmlformats.org/officeDocument/2006/relationships" r:embed="rId1"/>
          <a:srcRect/>
          <a:stretch>
            <a:fillRect/>
          </a:stretch>
        </a:blipFill>
      </dgm:spPr>
    </dgm:pt>
    <dgm:pt modelId="{056E313E-8AC7-4FD0-8454-6709420CD8A2}" type="pres">
      <dgm:prSet presAssocID="{5DD18FA5-042C-40AE-BAB4-606366C734E7}" presName="txNode" presStyleLbl="node1" presStyleIdx="0" presStyleCnt="5" custScaleY="73885">
        <dgm:presLayoutVars>
          <dgm:bulletEnabled val="1"/>
        </dgm:presLayoutVars>
      </dgm:prSet>
      <dgm:spPr/>
    </dgm:pt>
    <dgm:pt modelId="{2D5EC033-83A4-4118-9137-5B6BA7C5120C}" type="pres">
      <dgm:prSet presAssocID="{BA4AE245-EF92-4069-8C60-93D9077A79E3}" presName="sibTrans" presStyleLbl="sibTrans2D1" presStyleIdx="0" presStyleCnt="4"/>
      <dgm:spPr/>
    </dgm:pt>
    <dgm:pt modelId="{5F6B52FC-BF69-4E6A-9EDB-D2C9865075C0}" type="pres">
      <dgm:prSet presAssocID="{BA4AE245-EF92-4069-8C60-93D9077A79E3}" presName="connTx" presStyleLbl="sibTrans2D1" presStyleIdx="0" presStyleCnt="4"/>
      <dgm:spPr/>
    </dgm:pt>
    <dgm:pt modelId="{6575C753-DF57-4D05-B5D4-E7CA683A9764}" type="pres">
      <dgm:prSet presAssocID="{572F34C0-8C49-417D-AE67-F5EE4B08FF76}" presName="composite" presStyleCnt="0"/>
      <dgm:spPr/>
    </dgm:pt>
    <dgm:pt modelId="{59345006-6170-40A5-A800-D93D58BCB4E9}" type="pres">
      <dgm:prSet presAssocID="{572F34C0-8C49-417D-AE67-F5EE4B08FF76}" presName="imagSh" presStyleLbl="bgImgPlace1" presStyleIdx="1" presStyleCnt="5"/>
      <dgm:spPr>
        <a:blipFill>
          <a:blip xmlns:r="http://schemas.openxmlformats.org/officeDocument/2006/relationships" r:embed="rId2"/>
          <a:srcRect/>
          <a:stretch>
            <a:fillRect t="-11000" b="-11000"/>
          </a:stretch>
        </a:blipFill>
      </dgm:spPr>
    </dgm:pt>
    <dgm:pt modelId="{78BEDD6B-8B75-42A3-BDB0-60122ADE1814}" type="pres">
      <dgm:prSet presAssocID="{572F34C0-8C49-417D-AE67-F5EE4B08FF76}" presName="txNode" presStyleLbl="node1" presStyleIdx="1" presStyleCnt="5" custScaleY="62450">
        <dgm:presLayoutVars>
          <dgm:bulletEnabled val="1"/>
        </dgm:presLayoutVars>
      </dgm:prSet>
      <dgm:spPr/>
    </dgm:pt>
    <dgm:pt modelId="{DA74DC02-597E-4F84-A315-7A99C7DD9C17}" type="pres">
      <dgm:prSet presAssocID="{7ECC8F55-C3FC-4A67-B2B9-2CF50AF62A68}" presName="sibTrans" presStyleLbl="sibTrans2D1" presStyleIdx="1" presStyleCnt="4"/>
      <dgm:spPr/>
    </dgm:pt>
    <dgm:pt modelId="{27FD0854-2152-486A-B505-E452C2EF4BDB}" type="pres">
      <dgm:prSet presAssocID="{7ECC8F55-C3FC-4A67-B2B9-2CF50AF62A68}" presName="connTx" presStyleLbl="sibTrans2D1" presStyleIdx="1" presStyleCnt="4"/>
      <dgm:spPr/>
    </dgm:pt>
    <dgm:pt modelId="{CF5BBBBA-EAA7-44A3-9977-F75832EFB873}" type="pres">
      <dgm:prSet presAssocID="{4B755E16-910C-4002-B582-CAFD27C45EE0}" presName="composite" presStyleCnt="0"/>
      <dgm:spPr/>
    </dgm:pt>
    <dgm:pt modelId="{172ED7DB-99DB-4EB2-8484-7B53D1C2E64F}" type="pres">
      <dgm:prSet presAssocID="{4B755E16-910C-4002-B582-CAFD27C45EE0}" presName="imagSh" presStyleLbl="bgImgPlace1" presStyleIdx="2" presStyleCnt="5"/>
      <dgm:spPr>
        <a:blipFill>
          <a:blip xmlns:r="http://schemas.openxmlformats.org/officeDocument/2006/relationships" r:embed="rId3"/>
          <a:srcRect/>
          <a:stretch>
            <a:fillRect l="-27000" r="-27000"/>
          </a:stretch>
        </a:blipFill>
      </dgm:spPr>
    </dgm:pt>
    <dgm:pt modelId="{F23B9C24-62B9-465F-AA1E-A15F0F8D56C8}" type="pres">
      <dgm:prSet presAssocID="{4B755E16-910C-4002-B582-CAFD27C45EE0}" presName="txNode" presStyleLbl="node1" presStyleIdx="2" presStyleCnt="5" custScaleY="75519">
        <dgm:presLayoutVars>
          <dgm:bulletEnabled val="1"/>
        </dgm:presLayoutVars>
      </dgm:prSet>
      <dgm:spPr/>
    </dgm:pt>
    <dgm:pt modelId="{97340B7D-63FC-4EEE-930D-57D123F9A59C}" type="pres">
      <dgm:prSet presAssocID="{F81091DD-B396-4FAB-BD0C-19826DA1FB64}" presName="sibTrans" presStyleLbl="sibTrans2D1" presStyleIdx="2" presStyleCnt="4"/>
      <dgm:spPr/>
    </dgm:pt>
    <dgm:pt modelId="{DF1CFE37-BA4B-4BC2-80A3-4273ED0F807C}" type="pres">
      <dgm:prSet presAssocID="{F81091DD-B396-4FAB-BD0C-19826DA1FB64}" presName="connTx" presStyleLbl="sibTrans2D1" presStyleIdx="2" presStyleCnt="4"/>
      <dgm:spPr/>
    </dgm:pt>
    <dgm:pt modelId="{DE4BE42B-DE4C-435F-933D-B697287FB93A}" type="pres">
      <dgm:prSet presAssocID="{003D4F38-508A-417D-AACC-15DB4D4F7924}" presName="composite" presStyleCnt="0"/>
      <dgm:spPr/>
    </dgm:pt>
    <dgm:pt modelId="{89AC6379-7EBA-4184-B5DB-E6A7E30285EB}" type="pres">
      <dgm:prSet presAssocID="{003D4F38-508A-417D-AACC-15DB4D4F7924}" presName="imagSh" presStyleLbl="bgImgPlace1" presStyleIdx="3" presStyleCnt="5"/>
      <dgm:spPr>
        <a:blipFill>
          <a:blip xmlns:r="http://schemas.openxmlformats.org/officeDocument/2006/relationships" r:embed="rId4"/>
          <a:srcRect/>
          <a:stretch>
            <a:fillRect l="-17000" r="-17000"/>
          </a:stretch>
        </a:blipFill>
      </dgm:spPr>
    </dgm:pt>
    <dgm:pt modelId="{73AC49E1-15EF-4489-9C84-5FF3A667A725}" type="pres">
      <dgm:prSet presAssocID="{003D4F38-508A-417D-AACC-15DB4D4F7924}" presName="txNode" presStyleLbl="node1" presStyleIdx="3" presStyleCnt="5" custScaleY="70618">
        <dgm:presLayoutVars>
          <dgm:bulletEnabled val="1"/>
        </dgm:presLayoutVars>
      </dgm:prSet>
      <dgm:spPr/>
    </dgm:pt>
    <dgm:pt modelId="{B4E11BCF-BD72-45B8-B226-F6DEBD0738F8}" type="pres">
      <dgm:prSet presAssocID="{3AC8115A-89DD-4486-9731-F51471E9A681}" presName="sibTrans" presStyleLbl="sibTrans2D1" presStyleIdx="3" presStyleCnt="4"/>
      <dgm:spPr/>
    </dgm:pt>
    <dgm:pt modelId="{1B734941-C6A6-487C-A66F-F8EA385A60BE}" type="pres">
      <dgm:prSet presAssocID="{3AC8115A-89DD-4486-9731-F51471E9A681}" presName="connTx" presStyleLbl="sibTrans2D1" presStyleIdx="3" presStyleCnt="4"/>
      <dgm:spPr/>
    </dgm:pt>
    <dgm:pt modelId="{60DF198B-DF79-4DFA-9689-E0893A282B06}" type="pres">
      <dgm:prSet presAssocID="{E045F70A-5488-4E9C-8A78-4CAECBD0DB0E}" presName="composite" presStyleCnt="0"/>
      <dgm:spPr/>
    </dgm:pt>
    <dgm:pt modelId="{7068034D-D892-4991-A0F1-7F5DA2F66C49}" type="pres">
      <dgm:prSet presAssocID="{E045F70A-5488-4E9C-8A78-4CAECBD0DB0E}" presName="imagSh" presStyleLbl="bgImgPlace1" presStyleIdx="4" presStyleCnt="5"/>
      <dgm:spPr>
        <a:blipFill>
          <a:blip xmlns:r="http://schemas.openxmlformats.org/officeDocument/2006/relationships" r:embed="rId5"/>
          <a:srcRect/>
          <a:stretch>
            <a:fillRect/>
          </a:stretch>
        </a:blipFill>
      </dgm:spPr>
    </dgm:pt>
    <dgm:pt modelId="{765F9501-4614-4D8A-9845-E5F8E5B708D0}" type="pres">
      <dgm:prSet presAssocID="{E045F70A-5488-4E9C-8A78-4CAECBD0DB0E}" presName="txNode" presStyleLbl="node1" presStyleIdx="4" presStyleCnt="5" custScaleY="39942">
        <dgm:presLayoutVars>
          <dgm:bulletEnabled val="1"/>
        </dgm:presLayoutVars>
      </dgm:prSet>
      <dgm:spPr/>
    </dgm:pt>
  </dgm:ptLst>
  <dgm:cxnLst>
    <dgm:cxn modelId="{1678D11E-C4C0-4B99-A81E-CD982D0541C7}" srcId="{49D71B9A-B982-41DC-8515-B2F61E7DFD0F}" destId="{003D4F38-508A-417D-AACC-15DB4D4F7924}" srcOrd="3" destOrd="0" parTransId="{1D71CDA9-035B-48E7-8670-694A9848FE52}" sibTransId="{3AC8115A-89DD-4486-9731-F51471E9A681}"/>
    <dgm:cxn modelId="{F3362228-A728-49E8-9BD6-2AE0C9F05D1E}" type="presOf" srcId="{572F34C0-8C49-417D-AE67-F5EE4B08FF76}" destId="{78BEDD6B-8B75-42A3-BDB0-60122ADE1814}" srcOrd="0" destOrd="0" presId="urn:microsoft.com/office/officeart/2005/8/layout/hProcess10"/>
    <dgm:cxn modelId="{C4EEDF28-2501-40A8-9B73-EBD03120F09B}" type="presOf" srcId="{F81091DD-B396-4FAB-BD0C-19826DA1FB64}" destId="{DF1CFE37-BA4B-4BC2-80A3-4273ED0F807C}" srcOrd="1" destOrd="0" presId="urn:microsoft.com/office/officeart/2005/8/layout/hProcess10"/>
    <dgm:cxn modelId="{9571AE5B-C2FF-4256-ABA3-EC8CB003CEF7}" type="presOf" srcId="{E045F70A-5488-4E9C-8A78-4CAECBD0DB0E}" destId="{765F9501-4614-4D8A-9845-E5F8E5B708D0}" srcOrd="0" destOrd="0" presId="urn:microsoft.com/office/officeart/2005/8/layout/hProcess10"/>
    <dgm:cxn modelId="{21A0A759-BAA4-450C-832C-48BF6584FE33}" srcId="{49D71B9A-B982-41DC-8515-B2F61E7DFD0F}" destId="{4B755E16-910C-4002-B582-CAFD27C45EE0}" srcOrd="2" destOrd="0" parTransId="{E76A9A4C-6DFE-4262-BEEB-3C1F9817F4AF}" sibTransId="{F81091DD-B396-4FAB-BD0C-19826DA1FB64}"/>
    <dgm:cxn modelId="{5286FC79-27C0-4324-A3E1-6F65C596F193}" srcId="{49D71B9A-B982-41DC-8515-B2F61E7DFD0F}" destId="{E045F70A-5488-4E9C-8A78-4CAECBD0DB0E}" srcOrd="4" destOrd="0" parTransId="{C9DF34FB-43E7-465D-8B9B-718FEFB5DD39}" sibTransId="{73883405-BE75-4E61-B68A-E8BC5C66E321}"/>
    <dgm:cxn modelId="{6532667B-578B-45FB-BBC1-64D0C04FE1E8}" type="presOf" srcId="{BA4AE245-EF92-4069-8C60-93D9077A79E3}" destId="{5F6B52FC-BF69-4E6A-9EDB-D2C9865075C0}" srcOrd="1" destOrd="0" presId="urn:microsoft.com/office/officeart/2005/8/layout/hProcess10"/>
    <dgm:cxn modelId="{3C691094-3B00-4FE5-977E-9B875F451DD8}" type="presOf" srcId="{5DD18FA5-042C-40AE-BAB4-606366C734E7}" destId="{056E313E-8AC7-4FD0-8454-6709420CD8A2}" srcOrd="0" destOrd="0" presId="urn:microsoft.com/office/officeart/2005/8/layout/hProcess10"/>
    <dgm:cxn modelId="{6B9D4394-1A68-464E-919C-33E48C789CD0}" type="presOf" srcId="{7ECC8F55-C3FC-4A67-B2B9-2CF50AF62A68}" destId="{DA74DC02-597E-4F84-A315-7A99C7DD9C17}" srcOrd="0" destOrd="0" presId="urn:microsoft.com/office/officeart/2005/8/layout/hProcess10"/>
    <dgm:cxn modelId="{2A4BDC97-C880-4315-9F08-611574BD9B29}" type="presOf" srcId="{F81091DD-B396-4FAB-BD0C-19826DA1FB64}" destId="{97340B7D-63FC-4EEE-930D-57D123F9A59C}" srcOrd="0" destOrd="0" presId="urn:microsoft.com/office/officeart/2005/8/layout/hProcess10"/>
    <dgm:cxn modelId="{1D0F1FA8-51F0-4206-905C-7D9FFFC52347}" type="presOf" srcId="{BA4AE245-EF92-4069-8C60-93D9077A79E3}" destId="{2D5EC033-83A4-4118-9137-5B6BA7C5120C}" srcOrd="0" destOrd="0" presId="urn:microsoft.com/office/officeart/2005/8/layout/hProcess10"/>
    <dgm:cxn modelId="{AFD349A8-4B58-45DF-9968-7F78FDA80AE5}" type="presOf" srcId="{3AC8115A-89DD-4486-9731-F51471E9A681}" destId="{1B734941-C6A6-487C-A66F-F8EA385A60BE}" srcOrd="1" destOrd="0" presId="urn:microsoft.com/office/officeart/2005/8/layout/hProcess10"/>
    <dgm:cxn modelId="{000407BE-C5F6-4759-AE79-A2CF95B3BC97}" srcId="{49D71B9A-B982-41DC-8515-B2F61E7DFD0F}" destId="{5DD18FA5-042C-40AE-BAB4-606366C734E7}" srcOrd="0" destOrd="0" parTransId="{60CD04A4-BDB0-41EB-A482-CB8A46B3F166}" sibTransId="{BA4AE245-EF92-4069-8C60-93D9077A79E3}"/>
    <dgm:cxn modelId="{FDEB80D1-F96C-4634-9258-C38B30B7B01E}" type="presOf" srcId="{49D71B9A-B982-41DC-8515-B2F61E7DFD0F}" destId="{71EA2160-DF30-439B-BBF1-1A43DA01A1E7}" srcOrd="0" destOrd="0" presId="urn:microsoft.com/office/officeart/2005/8/layout/hProcess10"/>
    <dgm:cxn modelId="{996592D1-03EC-4262-85A6-A96273197524}" srcId="{49D71B9A-B982-41DC-8515-B2F61E7DFD0F}" destId="{572F34C0-8C49-417D-AE67-F5EE4B08FF76}" srcOrd="1" destOrd="0" parTransId="{8A86AE54-F6A7-40DC-B307-52E505B5B580}" sibTransId="{7ECC8F55-C3FC-4A67-B2B9-2CF50AF62A68}"/>
    <dgm:cxn modelId="{433387DC-2103-4C54-8FC5-DD0EC8393821}" type="presOf" srcId="{003D4F38-508A-417D-AACC-15DB4D4F7924}" destId="{73AC49E1-15EF-4489-9C84-5FF3A667A725}" srcOrd="0" destOrd="0" presId="urn:microsoft.com/office/officeart/2005/8/layout/hProcess10"/>
    <dgm:cxn modelId="{400A18DD-B4D3-43E2-AB9C-930E56D52DFB}" type="presOf" srcId="{7ECC8F55-C3FC-4A67-B2B9-2CF50AF62A68}" destId="{27FD0854-2152-486A-B505-E452C2EF4BDB}" srcOrd="1" destOrd="0" presId="urn:microsoft.com/office/officeart/2005/8/layout/hProcess10"/>
    <dgm:cxn modelId="{F67FB5DD-07C9-4E81-8479-DBBC28639542}" type="presOf" srcId="{3AC8115A-89DD-4486-9731-F51471E9A681}" destId="{B4E11BCF-BD72-45B8-B226-F6DEBD0738F8}" srcOrd="0" destOrd="0" presId="urn:microsoft.com/office/officeart/2005/8/layout/hProcess10"/>
    <dgm:cxn modelId="{284AF9FA-3858-455A-8D86-A6886FF8D8A7}" type="presOf" srcId="{4B755E16-910C-4002-B582-CAFD27C45EE0}" destId="{F23B9C24-62B9-465F-AA1E-A15F0F8D56C8}" srcOrd="0" destOrd="0" presId="urn:microsoft.com/office/officeart/2005/8/layout/hProcess10"/>
    <dgm:cxn modelId="{CD2A2E3D-049B-4191-80D5-73A7BDF940A9}" type="presParOf" srcId="{71EA2160-DF30-439B-BBF1-1A43DA01A1E7}" destId="{A86D86D8-E238-4F2B-83E0-6F6D107522D6}" srcOrd="0" destOrd="0" presId="urn:microsoft.com/office/officeart/2005/8/layout/hProcess10"/>
    <dgm:cxn modelId="{A4F724E2-FE5A-4180-B837-1CAAE4889721}" type="presParOf" srcId="{A86D86D8-E238-4F2B-83E0-6F6D107522D6}" destId="{2E7DB000-D5D9-4B0E-AB8F-E4C207CDE2DB}" srcOrd="0" destOrd="0" presId="urn:microsoft.com/office/officeart/2005/8/layout/hProcess10"/>
    <dgm:cxn modelId="{088024C8-0671-4493-BAEF-783422FE1A27}" type="presParOf" srcId="{A86D86D8-E238-4F2B-83E0-6F6D107522D6}" destId="{056E313E-8AC7-4FD0-8454-6709420CD8A2}" srcOrd="1" destOrd="0" presId="urn:microsoft.com/office/officeart/2005/8/layout/hProcess10"/>
    <dgm:cxn modelId="{D3F50567-6AEC-4A54-80CE-AED07EAA07E0}" type="presParOf" srcId="{71EA2160-DF30-439B-BBF1-1A43DA01A1E7}" destId="{2D5EC033-83A4-4118-9137-5B6BA7C5120C}" srcOrd="1" destOrd="0" presId="urn:microsoft.com/office/officeart/2005/8/layout/hProcess10"/>
    <dgm:cxn modelId="{A46F0938-9D49-49DA-9998-1ADA1D1300D6}" type="presParOf" srcId="{2D5EC033-83A4-4118-9137-5B6BA7C5120C}" destId="{5F6B52FC-BF69-4E6A-9EDB-D2C9865075C0}" srcOrd="0" destOrd="0" presId="urn:microsoft.com/office/officeart/2005/8/layout/hProcess10"/>
    <dgm:cxn modelId="{10F0FA71-59ED-4C03-81D4-392A062C5B92}" type="presParOf" srcId="{71EA2160-DF30-439B-BBF1-1A43DA01A1E7}" destId="{6575C753-DF57-4D05-B5D4-E7CA683A9764}" srcOrd="2" destOrd="0" presId="urn:microsoft.com/office/officeart/2005/8/layout/hProcess10"/>
    <dgm:cxn modelId="{8CD08A28-D3C3-451D-BC03-AEA62154B9DA}" type="presParOf" srcId="{6575C753-DF57-4D05-B5D4-E7CA683A9764}" destId="{59345006-6170-40A5-A800-D93D58BCB4E9}" srcOrd="0" destOrd="0" presId="urn:microsoft.com/office/officeart/2005/8/layout/hProcess10"/>
    <dgm:cxn modelId="{F2988CF5-4A62-484E-AA82-9F74341AED68}" type="presParOf" srcId="{6575C753-DF57-4D05-B5D4-E7CA683A9764}" destId="{78BEDD6B-8B75-42A3-BDB0-60122ADE1814}" srcOrd="1" destOrd="0" presId="urn:microsoft.com/office/officeart/2005/8/layout/hProcess10"/>
    <dgm:cxn modelId="{DDBF872B-DEC6-4FA1-BF38-B6CBE59F866B}" type="presParOf" srcId="{71EA2160-DF30-439B-BBF1-1A43DA01A1E7}" destId="{DA74DC02-597E-4F84-A315-7A99C7DD9C17}" srcOrd="3" destOrd="0" presId="urn:microsoft.com/office/officeart/2005/8/layout/hProcess10"/>
    <dgm:cxn modelId="{AC41402F-1CDF-4E38-81C8-39EEF234D215}" type="presParOf" srcId="{DA74DC02-597E-4F84-A315-7A99C7DD9C17}" destId="{27FD0854-2152-486A-B505-E452C2EF4BDB}" srcOrd="0" destOrd="0" presId="urn:microsoft.com/office/officeart/2005/8/layout/hProcess10"/>
    <dgm:cxn modelId="{7B28F763-EA30-474E-B14F-A2D240A63552}" type="presParOf" srcId="{71EA2160-DF30-439B-BBF1-1A43DA01A1E7}" destId="{CF5BBBBA-EAA7-44A3-9977-F75832EFB873}" srcOrd="4" destOrd="0" presId="urn:microsoft.com/office/officeart/2005/8/layout/hProcess10"/>
    <dgm:cxn modelId="{63B3733F-4FA3-469D-B271-C98FFE5940C6}" type="presParOf" srcId="{CF5BBBBA-EAA7-44A3-9977-F75832EFB873}" destId="{172ED7DB-99DB-4EB2-8484-7B53D1C2E64F}" srcOrd="0" destOrd="0" presId="urn:microsoft.com/office/officeart/2005/8/layout/hProcess10"/>
    <dgm:cxn modelId="{05A47AFB-3D21-413F-876F-DBD7730D5354}" type="presParOf" srcId="{CF5BBBBA-EAA7-44A3-9977-F75832EFB873}" destId="{F23B9C24-62B9-465F-AA1E-A15F0F8D56C8}" srcOrd="1" destOrd="0" presId="urn:microsoft.com/office/officeart/2005/8/layout/hProcess10"/>
    <dgm:cxn modelId="{9680899B-6DB5-4EBF-B602-D5DE68E64A86}" type="presParOf" srcId="{71EA2160-DF30-439B-BBF1-1A43DA01A1E7}" destId="{97340B7D-63FC-4EEE-930D-57D123F9A59C}" srcOrd="5" destOrd="0" presId="urn:microsoft.com/office/officeart/2005/8/layout/hProcess10"/>
    <dgm:cxn modelId="{5332180A-3F30-4CA7-A6DC-5B1D092AA980}" type="presParOf" srcId="{97340B7D-63FC-4EEE-930D-57D123F9A59C}" destId="{DF1CFE37-BA4B-4BC2-80A3-4273ED0F807C}" srcOrd="0" destOrd="0" presId="urn:microsoft.com/office/officeart/2005/8/layout/hProcess10"/>
    <dgm:cxn modelId="{1901AD15-DE5F-4E49-BC72-472EA8901D07}" type="presParOf" srcId="{71EA2160-DF30-439B-BBF1-1A43DA01A1E7}" destId="{DE4BE42B-DE4C-435F-933D-B697287FB93A}" srcOrd="6" destOrd="0" presId="urn:microsoft.com/office/officeart/2005/8/layout/hProcess10"/>
    <dgm:cxn modelId="{FF12F0EC-D3D6-403E-87AF-B2F8809B7391}" type="presParOf" srcId="{DE4BE42B-DE4C-435F-933D-B697287FB93A}" destId="{89AC6379-7EBA-4184-B5DB-E6A7E30285EB}" srcOrd="0" destOrd="0" presId="urn:microsoft.com/office/officeart/2005/8/layout/hProcess10"/>
    <dgm:cxn modelId="{D268BD10-B8AB-45B4-8953-57A460909093}" type="presParOf" srcId="{DE4BE42B-DE4C-435F-933D-B697287FB93A}" destId="{73AC49E1-15EF-4489-9C84-5FF3A667A725}" srcOrd="1" destOrd="0" presId="urn:microsoft.com/office/officeart/2005/8/layout/hProcess10"/>
    <dgm:cxn modelId="{7FDA9A3E-7E19-4A9E-90A3-846AB2916ACF}" type="presParOf" srcId="{71EA2160-DF30-439B-BBF1-1A43DA01A1E7}" destId="{B4E11BCF-BD72-45B8-B226-F6DEBD0738F8}" srcOrd="7" destOrd="0" presId="urn:microsoft.com/office/officeart/2005/8/layout/hProcess10"/>
    <dgm:cxn modelId="{DDA6CE1C-68F9-43F2-AA01-E52DE376AF9A}" type="presParOf" srcId="{B4E11BCF-BD72-45B8-B226-F6DEBD0738F8}" destId="{1B734941-C6A6-487C-A66F-F8EA385A60BE}" srcOrd="0" destOrd="0" presId="urn:microsoft.com/office/officeart/2005/8/layout/hProcess10"/>
    <dgm:cxn modelId="{FC43798D-B522-40E5-AE0C-92EDAA06CCA8}" type="presParOf" srcId="{71EA2160-DF30-439B-BBF1-1A43DA01A1E7}" destId="{60DF198B-DF79-4DFA-9689-E0893A282B06}" srcOrd="8" destOrd="0" presId="urn:microsoft.com/office/officeart/2005/8/layout/hProcess10"/>
    <dgm:cxn modelId="{983F583B-8D6F-47DF-91E8-7A3779A20A3F}" type="presParOf" srcId="{60DF198B-DF79-4DFA-9689-E0893A282B06}" destId="{7068034D-D892-4991-A0F1-7F5DA2F66C49}" srcOrd="0" destOrd="0" presId="urn:microsoft.com/office/officeart/2005/8/layout/hProcess10"/>
    <dgm:cxn modelId="{4BA8DE84-AA99-4AA0-99E3-F510C65666EB}" type="presParOf" srcId="{60DF198B-DF79-4DFA-9689-E0893A282B06}" destId="{765F9501-4614-4D8A-9845-E5F8E5B708D0}"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B31ECB8-A613-4186-8B7D-19A976FB2CFB}" type="doc">
      <dgm:prSet loTypeId="urn:microsoft.com/office/officeart/2005/8/layout/default" loCatId="list" qsTypeId="urn:microsoft.com/office/officeart/2005/8/quickstyle/simple5" qsCatId="simple" csTypeId="urn:microsoft.com/office/officeart/2005/8/colors/colorful5" csCatId="colorful" phldr="1"/>
      <dgm:spPr/>
      <dgm:t>
        <a:bodyPr/>
        <a:lstStyle/>
        <a:p>
          <a:endParaRPr lang="en-US"/>
        </a:p>
      </dgm:t>
    </dgm:pt>
    <dgm:pt modelId="{9EEAEC10-02A8-412D-B519-8C0EBDCCF72B}">
      <dgm:prSet/>
      <dgm:spPr/>
      <dgm:t>
        <a:bodyPr/>
        <a:lstStyle/>
        <a:p>
          <a:r>
            <a:rPr lang="en-US"/>
            <a:t>Cheap to live</a:t>
          </a:r>
        </a:p>
      </dgm:t>
    </dgm:pt>
    <dgm:pt modelId="{405E5CEA-8C94-4024-BFFB-C5B38A5C7733}" type="parTrans" cxnId="{0C1C2E91-B253-4707-B4EC-26C22394C560}">
      <dgm:prSet/>
      <dgm:spPr/>
      <dgm:t>
        <a:bodyPr/>
        <a:lstStyle/>
        <a:p>
          <a:endParaRPr lang="en-US" sz="1800"/>
        </a:p>
      </dgm:t>
    </dgm:pt>
    <dgm:pt modelId="{AF235B30-558C-4ACD-B4DF-2160FCFE5E18}" type="sibTrans" cxnId="{0C1C2E91-B253-4707-B4EC-26C22394C560}">
      <dgm:prSet/>
      <dgm:spPr/>
      <dgm:t>
        <a:bodyPr/>
        <a:lstStyle/>
        <a:p>
          <a:endParaRPr lang="en-US"/>
        </a:p>
      </dgm:t>
    </dgm:pt>
    <dgm:pt modelId="{618B1035-FAEF-4BF5-919F-D8D9D19E5CBC}">
      <dgm:prSet/>
      <dgm:spPr/>
      <dgm:t>
        <a:bodyPr/>
        <a:lstStyle/>
        <a:p>
          <a:r>
            <a:rPr lang="en-US"/>
            <a:t>Relatively easy living – minimal traffic</a:t>
          </a:r>
        </a:p>
      </dgm:t>
    </dgm:pt>
    <dgm:pt modelId="{25CC5AE1-C544-45B2-9BA3-486CB81C248D}" type="parTrans" cxnId="{6F598BE9-8396-47DC-AF6A-6B70B41BFB08}">
      <dgm:prSet/>
      <dgm:spPr/>
      <dgm:t>
        <a:bodyPr/>
        <a:lstStyle/>
        <a:p>
          <a:endParaRPr lang="en-US" sz="1800"/>
        </a:p>
      </dgm:t>
    </dgm:pt>
    <dgm:pt modelId="{557A63FA-FAAD-4DAA-B5B5-8E037EFB24E0}" type="sibTrans" cxnId="{6F598BE9-8396-47DC-AF6A-6B70B41BFB08}">
      <dgm:prSet/>
      <dgm:spPr/>
      <dgm:t>
        <a:bodyPr/>
        <a:lstStyle/>
        <a:p>
          <a:endParaRPr lang="en-US"/>
        </a:p>
      </dgm:t>
    </dgm:pt>
    <dgm:pt modelId="{BF97D877-D180-457B-B69A-3987BB7C8097}">
      <dgm:prSet/>
      <dgm:spPr/>
      <dgm:t>
        <a:bodyPr/>
        <a:lstStyle/>
        <a:p>
          <a:r>
            <a:rPr lang="en-US"/>
            <a:t>Sports city – if you like sports</a:t>
          </a:r>
        </a:p>
      </dgm:t>
    </dgm:pt>
    <dgm:pt modelId="{EBDA769A-EE0E-4A1A-8D24-7B3816765E82}" type="parTrans" cxnId="{9165C361-907B-4476-BCE0-ED73FA548DBC}">
      <dgm:prSet/>
      <dgm:spPr/>
      <dgm:t>
        <a:bodyPr/>
        <a:lstStyle/>
        <a:p>
          <a:endParaRPr lang="en-US" sz="1800"/>
        </a:p>
      </dgm:t>
    </dgm:pt>
    <dgm:pt modelId="{378DE91C-050E-4731-B0C9-D77F90EDB4F0}" type="sibTrans" cxnId="{9165C361-907B-4476-BCE0-ED73FA548DBC}">
      <dgm:prSet/>
      <dgm:spPr/>
      <dgm:t>
        <a:bodyPr/>
        <a:lstStyle/>
        <a:p>
          <a:endParaRPr lang="en-US"/>
        </a:p>
      </dgm:t>
    </dgm:pt>
    <dgm:pt modelId="{DDE6C4FD-988C-4C71-9264-A22D30A1EF74}">
      <dgm:prSet/>
      <dgm:spPr/>
      <dgm:t>
        <a:bodyPr/>
        <a:lstStyle/>
        <a:p>
          <a:r>
            <a:rPr lang="en-US" dirty="0"/>
            <a:t>Wharton Center – great venue, Broadway plays, etc.</a:t>
          </a:r>
        </a:p>
      </dgm:t>
    </dgm:pt>
    <dgm:pt modelId="{117C3B4A-9F81-488B-B78B-13A3C6D89A2E}" type="parTrans" cxnId="{7A8CDBD2-C883-4963-93BD-7060E0F68072}">
      <dgm:prSet/>
      <dgm:spPr/>
      <dgm:t>
        <a:bodyPr/>
        <a:lstStyle/>
        <a:p>
          <a:endParaRPr lang="en-US" sz="1800"/>
        </a:p>
      </dgm:t>
    </dgm:pt>
    <dgm:pt modelId="{148184D1-3E35-4F62-BF47-BA93A748A4A9}" type="sibTrans" cxnId="{7A8CDBD2-C883-4963-93BD-7060E0F68072}">
      <dgm:prSet/>
      <dgm:spPr/>
      <dgm:t>
        <a:bodyPr/>
        <a:lstStyle/>
        <a:p>
          <a:endParaRPr lang="en-US"/>
        </a:p>
      </dgm:t>
    </dgm:pt>
    <dgm:pt modelId="{3A411759-D5DC-4DCF-A300-94DACC3EDED9}">
      <dgm:prSet/>
      <dgm:spPr/>
      <dgm:t>
        <a:bodyPr/>
        <a:lstStyle/>
        <a:p>
          <a:r>
            <a:rPr lang="en-US"/>
            <a:t>Breslin center – music and big acts venue</a:t>
          </a:r>
        </a:p>
      </dgm:t>
    </dgm:pt>
    <dgm:pt modelId="{AECD0236-13C4-4DCB-B775-A8E729737997}" type="parTrans" cxnId="{7198162D-5AB4-4DD7-8D3C-C15070644B3A}">
      <dgm:prSet/>
      <dgm:spPr/>
      <dgm:t>
        <a:bodyPr/>
        <a:lstStyle/>
        <a:p>
          <a:endParaRPr lang="en-US" sz="1800"/>
        </a:p>
      </dgm:t>
    </dgm:pt>
    <dgm:pt modelId="{789ECB31-7A25-4DE6-80EE-5F15C9D40D07}" type="sibTrans" cxnId="{7198162D-5AB4-4DD7-8D3C-C15070644B3A}">
      <dgm:prSet/>
      <dgm:spPr/>
      <dgm:t>
        <a:bodyPr/>
        <a:lstStyle/>
        <a:p>
          <a:endParaRPr lang="en-US"/>
        </a:p>
      </dgm:t>
    </dgm:pt>
    <dgm:pt modelId="{7CB0DA5A-67F3-4434-862D-3BF1C832940C}">
      <dgm:prSet/>
      <dgm:spPr/>
      <dgm:t>
        <a:bodyPr/>
        <a:lstStyle/>
        <a:p>
          <a:r>
            <a:rPr lang="en-US" dirty="0"/>
            <a:t>Ever increasing culinary options</a:t>
          </a:r>
        </a:p>
      </dgm:t>
    </dgm:pt>
    <dgm:pt modelId="{AEC26B5B-8BD2-4236-939F-212A68905EAA}" type="parTrans" cxnId="{FB9AE722-5DFA-4612-BE36-9E9CC6005933}">
      <dgm:prSet/>
      <dgm:spPr/>
      <dgm:t>
        <a:bodyPr/>
        <a:lstStyle/>
        <a:p>
          <a:endParaRPr lang="en-US" sz="1800"/>
        </a:p>
      </dgm:t>
    </dgm:pt>
    <dgm:pt modelId="{E9A08222-2DCD-411B-9747-8693D413F059}" type="sibTrans" cxnId="{FB9AE722-5DFA-4612-BE36-9E9CC6005933}">
      <dgm:prSet/>
      <dgm:spPr/>
      <dgm:t>
        <a:bodyPr/>
        <a:lstStyle/>
        <a:p>
          <a:endParaRPr lang="en-US"/>
        </a:p>
      </dgm:t>
    </dgm:pt>
    <dgm:pt modelId="{6C1B56F3-6A8C-4C73-8AEC-81CA8C8DF5E1}">
      <dgm:prSet/>
      <dgm:spPr/>
      <dgm:t>
        <a:bodyPr/>
        <a:lstStyle/>
        <a:p>
          <a:r>
            <a:rPr lang="en-US"/>
            <a:t>Summer Arts Festival</a:t>
          </a:r>
        </a:p>
      </dgm:t>
    </dgm:pt>
    <dgm:pt modelId="{4D3DF571-AD66-4A74-A773-78C8411B461B}" type="parTrans" cxnId="{9144D382-EC8C-4F88-AFAB-29EC9F90756B}">
      <dgm:prSet/>
      <dgm:spPr/>
      <dgm:t>
        <a:bodyPr/>
        <a:lstStyle/>
        <a:p>
          <a:endParaRPr lang="en-US" sz="1800"/>
        </a:p>
      </dgm:t>
    </dgm:pt>
    <dgm:pt modelId="{EF13B28E-81A0-4EA6-9FCB-A22BAB6EB11A}" type="sibTrans" cxnId="{9144D382-EC8C-4F88-AFAB-29EC9F90756B}">
      <dgm:prSet/>
      <dgm:spPr/>
      <dgm:t>
        <a:bodyPr/>
        <a:lstStyle/>
        <a:p>
          <a:endParaRPr lang="en-US"/>
        </a:p>
      </dgm:t>
    </dgm:pt>
    <dgm:pt modelId="{DC5CE8CA-68C3-40F1-A657-9A015F0A7FAC}">
      <dgm:prSet/>
      <dgm:spPr/>
      <dgm:t>
        <a:bodyPr/>
        <a:lstStyle/>
        <a:p>
          <a:r>
            <a:rPr lang="en-US" dirty="0"/>
            <a:t>Detroit / Grand Rapids</a:t>
          </a:r>
        </a:p>
      </dgm:t>
    </dgm:pt>
    <dgm:pt modelId="{334656D0-3419-4050-972B-7476F39985E1}" type="parTrans" cxnId="{A4DE286A-BC9F-492B-9915-F62649484590}">
      <dgm:prSet/>
      <dgm:spPr/>
      <dgm:t>
        <a:bodyPr/>
        <a:lstStyle/>
        <a:p>
          <a:endParaRPr lang="en-US" sz="1800"/>
        </a:p>
      </dgm:t>
    </dgm:pt>
    <dgm:pt modelId="{B69E9117-1B55-440A-BC30-F23465D11205}" type="sibTrans" cxnId="{A4DE286A-BC9F-492B-9915-F62649484590}">
      <dgm:prSet/>
      <dgm:spPr/>
      <dgm:t>
        <a:bodyPr/>
        <a:lstStyle/>
        <a:p>
          <a:endParaRPr lang="en-US"/>
        </a:p>
      </dgm:t>
    </dgm:pt>
    <dgm:pt modelId="{3A143BDA-06EC-4312-9053-E924D687E4D7}">
      <dgm:prSet/>
      <dgm:spPr/>
      <dgm:t>
        <a:bodyPr/>
        <a:lstStyle/>
        <a:p>
          <a:r>
            <a:rPr lang="en-US"/>
            <a:t>The Great Lakes and Upper Peninsula!</a:t>
          </a:r>
        </a:p>
      </dgm:t>
    </dgm:pt>
    <dgm:pt modelId="{70207A7D-7E03-45D2-A9E6-FCA5BFB90287}" type="parTrans" cxnId="{D77DDFC6-BF0E-431E-A6C0-EFBCD01AC747}">
      <dgm:prSet/>
      <dgm:spPr/>
      <dgm:t>
        <a:bodyPr/>
        <a:lstStyle/>
        <a:p>
          <a:endParaRPr lang="en-US" sz="1800"/>
        </a:p>
      </dgm:t>
    </dgm:pt>
    <dgm:pt modelId="{37E39F3A-F166-4FA7-B8DC-A8F82EC5E083}" type="sibTrans" cxnId="{D77DDFC6-BF0E-431E-A6C0-EFBCD01AC747}">
      <dgm:prSet/>
      <dgm:spPr/>
      <dgm:t>
        <a:bodyPr/>
        <a:lstStyle/>
        <a:p>
          <a:endParaRPr lang="en-US"/>
        </a:p>
      </dgm:t>
    </dgm:pt>
    <dgm:pt modelId="{F58C2AF5-0C36-6F42-98F4-73A3DD71036D}">
      <dgm:prSet/>
      <dgm:spPr/>
      <dgm:t>
        <a:bodyPr/>
        <a:lstStyle/>
        <a:p>
          <a:r>
            <a:rPr lang="en-US"/>
            <a:t>Hiking and natural green spaces</a:t>
          </a:r>
        </a:p>
      </dgm:t>
    </dgm:pt>
    <dgm:pt modelId="{9D27C799-EDCA-9040-BB31-AF766DCAF839}" type="parTrans" cxnId="{A30C84EB-DD54-1E48-AAE5-750862EC779F}">
      <dgm:prSet/>
      <dgm:spPr/>
      <dgm:t>
        <a:bodyPr/>
        <a:lstStyle/>
        <a:p>
          <a:endParaRPr lang="en-US" sz="1800"/>
        </a:p>
      </dgm:t>
    </dgm:pt>
    <dgm:pt modelId="{94955FF8-D252-184B-A341-2914B5FEA8E5}" type="sibTrans" cxnId="{A30C84EB-DD54-1E48-AAE5-750862EC779F}">
      <dgm:prSet/>
      <dgm:spPr/>
      <dgm:t>
        <a:bodyPr/>
        <a:lstStyle/>
        <a:p>
          <a:endParaRPr lang="en-US"/>
        </a:p>
      </dgm:t>
    </dgm:pt>
    <dgm:pt modelId="{721AF84D-B65E-4C3A-A573-54E96D5FB4BB}" type="pres">
      <dgm:prSet presAssocID="{FB31ECB8-A613-4186-8B7D-19A976FB2CFB}" presName="diagram" presStyleCnt="0">
        <dgm:presLayoutVars>
          <dgm:dir/>
          <dgm:resizeHandles val="exact"/>
        </dgm:presLayoutVars>
      </dgm:prSet>
      <dgm:spPr/>
    </dgm:pt>
    <dgm:pt modelId="{A765CD5E-B7EC-4355-A02A-4078434A031F}" type="pres">
      <dgm:prSet presAssocID="{9EEAEC10-02A8-412D-B519-8C0EBDCCF72B}" presName="node" presStyleLbl="node1" presStyleIdx="0" presStyleCnt="10">
        <dgm:presLayoutVars>
          <dgm:bulletEnabled val="1"/>
        </dgm:presLayoutVars>
      </dgm:prSet>
      <dgm:spPr/>
    </dgm:pt>
    <dgm:pt modelId="{9BC99D8C-FD3A-4719-8B43-966A8133A600}" type="pres">
      <dgm:prSet presAssocID="{AF235B30-558C-4ACD-B4DF-2160FCFE5E18}" presName="sibTrans" presStyleCnt="0"/>
      <dgm:spPr/>
    </dgm:pt>
    <dgm:pt modelId="{333F88DE-21F9-445B-AB3C-ED7AB7FD1040}" type="pres">
      <dgm:prSet presAssocID="{618B1035-FAEF-4BF5-919F-D8D9D19E5CBC}" presName="node" presStyleLbl="node1" presStyleIdx="1" presStyleCnt="10">
        <dgm:presLayoutVars>
          <dgm:bulletEnabled val="1"/>
        </dgm:presLayoutVars>
      </dgm:prSet>
      <dgm:spPr/>
    </dgm:pt>
    <dgm:pt modelId="{5293958A-36BF-432D-9136-2AC4E7E7E988}" type="pres">
      <dgm:prSet presAssocID="{557A63FA-FAAD-4DAA-B5B5-8E037EFB24E0}" presName="sibTrans" presStyleCnt="0"/>
      <dgm:spPr/>
    </dgm:pt>
    <dgm:pt modelId="{28E17176-506B-4C57-9251-5AAE05E3D5FE}" type="pres">
      <dgm:prSet presAssocID="{BF97D877-D180-457B-B69A-3987BB7C8097}" presName="node" presStyleLbl="node1" presStyleIdx="2" presStyleCnt="10">
        <dgm:presLayoutVars>
          <dgm:bulletEnabled val="1"/>
        </dgm:presLayoutVars>
      </dgm:prSet>
      <dgm:spPr/>
    </dgm:pt>
    <dgm:pt modelId="{41FADE4B-A512-4821-AB6A-E0797645741D}" type="pres">
      <dgm:prSet presAssocID="{378DE91C-050E-4731-B0C9-D77F90EDB4F0}" presName="sibTrans" presStyleCnt="0"/>
      <dgm:spPr/>
    </dgm:pt>
    <dgm:pt modelId="{255AF6AF-79E4-4C47-8657-B8A505E6EF25}" type="pres">
      <dgm:prSet presAssocID="{DDE6C4FD-988C-4C71-9264-A22D30A1EF74}" presName="node" presStyleLbl="node1" presStyleIdx="3" presStyleCnt="10">
        <dgm:presLayoutVars>
          <dgm:bulletEnabled val="1"/>
        </dgm:presLayoutVars>
      </dgm:prSet>
      <dgm:spPr/>
    </dgm:pt>
    <dgm:pt modelId="{B1B467EA-F970-41F8-A3CE-D790655745B9}" type="pres">
      <dgm:prSet presAssocID="{148184D1-3E35-4F62-BF47-BA93A748A4A9}" presName="sibTrans" presStyleCnt="0"/>
      <dgm:spPr/>
    </dgm:pt>
    <dgm:pt modelId="{9B8E7844-191D-4410-8234-04BE94858CFC}" type="pres">
      <dgm:prSet presAssocID="{3A411759-D5DC-4DCF-A300-94DACC3EDED9}" presName="node" presStyleLbl="node1" presStyleIdx="4" presStyleCnt="10">
        <dgm:presLayoutVars>
          <dgm:bulletEnabled val="1"/>
        </dgm:presLayoutVars>
      </dgm:prSet>
      <dgm:spPr/>
    </dgm:pt>
    <dgm:pt modelId="{72D7369A-D54D-4174-A79D-9C7776CE32D7}" type="pres">
      <dgm:prSet presAssocID="{789ECB31-7A25-4DE6-80EE-5F15C9D40D07}" presName="sibTrans" presStyleCnt="0"/>
      <dgm:spPr/>
    </dgm:pt>
    <dgm:pt modelId="{EC959CBC-5CD7-4E50-AA27-231B007C2D29}" type="pres">
      <dgm:prSet presAssocID="{7CB0DA5A-67F3-4434-862D-3BF1C832940C}" presName="node" presStyleLbl="node1" presStyleIdx="5" presStyleCnt="10">
        <dgm:presLayoutVars>
          <dgm:bulletEnabled val="1"/>
        </dgm:presLayoutVars>
      </dgm:prSet>
      <dgm:spPr/>
    </dgm:pt>
    <dgm:pt modelId="{44BC0539-1008-4E98-A79A-08E1460264B4}" type="pres">
      <dgm:prSet presAssocID="{E9A08222-2DCD-411B-9747-8693D413F059}" presName="sibTrans" presStyleCnt="0"/>
      <dgm:spPr/>
    </dgm:pt>
    <dgm:pt modelId="{FFD33F30-E930-41E5-AF58-8DBA78A0FBD3}" type="pres">
      <dgm:prSet presAssocID="{6C1B56F3-6A8C-4C73-8AEC-81CA8C8DF5E1}" presName="node" presStyleLbl="node1" presStyleIdx="6" presStyleCnt="10">
        <dgm:presLayoutVars>
          <dgm:bulletEnabled val="1"/>
        </dgm:presLayoutVars>
      </dgm:prSet>
      <dgm:spPr/>
    </dgm:pt>
    <dgm:pt modelId="{3E52866B-A3F3-498F-9AC8-DA85D4A4F347}" type="pres">
      <dgm:prSet presAssocID="{EF13B28E-81A0-4EA6-9FCB-A22BAB6EB11A}" presName="sibTrans" presStyleCnt="0"/>
      <dgm:spPr/>
    </dgm:pt>
    <dgm:pt modelId="{16BC0571-4654-42A7-BF80-F56ECCA952E8}" type="pres">
      <dgm:prSet presAssocID="{DC5CE8CA-68C3-40F1-A657-9A015F0A7FAC}" presName="node" presStyleLbl="node1" presStyleIdx="7" presStyleCnt="10">
        <dgm:presLayoutVars>
          <dgm:bulletEnabled val="1"/>
        </dgm:presLayoutVars>
      </dgm:prSet>
      <dgm:spPr/>
    </dgm:pt>
    <dgm:pt modelId="{0971F2CD-6090-4343-8AD3-AC60AFDE1A40}" type="pres">
      <dgm:prSet presAssocID="{B69E9117-1B55-440A-BC30-F23465D11205}" presName="sibTrans" presStyleCnt="0"/>
      <dgm:spPr/>
    </dgm:pt>
    <dgm:pt modelId="{9F5C61DA-FAFA-4FAC-9241-944CC7114061}" type="pres">
      <dgm:prSet presAssocID="{3A143BDA-06EC-4312-9053-E924D687E4D7}" presName="node" presStyleLbl="node1" presStyleIdx="8" presStyleCnt="10">
        <dgm:presLayoutVars>
          <dgm:bulletEnabled val="1"/>
        </dgm:presLayoutVars>
      </dgm:prSet>
      <dgm:spPr/>
    </dgm:pt>
    <dgm:pt modelId="{E430C9B9-A06F-448B-879E-7D99587D5781}" type="pres">
      <dgm:prSet presAssocID="{37E39F3A-F166-4FA7-B8DC-A8F82EC5E083}" presName="sibTrans" presStyleCnt="0"/>
      <dgm:spPr/>
    </dgm:pt>
    <dgm:pt modelId="{D4CC00C1-2D57-4B01-A76D-EBD1949AE038}" type="pres">
      <dgm:prSet presAssocID="{F58C2AF5-0C36-6F42-98F4-73A3DD71036D}" presName="node" presStyleLbl="node1" presStyleIdx="9" presStyleCnt="10">
        <dgm:presLayoutVars>
          <dgm:bulletEnabled val="1"/>
        </dgm:presLayoutVars>
      </dgm:prSet>
      <dgm:spPr/>
    </dgm:pt>
  </dgm:ptLst>
  <dgm:cxnLst>
    <dgm:cxn modelId="{AFC4F908-7FEE-433A-B2C6-F46A347929C1}" type="presOf" srcId="{DDE6C4FD-988C-4C71-9264-A22D30A1EF74}" destId="{255AF6AF-79E4-4C47-8657-B8A505E6EF25}" srcOrd="0" destOrd="0" presId="urn:microsoft.com/office/officeart/2005/8/layout/default"/>
    <dgm:cxn modelId="{FB9AE722-5DFA-4612-BE36-9E9CC6005933}" srcId="{FB31ECB8-A613-4186-8B7D-19A976FB2CFB}" destId="{7CB0DA5A-67F3-4434-862D-3BF1C832940C}" srcOrd="5" destOrd="0" parTransId="{AEC26B5B-8BD2-4236-939F-212A68905EAA}" sibTransId="{E9A08222-2DCD-411B-9747-8693D413F059}"/>
    <dgm:cxn modelId="{1E85E227-8E73-4FD2-80D4-B94ED9D6A5EC}" type="presOf" srcId="{BF97D877-D180-457B-B69A-3987BB7C8097}" destId="{28E17176-506B-4C57-9251-5AAE05E3D5FE}" srcOrd="0" destOrd="0" presId="urn:microsoft.com/office/officeart/2005/8/layout/default"/>
    <dgm:cxn modelId="{7198162D-5AB4-4DD7-8D3C-C15070644B3A}" srcId="{FB31ECB8-A613-4186-8B7D-19A976FB2CFB}" destId="{3A411759-D5DC-4DCF-A300-94DACC3EDED9}" srcOrd="4" destOrd="0" parTransId="{AECD0236-13C4-4DCB-B775-A8E729737997}" sibTransId="{789ECB31-7A25-4DE6-80EE-5F15C9D40D07}"/>
    <dgm:cxn modelId="{9165C361-907B-4476-BCE0-ED73FA548DBC}" srcId="{FB31ECB8-A613-4186-8B7D-19A976FB2CFB}" destId="{BF97D877-D180-457B-B69A-3987BB7C8097}" srcOrd="2" destOrd="0" parTransId="{EBDA769A-EE0E-4A1A-8D24-7B3816765E82}" sibTransId="{378DE91C-050E-4731-B0C9-D77F90EDB4F0}"/>
    <dgm:cxn modelId="{8673CF61-D80C-447C-A09B-37A2A019F3D5}" type="presOf" srcId="{9EEAEC10-02A8-412D-B519-8C0EBDCCF72B}" destId="{A765CD5E-B7EC-4355-A02A-4078434A031F}" srcOrd="0" destOrd="0" presId="urn:microsoft.com/office/officeart/2005/8/layout/default"/>
    <dgm:cxn modelId="{567B1569-385D-40D5-AF21-DB709AB859B9}" type="presOf" srcId="{3A411759-D5DC-4DCF-A300-94DACC3EDED9}" destId="{9B8E7844-191D-4410-8234-04BE94858CFC}" srcOrd="0" destOrd="0" presId="urn:microsoft.com/office/officeart/2005/8/layout/default"/>
    <dgm:cxn modelId="{A4DE286A-BC9F-492B-9915-F62649484590}" srcId="{FB31ECB8-A613-4186-8B7D-19A976FB2CFB}" destId="{DC5CE8CA-68C3-40F1-A657-9A015F0A7FAC}" srcOrd="7" destOrd="0" parTransId="{334656D0-3419-4050-972B-7476F39985E1}" sibTransId="{B69E9117-1B55-440A-BC30-F23465D11205}"/>
    <dgm:cxn modelId="{E066C96F-4D52-4E4E-A6A7-07D62BB8A4B3}" type="presOf" srcId="{3A143BDA-06EC-4312-9053-E924D687E4D7}" destId="{9F5C61DA-FAFA-4FAC-9241-944CC7114061}" srcOrd="0" destOrd="0" presId="urn:microsoft.com/office/officeart/2005/8/layout/default"/>
    <dgm:cxn modelId="{B4D86572-D92F-4F48-A7E1-384871DDBDD0}" type="presOf" srcId="{6C1B56F3-6A8C-4C73-8AEC-81CA8C8DF5E1}" destId="{FFD33F30-E930-41E5-AF58-8DBA78A0FBD3}" srcOrd="0" destOrd="0" presId="urn:microsoft.com/office/officeart/2005/8/layout/default"/>
    <dgm:cxn modelId="{5F40EC52-FC82-4EF2-81F9-039E68F198A9}" type="presOf" srcId="{FB31ECB8-A613-4186-8B7D-19A976FB2CFB}" destId="{721AF84D-B65E-4C3A-A573-54E96D5FB4BB}" srcOrd="0" destOrd="0" presId="urn:microsoft.com/office/officeart/2005/8/layout/default"/>
    <dgm:cxn modelId="{9B5DD87C-004B-44DB-87E3-D0712F95D7D4}" type="presOf" srcId="{618B1035-FAEF-4BF5-919F-D8D9D19E5CBC}" destId="{333F88DE-21F9-445B-AB3C-ED7AB7FD1040}" srcOrd="0" destOrd="0" presId="urn:microsoft.com/office/officeart/2005/8/layout/default"/>
    <dgm:cxn modelId="{9144D382-EC8C-4F88-AFAB-29EC9F90756B}" srcId="{FB31ECB8-A613-4186-8B7D-19A976FB2CFB}" destId="{6C1B56F3-6A8C-4C73-8AEC-81CA8C8DF5E1}" srcOrd="6" destOrd="0" parTransId="{4D3DF571-AD66-4A74-A773-78C8411B461B}" sibTransId="{EF13B28E-81A0-4EA6-9FCB-A22BAB6EB11A}"/>
    <dgm:cxn modelId="{1B82158E-96FB-4DCF-A67C-9829EE79B8BB}" type="presOf" srcId="{DC5CE8CA-68C3-40F1-A657-9A015F0A7FAC}" destId="{16BC0571-4654-42A7-BF80-F56ECCA952E8}" srcOrd="0" destOrd="0" presId="urn:microsoft.com/office/officeart/2005/8/layout/default"/>
    <dgm:cxn modelId="{0C1C2E91-B253-4707-B4EC-26C22394C560}" srcId="{FB31ECB8-A613-4186-8B7D-19A976FB2CFB}" destId="{9EEAEC10-02A8-412D-B519-8C0EBDCCF72B}" srcOrd="0" destOrd="0" parTransId="{405E5CEA-8C94-4024-BFFB-C5B38A5C7733}" sibTransId="{AF235B30-558C-4ACD-B4DF-2160FCFE5E18}"/>
    <dgm:cxn modelId="{D77DDFC6-BF0E-431E-A6C0-EFBCD01AC747}" srcId="{FB31ECB8-A613-4186-8B7D-19A976FB2CFB}" destId="{3A143BDA-06EC-4312-9053-E924D687E4D7}" srcOrd="8" destOrd="0" parTransId="{70207A7D-7E03-45D2-A9E6-FCA5BFB90287}" sibTransId="{37E39F3A-F166-4FA7-B8DC-A8F82EC5E083}"/>
    <dgm:cxn modelId="{7A8CDBD2-C883-4963-93BD-7060E0F68072}" srcId="{FB31ECB8-A613-4186-8B7D-19A976FB2CFB}" destId="{DDE6C4FD-988C-4C71-9264-A22D30A1EF74}" srcOrd="3" destOrd="0" parTransId="{117C3B4A-9F81-488B-B78B-13A3C6D89A2E}" sibTransId="{148184D1-3E35-4F62-BF47-BA93A748A4A9}"/>
    <dgm:cxn modelId="{B6C7F3DA-2543-455C-8858-FCA73EA71507}" type="presOf" srcId="{F58C2AF5-0C36-6F42-98F4-73A3DD71036D}" destId="{D4CC00C1-2D57-4B01-A76D-EBD1949AE038}" srcOrd="0" destOrd="0" presId="urn:microsoft.com/office/officeart/2005/8/layout/default"/>
    <dgm:cxn modelId="{6F598BE9-8396-47DC-AF6A-6B70B41BFB08}" srcId="{FB31ECB8-A613-4186-8B7D-19A976FB2CFB}" destId="{618B1035-FAEF-4BF5-919F-D8D9D19E5CBC}" srcOrd="1" destOrd="0" parTransId="{25CC5AE1-C544-45B2-9BA3-486CB81C248D}" sibTransId="{557A63FA-FAAD-4DAA-B5B5-8E037EFB24E0}"/>
    <dgm:cxn modelId="{A30C84EB-DD54-1E48-AAE5-750862EC779F}" srcId="{FB31ECB8-A613-4186-8B7D-19A976FB2CFB}" destId="{F58C2AF5-0C36-6F42-98F4-73A3DD71036D}" srcOrd="9" destOrd="0" parTransId="{9D27C799-EDCA-9040-BB31-AF766DCAF839}" sibTransId="{94955FF8-D252-184B-A341-2914B5FEA8E5}"/>
    <dgm:cxn modelId="{12AE33FF-8B29-4707-A9BA-83A06F56CA32}" type="presOf" srcId="{7CB0DA5A-67F3-4434-862D-3BF1C832940C}" destId="{EC959CBC-5CD7-4E50-AA27-231B007C2D29}" srcOrd="0" destOrd="0" presId="urn:microsoft.com/office/officeart/2005/8/layout/default"/>
    <dgm:cxn modelId="{2BF27E89-B0ED-4159-8298-4DAC4663895D}" type="presParOf" srcId="{721AF84D-B65E-4C3A-A573-54E96D5FB4BB}" destId="{A765CD5E-B7EC-4355-A02A-4078434A031F}" srcOrd="0" destOrd="0" presId="urn:microsoft.com/office/officeart/2005/8/layout/default"/>
    <dgm:cxn modelId="{3D6B76B1-26CD-4132-B0CC-76F9C02E77F2}" type="presParOf" srcId="{721AF84D-B65E-4C3A-A573-54E96D5FB4BB}" destId="{9BC99D8C-FD3A-4719-8B43-966A8133A600}" srcOrd="1" destOrd="0" presId="urn:microsoft.com/office/officeart/2005/8/layout/default"/>
    <dgm:cxn modelId="{311EF6E9-6A74-41B1-9999-A05CAEEE7519}" type="presParOf" srcId="{721AF84D-B65E-4C3A-A573-54E96D5FB4BB}" destId="{333F88DE-21F9-445B-AB3C-ED7AB7FD1040}" srcOrd="2" destOrd="0" presId="urn:microsoft.com/office/officeart/2005/8/layout/default"/>
    <dgm:cxn modelId="{CF87999D-2CD8-427C-BFDC-0987693D81CB}" type="presParOf" srcId="{721AF84D-B65E-4C3A-A573-54E96D5FB4BB}" destId="{5293958A-36BF-432D-9136-2AC4E7E7E988}" srcOrd="3" destOrd="0" presId="urn:microsoft.com/office/officeart/2005/8/layout/default"/>
    <dgm:cxn modelId="{7C6FD391-3530-4FEC-862B-3BD132AB3B9A}" type="presParOf" srcId="{721AF84D-B65E-4C3A-A573-54E96D5FB4BB}" destId="{28E17176-506B-4C57-9251-5AAE05E3D5FE}" srcOrd="4" destOrd="0" presId="urn:microsoft.com/office/officeart/2005/8/layout/default"/>
    <dgm:cxn modelId="{881276C4-40BC-4A8E-A4F9-3CBC06895B8D}" type="presParOf" srcId="{721AF84D-B65E-4C3A-A573-54E96D5FB4BB}" destId="{41FADE4B-A512-4821-AB6A-E0797645741D}" srcOrd="5" destOrd="0" presId="urn:microsoft.com/office/officeart/2005/8/layout/default"/>
    <dgm:cxn modelId="{D608567F-2B6E-48F8-AA58-5BCF4085A527}" type="presParOf" srcId="{721AF84D-B65E-4C3A-A573-54E96D5FB4BB}" destId="{255AF6AF-79E4-4C47-8657-B8A505E6EF25}" srcOrd="6" destOrd="0" presId="urn:microsoft.com/office/officeart/2005/8/layout/default"/>
    <dgm:cxn modelId="{BF333507-5D4B-4C96-986A-089486F668E3}" type="presParOf" srcId="{721AF84D-B65E-4C3A-A573-54E96D5FB4BB}" destId="{B1B467EA-F970-41F8-A3CE-D790655745B9}" srcOrd="7" destOrd="0" presId="urn:microsoft.com/office/officeart/2005/8/layout/default"/>
    <dgm:cxn modelId="{AC4A5BE6-9867-4F24-BF0C-B4EDBC5AADDB}" type="presParOf" srcId="{721AF84D-B65E-4C3A-A573-54E96D5FB4BB}" destId="{9B8E7844-191D-4410-8234-04BE94858CFC}" srcOrd="8" destOrd="0" presId="urn:microsoft.com/office/officeart/2005/8/layout/default"/>
    <dgm:cxn modelId="{881D7FA5-DA30-4334-9720-85005D2FDF40}" type="presParOf" srcId="{721AF84D-B65E-4C3A-A573-54E96D5FB4BB}" destId="{72D7369A-D54D-4174-A79D-9C7776CE32D7}" srcOrd="9" destOrd="0" presId="urn:microsoft.com/office/officeart/2005/8/layout/default"/>
    <dgm:cxn modelId="{8BAFD60C-5840-4DA1-B659-B136EF44244B}" type="presParOf" srcId="{721AF84D-B65E-4C3A-A573-54E96D5FB4BB}" destId="{EC959CBC-5CD7-4E50-AA27-231B007C2D29}" srcOrd="10" destOrd="0" presId="urn:microsoft.com/office/officeart/2005/8/layout/default"/>
    <dgm:cxn modelId="{5D9B0966-14C5-4CF4-9791-58786D938FF1}" type="presParOf" srcId="{721AF84D-B65E-4C3A-A573-54E96D5FB4BB}" destId="{44BC0539-1008-4E98-A79A-08E1460264B4}" srcOrd="11" destOrd="0" presId="urn:microsoft.com/office/officeart/2005/8/layout/default"/>
    <dgm:cxn modelId="{1DBB34B9-1C59-4DFC-8806-BC0AA080CAF2}" type="presParOf" srcId="{721AF84D-B65E-4C3A-A573-54E96D5FB4BB}" destId="{FFD33F30-E930-41E5-AF58-8DBA78A0FBD3}" srcOrd="12" destOrd="0" presId="urn:microsoft.com/office/officeart/2005/8/layout/default"/>
    <dgm:cxn modelId="{F61535E8-CC82-4239-A0F2-814333F528F8}" type="presParOf" srcId="{721AF84D-B65E-4C3A-A573-54E96D5FB4BB}" destId="{3E52866B-A3F3-498F-9AC8-DA85D4A4F347}" srcOrd="13" destOrd="0" presId="urn:microsoft.com/office/officeart/2005/8/layout/default"/>
    <dgm:cxn modelId="{49D62A89-9FFA-4817-95B5-BCE09EAA5C22}" type="presParOf" srcId="{721AF84D-B65E-4C3A-A573-54E96D5FB4BB}" destId="{16BC0571-4654-42A7-BF80-F56ECCA952E8}" srcOrd="14" destOrd="0" presId="urn:microsoft.com/office/officeart/2005/8/layout/default"/>
    <dgm:cxn modelId="{ED125AAB-719C-4533-A7F6-A00F469AE8A5}" type="presParOf" srcId="{721AF84D-B65E-4C3A-A573-54E96D5FB4BB}" destId="{0971F2CD-6090-4343-8AD3-AC60AFDE1A40}" srcOrd="15" destOrd="0" presId="urn:microsoft.com/office/officeart/2005/8/layout/default"/>
    <dgm:cxn modelId="{8B1D9AC1-3308-4A12-B404-8F47E5336177}" type="presParOf" srcId="{721AF84D-B65E-4C3A-A573-54E96D5FB4BB}" destId="{9F5C61DA-FAFA-4FAC-9241-944CC7114061}" srcOrd="16" destOrd="0" presId="urn:microsoft.com/office/officeart/2005/8/layout/default"/>
    <dgm:cxn modelId="{BB385D5A-CA08-46A4-AED6-AB1A515DB121}" type="presParOf" srcId="{721AF84D-B65E-4C3A-A573-54E96D5FB4BB}" destId="{E430C9B9-A06F-448B-879E-7D99587D5781}" srcOrd="17" destOrd="0" presId="urn:microsoft.com/office/officeart/2005/8/layout/default"/>
    <dgm:cxn modelId="{1A46827F-FC4B-45AF-A516-17B8CD7C9D05}" type="presParOf" srcId="{721AF84D-B65E-4C3A-A573-54E96D5FB4BB}" destId="{D4CC00C1-2D57-4B01-A76D-EBD1949AE038}" srcOrd="18"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6D9910-6C27-4C0C-A4F6-E0A02531CD4D}">
      <dsp:nvSpPr>
        <dsp:cNvPr id="0" name=""/>
        <dsp:cNvSpPr/>
      </dsp:nvSpPr>
      <dsp:spPr>
        <a:xfrm>
          <a:off x="-767687" y="9703"/>
          <a:ext cx="8572660" cy="108410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02C79F-FA47-4AFC-B682-581DBB4B600C}">
      <dsp:nvSpPr>
        <dsp:cNvPr id="0" name=""/>
        <dsp:cNvSpPr/>
      </dsp:nvSpPr>
      <dsp:spPr>
        <a:xfrm>
          <a:off x="-439746" y="253626"/>
          <a:ext cx="596257" cy="59625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4D47274-0DBC-479C-A9B5-4DBD0238178B}">
      <dsp:nvSpPr>
        <dsp:cNvPr id="0" name=""/>
        <dsp:cNvSpPr/>
      </dsp:nvSpPr>
      <dsp:spPr>
        <a:xfrm>
          <a:off x="484452" y="9703"/>
          <a:ext cx="7318070" cy="1084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734" tIns="114734" rIns="114734" bIns="114734" numCol="1" spcCol="1270" anchor="ctr" anchorCtr="0">
          <a:noAutofit/>
        </a:bodyPr>
        <a:lstStyle/>
        <a:p>
          <a:pPr marL="0" lvl="0" indent="0" algn="l" defTabSz="622300">
            <a:lnSpc>
              <a:spcPct val="100000"/>
            </a:lnSpc>
            <a:spcBef>
              <a:spcPct val="0"/>
            </a:spcBef>
            <a:spcAft>
              <a:spcPct val="35000"/>
            </a:spcAft>
            <a:buNone/>
          </a:pPr>
          <a:r>
            <a:rPr lang="en-US" sz="1400" kern="1200" dirty="0"/>
            <a:t>Our program is designed to educate and train students who will become </a:t>
          </a:r>
          <a:r>
            <a:rPr lang="en-US" sz="1400" b="1" kern="1200" dirty="0"/>
            <a:t>culturally responsive clinical scientists </a:t>
          </a:r>
          <a:r>
            <a:rPr lang="en-US" sz="1400" kern="1200" dirty="0"/>
            <a:t>deeply involved in the </a:t>
          </a:r>
          <a:r>
            <a:rPr lang="en-US" sz="1400" b="1" kern="1200" dirty="0"/>
            <a:t>generation and dissemination of knowledge </a:t>
          </a:r>
          <a:r>
            <a:rPr lang="en-US" sz="1400" kern="1200" dirty="0"/>
            <a:t>in settings in which research and/or evaluation are an integral part of professional services </a:t>
          </a:r>
        </a:p>
      </dsp:txBody>
      <dsp:txXfrm>
        <a:off x="484452" y="9703"/>
        <a:ext cx="7318070" cy="1084103"/>
      </dsp:txXfrm>
    </dsp:sp>
    <dsp:sp modelId="{184981F5-C51A-468E-B754-E74B0EFFDC7E}">
      <dsp:nvSpPr>
        <dsp:cNvPr id="0" name=""/>
        <dsp:cNvSpPr/>
      </dsp:nvSpPr>
      <dsp:spPr>
        <a:xfrm>
          <a:off x="-767687" y="1364833"/>
          <a:ext cx="8572660" cy="108410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695142-92E2-4FEF-BB97-22250CEB09D1}">
      <dsp:nvSpPr>
        <dsp:cNvPr id="0" name=""/>
        <dsp:cNvSpPr/>
      </dsp:nvSpPr>
      <dsp:spPr>
        <a:xfrm>
          <a:off x="-439746" y="1608756"/>
          <a:ext cx="596257" cy="59625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512C0A6-CE26-459B-AEA6-D69E121CAAFC}">
      <dsp:nvSpPr>
        <dsp:cNvPr id="0" name=""/>
        <dsp:cNvSpPr/>
      </dsp:nvSpPr>
      <dsp:spPr>
        <a:xfrm>
          <a:off x="166809" y="1364833"/>
          <a:ext cx="3857697" cy="1084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734" tIns="114734" rIns="114734" bIns="114734" numCol="1" spcCol="1270" anchor="ctr" anchorCtr="0">
          <a:noAutofit/>
        </a:bodyPr>
        <a:lstStyle/>
        <a:p>
          <a:pPr marL="0" lvl="0" indent="0" algn="l" defTabSz="711200">
            <a:lnSpc>
              <a:spcPct val="100000"/>
            </a:lnSpc>
            <a:spcBef>
              <a:spcPct val="0"/>
            </a:spcBef>
            <a:spcAft>
              <a:spcPct val="35000"/>
            </a:spcAft>
            <a:buNone/>
          </a:pPr>
          <a:r>
            <a:rPr lang="en-US" sz="1600" kern="1200" dirty="0"/>
            <a:t>Core approaches</a:t>
          </a:r>
        </a:p>
      </dsp:txBody>
      <dsp:txXfrm>
        <a:off x="166809" y="1364833"/>
        <a:ext cx="3857697" cy="1084103"/>
      </dsp:txXfrm>
    </dsp:sp>
    <dsp:sp modelId="{84269795-855C-4EA0-8D2A-22FB01CC9C5B}">
      <dsp:nvSpPr>
        <dsp:cNvPr id="0" name=""/>
        <dsp:cNvSpPr/>
      </dsp:nvSpPr>
      <dsp:spPr>
        <a:xfrm>
          <a:off x="2722348" y="1364833"/>
          <a:ext cx="4918644" cy="1084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734" tIns="114734" rIns="114734" bIns="114734" numCol="1" spcCol="1270" anchor="ctr" anchorCtr="0">
          <a:noAutofit/>
        </a:bodyPr>
        <a:lstStyle/>
        <a:p>
          <a:pPr marL="0" lvl="0" indent="0" algn="l" defTabSz="622300">
            <a:lnSpc>
              <a:spcPct val="100000"/>
            </a:lnSpc>
            <a:spcBef>
              <a:spcPct val="0"/>
            </a:spcBef>
            <a:spcAft>
              <a:spcPct val="35000"/>
            </a:spcAft>
            <a:buNone/>
          </a:pPr>
          <a:r>
            <a:rPr lang="en-US" sz="1400" kern="1200" dirty="0"/>
            <a:t>Developmental psychopathology</a:t>
          </a:r>
        </a:p>
        <a:p>
          <a:pPr marL="0" lvl="0" indent="0" algn="l" defTabSz="622300">
            <a:lnSpc>
              <a:spcPct val="100000"/>
            </a:lnSpc>
            <a:spcBef>
              <a:spcPct val="0"/>
            </a:spcBef>
            <a:spcAft>
              <a:spcPct val="35000"/>
            </a:spcAft>
            <a:buNone/>
          </a:pPr>
          <a:r>
            <a:rPr lang="en-US" sz="1400" kern="1200" dirty="0"/>
            <a:t>Multiple levels of analysis</a:t>
          </a:r>
        </a:p>
        <a:p>
          <a:pPr marL="0" lvl="0" indent="0" algn="l" defTabSz="622300">
            <a:lnSpc>
              <a:spcPct val="100000"/>
            </a:lnSpc>
            <a:spcBef>
              <a:spcPct val="0"/>
            </a:spcBef>
            <a:spcAft>
              <a:spcPct val="35000"/>
            </a:spcAft>
            <a:buNone/>
          </a:pPr>
          <a:r>
            <a:rPr lang="en-US" sz="1400" kern="1200" dirty="0"/>
            <a:t>Cultural responsivity</a:t>
          </a:r>
        </a:p>
      </dsp:txBody>
      <dsp:txXfrm>
        <a:off x="2722348" y="1364833"/>
        <a:ext cx="4918644" cy="1084103"/>
      </dsp:txXfrm>
    </dsp:sp>
    <dsp:sp modelId="{DE45B8B0-3145-4125-B4A4-B71AA02A3BDF}">
      <dsp:nvSpPr>
        <dsp:cNvPr id="0" name=""/>
        <dsp:cNvSpPr/>
      </dsp:nvSpPr>
      <dsp:spPr>
        <a:xfrm>
          <a:off x="-767687" y="2719962"/>
          <a:ext cx="8572660" cy="108410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A20A2D-A2F8-4B1E-8CF1-F2CE3EC96B49}">
      <dsp:nvSpPr>
        <dsp:cNvPr id="0" name=""/>
        <dsp:cNvSpPr/>
      </dsp:nvSpPr>
      <dsp:spPr>
        <a:xfrm>
          <a:off x="-439746" y="2963886"/>
          <a:ext cx="596257" cy="59625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55902F-38FF-4B41-AF00-BF881E8F7C70}">
      <dsp:nvSpPr>
        <dsp:cNvPr id="0" name=""/>
        <dsp:cNvSpPr/>
      </dsp:nvSpPr>
      <dsp:spPr>
        <a:xfrm>
          <a:off x="166770" y="2719962"/>
          <a:ext cx="3857697" cy="1084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734" tIns="114734" rIns="114734" bIns="114734" numCol="1" spcCol="1270" anchor="ctr" anchorCtr="0">
          <a:noAutofit/>
        </a:bodyPr>
        <a:lstStyle/>
        <a:p>
          <a:pPr marL="0" lvl="0" indent="0" algn="l" defTabSz="711200">
            <a:lnSpc>
              <a:spcPct val="100000"/>
            </a:lnSpc>
            <a:spcBef>
              <a:spcPct val="0"/>
            </a:spcBef>
            <a:spcAft>
              <a:spcPct val="35000"/>
            </a:spcAft>
            <a:buNone/>
          </a:pPr>
          <a:r>
            <a:rPr lang="en-US" sz="1600" kern="1200" dirty="0"/>
            <a:t>Core scientific areas</a:t>
          </a:r>
        </a:p>
      </dsp:txBody>
      <dsp:txXfrm>
        <a:off x="166770" y="2719962"/>
        <a:ext cx="3857697" cy="1084103"/>
      </dsp:txXfrm>
    </dsp:sp>
    <dsp:sp modelId="{073D4EBC-5639-4E62-A07E-AD45015B6D79}">
      <dsp:nvSpPr>
        <dsp:cNvPr id="0" name=""/>
        <dsp:cNvSpPr/>
      </dsp:nvSpPr>
      <dsp:spPr>
        <a:xfrm>
          <a:off x="2751052" y="2719962"/>
          <a:ext cx="4926015" cy="1084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734" tIns="114734" rIns="114734" bIns="114734" numCol="1" spcCol="1270" anchor="ctr" anchorCtr="0">
          <a:noAutofit/>
        </a:bodyPr>
        <a:lstStyle/>
        <a:p>
          <a:pPr marL="0" lvl="0" indent="0" algn="l" defTabSz="622300">
            <a:lnSpc>
              <a:spcPct val="100000"/>
            </a:lnSpc>
            <a:spcBef>
              <a:spcPct val="0"/>
            </a:spcBef>
            <a:spcAft>
              <a:spcPct val="35000"/>
            </a:spcAft>
            <a:buNone/>
          </a:pPr>
          <a:r>
            <a:rPr lang="en-US" sz="1400" kern="1200" dirty="0"/>
            <a:t>Individual differences across social contexts</a:t>
          </a:r>
        </a:p>
        <a:p>
          <a:pPr marL="0" lvl="0" indent="0" algn="l" defTabSz="622300">
            <a:lnSpc>
              <a:spcPct val="100000"/>
            </a:lnSpc>
            <a:spcBef>
              <a:spcPct val="0"/>
            </a:spcBef>
            <a:spcAft>
              <a:spcPct val="35000"/>
            </a:spcAft>
            <a:buNone/>
          </a:pPr>
          <a:r>
            <a:rPr lang="en-US" sz="1400" kern="1200" dirty="0"/>
            <a:t>Social and biological bases of behavior</a:t>
          </a:r>
        </a:p>
        <a:p>
          <a:pPr marL="0" lvl="0" indent="0" algn="l" defTabSz="622300">
            <a:lnSpc>
              <a:spcPct val="100000"/>
            </a:lnSpc>
            <a:spcBef>
              <a:spcPct val="0"/>
            </a:spcBef>
            <a:spcAft>
              <a:spcPct val="35000"/>
            </a:spcAft>
            <a:buNone/>
          </a:pPr>
          <a:r>
            <a:rPr lang="en-US" sz="1400" kern="1200" dirty="0"/>
            <a:t>Treatment development &amp; implementation across settings </a:t>
          </a:r>
        </a:p>
      </dsp:txBody>
      <dsp:txXfrm>
        <a:off x="2751052" y="2719962"/>
        <a:ext cx="4926015" cy="1084103"/>
      </dsp:txXfrm>
    </dsp:sp>
    <dsp:sp modelId="{90198F18-0BC8-4C47-8926-2130E1FE232C}">
      <dsp:nvSpPr>
        <dsp:cNvPr id="0" name=""/>
        <dsp:cNvSpPr/>
      </dsp:nvSpPr>
      <dsp:spPr>
        <a:xfrm>
          <a:off x="-767687" y="4075092"/>
          <a:ext cx="8572660" cy="108410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472D88-3E1D-4540-B61B-2A3F47CC1989}">
      <dsp:nvSpPr>
        <dsp:cNvPr id="0" name=""/>
        <dsp:cNvSpPr/>
      </dsp:nvSpPr>
      <dsp:spPr>
        <a:xfrm>
          <a:off x="-439746" y="4319016"/>
          <a:ext cx="596257" cy="59625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754FBE6-E52A-4A5F-A812-EFDF8AB47232}">
      <dsp:nvSpPr>
        <dsp:cNvPr id="0" name=""/>
        <dsp:cNvSpPr/>
      </dsp:nvSpPr>
      <dsp:spPr>
        <a:xfrm>
          <a:off x="231078" y="4084796"/>
          <a:ext cx="3857697" cy="1084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734" tIns="114734" rIns="114734" bIns="114734" numCol="1" spcCol="1270" anchor="ctr" anchorCtr="0">
          <a:noAutofit/>
        </a:bodyPr>
        <a:lstStyle/>
        <a:p>
          <a:pPr marL="0" lvl="0" indent="0" algn="l" defTabSz="711200">
            <a:lnSpc>
              <a:spcPct val="100000"/>
            </a:lnSpc>
            <a:spcBef>
              <a:spcPct val="0"/>
            </a:spcBef>
            <a:spcAft>
              <a:spcPct val="35000"/>
            </a:spcAft>
            <a:buNone/>
          </a:pPr>
          <a:r>
            <a:rPr lang="en-US" sz="1600" kern="1200" dirty="0"/>
            <a:t>APA and PCSAS </a:t>
          </a:r>
        </a:p>
        <a:p>
          <a:pPr marL="0" lvl="0" indent="0" algn="l" defTabSz="711200">
            <a:lnSpc>
              <a:spcPct val="100000"/>
            </a:lnSpc>
            <a:spcBef>
              <a:spcPct val="0"/>
            </a:spcBef>
            <a:spcAft>
              <a:spcPct val="35000"/>
            </a:spcAft>
            <a:buNone/>
          </a:pPr>
          <a:r>
            <a:rPr lang="en-US" sz="1600" kern="1200" dirty="0"/>
            <a:t>accredited  </a:t>
          </a:r>
        </a:p>
      </dsp:txBody>
      <dsp:txXfrm>
        <a:off x="231078" y="4084796"/>
        <a:ext cx="3857697" cy="1084103"/>
      </dsp:txXfrm>
    </dsp:sp>
    <dsp:sp modelId="{C09BBE36-2F42-4519-8769-CFE9CE2A1256}">
      <dsp:nvSpPr>
        <dsp:cNvPr id="0" name=""/>
        <dsp:cNvSpPr/>
      </dsp:nvSpPr>
      <dsp:spPr>
        <a:xfrm>
          <a:off x="2804324" y="4075092"/>
          <a:ext cx="6536023" cy="1084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734" tIns="114734" rIns="114734" bIns="114734" numCol="1" spcCol="1270" anchor="ctr" anchorCtr="0">
          <a:noAutofit/>
        </a:bodyPr>
        <a:lstStyle/>
        <a:p>
          <a:pPr marL="0" lvl="0" indent="0" algn="l" defTabSz="622300">
            <a:lnSpc>
              <a:spcPct val="100000"/>
            </a:lnSpc>
            <a:spcBef>
              <a:spcPct val="0"/>
            </a:spcBef>
            <a:spcAft>
              <a:spcPct val="35000"/>
            </a:spcAft>
            <a:buNone/>
          </a:pPr>
          <a:r>
            <a:rPr lang="en-US" sz="1400" kern="1200" dirty="0"/>
            <a:t>6 years including internship</a:t>
          </a:r>
        </a:p>
      </dsp:txBody>
      <dsp:txXfrm>
        <a:off x="2804324" y="4075092"/>
        <a:ext cx="6536023" cy="10841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E9B74D-BAF4-6C42-B814-B3784097360D}">
      <dsp:nvSpPr>
        <dsp:cNvPr id="0" name=""/>
        <dsp:cNvSpPr/>
      </dsp:nvSpPr>
      <dsp:spPr>
        <a:xfrm>
          <a:off x="1024657" y="1970"/>
          <a:ext cx="1996691" cy="1198015"/>
        </a:xfrm>
        <a:prstGeom prst="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4000"/>
                <a:satMod val="130000"/>
                <a:lumMod val="92000"/>
              </a:schemeClr>
            </a:gs>
            <a:gs pos="100000">
              <a:schemeClr val="accent2">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Prenatal Stress Lab  </a:t>
          </a:r>
        </a:p>
        <a:p>
          <a:pPr marL="0" lvl="0" indent="0" algn="ctr" defTabSz="666750">
            <a:lnSpc>
              <a:spcPct val="90000"/>
            </a:lnSpc>
            <a:spcBef>
              <a:spcPct val="0"/>
            </a:spcBef>
            <a:spcAft>
              <a:spcPct val="35000"/>
            </a:spcAft>
            <a:buNone/>
          </a:pPr>
          <a:r>
            <a:rPr lang="en-US" sz="1500" kern="1200" dirty="0"/>
            <a:t>Dr. Levendosky</a:t>
          </a:r>
        </a:p>
      </dsp:txBody>
      <dsp:txXfrm>
        <a:off x="1024657" y="1970"/>
        <a:ext cx="1996691" cy="1198015"/>
      </dsp:txXfrm>
    </dsp:sp>
    <dsp:sp modelId="{79BFEB71-E60A-A741-92A1-5A59BD189AB1}">
      <dsp:nvSpPr>
        <dsp:cNvPr id="0" name=""/>
        <dsp:cNvSpPr/>
      </dsp:nvSpPr>
      <dsp:spPr>
        <a:xfrm>
          <a:off x="3221018" y="1970"/>
          <a:ext cx="2024266" cy="1198015"/>
        </a:xfrm>
        <a:prstGeom prst="rect">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4000"/>
                <a:satMod val="130000"/>
                <a:lumMod val="92000"/>
              </a:schemeClr>
            </a:gs>
            <a:gs pos="100000">
              <a:schemeClr val="accent3">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Clinical Psychophysiology Lab </a:t>
          </a:r>
        </a:p>
        <a:p>
          <a:pPr marL="0" lvl="0" indent="0" algn="ctr" defTabSz="666750">
            <a:lnSpc>
              <a:spcPct val="90000"/>
            </a:lnSpc>
            <a:spcBef>
              <a:spcPct val="0"/>
            </a:spcBef>
            <a:spcAft>
              <a:spcPct val="35000"/>
            </a:spcAft>
            <a:buNone/>
          </a:pPr>
          <a:r>
            <a:rPr lang="en-US" sz="1500" kern="1200" dirty="0"/>
            <a:t>Dr. Moser</a:t>
          </a:r>
        </a:p>
      </dsp:txBody>
      <dsp:txXfrm>
        <a:off x="3221018" y="1970"/>
        <a:ext cx="2024266" cy="1198015"/>
      </dsp:txXfrm>
    </dsp:sp>
    <dsp:sp modelId="{7E333621-4C68-3048-A1FC-97E653C69B74}">
      <dsp:nvSpPr>
        <dsp:cNvPr id="0" name=""/>
        <dsp:cNvSpPr/>
      </dsp:nvSpPr>
      <dsp:spPr>
        <a:xfrm>
          <a:off x="5444954" y="1970"/>
          <a:ext cx="1996691" cy="1198015"/>
        </a:xfrm>
        <a:prstGeom prst="rect">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4000"/>
                <a:satMod val="130000"/>
                <a:lumMod val="92000"/>
              </a:schemeClr>
            </a:gs>
            <a:gs pos="100000">
              <a:schemeClr val="accent4">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Autism Research Lab </a:t>
          </a:r>
        </a:p>
        <a:p>
          <a:pPr marL="0" lvl="0" indent="0" algn="ctr" defTabSz="666750">
            <a:lnSpc>
              <a:spcPct val="90000"/>
            </a:lnSpc>
            <a:spcBef>
              <a:spcPct val="0"/>
            </a:spcBef>
            <a:spcAft>
              <a:spcPct val="35000"/>
            </a:spcAft>
            <a:buNone/>
          </a:pPr>
          <a:r>
            <a:rPr lang="en-US" sz="1500" kern="1200" dirty="0"/>
            <a:t>Dr. Ingersoll </a:t>
          </a:r>
        </a:p>
      </dsp:txBody>
      <dsp:txXfrm>
        <a:off x="5444954" y="1970"/>
        <a:ext cx="1996691" cy="1198015"/>
      </dsp:txXfrm>
    </dsp:sp>
    <dsp:sp modelId="{8AD7EB6A-7BB7-C548-9110-F111B3D42A87}">
      <dsp:nvSpPr>
        <dsp:cNvPr id="0" name=""/>
        <dsp:cNvSpPr/>
      </dsp:nvSpPr>
      <dsp:spPr>
        <a:xfrm>
          <a:off x="1038445" y="1399654"/>
          <a:ext cx="1996691" cy="1198015"/>
        </a:xfrm>
        <a:prstGeom prst="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4000"/>
                <a:satMod val="130000"/>
                <a:lumMod val="92000"/>
              </a:schemeClr>
            </a:gs>
            <a:gs pos="100000">
              <a:schemeClr val="accent5">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Klump Lab</a:t>
          </a:r>
        </a:p>
        <a:p>
          <a:pPr marL="0" lvl="0" indent="0" algn="ctr" defTabSz="666750">
            <a:lnSpc>
              <a:spcPct val="90000"/>
            </a:lnSpc>
            <a:spcBef>
              <a:spcPct val="0"/>
            </a:spcBef>
            <a:spcAft>
              <a:spcPct val="35000"/>
            </a:spcAft>
            <a:buNone/>
          </a:pPr>
          <a:r>
            <a:rPr lang="en-US" sz="1500" kern="1200" dirty="0"/>
            <a:t>Dr. Klump</a:t>
          </a:r>
        </a:p>
      </dsp:txBody>
      <dsp:txXfrm>
        <a:off x="1038445" y="1399654"/>
        <a:ext cx="1996691" cy="1198015"/>
      </dsp:txXfrm>
    </dsp:sp>
    <dsp:sp modelId="{6EFCA8C5-9F02-4F90-817F-4486CA6A5D80}">
      <dsp:nvSpPr>
        <dsp:cNvPr id="0" name=""/>
        <dsp:cNvSpPr/>
      </dsp:nvSpPr>
      <dsp:spPr>
        <a:xfrm>
          <a:off x="3234806" y="1399654"/>
          <a:ext cx="1996691" cy="1198015"/>
        </a:xfrm>
        <a:prstGeom prst="rect">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4000"/>
                <a:satMod val="130000"/>
                <a:lumMod val="92000"/>
              </a:schemeClr>
            </a:gs>
            <a:gs pos="100000">
              <a:schemeClr val="accent6">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Burt Lab</a:t>
          </a:r>
        </a:p>
        <a:p>
          <a:pPr marL="0" lvl="0" indent="0" algn="ctr" defTabSz="666750">
            <a:lnSpc>
              <a:spcPct val="90000"/>
            </a:lnSpc>
            <a:spcBef>
              <a:spcPct val="0"/>
            </a:spcBef>
            <a:spcAft>
              <a:spcPct val="35000"/>
            </a:spcAft>
            <a:buNone/>
          </a:pPr>
          <a:r>
            <a:rPr lang="en-US" sz="1500" kern="1200" dirty="0"/>
            <a:t>Dr. Burt</a:t>
          </a:r>
        </a:p>
      </dsp:txBody>
      <dsp:txXfrm>
        <a:off x="3234806" y="1399654"/>
        <a:ext cx="1996691" cy="1198015"/>
      </dsp:txXfrm>
    </dsp:sp>
    <dsp:sp modelId="{3FE33617-0675-FE44-8EA5-A5AC49418C90}">
      <dsp:nvSpPr>
        <dsp:cNvPr id="0" name=""/>
        <dsp:cNvSpPr/>
      </dsp:nvSpPr>
      <dsp:spPr>
        <a:xfrm>
          <a:off x="5431167" y="1399654"/>
          <a:ext cx="1996691" cy="1198015"/>
        </a:xfrm>
        <a:prstGeom prst="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4000"/>
                <a:satMod val="130000"/>
                <a:lumMod val="92000"/>
              </a:schemeClr>
            </a:gs>
            <a:gs pos="100000">
              <a:schemeClr val="accent2">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Clinical Neuroscience Lab</a:t>
          </a:r>
        </a:p>
        <a:p>
          <a:pPr marL="0" lvl="0" indent="0" algn="ctr" defTabSz="666750">
            <a:lnSpc>
              <a:spcPct val="90000"/>
            </a:lnSpc>
            <a:spcBef>
              <a:spcPct val="0"/>
            </a:spcBef>
            <a:spcAft>
              <a:spcPct val="35000"/>
            </a:spcAft>
            <a:buNone/>
          </a:pPr>
          <a:r>
            <a:rPr lang="en-US" sz="1500" kern="1200" dirty="0"/>
            <a:t>Dr. Thakkar</a:t>
          </a:r>
        </a:p>
      </dsp:txBody>
      <dsp:txXfrm>
        <a:off x="5431167" y="1399654"/>
        <a:ext cx="1996691" cy="1198015"/>
      </dsp:txXfrm>
    </dsp:sp>
    <dsp:sp modelId="{23BF210C-4AF9-9145-89BF-9F4F2394A76B}">
      <dsp:nvSpPr>
        <dsp:cNvPr id="0" name=""/>
        <dsp:cNvSpPr/>
      </dsp:nvSpPr>
      <dsp:spPr>
        <a:xfrm>
          <a:off x="1038445" y="2797339"/>
          <a:ext cx="1996691" cy="1198015"/>
        </a:xfrm>
        <a:prstGeom prst="rect">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4000"/>
                <a:satMod val="130000"/>
                <a:lumMod val="92000"/>
              </a:schemeClr>
            </a:gs>
            <a:gs pos="100000">
              <a:schemeClr val="accent3">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Accessing Community Treatments (ACT) Lab  </a:t>
          </a:r>
        </a:p>
        <a:p>
          <a:pPr marL="0" lvl="0" indent="0" algn="ctr" defTabSz="666750">
            <a:lnSpc>
              <a:spcPct val="90000"/>
            </a:lnSpc>
            <a:spcBef>
              <a:spcPct val="0"/>
            </a:spcBef>
            <a:spcAft>
              <a:spcPct val="35000"/>
            </a:spcAft>
            <a:buNone/>
          </a:pPr>
          <a:r>
            <a:rPr lang="en-US" sz="1500" kern="1200" dirty="0"/>
            <a:t>Dr. Drahota</a:t>
          </a:r>
        </a:p>
      </dsp:txBody>
      <dsp:txXfrm>
        <a:off x="1038445" y="2797339"/>
        <a:ext cx="1996691" cy="1198015"/>
      </dsp:txXfrm>
    </dsp:sp>
    <dsp:sp modelId="{3678CCFE-79DA-FC43-8C02-A9E115D8F34D}">
      <dsp:nvSpPr>
        <dsp:cNvPr id="0" name=""/>
        <dsp:cNvSpPr/>
      </dsp:nvSpPr>
      <dsp:spPr>
        <a:xfrm>
          <a:off x="3234806" y="2797339"/>
          <a:ext cx="1996691" cy="1198015"/>
        </a:xfrm>
        <a:prstGeom prst="rect">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4000"/>
                <a:satMod val="130000"/>
                <a:lumMod val="92000"/>
              </a:schemeClr>
            </a:gs>
            <a:gs pos="100000">
              <a:schemeClr val="accent4">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ARISE Research Lab</a:t>
          </a:r>
        </a:p>
        <a:p>
          <a:pPr marL="0" lvl="0" indent="0" algn="ctr" defTabSz="666750">
            <a:lnSpc>
              <a:spcPct val="90000"/>
            </a:lnSpc>
            <a:spcBef>
              <a:spcPct val="0"/>
            </a:spcBef>
            <a:spcAft>
              <a:spcPct val="35000"/>
            </a:spcAft>
            <a:buNone/>
          </a:pPr>
          <a:r>
            <a:rPr lang="en-US" sz="1500" kern="1200" dirty="0"/>
            <a:t>Dr. Burnette</a:t>
          </a:r>
        </a:p>
      </dsp:txBody>
      <dsp:txXfrm>
        <a:off x="3234806" y="2797339"/>
        <a:ext cx="1996691" cy="1198015"/>
      </dsp:txXfrm>
    </dsp:sp>
    <dsp:sp modelId="{10C79BDF-C389-431C-9150-707ADA95F4CB}">
      <dsp:nvSpPr>
        <dsp:cNvPr id="0" name=""/>
        <dsp:cNvSpPr/>
      </dsp:nvSpPr>
      <dsp:spPr>
        <a:xfrm>
          <a:off x="5431167" y="2797339"/>
          <a:ext cx="1996691" cy="1198015"/>
        </a:xfrm>
        <a:prstGeom prst="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4000"/>
                <a:satMod val="130000"/>
                <a:lumMod val="92000"/>
              </a:schemeClr>
            </a:gs>
            <a:gs pos="100000">
              <a:schemeClr val="accent5">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Risk, Resilience, and Recovery Lab</a:t>
          </a:r>
        </a:p>
        <a:p>
          <a:pPr marL="0" lvl="0" indent="0" algn="ctr" defTabSz="666750">
            <a:lnSpc>
              <a:spcPct val="90000"/>
            </a:lnSpc>
            <a:spcBef>
              <a:spcPct val="0"/>
            </a:spcBef>
            <a:spcAft>
              <a:spcPct val="35000"/>
            </a:spcAft>
            <a:buNone/>
          </a:pPr>
          <a:r>
            <a:rPr lang="en-US" sz="1500" kern="1200" dirty="0"/>
            <a:t>Dr. Cowan</a:t>
          </a:r>
        </a:p>
      </dsp:txBody>
      <dsp:txXfrm>
        <a:off x="5431167" y="2797339"/>
        <a:ext cx="1996691" cy="11980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33621-4C68-3048-A1FC-97E653C69B74}">
      <dsp:nvSpPr>
        <dsp:cNvPr id="0" name=""/>
        <dsp:cNvSpPr/>
      </dsp:nvSpPr>
      <dsp:spPr>
        <a:xfrm>
          <a:off x="1008060" y="2177"/>
          <a:ext cx="3071515" cy="1842909"/>
        </a:xfrm>
        <a:prstGeom prst="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4000"/>
                <a:satMod val="130000"/>
                <a:lumMod val="92000"/>
              </a:schemeClr>
            </a:gs>
            <a:gs pos="100000">
              <a:schemeClr val="accent2">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Autism Research Lab </a:t>
          </a:r>
        </a:p>
        <a:p>
          <a:pPr marL="0" lvl="0" indent="0" algn="ctr" defTabSz="1022350">
            <a:lnSpc>
              <a:spcPct val="90000"/>
            </a:lnSpc>
            <a:spcBef>
              <a:spcPct val="0"/>
            </a:spcBef>
            <a:spcAft>
              <a:spcPct val="35000"/>
            </a:spcAft>
            <a:buNone/>
          </a:pPr>
          <a:r>
            <a:rPr lang="en-US" sz="2300" kern="1200" dirty="0"/>
            <a:t>Dr. Brooke Ingersoll </a:t>
          </a:r>
        </a:p>
      </dsp:txBody>
      <dsp:txXfrm>
        <a:off x="1008060" y="2177"/>
        <a:ext cx="3071515" cy="1842909"/>
      </dsp:txXfrm>
    </dsp:sp>
    <dsp:sp modelId="{3FE33617-0675-FE44-8EA5-A5AC49418C90}">
      <dsp:nvSpPr>
        <dsp:cNvPr id="0" name=""/>
        <dsp:cNvSpPr/>
      </dsp:nvSpPr>
      <dsp:spPr>
        <a:xfrm>
          <a:off x="4386727" y="2177"/>
          <a:ext cx="3071515" cy="1842909"/>
        </a:xfrm>
        <a:prstGeom prst="rect">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4000"/>
                <a:satMod val="130000"/>
                <a:lumMod val="92000"/>
              </a:schemeClr>
            </a:gs>
            <a:gs pos="100000">
              <a:schemeClr val="accent3">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Clinical Neuroscience Lab</a:t>
          </a:r>
        </a:p>
        <a:p>
          <a:pPr marL="0" lvl="0" indent="0" algn="ctr" defTabSz="1022350">
            <a:lnSpc>
              <a:spcPct val="90000"/>
            </a:lnSpc>
            <a:spcBef>
              <a:spcPct val="0"/>
            </a:spcBef>
            <a:spcAft>
              <a:spcPct val="35000"/>
            </a:spcAft>
            <a:buNone/>
          </a:pPr>
          <a:r>
            <a:rPr lang="en-US" sz="2300" kern="1200" dirty="0"/>
            <a:t>Dr. Katy Thakkar</a:t>
          </a:r>
        </a:p>
      </dsp:txBody>
      <dsp:txXfrm>
        <a:off x="4386727" y="2177"/>
        <a:ext cx="3071515" cy="1842909"/>
      </dsp:txXfrm>
    </dsp:sp>
    <dsp:sp modelId="{23BF210C-4AF9-9145-89BF-9F4F2394A76B}">
      <dsp:nvSpPr>
        <dsp:cNvPr id="0" name=""/>
        <dsp:cNvSpPr/>
      </dsp:nvSpPr>
      <dsp:spPr>
        <a:xfrm>
          <a:off x="1008060" y="2152238"/>
          <a:ext cx="3071515" cy="1842909"/>
        </a:xfrm>
        <a:prstGeom prst="rect">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4000"/>
                <a:satMod val="130000"/>
                <a:lumMod val="92000"/>
              </a:schemeClr>
            </a:gs>
            <a:gs pos="100000">
              <a:schemeClr val="accent4">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Accessing Community Treatments (ACT) Lab  </a:t>
          </a:r>
        </a:p>
        <a:p>
          <a:pPr marL="0" lvl="0" indent="0" algn="ctr" defTabSz="1022350">
            <a:lnSpc>
              <a:spcPct val="90000"/>
            </a:lnSpc>
            <a:spcBef>
              <a:spcPct val="0"/>
            </a:spcBef>
            <a:spcAft>
              <a:spcPct val="35000"/>
            </a:spcAft>
            <a:buNone/>
          </a:pPr>
          <a:r>
            <a:rPr lang="en-US" sz="2300" kern="1200" dirty="0"/>
            <a:t>Dr. Amy Drahota</a:t>
          </a:r>
        </a:p>
      </dsp:txBody>
      <dsp:txXfrm>
        <a:off x="1008060" y="2152238"/>
        <a:ext cx="3071515" cy="1842909"/>
      </dsp:txXfrm>
    </dsp:sp>
    <dsp:sp modelId="{10C79BDF-C389-431C-9150-707ADA95F4CB}">
      <dsp:nvSpPr>
        <dsp:cNvPr id="0" name=""/>
        <dsp:cNvSpPr/>
      </dsp:nvSpPr>
      <dsp:spPr>
        <a:xfrm>
          <a:off x="4386727" y="2152238"/>
          <a:ext cx="3071515" cy="1842909"/>
        </a:xfrm>
        <a:prstGeom prst="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4000"/>
                <a:satMod val="130000"/>
                <a:lumMod val="92000"/>
              </a:schemeClr>
            </a:gs>
            <a:gs pos="100000">
              <a:schemeClr val="accent5">
                <a:hueOff val="0"/>
                <a:satOff val="0"/>
                <a:lumOff val="0"/>
                <a:alphaOff val="0"/>
                <a:shade val="76000"/>
                <a:satMod val="13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Risk, Resilience, and Recovery Lab</a:t>
          </a:r>
        </a:p>
        <a:p>
          <a:pPr marL="0" lvl="0" indent="0" algn="ctr" defTabSz="1022350">
            <a:lnSpc>
              <a:spcPct val="90000"/>
            </a:lnSpc>
            <a:spcBef>
              <a:spcPct val="0"/>
            </a:spcBef>
            <a:spcAft>
              <a:spcPct val="35000"/>
            </a:spcAft>
            <a:buNone/>
          </a:pPr>
          <a:r>
            <a:rPr lang="en-US" sz="2300" kern="1200" dirty="0"/>
            <a:t>Dr. Raffles Cowan</a:t>
          </a:r>
        </a:p>
      </dsp:txBody>
      <dsp:txXfrm>
        <a:off x="4386727" y="2152238"/>
        <a:ext cx="3071515" cy="18429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4B236A-1D88-1B4E-8984-AC93718080B7}">
      <dsp:nvSpPr>
        <dsp:cNvPr id="0" name=""/>
        <dsp:cNvSpPr/>
      </dsp:nvSpPr>
      <dsp:spPr>
        <a:xfrm>
          <a:off x="0" y="567999"/>
          <a:ext cx="6704816" cy="69498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Coursework:</a:t>
          </a:r>
          <a:r>
            <a:rPr lang="en-US" sz="1800" kern="1200" dirty="0">
              <a:solidFill>
                <a:schemeClr val="tx1"/>
              </a:solidFill>
            </a:rPr>
            <a:t> Fairly prescriptive in first 2 years with core CS courses and then flexible to tailor your own training foci</a:t>
          </a:r>
        </a:p>
      </dsp:txBody>
      <dsp:txXfrm>
        <a:off x="33926" y="601925"/>
        <a:ext cx="6636964" cy="627128"/>
      </dsp:txXfrm>
    </dsp:sp>
    <dsp:sp modelId="{76E4ABC6-61A9-F447-9AA0-350F2DFE0510}">
      <dsp:nvSpPr>
        <dsp:cNvPr id="0" name=""/>
        <dsp:cNvSpPr/>
      </dsp:nvSpPr>
      <dsp:spPr>
        <a:xfrm>
          <a:off x="0" y="1314820"/>
          <a:ext cx="6704816" cy="694980"/>
        </a:xfrm>
        <a:prstGeom prst="roundRect">
          <a:avLst/>
        </a:prstGeom>
        <a:solidFill>
          <a:schemeClr val="accent2">
            <a:hueOff val="442631"/>
            <a:satOff val="1522"/>
            <a:lumOff val="-29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solidFill>
                <a:schemeClr val="tx1"/>
              </a:solidFill>
            </a:rPr>
            <a:t>MA thesis</a:t>
          </a:r>
          <a:r>
            <a:rPr lang="en-US" sz="1800" kern="1200">
              <a:solidFill>
                <a:schemeClr val="tx1"/>
              </a:solidFill>
            </a:rPr>
            <a:t>: short proposal; article length final product</a:t>
          </a:r>
        </a:p>
      </dsp:txBody>
      <dsp:txXfrm>
        <a:off x="33926" y="1348746"/>
        <a:ext cx="6636964" cy="627128"/>
      </dsp:txXfrm>
    </dsp:sp>
    <dsp:sp modelId="{AEFE807B-5E4A-8646-9EBD-31EC3AB25603}">
      <dsp:nvSpPr>
        <dsp:cNvPr id="0" name=""/>
        <dsp:cNvSpPr/>
      </dsp:nvSpPr>
      <dsp:spPr>
        <a:xfrm>
          <a:off x="0" y="2061639"/>
          <a:ext cx="6704816" cy="694980"/>
        </a:xfrm>
        <a:prstGeom prst="roundRect">
          <a:avLst/>
        </a:prstGeom>
        <a:solidFill>
          <a:schemeClr val="accent2">
            <a:hueOff val="885262"/>
            <a:satOff val="3045"/>
            <a:lumOff val="-5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Clinical work:</a:t>
          </a:r>
          <a:r>
            <a:rPr lang="en-US" sz="1800" kern="1200" dirty="0">
              <a:solidFill>
                <a:schemeClr val="tx1"/>
              </a:solidFill>
            </a:rPr>
            <a:t> Starts in year 2 and continues; Individual Development Plan </a:t>
          </a:r>
        </a:p>
      </dsp:txBody>
      <dsp:txXfrm>
        <a:off x="33926" y="2095565"/>
        <a:ext cx="6636964" cy="627128"/>
      </dsp:txXfrm>
    </dsp:sp>
    <dsp:sp modelId="{6F3A5FD4-F82A-2041-80F0-D5DA5D2CD34D}">
      <dsp:nvSpPr>
        <dsp:cNvPr id="0" name=""/>
        <dsp:cNvSpPr/>
      </dsp:nvSpPr>
      <dsp:spPr>
        <a:xfrm>
          <a:off x="0" y="2808459"/>
          <a:ext cx="6704816" cy="694980"/>
        </a:xfrm>
        <a:prstGeom prst="roundRect">
          <a:avLst/>
        </a:prstGeom>
        <a:solidFill>
          <a:schemeClr val="accent2">
            <a:hueOff val="1327892"/>
            <a:satOff val="4567"/>
            <a:lumOff val="-88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Cognate and comprehensive exam:  </a:t>
          </a:r>
          <a:r>
            <a:rPr lang="en-US" sz="1800" kern="1200" dirty="0">
              <a:solidFill>
                <a:schemeClr val="tx1"/>
              </a:solidFill>
            </a:rPr>
            <a:t>Find your niche area and organize around it</a:t>
          </a:r>
        </a:p>
      </dsp:txBody>
      <dsp:txXfrm>
        <a:off x="33926" y="2842385"/>
        <a:ext cx="6636964" cy="627128"/>
      </dsp:txXfrm>
    </dsp:sp>
    <dsp:sp modelId="{67ACF43C-1204-A546-B248-9837802E97A1}">
      <dsp:nvSpPr>
        <dsp:cNvPr id="0" name=""/>
        <dsp:cNvSpPr/>
      </dsp:nvSpPr>
      <dsp:spPr>
        <a:xfrm>
          <a:off x="0" y="3555279"/>
          <a:ext cx="6704816" cy="694980"/>
        </a:xfrm>
        <a:prstGeom prst="roundRect">
          <a:avLst/>
        </a:prstGeom>
        <a:solidFill>
          <a:schemeClr val="accent2">
            <a:hueOff val="1770523"/>
            <a:satOff val="6090"/>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Dissertation</a:t>
          </a:r>
          <a:endParaRPr lang="en-US" sz="1800" kern="1200" dirty="0">
            <a:solidFill>
              <a:schemeClr val="tx1"/>
            </a:solidFill>
          </a:endParaRPr>
        </a:p>
      </dsp:txBody>
      <dsp:txXfrm>
        <a:off x="33926" y="3589205"/>
        <a:ext cx="6636964" cy="627128"/>
      </dsp:txXfrm>
    </dsp:sp>
    <dsp:sp modelId="{97CA8657-D845-7946-8E09-68A77DC60E03}">
      <dsp:nvSpPr>
        <dsp:cNvPr id="0" name=""/>
        <dsp:cNvSpPr/>
      </dsp:nvSpPr>
      <dsp:spPr>
        <a:xfrm>
          <a:off x="0" y="4302099"/>
          <a:ext cx="6704816" cy="694980"/>
        </a:xfrm>
        <a:prstGeom prst="roundRect">
          <a:avLst/>
        </a:prstGeom>
        <a:solidFill>
          <a:schemeClr val="accent2">
            <a:hueOff val="2213154"/>
            <a:satOff val="7612"/>
            <a:lumOff val="-147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solidFill>
                <a:schemeClr val="tx1"/>
              </a:solidFill>
            </a:rPr>
            <a:t>Internship:</a:t>
          </a:r>
          <a:r>
            <a:rPr lang="en-US" sz="1800" kern="1200">
              <a:solidFill>
                <a:schemeClr val="tx1"/>
              </a:solidFill>
            </a:rPr>
            <a:t> 100% match rate for ~15 years</a:t>
          </a:r>
        </a:p>
      </dsp:txBody>
      <dsp:txXfrm>
        <a:off x="33926" y="4336025"/>
        <a:ext cx="6636964" cy="627128"/>
      </dsp:txXfrm>
    </dsp:sp>
    <dsp:sp modelId="{8FBF2FE1-5096-2B4F-91D3-431C23C6EFB2}">
      <dsp:nvSpPr>
        <dsp:cNvPr id="0" name=""/>
        <dsp:cNvSpPr/>
      </dsp:nvSpPr>
      <dsp:spPr>
        <a:xfrm>
          <a:off x="0" y="5048920"/>
          <a:ext cx="6704816" cy="694980"/>
        </a:xfrm>
        <a:prstGeom prst="roundRect">
          <a:avLst/>
        </a:prstGeom>
        <a:solidFill>
          <a:schemeClr val="accent2">
            <a:hueOff val="2655785"/>
            <a:satOff val="9135"/>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Program Initiatives:  </a:t>
          </a:r>
          <a:r>
            <a:rPr lang="en-US" sz="1800" b="0" kern="1200" dirty="0">
              <a:solidFill>
                <a:schemeClr val="tx1"/>
              </a:solidFill>
            </a:rPr>
            <a:t>Community Outreach and Engagement Committee; Graduate Student Council; Grant Seminar</a:t>
          </a:r>
          <a:endParaRPr lang="en-US" sz="1800" kern="1200" dirty="0">
            <a:solidFill>
              <a:schemeClr val="tx1"/>
            </a:solidFill>
          </a:endParaRPr>
        </a:p>
      </dsp:txBody>
      <dsp:txXfrm>
        <a:off x="33926" y="5082846"/>
        <a:ext cx="6636964" cy="6271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42D289-EFA9-D940-85BD-498423403609}">
      <dsp:nvSpPr>
        <dsp:cNvPr id="0" name=""/>
        <dsp:cNvSpPr/>
      </dsp:nvSpPr>
      <dsp:spPr>
        <a:xfrm>
          <a:off x="0" y="335721"/>
          <a:ext cx="6393270" cy="1586025"/>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6189" tIns="395732" rIns="496189"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Funding guaranteed for 4 years; but dept has understanding that we will guarantee the funding for 5 years</a:t>
          </a:r>
        </a:p>
        <a:p>
          <a:pPr marL="171450" lvl="1" indent="-171450" algn="l" defTabSz="844550">
            <a:lnSpc>
              <a:spcPct val="90000"/>
            </a:lnSpc>
            <a:spcBef>
              <a:spcPct val="0"/>
            </a:spcBef>
            <a:spcAft>
              <a:spcPct val="15000"/>
            </a:spcAft>
            <a:buChar char="•"/>
          </a:pPr>
          <a:r>
            <a:rPr lang="en-US" sz="1900" kern="1200" dirty="0"/>
            <a:t>Typically funded in summer too</a:t>
          </a:r>
        </a:p>
      </dsp:txBody>
      <dsp:txXfrm>
        <a:off x="0" y="335721"/>
        <a:ext cx="6393270" cy="1586025"/>
      </dsp:txXfrm>
    </dsp:sp>
    <dsp:sp modelId="{9D60E9A2-7CA8-334C-96F0-4A548BEB2130}">
      <dsp:nvSpPr>
        <dsp:cNvPr id="0" name=""/>
        <dsp:cNvSpPr/>
      </dsp:nvSpPr>
      <dsp:spPr>
        <a:xfrm>
          <a:off x="319663" y="55281"/>
          <a:ext cx="4475289" cy="56088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155" tIns="0" rIns="169155" bIns="0" numCol="1" spcCol="1270" anchor="ctr" anchorCtr="0">
          <a:noAutofit/>
        </a:bodyPr>
        <a:lstStyle/>
        <a:p>
          <a:pPr marL="0" lvl="0" indent="0" algn="l" defTabSz="844550">
            <a:lnSpc>
              <a:spcPct val="90000"/>
            </a:lnSpc>
            <a:spcBef>
              <a:spcPct val="0"/>
            </a:spcBef>
            <a:spcAft>
              <a:spcPct val="35000"/>
            </a:spcAft>
            <a:buNone/>
          </a:pPr>
          <a:r>
            <a:rPr lang="en-US" sz="1900" b="1" kern="1200"/>
            <a:t>Funding</a:t>
          </a:r>
          <a:endParaRPr lang="en-US" sz="1900" kern="1200"/>
        </a:p>
      </dsp:txBody>
      <dsp:txXfrm>
        <a:off x="347043" y="82661"/>
        <a:ext cx="4420529" cy="506120"/>
      </dsp:txXfrm>
    </dsp:sp>
    <dsp:sp modelId="{4A18C358-3ABE-F44E-B834-B6AC84D9F67C}">
      <dsp:nvSpPr>
        <dsp:cNvPr id="0" name=""/>
        <dsp:cNvSpPr/>
      </dsp:nvSpPr>
      <dsp:spPr>
        <a:xfrm>
          <a:off x="0" y="2304787"/>
          <a:ext cx="6393270" cy="1615950"/>
        </a:xfrm>
        <a:prstGeom prst="rect">
          <a:avLst/>
        </a:prstGeom>
        <a:solidFill>
          <a:schemeClr val="lt1">
            <a:alpha val="90000"/>
            <a:hueOff val="0"/>
            <a:satOff val="0"/>
            <a:lumOff val="0"/>
            <a:alphaOff val="0"/>
          </a:schemeClr>
        </a:solidFill>
        <a:ln w="15875" cap="flat" cmpd="sng" algn="ctr">
          <a:solidFill>
            <a:schemeClr val="accent2">
              <a:hueOff val="1327892"/>
              <a:satOff val="4567"/>
              <a:lumOff val="-88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6189" tIns="395732" rIns="496189"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Apprenticeship model</a:t>
          </a:r>
        </a:p>
        <a:p>
          <a:pPr marL="171450" lvl="1" indent="-171450" algn="l" defTabSz="844550">
            <a:lnSpc>
              <a:spcPct val="90000"/>
            </a:lnSpc>
            <a:spcBef>
              <a:spcPct val="0"/>
            </a:spcBef>
            <a:spcAft>
              <a:spcPct val="15000"/>
            </a:spcAft>
            <a:buChar char="•"/>
          </a:pPr>
          <a:r>
            <a:rPr lang="en-US" sz="1900" kern="1200" dirty="0"/>
            <a:t>Encouraged to work across labs</a:t>
          </a:r>
        </a:p>
        <a:p>
          <a:pPr marL="171450" lvl="1" indent="-171450" algn="l" defTabSz="844550">
            <a:lnSpc>
              <a:spcPct val="90000"/>
            </a:lnSpc>
            <a:spcBef>
              <a:spcPct val="0"/>
            </a:spcBef>
            <a:spcAft>
              <a:spcPct val="15000"/>
            </a:spcAft>
            <a:buChar char="•"/>
          </a:pPr>
          <a:r>
            <a:rPr lang="en-US" sz="1900" kern="1200"/>
            <a:t>Collaborative program, department and university more broadly</a:t>
          </a:r>
        </a:p>
      </dsp:txBody>
      <dsp:txXfrm>
        <a:off x="0" y="2304787"/>
        <a:ext cx="6393270" cy="1615950"/>
      </dsp:txXfrm>
    </dsp:sp>
    <dsp:sp modelId="{3F2E6CA4-54BB-FC48-9500-2C2C3E256833}">
      <dsp:nvSpPr>
        <dsp:cNvPr id="0" name=""/>
        <dsp:cNvSpPr/>
      </dsp:nvSpPr>
      <dsp:spPr>
        <a:xfrm>
          <a:off x="319663" y="2024347"/>
          <a:ext cx="4475289" cy="560880"/>
        </a:xfrm>
        <a:prstGeom prst="roundRect">
          <a:avLst/>
        </a:prstGeom>
        <a:solidFill>
          <a:schemeClr val="accent2">
            <a:hueOff val="1327892"/>
            <a:satOff val="4567"/>
            <a:lumOff val="-88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155" tIns="0" rIns="169155" bIns="0" numCol="1" spcCol="1270" anchor="ctr" anchorCtr="0">
          <a:noAutofit/>
        </a:bodyPr>
        <a:lstStyle/>
        <a:p>
          <a:pPr marL="0" lvl="0" indent="0" algn="l" defTabSz="844550">
            <a:lnSpc>
              <a:spcPct val="90000"/>
            </a:lnSpc>
            <a:spcBef>
              <a:spcPct val="0"/>
            </a:spcBef>
            <a:spcAft>
              <a:spcPct val="35000"/>
            </a:spcAft>
            <a:buNone/>
          </a:pPr>
          <a:r>
            <a:rPr lang="en-US" sz="1900" b="1" kern="1200"/>
            <a:t>Advisor-Advisee Relationship</a:t>
          </a:r>
          <a:endParaRPr lang="en-US" sz="1900" kern="1200"/>
        </a:p>
      </dsp:txBody>
      <dsp:txXfrm>
        <a:off x="347043" y="2051727"/>
        <a:ext cx="4420529" cy="506120"/>
      </dsp:txXfrm>
    </dsp:sp>
    <dsp:sp modelId="{FD63AF16-304F-5643-906E-EF45AC2E4BB7}">
      <dsp:nvSpPr>
        <dsp:cNvPr id="0" name=""/>
        <dsp:cNvSpPr/>
      </dsp:nvSpPr>
      <dsp:spPr>
        <a:xfrm>
          <a:off x="0" y="4303776"/>
          <a:ext cx="6393270" cy="2094750"/>
        </a:xfrm>
        <a:prstGeom prst="rect">
          <a:avLst/>
        </a:prstGeom>
        <a:solidFill>
          <a:schemeClr val="lt1">
            <a:alpha val="90000"/>
            <a:hueOff val="0"/>
            <a:satOff val="0"/>
            <a:lumOff val="0"/>
            <a:alphaOff val="0"/>
          </a:schemeClr>
        </a:solidFill>
        <a:ln w="15875" cap="flat" cmpd="sng" algn="ctr">
          <a:solidFill>
            <a:schemeClr val="accent2">
              <a:hueOff val="2655785"/>
              <a:satOff val="9135"/>
              <a:lumOff val="-176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6189" tIns="395732" rIns="496189"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Majority involved in research in some capacity – Psychology Dept, Academic Medical School, Research Institutes</a:t>
          </a:r>
        </a:p>
        <a:p>
          <a:pPr marL="171450" lvl="1" indent="-171450" algn="l" defTabSz="844550">
            <a:lnSpc>
              <a:spcPct val="90000"/>
            </a:lnSpc>
            <a:spcBef>
              <a:spcPct val="0"/>
            </a:spcBef>
            <a:spcAft>
              <a:spcPct val="15000"/>
            </a:spcAft>
            <a:buChar char="•"/>
          </a:pPr>
          <a:r>
            <a:rPr lang="en-US" sz="1900" kern="1200" dirty="0"/>
            <a:t>Others in clinical or policy careers – Clinicians in academic medical centers, clinics, private practice, etc.</a:t>
          </a:r>
        </a:p>
      </dsp:txBody>
      <dsp:txXfrm>
        <a:off x="0" y="4303776"/>
        <a:ext cx="6393270" cy="2094750"/>
      </dsp:txXfrm>
    </dsp:sp>
    <dsp:sp modelId="{6941B1DB-E459-1241-9E6F-3E44F11D878F}">
      <dsp:nvSpPr>
        <dsp:cNvPr id="0" name=""/>
        <dsp:cNvSpPr/>
      </dsp:nvSpPr>
      <dsp:spPr>
        <a:xfrm>
          <a:off x="319663" y="4023337"/>
          <a:ext cx="4475289" cy="560880"/>
        </a:xfrm>
        <a:prstGeom prst="roundRect">
          <a:avLst/>
        </a:prstGeom>
        <a:solidFill>
          <a:schemeClr val="accent2">
            <a:hueOff val="2655785"/>
            <a:satOff val="9135"/>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155" tIns="0" rIns="169155" bIns="0" numCol="1" spcCol="1270" anchor="ctr" anchorCtr="0">
          <a:noAutofit/>
        </a:bodyPr>
        <a:lstStyle/>
        <a:p>
          <a:pPr marL="0" lvl="0" indent="0" algn="l" defTabSz="844550">
            <a:lnSpc>
              <a:spcPct val="90000"/>
            </a:lnSpc>
            <a:spcBef>
              <a:spcPct val="0"/>
            </a:spcBef>
            <a:spcAft>
              <a:spcPct val="35000"/>
            </a:spcAft>
            <a:buNone/>
          </a:pPr>
          <a:r>
            <a:rPr lang="en-US" sz="1900" b="1" kern="1200"/>
            <a:t>Graduates</a:t>
          </a:r>
          <a:endParaRPr lang="en-US" sz="1900" kern="1200"/>
        </a:p>
      </dsp:txBody>
      <dsp:txXfrm>
        <a:off x="347043" y="4050717"/>
        <a:ext cx="4420529" cy="5061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EF282-DE5D-4A76-AFBE-7C8AB4919A08}">
      <dsp:nvSpPr>
        <dsp:cNvPr id="0" name=""/>
        <dsp:cNvSpPr/>
      </dsp:nvSpPr>
      <dsp:spPr>
        <a:xfrm>
          <a:off x="0" y="1156010"/>
          <a:ext cx="3308901" cy="1985341"/>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Research skills</a:t>
          </a:r>
        </a:p>
      </dsp:txBody>
      <dsp:txXfrm>
        <a:off x="0" y="1156010"/>
        <a:ext cx="3308901" cy="1985341"/>
      </dsp:txXfrm>
    </dsp:sp>
    <dsp:sp modelId="{FA1C63C7-4B15-4A6D-B330-C23F302DD56C}">
      <dsp:nvSpPr>
        <dsp:cNvPr id="0" name=""/>
        <dsp:cNvSpPr/>
      </dsp:nvSpPr>
      <dsp:spPr>
        <a:xfrm>
          <a:off x="3639792" y="1156010"/>
          <a:ext cx="3308901" cy="1985341"/>
        </a:xfrm>
        <a:prstGeom prst="rect">
          <a:avLst/>
        </a:prstGeom>
        <a:solidFill>
          <a:schemeClr val="accent2">
            <a:hueOff val="2340759"/>
            <a:satOff val="-2919"/>
            <a:lumOff val="68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Analytic and writing skills</a:t>
          </a:r>
        </a:p>
      </dsp:txBody>
      <dsp:txXfrm>
        <a:off x="3639792" y="1156010"/>
        <a:ext cx="3308901" cy="1985341"/>
      </dsp:txXfrm>
    </dsp:sp>
    <dsp:sp modelId="{ACE35CD8-7CD7-481A-AE31-6E65255E20EB}">
      <dsp:nvSpPr>
        <dsp:cNvPr id="0" name=""/>
        <dsp:cNvSpPr/>
      </dsp:nvSpPr>
      <dsp:spPr>
        <a:xfrm>
          <a:off x="7279584" y="1156010"/>
          <a:ext cx="3308901" cy="1985341"/>
        </a:xfrm>
        <a:prstGeom prst="rect">
          <a:avLst/>
        </a:prstGeom>
        <a:solidFill>
          <a:schemeClr val="accent2">
            <a:hueOff val="4681519"/>
            <a:satOff val="-5839"/>
            <a:lumOff val="137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Fit with faculty research interests </a:t>
          </a:r>
        </a:p>
      </dsp:txBody>
      <dsp:txXfrm>
        <a:off x="7279584" y="1156010"/>
        <a:ext cx="3308901" cy="198534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DB000-D5D9-4B0E-AB8F-E4C207CDE2DB}">
      <dsp:nvSpPr>
        <dsp:cNvPr id="0" name=""/>
        <dsp:cNvSpPr/>
      </dsp:nvSpPr>
      <dsp:spPr>
        <a:xfrm>
          <a:off x="5796" y="1593102"/>
          <a:ext cx="1355138" cy="1355138"/>
        </a:xfrm>
        <a:prstGeom prst="roundRect">
          <a:avLst>
            <a:gd name="adj" fmla="val 10000"/>
          </a:avLst>
        </a:prstGeom>
        <a:blipFill>
          <a:blip xmlns:r="http://schemas.openxmlformats.org/officeDocument/2006/relationships" r:embed="rId1"/>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6E313E-8AC7-4FD0-8454-6709420CD8A2}">
      <dsp:nvSpPr>
        <dsp:cNvPr id="0" name=""/>
        <dsp:cNvSpPr/>
      </dsp:nvSpPr>
      <dsp:spPr>
        <a:xfrm>
          <a:off x="226400" y="2583133"/>
          <a:ext cx="1355138" cy="100124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rPr>
            <a:t>Applications Due </a:t>
          </a:r>
        </a:p>
      </dsp:txBody>
      <dsp:txXfrm>
        <a:off x="255725" y="2612458"/>
        <a:ext cx="1296488" cy="942593"/>
      </dsp:txXfrm>
    </dsp:sp>
    <dsp:sp modelId="{2D5EC033-83A4-4118-9137-5B6BA7C5120C}">
      <dsp:nvSpPr>
        <dsp:cNvPr id="0" name=""/>
        <dsp:cNvSpPr/>
      </dsp:nvSpPr>
      <dsp:spPr>
        <a:xfrm rot="63383">
          <a:off x="1621942" y="2127575"/>
          <a:ext cx="261073" cy="325620"/>
        </a:xfrm>
        <a:prstGeom prst="rightArrow">
          <a:avLst>
            <a:gd name="adj1" fmla="val 60000"/>
            <a:gd name="adj2" fmla="val 50000"/>
          </a:avLst>
        </a:prstGeom>
        <a:blipFill>
          <a:blip xmlns:r="http://schemas.openxmlformats.org/officeDocument/2006/relationships" r:embed="rId1"/>
          <a:srcRect/>
          <a:stretch>
            <a:fillRect/>
          </a:stretch>
        </a:blip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621949" y="2191977"/>
        <a:ext cx="182751" cy="195372"/>
      </dsp:txXfrm>
    </dsp:sp>
    <dsp:sp modelId="{59345006-6170-40A5-A800-D93D58BCB4E9}">
      <dsp:nvSpPr>
        <dsp:cNvPr id="0" name=""/>
        <dsp:cNvSpPr/>
      </dsp:nvSpPr>
      <dsp:spPr>
        <a:xfrm>
          <a:off x="2106733" y="1631842"/>
          <a:ext cx="1355138" cy="1355138"/>
        </a:xfrm>
        <a:prstGeom prst="roundRect">
          <a:avLst>
            <a:gd name="adj" fmla="val 10000"/>
          </a:avLst>
        </a:prstGeom>
        <a:blipFill>
          <a:blip xmlns:r="http://schemas.openxmlformats.org/officeDocument/2006/relationships" r:embed="rId2"/>
          <a:srcRect/>
          <a:stretch>
            <a:fillRect t="-11000" b="-11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BEDD6B-8B75-42A3-BDB0-60122ADE1814}">
      <dsp:nvSpPr>
        <dsp:cNvPr id="0" name=""/>
        <dsp:cNvSpPr/>
      </dsp:nvSpPr>
      <dsp:spPr>
        <a:xfrm>
          <a:off x="2327337" y="2699353"/>
          <a:ext cx="1355138" cy="84628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rPr>
            <a:t>Applications Reviewed</a:t>
          </a:r>
        </a:p>
      </dsp:txBody>
      <dsp:txXfrm>
        <a:off x="2352124" y="2724140"/>
        <a:ext cx="1305564" cy="796709"/>
      </dsp:txXfrm>
    </dsp:sp>
    <dsp:sp modelId="{DA74DC02-597E-4F84-A315-7A99C7DD9C17}">
      <dsp:nvSpPr>
        <dsp:cNvPr id="0" name=""/>
        <dsp:cNvSpPr/>
      </dsp:nvSpPr>
      <dsp:spPr>
        <a:xfrm rot="21527563">
          <a:off x="3722872" y="2124070"/>
          <a:ext cx="261087" cy="325620"/>
        </a:xfrm>
        <a:prstGeom prst="rightArrow">
          <a:avLst>
            <a:gd name="adj1" fmla="val 60000"/>
            <a:gd name="adj2" fmla="val 50000"/>
          </a:avLst>
        </a:prstGeom>
        <a:blipFill>
          <a:blip xmlns:r="http://schemas.openxmlformats.org/officeDocument/2006/relationships" r:embed="rId2"/>
          <a:srcRect/>
          <a:stretch>
            <a:fillRect t="-11000" b="-11000"/>
          </a:stretch>
        </a:blip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722881" y="2190019"/>
        <a:ext cx="182761" cy="195372"/>
      </dsp:txXfrm>
    </dsp:sp>
    <dsp:sp modelId="{172ED7DB-99DB-4EB2-8484-7B53D1C2E64F}">
      <dsp:nvSpPr>
        <dsp:cNvPr id="0" name=""/>
        <dsp:cNvSpPr/>
      </dsp:nvSpPr>
      <dsp:spPr>
        <a:xfrm>
          <a:off x="4207670" y="1587567"/>
          <a:ext cx="1355138" cy="1355138"/>
        </a:xfrm>
        <a:prstGeom prst="roundRect">
          <a:avLst>
            <a:gd name="adj" fmla="val 10000"/>
          </a:avLst>
        </a:prstGeom>
        <a:blipFill>
          <a:blip xmlns:r="http://schemas.openxmlformats.org/officeDocument/2006/relationships" r:embed="rId3"/>
          <a:srcRect/>
          <a:stretch>
            <a:fillRect l="-27000" r="-27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3B9C24-62B9-465F-AA1E-A15F0F8D56C8}">
      <dsp:nvSpPr>
        <dsp:cNvPr id="0" name=""/>
        <dsp:cNvSpPr/>
      </dsp:nvSpPr>
      <dsp:spPr>
        <a:xfrm>
          <a:off x="4428274" y="2566525"/>
          <a:ext cx="1355138" cy="102338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rPr>
            <a:t>Fellowship offers; initial zoom interviews</a:t>
          </a:r>
        </a:p>
      </dsp:txBody>
      <dsp:txXfrm>
        <a:off x="4458248" y="2596499"/>
        <a:ext cx="1295190" cy="963438"/>
      </dsp:txXfrm>
    </dsp:sp>
    <dsp:sp modelId="{97340B7D-63FC-4EEE-930D-57D123F9A59C}">
      <dsp:nvSpPr>
        <dsp:cNvPr id="0" name=""/>
        <dsp:cNvSpPr/>
      </dsp:nvSpPr>
      <dsp:spPr>
        <a:xfrm rot="27168">
          <a:off x="5823834" y="2110775"/>
          <a:ext cx="261037" cy="3256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823835" y="2175590"/>
        <a:ext cx="182726" cy="195372"/>
      </dsp:txXfrm>
    </dsp:sp>
    <dsp:sp modelId="{89AC6379-7EBA-4184-B5DB-E6A7E30285EB}">
      <dsp:nvSpPr>
        <dsp:cNvPr id="0" name=""/>
        <dsp:cNvSpPr/>
      </dsp:nvSpPr>
      <dsp:spPr>
        <a:xfrm>
          <a:off x="6308608" y="1604171"/>
          <a:ext cx="1355138" cy="1355138"/>
        </a:xfrm>
        <a:prstGeom prst="roundRect">
          <a:avLst>
            <a:gd name="adj" fmla="val 10000"/>
          </a:avLst>
        </a:prstGeom>
        <a:blipFill>
          <a:blip xmlns:r="http://schemas.openxmlformats.org/officeDocument/2006/relationships" r:embed="rId4"/>
          <a:srcRect/>
          <a:stretch>
            <a:fillRect l="-17000" r="-17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AC49E1-15EF-4489-9C84-5FF3A667A725}">
      <dsp:nvSpPr>
        <dsp:cNvPr id="0" name=""/>
        <dsp:cNvSpPr/>
      </dsp:nvSpPr>
      <dsp:spPr>
        <a:xfrm>
          <a:off x="6529211" y="2616337"/>
          <a:ext cx="1355138" cy="95697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rPr>
            <a:t>In person interviews, initial offers and waitlist offers</a:t>
          </a:r>
        </a:p>
      </dsp:txBody>
      <dsp:txXfrm>
        <a:off x="6557240" y="2644366"/>
        <a:ext cx="1299080" cy="900913"/>
      </dsp:txXfrm>
    </dsp:sp>
    <dsp:sp modelId="{B4E11BCF-BD72-45B8-B226-F6DEBD0738F8}">
      <dsp:nvSpPr>
        <dsp:cNvPr id="0" name=""/>
        <dsp:cNvSpPr/>
      </dsp:nvSpPr>
      <dsp:spPr>
        <a:xfrm rot="169914">
          <a:off x="7924616" y="2171814"/>
          <a:ext cx="261348" cy="3256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7924664" y="2235001"/>
        <a:ext cx="182944" cy="195372"/>
      </dsp:txXfrm>
    </dsp:sp>
    <dsp:sp modelId="{7068034D-D892-4991-A0F1-7F5DA2F66C49}">
      <dsp:nvSpPr>
        <dsp:cNvPr id="0" name=""/>
        <dsp:cNvSpPr/>
      </dsp:nvSpPr>
      <dsp:spPr>
        <a:xfrm>
          <a:off x="8409545" y="1708096"/>
          <a:ext cx="1355138" cy="1355138"/>
        </a:xfrm>
        <a:prstGeom prst="roundRect">
          <a:avLst>
            <a:gd name="adj" fmla="val 10000"/>
          </a:avLst>
        </a:prstGeom>
        <a:blipFill>
          <a:blip xmlns:r="http://schemas.openxmlformats.org/officeDocument/2006/relationships" r:embed="rId5"/>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5F9501-4614-4D8A-9845-E5F8E5B708D0}">
      <dsp:nvSpPr>
        <dsp:cNvPr id="0" name=""/>
        <dsp:cNvSpPr/>
      </dsp:nvSpPr>
      <dsp:spPr>
        <a:xfrm>
          <a:off x="8630149" y="2928114"/>
          <a:ext cx="1355138" cy="54126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rPr>
            <a:t>Acceptances</a:t>
          </a:r>
        </a:p>
      </dsp:txBody>
      <dsp:txXfrm>
        <a:off x="8646002" y="2943967"/>
        <a:ext cx="1323432" cy="50956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65CD5E-B7EC-4355-A02A-4078434A031F}">
      <dsp:nvSpPr>
        <dsp:cNvPr id="0" name=""/>
        <dsp:cNvSpPr/>
      </dsp:nvSpPr>
      <dsp:spPr>
        <a:xfrm>
          <a:off x="304548" y="3051"/>
          <a:ext cx="1478416" cy="887049"/>
        </a:xfrm>
        <a:prstGeom prst="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4000"/>
                <a:satMod val="130000"/>
                <a:lumMod val="92000"/>
              </a:schemeClr>
            </a:gs>
            <a:gs pos="100000">
              <a:schemeClr val="accent5">
                <a:hueOff val="0"/>
                <a:satOff val="0"/>
                <a:lumOff val="0"/>
                <a:alphaOff val="0"/>
                <a:shade val="76000"/>
                <a:satMod val="130000"/>
                <a:lumMod val="8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Cheap to live</a:t>
          </a:r>
        </a:p>
      </dsp:txBody>
      <dsp:txXfrm>
        <a:off x="304548" y="3051"/>
        <a:ext cx="1478416" cy="887049"/>
      </dsp:txXfrm>
    </dsp:sp>
    <dsp:sp modelId="{333F88DE-21F9-445B-AB3C-ED7AB7FD1040}">
      <dsp:nvSpPr>
        <dsp:cNvPr id="0" name=""/>
        <dsp:cNvSpPr/>
      </dsp:nvSpPr>
      <dsp:spPr>
        <a:xfrm>
          <a:off x="1930806" y="3051"/>
          <a:ext cx="1478416" cy="887049"/>
        </a:xfrm>
        <a:prstGeom prst="rect">
          <a:avLst/>
        </a:prstGeom>
        <a:gradFill rotWithShape="0">
          <a:gsLst>
            <a:gs pos="0">
              <a:schemeClr val="accent5">
                <a:hueOff val="970633"/>
                <a:satOff val="-5071"/>
                <a:lumOff val="1198"/>
                <a:alphaOff val="0"/>
                <a:tint val="98000"/>
                <a:satMod val="110000"/>
                <a:lumMod val="104000"/>
              </a:schemeClr>
            </a:gs>
            <a:gs pos="69000">
              <a:schemeClr val="accent5">
                <a:hueOff val="970633"/>
                <a:satOff val="-5071"/>
                <a:lumOff val="1198"/>
                <a:alphaOff val="0"/>
                <a:shade val="84000"/>
                <a:satMod val="130000"/>
                <a:lumMod val="92000"/>
              </a:schemeClr>
            </a:gs>
            <a:gs pos="100000">
              <a:schemeClr val="accent5">
                <a:hueOff val="970633"/>
                <a:satOff val="-5071"/>
                <a:lumOff val="1198"/>
                <a:alphaOff val="0"/>
                <a:shade val="76000"/>
                <a:satMod val="130000"/>
                <a:lumMod val="8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Relatively easy living – minimal traffic</a:t>
          </a:r>
        </a:p>
      </dsp:txBody>
      <dsp:txXfrm>
        <a:off x="1930806" y="3051"/>
        <a:ext cx="1478416" cy="887049"/>
      </dsp:txXfrm>
    </dsp:sp>
    <dsp:sp modelId="{28E17176-506B-4C57-9251-5AAE05E3D5FE}">
      <dsp:nvSpPr>
        <dsp:cNvPr id="0" name=""/>
        <dsp:cNvSpPr/>
      </dsp:nvSpPr>
      <dsp:spPr>
        <a:xfrm>
          <a:off x="3557064" y="3051"/>
          <a:ext cx="1478416" cy="887049"/>
        </a:xfrm>
        <a:prstGeom prst="rect">
          <a:avLst/>
        </a:prstGeom>
        <a:gradFill rotWithShape="0">
          <a:gsLst>
            <a:gs pos="0">
              <a:schemeClr val="accent5">
                <a:hueOff val="1941265"/>
                <a:satOff val="-10142"/>
                <a:lumOff val="2396"/>
                <a:alphaOff val="0"/>
                <a:tint val="98000"/>
                <a:satMod val="110000"/>
                <a:lumMod val="104000"/>
              </a:schemeClr>
            </a:gs>
            <a:gs pos="69000">
              <a:schemeClr val="accent5">
                <a:hueOff val="1941265"/>
                <a:satOff val="-10142"/>
                <a:lumOff val="2396"/>
                <a:alphaOff val="0"/>
                <a:shade val="84000"/>
                <a:satMod val="130000"/>
                <a:lumMod val="92000"/>
              </a:schemeClr>
            </a:gs>
            <a:gs pos="100000">
              <a:schemeClr val="accent5">
                <a:hueOff val="1941265"/>
                <a:satOff val="-10142"/>
                <a:lumOff val="2396"/>
                <a:alphaOff val="0"/>
                <a:shade val="76000"/>
                <a:satMod val="130000"/>
                <a:lumMod val="8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Sports city – if you like sports</a:t>
          </a:r>
        </a:p>
      </dsp:txBody>
      <dsp:txXfrm>
        <a:off x="3557064" y="3051"/>
        <a:ext cx="1478416" cy="887049"/>
      </dsp:txXfrm>
    </dsp:sp>
    <dsp:sp modelId="{255AF6AF-79E4-4C47-8657-B8A505E6EF25}">
      <dsp:nvSpPr>
        <dsp:cNvPr id="0" name=""/>
        <dsp:cNvSpPr/>
      </dsp:nvSpPr>
      <dsp:spPr>
        <a:xfrm>
          <a:off x="304548" y="1037943"/>
          <a:ext cx="1478416" cy="887049"/>
        </a:xfrm>
        <a:prstGeom prst="rect">
          <a:avLst/>
        </a:prstGeom>
        <a:gradFill rotWithShape="0">
          <a:gsLst>
            <a:gs pos="0">
              <a:schemeClr val="accent5">
                <a:hueOff val="2911898"/>
                <a:satOff val="-15213"/>
                <a:lumOff val="3595"/>
                <a:alphaOff val="0"/>
                <a:tint val="98000"/>
                <a:satMod val="110000"/>
                <a:lumMod val="104000"/>
              </a:schemeClr>
            </a:gs>
            <a:gs pos="69000">
              <a:schemeClr val="accent5">
                <a:hueOff val="2911898"/>
                <a:satOff val="-15213"/>
                <a:lumOff val="3595"/>
                <a:alphaOff val="0"/>
                <a:shade val="84000"/>
                <a:satMod val="130000"/>
                <a:lumMod val="92000"/>
              </a:schemeClr>
            </a:gs>
            <a:gs pos="100000">
              <a:schemeClr val="accent5">
                <a:hueOff val="2911898"/>
                <a:satOff val="-15213"/>
                <a:lumOff val="3595"/>
                <a:alphaOff val="0"/>
                <a:shade val="76000"/>
                <a:satMod val="130000"/>
                <a:lumMod val="8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Wharton Center – great venue, Broadway plays, etc.</a:t>
          </a:r>
        </a:p>
      </dsp:txBody>
      <dsp:txXfrm>
        <a:off x="304548" y="1037943"/>
        <a:ext cx="1478416" cy="887049"/>
      </dsp:txXfrm>
    </dsp:sp>
    <dsp:sp modelId="{9B8E7844-191D-4410-8234-04BE94858CFC}">
      <dsp:nvSpPr>
        <dsp:cNvPr id="0" name=""/>
        <dsp:cNvSpPr/>
      </dsp:nvSpPr>
      <dsp:spPr>
        <a:xfrm>
          <a:off x="1930806" y="1037943"/>
          <a:ext cx="1478416" cy="887049"/>
        </a:xfrm>
        <a:prstGeom prst="rect">
          <a:avLst/>
        </a:prstGeom>
        <a:gradFill rotWithShape="0">
          <a:gsLst>
            <a:gs pos="0">
              <a:schemeClr val="accent5">
                <a:hueOff val="3882530"/>
                <a:satOff val="-20284"/>
                <a:lumOff val="4793"/>
                <a:alphaOff val="0"/>
                <a:tint val="98000"/>
                <a:satMod val="110000"/>
                <a:lumMod val="104000"/>
              </a:schemeClr>
            </a:gs>
            <a:gs pos="69000">
              <a:schemeClr val="accent5">
                <a:hueOff val="3882530"/>
                <a:satOff val="-20284"/>
                <a:lumOff val="4793"/>
                <a:alphaOff val="0"/>
                <a:shade val="84000"/>
                <a:satMod val="130000"/>
                <a:lumMod val="92000"/>
              </a:schemeClr>
            </a:gs>
            <a:gs pos="100000">
              <a:schemeClr val="accent5">
                <a:hueOff val="3882530"/>
                <a:satOff val="-20284"/>
                <a:lumOff val="4793"/>
                <a:alphaOff val="0"/>
                <a:shade val="76000"/>
                <a:satMod val="130000"/>
                <a:lumMod val="8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Breslin center – music and big acts venue</a:t>
          </a:r>
        </a:p>
      </dsp:txBody>
      <dsp:txXfrm>
        <a:off x="1930806" y="1037943"/>
        <a:ext cx="1478416" cy="887049"/>
      </dsp:txXfrm>
    </dsp:sp>
    <dsp:sp modelId="{EC959CBC-5CD7-4E50-AA27-231B007C2D29}">
      <dsp:nvSpPr>
        <dsp:cNvPr id="0" name=""/>
        <dsp:cNvSpPr/>
      </dsp:nvSpPr>
      <dsp:spPr>
        <a:xfrm>
          <a:off x="3557064" y="1037943"/>
          <a:ext cx="1478416" cy="887049"/>
        </a:xfrm>
        <a:prstGeom prst="rect">
          <a:avLst/>
        </a:prstGeom>
        <a:gradFill rotWithShape="0">
          <a:gsLst>
            <a:gs pos="0">
              <a:schemeClr val="accent5">
                <a:hueOff val="4853163"/>
                <a:satOff val="-25355"/>
                <a:lumOff val="5991"/>
                <a:alphaOff val="0"/>
                <a:tint val="98000"/>
                <a:satMod val="110000"/>
                <a:lumMod val="104000"/>
              </a:schemeClr>
            </a:gs>
            <a:gs pos="69000">
              <a:schemeClr val="accent5">
                <a:hueOff val="4853163"/>
                <a:satOff val="-25355"/>
                <a:lumOff val="5991"/>
                <a:alphaOff val="0"/>
                <a:shade val="84000"/>
                <a:satMod val="130000"/>
                <a:lumMod val="92000"/>
              </a:schemeClr>
            </a:gs>
            <a:gs pos="100000">
              <a:schemeClr val="accent5">
                <a:hueOff val="4853163"/>
                <a:satOff val="-25355"/>
                <a:lumOff val="5991"/>
                <a:alphaOff val="0"/>
                <a:shade val="76000"/>
                <a:satMod val="130000"/>
                <a:lumMod val="8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Ever increasing culinary options</a:t>
          </a:r>
        </a:p>
      </dsp:txBody>
      <dsp:txXfrm>
        <a:off x="3557064" y="1037943"/>
        <a:ext cx="1478416" cy="887049"/>
      </dsp:txXfrm>
    </dsp:sp>
    <dsp:sp modelId="{FFD33F30-E930-41E5-AF58-8DBA78A0FBD3}">
      <dsp:nvSpPr>
        <dsp:cNvPr id="0" name=""/>
        <dsp:cNvSpPr/>
      </dsp:nvSpPr>
      <dsp:spPr>
        <a:xfrm>
          <a:off x="304548" y="2072834"/>
          <a:ext cx="1478416" cy="887049"/>
        </a:xfrm>
        <a:prstGeom prst="rect">
          <a:avLst/>
        </a:prstGeom>
        <a:gradFill rotWithShape="0">
          <a:gsLst>
            <a:gs pos="0">
              <a:schemeClr val="accent5">
                <a:hueOff val="5823795"/>
                <a:satOff val="-30426"/>
                <a:lumOff val="7189"/>
                <a:alphaOff val="0"/>
                <a:tint val="98000"/>
                <a:satMod val="110000"/>
                <a:lumMod val="104000"/>
              </a:schemeClr>
            </a:gs>
            <a:gs pos="69000">
              <a:schemeClr val="accent5">
                <a:hueOff val="5823795"/>
                <a:satOff val="-30426"/>
                <a:lumOff val="7189"/>
                <a:alphaOff val="0"/>
                <a:shade val="84000"/>
                <a:satMod val="130000"/>
                <a:lumMod val="92000"/>
              </a:schemeClr>
            </a:gs>
            <a:gs pos="100000">
              <a:schemeClr val="accent5">
                <a:hueOff val="5823795"/>
                <a:satOff val="-30426"/>
                <a:lumOff val="7189"/>
                <a:alphaOff val="0"/>
                <a:shade val="76000"/>
                <a:satMod val="130000"/>
                <a:lumMod val="8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Summer Arts Festival</a:t>
          </a:r>
        </a:p>
      </dsp:txBody>
      <dsp:txXfrm>
        <a:off x="304548" y="2072834"/>
        <a:ext cx="1478416" cy="887049"/>
      </dsp:txXfrm>
    </dsp:sp>
    <dsp:sp modelId="{16BC0571-4654-42A7-BF80-F56ECCA952E8}">
      <dsp:nvSpPr>
        <dsp:cNvPr id="0" name=""/>
        <dsp:cNvSpPr/>
      </dsp:nvSpPr>
      <dsp:spPr>
        <a:xfrm>
          <a:off x="1930806" y="2072834"/>
          <a:ext cx="1478416" cy="887049"/>
        </a:xfrm>
        <a:prstGeom prst="rect">
          <a:avLst/>
        </a:prstGeom>
        <a:gradFill rotWithShape="0">
          <a:gsLst>
            <a:gs pos="0">
              <a:schemeClr val="accent5">
                <a:hueOff val="6794428"/>
                <a:satOff val="-35497"/>
                <a:lumOff val="8388"/>
                <a:alphaOff val="0"/>
                <a:tint val="98000"/>
                <a:satMod val="110000"/>
                <a:lumMod val="104000"/>
              </a:schemeClr>
            </a:gs>
            <a:gs pos="69000">
              <a:schemeClr val="accent5">
                <a:hueOff val="6794428"/>
                <a:satOff val="-35497"/>
                <a:lumOff val="8388"/>
                <a:alphaOff val="0"/>
                <a:shade val="84000"/>
                <a:satMod val="130000"/>
                <a:lumMod val="92000"/>
              </a:schemeClr>
            </a:gs>
            <a:gs pos="100000">
              <a:schemeClr val="accent5">
                <a:hueOff val="6794428"/>
                <a:satOff val="-35497"/>
                <a:lumOff val="8388"/>
                <a:alphaOff val="0"/>
                <a:shade val="76000"/>
                <a:satMod val="130000"/>
                <a:lumMod val="8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Detroit / Grand Rapids</a:t>
          </a:r>
        </a:p>
      </dsp:txBody>
      <dsp:txXfrm>
        <a:off x="1930806" y="2072834"/>
        <a:ext cx="1478416" cy="887049"/>
      </dsp:txXfrm>
    </dsp:sp>
    <dsp:sp modelId="{9F5C61DA-FAFA-4FAC-9241-944CC7114061}">
      <dsp:nvSpPr>
        <dsp:cNvPr id="0" name=""/>
        <dsp:cNvSpPr/>
      </dsp:nvSpPr>
      <dsp:spPr>
        <a:xfrm>
          <a:off x="3557064" y="2072834"/>
          <a:ext cx="1478416" cy="887049"/>
        </a:xfrm>
        <a:prstGeom prst="rect">
          <a:avLst/>
        </a:prstGeom>
        <a:gradFill rotWithShape="0">
          <a:gsLst>
            <a:gs pos="0">
              <a:schemeClr val="accent5">
                <a:hueOff val="7765061"/>
                <a:satOff val="-40568"/>
                <a:lumOff val="9586"/>
                <a:alphaOff val="0"/>
                <a:tint val="98000"/>
                <a:satMod val="110000"/>
                <a:lumMod val="104000"/>
              </a:schemeClr>
            </a:gs>
            <a:gs pos="69000">
              <a:schemeClr val="accent5">
                <a:hueOff val="7765061"/>
                <a:satOff val="-40568"/>
                <a:lumOff val="9586"/>
                <a:alphaOff val="0"/>
                <a:shade val="84000"/>
                <a:satMod val="130000"/>
                <a:lumMod val="92000"/>
              </a:schemeClr>
            </a:gs>
            <a:gs pos="100000">
              <a:schemeClr val="accent5">
                <a:hueOff val="7765061"/>
                <a:satOff val="-40568"/>
                <a:lumOff val="9586"/>
                <a:alphaOff val="0"/>
                <a:shade val="76000"/>
                <a:satMod val="130000"/>
                <a:lumMod val="8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The Great Lakes and Upper Peninsula!</a:t>
          </a:r>
        </a:p>
      </dsp:txBody>
      <dsp:txXfrm>
        <a:off x="3557064" y="2072834"/>
        <a:ext cx="1478416" cy="887049"/>
      </dsp:txXfrm>
    </dsp:sp>
    <dsp:sp modelId="{D4CC00C1-2D57-4B01-A76D-EBD1949AE038}">
      <dsp:nvSpPr>
        <dsp:cNvPr id="0" name=""/>
        <dsp:cNvSpPr/>
      </dsp:nvSpPr>
      <dsp:spPr>
        <a:xfrm>
          <a:off x="1930806" y="3107726"/>
          <a:ext cx="1478416" cy="887049"/>
        </a:xfrm>
        <a:prstGeom prst="rect">
          <a:avLst/>
        </a:prstGeom>
        <a:gradFill rotWithShape="0">
          <a:gsLst>
            <a:gs pos="0">
              <a:schemeClr val="accent5">
                <a:hueOff val="8735693"/>
                <a:satOff val="-45639"/>
                <a:lumOff val="10784"/>
                <a:alphaOff val="0"/>
                <a:tint val="98000"/>
                <a:satMod val="110000"/>
                <a:lumMod val="104000"/>
              </a:schemeClr>
            </a:gs>
            <a:gs pos="69000">
              <a:schemeClr val="accent5">
                <a:hueOff val="8735693"/>
                <a:satOff val="-45639"/>
                <a:lumOff val="10784"/>
                <a:alphaOff val="0"/>
                <a:shade val="84000"/>
                <a:satMod val="130000"/>
                <a:lumMod val="92000"/>
              </a:schemeClr>
            </a:gs>
            <a:gs pos="100000">
              <a:schemeClr val="accent5">
                <a:hueOff val="8735693"/>
                <a:satOff val="-45639"/>
                <a:lumOff val="10784"/>
                <a:alphaOff val="0"/>
                <a:shade val="76000"/>
                <a:satMod val="130000"/>
                <a:lumMod val="8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Hiking and natural green spaces</a:t>
          </a:r>
        </a:p>
      </dsp:txBody>
      <dsp:txXfrm>
        <a:off x="1930806" y="3107726"/>
        <a:ext cx="1478416" cy="88704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7T12:26:08.408"/>
    </inkml:context>
    <inkml:brush xml:id="br0">
      <inkml:brushProperty name="width" value="0.3" units="cm"/>
      <inkml:brushProperty name="height" value="0.6" units="cm"/>
      <inkml:brushProperty name="color" value="#FF2500"/>
      <inkml:brushProperty name="tip" value="rectangle"/>
      <inkml:brushProperty name="rasterOp" value="maskPen"/>
    </inkml:brush>
  </inkml:definitions>
  <inkml:trace contextRef="#ctx0" brushRef="#br0">18062 13044 16383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27T12:26:08.408"/>
    </inkml:context>
    <inkml:brush xml:id="br0">
      <inkml:brushProperty name="width" value="0.3" units="cm"/>
      <inkml:brushProperty name="height" value="0.6" units="cm"/>
      <inkml:brushProperty name="color" value="#FF2500"/>
      <inkml:brushProperty name="tip" value="rectangle"/>
      <inkml:brushProperty name="rasterOp" value="maskPen"/>
    </inkml:brush>
  </inkml:definitions>
  <inkml:trace contextRef="#ctx0" brushRef="#br0">18062 13044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BB77DC-6424-ED45-9930-AF4EF78C21F3}"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120847-9E7C-7C42-B857-75AF08BCDF8D}" type="slidenum">
              <a:rPr lang="en-US" smtClean="0"/>
              <a:t>‹#›</a:t>
            </a:fld>
            <a:endParaRPr lang="en-US"/>
          </a:p>
        </p:txBody>
      </p:sp>
    </p:spTree>
    <p:extLst>
      <p:ext uri="{BB962C8B-B14F-4D97-AF65-F5344CB8AC3E}">
        <p14:creationId xmlns:p14="http://schemas.microsoft.com/office/powerpoint/2010/main" val="226237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20847-9E7C-7C42-B857-75AF08BCDF8D}" type="slidenum">
              <a:rPr lang="en-US" smtClean="0"/>
              <a:t>3</a:t>
            </a:fld>
            <a:endParaRPr lang="en-US"/>
          </a:p>
        </p:txBody>
      </p:sp>
    </p:spTree>
    <p:extLst>
      <p:ext uri="{BB962C8B-B14F-4D97-AF65-F5344CB8AC3E}">
        <p14:creationId xmlns:p14="http://schemas.microsoft.com/office/powerpoint/2010/main" val="282693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444444"/>
                </a:solidFill>
                <a:effectLst/>
                <a:latin typeface="Metropolis"/>
              </a:rPr>
              <a:t>Prenatal Stress Lab </a:t>
            </a:r>
            <a:r>
              <a:rPr lang="en-US" b="0" i="0" dirty="0">
                <a:solidFill>
                  <a:srgbClr val="444444"/>
                </a:solidFill>
                <a:effectLst/>
                <a:latin typeface="Metropolis"/>
              </a:rPr>
              <a:t>focuses on understanding the mechanisms through which intimate partner violence is transmitted across generations, including psychological and physiological mechanisms for this transmission, as well as how intimate partner violence and other stressors, affect the development of emotion regulation in children.  </a:t>
            </a:r>
            <a:endParaRPr lang="en-US" b="1" i="0" dirty="0">
              <a:solidFill>
                <a:srgbClr val="444444"/>
              </a:solidFill>
              <a:effectLst/>
              <a:latin typeface="Metropoli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dirty="0">
              <a:solidFill>
                <a:srgbClr val="444444"/>
              </a:solidFill>
              <a:effectLst/>
              <a:latin typeface="Metropoli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444444"/>
                </a:solidFill>
                <a:effectLst/>
                <a:latin typeface="Metropolis"/>
              </a:rPr>
              <a:t>Clinical Psychophysiology Lab </a:t>
            </a:r>
            <a:r>
              <a:rPr lang="en-US" b="0" i="0" dirty="0">
                <a:solidFill>
                  <a:srgbClr val="000000"/>
                </a:solidFill>
                <a:effectLst/>
                <a:latin typeface="Poppins" panose="00000500000000000000" pitchFamily="2" charset="0"/>
              </a:rPr>
              <a:t>aims to better understand the interplay between emotion, cognition, and behavior as it relates to anxiety and depression, using a wide variety of experimental designs and measures involving self-report questionnaires, behavioral tasks, and physiology.</a:t>
            </a:r>
            <a:endParaRPr lang="en-US" b="1" i="0" dirty="0">
              <a:solidFill>
                <a:srgbClr val="444444"/>
              </a:solidFill>
              <a:effectLst/>
              <a:latin typeface="Metropoli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dirty="0">
              <a:solidFill>
                <a:srgbClr val="444444"/>
              </a:solidFill>
              <a:effectLst/>
              <a:latin typeface="Metropoli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444444"/>
                </a:solidFill>
                <a:effectLst/>
                <a:latin typeface="Metropolis"/>
              </a:rPr>
              <a:t>Autism Research Lab </a:t>
            </a:r>
            <a:r>
              <a:rPr lang="en-US" b="0" i="0" dirty="0">
                <a:solidFill>
                  <a:srgbClr val="444444"/>
                </a:solidFill>
                <a:effectLst/>
                <a:latin typeface="Metropolis"/>
              </a:rPr>
              <a:t>focuses on </a:t>
            </a:r>
            <a:r>
              <a:rPr lang="en-US" b="0" i="0" dirty="0">
                <a:solidFill>
                  <a:srgbClr val="333333"/>
                </a:solidFill>
                <a:effectLst/>
                <a:latin typeface="Libre Franklin" pitchFamily="2" charset="0"/>
              </a:rPr>
              <a:t>the development, dissemination, and implementation of evidence-based, community-viable interventions for children on the autism spectrum and their families, with the goal of improving meaningful outcomes. </a:t>
            </a:r>
          </a:p>
          <a:p>
            <a:endParaRPr lang="en-US" b="1" i="0" dirty="0">
              <a:solidFill>
                <a:srgbClr val="444444"/>
              </a:solidFill>
              <a:effectLst/>
              <a:latin typeface="Metropolis"/>
            </a:endParaRPr>
          </a:p>
          <a:p>
            <a:r>
              <a:rPr lang="en-US" b="1" i="0" dirty="0">
                <a:solidFill>
                  <a:srgbClr val="444444"/>
                </a:solidFill>
                <a:effectLst/>
                <a:latin typeface="Metropolis"/>
              </a:rPr>
              <a:t>Klump Lab </a:t>
            </a:r>
            <a:r>
              <a:rPr lang="en-US" b="0" i="0" dirty="0">
                <a:solidFill>
                  <a:srgbClr val="444444"/>
                </a:solidFill>
                <a:effectLst/>
                <a:latin typeface="Metropolis"/>
              </a:rPr>
              <a:t>studies the etiology of eating disorders, including anorexia nervosa, bulimia nervosa, binge-eating disorder, and subthreshold variations of these disorders, including an understanding developmental differences in risk factors across adolescence and adulthood, with a particular focus on the role of genetic factors and gonadal hormones in programming and activating risk across development</a:t>
            </a:r>
          </a:p>
          <a:p>
            <a:endParaRPr lang="en-US" b="0" i="0" dirty="0">
              <a:solidFill>
                <a:srgbClr val="444444"/>
              </a:solidFill>
              <a:effectLst/>
              <a:latin typeface="Metropolis"/>
            </a:endParaRPr>
          </a:p>
          <a:p>
            <a:r>
              <a:rPr lang="en-US" b="1" i="0" dirty="0">
                <a:solidFill>
                  <a:srgbClr val="444444"/>
                </a:solidFill>
                <a:effectLst/>
                <a:latin typeface="Metropolis"/>
              </a:rPr>
              <a:t>Burt Lab </a:t>
            </a:r>
            <a:r>
              <a:rPr lang="en-US" b="0" i="0" dirty="0">
                <a:solidFill>
                  <a:srgbClr val="444444"/>
                </a:solidFill>
                <a:effectLst/>
                <a:latin typeface="Metropolis"/>
              </a:rPr>
              <a:t>focuses on understanding the etiology of aggressive and rule-breaking behaviors across the lifespan, including the role of environmental influences both as main effects and also as moderators of genetic influences, and developing methodological innovations in behavioral and molecular genetics studies </a:t>
            </a:r>
          </a:p>
          <a:p>
            <a:endParaRPr lang="en-US" b="0" i="0" dirty="0">
              <a:solidFill>
                <a:srgbClr val="444444"/>
              </a:solidFill>
              <a:effectLst/>
              <a:latin typeface="Metropolis"/>
            </a:endParaRPr>
          </a:p>
          <a:p>
            <a:r>
              <a:rPr lang="en-US" b="1" i="0" dirty="0">
                <a:solidFill>
                  <a:srgbClr val="444444"/>
                </a:solidFill>
                <a:effectLst/>
                <a:latin typeface="Metropolis"/>
              </a:rPr>
              <a:t>MSU Twins Registry </a:t>
            </a:r>
            <a:r>
              <a:rPr lang="en-US" b="0" i="0" dirty="0">
                <a:solidFill>
                  <a:srgbClr val="575757"/>
                </a:solidFill>
                <a:effectLst/>
                <a:latin typeface="Open Sans" panose="020B0606030504020204" pitchFamily="34" charset="0"/>
              </a:rPr>
              <a:t>is made up of thousands of twins and their families from throughout the state of Michigan and facilitates Dr. Klump and Dr. Burt’s research. </a:t>
            </a:r>
            <a:endParaRPr lang="en-US" b="1" i="0" dirty="0">
              <a:solidFill>
                <a:srgbClr val="444444"/>
              </a:solidFill>
              <a:effectLst/>
              <a:latin typeface="Metropolis"/>
            </a:endParaRPr>
          </a:p>
          <a:p>
            <a:endParaRPr lang="en-US" b="1" i="0" dirty="0">
              <a:solidFill>
                <a:srgbClr val="444444"/>
              </a:solidFill>
              <a:effectLst/>
              <a:latin typeface="Metropolis"/>
            </a:endParaRPr>
          </a:p>
          <a:p>
            <a:r>
              <a:rPr lang="en-US" b="1" i="0" dirty="0">
                <a:solidFill>
                  <a:srgbClr val="444444"/>
                </a:solidFill>
                <a:effectLst/>
                <a:latin typeface="Metropolis"/>
              </a:rPr>
              <a:t>Clinical Neuroscience Lab </a:t>
            </a:r>
            <a:r>
              <a:rPr lang="en-US" b="0" i="0" dirty="0">
                <a:solidFill>
                  <a:srgbClr val="444444"/>
                </a:solidFill>
                <a:effectLst/>
                <a:latin typeface="Metropolis"/>
              </a:rPr>
              <a:t>aims to understand the biological basis of psychotic disorders using translational methods to examine the basic building blocks of impaired cognition, disrupted social abilities, and the core disturbances in the sense of self purported to characterize psychosis. </a:t>
            </a:r>
            <a:endParaRPr lang="en-US" b="1" i="0" dirty="0">
              <a:solidFill>
                <a:srgbClr val="444444"/>
              </a:solidFill>
              <a:effectLst/>
              <a:latin typeface="Metropolis"/>
            </a:endParaRPr>
          </a:p>
          <a:p>
            <a:endParaRPr lang="en-US" b="1" i="0" dirty="0">
              <a:solidFill>
                <a:srgbClr val="444444"/>
              </a:solidFill>
              <a:effectLst/>
              <a:latin typeface="Metropolis"/>
            </a:endParaRPr>
          </a:p>
          <a:p>
            <a:r>
              <a:rPr lang="en-US" b="0" i="0" dirty="0">
                <a:solidFill>
                  <a:srgbClr val="444444"/>
                </a:solidFill>
                <a:effectLst/>
                <a:latin typeface="Metropolis"/>
              </a:rPr>
              <a:t>The </a:t>
            </a:r>
            <a:r>
              <a:rPr lang="en-US" b="1" i="0" dirty="0">
                <a:solidFill>
                  <a:srgbClr val="444444"/>
                </a:solidFill>
                <a:effectLst/>
                <a:latin typeface="Metropolis"/>
              </a:rPr>
              <a:t>ACT Lab </a:t>
            </a:r>
            <a:r>
              <a:rPr lang="en-US" b="0" i="0" dirty="0">
                <a:solidFill>
                  <a:srgbClr val="444444"/>
                </a:solidFill>
                <a:effectLst/>
                <a:latin typeface="Metropolis"/>
              </a:rPr>
              <a:t>conducts research to reduce the research-to-practice gap that is experienced by individuals who are in need of mental, behavioral, and physical health services.</a:t>
            </a:r>
            <a:endParaRPr lang="en-US" b="0" i="0" dirty="0">
              <a:solidFill>
                <a:srgbClr val="231F20"/>
              </a:solidFill>
              <a:effectLst/>
              <a:latin typeface="YAFdJpYuLss-0"/>
            </a:endParaRPr>
          </a:p>
          <a:p>
            <a:endParaRPr lang="en-US" b="0" i="0" dirty="0">
              <a:solidFill>
                <a:srgbClr val="231F20"/>
              </a:solidFill>
              <a:effectLst/>
              <a:latin typeface="YAFdJpYuLss-0"/>
            </a:endParaRPr>
          </a:p>
          <a:p>
            <a:r>
              <a:rPr lang="en-US" b="1" i="0" dirty="0">
                <a:solidFill>
                  <a:srgbClr val="231F20"/>
                </a:solidFill>
                <a:effectLst/>
                <a:latin typeface="YAFdJpYuLss-0"/>
              </a:rPr>
              <a:t>ARISE </a:t>
            </a:r>
            <a:r>
              <a:rPr lang="en-US" b="0" i="0" dirty="0">
                <a:solidFill>
                  <a:srgbClr val="231F20"/>
                </a:solidFill>
                <a:effectLst/>
                <a:latin typeface="YAFdJpYuLss-0"/>
              </a:rPr>
              <a:t>lab investigates the social, cultural, and environmental factors that influence ​how people feel about their bodies and eat. </a:t>
            </a:r>
          </a:p>
          <a:p>
            <a:endParaRPr lang="en-US" b="0" i="0" dirty="0">
              <a:solidFill>
                <a:srgbClr val="231F20"/>
              </a:solidFill>
              <a:effectLst/>
              <a:latin typeface="YAFdJpYuLss-0"/>
            </a:endParaRPr>
          </a:p>
          <a:p>
            <a:r>
              <a:rPr lang="en-US" b="1" i="0" dirty="0">
                <a:solidFill>
                  <a:srgbClr val="231F20"/>
                </a:solidFill>
                <a:effectLst/>
                <a:latin typeface="YAFdJpYuLss-0"/>
              </a:rPr>
              <a:t>Risk, Resilience, &amp; Recovery Lab </a:t>
            </a:r>
            <a:r>
              <a:rPr lang="en-US" b="0" i="0" dirty="0">
                <a:solidFill>
                  <a:srgbClr val="231F20"/>
                </a:solidFill>
                <a:effectLst/>
                <a:latin typeface="YAFdJpYuLss-0"/>
              </a:rPr>
              <a:t>uses a </a:t>
            </a:r>
            <a:r>
              <a:rPr lang="en-US" b="0" i="0" dirty="0">
                <a:solidFill>
                  <a:srgbClr val="242424"/>
                </a:solidFill>
                <a:effectLst/>
                <a:latin typeface="Aptos" panose="020B0004020202020204" pitchFamily="34" charset="0"/>
              </a:rPr>
              <a:t>person-centered approach that integrates lifespan development, personality, resilience, well-being, and self-understanding to form a holistic view of individuals with serious mental illness. We particularly apply this approach to the development of psychotic disorders in adolescence and emerging adulthood, with an emphasis on improving prediction, prevention, and recovery.</a:t>
            </a:r>
            <a:endParaRPr lang="en-US" b="1" dirty="0"/>
          </a:p>
        </p:txBody>
      </p:sp>
      <p:sp>
        <p:nvSpPr>
          <p:cNvPr id="4" name="Slide Number Placeholder 3"/>
          <p:cNvSpPr>
            <a:spLocks noGrp="1"/>
          </p:cNvSpPr>
          <p:nvPr>
            <p:ph type="sldNum" sz="quarter" idx="5"/>
          </p:nvPr>
        </p:nvSpPr>
        <p:spPr/>
        <p:txBody>
          <a:bodyPr/>
          <a:lstStyle/>
          <a:p>
            <a:fld id="{8E120847-9E7C-7C42-B857-75AF08BCDF8D}" type="slidenum">
              <a:rPr lang="en-US" smtClean="0"/>
              <a:t>4</a:t>
            </a:fld>
            <a:endParaRPr lang="en-US"/>
          </a:p>
        </p:txBody>
      </p:sp>
    </p:spTree>
    <p:extLst>
      <p:ext uri="{BB962C8B-B14F-4D97-AF65-F5344CB8AC3E}">
        <p14:creationId xmlns:p14="http://schemas.microsoft.com/office/powerpoint/2010/main" val="3783519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07837-33DE-D270-25C5-00DFE23F0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177244-95F3-AD6B-3FB2-4E75C8809C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85C142-FDC9-9153-CC4C-9F0D8C3FA9B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dirty="0">
              <a:solidFill>
                <a:srgbClr val="444444"/>
              </a:solidFill>
              <a:effectLst/>
              <a:latin typeface="Metropoli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444444"/>
                </a:solidFill>
                <a:effectLst/>
                <a:latin typeface="Metropolis"/>
              </a:rPr>
              <a:t>Autism Research Lab </a:t>
            </a:r>
            <a:r>
              <a:rPr lang="en-US" b="0" i="0" dirty="0">
                <a:solidFill>
                  <a:srgbClr val="444444"/>
                </a:solidFill>
                <a:effectLst/>
                <a:latin typeface="Metropolis"/>
              </a:rPr>
              <a:t>focuses on </a:t>
            </a:r>
            <a:r>
              <a:rPr lang="en-US" b="0" i="0" dirty="0">
                <a:solidFill>
                  <a:srgbClr val="333333"/>
                </a:solidFill>
                <a:effectLst/>
                <a:latin typeface="Libre Franklin" pitchFamily="2" charset="0"/>
              </a:rPr>
              <a:t>the development, dissemination, and implementation of evidence-based, community-viable interventions for children on the autism spectrum and their families, with the goal of improving meaningful outcomes. </a:t>
            </a:r>
          </a:p>
          <a:p>
            <a:endParaRPr lang="en-US" b="1" i="0" dirty="0">
              <a:solidFill>
                <a:srgbClr val="444444"/>
              </a:solidFill>
              <a:effectLst/>
              <a:latin typeface="Metropolis"/>
            </a:endParaRPr>
          </a:p>
          <a:p>
            <a:r>
              <a:rPr lang="en-US" b="1" i="0" dirty="0">
                <a:solidFill>
                  <a:srgbClr val="444444"/>
                </a:solidFill>
                <a:effectLst/>
                <a:latin typeface="Metropolis"/>
              </a:rPr>
              <a:t>Clinical Neuroscience Lab </a:t>
            </a:r>
            <a:r>
              <a:rPr lang="en-US" b="0" i="0" dirty="0">
                <a:solidFill>
                  <a:srgbClr val="444444"/>
                </a:solidFill>
                <a:effectLst/>
                <a:latin typeface="Metropolis"/>
              </a:rPr>
              <a:t>aims to understand the biological basis of psychotic disorders using translational methods to examine the basic building blocks of impaired cognition, disrupted social abilities, and the core disturbances in the sense of self purported to characterize psychosis. </a:t>
            </a:r>
            <a:endParaRPr lang="en-US" b="1" i="0" dirty="0">
              <a:solidFill>
                <a:srgbClr val="444444"/>
              </a:solidFill>
              <a:effectLst/>
              <a:latin typeface="Metropolis"/>
            </a:endParaRPr>
          </a:p>
          <a:p>
            <a:endParaRPr lang="en-US" b="1" i="0" dirty="0">
              <a:solidFill>
                <a:srgbClr val="444444"/>
              </a:solidFill>
              <a:effectLst/>
              <a:latin typeface="Metropolis"/>
            </a:endParaRPr>
          </a:p>
          <a:p>
            <a:r>
              <a:rPr lang="en-US" b="0" i="0" dirty="0">
                <a:solidFill>
                  <a:srgbClr val="444444"/>
                </a:solidFill>
                <a:effectLst/>
                <a:latin typeface="Metropolis"/>
              </a:rPr>
              <a:t>The </a:t>
            </a:r>
            <a:r>
              <a:rPr lang="en-US" b="1" i="0" dirty="0">
                <a:solidFill>
                  <a:srgbClr val="444444"/>
                </a:solidFill>
                <a:effectLst/>
                <a:latin typeface="Metropolis"/>
              </a:rPr>
              <a:t>ACT Lab </a:t>
            </a:r>
            <a:r>
              <a:rPr lang="en-US" b="0" i="0" dirty="0">
                <a:solidFill>
                  <a:srgbClr val="444444"/>
                </a:solidFill>
                <a:effectLst/>
                <a:latin typeface="Metropolis"/>
              </a:rPr>
              <a:t>conducts research to reduce the research-to-practice gap that is experienced by individuals who are in need of mental, behavioral, and physical health services.</a:t>
            </a:r>
            <a:endParaRPr lang="en-US" b="0" i="0" dirty="0">
              <a:solidFill>
                <a:srgbClr val="231F20"/>
              </a:solidFill>
              <a:effectLst/>
              <a:latin typeface="YAFdJpYuLss-0"/>
            </a:endParaRPr>
          </a:p>
          <a:p>
            <a:endParaRPr lang="en-US" b="0" i="0" dirty="0">
              <a:solidFill>
                <a:srgbClr val="231F20"/>
              </a:solidFill>
              <a:effectLst/>
              <a:latin typeface="YAFdJpYuLss-0"/>
            </a:endParaRPr>
          </a:p>
          <a:p>
            <a:r>
              <a:rPr lang="en-US" b="1" i="0" dirty="0">
                <a:solidFill>
                  <a:srgbClr val="231F20"/>
                </a:solidFill>
                <a:effectLst/>
                <a:latin typeface="YAFdJpYuLss-0"/>
              </a:rPr>
              <a:t>Risk, Resilience, &amp; Recovery Lab </a:t>
            </a:r>
            <a:r>
              <a:rPr lang="en-US" b="0" i="0" dirty="0">
                <a:solidFill>
                  <a:srgbClr val="231F20"/>
                </a:solidFill>
                <a:effectLst/>
                <a:latin typeface="YAFdJpYuLss-0"/>
              </a:rPr>
              <a:t>uses a </a:t>
            </a:r>
            <a:r>
              <a:rPr lang="en-US" b="0" i="0" dirty="0">
                <a:solidFill>
                  <a:srgbClr val="242424"/>
                </a:solidFill>
                <a:effectLst/>
                <a:latin typeface="Aptos" panose="020B0004020202020204" pitchFamily="34" charset="0"/>
              </a:rPr>
              <a:t>person-centered approach that integrates lifespan development, personality, resilience, well-being, and self-understanding to form a holistic view of individuals with serious mental illness. We particularly apply this approach to the development of psychotic disorders in adolescence and emerging adulthood, with an emphasis on improving prediction, prevention, and recovery.</a:t>
            </a:r>
            <a:endParaRPr lang="en-US" b="1" dirty="0"/>
          </a:p>
        </p:txBody>
      </p:sp>
      <p:sp>
        <p:nvSpPr>
          <p:cNvPr id="4" name="Slide Number Placeholder 3">
            <a:extLst>
              <a:ext uri="{FF2B5EF4-FFF2-40B4-BE49-F238E27FC236}">
                <a16:creationId xmlns:a16="http://schemas.microsoft.com/office/drawing/2014/main" id="{94F5B85B-7B9A-2BD0-2ED2-75D6DC37383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20847-9E7C-7C42-B857-75AF08BCDF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3019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20847-9E7C-7C42-B857-75AF08BCDF8D}" type="slidenum">
              <a:rPr lang="en-US" smtClean="0"/>
              <a:t>6</a:t>
            </a:fld>
            <a:endParaRPr lang="en-US"/>
          </a:p>
        </p:txBody>
      </p:sp>
    </p:spTree>
    <p:extLst>
      <p:ext uri="{BB962C8B-B14F-4D97-AF65-F5344CB8AC3E}">
        <p14:creationId xmlns:p14="http://schemas.microsoft.com/office/powerpoint/2010/main" val="365254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20847-9E7C-7C42-B857-75AF08BCDF8D}" type="slidenum">
              <a:rPr lang="en-US" smtClean="0"/>
              <a:t>7</a:t>
            </a:fld>
            <a:endParaRPr lang="en-US"/>
          </a:p>
        </p:txBody>
      </p:sp>
    </p:spTree>
    <p:extLst>
      <p:ext uri="{BB962C8B-B14F-4D97-AF65-F5344CB8AC3E}">
        <p14:creationId xmlns:p14="http://schemas.microsoft.com/office/powerpoint/2010/main" val="3849403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ALTERNATIVE IS NEXT SLIDE</a:t>
            </a:r>
          </a:p>
        </p:txBody>
      </p:sp>
      <p:sp>
        <p:nvSpPr>
          <p:cNvPr id="4" name="Slide Number Placeholder 3"/>
          <p:cNvSpPr>
            <a:spLocks noGrp="1"/>
          </p:cNvSpPr>
          <p:nvPr>
            <p:ph type="sldNum" sz="quarter" idx="5"/>
          </p:nvPr>
        </p:nvSpPr>
        <p:spPr/>
        <p:txBody>
          <a:bodyPr/>
          <a:lstStyle/>
          <a:p>
            <a:fld id="{28DB152A-351D-4F8D-8DBC-ECD9CBADD0C2}" type="slidenum">
              <a:rPr lang="en-US" smtClean="0"/>
              <a:t>8</a:t>
            </a:fld>
            <a:endParaRPr lang="en-US"/>
          </a:p>
        </p:txBody>
      </p:sp>
    </p:spTree>
    <p:extLst>
      <p:ext uri="{BB962C8B-B14F-4D97-AF65-F5344CB8AC3E}">
        <p14:creationId xmlns:p14="http://schemas.microsoft.com/office/powerpoint/2010/main" val="2490217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8E120847-9E7C-7C42-B857-75AF08BCDF8D}" type="slidenum">
              <a:rPr lang="en-US" smtClean="0"/>
              <a:t>9</a:t>
            </a:fld>
            <a:endParaRPr lang="en-US"/>
          </a:p>
        </p:txBody>
      </p:sp>
    </p:spTree>
    <p:extLst>
      <p:ext uri="{BB962C8B-B14F-4D97-AF65-F5344CB8AC3E}">
        <p14:creationId xmlns:p14="http://schemas.microsoft.com/office/powerpoint/2010/main" val="3785487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DB152A-351D-4F8D-8DBC-ECD9CBADD0C2}" type="slidenum">
              <a:rPr lang="en-US" smtClean="0"/>
              <a:t>10</a:t>
            </a:fld>
            <a:endParaRPr lang="en-US"/>
          </a:p>
        </p:txBody>
      </p:sp>
    </p:spTree>
    <p:extLst>
      <p:ext uri="{BB962C8B-B14F-4D97-AF65-F5344CB8AC3E}">
        <p14:creationId xmlns:p14="http://schemas.microsoft.com/office/powerpoint/2010/main" val="296406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20847-9E7C-7C42-B857-75AF08BCDF8D}" type="slidenum">
              <a:rPr lang="en-US" smtClean="0"/>
              <a:t>11</a:t>
            </a:fld>
            <a:endParaRPr lang="en-US"/>
          </a:p>
        </p:txBody>
      </p:sp>
    </p:spTree>
    <p:extLst>
      <p:ext uri="{BB962C8B-B14F-4D97-AF65-F5344CB8AC3E}">
        <p14:creationId xmlns:p14="http://schemas.microsoft.com/office/powerpoint/2010/main" val="1154875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hemeOverride" Target="../theme/themeOverride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3.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3.xml"/><Relationship Id="rId1" Type="http://schemas.openxmlformats.org/officeDocument/2006/relationships/themeOverride" Target="../theme/themeOverride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3.xml"/><Relationship Id="rId1" Type="http://schemas.openxmlformats.org/officeDocument/2006/relationships/themeOverride" Target="../theme/themeOverride6.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3.xml"/><Relationship Id="rId1" Type="http://schemas.openxmlformats.org/officeDocument/2006/relationships/themeOverride" Target="../theme/themeOverride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9/29/2026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9/29/2026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9/29/2026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9/29/2026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9/29/2026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9/29/2026</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9/29/2026</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9/29/2026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9/29/2026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9/29/2026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9/29/2026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4_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003154"/>
            <a:ext cx="10972800" cy="875092"/>
          </a:xfrm>
          <a:prstGeom prst="rect">
            <a:avLst/>
          </a:prstGeom>
        </p:spPr>
        <p:txBody>
          <a:bodyPr>
            <a:normAutofit/>
          </a:bodyPr>
          <a:lstStyle>
            <a:lvl1pPr algn="l">
              <a:defRPr sz="3600" b="1" i="0" baseline="0">
                <a:solidFill>
                  <a:srgbClr val="18453B"/>
                </a:solidFill>
                <a:latin typeface="Arial"/>
                <a:cs typeface="Arial"/>
              </a:defRPr>
            </a:lvl1pPr>
          </a:lstStyle>
          <a:p>
            <a:r>
              <a:rPr lang="en-US"/>
              <a:t>Click to edit Master title style</a:t>
            </a:r>
            <a:endParaRPr lang="en-US" dirty="0"/>
          </a:p>
        </p:txBody>
      </p:sp>
      <p:sp>
        <p:nvSpPr>
          <p:cNvPr id="3" name="Content Placeholder 2"/>
          <p:cNvSpPr>
            <a:spLocks noGrp="1"/>
          </p:cNvSpPr>
          <p:nvPr>
            <p:ph idx="1"/>
          </p:nvPr>
        </p:nvSpPr>
        <p:spPr>
          <a:xfrm>
            <a:off x="609600" y="2059668"/>
            <a:ext cx="5267605" cy="4296682"/>
          </a:xfrm>
          <a:prstGeom prst="rect">
            <a:avLst/>
          </a:prstGeom>
        </p:spPr>
        <p:txBody>
          <a:bodyPr/>
          <a:lstStyle>
            <a:lvl1pPr marL="457200" indent="-457200" algn="l">
              <a:buClr>
                <a:schemeClr val="tx1">
                  <a:lumMod val="75000"/>
                  <a:lumOff val="25000"/>
                </a:schemeClr>
              </a:buClr>
              <a:buFont typeface="Wingdings" charset="2"/>
              <a:buChar char="§"/>
              <a:defRPr sz="2800" b="0" i="0">
                <a:solidFill>
                  <a:schemeClr val="tx1">
                    <a:lumMod val="65000"/>
                    <a:lumOff val="35000"/>
                  </a:schemeClr>
                </a:solidFill>
                <a:latin typeface="Arial"/>
                <a:cs typeface="Arial"/>
              </a:defRPr>
            </a:lvl1pPr>
            <a:lvl2pPr marL="800100" indent="-342900" algn="l">
              <a:buClr>
                <a:schemeClr val="tx1">
                  <a:lumMod val="75000"/>
                  <a:lumOff val="25000"/>
                </a:schemeClr>
              </a:buClr>
              <a:buSzPct val="85000"/>
              <a:buFont typeface="Wingdings" charset="2"/>
              <a:buChar char="§"/>
              <a:defRPr sz="2400" b="0" i="0">
                <a:solidFill>
                  <a:schemeClr val="tx1">
                    <a:lumMod val="65000"/>
                    <a:lumOff val="35000"/>
                  </a:schemeClr>
                </a:solidFill>
                <a:latin typeface="Arial"/>
                <a:cs typeface="Arial"/>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6314795" y="2059668"/>
            <a:ext cx="5267605" cy="4296682"/>
          </a:xfrm>
          <a:prstGeom prst="rect">
            <a:avLst/>
          </a:prstGeom>
        </p:spPr>
        <p:txBody>
          <a:bodyPr/>
          <a:lstStyle>
            <a:lvl1pPr marL="457200" indent="-457200" algn="l">
              <a:buClr>
                <a:schemeClr val="tx1">
                  <a:lumMod val="75000"/>
                  <a:lumOff val="25000"/>
                </a:schemeClr>
              </a:buClr>
              <a:buFont typeface="Wingdings" charset="2"/>
              <a:buChar char="§"/>
              <a:defRPr sz="2800" b="0" i="0">
                <a:solidFill>
                  <a:schemeClr val="tx1">
                    <a:lumMod val="65000"/>
                    <a:lumOff val="35000"/>
                  </a:schemeClr>
                </a:solidFill>
                <a:latin typeface="Arial"/>
                <a:cs typeface="Arial"/>
              </a:defRPr>
            </a:lvl1pPr>
            <a:lvl2pPr marL="800100" indent="-342900" algn="l">
              <a:buClr>
                <a:schemeClr val="tx1">
                  <a:lumMod val="75000"/>
                  <a:lumOff val="25000"/>
                </a:schemeClr>
              </a:buClr>
              <a:buFont typeface="Wingdings" charset="2"/>
              <a:buChar char="§"/>
              <a:defRPr sz="2400" b="0" i="0">
                <a:solidFill>
                  <a:schemeClr val="tx1">
                    <a:lumMod val="65000"/>
                    <a:lumOff val="35000"/>
                  </a:schemeClr>
                </a:solidFill>
                <a:latin typeface="Arial"/>
                <a:cs typeface="Arial"/>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descr="Michigan State University logo">
            <a:extLst>
              <a:ext uri="{FF2B5EF4-FFF2-40B4-BE49-F238E27FC236}">
                <a16:creationId xmlns:a16="http://schemas.microsoft.com/office/drawing/2014/main" id="{D0A8D5D8-8239-364A-8058-8D7E23E46539}"/>
              </a:ext>
            </a:extLst>
          </p:cNvPr>
          <p:cNvPicPr>
            <a:picLocks noChangeAspect="1"/>
          </p:cNvPicPr>
          <p:nvPr/>
        </p:nvPicPr>
        <p:blipFill>
          <a:blip r:embed="rId3"/>
          <a:stretch>
            <a:fillRect/>
          </a:stretch>
        </p:blipFill>
        <p:spPr>
          <a:xfrm>
            <a:off x="4857751" y="6544690"/>
            <a:ext cx="2478616" cy="156925"/>
          </a:xfrm>
          <a:prstGeom prst="rect">
            <a:avLst/>
          </a:prstGeom>
        </p:spPr>
      </p:pic>
    </p:spTree>
    <p:extLst>
      <p:ext uri="{BB962C8B-B14F-4D97-AF65-F5344CB8AC3E}">
        <p14:creationId xmlns:p14="http://schemas.microsoft.com/office/powerpoint/2010/main" val="140566049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1728842"/>
            <a:ext cx="10363200" cy="1301965"/>
          </a:xfrm>
          <a:prstGeom prst="rect">
            <a:avLst/>
          </a:prstGeom>
        </p:spPr>
        <p:txBody>
          <a:bodyPr>
            <a:normAutofit/>
          </a:bodyPr>
          <a:lstStyle>
            <a:lvl1pPr algn="l">
              <a:defRPr sz="3600" b="0" i="0" baseline="0">
                <a:ln>
                  <a:noFill/>
                </a:ln>
                <a:solidFill>
                  <a:srgbClr val="18453B"/>
                </a:solidFill>
                <a:latin typeface="Gotham-Bold"/>
                <a:cs typeface="Gotham-Bold"/>
              </a:defRPr>
            </a:lvl1pPr>
          </a:lstStyle>
          <a:p>
            <a:r>
              <a:rPr lang="en-US" dirty="0"/>
              <a:t>Presentation Title</a:t>
            </a:r>
          </a:p>
        </p:txBody>
      </p:sp>
      <p:sp>
        <p:nvSpPr>
          <p:cNvPr id="3" name="Subtitle 2"/>
          <p:cNvSpPr>
            <a:spLocks noGrp="1"/>
          </p:cNvSpPr>
          <p:nvPr>
            <p:ph type="subTitle" idx="1"/>
          </p:nvPr>
        </p:nvSpPr>
        <p:spPr>
          <a:xfrm>
            <a:off x="914400" y="3030807"/>
            <a:ext cx="10363200" cy="2102356"/>
          </a:xfrm>
          <a:prstGeom prst="rect">
            <a:avLst/>
          </a:prstGeom>
        </p:spPr>
        <p:txBody>
          <a:bodyPr anchor="t">
            <a:normAutofit/>
          </a:bodyPr>
          <a:lstStyle>
            <a:lvl1pPr marL="0" indent="0" algn="l">
              <a:buNone/>
              <a:defRPr sz="2400" b="0" i="0">
                <a:solidFill>
                  <a:schemeClr val="tx1">
                    <a:lumMod val="65000"/>
                    <a:lumOff val="35000"/>
                  </a:schemeClr>
                </a:solidFill>
                <a:latin typeface="Gotham Book"/>
                <a:cs typeface="Gotham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D803B8FA-BCB0-5D4D-9E0C-8594CF5A2264}" type="datetime1">
              <a:rPr lang="en-US"/>
              <a:pPr>
                <a:defRPr/>
              </a:pPr>
              <a:t>9/29/2026</a:t>
            </a:fld>
            <a:endParaRPr lang="en-US"/>
          </a:p>
        </p:txBody>
      </p:sp>
      <p:sp>
        <p:nvSpPr>
          <p:cNvPr id="5"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205D934E-3E61-264D-8682-F58928E18B84}" type="slidenum">
              <a:rPr lang="en-US"/>
              <a:pPr>
                <a:defRPr/>
              </a:pPr>
              <a:t>‹#›</a:t>
            </a:fld>
            <a:endParaRPr lang="en-US"/>
          </a:p>
        </p:txBody>
      </p:sp>
    </p:spTree>
    <p:extLst>
      <p:ext uri="{BB962C8B-B14F-4D97-AF65-F5344CB8AC3E}">
        <p14:creationId xmlns:p14="http://schemas.microsoft.com/office/powerpoint/2010/main" val="2792967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248607"/>
            <a:ext cx="10972800" cy="480233"/>
          </a:xfrm>
          <a:prstGeom prst="rect">
            <a:avLst/>
          </a:prstGeom>
        </p:spPr>
        <p:txBody>
          <a:bodyPr>
            <a:normAutofit/>
          </a:bodyPr>
          <a:lstStyle>
            <a:lvl1pPr algn="l">
              <a:defRPr sz="3600" b="0" i="0" baseline="0">
                <a:solidFill>
                  <a:srgbClr val="18453B"/>
                </a:solidFill>
                <a:latin typeface="Gotham-Bold"/>
                <a:cs typeface="Gotham-Bold"/>
              </a:defRPr>
            </a:lvl1pPr>
          </a:lstStyle>
          <a:p>
            <a:r>
              <a:rPr lang="en-US" dirty="0"/>
              <a:t>1 column</a:t>
            </a:r>
          </a:p>
        </p:txBody>
      </p:sp>
      <p:sp>
        <p:nvSpPr>
          <p:cNvPr id="3" name="Content Placeholder 2"/>
          <p:cNvSpPr>
            <a:spLocks noGrp="1"/>
          </p:cNvSpPr>
          <p:nvPr>
            <p:ph idx="1"/>
          </p:nvPr>
        </p:nvSpPr>
        <p:spPr>
          <a:xfrm>
            <a:off x="609600" y="2059669"/>
            <a:ext cx="10972800" cy="4066495"/>
          </a:xfrm>
          <a:prstGeom prst="rect">
            <a:avLst/>
          </a:prstGeom>
        </p:spPr>
        <p:txBody>
          <a:bodyPr/>
          <a:lstStyle>
            <a:lvl1pPr>
              <a:buClr>
                <a:srgbClr val="18453B"/>
              </a:buClr>
              <a:buFont typeface="Arial"/>
              <a:buChar char="•"/>
              <a:defRPr sz="2800" b="0" i="0">
                <a:solidFill>
                  <a:srgbClr val="595959"/>
                </a:solidFill>
                <a:latin typeface="Gotham Book"/>
                <a:cs typeface="Gotham Book"/>
              </a:defRPr>
            </a:lvl1pPr>
            <a:lvl2pPr>
              <a:buClr>
                <a:schemeClr val="tx1">
                  <a:lumMod val="75000"/>
                  <a:lumOff val="25000"/>
                </a:schemeClr>
              </a:buClr>
              <a:buSzPct val="85000"/>
              <a:buFont typeface="Arial"/>
              <a:buChar char="•"/>
              <a:defRPr sz="2400" b="0" i="0">
                <a:solidFill>
                  <a:srgbClr val="595959"/>
                </a:solidFill>
                <a:latin typeface="Gotham Book"/>
                <a:cs typeface="Gotham Book"/>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C93AF409-9F3D-4144-905F-D667DBFB2192}" type="datetime1">
              <a:rPr lang="en-US"/>
              <a:pPr>
                <a:defRPr/>
              </a:pPr>
              <a:t>9/29/2026</a:t>
            </a:fld>
            <a:endParaRPr lang="en-US"/>
          </a:p>
        </p:txBody>
      </p:sp>
      <p:sp>
        <p:nvSpPr>
          <p:cNvPr id="5"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0B4461CB-4CA9-2A43-A3FA-624E1DA485A6}" type="slidenum">
              <a:rPr lang="en-US"/>
              <a:pPr>
                <a:defRPr/>
              </a:pPr>
              <a:t>‹#›</a:t>
            </a:fld>
            <a:endParaRPr lang="en-US"/>
          </a:p>
        </p:txBody>
      </p:sp>
    </p:spTree>
    <p:extLst>
      <p:ext uri="{BB962C8B-B14F-4D97-AF65-F5344CB8AC3E}">
        <p14:creationId xmlns:p14="http://schemas.microsoft.com/office/powerpoint/2010/main" val="119910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003154"/>
            <a:ext cx="10972800" cy="875092"/>
          </a:xfrm>
          <a:prstGeom prst="rect">
            <a:avLst/>
          </a:prstGeom>
        </p:spPr>
        <p:txBody>
          <a:bodyPr>
            <a:normAutofit/>
          </a:bodyPr>
          <a:lstStyle>
            <a:lvl1pPr algn="l">
              <a:defRPr sz="3600" b="0" i="0" baseline="0">
                <a:solidFill>
                  <a:srgbClr val="18453B"/>
                </a:solidFill>
                <a:latin typeface="Gotham-Bold"/>
                <a:cs typeface="Gotham-Bold"/>
              </a:defRPr>
            </a:lvl1pPr>
          </a:lstStyle>
          <a:p>
            <a:r>
              <a:rPr lang="en-US" dirty="0"/>
              <a:t>2 columns</a:t>
            </a:r>
          </a:p>
        </p:txBody>
      </p:sp>
      <p:sp>
        <p:nvSpPr>
          <p:cNvPr id="3" name="Content Placeholder 2"/>
          <p:cNvSpPr>
            <a:spLocks noGrp="1"/>
          </p:cNvSpPr>
          <p:nvPr>
            <p:ph idx="1"/>
          </p:nvPr>
        </p:nvSpPr>
        <p:spPr>
          <a:xfrm>
            <a:off x="609600" y="2059668"/>
            <a:ext cx="5267605" cy="4296682"/>
          </a:xfrm>
          <a:prstGeom prst="rect">
            <a:avLst/>
          </a:prstGeom>
        </p:spPr>
        <p:txBody>
          <a:bodyPr/>
          <a:lstStyle>
            <a:lvl1pPr>
              <a:buClr>
                <a:schemeClr val="tx1">
                  <a:lumMod val="75000"/>
                  <a:lumOff val="25000"/>
                </a:schemeClr>
              </a:buClr>
              <a:buFont typeface="Arial"/>
              <a:buChar char="•"/>
              <a:defRPr sz="2800" b="0" i="0">
                <a:solidFill>
                  <a:schemeClr val="tx1">
                    <a:lumMod val="65000"/>
                    <a:lumOff val="35000"/>
                  </a:schemeClr>
                </a:solidFill>
                <a:latin typeface="Gotham Book"/>
                <a:cs typeface="Gotham Book"/>
              </a:defRPr>
            </a:lvl1pPr>
            <a:lvl2pPr>
              <a:buClr>
                <a:schemeClr val="tx1">
                  <a:lumMod val="75000"/>
                  <a:lumOff val="25000"/>
                </a:schemeClr>
              </a:buClr>
              <a:buSzPct val="85000"/>
              <a:buFont typeface="Arial"/>
              <a:buChar char="•"/>
              <a:defRPr sz="2400" b="0" i="0">
                <a:solidFill>
                  <a:schemeClr val="tx1">
                    <a:lumMod val="65000"/>
                    <a:lumOff val="35000"/>
                  </a:schemeClr>
                </a:solidFill>
                <a:latin typeface="Gotham Book"/>
                <a:cs typeface="Gotham Book"/>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3849B177-5D8B-7A43-B9D4-2D03D1F64BD4}" type="datetime1">
              <a:rPr lang="en-US"/>
              <a:pPr>
                <a:defRPr/>
              </a:pPr>
              <a:t>9/29/2026</a:t>
            </a:fld>
            <a:endParaRPr lang="en-US"/>
          </a:p>
        </p:txBody>
      </p:sp>
      <p:sp>
        <p:nvSpPr>
          <p:cNvPr id="6"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7"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4599938D-0427-3542-974E-F7CD887B3868}" type="slidenum">
              <a:rPr lang="en-US"/>
              <a:pPr>
                <a:defRPr/>
              </a:pPr>
              <a:t>‹#›</a:t>
            </a:fld>
            <a:endParaRPr lang="en-US"/>
          </a:p>
        </p:txBody>
      </p:sp>
      <p:sp>
        <p:nvSpPr>
          <p:cNvPr id="8" name="Content Placeholder 2"/>
          <p:cNvSpPr>
            <a:spLocks noGrp="1"/>
          </p:cNvSpPr>
          <p:nvPr>
            <p:ph idx="13"/>
          </p:nvPr>
        </p:nvSpPr>
        <p:spPr>
          <a:xfrm>
            <a:off x="6314795" y="2059668"/>
            <a:ext cx="5267605" cy="4296682"/>
          </a:xfrm>
          <a:prstGeom prst="rect">
            <a:avLst/>
          </a:prstGeom>
        </p:spPr>
        <p:txBody>
          <a:bodyPr/>
          <a:lstStyle>
            <a:lvl1pPr>
              <a:buClr>
                <a:schemeClr val="tx1">
                  <a:lumMod val="75000"/>
                  <a:lumOff val="25000"/>
                </a:schemeClr>
              </a:buClr>
              <a:buFont typeface="Wingdings" charset="2"/>
              <a:buChar char="§"/>
              <a:defRPr sz="2800" b="0" i="0">
                <a:solidFill>
                  <a:schemeClr val="tx1">
                    <a:lumMod val="65000"/>
                    <a:lumOff val="35000"/>
                  </a:schemeClr>
                </a:solidFill>
                <a:latin typeface="Gotham Book"/>
                <a:cs typeface="Gotham Book"/>
              </a:defRPr>
            </a:lvl1pPr>
            <a:lvl2pPr>
              <a:buClr>
                <a:schemeClr val="tx1">
                  <a:lumMod val="75000"/>
                  <a:lumOff val="25000"/>
                </a:schemeClr>
              </a:buClr>
              <a:buFont typeface="Wingdings" charset="2"/>
              <a:buChar char="§"/>
              <a:defRPr sz="2400" b="0" i="0">
                <a:solidFill>
                  <a:schemeClr val="tx1">
                    <a:lumMod val="65000"/>
                    <a:lumOff val="35000"/>
                  </a:schemeClr>
                </a:solidFill>
                <a:latin typeface="Gotham Book"/>
                <a:cs typeface="Gotham Book"/>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4354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109873"/>
            <a:ext cx="10972800" cy="821732"/>
          </a:xfrm>
          <a:prstGeom prst="rect">
            <a:avLst/>
          </a:prstGeom>
        </p:spPr>
        <p:txBody>
          <a:bodyPr>
            <a:normAutofit/>
          </a:bodyPr>
          <a:lstStyle>
            <a:lvl1pPr algn="l">
              <a:defRPr sz="3600" b="0" i="0">
                <a:solidFill>
                  <a:srgbClr val="18453B"/>
                </a:solidFill>
                <a:latin typeface="Gotham-Bold"/>
                <a:cs typeface="Gotham-Bold"/>
              </a:defRPr>
            </a:lvl1pPr>
          </a:lstStyle>
          <a:p>
            <a:r>
              <a:rPr lang="en-US" dirty="0"/>
              <a:t>1 column, no bullets</a:t>
            </a:r>
          </a:p>
        </p:txBody>
      </p:sp>
      <p:sp>
        <p:nvSpPr>
          <p:cNvPr id="3" name="Content Placeholder 2"/>
          <p:cNvSpPr>
            <a:spLocks noGrp="1"/>
          </p:cNvSpPr>
          <p:nvPr>
            <p:ph idx="1"/>
          </p:nvPr>
        </p:nvSpPr>
        <p:spPr>
          <a:xfrm>
            <a:off x="609600" y="2081012"/>
            <a:ext cx="10972800" cy="4024165"/>
          </a:xfrm>
          <a:prstGeom prst="rect">
            <a:avLst/>
          </a:prstGeom>
        </p:spPr>
        <p:txBody>
          <a:bodyPr wrap="square" numCol="1" anchor="t"/>
          <a:lstStyle>
            <a:lvl1pPr marL="0" indent="0" algn="l">
              <a:buClr>
                <a:schemeClr val="tx1">
                  <a:lumMod val="75000"/>
                  <a:lumOff val="25000"/>
                </a:schemeClr>
              </a:buClr>
              <a:buFontTx/>
              <a:buNone/>
              <a:defRPr sz="2400" b="0" i="0" baseline="0">
                <a:solidFill>
                  <a:schemeClr val="tx1">
                    <a:lumMod val="75000"/>
                    <a:lumOff val="25000"/>
                  </a:schemeClr>
                </a:solidFill>
                <a:latin typeface="Gotham Book"/>
                <a:cs typeface="Gotham Book"/>
              </a:defRPr>
            </a:lvl1pPr>
            <a:lvl2pPr marL="0" indent="0" algn="l">
              <a:buClr>
                <a:schemeClr val="tx1">
                  <a:lumMod val="75000"/>
                  <a:lumOff val="25000"/>
                </a:schemeClr>
              </a:buClr>
              <a:buFontTx/>
              <a:buNone/>
              <a:defRPr sz="2000" b="0" i="0">
                <a:solidFill>
                  <a:schemeClr val="tx1">
                    <a:lumMod val="75000"/>
                    <a:lumOff val="25000"/>
                  </a:schemeClr>
                </a:solidFill>
                <a:latin typeface="Gotham Book"/>
                <a:cs typeface="Gotham Book"/>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9F847968-A88B-B947-87AA-BB83F906ED2F}" type="datetime1">
              <a:rPr lang="en-US"/>
              <a:pPr>
                <a:defRPr/>
              </a:pPr>
              <a:t>9/29/2026</a:t>
            </a:fld>
            <a:endParaRPr lang="en-US"/>
          </a:p>
        </p:txBody>
      </p:sp>
      <p:sp>
        <p:nvSpPr>
          <p:cNvPr id="6"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7"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4DCE0E26-47BB-FF4B-814B-E43C1B98F5D1}" type="slidenum">
              <a:rPr lang="en-US"/>
              <a:pPr>
                <a:defRPr/>
              </a:pPr>
              <a:t>‹#›</a:t>
            </a:fld>
            <a:endParaRPr lang="en-US"/>
          </a:p>
        </p:txBody>
      </p:sp>
    </p:spTree>
    <p:extLst>
      <p:ext uri="{BB962C8B-B14F-4D97-AF65-F5344CB8AC3E}">
        <p14:creationId xmlns:p14="http://schemas.microsoft.com/office/powerpoint/2010/main" val="1718051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875092"/>
            <a:ext cx="10972800" cy="725109"/>
          </a:xfrm>
          <a:prstGeom prst="rect">
            <a:avLst/>
          </a:prstGeom>
        </p:spPr>
        <p:txBody>
          <a:bodyPr>
            <a:normAutofit/>
          </a:bodyPr>
          <a:lstStyle>
            <a:lvl1pPr algn="l">
              <a:defRPr sz="3600" b="0" i="0">
                <a:solidFill>
                  <a:srgbClr val="18453B"/>
                </a:solidFill>
                <a:latin typeface="Gotham-Bold"/>
                <a:cs typeface="Gotham-Bold"/>
              </a:defRPr>
            </a:lvl1pPr>
          </a:lstStyle>
          <a:p>
            <a:r>
              <a:rPr lang="en-US" dirty="0"/>
              <a:t>1 column with numbers</a:t>
            </a:r>
          </a:p>
        </p:txBody>
      </p:sp>
      <p:sp>
        <p:nvSpPr>
          <p:cNvPr id="3" name="Content Placeholder 2"/>
          <p:cNvSpPr>
            <a:spLocks noGrp="1"/>
          </p:cNvSpPr>
          <p:nvPr>
            <p:ph idx="1"/>
          </p:nvPr>
        </p:nvSpPr>
        <p:spPr>
          <a:xfrm>
            <a:off x="609600" y="1674905"/>
            <a:ext cx="10972800" cy="4419600"/>
          </a:xfrm>
          <a:prstGeom prst="rect">
            <a:avLst/>
          </a:prstGeom>
        </p:spPr>
        <p:txBody>
          <a:bodyPr wrap="square" numCol="1" anchor="t"/>
          <a:lstStyle>
            <a:lvl1pPr marL="457200" indent="-457200" algn="l">
              <a:buClr>
                <a:schemeClr val="tx1">
                  <a:lumMod val="75000"/>
                  <a:lumOff val="25000"/>
                </a:schemeClr>
              </a:buClr>
              <a:buFont typeface="+mj-lt"/>
              <a:buAutoNum type="arabicPeriod"/>
              <a:defRPr sz="2400" b="0" i="0" baseline="0">
                <a:solidFill>
                  <a:schemeClr val="tx1">
                    <a:lumMod val="75000"/>
                    <a:lumOff val="25000"/>
                  </a:schemeClr>
                </a:solidFill>
                <a:latin typeface="Gotham Book"/>
                <a:cs typeface="Gotham Book"/>
              </a:defRPr>
            </a:lvl1pPr>
            <a:lvl2pPr marL="457200" indent="182880" algn="l">
              <a:buClr>
                <a:schemeClr val="tx1">
                  <a:lumMod val="75000"/>
                  <a:lumOff val="25000"/>
                </a:schemeClr>
              </a:buClr>
              <a:buSzPct val="85000"/>
              <a:buFont typeface="Arial"/>
              <a:buChar char="•"/>
              <a:defRPr sz="2000" b="0" i="0">
                <a:solidFill>
                  <a:schemeClr val="tx1">
                    <a:lumMod val="75000"/>
                    <a:lumOff val="25000"/>
                  </a:schemeClr>
                </a:solidFill>
                <a:latin typeface="Gotham Book"/>
                <a:cs typeface="Gotham Book"/>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04B2702C-F183-E649-BBAD-4C35648D6001}" type="datetime1">
              <a:rPr lang="en-US"/>
              <a:pPr>
                <a:defRPr/>
              </a:pPr>
              <a:t>9/29/2026</a:t>
            </a:fld>
            <a:endParaRPr lang="en-US"/>
          </a:p>
        </p:txBody>
      </p:sp>
      <p:sp>
        <p:nvSpPr>
          <p:cNvPr id="7"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8"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14362E17-3E5F-5C4D-AFD9-BBBB918BE234}" type="slidenum">
              <a:rPr lang="en-US"/>
              <a:pPr>
                <a:defRPr/>
              </a:pPr>
              <a:t>‹#›</a:t>
            </a:fld>
            <a:endParaRPr lang="en-US"/>
          </a:p>
        </p:txBody>
      </p:sp>
    </p:spTree>
    <p:extLst>
      <p:ext uri="{BB962C8B-B14F-4D97-AF65-F5344CB8AC3E}">
        <p14:creationId xmlns:p14="http://schemas.microsoft.com/office/powerpoint/2010/main" val="11358946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18453B"/>
        </a:solidFill>
        <a:effectLst/>
      </p:bgPr>
    </p:bg>
    <p:spTree>
      <p:nvGrpSpPr>
        <p:cNvPr id="1" name=""/>
        <p:cNvGrpSpPr/>
        <p:nvPr/>
      </p:nvGrpSpPr>
      <p:grpSpPr>
        <a:xfrm>
          <a:off x="0" y="0"/>
          <a:ext cx="0" cy="0"/>
          <a:chOff x="0" y="0"/>
          <a:chExt cx="0" cy="0"/>
        </a:xfrm>
      </p:grpSpPr>
      <p:pic>
        <p:nvPicPr>
          <p:cNvPr id="5" name="Picture 4" descr="Spartan WILL helmet 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9513" y="369146"/>
            <a:ext cx="4564024" cy="1392982"/>
          </a:xfrm>
          <a:prstGeom prst="rect">
            <a:avLst/>
          </a:prstGeom>
        </p:spPr>
      </p:pic>
      <p:sp>
        <p:nvSpPr>
          <p:cNvPr id="7" name="Title 6"/>
          <p:cNvSpPr>
            <a:spLocks noGrp="1"/>
          </p:cNvSpPr>
          <p:nvPr>
            <p:ph type="title" hasCustomPrompt="1"/>
          </p:nvPr>
        </p:nvSpPr>
        <p:spPr>
          <a:xfrm>
            <a:off x="609600" y="3089836"/>
            <a:ext cx="10972800" cy="1143000"/>
          </a:xfrm>
          <a:prstGeom prst="rect">
            <a:avLst/>
          </a:prstGeom>
        </p:spPr>
        <p:txBody>
          <a:bodyPr vert="horz"/>
          <a:lstStyle>
            <a:lvl1pPr>
              <a:defRPr baseline="0">
                <a:solidFill>
                  <a:srgbClr val="FFFFFF"/>
                </a:solidFill>
              </a:defRPr>
            </a:lvl1pPr>
          </a:lstStyle>
          <a:p>
            <a:r>
              <a:rPr lang="en-US" dirty="0"/>
              <a:t>CLICK TO ADD TITLE</a:t>
            </a:r>
          </a:p>
        </p:txBody>
      </p:sp>
    </p:spTree>
    <p:extLst>
      <p:ext uri="{BB962C8B-B14F-4D97-AF65-F5344CB8AC3E}">
        <p14:creationId xmlns:p14="http://schemas.microsoft.com/office/powerpoint/2010/main" val="1801515076"/>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28842"/>
            <a:ext cx="10363200" cy="1301965"/>
          </a:xfrm>
          <a:prstGeom prst="rect">
            <a:avLst/>
          </a:prstGeom>
        </p:spPr>
        <p:txBody>
          <a:bodyPr>
            <a:normAutofit/>
          </a:bodyPr>
          <a:lstStyle>
            <a:lvl1pPr algn="l">
              <a:defRPr sz="3600" b="1" i="0" baseline="0">
                <a:ln>
                  <a:noFill/>
                </a:ln>
                <a:solidFill>
                  <a:srgbClr val="18453B"/>
                </a:solidFill>
                <a:latin typeface="+mn-lt"/>
                <a:cs typeface="Gotham-Bold"/>
              </a:defRPr>
            </a:lvl1pPr>
          </a:lstStyle>
          <a:p>
            <a:r>
              <a:rPr lang="en-US"/>
              <a:t>Click to edit Master title style</a:t>
            </a:r>
            <a:endParaRPr lang="en-US" dirty="0"/>
          </a:p>
        </p:txBody>
      </p:sp>
      <p:sp>
        <p:nvSpPr>
          <p:cNvPr id="3" name="Subtitle 2"/>
          <p:cNvSpPr>
            <a:spLocks noGrp="1"/>
          </p:cNvSpPr>
          <p:nvPr>
            <p:ph type="subTitle" idx="1"/>
          </p:nvPr>
        </p:nvSpPr>
        <p:spPr>
          <a:xfrm>
            <a:off x="914400" y="3039566"/>
            <a:ext cx="10363200" cy="2102356"/>
          </a:xfrm>
          <a:prstGeom prst="rect">
            <a:avLst/>
          </a:prstGeom>
        </p:spPr>
        <p:txBody>
          <a:bodyPr>
            <a:normAutofit/>
          </a:bodyPr>
          <a:lstStyle>
            <a:lvl1pPr marL="0" indent="0" algn="l">
              <a:buNone/>
              <a:defRPr sz="2400" b="0" i="0">
                <a:solidFill>
                  <a:schemeClr val="tx1">
                    <a:lumMod val="65000"/>
                    <a:lumOff val="3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6" name="Picture 5" descr="Michigan State University logo">
            <a:extLst>
              <a:ext uri="{FF2B5EF4-FFF2-40B4-BE49-F238E27FC236}">
                <a16:creationId xmlns:a16="http://schemas.microsoft.com/office/drawing/2014/main" id="{CC3E150B-781B-B445-A6EB-4CB7D5364778}"/>
              </a:ext>
            </a:extLst>
          </p:cNvPr>
          <p:cNvPicPr>
            <a:picLocks noChangeAspect="1"/>
          </p:cNvPicPr>
          <p:nvPr/>
        </p:nvPicPr>
        <p:blipFill>
          <a:blip r:embed="rId3"/>
          <a:stretch>
            <a:fillRect/>
          </a:stretch>
        </p:blipFill>
        <p:spPr>
          <a:xfrm>
            <a:off x="4857751" y="6544690"/>
            <a:ext cx="2478616" cy="156925"/>
          </a:xfrm>
          <a:prstGeom prst="rect">
            <a:avLst/>
          </a:prstGeom>
        </p:spPr>
      </p:pic>
    </p:spTree>
    <p:extLst>
      <p:ext uri="{BB962C8B-B14F-4D97-AF65-F5344CB8AC3E}">
        <p14:creationId xmlns:p14="http://schemas.microsoft.com/office/powerpoint/2010/main" val="56127505"/>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985837"/>
            <a:ext cx="10972800" cy="480233"/>
          </a:xfrm>
          <a:prstGeom prst="rect">
            <a:avLst/>
          </a:prstGeom>
        </p:spPr>
        <p:txBody>
          <a:bodyPr>
            <a:normAutofit/>
          </a:bodyPr>
          <a:lstStyle>
            <a:lvl1pPr algn="l">
              <a:defRPr sz="3600" b="1" i="0" baseline="0">
                <a:solidFill>
                  <a:srgbClr val="18453B"/>
                </a:solidFill>
                <a:latin typeface="Arial"/>
                <a:cs typeface="Arial"/>
              </a:defRPr>
            </a:lvl1pPr>
          </a:lstStyle>
          <a:p>
            <a:r>
              <a:rPr lang="en-US"/>
              <a:t>Click to edit Master title style</a:t>
            </a:r>
            <a:endParaRPr lang="en-US" dirty="0"/>
          </a:p>
        </p:txBody>
      </p:sp>
      <p:sp>
        <p:nvSpPr>
          <p:cNvPr id="3" name="Content Placeholder 2"/>
          <p:cNvSpPr>
            <a:spLocks noGrp="1"/>
          </p:cNvSpPr>
          <p:nvPr>
            <p:ph idx="1"/>
          </p:nvPr>
        </p:nvSpPr>
        <p:spPr>
          <a:xfrm>
            <a:off x="609600" y="1866971"/>
            <a:ext cx="10972800" cy="4066495"/>
          </a:xfrm>
          <a:prstGeom prst="rect">
            <a:avLst/>
          </a:prstGeom>
        </p:spPr>
        <p:txBody>
          <a:bodyPr/>
          <a:lstStyle>
            <a:lvl1pPr marL="457200" indent="-457200" algn="l">
              <a:buClr>
                <a:srgbClr val="18453B"/>
              </a:buClr>
              <a:buFont typeface="Arial"/>
              <a:buChar char="•"/>
              <a:defRPr sz="2800" b="0" i="0">
                <a:solidFill>
                  <a:srgbClr val="595959"/>
                </a:solidFill>
                <a:latin typeface="Arial"/>
                <a:cs typeface="Arial"/>
              </a:defRPr>
            </a:lvl1pPr>
            <a:lvl2pPr marL="742950" indent="-285750" algn="l">
              <a:buClr>
                <a:schemeClr val="tx1">
                  <a:lumMod val="75000"/>
                  <a:lumOff val="25000"/>
                </a:schemeClr>
              </a:buClr>
              <a:buSzPct val="85000"/>
              <a:buFont typeface="Arial"/>
              <a:buChar char="•"/>
              <a:defRPr sz="2400" b="0" i="0">
                <a:solidFill>
                  <a:srgbClr val="595959"/>
                </a:solidFill>
                <a:latin typeface="Arial"/>
                <a:cs typeface="Arial"/>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Michigan State University logo">
            <a:extLst>
              <a:ext uri="{FF2B5EF4-FFF2-40B4-BE49-F238E27FC236}">
                <a16:creationId xmlns:a16="http://schemas.microsoft.com/office/drawing/2014/main" id="{2900C74D-106F-D349-A22E-CB1F65014357}"/>
              </a:ext>
            </a:extLst>
          </p:cNvPr>
          <p:cNvPicPr>
            <a:picLocks noChangeAspect="1"/>
          </p:cNvPicPr>
          <p:nvPr/>
        </p:nvPicPr>
        <p:blipFill>
          <a:blip r:embed="rId3"/>
          <a:stretch>
            <a:fillRect/>
          </a:stretch>
        </p:blipFill>
        <p:spPr>
          <a:xfrm>
            <a:off x="4857751" y="6544690"/>
            <a:ext cx="2478616" cy="156925"/>
          </a:xfrm>
          <a:prstGeom prst="rect">
            <a:avLst/>
          </a:prstGeom>
        </p:spPr>
      </p:pic>
    </p:spTree>
    <p:extLst>
      <p:ext uri="{BB962C8B-B14F-4D97-AF65-F5344CB8AC3E}">
        <p14:creationId xmlns:p14="http://schemas.microsoft.com/office/powerpoint/2010/main" val="3627679009"/>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4_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003154"/>
            <a:ext cx="10972800" cy="875092"/>
          </a:xfrm>
          <a:prstGeom prst="rect">
            <a:avLst/>
          </a:prstGeom>
        </p:spPr>
        <p:txBody>
          <a:bodyPr>
            <a:normAutofit/>
          </a:bodyPr>
          <a:lstStyle>
            <a:lvl1pPr algn="l">
              <a:defRPr sz="3600" b="1" i="0" baseline="0">
                <a:solidFill>
                  <a:srgbClr val="18453B"/>
                </a:solidFill>
                <a:latin typeface="Arial"/>
                <a:cs typeface="Arial"/>
              </a:defRPr>
            </a:lvl1pPr>
          </a:lstStyle>
          <a:p>
            <a:r>
              <a:rPr lang="en-US"/>
              <a:t>Click to edit Master title style</a:t>
            </a:r>
            <a:endParaRPr lang="en-US" dirty="0"/>
          </a:p>
        </p:txBody>
      </p:sp>
      <p:sp>
        <p:nvSpPr>
          <p:cNvPr id="3" name="Content Placeholder 2"/>
          <p:cNvSpPr>
            <a:spLocks noGrp="1"/>
          </p:cNvSpPr>
          <p:nvPr>
            <p:ph idx="1"/>
          </p:nvPr>
        </p:nvSpPr>
        <p:spPr>
          <a:xfrm>
            <a:off x="609600" y="2059668"/>
            <a:ext cx="5267605" cy="4296682"/>
          </a:xfrm>
          <a:prstGeom prst="rect">
            <a:avLst/>
          </a:prstGeom>
        </p:spPr>
        <p:txBody>
          <a:bodyPr/>
          <a:lstStyle>
            <a:lvl1pPr marL="457200" indent="-457200" algn="l">
              <a:buClr>
                <a:schemeClr val="tx1">
                  <a:lumMod val="75000"/>
                  <a:lumOff val="25000"/>
                </a:schemeClr>
              </a:buClr>
              <a:buFont typeface="Wingdings" charset="2"/>
              <a:buChar char="§"/>
              <a:defRPr sz="2800" b="0" i="0">
                <a:solidFill>
                  <a:schemeClr val="tx1">
                    <a:lumMod val="65000"/>
                    <a:lumOff val="35000"/>
                  </a:schemeClr>
                </a:solidFill>
                <a:latin typeface="Arial"/>
                <a:cs typeface="Arial"/>
              </a:defRPr>
            </a:lvl1pPr>
            <a:lvl2pPr marL="800100" indent="-342900" algn="l">
              <a:buClr>
                <a:schemeClr val="tx1">
                  <a:lumMod val="75000"/>
                  <a:lumOff val="25000"/>
                </a:schemeClr>
              </a:buClr>
              <a:buSzPct val="85000"/>
              <a:buFont typeface="Wingdings" charset="2"/>
              <a:buChar char="§"/>
              <a:defRPr sz="2400" b="0" i="0">
                <a:solidFill>
                  <a:schemeClr val="tx1">
                    <a:lumMod val="65000"/>
                    <a:lumOff val="35000"/>
                  </a:schemeClr>
                </a:solidFill>
                <a:latin typeface="Arial"/>
                <a:cs typeface="Arial"/>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6314795" y="2059668"/>
            <a:ext cx="5267605" cy="4296682"/>
          </a:xfrm>
          <a:prstGeom prst="rect">
            <a:avLst/>
          </a:prstGeom>
        </p:spPr>
        <p:txBody>
          <a:bodyPr/>
          <a:lstStyle>
            <a:lvl1pPr marL="457200" indent="-457200" algn="l">
              <a:buClr>
                <a:schemeClr val="tx1">
                  <a:lumMod val="75000"/>
                  <a:lumOff val="25000"/>
                </a:schemeClr>
              </a:buClr>
              <a:buFont typeface="Wingdings" charset="2"/>
              <a:buChar char="§"/>
              <a:defRPr sz="2800" b="0" i="0">
                <a:solidFill>
                  <a:schemeClr val="tx1">
                    <a:lumMod val="65000"/>
                    <a:lumOff val="35000"/>
                  </a:schemeClr>
                </a:solidFill>
                <a:latin typeface="Arial"/>
                <a:cs typeface="Arial"/>
              </a:defRPr>
            </a:lvl1pPr>
            <a:lvl2pPr marL="800100" indent="-342900" algn="l">
              <a:buClr>
                <a:schemeClr val="tx1">
                  <a:lumMod val="75000"/>
                  <a:lumOff val="25000"/>
                </a:schemeClr>
              </a:buClr>
              <a:buFont typeface="Wingdings" charset="2"/>
              <a:buChar char="§"/>
              <a:defRPr sz="2400" b="0" i="0">
                <a:solidFill>
                  <a:schemeClr val="tx1">
                    <a:lumMod val="65000"/>
                    <a:lumOff val="35000"/>
                  </a:schemeClr>
                </a:solidFill>
                <a:latin typeface="Arial"/>
                <a:cs typeface="Arial"/>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descr="Michigan State University logo">
            <a:extLst>
              <a:ext uri="{FF2B5EF4-FFF2-40B4-BE49-F238E27FC236}">
                <a16:creationId xmlns:a16="http://schemas.microsoft.com/office/drawing/2014/main" id="{D0A8D5D8-8239-364A-8058-8D7E23E46539}"/>
              </a:ext>
            </a:extLst>
          </p:cNvPr>
          <p:cNvPicPr>
            <a:picLocks noChangeAspect="1"/>
          </p:cNvPicPr>
          <p:nvPr/>
        </p:nvPicPr>
        <p:blipFill>
          <a:blip r:embed="rId3"/>
          <a:stretch>
            <a:fillRect/>
          </a:stretch>
        </p:blipFill>
        <p:spPr>
          <a:xfrm>
            <a:off x="4857751" y="6544690"/>
            <a:ext cx="2478616" cy="156925"/>
          </a:xfrm>
          <a:prstGeom prst="rect">
            <a:avLst/>
          </a:prstGeom>
        </p:spPr>
      </p:pic>
    </p:spTree>
    <p:extLst>
      <p:ext uri="{BB962C8B-B14F-4D97-AF65-F5344CB8AC3E}">
        <p14:creationId xmlns:p14="http://schemas.microsoft.com/office/powerpoint/2010/main" val="3583411335"/>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3_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109873"/>
            <a:ext cx="10972800" cy="821732"/>
          </a:xfrm>
          <a:prstGeom prst="rect">
            <a:avLst/>
          </a:prstGeom>
        </p:spPr>
        <p:txBody>
          <a:bodyPr>
            <a:normAutofit/>
          </a:bodyPr>
          <a:lstStyle>
            <a:lvl1pPr algn="l">
              <a:defRPr sz="3600" b="1" i="0">
                <a:solidFill>
                  <a:srgbClr val="18453B"/>
                </a:solidFill>
                <a:latin typeface="Arial"/>
                <a:cs typeface="Arial"/>
              </a:defRPr>
            </a:lvl1pPr>
          </a:lstStyle>
          <a:p>
            <a:r>
              <a:rPr lang="en-US"/>
              <a:t>Click to edit Master title style</a:t>
            </a:r>
            <a:endParaRPr lang="en-US" dirty="0"/>
          </a:p>
        </p:txBody>
      </p:sp>
      <p:sp>
        <p:nvSpPr>
          <p:cNvPr id="3" name="Content Placeholder 2"/>
          <p:cNvSpPr>
            <a:spLocks noGrp="1"/>
          </p:cNvSpPr>
          <p:nvPr>
            <p:ph idx="1"/>
          </p:nvPr>
        </p:nvSpPr>
        <p:spPr>
          <a:xfrm>
            <a:off x="609600" y="2081012"/>
            <a:ext cx="10972800" cy="4024165"/>
          </a:xfrm>
          <a:prstGeom prst="rect">
            <a:avLst/>
          </a:prstGeom>
        </p:spPr>
        <p:txBody>
          <a:bodyPr/>
          <a:lstStyle>
            <a:lvl1pPr marL="0" indent="0" algn="l">
              <a:buClr>
                <a:schemeClr val="tx1">
                  <a:lumMod val="75000"/>
                  <a:lumOff val="25000"/>
                </a:schemeClr>
              </a:buClr>
              <a:buFontTx/>
              <a:buNone/>
              <a:defRPr sz="2400" b="0" i="0" baseline="0">
                <a:solidFill>
                  <a:schemeClr val="tx1">
                    <a:lumMod val="75000"/>
                    <a:lumOff val="25000"/>
                  </a:schemeClr>
                </a:solidFill>
                <a:latin typeface="Arial"/>
                <a:cs typeface="Arial"/>
              </a:defRPr>
            </a:lvl1pPr>
            <a:lvl2pPr marL="0" indent="0" algn="l">
              <a:buClr>
                <a:schemeClr val="tx1">
                  <a:lumMod val="75000"/>
                  <a:lumOff val="25000"/>
                </a:schemeClr>
              </a:buClr>
              <a:buFontTx/>
              <a:buNone/>
              <a:defRPr sz="2000" b="0" i="0">
                <a:solidFill>
                  <a:schemeClr val="tx1">
                    <a:lumMod val="75000"/>
                    <a:lumOff val="25000"/>
                  </a:schemeClr>
                </a:solidFill>
                <a:latin typeface="Arial"/>
                <a:cs typeface="Arial"/>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Michigan State University logo">
            <a:extLst>
              <a:ext uri="{FF2B5EF4-FFF2-40B4-BE49-F238E27FC236}">
                <a16:creationId xmlns:a16="http://schemas.microsoft.com/office/drawing/2014/main" id="{882DF71A-F001-7049-9475-A2CF4AEB05A9}"/>
              </a:ext>
            </a:extLst>
          </p:cNvPr>
          <p:cNvPicPr>
            <a:picLocks noChangeAspect="1"/>
          </p:cNvPicPr>
          <p:nvPr/>
        </p:nvPicPr>
        <p:blipFill>
          <a:blip r:embed="rId3"/>
          <a:stretch>
            <a:fillRect/>
          </a:stretch>
        </p:blipFill>
        <p:spPr>
          <a:xfrm>
            <a:off x="4857751" y="6544690"/>
            <a:ext cx="2478616" cy="156925"/>
          </a:xfrm>
          <a:prstGeom prst="rect">
            <a:avLst/>
          </a:prstGeom>
        </p:spPr>
      </p:pic>
    </p:spTree>
    <p:extLst>
      <p:ext uri="{BB962C8B-B14F-4D97-AF65-F5344CB8AC3E}">
        <p14:creationId xmlns:p14="http://schemas.microsoft.com/office/powerpoint/2010/main" val="2283634200"/>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_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875092"/>
            <a:ext cx="10972800" cy="725109"/>
          </a:xfrm>
          <a:prstGeom prst="rect">
            <a:avLst/>
          </a:prstGeom>
        </p:spPr>
        <p:txBody>
          <a:bodyPr>
            <a:normAutofit/>
          </a:bodyPr>
          <a:lstStyle>
            <a:lvl1pPr algn="l">
              <a:defRPr sz="3600" b="1" i="0">
                <a:solidFill>
                  <a:srgbClr val="18453B"/>
                </a:solidFill>
                <a:latin typeface="Arial"/>
                <a:cs typeface="Arial"/>
              </a:defRPr>
            </a:lvl1pPr>
          </a:lstStyle>
          <a:p>
            <a:r>
              <a:rPr lang="en-US"/>
              <a:t>Click to edit Master title style</a:t>
            </a:r>
            <a:endParaRPr lang="en-US" dirty="0"/>
          </a:p>
        </p:txBody>
      </p:sp>
      <p:sp>
        <p:nvSpPr>
          <p:cNvPr id="3" name="Content Placeholder 2"/>
          <p:cNvSpPr>
            <a:spLocks noGrp="1"/>
          </p:cNvSpPr>
          <p:nvPr>
            <p:ph idx="1"/>
          </p:nvPr>
        </p:nvSpPr>
        <p:spPr>
          <a:xfrm>
            <a:off x="609600" y="1674905"/>
            <a:ext cx="10972800" cy="4419600"/>
          </a:xfrm>
          <a:prstGeom prst="rect">
            <a:avLst/>
          </a:prstGeom>
        </p:spPr>
        <p:txBody>
          <a:bodyPr/>
          <a:lstStyle>
            <a:lvl1pPr marL="457200" indent="-457200" algn="l">
              <a:buClr>
                <a:schemeClr val="tx1">
                  <a:lumMod val="75000"/>
                  <a:lumOff val="25000"/>
                </a:schemeClr>
              </a:buClr>
              <a:buFont typeface="+mj-lt"/>
              <a:buAutoNum type="arabicPeriod"/>
              <a:defRPr sz="2400" b="0" i="0" baseline="0">
                <a:solidFill>
                  <a:schemeClr val="tx1">
                    <a:lumMod val="75000"/>
                    <a:lumOff val="25000"/>
                  </a:schemeClr>
                </a:solidFill>
                <a:latin typeface="Arial"/>
                <a:cs typeface="Arial"/>
              </a:defRPr>
            </a:lvl1pPr>
            <a:lvl2pPr marL="457200" indent="182880" algn="l">
              <a:buClr>
                <a:schemeClr val="tx1">
                  <a:lumMod val="75000"/>
                  <a:lumOff val="25000"/>
                </a:schemeClr>
              </a:buClr>
              <a:buSzPct val="85000"/>
              <a:buFont typeface="Arial"/>
              <a:buChar char="•"/>
              <a:defRPr sz="2000" b="0" i="0">
                <a:solidFill>
                  <a:schemeClr val="tx1">
                    <a:lumMod val="75000"/>
                    <a:lumOff val="25000"/>
                  </a:schemeClr>
                </a:solidFill>
                <a:latin typeface="Arial"/>
                <a:cs typeface="Arial"/>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Michigan State University logo">
            <a:extLst>
              <a:ext uri="{FF2B5EF4-FFF2-40B4-BE49-F238E27FC236}">
                <a16:creationId xmlns:a16="http://schemas.microsoft.com/office/drawing/2014/main" id="{179F5A0D-7829-3E49-AEE1-EB5F442AD37B}"/>
              </a:ext>
            </a:extLst>
          </p:cNvPr>
          <p:cNvPicPr>
            <a:picLocks noChangeAspect="1"/>
          </p:cNvPicPr>
          <p:nvPr/>
        </p:nvPicPr>
        <p:blipFill>
          <a:blip r:embed="rId3"/>
          <a:stretch>
            <a:fillRect/>
          </a:stretch>
        </p:blipFill>
        <p:spPr>
          <a:xfrm>
            <a:off x="4857751" y="6544690"/>
            <a:ext cx="2478616" cy="156925"/>
          </a:xfrm>
          <a:prstGeom prst="rect">
            <a:avLst/>
          </a:prstGeom>
        </p:spPr>
      </p:pic>
    </p:spTree>
    <p:extLst>
      <p:ext uri="{BB962C8B-B14F-4D97-AF65-F5344CB8AC3E}">
        <p14:creationId xmlns:p14="http://schemas.microsoft.com/office/powerpoint/2010/main" val="122271776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Layout" Target="../slideLayouts/slideLayout15.xml"/><Relationship Id="rId7" Type="http://schemas.openxmlformats.org/officeDocument/2006/relationships/image" Target="../media/image5.jp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0.xml"/><Relationship Id="rId7"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9/29/2026</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0" r:id="rId12"/>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14000"/>
            <a:lum/>
          </a:blip>
          <a:srcRect/>
          <a:stretch>
            <a:fillRect/>
          </a:stretch>
        </a:blipFill>
        <a:effectLst/>
      </p:bgPr>
    </p:bg>
    <p:spTree>
      <p:nvGrpSpPr>
        <p:cNvPr id="1" name=""/>
        <p:cNvGrpSpPr/>
        <p:nvPr/>
      </p:nvGrpSpPr>
      <p:grpSpPr>
        <a:xfrm>
          <a:off x="0" y="0"/>
          <a:ext cx="0" cy="0"/>
          <a:chOff x="0" y="0"/>
          <a:chExt cx="0" cy="0"/>
        </a:xfrm>
      </p:grpSpPr>
      <p:grpSp>
        <p:nvGrpSpPr>
          <p:cNvPr id="2" name="Masthead">
            <a:extLst>
              <a:ext uri="{FF2B5EF4-FFF2-40B4-BE49-F238E27FC236}">
                <a16:creationId xmlns:a16="http://schemas.microsoft.com/office/drawing/2014/main" id="{C8DBA5D5-0209-C94B-99BC-B3F77BEE93F9}"/>
              </a:ext>
            </a:extLst>
          </p:cNvPr>
          <p:cNvGrpSpPr/>
          <p:nvPr/>
        </p:nvGrpSpPr>
        <p:grpSpPr>
          <a:xfrm>
            <a:off x="0" y="-1"/>
            <a:ext cx="12192000" cy="572589"/>
            <a:chOff x="0" y="-1"/>
            <a:chExt cx="9144000" cy="572589"/>
          </a:xfrm>
        </p:grpSpPr>
        <p:sp>
          <p:nvSpPr>
            <p:cNvPr id="13" name="Rectangle 12">
              <a:extLst>
                <a:ext uri="{FF2B5EF4-FFF2-40B4-BE49-F238E27FC236}">
                  <a16:creationId xmlns:a16="http://schemas.microsoft.com/office/drawing/2014/main" id="{F0EAC73F-8000-9D48-B1F7-88AD63C314D1}"/>
                </a:ext>
                <a:ext uri="{C183D7F6-B498-43B3-948B-1728B52AA6E4}">
                  <adec:decorative xmlns:adec="http://schemas.microsoft.com/office/drawing/2017/decorative" val="1"/>
                </a:ext>
              </a:extLst>
            </p:cNvPr>
            <p:cNvSpPr/>
            <p:nvPr userDrawn="1"/>
          </p:nvSpPr>
          <p:spPr>
            <a:xfrm>
              <a:off x="0" y="-1"/>
              <a:ext cx="9144000" cy="136525"/>
            </a:xfrm>
            <a:prstGeom prst="rect">
              <a:avLst/>
            </a:prstGeom>
            <a:solidFill>
              <a:srgbClr val="67C521"/>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3" name="Picture 2" descr="Michigan State University logo">
              <a:extLst>
                <a:ext uri="{FF2B5EF4-FFF2-40B4-BE49-F238E27FC236}">
                  <a16:creationId xmlns:a16="http://schemas.microsoft.com/office/drawing/2014/main" id="{B4C3FFAF-5D42-C347-9299-CC7C5EE8D206}"/>
                </a:ext>
              </a:extLst>
            </p:cNvPr>
            <p:cNvPicPr>
              <a:picLocks noChangeAspect="1"/>
            </p:cNvPicPr>
            <p:nvPr userDrawn="1"/>
          </p:nvPicPr>
          <p:blipFill>
            <a:blip r:embed="rId8"/>
            <a:stretch>
              <a:fillRect/>
            </a:stretch>
          </p:blipFill>
          <p:spPr>
            <a:xfrm>
              <a:off x="5640038" y="289664"/>
              <a:ext cx="3351561" cy="282924"/>
            </a:xfrm>
            <a:prstGeom prst="rect">
              <a:avLst/>
            </a:prstGeom>
          </p:spPr>
        </p:pic>
      </p:gr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lumMod val="65000"/>
                    <a:lumOff val="35000"/>
                  </a:schemeClr>
                </a:solidFill>
                <a:latin typeface="Gotham Book"/>
                <a:ea typeface="+mn-ea"/>
                <a:cs typeface="+mn-cs"/>
              </a:defRPr>
            </a:lvl1pPr>
          </a:lstStyle>
          <a:p>
            <a:pPr>
              <a:defRPr/>
            </a:pPr>
            <a:fld id="{FB44CCF9-D185-2447-94DE-2F097F7C2422}" type="datetime1">
              <a:rPr lang="en-US"/>
              <a:pPr>
                <a:defRPr/>
              </a:pPr>
              <a:t>9/29/2026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lumMod val="65000"/>
                    <a:lumOff val="35000"/>
                  </a:schemeClr>
                </a:solidFill>
                <a:latin typeface="Gotham Book"/>
                <a:ea typeface="+mn-ea"/>
                <a:cs typeface="+mn-cs"/>
              </a:defRPr>
            </a:lvl1pPr>
          </a:lstStyle>
          <a:p>
            <a:pPr>
              <a:defRPr/>
            </a:pPr>
            <a:r>
              <a:rPr lang="en-US"/>
              <a:t>Footer</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ln>
                  <a:noFill/>
                </a:ln>
                <a:solidFill>
                  <a:schemeClr val="tx1">
                    <a:lumMod val="65000"/>
                    <a:lumOff val="35000"/>
                  </a:schemeClr>
                </a:solidFill>
                <a:latin typeface="Gotham Book"/>
                <a:ea typeface="+mn-ea"/>
                <a:cs typeface="+mn-cs"/>
              </a:defRPr>
            </a:lvl1pPr>
          </a:lstStyle>
          <a:p>
            <a:pPr>
              <a:defRPr/>
            </a:pPr>
            <a:fld id="{E1544D71-77D6-5B4F-A1FC-5CA064DBD196}" type="slidenum">
              <a:rPr lang="en-US"/>
              <a:pPr>
                <a:defRPr/>
              </a:pPr>
              <a:t>‹#›</a:t>
            </a:fld>
            <a:endParaRPr lang="en-US" dirty="0"/>
          </a:p>
        </p:txBody>
      </p:sp>
    </p:spTree>
    <p:extLst>
      <p:ext uri="{BB962C8B-B14F-4D97-AF65-F5344CB8AC3E}">
        <p14:creationId xmlns:p14="http://schemas.microsoft.com/office/powerpoint/2010/main" val="276729505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Lst>
  <p:txStyles>
    <p:titleStyle>
      <a:lvl1pPr algn="ctr" defTabSz="457200" rtl="0" eaLnBrk="1" fontAlgn="base" hangingPunct="1">
        <a:spcBef>
          <a:spcPct val="0"/>
        </a:spcBef>
        <a:spcAft>
          <a:spcPct val="0"/>
        </a:spcAft>
        <a:defRPr sz="4400" kern="1200">
          <a:solidFill>
            <a:schemeClr val="tx1"/>
          </a:solidFill>
          <a:latin typeface="Gotham Book"/>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Gotham Book"/>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otham Book"/>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otham Book"/>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2" name="Picture 1" descr="Spartan helmet graphic with text that reads Spartans Will"/>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19513" y="369146"/>
            <a:ext cx="4564024" cy="1392982"/>
          </a:xfrm>
          <a:prstGeom prst="rect">
            <a:avLst/>
          </a:prstGeom>
        </p:spPr>
      </p:pic>
    </p:spTree>
    <p:extLst>
      <p:ext uri="{BB962C8B-B14F-4D97-AF65-F5344CB8AC3E}">
        <p14:creationId xmlns:p14="http://schemas.microsoft.com/office/powerpoint/2010/main" val="511106321"/>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txStyles>
    <p:titleStyle>
      <a:lvl1pPr algn="ctr" defTabSz="457200" rtl="0" eaLnBrk="1" fontAlgn="base" hangingPunct="1">
        <a:spcBef>
          <a:spcPct val="0"/>
        </a:spcBef>
        <a:spcAft>
          <a:spcPct val="0"/>
        </a:spcAft>
        <a:defRPr sz="4400" kern="1200">
          <a:solidFill>
            <a:schemeClr val="tx1"/>
          </a:solidFill>
          <a:latin typeface="Gotham Book"/>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9pPr>
    </p:titleStyle>
    <p:bodyStyle>
      <a:lvl1pPr algn="ctr" defTabSz="457200" rtl="0" eaLnBrk="1" fontAlgn="base" hangingPunct="1">
        <a:spcBef>
          <a:spcPct val="20000"/>
        </a:spcBef>
        <a:spcAft>
          <a:spcPct val="0"/>
        </a:spcAft>
        <a:defRPr sz="4000" b="1"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otham Book"/>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otham Book"/>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jpeg"/><Relationship Id="rId7" Type="http://schemas.openxmlformats.org/officeDocument/2006/relationships/diagramLayout" Target="../diagrams/layout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3.png"/><Relationship Id="rId10" Type="http://schemas.microsoft.com/office/2007/relationships/diagramDrawing" Target="../diagrams/drawing1.xml"/><Relationship Id="rId4" Type="http://schemas.openxmlformats.org/officeDocument/2006/relationships/image" Target="../media/image2.png"/><Relationship Id="rId9" Type="http://schemas.openxmlformats.org/officeDocument/2006/relationships/diagramColors" Target="../diagrams/colors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13.png"/><Relationship Id="rId4" Type="http://schemas.openxmlformats.org/officeDocument/2006/relationships/diagramData" Target="../diagrams/data2.xml"/><Relationship Id="rId9" Type="http://schemas.openxmlformats.org/officeDocument/2006/relationships/customXml" Target="../ink/ink1.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13.png"/><Relationship Id="rId4" Type="http://schemas.openxmlformats.org/officeDocument/2006/relationships/diagramData" Target="../diagrams/data3.xml"/><Relationship Id="rId9" Type="http://schemas.openxmlformats.org/officeDocument/2006/relationships/customXml" Target="../ink/ink2.xml"/></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png"/><Relationship Id="rId7" Type="http://schemas.openxmlformats.org/officeDocument/2006/relationships/diagramColors" Target="../diagrams/colors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png"/><Relationship Id="rId7" Type="http://schemas.openxmlformats.org/officeDocument/2006/relationships/diagramColors" Target="../diagrams/colors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8.xml.rels><?xml version="1.0" encoding="UTF-8" standalone="yes"?>
<Relationships xmlns="http://schemas.openxmlformats.org/package/2006/relationships"><Relationship Id="rId8" Type="http://schemas.openxmlformats.org/officeDocument/2006/relationships/hyperlink" Target="https://mitch.web.unc.edu/wp-content/uploads/sites/4922/2017/02/MitchGradSchoolAdvice.pdf#page=21.09" TargetMode="Externa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admissions.msu.edu/apply/graduate-students"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oiss.isp.msu.edu/immigration1/immigration-alerts/new-dhs-rule-end-duration-status/" TargetMode="External"/><Relationship Id="rId5" Type="http://schemas.openxmlformats.org/officeDocument/2006/relationships/hyperlink" Target="https://grad.msu.edu/admissions/apply/international-applicants" TargetMode="External"/><Relationship Id="rId4" Type="http://schemas.openxmlformats.org/officeDocument/2006/relationships/hyperlink" Target="https://psychology.msu.edu/_assets/pdfs/grads-prospective/gradapplicationguidance.pdf"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psychology.msu.edu/index.html" TargetMode="External"/><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image" Target="../media/image1.jpeg"/><Relationship Id="rId7" Type="http://schemas.openxmlformats.org/officeDocument/2006/relationships/image" Target="../media/image19.jpeg"/><Relationship Id="rId12"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diagramColors" Target="../diagrams/colors8.xml"/><Relationship Id="rId5" Type="http://schemas.openxmlformats.org/officeDocument/2006/relationships/image" Target="../media/image3.png"/><Relationship Id="rId10" Type="http://schemas.openxmlformats.org/officeDocument/2006/relationships/diagramQuickStyle" Target="../diagrams/quickStyle8.xml"/><Relationship Id="rId4" Type="http://schemas.openxmlformats.org/officeDocument/2006/relationships/image" Target="../media/image2.png"/><Relationship Id="rId9"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118" name="Rectangle 117">
            <a:extLst>
              <a:ext uri="{FF2B5EF4-FFF2-40B4-BE49-F238E27FC236}">
                <a16:creationId xmlns:a16="http://schemas.microsoft.com/office/drawing/2014/main" id="{56CDEC81-804D-46B6-95DA-DEF2A7586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0" name="Picture 119">
            <a:extLst>
              <a:ext uri="{FF2B5EF4-FFF2-40B4-BE49-F238E27FC236}">
                <a16:creationId xmlns:a16="http://schemas.microsoft.com/office/drawing/2014/main" id="{70333DD4-1BAD-4A0F-97CE-BC0365285F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22" name="Picture 121">
            <a:extLst>
              <a:ext uri="{FF2B5EF4-FFF2-40B4-BE49-F238E27FC236}">
                <a16:creationId xmlns:a16="http://schemas.microsoft.com/office/drawing/2014/main" id="{B00B2048-F340-478F-9B06-A78BBA2D67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24" name="Rectangle 123">
            <a:extLst>
              <a:ext uri="{FF2B5EF4-FFF2-40B4-BE49-F238E27FC236}">
                <a16:creationId xmlns:a16="http://schemas.microsoft.com/office/drawing/2014/main" id="{0E845C87-7EAA-46AF-B7BA-7D9A27F7F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id="{6AAAE793-35FD-4F15-816E-C3B8E037B0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id="{E2A5D4C3-50B1-4596-A008-B91727460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762" y="0"/>
            <a:ext cx="384908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ree Michigan State Logo Transparent, Download Free Michigan State Logo  Transparent png images, Free ClipArts on Clipart Library">
            <a:extLst>
              <a:ext uri="{FF2B5EF4-FFF2-40B4-BE49-F238E27FC236}">
                <a16:creationId xmlns:a16="http://schemas.microsoft.com/office/drawing/2014/main" id="{8D292BE2-B7C7-7F42-9D9B-9D5CC145F86C}"/>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326490" y="1591248"/>
            <a:ext cx="3216065" cy="3675502"/>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130" name="Rectangle 129">
            <a:extLst>
              <a:ext uri="{FF2B5EF4-FFF2-40B4-BE49-F238E27FC236}">
                <a16:creationId xmlns:a16="http://schemas.microsoft.com/office/drawing/2014/main" id="{E9129AA9-E0F9-4F97-BBA2-96A79DEFF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2940" y="0"/>
            <a:ext cx="652490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0FD498-DF98-A643-B1F5-A360ED04409A}"/>
              </a:ext>
            </a:extLst>
          </p:cNvPr>
          <p:cNvSpPr>
            <a:spLocks noGrp="1"/>
          </p:cNvSpPr>
          <p:nvPr>
            <p:ph type="ctrTitle"/>
          </p:nvPr>
        </p:nvSpPr>
        <p:spPr>
          <a:xfrm>
            <a:off x="5826851" y="3428998"/>
            <a:ext cx="4745117" cy="2268559"/>
          </a:xfrm>
        </p:spPr>
        <p:txBody>
          <a:bodyPr>
            <a:normAutofit fontScale="90000"/>
          </a:bodyPr>
          <a:lstStyle/>
          <a:p>
            <a:r>
              <a:rPr lang="en-US" dirty="0"/>
              <a:t>MSU Clinical Science Area</a:t>
            </a:r>
            <a:br>
              <a:rPr lang="en-US" dirty="0"/>
            </a:br>
            <a:r>
              <a:rPr lang="en-US" sz="2200" dirty="0"/>
              <a:t>Dr. Alytia Levendosky</a:t>
            </a:r>
            <a:br>
              <a:rPr lang="en-US" sz="2200" dirty="0"/>
            </a:br>
            <a:r>
              <a:rPr lang="en-US" sz="2200" dirty="0"/>
              <a:t> (Chair of Admissions)</a:t>
            </a:r>
          </a:p>
        </p:txBody>
      </p:sp>
      <p:sp>
        <p:nvSpPr>
          <p:cNvPr id="3" name="Subtitle 2">
            <a:extLst>
              <a:ext uri="{FF2B5EF4-FFF2-40B4-BE49-F238E27FC236}">
                <a16:creationId xmlns:a16="http://schemas.microsoft.com/office/drawing/2014/main" id="{3117FD2D-0121-E244-8313-AD2E698C2495}"/>
              </a:ext>
            </a:extLst>
          </p:cNvPr>
          <p:cNvSpPr>
            <a:spLocks noGrp="1"/>
          </p:cNvSpPr>
          <p:nvPr>
            <p:ph type="subTitle" idx="1"/>
          </p:nvPr>
        </p:nvSpPr>
        <p:spPr>
          <a:xfrm>
            <a:off x="5999205" y="2268786"/>
            <a:ext cx="4572764" cy="1160213"/>
          </a:xfrm>
        </p:spPr>
        <p:txBody>
          <a:bodyPr>
            <a:normAutofit/>
          </a:bodyPr>
          <a:lstStyle/>
          <a:p>
            <a:r>
              <a:rPr lang="en-US" sz="3200" dirty="0"/>
              <a:t>Welcome!</a:t>
            </a:r>
          </a:p>
        </p:txBody>
      </p:sp>
      <p:sp>
        <p:nvSpPr>
          <p:cNvPr id="132" name="Rectangle 131">
            <a:extLst>
              <a:ext uri="{FF2B5EF4-FFF2-40B4-BE49-F238E27FC236}">
                <a16:creationId xmlns:a16="http://schemas.microsoft.com/office/drawing/2014/main" id="{947C8A03-A59D-4813-A456-D2D23826D5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31734" y="231960"/>
            <a:ext cx="3384630" cy="6391933"/>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3024641D-BB05-4708-8F6A-9824DECAF1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2889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3B605E-97D6-8E01-F2F2-D10B274A014B}"/>
              </a:ext>
            </a:extLst>
          </p:cNvPr>
          <p:cNvSpPr>
            <a:spLocks noGrp="1"/>
          </p:cNvSpPr>
          <p:nvPr>
            <p:ph idx="4294967295"/>
          </p:nvPr>
        </p:nvSpPr>
        <p:spPr>
          <a:xfrm>
            <a:off x="609600" y="2080980"/>
            <a:ext cx="10972800" cy="4024312"/>
          </a:xfrm>
          <a:prstGeom prst="rect">
            <a:avLst/>
          </a:prstGeom>
        </p:spPr>
        <p:txBody>
          <a:bodyPr/>
          <a:lstStyle/>
          <a:p>
            <a:pPr marL="342900" lvl="0" indent="-342900">
              <a:buFont typeface="Arial" panose="020B0604020202020204" pitchFamily="34" charset="0"/>
              <a:buChar char="•"/>
            </a:pPr>
            <a:r>
              <a:rPr lang="en-US" b="0" i="0" dirty="0">
                <a:solidFill>
                  <a:schemeClr val="bg1"/>
                </a:solidFill>
                <a:effectLst/>
                <a:latin typeface="Calibri" panose="020F0502020204030204" pitchFamily="34" charset="0"/>
              </a:rPr>
              <a:t>Behavioral Neuroscience (BNS)</a:t>
            </a:r>
            <a:endParaRPr lang="en-US" dirty="0">
              <a:solidFill>
                <a:schemeClr val="bg1"/>
              </a:solidFill>
            </a:endParaRPr>
          </a:p>
          <a:p>
            <a:pPr marL="342900" lvl="0" indent="-342900">
              <a:buFont typeface="Arial" panose="020B0604020202020204" pitchFamily="34" charset="0"/>
              <a:buChar char="•"/>
            </a:pPr>
            <a:r>
              <a:rPr lang="en-US" b="1" i="0" dirty="0">
                <a:solidFill>
                  <a:schemeClr val="bg1"/>
                </a:solidFill>
                <a:effectLst/>
                <a:latin typeface="Calibri" panose="020F0502020204030204" pitchFamily="34" charset="0"/>
              </a:rPr>
              <a:t>Clinical Science (CS)</a:t>
            </a:r>
            <a:endParaRPr lang="en-US" b="1" i="0" dirty="0">
              <a:solidFill>
                <a:schemeClr val="bg1"/>
              </a:solidFill>
              <a:effectLst/>
              <a:latin typeface="Lato" panose="020F0502020204030203" pitchFamily="34" charset="0"/>
            </a:endParaRPr>
          </a:p>
          <a:p>
            <a:pPr marL="342900" lvl="0" indent="-342900">
              <a:buFont typeface="Arial" panose="020B0604020202020204" pitchFamily="34" charset="0"/>
              <a:buChar char="•"/>
            </a:pPr>
            <a:r>
              <a:rPr lang="en-US" b="0" i="0" dirty="0">
                <a:solidFill>
                  <a:schemeClr val="bg1"/>
                </a:solidFill>
                <a:effectLst/>
                <a:latin typeface="Calibri" panose="020F0502020204030204" pitchFamily="34" charset="0"/>
              </a:rPr>
              <a:t>Cognition and Cognitive Neuroscience (CCN)</a:t>
            </a:r>
            <a:endParaRPr lang="en-US" b="0" i="0" dirty="0">
              <a:solidFill>
                <a:schemeClr val="bg1"/>
              </a:solidFill>
              <a:effectLst/>
              <a:latin typeface="Lato" panose="020F0502020204030203" pitchFamily="34" charset="0"/>
            </a:endParaRPr>
          </a:p>
          <a:p>
            <a:pPr marL="342900" lvl="0" indent="-342900">
              <a:buFont typeface="Arial" panose="020B0604020202020204" pitchFamily="34" charset="0"/>
              <a:buChar char="•"/>
            </a:pPr>
            <a:r>
              <a:rPr lang="en-US" b="0" i="0" dirty="0">
                <a:solidFill>
                  <a:schemeClr val="bg1"/>
                </a:solidFill>
                <a:effectLst/>
                <a:latin typeface="Calibri" panose="020F0502020204030204" pitchFamily="34" charset="0"/>
              </a:rPr>
              <a:t>Ecological/Community Psychology (ECO)</a:t>
            </a:r>
            <a:endParaRPr lang="en-US" b="0" i="0" dirty="0">
              <a:solidFill>
                <a:schemeClr val="bg1"/>
              </a:solidFill>
              <a:effectLst/>
              <a:latin typeface="Lato" panose="020F0502020204030203" pitchFamily="34" charset="0"/>
            </a:endParaRPr>
          </a:p>
          <a:p>
            <a:pPr marL="342900" lvl="0" indent="-342900">
              <a:buFont typeface="Arial" panose="020B0604020202020204" pitchFamily="34" charset="0"/>
              <a:buChar char="•"/>
            </a:pPr>
            <a:r>
              <a:rPr lang="en-US" b="0" i="0" dirty="0">
                <a:solidFill>
                  <a:schemeClr val="bg1"/>
                </a:solidFill>
                <a:effectLst/>
                <a:latin typeface="Calibri" panose="020F0502020204030204" pitchFamily="34" charset="0"/>
              </a:rPr>
              <a:t>Organizational Psychology (ORG)</a:t>
            </a:r>
            <a:endParaRPr lang="en-US" b="0" i="0" dirty="0">
              <a:solidFill>
                <a:schemeClr val="bg1"/>
              </a:solidFill>
              <a:effectLst/>
              <a:latin typeface="Lato" panose="020F0502020204030203" pitchFamily="34" charset="0"/>
            </a:endParaRPr>
          </a:p>
          <a:p>
            <a:pPr marL="342900" lvl="0" indent="-342900">
              <a:buFont typeface="Arial" panose="020B0604020202020204" pitchFamily="34" charset="0"/>
              <a:buChar char="•"/>
            </a:pPr>
            <a:r>
              <a:rPr lang="en-US" b="0" i="0" dirty="0">
                <a:solidFill>
                  <a:schemeClr val="bg1"/>
                </a:solidFill>
                <a:effectLst/>
                <a:latin typeface="Calibri" panose="020F0502020204030204" pitchFamily="34" charset="0"/>
              </a:rPr>
              <a:t>Social/Personality Psychology (S/P)</a:t>
            </a:r>
            <a:endParaRPr lang="en-US" b="0" i="0" dirty="0">
              <a:solidFill>
                <a:schemeClr val="bg1"/>
              </a:solidFill>
              <a:effectLst/>
              <a:latin typeface="Lato" panose="020F0502020204030203" pitchFamily="34" charset="0"/>
            </a:endParaRPr>
          </a:p>
          <a:p>
            <a:endParaRPr lang="en-US" dirty="0">
              <a:solidFill>
                <a:schemeClr val="bg1"/>
              </a:solidFill>
            </a:endParaRPr>
          </a:p>
        </p:txBody>
      </p:sp>
    </p:spTree>
    <p:extLst>
      <p:ext uri="{BB962C8B-B14F-4D97-AF65-F5344CB8AC3E}">
        <p14:creationId xmlns:p14="http://schemas.microsoft.com/office/powerpoint/2010/main" val="79514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45B6243D-1659-4D4B-806E-6EB5F798AB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0" name="Picture 39">
            <a:extLst>
              <a:ext uri="{FF2B5EF4-FFF2-40B4-BE49-F238E27FC236}">
                <a16:creationId xmlns:a16="http://schemas.microsoft.com/office/drawing/2014/main" id="{74FECEB1-EC11-4546-A647-2BC14FFC4EB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1" name="Rectangle 40">
            <a:extLst>
              <a:ext uri="{FF2B5EF4-FFF2-40B4-BE49-F238E27FC236}">
                <a16:creationId xmlns:a16="http://schemas.microsoft.com/office/drawing/2014/main" id="{B681A340-4E9C-4A53-8BF1-A9554FC8D0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2" name="Rectangle 41">
            <a:extLst>
              <a:ext uri="{FF2B5EF4-FFF2-40B4-BE49-F238E27FC236}">
                <a16:creationId xmlns:a16="http://schemas.microsoft.com/office/drawing/2014/main" id="{F0AB25C7-C9A2-4029-B780-972A17ACB8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3" name="Rectangle 42">
            <a:extLst>
              <a:ext uri="{FF2B5EF4-FFF2-40B4-BE49-F238E27FC236}">
                <a16:creationId xmlns:a16="http://schemas.microsoft.com/office/drawing/2014/main" id="{01519CBC-04B6-49F8-BE9C-C3FA4966C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 name="Rectangle 43">
            <a:extLst>
              <a:ext uri="{FF2B5EF4-FFF2-40B4-BE49-F238E27FC236}">
                <a16:creationId xmlns:a16="http://schemas.microsoft.com/office/drawing/2014/main" id="{F0D9536D-8205-4CE1-B98A-CE9695A7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5" name="TextBox 44">
            <a:extLst>
              <a:ext uri="{FF2B5EF4-FFF2-40B4-BE49-F238E27FC236}">
                <a16:creationId xmlns:a16="http://schemas.microsoft.com/office/drawing/2014/main" id="{E2872EB9-81ED-49FE-81A8-B2DE3B3CDDE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46" name="Rectangle 45">
            <a:extLst>
              <a:ext uri="{FF2B5EF4-FFF2-40B4-BE49-F238E27FC236}">
                <a16:creationId xmlns:a16="http://schemas.microsoft.com/office/drawing/2014/main" id="{B59CD79B-13FF-4DE6-AF06-77B560C628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1"/>
            <a:ext cx="1118446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402D77BF-B8EB-4AFE-AC21-08C836EF16A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 name="Title 1">
            <a:extLst>
              <a:ext uri="{FF2B5EF4-FFF2-40B4-BE49-F238E27FC236}">
                <a16:creationId xmlns:a16="http://schemas.microsoft.com/office/drawing/2014/main" id="{3F102694-D262-B940-B7BC-56A7B48F6F42}"/>
              </a:ext>
            </a:extLst>
          </p:cNvPr>
          <p:cNvSpPr>
            <a:spLocks noGrp="1"/>
          </p:cNvSpPr>
          <p:nvPr>
            <p:ph type="title" idx="4294967295"/>
          </p:nvPr>
        </p:nvSpPr>
        <p:spPr>
          <a:xfrm>
            <a:off x="2598568" y="360194"/>
            <a:ext cx="7617314" cy="762781"/>
          </a:xfrm>
        </p:spPr>
        <p:txBody>
          <a:bodyPr vert="horz" lIns="91440" tIns="45720" rIns="91440" bIns="45720" rtlCol="0" anchor="t">
            <a:normAutofit/>
          </a:bodyPr>
          <a:lstStyle/>
          <a:p>
            <a:pPr algn="l"/>
            <a:r>
              <a:rPr lang="en-US" dirty="0"/>
              <a:t>Overview of MSU Clinical Science</a:t>
            </a:r>
          </a:p>
        </p:txBody>
      </p:sp>
      <p:graphicFrame>
        <p:nvGraphicFramePr>
          <p:cNvPr id="12" name="Content Placeholder 2">
            <a:extLst>
              <a:ext uri="{FF2B5EF4-FFF2-40B4-BE49-F238E27FC236}">
                <a16:creationId xmlns:a16="http://schemas.microsoft.com/office/drawing/2014/main" id="{DF53B05F-1305-4EEE-925F-0D3D8B905E21}"/>
              </a:ext>
            </a:extLst>
          </p:cNvPr>
          <p:cNvGraphicFramePr>
            <a:graphicFrameLocks noGrp="1"/>
          </p:cNvGraphicFramePr>
          <p:nvPr>
            <p:ph idx="4294967295"/>
            <p:extLst>
              <p:ext uri="{D42A27DB-BD31-4B8C-83A1-F6EECF244321}">
                <p14:modId xmlns:p14="http://schemas.microsoft.com/office/powerpoint/2010/main" val="1027095461"/>
              </p:ext>
            </p:extLst>
          </p:nvPr>
        </p:nvGraphicFramePr>
        <p:xfrm>
          <a:off x="2611807" y="1262525"/>
          <a:ext cx="8572660" cy="51689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44825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graphicEl>
                                              <a:dgm id="{A902C79F-FA47-4AFC-B682-581DBB4B600C}"/>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graphicEl>
                                              <a:dgm id="{1E6D9910-6C27-4C0C-A4F6-E0A02531CD4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graphicEl>
                                              <a:dgm id="{A4D47274-0DBC-479C-A9B5-4DBD0238178B}"/>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11695142-92E2-4FEF-BB97-22250CEB09D1}"/>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graphicEl>
                                              <a:dgm id="{184981F5-C51A-468E-B754-E74B0EFFDC7E}"/>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graphicEl>
                                              <a:dgm id="{B512C0A6-CE26-459B-AEA6-D69E121CAAFC}"/>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graphicEl>
                                              <a:dgm id="{84269795-855C-4EA0-8D2A-22FB01CC9C5B}"/>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graphicEl>
                                              <a:dgm id="{0CA20A2D-A2F8-4B1E-8CF1-F2CE3EC96B49}"/>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graphicEl>
                                              <a:dgm id="{DE45B8B0-3145-4125-B4A4-B71AA02A3BDF}"/>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graphicEl>
                                              <a:dgm id="{C655902F-38FF-4B41-AF00-BF881E8F7C70}"/>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graphicEl>
                                              <a:dgm id="{073D4EBC-5639-4E62-A07E-AD45015B6D79}"/>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graphicEl>
                                              <a:dgm id="{90198F18-0BC8-4C47-8926-2130E1FE232C}"/>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graphicEl>
                                              <a:dgm id="{4B472D88-3E1D-4540-B61B-2A3F47CC1989}"/>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graphicEl>
                                              <a:dgm id="{7754FBE6-E52A-4A5F-A812-EFDF8AB47232}"/>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graphicEl>
                                              <a:dgm id="{C09BBE36-2F42-4519-8769-CFE9CE2A1256}"/>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uiExpand="1">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2694-D262-B940-B7BC-56A7B48F6F42}"/>
              </a:ext>
            </a:extLst>
          </p:cNvPr>
          <p:cNvSpPr>
            <a:spLocks noGrp="1"/>
          </p:cNvSpPr>
          <p:nvPr>
            <p:ph type="title"/>
          </p:nvPr>
        </p:nvSpPr>
        <p:spPr/>
        <p:txBody>
          <a:bodyPr>
            <a:normAutofit/>
          </a:bodyPr>
          <a:lstStyle/>
          <a:p>
            <a:pPr algn="l"/>
            <a:br>
              <a:rPr lang="en-US" dirty="0"/>
            </a:br>
            <a:r>
              <a:rPr lang="en-US" dirty="0"/>
              <a:t>MSU Clinical Science Research</a:t>
            </a:r>
          </a:p>
        </p:txBody>
      </p:sp>
      <p:graphicFrame>
        <p:nvGraphicFramePr>
          <p:cNvPr id="7" name="Content Placeholder 2">
            <a:extLst>
              <a:ext uri="{FF2B5EF4-FFF2-40B4-BE49-F238E27FC236}">
                <a16:creationId xmlns:a16="http://schemas.microsoft.com/office/drawing/2014/main" id="{E091072D-C9DC-430B-96BE-92DA0D5284C9}"/>
              </a:ext>
            </a:extLst>
          </p:cNvPr>
          <p:cNvGraphicFramePr>
            <a:graphicFrameLocks noGrp="1"/>
          </p:cNvGraphicFramePr>
          <p:nvPr>
            <p:ph sz="half" idx="1"/>
            <p:extLst>
              <p:ext uri="{D42A27DB-BD31-4B8C-83A1-F6EECF244321}">
                <p14:modId xmlns:p14="http://schemas.microsoft.com/office/powerpoint/2010/main" val="996491991"/>
              </p:ext>
            </p:extLst>
          </p:nvPr>
        </p:nvGraphicFramePr>
        <p:xfrm>
          <a:off x="1539087" y="2222384"/>
          <a:ext cx="8466304" cy="39973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mc:AlternateContent xmlns:mc="http://schemas.openxmlformats.org/markup-compatibility/2006" xmlns:p14="http://schemas.microsoft.com/office/powerpoint/2010/main">
        <mc:Choice Requires="p14">
          <p:contentPart p14:bwMode="auto" r:id="rId9">
            <p14:nvContentPartPr>
              <p14:cNvPr id="499" name="Ink 498">
                <a:extLst>
                  <a:ext uri="{FF2B5EF4-FFF2-40B4-BE49-F238E27FC236}">
                    <a16:creationId xmlns:a16="http://schemas.microsoft.com/office/drawing/2014/main" id="{98C11521-623B-9802-108D-166DBC083593}"/>
                  </a:ext>
                </a:extLst>
              </p14:cNvPr>
              <p14:cNvContentPartPr/>
              <p14:nvPr/>
            </p14:nvContentPartPr>
            <p14:xfrm>
              <a:off x="8603848" y="6583101"/>
              <a:ext cx="14468" cy="14468"/>
            </p14:xfrm>
          </p:contentPart>
        </mc:Choice>
        <mc:Fallback xmlns="">
          <p:pic>
            <p:nvPicPr>
              <p:cNvPr id="499" name="Ink 498">
                <a:extLst>
                  <a:ext uri="{FF2B5EF4-FFF2-40B4-BE49-F238E27FC236}">
                    <a16:creationId xmlns:a16="http://schemas.microsoft.com/office/drawing/2014/main" id="{98C11521-623B-9802-108D-166DBC083593}"/>
                  </a:ext>
                </a:extLst>
              </p:cNvPr>
              <p:cNvPicPr/>
              <p:nvPr/>
            </p:nvPicPr>
            <p:blipFill>
              <a:blip r:embed="rId10"/>
              <a:stretch>
                <a:fillRect/>
              </a:stretch>
            </p:blipFill>
            <p:spPr>
              <a:xfrm>
                <a:off x="6433648" y="2257169"/>
                <a:ext cx="4340400" cy="8680800"/>
              </a:xfrm>
              <a:prstGeom prst="rect">
                <a:avLst/>
              </a:prstGeom>
            </p:spPr>
          </p:pic>
        </mc:Fallback>
      </mc:AlternateContent>
    </p:spTree>
    <p:extLst>
      <p:ext uri="{BB962C8B-B14F-4D97-AF65-F5344CB8AC3E}">
        <p14:creationId xmlns:p14="http://schemas.microsoft.com/office/powerpoint/2010/main" val="253683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2EE9B74D-BAF4-6C42-B814-B3784097360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79BFEB71-E60A-A741-92A1-5A59BD189AB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7E333621-4C68-3048-A1FC-97E653C69B74}"/>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8AD7EB6A-7BB7-C548-9110-F111B3D42A8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6EFCA8C5-9F02-4F90-817F-4486CA6A5D80}"/>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dgm id="{3FE33617-0675-FE44-8EA5-A5AC49418C90}"/>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dgm id="{23BF210C-4AF9-9145-89BF-9F4F2394A76B}"/>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dgm id="{3678CCFE-79DA-FC43-8C02-A9E115D8F34D}"/>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graphicEl>
                                              <a:dgm id="{10C79BDF-C389-431C-9150-707ADA95F4C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a:extLst>
            <a:ext uri="{FF2B5EF4-FFF2-40B4-BE49-F238E27FC236}">
              <a16:creationId xmlns:a16="http://schemas.microsoft.com/office/drawing/2014/main" id="{CDF2E043-5A13-3AA5-05F4-043F310E49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5416F7-BB9D-C084-60CF-4ABDF78A061D}"/>
              </a:ext>
            </a:extLst>
          </p:cNvPr>
          <p:cNvSpPr>
            <a:spLocks noGrp="1"/>
          </p:cNvSpPr>
          <p:nvPr>
            <p:ph type="title"/>
          </p:nvPr>
        </p:nvSpPr>
        <p:spPr/>
        <p:txBody>
          <a:bodyPr>
            <a:normAutofit/>
          </a:bodyPr>
          <a:lstStyle/>
          <a:p>
            <a:pPr algn="l"/>
            <a:br>
              <a:rPr lang="en-US" dirty="0"/>
            </a:br>
            <a:r>
              <a:rPr lang="en-US" dirty="0"/>
              <a:t>MSU Clinical Science Research</a:t>
            </a:r>
          </a:p>
        </p:txBody>
      </p:sp>
      <p:graphicFrame>
        <p:nvGraphicFramePr>
          <p:cNvPr id="7" name="Content Placeholder 2">
            <a:extLst>
              <a:ext uri="{FF2B5EF4-FFF2-40B4-BE49-F238E27FC236}">
                <a16:creationId xmlns:a16="http://schemas.microsoft.com/office/drawing/2014/main" id="{1CE1E161-08A1-B922-3AFE-E061D80F54BF}"/>
              </a:ext>
            </a:extLst>
          </p:cNvPr>
          <p:cNvGraphicFramePr>
            <a:graphicFrameLocks noGrp="1"/>
          </p:cNvGraphicFramePr>
          <p:nvPr>
            <p:ph sz="half" idx="1"/>
            <p:extLst>
              <p:ext uri="{D42A27DB-BD31-4B8C-83A1-F6EECF244321}">
                <p14:modId xmlns:p14="http://schemas.microsoft.com/office/powerpoint/2010/main" val="3096971825"/>
              </p:ext>
            </p:extLst>
          </p:nvPr>
        </p:nvGraphicFramePr>
        <p:xfrm>
          <a:off x="1539087" y="2222384"/>
          <a:ext cx="8466304" cy="39973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mc:AlternateContent xmlns:mc="http://schemas.openxmlformats.org/markup-compatibility/2006" xmlns:p14="http://schemas.microsoft.com/office/powerpoint/2010/main">
        <mc:Choice Requires="p14">
          <p:contentPart p14:bwMode="auto" r:id="rId9">
            <p14:nvContentPartPr>
              <p14:cNvPr id="499" name="Ink 498">
                <a:extLst>
                  <a:ext uri="{FF2B5EF4-FFF2-40B4-BE49-F238E27FC236}">
                    <a16:creationId xmlns:a16="http://schemas.microsoft.com/office/drawing/2014/main" id="{6136D7A0-59FE-9431-9D57-3EA5D6C6B922}"/>
                  </a:ext>
                </a:extLst>
              </p14:cNvPr>
              <p14:cNvContentPartPr/>
              <p14:nvPr/>
            </p14:nvContentPartPr>
            <p14:xfrm>
              <a:off x="8603848" y="6583101"/>
              <a:ext cx="14468" cy="14468"/>
            </p14:xfrm>
          </p:contentPart>
        </mc:Choice>
        <mc:Fallback xmlns="">
          <p:pic>
            <p:nvPicPr>
              <p:cNvPr id="499" name="Ink 498">
                <a:extLst>
                  <a:ext uri="{FF2B5EF4-FFF2-40B4-BE49-F238E27FC236}">
                    <a16:creationId xmlns:a16="http://schemas.microsoft.com/office/drawing/2014/main" id="{98C11521-623B-9802-108D-166DBC083593}"/>
                  </a:ext>
                </a:extLst>
              </p:cNvPr>
              <p:cNvPicPr/>
              <p:nvPr/>
            </p:nvPicPr>
            <p:blipFill>
              <a:blip r:embed="rId10"/>
              <a:stretch>
                <a:fillRect/>
              </a:stretch>
            </p:blipFill>
            <p:spPr>
              <a:xfrm>
                <a:off x="6433648" y="2257169"/>
                <a:ext cx="4340400" cy="8680800"/>
              </a:xfrm>
              <a:prstGeom prst="rect">
                <a:avLst/>
              </a:prstGeom>
            </p:spPr>
          </p:pic>
        </mc:Fallback>
      </mc:AlternateContent>
    </p:spTree>
    <p:extLst>
      <p:ext uri="{BB962C8B-B14F-4D97-AF65-F5344CB8AC3E}">
        <p14:creationId xmlns:p14="http://schemas.microsoft.com/office/powerpoint/2010/main" val="94377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7E333621-4C68-3048-A1FC-97E653C69B74}"/>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3FE33617-0675-FE44-8EA5-A5AC49418C9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23BF210C-4AF9-9145-89BF-9F4F2394A76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10C79BDF-C389-431C-9150-707ADA95F4C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 name="Rectangle 12">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F102694-D262-B940-B7BC-56A7B48F6F42}"/>
              </a:ext>
            </a:extLst>
          </p:cNvPr>
          <p:cNvSpPr>
            <a:spLocks noGrp="1"/>
          </p:cNvSpPr>
          <p:nvPr>
            <p:ph type="title"/>
          </p:nvPr>
        </p:nvSpPr>
        <p:spPr>
          <a:xfrm>
            <a:off x="1337191" y="1064365"/>
            <a:ext cx="2856582" cy="3313671"/>
          </a:xfrm>
        </p:spPr>
        <p:txBody>
          <a:bodyPr>
            <a:normAutofit/>
          </a:bodyPr>
          <a:lstStyle/>
          <a:p>
            <a:pPr algn="l"/>
            <a:r>
              <a:rPr lang="en-US" sz="3600" dirty="0">
                <a:solidFill>
                  <a:schemeClr val="bg1"/>
                </a:solidFill>
              </a:rPr>
              <a:t>MSU Clinical Science Program: </a:t>
            </a:r>
            <a:br>
              <a:rPr lang="en-US" sz="3600" dirty="0">
                <a:solidFill>
                  <a:schemeClr val="bg1"/>
                </a:solidFill>
              </a:rPr>
            </a:br>
            <a:br>
              <a:rPr lang="en-US" sz="3600" dirty="0">
                <a:solidFill>
                  <a:schemeClr val="bg1"/>
                </a:solidFill>
              </a:rPr>
            </a:br>
            <a:r>
              <a:rPr lang="en-US" sz="3600" dirty="0">
                <a:solidFill>
                  <a:schemeClr val="bg1"/>
                </a:solidFill>
              </a:rPr>
              <a:t>Program Elements</a:t>
            </a:r>
          </a:p>
        </p:txBody>
      </p:sp>
      <p:sp>
        <p:nvSpPr>
          <p:cNvPr id="15" name="Rectangle 14">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A67DE20E-F8B1-4132-9028-0DD303BF1726}"/>
              </a:ext>
            </a:extLst>
          </p:cNvPr>
          <p:cNvGraphicFramePr>
            <a:graphicFrameLocks noGrp="1"/>
          </p:cNvGraphicFramePr>
          <p:nvPr>
            <p:ph idx="1"/>
            <p:extLst>
              <p:ext uri="{D42A27DB-BD31-4B8C-83A1-F6EECF244321}">
                <p14:modId xmlns:p14="http://schemas.microsoft.com/office/powerpoint/2010/main" val="3424496617"/>
              </p:ext>
            </p:extLst>
          </p:nvPr>
        </p:nvGraphicFramePr>
        <p:xfrm>
          <a:off x="5093484" y="368300"/>
          <a:ext cx="6704816" cy="63119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828528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994B236A-1D88-1B4E-8984-AC93718080B7}"/>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76E4ABC6-61A9-F447-9AA0-350F2DFE051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AEFE807B-5E4A-8646-9EBD-31EC3AB2560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6F3A5FD4-F82A-2041-80F0-D5DA5D2CD34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graphicEl>
                                              <a:dgm id="{67ACF43C-1204-A546-B248-9837802E97A1}"/>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97CA8657-D845-7946-8E09-68A77DC60E03}"/>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graphicEl>
                                              <a:dgm id="{8FBF2FE1-5096-2B4F-91D3-431C23C6EFB2}"/>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 name="Rectangle 12">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F102694-D262-B940-B7BC-56A7B48F6F42}"/>
              </a:ext>
            </a:extLst>
          </p:cNvPr>
          <p:cNvSpPr>
            <a:spLocks noGrp="1"/>
          </p:cNvSpPr>
          <p:nvPr>
            <p:ph type="title"/>
          </p:nvPr>
        </p:nvSpPr>
        <p:spPr>
          <a:xfrm>
            <a:off x="1337191" y="1064365"/>
            <a:ext cx="2856582" cy="3566629"/>
          </a:xfrm>
        </p:spPr>
        <p:txBody>
          <a:bodyPr>
            <a:normAutofit/>
          </a:bodyPr>
          <a:lstStyle/>
          <a:p>
            <a:pPr algn="l"/>
            <a:r>
              <a:rPr lang="en-US" sz="3600" dirty="0">
                <a:solidFill>
                  <a:schemeClr val="bg1"/>
                </a:solidFill>
              </a:rPr>
              <a:t>MSU Clinical Science Program:</a:t>
            </a:r>
            <a:br>
              <a:rPr lang="en-US" sz="3600" dirty="0">
                <a:solidFill>
                  <a:schemeClr val="bg1"/>
                </a:solidFill>
              </a:rPr>
            </a:br>
            <a:br>
              <a:rPr lang="en-US" sz="3600" dirty="0">
                <a:solidFill>
                  <a:schemeClr val="bg1"/>
                </a:solidFill>
              </a:rPr>
            </a:br>
            <a:r>
              <a:rPr lang="en-US" sz="3600" dirty="0">
                <a:solidFill>
                  <a:schemeClr val="bg1"/>
                </a:solidFill>
              </a:rPr>
              <a:t>Funding, advising, outcomes</a:t>
            </a:r>
          </a:p>
        </p:txBody>
      </p:sp>
      <p:sp>
        <p:nvSpPr>
          <p:cNvPr id="15" name="Rectangle 14">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2BCBB544-D838-4AD8-A8E4-B05CBFCF6DCF}"/>
              </a:ext>
            </a:extLst>
          </p:cNvPr>
          <p:cNvGraphicFramePr>
            <a:graphicFrameLocks noGrp="1"/>
          </p:cNvGraphicFramePr>
          <p:nvPr>
            <p:ph idx="1"/>
            <p:extLst>
              <p:ext uri="{D42A27DB-BD31-4B8C-83A1-F6EECF244321}">
                <p14:modId xmlns:p14="http://schemas.microsoft.com/office/powerpoint/2010/main" val="3394927761"/>
              </p:ext>
            </p:extLst>
          </p:nvPr>
        </p:nvGraphicFramePr>
        <p:xfrm>
          <a:off x="5242138" y="185530"/>
          <a:ext cx="6393270" cy="64538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1451719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9D60E9A2-7CA8-334C-96F0-4A548BEB2130}"/>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8542D289-EFA9-D940-85BD-498423403609}"/>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dgm id="{3F2E6CA4-54BB-FC48-9500-2C2C3E256833}"/>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4A18C358-3ABE-F44E-B834-B6AC84D9F67C}"/>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dgm id="{6941B1DB-E459-1241-9E6F-3E44F11D878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FD63AF16-304F-5643-906E-EF45AC2E4BB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5704" y="1003154"/>
            <a:ext cx="10336695" cy="875092"/>
          </a:xfrm>
        </p:spPr>
        <p:txBody>
          <a:bodyPr>
            <a:normAutofit/>
          </a:bodyPr>
          <a:lstStyle/>
          <a:p>
            <a:r>
              <a:rPr lang="en-US" sz="4500" dirty="0"/>
              <a:t>What makes a strong applicant? </a:t>
            </a:r>
          </a:p>
        </p:txBody>
      </p:sp>
      <p:sp>
        <p:nvSpPr>
          <p:cNvPr id="3" name="Content Placeholder 2"/>
          <p:cNvSpPr>
            <a:spLocks noGrp="1"/>
          </p:cNvSpPr>
          <p:nvPr>
            <p:ph idx="1"/>
          </p:nvPr>
        </p:nvSpPr>
        <p:spPr>
          <a:xfrm>
            <a:off x="4227444" y="1925579"/>
            <a:ext cx="4679092" cy="1536148"/>
          </a:xfrm>
        </p:spPr>
        <p:txBody>
          <a:bodyPr>
            <a:normAutofit/>
          </a:bodyPr>
          <a:lstStyle/>
          <a:p>
            <a:pPr marL="0" indent="0">
              <a:buNone/>
            </a:pPr>
            <a:r>
              <a:rPr lang="en-US" dirty="0"/>
              <a:t>PhD is a </a:t>
            </a:r>
            <a:r>
              <a:rPr lang="en-US" i="1" dirty="0"/>
              <a:t>research </a:t>
            </a:r>
            <a:r>
              <a:rPr lang="en-US" dirty="0"/>
              <a:t>degree</a:t>
            </a:r>
          </a:p>
        </p:txBody>
      </p:sp>
      <p:graphicFrame>
        <p:nvGraphicFramePr>
          <p:cNvPr id="5" name="Content Placeholder 4">
            <a:extLst>
              <a:ext uri="{FF2B5EF4-FFF2-40B4-BE49-F238E27FC236}">
                <a16:creationId xmlns:a16="http://schemas.microsoft.com/office/drawing/2014/main" id="{064AB9AC-C9FF-4B2A-9BF4-AE50356658BF}"/>
              </a:ext>
            </a:extLst>
          </p:cNvPr>
          <p:cNvGraphicFramePr>
            <a:graphicFrameLocks noGrp="1"/>
          </p:cNvGraphicFramePr>
          <p:nvPr>
            <p:ph idx="13"/>
            <p:extLst>
              <p:ext uri="{D42A27DB-BD31-4B8C-83A1-F6EECF244321}">
                <p14:modId xmlns:p14="http://schemas.microsoft.com/office/powerpoint/2010/main" val="3234103793"/>
              </p:ext>
            </p:extLst>
          </p:nvPr>
        </p:nvGraphicFramePr>
        <p:xfrm>
          <a:off x="1245705" y="1920679"/>
          <a:ext cx="10588486" cy="4297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626DA973-BEA0-56FA-0049-DD60D2CA888B}"/>
              </a:ext>
            </a:extLst>
          </p:cNvPr>
          <p:cNvSpPr txBox="1"/>
          <p:nvPr/>
        </p:nvSpPr>
        <p:spPr>
          <a:xfrm>
            <a:off x="1245704" y="5387044"/>
            <a:ext cx="10813774" cy="830997"/>
          </a:xfrm>
          <a:prstGeom prst="rect">
            <a:avLst/>
          </a:prstGeom>
          <a:noFill/>
        </p:spPr>
        <p:txBody>
          <a:bodyPr wrap="square">
            <a:spAutoFit/>
          </a:bodyPr>
          <a:lstStyle/>
          <a:p>
            <a:pPr algn="ctr"/>
            <a:r>
              <a:rPr lang="en-US" sz="2400" dirty="0">
                <a:hlinkClick r:id="rId8"/>
              </a:rPr>
              <a:t>https://mitch.web.unc.edu/wp-content/uploads/sites/4922/2017/02/MitchGradSchoolAdvice.pdf#page=21.09</a:t>
            </a:r>
            <a:r>
              <a:rPr lang="en-US" sz="2400" dirty="0"/>
              <a:t> </a:t>
            </a:r>
          </a:p>
        </p:txBody>
      </p:sp>
    </p:spTree>
    <p:extLst>
      <p:ext uri="{BB962C8B-B14F-4D97-AF65-F5344CB8AC3E}">
        <p14:creationId xmlns:p14="http://schemas.microsoft.com/office/powerpoint/2010/main" val="129248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23302" y="1280402"/>
            <a:ext cx="7772400" cy="770821"/>
          </a:xfrm>
        </p:spPr>
        <p:txBody>
          <a:bodyPr>
            <a:normAutofit fontScale="90000"/>
          </a:bodyPr>
          <a:lstStyle/>
          <a:p>
            <a:pPr algn="ctr"/>
            <a:r>
              <a:rPr lang="en-US" sz="4400" dirty="0"/>
              <a:t>How to apply</a:t>
            </a:r>
            <a:br>
              <a:rPr lang="en-US" b="1" dirty="0"/>
            </a:br>
            <a:br>
              <a:rPr lang="en-US" b="1" dirty="0"/>
            </a:br>
            <a:endParaRPr lang="en-US" b="1" dirty="0"/>
          </a:p>
        </p:txBody>
      </p:sp>
      <p:sp>
        <p:nvSpPr>
          <p:cNvPr id="4" name="TextBox 3">
            <a:extLst>
              <a:ext uri="{FF2B5EF4-FFF2-40B4-BE49-F238E27FC236}">
                <a16:creationId xmlns:a16="http://schemas.microsoft.com/office/drawing/2014/main" id="{C6E58335-384D-61A9-F128-5AE2A5E471E0}"/>
              </a:ext>
            </a:extLst>
          </p:cNvPr>
          <p:cNvSpPr txBox="1"/>
          <p:nvPr/>
        </p:nvSpPr>
        <p:spPr>
          <a:xfrm>
            <a:off x="1457739" y="2051223"/>
            <a:ext cx="7222435" cy="5078313"/>
          </a:xfrm>
          <a:prstGeom prst="rect">
            <a:avLst/>
          </a:prstGeom>
          <a:noFill/>
        </p:spPr>
        <p:txBody>
          <a:bodyPr wrap="square" rtlCol="0">
            <a:spAutoFit/>
          </a:bodyPr>
          <a:lstStyle/>
          <a:p>
            <a:pPr algn="l"/>
            <a:r>
              <a:rPr lang="en-US" sz="2400" dirty="0">
                <a:solidFill>
                  <a:schemeClr val="accent1"/>
                </a:solidFill>
                <a:hlinkClick r:id="rId3">
                  <a:extLst>
                    <a:ext uri="{A12FA001-AC4F-418D-AE19-62706E023703}">
                      <ahyp:hlinkClr xmlns:ahyp="http://schemas.microsoft.com/office/drawing/2018/hyperlinkcolor" val="tx"/>
                    </a:ext>
                  </a:extLst>
                </a:hlinkClick>
              </a:rPr>
              <a:t>https://admissions.msu.edu/apply/graduate-students</a:t>
            </a:r>
            <a:endParaRPr lang="en-US" sz="2400" dirty="0">
              <a:solidFill>
                <a:schemeClr val="accent1"/>
              </a:solidFill>
            </a:endParaRPr>
          </a:p>
          <a:p>
            <a:pPr algn="l"/>
            <a:endParaRPr lang="en-US" sz="2400" dirty="0">
              <a:solidFill>
                <a:schemeClr val="accent1"/>
              </a:solidFill>
            </a:endParaRPr>
          </a:p>
          <a:p>
            <a:pPr algn="l"/>
            <a:r>
              <a:rPr lang="en-US" sz="2400" dirty="0">
                <a:solidFill>
                  <a:schemeClr val="accent1"/>
                </a:solidFill>
                <a:hlinkClick r:id="rId4">
                  <a:extLst>
                    <a:ext uri="{A12FA001-AC4F-418D-AE19-62706E023703}">
                      <ahyp:hlinkClr xmlns:ahyp="http://schemas.microsoft.com/office/drawing/2018/hyperlinkcolor" val="tx"/>
                    </a:ext>
                  </a:extLst>
                </a:hlinkClick>
              </a:rPr>
              <a:t>https://psychology.msu.edu/_assets/pdfs/grads-prospective/gradapplicationguidance.pdf</a:t>
            </a:r>
            <a:endParaRPr lang="en-US" sz="2400" dirty="0">
              <a:solidFill>
                <a:schemeClr val="accent1"/>
              </a:solidFill>
            </a:endParaRPr>
          </a:p>
          <a:p>
            <a:pPr algn="l"/>
            <a:endParaRPr lang="en-US" sz="2400" dirty="0">
              <a:solidFill>
                <a:schemeClr val="accent1"/>
              </a:solidFill>
            </a:endParaRPr>
          </a:p>
          <a:p>
            <a:r>
              <a:rPr lang="en-US" sz="2400" dirty="0">
                <a:solidFill>
                  <a:schemeClr val="accent1"/>
                </a:solidFill>
                <a:hlinkClick r:id="rId5"/>
              </a:rPr>
              <a:t>https://grad.msu.edu/admissions/apply/international-applicants</a:t>
            </a:r>
            <a:endParaRPr lang="en-US" sz="2400" dirty="0">
              <a:solidFill>
                <a:schemeClr val="accent1"/>
              </a:solidFill>
            </a:endParaRPr>
          </a:p>
          <a:p>
            <a:endParaRPr lang="en-US" sz="2400" dirty="0">
              <a:solidFill>
                <a:schemeClr val="accent1"/>
              </a:solidFill>
            </a:endParaRPr>
          </a:p>
          <a:p>
            <a:r>
              <a:rPr lang="en-US" dirty="0"/>
              <a:t>Recent shifts in U.S. immigration policy may have a significant impact on international students. Information about some of these policy changes is available at: </a:t>
            </a:r>
            <a:r>
              <a:rPr lang="en-US" u="sng" dirty="0">
                <a:hlinkClick r:id="rId6" tooltip="https://oiss.isp.msu.edu/immigration1/immigration-alerts/new-dhs-rule-end-duration-status/"/>
              </a:rPr>
              <a:t>https://oiss.isp.msu.edu/immigration1/immigration-alerts/new-dhs-rule-end-duration-status/</a:t>
            </a:r>
            <a:r>
              <a:rPr lang="en-US" dirty="0"/>
              <a:t>.</a:t>
            </a:r>
            <a:endParaRPr lang="en-US" sz="2400" dirty="0">
              <a:solidFill>
                <a:schemeClr val="accent1"/>
              </a:solidFill>
            </a:endParaRPr>
          </a:p>
          <a:p>
            <a:endParaRPr lang="en-US" dirty="0"/>
          </a:p>
        </p:txBody>
      </p:sp>
    </p:spTree>
    <p:extLst>
      <p:ext uri="{BB962C8B-B14F-4D97-AF65-F5344CB8AC3E}">
        <p14:creationId xmlns:p14="http://schemas.microsoft.com/office/powerpoint/2010/main" val="1749748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1A8D7-636A-4557-A87D-3E8B4127086C}"/>
              </a:ext>
            </a:extLst>
          </p:cNvPr>
          <p:cNvSpPr>
            <a:spLocks noGrp="1"/>
          </p:cNvSpPr>
          <p:nvPr>
            <p:ph type="title"/>
          </p:nvPr>
        </p:nvSpPr>
        <p:spPr/>
        <p:txBody>
          <a:bodyPr/>
          <a:lstStyle/>
          <a:p>
            <a:r>
              <a:rPr lang="en-US" dirty="0"/>
              <a:t>Timeline for applications</a:t>
            </a:r>
          </a:p>
        </p:txBody>
      </p:sp>
      <p:graphicFrame>
        <p:nvGraphicFramePr>
          <p:cNvPr id="4" name="Content Placeholder 3">
            <a:extLst>
              <a:ext uri="{FF2B5EF4-FFF2-40B4-BE49-F238E27FC236}">
                <a16:creationId xmlns:a16="http://schemas.microsoft.com/office/drawing/2014/main" id="{56A393F1-7DA7-4442-9C36-F79DEA336549}"/>
              </a:ext>
            </a:extLst>
          </p:cNvPr>
          <p:cNvGraphicFramePr>
            <a:graphicFrameLocks noGrp="1"/>
          </p:cNvGraphicFramePr>
          <p:nvPr>
            <p:ph idx="1"/>
            <p:extLst>
              <p:ext uri="{D42A27DB-BD31-4B8C-83A1-F6EECF244321}">
                <p14:modId xmlns:p14="http://schemas.microsoft.com/office/powerpoint/2010/main" val="1106432725"/>
              </p:ext>
            </p:extLst>
          </p:nvPr>
        </p:nvGraphicFramePr>
        <p:xfrm>
          <a:off x="1206110" y="1359244"/>
          <a:ext cx="9991084" cy="5177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CC3692E5-FF0D-D1C4-0040-E68901D25D72}"/>
              </a:ext>
            </a:extLst>
          </p:cNvPr>
          <p:cNvSpPr txBox="1"/>
          <p:nvPr/>
        </p:nvSpPr>
        <p:spPr>
          <a:xfrm>
            <a:off x="3946506" y="5865278"/>
            <a:ext cx="6097870" cy="369332"/>
          </a:xfrm>
          <a:prstGeom prst="rect">
            <a:avLst/>
          </a:prstGeom>
          <a:noFill/>
        </p:spPr>
        <p:txBody>
          <a:bodyPr wrap="square">
            <a:spAutoFit/>
          </a:bodyPr>
          <a:lstStyle/>
          <a:p>
            <a:r>
              <a:rPr lang="en-US" dirty="0">
                <a:hlinkClick r:id="rId8"/>
              </a:rPr>
              <a:t>https://psychology.msu.edu/index.html</a:t>
            </a:r>
            <a:r>
              <a:rPr lang="en-US" dirty="0"/>
              <a:t> </a:t>
            </a:r>
          </a:p>
        </p:txBody>
      </p:sp>
    </p:spTree>
    <p:extLst>
      <p:ext uri="{BB962C8B-B14F-4D97-AF65-F5344CB8AC3E}">
        <p14:creationId xmlns:p14="http://schemas.microsoft.com/office/powerpoint/2010/main" val="1363051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B9EEB229-3EBA-4333-B94C-ED62EC101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a:extLst>
              <a:ext uri="{FF2B5EF4-FFF2-40B4-BE49-F238E27FC236}">
                <a16:creationId xmlns:a16="http://schemas.microsoft.com/office/drawing/2014/main" id="{B4666C73-1C44-4BD3-9529-A7E02C6A8AD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66" name="Picture 65">
            <a:extLst>
              <a:ext uri="{FF2B5EF4-FFF2-40B4-BE49-F238E27FC236}">
                <a16:creationId xmlns:a16="http://schemas.microsoft.com/office/drawing/2014/main" id="{723E4E2F-EA2E-477B-A595-C5A5F62E93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68" name="Rectangle 67">
            <a:extLst>
              <a:ext uri="{FF2B5EF4-FFF2-40B4-BE49-F238E27FC236}">
                <a16:creationId xmlns:a16="http://schemas.microsoft.com/office/drawing/2014/main" id="{B6500FA0-D185-45FF-9F47-EF5FB71580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7273825F-243F-467C-8349-B97E81C3E6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255659AF-6F61-42EF-B761-0862A79DBE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102694-D262-B940-B7BC-56A7B48F6F42}"/>
              </a:ext>
            </a:extLst>
          </p:cNvPr>
          <p:cNvSpPr>
            <a:spLocks noGrp="1"/>
          </p:cNvSpPr>
          <p:nvPr>
            <p:ph type="title"/>
          </p:nvPr>
        </p:nvSpPr>
        <p:spPr>
          <a:xfrm>
            <a:off x="1969804" y="808056"/>
            <a:ext cx="3969504" cy="1077229"/>
          </a:xfrm>
        </p:spPr>
        <p:txBody>
          <a:bodyPr>
            <a:normAutofit/>
          </a:bodyPr>
          <a:lstStyle/>
          <a:p>
            <a:pPr algn="l"/>
            <a:r>
              <a:rPr lang="en-US" sz="2100"/>
              <a:t>MSU Clinical Science:</a:t>
            </a:r>
            <a:br>
              <a:rPr lang="en-US" sz="2100"/>
            </a:br>
            <a:br>
              <a:rPr lang="en-US" sz="2100"/>
            </a:br>
            <a:r>
              <a:rPr lang="en-US" sz="2100"/>
              <a:t>A look at East Lansing</a:t>
            </a:r>
          </a:p>
        </p:txBody>
      </p:sp>
      <p:pic>
        <p:nvPicPr>
          <p:cNvPr id="3" name="Picture 2" descr="Lansing: HTglogcontest | Glogster EDU - Interactive multimedia posters">
            <a:extLst>
              <a:ext uri="{FF2B5EF4-FFF2-40B4-BE49-F238E27FC236}">
                <a16:creationId xmlns:a16="http://schemas.microsoft.com/office/drawing/2014/main" id="{FC6B22E5-B021-371D-BA2B-C13226AC08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7451" r="-1" b="14713"/>
          <a:stretch/>
        </p:blipFill>
        <p:spPr bwMode="auto">
          <a:xfrm>
            <a:off x="6751768" y="799233"/>
            <a:ext cx="3994617" cy="2305223"/>
          </a:xfrm>
          <a:prstGeom prst="rect">
            <a:avLst/>
          </a:prstGeom>
          <a:noFill/>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a:extLst>
            <a:ext uri="{909E8E84-426E-40DD-AFC4-6F175D3DCCD1}">
              <a14:hiddenFill xmlns:a14="http://schemas.microsoft.com/office/drawing/2010/main">
                <a:solidFill>
                  <a:srgbClr val="FFFFFF"/>
                </a:solidFill>
              </a14:hiddenFill>
            </a:ext>
          </a:extLst>
        </p:spPr>
      </p:pic>
      <p:pic>
        <p:nvPicPr>
          <p:cNvPr id="4" name="Picture 4" descr="Contact Information | Department of Psychology | Michigan State University">
            <a:extLst>
              <a:ext uri="{FF2B5EF4-FFF2-40B4-BE49-F238E27FC236}">
                <a16:creationId xmlns:a16="http://schemas.microsoft.com/office/drawing/2014/main" id="{9354CA30-8FC5-52B9-41D2-1DDFC836B8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2686" r="-3" b="9542"/>
          <a:stretch/>
        </p:blipFill>
        <p:spPr bwMode="auto">
          <a:xfrm>
            <a:off x="6751768" y="3748222"/>
            <a:ext cx="3994617" cy="2305227"/>
          </a:xfrm>
          <a:prstGeom prst="rect">
            <a:avLst/>
          </a:prstGeom>
          <a:noFill/>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a:extLst>
            <a:ext uri="{909E8E84-426E-40DD-AFC4-6F175D3DCCD1}">
              <a14:hiddenFill xmlns:a14="http://schemas.microsoft.com/office/drawing/2010/main">
                <a:solidFill>
                  <a:srgbClr val="FFFFFF"/>
                </a:solidFill>
              </a14:hiddenFill>
            </a:ext>
          </a:extLst>
        </p:spPr>
      </p:pic>
      <p:sp>
        <p:nvSpPr>
          <p:cNvPr id="74" name="Rectangle 73">
            <a:extLst>
              <a:ext uri="{FF2B5EF4-FFF2-40B4-BE49-F238E27FC236}">
                <a16:creationId xmlns:a16="http://schemas.microsoft.com/office/drawing/2014/main" id="{00650157-038B-4377-BAFA-B12FF57E01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58C554F-8492-4CD9-B34E-C29E1980E5A1}"/>
              </a:ext>
            </a:extLst>
          </p:cNvPr>
          <p:cNvGraphicFramePr>
            <a:graphicFrameLocks noGrp="1"/>
          </p:cNvGraphicFramePr>
          <p:nvPr>
            <p:ph idx="1"/>
            <p:extLst>
              <p:ext uri="{D42A27DB-BD31-4B8C-83A1-F6EECF244321}">
                <p14:modId xmlns:p14="http://schemas.microsoft.com/office/powerpoint/2010/main" val="3264383996"/>
              </p:ext>
            </p:extLst>
          </p:nvPr>
        </p:nvGraphicFramePr>
        <p:xfrm>
          <a:off x="1007761" y="2052116"/>
          <a:ext cx="5340030" cy="399782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979389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124" y="487443"/>
            <a:ext cx="5841548" cy="584154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40000"/>
                  <a:lumOff val="60000"/>
                </a:schemeClr>
              </a:solidFill>
            </a:endParaRPr>
          </a:p>
        </p:txBody>
      </p:sp>
      <p:pic>
        <p:nvPicPr>
          <p:cNvPr id="24" name="Picture 23">
            <a:extLst>
              <a:ext uri="{FF2B5EF4-FFF2-40B4-BE49-F238E27FC236}">
                <a16:creationId xmlns:a16="http://schemas.microsoft.com/office/drawing/2014/main" id="{15ADB788-8569-409E-862D-665AD53C99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2" name="Title 1">
            <a:extLst>
              <a:ext uri="{FF2B5EF4-FFF2-40B4-BE49-F238E27FC236}">
                <a16:creationId xmlns:a16="http://schemas.microsoft.com/office/drawing/2014/main" id="{3F102694-D262-B940-B7BC-56A7B48F6F42}"/>
              </a:ext>
            </a:extLst>
          </p:cNvPr>
          <p:cNvSpPr>
            <a:spLocks noGrp="1"/>
          </p:cNvSpPr>
          <p:nvPr>
            <p:ph type="ctrTitle"/>
          </p:nvPr>
        </p:nvSpPr>
        <p:spPr>
          <a:xfrm>
            <a:off x="3039048" y="2568817"/>
            <a:ext cx="7155598" cy="3133968"/>
          </a:xfrm>
        </p:spPr>
        <p:txBody>
          <a:bodyPr>
            <a:normAutofit/>
          </a:bodyPr>
          <a:lstStyle/>
          <a:p>
            <a:pPr algn="l"/>
            <a:r>
              <a:rPr lang="en-US" sz="5100">
                <a:solidFill>
                  <a:srgbClr val="1F2D29"/>
                </a:solidFill>
              </a:rPr>
              <a:t>MSU Clinical Science: </a:t>
            </a:r>
            <a:br>
              <a:rPr lang="en-US" sz="5100">
                <a:solidFill>
                  <a:srgbClr val="1F2D29"/>
                </a:solidFill>
              </a:rPr>
            </a:br>
            <a:br>
              <a:rPr lang="en-US" sz="5100">
                <a:solidFill>
                  <a:srgbClr val="1F2D29"/>
                </a:solidFill>
              </a:rPr>
            </a:br>
            <a:r>
              <a:rPr lang="en-US" sz="5100">
                <a:solidFill>
                  <a:srgbClr val="1F2D29"/>
                </a:solidFill>
              </a:rPr>
              <a:t>Questions?</a:t>
            </a:r>
          </a:p>
        </p:txBody>
      </p:sp>
      <p:sp>
        <p:nvSpPr>
          <p:cNvPr id="3" name="Subtitle 2">
            <a:extLst>
              <a:ext uri="{FF2B5EF4-FFF2-40B4-BE49-F238E27FC236}">
                <a16:creationId xmlns:a16="http://schemas.microsoft.com/office/drawing/2014/main" id="{1EE6F77A-16CF-FD1C-F8D6-598699870379}"/>
              </a:ext>
            </a:extLst>
          </p:cNvPr>
          <p:cNvSpPr>
            <a:spLocks noGrp="1"/>
          </p:cNvSpPr>
          <p:nvPr>
            <p:ph type="subTitle" idx="1"/>
          </p:nvPr>
        </p:nvSpPr>
        <p:spPr>
          <a:xfrm>
            <a:off x="3039048" y="1325691"/>
            <a:ext cx="4355178" cy="1138426"/>
          </a:xfrm>
        </p:spPr>
        <p:txBody>
          <a:bodyPr>
            <a:normAutofit/>
          </a:bodyPr>
          <a:lstStyle/>
          <a:p>
            <a:pPr algn="l"/>
            <a:endParaRPr lang="en-US" sz="1600">
              <a:solidFill>
                <a:srgbClr val="1F2D29"/>
              </a:solidFill>
            </a:endParaRPr>
          </a:p>
        </p:txBody>
      </p:sp>
      <p:sp>
        <p:nvSpPr>
          <p:cNvPr id="25" name="Rectangle 24">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Right Triangle 25">
            <a:extLst>
              <a:ext uri="{FF2B5EF4-FFF2-40B4-BE49-F238E27FC236}">
                <a16:creationId xmlns:a16="http://schemas.microsoft.com/office/drawing/2014/main" id="{2663C086-1480-4E81-BD6F-3E43A4C38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585313" y="2747897"/>
            <a:ext cx="353147" cy="353147"/>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821333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5E326A3-EB92-4BDA-9F77-45197E0CB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4E7D395-0531-4A17-A276-FDA3EB7792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 name="Rectangle 12">
            <a:extLst>
              <a:ext uri="{FF2B5EF4-FFF2-40B4-BE49-F238E27FC236}">
                <a16:creationId xmlns:a16="http://schemas.microsoft.com/office/drawing/2014/main" id="{CAC996C7-7B84-4645-9AA1-6EA85EAB4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229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F102694-D262-B940-B7BC-56A7B48F6F42}"/>
              </a:ext>
            </a:extLst>
          </p:cNvPr>
          <p:cNvSpPr>
            <a:spLocks noGrp="1"/>
          </p:cNvSpPr>
          <p:nvPr>
            <p:ph type="title"/>
          </p:nvPr>
        </p:nvSpPr>
        <p:spPr>
          <a:xfrm>
            <a:off x="1294416" y="1064365"/>
            <a:ext cx="2899357" cy="3313671"/>
          </a:xfrm>
        </p:spPr>
        <p:txBody>
          <a:bodyPr>
            <a:normAutofit/>
          </a:bodyPr>
          <a:lstStyle/>
          <a:p>
            <a:pPr algn="l"/>
            <a:r>
              <a:rPr lang="en-US" sz="3600" dirty="0">
                <a:solidFill>
                  <a:schemeClr val="bg1"/>
                </a:solidFill>
              </a:rPr>
              <a:t>MSU Clinical Science: </a:t>
            </a:r>
            <a:br>
              <a:rPr lang="en-US" sz="3600" dirty="0">
                <a:solidFill>
                  <a:schemeClr val="bg1"/>
                </a:solidFill>
              </a:rPr>
            </a:br>
            <a:br>
              <a:rPr lang="en-US" sz="3600" dirty="0">
                <a:solidFill>
                  <a:schemeClr val="bg1"/>
                </a:solidFill>
              </a:rPr>
            </a:br>
            <a:r>
              <a:rPr lang="en-US" sz="3600" dirty="0">
                <a:solidFill>
                  <a:schemeClr val="bg1"/>
                </a:solidFill>
              </a:rPr>
              <a:t>Lab Zooms!</a:t>
            </a:r>
          </a:p>
        </p:txBody>
      </p:sp>
      <p:sp>
        <p:nvSpPr>
          <p:cNvPr id="15" name="Rectangle 14">
            <a:extLst>
              <a:ext uri="{FF2B5EF4-FFF2-40B4-BE49-F238E27FC236}">
                <a16:creationId xmlns:a16="http://schemas.microsoft.com/office/drawing/2014/main" id="{32DC315B-5680-47D9-B827-34D012FB1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769"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Content Placeholder 3">
            <a:extLst>
              <a:ext uri="{FF2B5EF4-FFF2-40B4-BE49-F238E27FC236}">
                <a16:creationId xmlns:a16="http://schemas.microsoft.com/office/drawing/2014/main" id="{743B4F95-E577-BC7B-7A5D-7DAD931738DE}"/>
              </a:ext>
            </a:extLst>
          </p:cNvPr>
          <p:cNvSpPr>
            <a:spLocks noGrp="1"/>
          </p:cNvSpPr>
          <p:nvPr>
            <p:ph idx="1"/>
          </p:nvPr>
        </p:nvSpPr>
        <p:spPr>
          <a:xfrm>
            <a:off x="4820323" y="212096"/>
            <a:ext cx="7212732" cy="5408940"/>
          </a:xfrm>
        </p:spPr>
        <p:txBody>
          <a:bodyPr>
            <a:normAutofit/>
          </a:bodyPr>
          <a:lstStyle/>
          <a:p>
            <a:pPr marL="0" indent="0">
              <a:buNone/>
            </a:pPr>
            <a:endParaRPr lang="en-US" sz="2800" dirty="0">
              <a:latin typeface="-apple-system"/>
            </a:endParaRPr>
          </a:p>
          <a:p>
            <a:r>
              <a:rPr lang="en-US" sz="2800" dirty="0">
                <a:latin typeface="-apple-system"/>
              </a:rPr>
              <a:t>Raffles Cowan</a:t>
            </a:r>
          </a:p>
          <a:p>
            <a:r>
              <a:rPr lang="en-US" sz="2800" dirty="0">
                <a:latin typeface="-apple-system"/>
              </a:rPr>
              <a:t>Amy Drahota</a:t>
            </a:r>
          </a:p>
          <a:p>
            <a:r>
              <a:rPr lang="en-US" sz="2800" dirty="0">
                <a:latin typeface="-apple-system"/>
              </a:rPr>
              <a:t>Brooke Ingersoll</a:t>
            </a:r>
          </a:p>
          <a:p>
            <a:r>
              <a:rPr lang="en-US" sz="2800" b="0" i="0" dirty="0">
                <a:effectLst/>
                <a:latin typeface="-apple-system"/>
              </a:rPr>
              <a:t>Katy Thakkar</a:t>
            </a:r>
          </a:p>
          <a:p>
            <a:endParaRPr lang="en-US" sz="2800" b="0" i="0" dirty="0">
              <a:effectLst/>
              <a:latin typeface="-apple-system"/>
            </a:endParaRPr>
          </a:p>
        </p:txBody>
      </p:sp>
    </p:spTree>
    <p:extLst>
      <p:ext uri="{BB962C8B-B14F-4D97-AF65-F5344CB8AC3E}">
        <p14:creationId xmlns:p14="http://schemas.microsoft.com/office/powerpoint/2010/main" val="3497445256"/>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1_MSU Template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Wordmark" id="{B922F58C-BBA5-F347-BA1F-BCD32A6C98C3}" vid="{F2D4553F-1312-E44A-AB7C-D98185B3D3A1}"/>
    </a:ext>
  </a:extLst>
</a:theme>
</file>

<file path=ppt/theme/theme3.xml><?xml version="1.0" encoding="utf-8"?>
<a:theme xmlns:a="http://schemas.openxmlformats.org/drawingml/2006/main" name="MSU Wordmark design">
  <a:themeElements>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8137943F-5870-9643-B657-B51075C7D20D}" vid="{8E8A6DC1-F0C0-0248-BF1D-4ED6BE873D9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d93f090-0f8f-49dd-bfae-5ea956a06282">
      <UserInfo>
        <DisplayName/>
        <AccountId xsi:nil="true"/>
        <AccountType/>
      </UserInfo>
    </SharedWithUsers>
    <lcf76f155ced4ddcb4097134ff3c332f xmlns="49654d15-ff0a-4021-8619-ff9db0566da2">
      <Terms xmlns="http://schemas.microsoft.com/office/infopath/2007/PartnerControls"/>
    </lcf76f155ced4ddcb4097134ff3c332f>
    <TaxCatchAll xmlns="bd93f090-0f8f-49dd-bfae-5ea956a0628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C23A04C092194090DB683D3D1E734C" ma:contentTypeVersion="15" ma:contentTypeDescription="Create a new document." ma:contentTypeScope="" ma:versionID="edc22df5ebdd7959a9d9b5dd92569783">
  <xsd:schema xmlns:xsd="http://www.w3.org/2001/XMLSchema" xmlns:xs="http://www.w3.org/2001/XMLSchema" xmlns:p="http://schemas.microsoft.com/office/2006/metadata/properties" xmlns:ns2="49654d15-ff0a-4021-8619-ff9db0566da2" xmlns:ns3="bd93f090-0f8f-49dd-bfae-5ea956a06282" targetNamespace="http://schemas.microsoft.com/office/2006/metadata/properties" ma:root="true" ma:fieldsID="484b665f94f77e94880c4f5bfd825a72" ns2:_="" ns3:_="">
    <xsd:import namespace="49654d15-ff0a-4021-8619-ff9db0566da2"/>
    <xsd:import namespace="bd93f090-0f8f-49dd-bfae-5ea956a0628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654d15-ff0a-4021-8619-ff9db0566d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ad816ea-8460-453a-b1af-cd753e23c00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93f090-0f8f-49dd-bfae-5ea956a06282"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063c5be5-0940-4622-a437-c4c383855313}" ma:internalName="TaxCatchAll" ma:showField="CatchAllData" ma:web="bd93f090-0f8f-49dd-bfae-5ea956a062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EB4E33-CC55-4475-B199-4FD886B51FCC}">
  <ds:schemaRefs>
    <ds:schemaRef ds:uri="http://schemas.microsoft.com/office/2006/metadata/properties"/>
    <ds:schemaRef ds:uri="http://schemas.microsoft.com/office/infopath/2007/PartnerControls"/>
    <ds:schemaRef ds:uri="bd93f090-0f8f-49dd-bfae-5ea956a06282"/>
    <ds:schemaRef ds:uri="49654d15-ff0a-4021-8619-ff9db0566da2"/>
  </ds:schemaRefs>
</ds:datastoreItem>
</file>

<file path=customXml/itemProps2.xml><?xml version="1.0" encoding="utf-8"?>
<ds:datastoreItem xmlns:ds="http://schemas.openxmlformats.org/officeDocument/2006/customXml" ds:itemID="{85D58E41-D509-412F-B3A2-28EA49F4E28B}">
  <ds:schemaRefs>
    <ds:schemaRef ds:uri="http://schemas.microsoft.com/sharepoint/v3/contenttype/forms"/>
  </ds:schemaRefs>
</ds:datastoreItem>
</file>

<file path=customXml/itemProps3.xml><?xml version="1.0" encoding="utf-8"?>
<ds:datastoreItem xmlns:ds="http://schemas.openxmlformats.org/officeDocument/2006/customXml" ds:itemID="{4724CD02-3ABF-4BB7-A724-D8ADA8A028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654d15-ff0a-4021-8619-ff9db0566da2"/>
    <ds:schemaRef ds:uri="bd93f090-0f8f-49dd-bfae-5ea956a062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2177130-642f-41d9-9211-74237ad5687d}" enabled="0" method="" siteId="{22177130-642f-41d9-9211-74237ad5687d}" removed="1"/>
</clbl:labelList>
</file>

<file path=docProps/app.xml><?xml version="1.0" encoding="utf-8"?>
<Properties xmlns="http://schemas.openxmlformats.org/officeDocument/2006/extended-properties" xmlns:vt="http://schemas.openxmlformats.org/officeDocument/2006/docPropsVTypes">
  <Template>Madison</Template>
  <TotalTime>286</TotalTime>
  <Words>1300</Words>
  <Application>Microsoft Office PowerPoint</Application>
  <PresentationFormat>Widescreen</PresentationFormat>
  <Paragraphs>145</Paragraphs>
  <Slides>13</Slides>
  <Notes>9</Notes>
  <HiddenSlides>0</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13</vt:i4>
      </vt:variant>
    </vt:vector>
  </HeadingPairs>
  <TitlesOfParts>
    <vt:vector size="31" baseType="lpstr">
      <vt:lpstr>-apple-system</vt:lpstr>
      <vt:lpstr>Aptos</vt:lpstr>
      <vt:lpstr>Arial</vt:lpstr>
      <vt:lpstr>Calibri</vt:lpstr>
      <vt:lpstr>Gotham Book</vt:lpstr>
      <vt:lpstr>Gotham-Bold</vt:lpstr>
      <vt:lpstr>Lato</vt:lpstr>
      <vt:lpstr>Libre Franklin</vt:lpstr>
      <vt:lpstr>Metropolis</vt:lpstr>
      <vt:lpstr>MS Shell Dlg 2</vt:lpstr>
      <vt:lpstr>Open Sans</vt:lpstr>
      <vt:lpstr>Poppins</vt:lpstr>
      <vt:lpstr>Wingdings</vt:lpstr>
      <vt:lpstr>Wingdings 3</vt:lpstr>
      <vt:lpstr>YAFdJpYuLss-0</vt:lpstr>
      <vt:lpstr>Madison</vt:lpstr>
      <vt:lpstr>1_MSU Template 1</vt:lpstr>
      <vt:lpstr>MSU Wordmark design</vt:lpstr>
      <vt:lpstr>MSU Clinical Science Area Dr. Alytia Levendosky  (Chair of Admissions)</vt:lpstr>
      <vt:lpstr>PowerPoint Presentation</vt:lpstr>
      <vt:lpstr>Overview of MSU Clinical Science</vt:lpstr>
      <vt:lpstr> MSU Clinical Science Research</vt:lpstr>
      <vt:lpstr> MSU Clinical Science Research</vt:lpstr>
      <vt:lpstr>MSU Clinical Science Program:   Program Elements</vt:lpstr>
      <vt:lpstr>MSU Clinical Science Program:  Funding, advising, outcomes</vt:lpstr>
      <vt:lpstr>What makes a strong applicant? </vt:lpstr>
      <vt:lpstr>How to apply  </vt:lpstr>
      <vt:lpstr>Timeline for applications</vt:lpstr>
      <vt:lpstr>MSU Clinical Science:  A look at East Lansing</vt:lpstr>
      <vt:lpstr>MSU Clinical Science:   Questions?</vt:lpstr>
      <vt:lpstr>MSU Clinical Science:   Lab Zooms!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Moser, Jason</dc:creator>
  <cp:lastModifiedBy>Carter-McGee, Parryss</cp:lastModifiedBy>
  <cp:revision>34</cp:revision>
  <dcterms:created xsi:type="dcterms:W3CDTF">2022-01-23T19:18:09Z</dcterms:created>
  <dcterms:modified xsi:type="dcterms:W3CDTF">2026-09-29T16:18:37Z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0x010100EBC23A04C092194090DB683D3D1E734C</vt:lpwstr>
  </property>
  <property fmtid="{D5CDD505-2E9C-101B-9397-08002B2CF9AE}" pid="4" name="ComplianceAssetId">
    <vt:lpwstr/>
  </property>
  <property fmtid="{D5CDD505-2E9C-101B-9397-08002B2CF9AE}" pid="5" name="_ExtendedDescription">
    <vt:lpwstr/>
  </property>
  <property fmtid="{D5CDD505-2E9C-101B-9397-08002B2CF9AE}" pid="6" name="_activity">
    <vt:lpwstr>{"FileActivityType":"9","FileActivityTimeStamp":"2026-09-07T22:51:37.980Z","FileActivityUsersOnPage":[{"DisplayName":"Ingersoll, Brooke","Id":"ingers19@msu.edu"},{"DisplayName":"Levendosky, Alytia","Id":"levendo1@msu.edu"}],"FileActivityNavigationId":null}</vt:lpwstr>
  </property>
  <property fmtid="{D5CDD505-2E9C-101B-9397-08002B2CF9AE}" pid="7" name="TriggerFlowInfo">
    <vt:lpwstr/>
  </property>
</Properties>
</file>