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4" r:id="rId1"/>
    <p:sldMasterId id="2147483665" r:id="rId2"/>
  </p:sldMasterIdLst>
  <p:notesMasterIdLst>
    <p:notesMasterId r:id="rId16"/>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embeddedFontLst>
    <p:embeddedFont>
      <p:font typeface="Calibri" panose="020F0502020204030204" pitchFamily="34" charset="0"/>
      <p:regular r:id="rId17"/>
      <p:bold r:id="rId18"/>
      <p:italic r:id="rId19"/>
      <p:boldItalic r:id="rId20"/>
    </p:embeddedFont>
    <p:embeddedFont>
      <p:font typeface="Merriweather Sans" pitchFamily="2" charset="0"/>
      <p:regular r:id="rId21"/>
      <p:bold r:id="rId22"/>
      <p:italic r:id="rId23"/>
      <p:boldItalic r:id="rId24"/>
    </p:embeddedFont>
    <p:embeddedFont>
      <p:font typeface="Proxima Nova" panose="020B0604020202020204" charset="0"/>
      <p:regular r:id="rId25"/>
      <p:bold r:id="rId26"/>
      <p:italic r:id="rId27"/>
      <p:boldItalic r:id="rId2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1" d="100"/>
          <a:sy n="71" d="100"/>
        </p:scale>
        <p:origin x="64" y="236"/>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font" Target="fonts/font2.fntdata"/><Relationship Id="rId26" Type="http://schemas.openxmlformats.org/officeDocument/2006/relationships/font" Target="fonts/font10.fntdata"/><Relationship Id="rId3" Type="http://schemas.openxmlformats.org/officeDocument/2006/relationships/slide" Target="slides/slide1.xml"/><Relationship Id="rId21" Type="http://schemas.openxmlformats.org/officeDocument/2006/relationships/font" Target="fonts/font5.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font" Target="fonts/font1.fntdata"/><Relationship Id="rId25" Type="http://schemas.openxmlformats.org/officeDocument/2006/relationships/font" Target="fonts/font9.fntdata"/><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font" Target="fonts/font4.fntdata"/><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8.fntdata"/><Relationship Id="rId32"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7.fntdata"/><Relationship Id="rId28" Type="http://schemas.openxmlformats.org/officeDocument/2006/relationships/font" Target="fonts/font12.fntdata"/><Relationship Id="rId10" Type="http://schemas.openxmlformats.org/officeDocument/2006/relationships/slide" Target="slides/slide8.xml"/><Relationship Id="rId19" Type="http://schemas.openxmlformats.org/officeDocument/2006/relationships/font" Target="fonts/font3.fntdata"/><Relationship Id="rId3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6.fntdata"/><Relationship Id="rId27" Type="http://schemas.openxmlformats.org/officeDocument/2006/relationships/font" Target="fonts/font11.fntdata"/><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p1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1" name="Google Shape;131;p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35" name="Google Shape;235;p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Slide to be used to transition from building mode to reflection time.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p2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42" name="Google Shape;242;p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100"/>
              <a:buNone/>
            </a:pPr>
            <a:r>
              <a:rPr lang="en" sz="1150">
                <a:solidFill>
                  <a:schemeClr val="dk1"/>
                </a:solidFill>
                <a:highlight>
                  <a:srgbClr val="FFFFFF"/>
                </a:highlight>
              </a:rPr>
              <a:t>Vehicle charging does not happen instantly; it takes some time to fill up the battery with a full charge. Around New York State Evolve NY and NYPA are building a network of 800 fast charging stations. In these stations you will pull up, plug in your car and wait possibly no more than 15 - 30 minutes to charge your vehicle and get on with your day! These charging stations are built at places like rest stops or outside of shopping malls, hotels, and parking garages.</a:t>
            </a:r>
            <a:endParaRPr>
              <a:solidFill>
                <a:schemeClr val="dk1"/>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p2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49" name="Google Shape;249;p2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100"/>
              <a:buNone/>
            </a:pPr>
            <a:r>
              <a:rPr lang="en" sz="1150">
                <a:solidFill>
                  <a:schemeClr val="dk1"/>
                </a:solidFill>
                <a:highlight>
                  <a:srgbClr val="FFFFFF"/>
                </a:highlight>
              </a:rPr>
              <a:t>Here is a map of current charging stations in the state. </a:t>
            </a:r>
            <a:endParaRPr>
              <a:solidFill>
                <a:schemeClr val="dk1"/>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p2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54" name="Google Shape;254;p2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SzPts val="1100"/>
              <a:buNone/>
            </a:pPr>
            <a:r>
              <a:rPr lang="en" i="1">
                <a:solidFill>
                  <a:schemeClr val="dk1"/>
                </a:solidFill>
              </a:rPr>
              <a:t>Answer:</a:t>
            </a:r>
            <a:endParaRPr i="1">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There would be no gas stations and there would be charging stations everywhere. The neighborhood would be quieter (reduced noise pollution), the air will be cleaner - due to reduced air pollution. Overall healthier, happier people. </a:t>
            </a: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sz="1150">
              <a:solidFill>
                <a:schemeClr val="dk1"/>
              </a:solidFill>
              <a:highlight>
                <a:schemeClr val="lt1"/>
              </a:highlight>
            </a:endParaRPr>
          </a:p>
          <a:p>
            <a:pPr marL="0" lvl="0" indent="0" algn="l" rtl="0">
              <a:lnSpc>
                <a:spcPct val="115000"/>
              </a:lnSpc>
              <a:spcBef>
                <a:spcPts val="0"/>
              </a:spcBef>
              <a:spcAft>
                <a:spcPts val="0"/>
              </a:spcAft>
              <a:buClr>
                <a:schemeClr val="dk1"/>
              </a:buClr>
              <a:buSzPts val="1100"/>
              <a:buFont typeface="Arial"/>
              <a:buNone/>
            </a:pPr>
            <a:r>
              <a:rPr lang="en">
                <a:solidFill>
                  <a:schemeClr val="dk1"/>
                </a:solidFill>
              </a:rPr>
              <a:t>Today you were NYPA designers, planners and environmentalists, thinking about how Zero Emission Vehicles can solve some of our climate change problems. As more and more citizens of New York State buy Zero Emission Vehicles, we need your great minds and kind hearts to build a culture of where everyone makes eco friendly decisions to populate a healthier state. How can you go home and make an impact now and what problems do you want to work on with NYPA to solve in the future? </a:t>
            </a:r>
            <a:endParaRPr sz="1150">
              <a:solidFill>
                <a:schemeClr val="dk1"/>
              </a:solidFill>
              <a:highlight>
                <a:schemeClr val="lt1"/>
              </a:highlight>
            </a:endParaRPr>
          </a:p>
          <a:p>
            <a:pPr marL="0" lvl="0" indent="0" algn="l" rtl="0">
              <a:lnSpc>
                <a:spcPct val="115000"/>
              </a:lnSpc>
              <a:spcBef>
                <a:spcPts val="0"/>
              </a:spcBef>
              <a:spcAft>
                <a:spcPts val="0"/>
              </a:spcAft>
              <a:buSzPts val="110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p1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6" name="Google Shape;136;p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100"/>
              <a:buNone/>
            </a:pPr>
            <a:r>
              <a:rPr lang="en" sz="1150">
                <a:solidFill>
                  <a:schemeClr val="dk1"/>
                </a:solidFill>
                <a:highlight>
                  <a:schemeClr val="lt1"/>
                </a:highlight>
              </a:rPr>
              <a:t>Electric Vehicles are really cool! The run on only electricity and that electricity is stored in a big battery onboard the car. The battery has to be charged, storing energy to be used as the car is driven. When the battery becomes depleted, it needs to be recharged.  Just like you do with your cell phone or laptop.  When home plugging the car into a regular outlet works but it can take a long time, because the battery is about 400 times bigger than the one in your phone.  NYPA is working on building a network of rapid chargers around New York State so that you can quickly recharge your car anywhere while you are on the go.</a:t>
            </a:r>
            <a:r>
              <a:rPr lang="en" sz="1150">
                <a:solidFill>
                  <a:srgbClr val="FF0000"/>
                </a:solidFill>
                <a:highlight>
                  <a:schemeClr val="lt1"/>
                </a:highlight>
              </a:rPr>
              <a:t> </a:t>
            </a:r>
            <a:r>
              <a:rPr lang="en" sz="1150">
                <a:solidFill>
                  <a:schemeClr val="dk1"/>
                </a:solidFill>
                <a:highlight>
                  <a:schemeClr val="lt1"/>
                </a:highlight>
              </a:rPr>
              <a:t>Today you are going to design a charging station for an electric car! </a:t>
            </a:r>
            <a:endParaRPr sz="1150">
              <a:solidFill>
                <a:schemeClr val="dk1"/>
              </a:solidFill>
              <a:highlight>
                <a:srgbClr val="FFFFFF"/>
              </a:highlight>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p1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5" name="Google Shape;145;p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Do not handout any materials until safety slide has been reviewed with students. </a:t>
            </a:r>
            <a:endParaRPr/>
          </a:p>
          <a:p>
            <a:pPr marL="0" lvl="0" indent="0" algn="l" rtl="0">
              <a:lnSpc>
                <a:spcPct val="100000"/>
              </a:lnSpc>
              <a:spcBef>
                <a:spcPts val="0"/>
              </a:spcBef>
              <a:spcAft>
                <a:spcPts val="0"/>
              </a:spcAft>
              <a:buSzPts val="1100"/>
              <a:buNone/>
            </a:pPr>
            <a:endParaRPr/>
          </a:p>
          <a:p>
            <a:pPr marL="914400" lvl="0" indent="0" algn="l" rtl="0">
              <a:lnSpc>
                <a:spcPct val="115000"/>
              </a:lnSpc>
              <a:spcBef>
                <a:spcPts val="0"/>
              </a:spcBef>
              <a:spcAft>
                <a:spcPts val="0"/>
              </a:spcAft>
              <a:buSzPts val="1100"/>
              <a:buNone/>
            </a:pPr>
            <a:r>
              <a:rPr lang="en">
                <a:solidFill>
                  <a:schemeClr val="dk1"/>
                </a:solidFill>
              </a:rPr>
              <a:t>Review the safety notes with students  </a:t>
            </a:r>
            <a:endParaRPr>
              <a:solidFill>
                <a:schemeClr val="dk1"/>
              </a:solidFill>
            </a:endParaRPr>
          </a:p>
          <a:p>
            <a:pPr marL="1371600" lvl="2" indent="-298450" algn="l" rtl="0">
              <a:lnSpc>
                <a:spcPct val="115000"/>
              </a:lnSpc>
              <a:spcBef>
                <a:spcPts val="0"/>
              </a:spcBef>
              <a:spcAft>
                <a:spcPts val="0"/>
              </a:spcAft>
              <a:buClr>
                <a:schemeClr val="dk1"/>
              </a:buClr>
              <a:buSzPts val="1100"/>
              <a:buChar char="■"/>
            </a:pPr>
            <a:r>
              <a:rPr lang="en">
                <a:solidFill>
                  <a:schemeClr val="dk1"/>
                </a:solidFill>
              </a:rPr>
              <a:t>Do not put electrical components in your mouth.</a:t>
            </a:r>
            <a:endParaRPr>
              <a:solidFill>
                <a:schemeClr val="dk1"/>
              </a:solidFill>
            </a:endParaRPr>
          </a:p>
          <a:p>
            <a:pPr marL="1371600" lvl="2" indent="-298450" algn="l" rtl="0">
              <a:lnSpc>
                <a:spcPct val="115000"/>
              </a:lnSpc>
              <a:spcBef>
                <a:spcPts val="0"/>
              </a:spcBef>
              <a:spcAft>
                <a:spcPts val="0"/>
              </a:spcAft>
              <a:buClr>
                <a:schemeClr val="dk1"/>
              </a:buClr>
              <a:buSzPts val="1100"/>
              <a:buChar char="■"/>
            </a:pPr>
            <a:r>
              <a:rPr lang="en">
                <a:solidFill>
                  <a:schemeClr val="dk1"/>
                </a:solidFill>
              </a:rPr>
              <a:t>Always have a load in the circuit. </a:t>
            </a:r>
            <a:endParaRPr>
              <a:solidFill>
                <a:schemeClr val="dk1"/>
              </a:solidFill>
            </a:endParaRPr>
          </a:p>
          <a:p>
            <a:pPr marL="1371600" lvl="2" indent="-298450" algn="l" rtl="0">
              <a:lnSpc>
                <a:spcPct val="115000"/>
              </a:lnSpc>
              <a:spcBef>
                <a:spcPts val="0"/>
              </a:spcBef>
              <a:spcAft>
                <a:spcPts val="0"/>
              </a:spcAft>
              <a:buClr>
                <a:schemeClr val="dk1"/>
              </a:buClr>
              <a:buSzPts val="1100"/>
              <a:buChar char="■"/>
            </a:pPr>
            <a:r>
              <a:rPr lang="en">
                <a:solidFill>
                  <a:schemeClr val="dk1"/>
                </a:solidFill>
              </a:rPr>
              <a:t>Never run a path directly from the battery, back to the battery. </a:t>
            </a:r>
            <a:endParaRPr>
              <a:solidFill>
                <a:schemeClr val="dk1"/>
              </a:solidFill>
            </a:endParaRPr>
          </a:p>
          <a:p>
            <a:pPr marL="1371600" lvl="2" indent="-298450" algn="l" rtl="0">
              <a:lnSpc>
                <a:spcPct val="115000"/>
              </a:lnSpc>
              <a:spcBef>
                <a:spcPts val="0"/>
              </a:spcBef>
              <a:spcAft>
                <a:spcPts val="0"/>
              </a:spcAft>
              <a:buClr>
                <a:schemeClr val="dk1"/>
              </a:buClr>
              <a:buSzPts val="1100"/>
              <a:buChar char="■"/>
            </a:pPr>
            <a:r>
              <a:rPr lang="en">
                <a:solidFill>
                  <a:schemeClr val="dk1"/>
                </a:solidFill>
              </a:rPr>
              <a:t>If anything gets hot, call over the teacher. </a:t>
            </a:r>
            <a:endParaRPr>
              <a:solidFill>
                <a:schemeClr val="dk1"/>
              </a:solidFill>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4" name="Google Shape;164;p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100"/>
              <a:buNone/>
            </a:pPr>
            <a:r>
              <a:rPr lang="en" sz="1150">
                <a:solidFill>
                  <a:schemeClr val="dk1"/>
                </a:solidFill>
                <a:highlight>
                  <a:srgbClr val="FFFFFF"/>
                </a:highlight>
              </a:rPr>
              <a:t>You are going to use the design thinking process to build the best possible solution for your vehicle charging station.  </a:t>
            </a:r>
            <a:r>
              <a:rPr lang="en" sz="1150">
                <a:solidFill>
                  <a:schemeClr val="dk1"/>
                </a:solidFill>
                <a:highlight>
                  <a:schemeClr val="lt1"/>
                </a:highlight>
              </a:rPr>
              <a:t>In the activity bag there is a vehicle and a story card about the people who drive that vehicle. Take out your story card and read the card to yourself. </a:t>
            </a:r>
            <a:endParaRPr sz="1150">
              <a:solidFill>
                <a:schemeClr val="dk1"/>
              </a:solidFill>
              <a:highlight>
                <a:srgbClr val="FFFFFF"/>
              </a:highlight>
            </a:endParaRPr>
          </a:p>
          <a:p>
            <a:pPr marL="0" lvl="0" indent="0" algn="l" rtl="0">
              <a:lnSpc>
                <a:spcPct val="115000"/>
              </a:lnSpc>
              <a:spcBef>
                <a:spcPts val="0"/>
              </a:spcBef>
              <a:spcAft>
                <a:spcPts val="0"/>
              </a:spcAft>
              <a:buSzPts val="1100"/>
              <a:buNone/>
            </a:pPr>
            <a:endParaRPr sz="1150">
              <a:solidFill>
                <a:schemeClr val="dk1"/>
              </a:solidFill>
              <a:highlight>
                <a:srgbClr val="FFFFFF"/>
              </a:highlight>
            </a:endParaRPr>
          </a:p>
          <a:p>
            <a:pPr marL="0" lvl="0" indent="0" algn="l" rtl="0">
              <a:lnSpc>
                <a:spcPct val="115000"/>
              </a:lnSpc>
              <a:spcBef>
                <a:spcPts val="0"/>
              </a:spcBef>
              <a:spcAft>
                <a:spcPts val="0"/>
              </a:spcAft>
              <a:buSzPts val="1100"/>
              <a:buNone/>
            </a:pPr>
            <a:endParaRPr sz="1150">
              <a:solidFill>
                <a:schemeClr val="dk1"/>
              </a:solidFill>
              <a:highlight>
                <a:srgbClr val="FFFFFF"/>
              </a:highlight>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1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1" name="Google Shape;171;p1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150">
                <a:solidFill>
                  <a:schemeClr val="dk1"/>
                </a:solidFill>
                <a:highlight>
                  <a:schemeClr val="lt1"/>
                </a:highlight>
              </a:rPr>
              <a:t>You are going to build a charging station that is best fit for the people in your story. You will simulate charging the vehicle by putting an LED on the vehicle and building a circuit on the cardboard display. You will color the scene around the charging station to tell the whole story of how this charging station will work and benefit people in the story. </a:t>
            </a:r>
            <a:endParaRPr sz="1150">
              <a:solidFill>
                <a:schemeClr val="dk1"/>
              </a:solidFill>
              <a:highlight>
                <a:schemeClr val="lt1"/>
              </a:highlight>
            </a:endParaRPr>
          </a:p>
          <a:p>
            <a:pPr marL="0" lvl="0" indent="0" algn="l" rtl="0">
              <a:lnSpc>
                <a:spcPct val="115000"/>
              </a:lnSpc>
              <a:spcBef>
                <a:spcPts val="0"/>
              </a:spcBef>
              <a:spcAft>
                <a:spcPts val="0"/>
              </a:spcAft>
              <a:buClr>
                <a:schemeClr val="dk1"/>
              </a:buClr>
              <a:buSzPts val="1100"/>
              <a:buFont typeface="Arial"/>
              <a:buNone/>
            </a:pPr>
            <a:endParaRPr sz="1150">
              <a:solidFill>
                <a:schemeClr val="dk1"/>
              </a:solidFill>
              <a:highlight>
                <a:schemeClr val="lt1"/>
              </a:highlight>
            </a:endParaRPr>
          </a:p>
          <a:p>
            <a:pPr marL="0" lvl="0" indent="0" algn="l" rtl="0">
              <a:lnSpc>
                <a:spcPct val="115000"/>
              </a:lnSpc>
              <a:spcBef>
                <a:spcPts val="0"/>
              </a:spcBef>
              <a:spcAft>
                <a:spcPts val="0"/>
              </a:spcAft>
              <a:buClr>
                <a:schemeClr val="dk1"/>
              </a:buClr>
              <a:buSzPts val="1100"/>
              <a:buFont typeface="Arial"/>
              <a:buNone/>
            </a:pPr>
            <a:r>
              <a:rPr lang="en" sz="1150">
                <a:solidFill>
                  <a:schemeClr val="dk1"/>
                </a:solidFill>
                <a:highlight>
                  <a:schemeClr val="lt1"/>
                </a:highlight>
              </a:rPr>
              <a:t>You will use your design journal to help you brainstorm and plan the charging station. Let’s answer these questions together for your vehicle and scene. Have students answer each question for their specific vehicle and scenario.   </a:t>
            </a:r>
            <a:endParaRPr sz="1150">
              <a:solidFill>
                <a:schemeClr val="dk1"/>
              </a:solidFill>
              <a:highlight>
                <a:schemeClr val="lt1"/>
              </a:highlight>
            </a:endParaRPr>
          </a:p>
          <a:p>
            <a:pPr marL="0" lvl="0" indent="0" algn="l" rtl="0">
              <a:lnSpc>
                <a:spcPct val="115000"/>
              </a:lnSpc>
              <a:spcBef>
                <a:spcPts val="0"/>
              </a:spcBef>
              <a:spcAft>
                <a:spcPts val="0"/>
              </a:spcAft>
              <a:buClr>
                <a:schemeClr val="dk1"/>
              </a:buClr>
              <a:buSzPts val="1100"/>
              <a:buFont typeface="Arial"/>
              <a:buNone/>
            </a:pPr>
            <a:endParaRPr sz="1150">
              <a:solidFill>
                <a:schemeClr val="dk1"/>
              </a:solidFill>
              <a:highlight>
                <a:schemeClr val="lt1"/>
              </a:highlight>
            </a:endParaRPr>
          </a:p>
          <a:p>
            <a:pPr marL="0" lvl="0" indent="0" algn="l" rtl="0">
              <a:lnSpc>
                <a:spcPct val="115000"/>
              </a:lnSpc>
              <a:spcBef>
                <a:spcPts val="0"/>
              </a:spcBef>
              <a:spcAft>
                <a:spcPts val="0"/>
              </a:spcAft>
              <a:buClr>
                <a:schemeClr val="dk1"/>
              </a:buClr>
              <a:buSzPts val="1100"/>
              <a:buFont typeface="Arial"/>
              <a:buNone/>
            </a:pPr>
            <a:r>
              <a:rPr lang="en" sz="1150">
                <a:solidFill>
                  <a:schemeClr val="dk1"/>
                </a:solidFill>
                <a:highlight>
                  <a:srgbClr val="FFFFFF"/>
                </a:highlight>
              </a:rPr>
              <a:t> </a:t>
            </a:r>
            <a:r>
              <a:rPr lang="en" sz="1150" b="1">
                <a:solidFill>
                  <a:schemeClr val="dk1"/>
                </a:solidFill>
                <a:highlight>
                  <a:srgbClr val="FFFFFF"/>
                </a:highlight>
              </a:rPr>
              <a:t>Teacher Note: </a:t>
            </a:r>
            <a:r>
              <a:rPr lang="en" sz="1150">
                <a:solidFill>
                  <a:schemeClr val="dk1"/>
                </a:solidFill>
                <a:highlight>
                  <a:srgbClr val="FFFFFF"/>
                </a:highlight>
              </a:rPr>
              <a:t>Based on the group dynamics and skill level you may want to have them fill out the journal, turn and talk with a neighbor, or work through them as a group. </a:t>
            </a:r>
            <a:endParaRPr sz="1150">
              <a:solidFill>
                <a:schemeClr val="dk1"/>
              </a:solidFill>
              <a:highlight>
                <a:srgbClr val="FFFFFF"/>
              </a:highlight>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p1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3" name="Google Shape;193;p1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100"/>
              <a:buNone/>
            </a:pPr>
            <a:r>
              <a:rPr lang="en" sz="1150">
                <a:solidFill>
                  <a:schemeClr val="dk1"/>
                </a:solidFill>
                <a:highlight>
                  <a:srgbClr val="FFFFFF"/>
                </a:highlight>
              </a:rPr>
              <a:t>Brainstorm at least 4 different ideas what the charging station could look like and what it needs based on the guiding questions and scenario on the card. Once you have at least 4 different ideas select your best brainstorm that best meets the needs of people in their task card story.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07" name="Google Shape;207;p2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100"/>
              <a:buNone/>
            </a:pPr>
            <a:r>
              <a:rPr lang="en" sz="1150">
                <a:solidFill>
                  <a:schemeClr val="dk1"/>
                </a:solidFill>
                <a:highlight>
                  <a:srgbClr val="FFFFFF"/>
                </a:highlight>
              </a:rPr>
              <a:t>Draw out a final sketch with all the details of the charging station. Include where the circuits are going to go (look at the prototype section for help), the setting around the charger, the type of power source, where the people will be and what they will be doing and any other details necessary.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p2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18" name="Google Shape;218;p2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SzPts val="1100"/>
              <a:buNone/>
            </a:pPr>
            <a:r>
              <a:rPr lang="en" b="1">
                <a:solidFill>
                  <a:schemeClr val="dk1"/>
                </a:solidFill>
              </a:rPr>
              <a:t>Construction note: </a:t>
            </a:r>
            <a:r>
              <a:rPr lang="en">
                <a:solidFill>
                  <a:schemeClr val="dk1"/>
                </a:solidFill>
              </a:rPr>
              <a:t>Students can sit the LED on the top of the car so that the legs are pointing out from the back of the car. So that when you back the car into the charging station the legs of the LEDs make contact with the Maker Tape on the wall. Students should use a piece of masking tape to hold the LED onto the car.</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p2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24" name="Google Shape;224;p2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Have students respond to some of the testing and reflecting questions in their design journal. </a:t>
            </a:r>
            <a:r>
              <a:rPr lang="en">
                <a:solidFill>
                  <a:schemeClr val="dk1"/>
                </a:solidFill>
              </a:rPr>
              <a:t>Allow students to share what they created and the story connected to it. </a:t>
            </a: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over Master" type="title">
  <p:cSld name="TITL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468028" y="1395961"/>
            <a:ext cx="7675500" cy="11172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rgbClr val="002D73"/>
              </a:buClr>
              <a:buSzPts val="4000"/>
              <a:buFont typeface="Proxima Nova"/>
              <a:buNone/>
              <a:defRPr sz="4000">
                <a:solidFill>
                  <a:srgbClr val="002D73"/>
                </a:solidFill>
                <a:latin typeface="Proxima Nova"/>
                <a:ea typeface="Proxima Nova"/>
                <a:cs typeface="Proxima Nova"/>
                <a:sym typeface="Proxima Nova"/>
              </a:defRPr>
            </a:lvl1pPr>
            <a:lvl2pPr lvl="1"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2pPr>
            <a:lvl3pPr lvl="2"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3pPr>
            <a:lvl4pPr lvl="3"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4pPr>
            <a:lvl5pPr lvl="4"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5pPr>
            <a:lvl6pPr lvl="5"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6pPr>
            <a:lvl7pPr lvl="6"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7pPr>
            <a:lvl8pPr lvl="7"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8pPr>
            <a:lvl9pPr lvl="8"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9pPr>
          </a:lstStyle>
          <a:p>
            <a:endParaRPr/>
          </a:p>
        </p:txBody>
      </p:sp>
      <p:sp>
        <p:nvSpPr>
          <p:cNvPr id="10" name="Google Shape;10;p2"/>
          <p:cNvSpPr txBox="1">
            <a:spLocks noGrp="1"/>
          </p:cNvSpPr>
          <p:nvPr>
            <p:ph type="subTitle" idx="1"/>
          </p:nvPr>
        </p:nvSpPr>
        <p:spPr>
          <a:xfrm>
            <a:off x="468028" y="2607568"/>
            <a:ext cx="7680900" cy="10794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500"/>
              </a:spcBef>
              <a:spcAft>
                <a:spcPts val="0"/>
              </a:spcAft>
              <a:buClr>
                <a:srgbClr val="7F7F7F"/>
              </a:buClr>
              <a:buSzPts val="2400"/>
              <a:buFont typeface="Proxima Nova"/>
              <a:buNone/>
              <a:defRPr sz="2400" b="1">
                <a:solidFill>
                  <a:srgbClr val="7F7F7F"/>
                </a:solidFill>
                <a:latin typeface="Proxima Nova"/>
                <a:ea typeface="Proxima Nova"/>
                <a:cs typeface="Proxima Nova"/>
                <a:sym typeface="Proxima Nova"/>
              </a:defRPr>
            </a:lvl1pPr>
            <a:lvl2pPr lvl="1" algn="ctr">
              <a:lnSpc>
                <a:spcPct val="90000"/>
              </a:lnSpc>
              <a:spcBef>
                <a:spcPts val="500"/>
              </a:spcBef>
              <a:spcAft>
                <a:spcPts val="0"/>
              </a:spcAft>
              <a:buClr>
                <a:srgbClr val="646569"/>
              </a:buClr>
              <a:buSzPts val="2400"/>
              <a:buFont typeface="Proxima Nova"/>
              <a:buNone/>
              <a:defRPr sz="2400">
                <a:latin typeface="Proxima Nova"/>
                <a:ea typeface="Proxima Nova"/>
                <a:cs typeface="Proxima Nova"/>
                <a:sym typeface="Proxima Nova"/>
              </a:defRPr>
            </a:lvl2pPr>
            <a:lvl3pPr lvl="2" algn="ctr">
              <a:lnSpc>
                <a:spcPct val="90000"/>
              </a:lnSpc>
              <a:spcBef>
                <a:spcPts val="500"/>
              </a:spcBef>
              <a:spcAft>
                <a:spcPts val="0"/>
              </a:spcAft>
              <a:buClr>
                <a:srgbClr val="646569"/>
              </a:buClr>
              <a:buSzPts val="2400"/>
              <a:buFont typeface="Proxima Nova"/>
              <a:buNone/>
              <a:defRPr sz="2400">
                <a:latin typeface="Proxima Nova"/>
                <a:ea typeface="Proxima Nova"/>
                <a:cs typeface="Proxima Nova"/>
                <a:sym typeface="Proxima Nova"/>
              </a:defRPr>
            </a:lvl3pPr>
            <a:lvl4pPr lvl="3" algn="ctr">
              <a:lnSpc>
                <a:spcPct val="90000"/>
              </a:lnSpc>
              <a:spcBef>
                <a:spcPts val="500"/>
              </a:spcBef>
              <a:spcAft>
                <a:spcPts val="0"/>
              </a:spcAft>
              <a:buClr>
                <a:srgbClr val="646569"/>
              </a:buClr>
              <a:buSzPts val="2400"/>
              <a:buFont typeface="Proxima Nova"/>
              <a:buNone/>
              <a:defRPr sz="2400">
                <a:latin typeface="Proxima Nova"/>
                <a:ea typeface="Proxima Nova"/>
                <a:cs typeface="Proxima Nova"/>
                <a:sym typeface="Proxima Nova"/>
              </a:defRPr>
            </a:lvl4pPr>
            <a:lvl5pPr lvl="4" algn="ctr">
              <a:lnSpc>
                <a:spcPct val="90000"/>
              </a:lnSpc>
              <a:spcBef>
                <a:spcPts val="400"/>
              </a:spcBef>
              <a:spcAft>
                <a:spcPts val="0"/>
              </a:spcAft>
              <a:buClr>
                <a:srgbClr val="646569"/>
              </a:buClr>
              <a:buSzPts val="2400"/>
              <a:buFont typeface="Proxima Nova"/>
              <a:buNone/>
              <a:defRPr sz="2400">
                <a:latin typeface="Proxima Nova"/>
                <a:ea typeface="Proxima Nova"/>
                <a:cs typeface="Proxima Nova"/>
                <a:sym typeface="Proxima Nova"/>
              </a:defRPr>
            </a:lvl5pPr>
            <a:lvl6pPr lvl="5" algn="ctr">
              <a:lnSpc>
                <a:spcPct val="90000"/>
              </a:lnSpc>
              <a:spcBef>
                <a:spcPts val="400"/>
              </a:spcBef>
              <a:spcAft>
                <a:spcPts val="0"/>
              </a:spcAft>
              <a:buClr>
                <a:schemeClr val="dk1"/>
              </a:buClr>
              <a:buSzPts val="2400"/>
              <a:buFont typeface="Proxima Nova"/>
              <a:buNone/>
              <a:defRPr sz="2400">
                <a:latin typeface="Proxima Nova"/>
                <a:ea typeface="Proxima Nova"/>
                <a:cs typeface="Proxima Nova"/>
                <a:sym typeface="Proxima Nova"/>
              </a:defRPr>
            </a:lvl6pPr>
            <a:lvl7pPr lvl="6" algn="ctr">
              <a:lnSpc>
                <a:spcPct val="90000"/>
              </a:lnSpc>
              <a:spcBef>
                <a:spcPts val="400"/>
              </a:spcBef>
              <a:spcAft>
                <a:spcPts val="0"/>
              </a:spcAft>
              <a:buClr>
                <a:schemeClr val="dk1"/>
              </a:buClr>
              <a:buSzPts val="2400"/>
              <a:buFont typeface="Proxima Nova"/>
              <a:buNone/>
              <a:defRPr sz="2400">
                <a:latin typeface="Proxima Nova"/>
                <a:ea typeface="Proxima Nova"/>
                <a:cs typeface="Proxima Nova"/>
                <a:sym typeface="Proxima Nova"/>
              </a:defRPr>
            </a:lvl7pPr>
            <a:lvl8pPr lvl="7" algn="ctr">
              <a:lnSpc>
                <a:spcPct val="90000"/>
              </a:lnSpc>
              <a:spcBef>
                <a:spcPts val="400"/>
              </a:spcBef>
              <a:spcAft>
                <a:spcPts val="0"/>
              </a:spcAft>
              <a:buClr>
                <a:schemeClr val="dk1"/>
              </a:buClr>
              <a:buSzPts val="2400"/>
              <a:buFont typeface="Proxima Nova"/>
              <a:buNone/>
              <a:defRPr sz="2400">
                <a:latin typeface="Proxima Nova"/>
                <a:ea typeface="Proxima Nova"/>
                <a:cs typeface="Proxima Nova"/>
                <a:sym typeface="Proxima Nova"/>
              </a:defRPr>
            </a:lvl8pPr>
            <a:lvl9pPr lvl="8" algn="ctr">
              <a:lnSpc>
                <a:spcPct val="90000"/>
              </a:lnSpc>
              <a:spcBef>
                <a:spcPts val="400"/>
              </a:spcBef>
              <a:spcAft>
                <a:spcPts val="0"/>
              </a:spcAft>
              <a:buClr>
                <a:schemeClr val="dk1"/>
              </a:buClr>
              <a:buSzPts val="2400"/>
              <a:buFont typeface="Proxima Nova"/>
              <a:buNone/>
              <a:defRPr sz="2400">
                <a:latin typeface="Proxima Nova"/>
                <a:ea typeface="Proxima Nova"/>
                <a:cs typeface="Proxima Nova"/>
                <a:sym typeface="Proxima Nova"/>
              </a:defRPr>
            </a:lvl9pPr>
          </a:lstStyle>
          <a:p>
            <a:endParaRPr/>
          </a:p>
        </p:txBody>
      </p:sp>
      <p:sp>
        <p:nvSpPr>
          <p:cNvPr id="11" name="Google Shape;11;p2"/>
          <p:cNvSpPr/>
          <p:nvPr/>
        </p:nvSpPr>
        <p:spPr>
          <a:xfrm>
            <a:off x="0" y="4625253"/>
            <a:ext cx="9144000" cy="5697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2" name="Google Shape;12;p2"/>
          <p:cNvSpPr/>
          <p:nvPr/>
        </p:nvSpPr>
        <p:spPr>
          <a:xfrm>
            <a:off x="0" y="3224056"/>
            <a:ext cx="5606700" cy="54900"/>
          </a:xfrm>
          <a:prstGeom prst="rect">
            <a:avLst/>
          </a:prstGeom>
          <a:solidFill>
            <a:srgbClr val="006BA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3" name="Google Shape;13;p2"/>
          <p:cNvSpPr/>
          <p:nvPr/>
        </p:nvSpPr>
        <p:spPr>
          <a:xfrm>
            <a:off x="0" y="3265156"/>
            <a:ext cx="5606700" cy="13800"/>
          </a:xfrm>
          <a:prstGeom prst="rect">
            <a:avLst/>
          </a:prstGeom>
          <a:solidFill>
            <a:srgbClr val="002D73"/>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pic>
        <p:nvPicPr>
          <p:cNvPr id="14" name="Google Shape;14;p2"/>
          <p:cNvPicPr preferRelativeResize="0"/>
          <p:nvPr/>
        </p:nvPicPr>
        <p:blipFill rotWithShape="1">
          <a:blip r:embed="rId2">
            <a:alphaModFix/>
          </a:blip>
          <a:srcRect/>
          <a:stretch/>
        </p:blipFill>
        <p:spPr>
          <a:xfrm>
            <a:off x="6851275" y="272587"/>
            <a:ext cx="2110027" cy="323638"/>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8"/>
        <p:cNvGrpSpPr/>
        <p:nvPr/>
      </p:nvGrpSpPr>
      <p:grpSpPr>
        <a:xfrm>
          <a:off x="0" y="0"/>
          <a:ext cx="0" cy="0"/>
          <a:chOff x="0" y="0"/>
          <a:chExt cx="0" cy="0"/>
        </a:xfrm>
      </p:grpSpPr>
      <p:sp>
        <p:nvSpPr>
          <p:cNvPr id="79" name="Google Shape;79;p12"/>
          <p:cNvSpPr txBox="1"/>
          <p:nvPr/>
        </p:nvSpPr>
        <p:spPr>
          <a:xfrm>
            <a:off x="4318650" y="4888245"/>
            <a:ext cx="506700" cy="205800"/>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000000"/>
              </a:buClr>
              <a:buSzPts val="800"/>
              <a:buFont typeface="Arial"/>
              <a:buNone/>
            </a:pPr>
            <a:fld id="{00000000-1234-1234-1234-123412341234}" type="slidenum">
              <a:rPr lang="en" sz="800" b="1" i="0" u="none" strike="noStrike" cap="none">
                <a:solidFill>
                  <a:schemeClr val="accent3"/>
                </a:solidFill>
                <a:latin typeface="Arial"/>
                <a:ea typeface="Arial"/>
                <a:cs typeface="Arial"/>
                <a:sym typeface="Arial"/>
              </a:rPr>
              <a:t>‹#›</a:t>
            </a:fld>
            <a:endParaRPr sz="800" b="1" i="0" u="none" strike="noStrike" cap="none">
              <a:solidFill>
                <a:schemeClr val="accent3"/>
              </a:solidFill>
              <a:latin typeface="Arial"/>
              <a:ea typeface="Arial"/>
              <a:cs typeface="Arial"/>
              <a:sym typeface="Arial"/>
            </a:endParaRPr>
          </a:p>
        </p:txBody>
      </p:sp>
      <p:pic>
        <p:nvPicPr>
          <p:cNvPr id="80" name="Google Shape;80;p12"/>
          <p:cNvPicPr preferRelativeResize="0"/>
          <p:nvPr/>
        </p:nvPicPr>
        <p:blipFill rotWithShape="1">
          <a:blip r:embed="rId2">
            <a:alphaModFix/>
          </a:blip>
          <a:srcRect/>
          <a:stretch/>
        </p:blipFill>
        <p:spPr>
          <a:xfrm>
            <a:off x="7883500" y="4901184"/>
            <a:ext cx="1154000" cy="177000"/>
          </a:xfrm>
          <a:prstGeom prst="rect">
            <a:avLst/>
          </a:prstGeom>
          <a:noFill/>
          <a:ln>
            <a:noFill/>
          </a:ln>
        </p:spPr>
      </p:pic>
      <p:grpSp>
        <p:nvGrpSpPr>
          <p:cNvPr id="81" name="Google Shape;81;p12"/>
          <p:cNvGrpSpPr/>
          <p:nvPr/>
        </p:nvGrpSpPr>
        <p:grpSpPr>
          <a:xfrm>
            <a:off x="0" y="5129794"/>
            <a:ext cx="9144000" cy="18291"/>
            <a:chOff x="0" y="5118447"/>
            <a:chExt cx="9144000" cy="76500"/>
          </a:xfrm>
        </p:grpSpPr>
        <p:sp>
          <p:nvSpPr>
            <p:cNvPr id="82" name="Google Shape;82;p12"/>
            <p:cNvSpPr/>
            <p:nvPr/>
          </p:nvSpPr>
          <p:spPr>
            <a:xfrm>
              <a:off x="0" y="5118447"/>
              <a:ext cx="9144000" cy="76500"/>
            </a:xfrm>
            <a:prstGeom prst="rect">
              <a:avLst/>
            </a:prstGeom>
            <a:solidFill>
              <a:srgbClr val="002D73"/>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83" name="Google Shape;83;p12"/>
            <p:cNvSpPr/>
            <p:nvPr/>
          </p:nvSpPr>
          <p:spPr>
            <a:xfrm>
              <a:off x="0" y="5123175"/>
              <a:ext cx="9144000" cy="18300"/>
            </a:xfrm>
            <a:prstGeom prst="rect">
              <a:avLst/>
            </a:prstGeom>
            <a:solidFill>
              <a:srgbClr val="006BA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Cover Master" type="title">
  <p:cSld name="TITLE">
    <p:spTree>
      <p:nvGrpSpPr>
        <p:cNvPr id="1" name="Shape 84"/>
        <p:cNvGrpSpPr/>
        <p:nvPr/>
      </p:nvGrpSpPr>
      <p:grpSpPr>
        <a:xfrm>
          <a:off x="0" y="0"/>
          <a:ext cx="0" cy="0"/>
          <a:chOff x="0" y="0"/>
          <a:chExt cx="0" cy="0"/>
        </a:xfrm>
      </p:grpSpPr>
      <p:sp>
        <p:nvSpPr>
          <p:cNvPr id="85" name="Google Shape;85;p13"/>
          <p:cNvSpPr txBox="1">
            <a:spLocks noGrp="1"/>
          </p:cNvSpPr>
          <p:nvPr>
            <p:ph type="ctrTitle"/>
          </p:nvPr>
        </p:nvSpPr>
        <p:spPr>
          <a:xfrm>
            <a:off x="468028" y="1395961"/>
            <a:ext cx="7675500" cy="11172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rgbClr val="002D73"/>
              </a:buClr>
              <a:buSzPts val="4000"/>
              <a:buFont typeface="Proxima Nova"/>
              <a:buNone/>
              <a:defRPr sz="4000">
                <a:solidFill>
                  <a:srgbClr val="002D73"/>
                </a:solidFill>
                <a:latin typeface="Proxima Nova"/>
                <a:ea typeface="Proxima Nova"/>
                <a:cs typeface="Proxima Nova"/>
                <a:sym typeface="Proxima Nova"/>
              </a:defRPr>
            </a:lvl1pPr>
            <a:lvl2pPr lvl="1"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2pPr>
            <a:lvl3pPr lvl="2"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3pPr>
            <a:lvl4pPr lvl="3"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4pPr>
            <a:lvl5pPr lvl="4"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5pPr>
            <a:lvl6pPr lvl="5"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6pPr>
            <a:lvl7pPr lvl="6"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7pPr>
            <a:lvl8pPr lvl="7"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8pPr>
            <a:lvl9pPr lvl="8"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9pPr>
          </a:lstStyle>
          <a:p>
            <a:endParaRPr/>
          </a:p>
        </p:txBody>
      </p:sp>
      <p:sp>
        <p:nvSpPr>
          <p:cNvPr id="86" name="Google Shape;86;p13"/>
          <p:cNvSpPr txBox="1">
            <a:spLocks noGrp="1"/>
          </p:cNvSpPr>
          <p:nvPr>
            <p:ph type="subTitle" idx="1"/>
          </p:nvPr>
        </p:nvSpPr>
        <p:spPr>
          <a:xfrm>
            <a:off x="468028" y="2607568"/>
            <a:ext cx="7680900" cy="10794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500"/>
              </a:spcBef>
              <a:spcAft>
                <a:spcPts val="0"/>
              </a:spcAft>
              <a:buClr>
                <a:srgbClr val="7F7F7F"/>
              </a:buClr>
              <a:buSzPts val="2400"/>
              <a:buFont typeface="Proxima Nova"/>
              <a:buNone/>
              <a:defRPr sz="2400" b="1">
                <a:solidFill>
                  <a:srgbClr val="7F7F7F"/>
                </a:solidFill>
                <a:latin typeface="Proxima Nova"/>
                <a:ea typeface="Proxima Nova"/>
                <a:cs typeface="Proxima Nova"/>
                <a:sym typeface="Proxima Nova"/>
              </a:defRPr>
            </a:lvl1pPr>
            <a:lvl2pPr lvl="1" algn="ctr">
              <a:lnSpc>
                <a:spcPct val="90000"/>
              </a:lnSpc>
              <a:spcBef>
                <a:spcPts val="500"/>
              </a:spcBef>
              <a:spcAft>
                <a:spcPts val="0"/>
              </a:spcAft>
              <a:buClr>
                <a:srgbClr val="646569"/>
              </a:buClr>
              <a:buSzPts val="2400"/>
              <a:buFont typeface="Proxima Nova"/>
              <a:buNone/>
              <a:defRPr sz="2400">
                <a:latin typeface="Proxima Nova"/>
                <a:ea typeface="Proxima Nova"/>
                <a:cs typeface="Proxima Nova"/>
                <a:sym typeface="Proxima Nova"/>
              </a:defRPr>
            </a:lvl2pPr>
            <a:lvl3pPr lvl="2" algn="ctr">
              <a:lnSpc>
                <a:spcPct val="90000"/>
              </a:lnSpc>
              <a:spcBef>
                <a:spcPts val="500"/>
              </a:spcBef>
              <a:spcAft>
                <a:spcPts val="0"/>
              </a:spcAft>
              <a:buClr>
                <a:srgbClr val="646569"/>
              </a:buClr>
              <a:buSzPts val="2400"/>
              <a:buFont typeface="Proxima Nova"/>
              <a:buNone/>
              <a:defRPr sz="2400">
                <a:latin typeface="Proxima Nova"/>
                <a:ea typeface="Proxima Nova"/>
                <a:cs typeface="Proxima Nova"/>
                <a:sym typeface="Proxima Nova"/>
              </a:defRPr>
            </a:lvl3pPr>
            <a:lvl4pPr lvl="3" algn="ctr">
              <a:lnSpc>
                <a:spcPct val="90000"/>
              </a:lnSpc>
              <a:spcBef>
                <a:spcPts val="500"/>
              </a:spcBef>
              <a:spcAft>
                <a:spcPts val="0"/>
              </a:spcAft>
              <a:buClr>
                <a:srgbClr val="646569"/>
              </a:buClr>
              <a:buSzPts val="2400"/>
              <a:buFont typeface="Proxima Nova"/>
              <a:buNone/>
              <a:defRPr sz="2400">
                <a:latin typeface="Proxima Nova"/>
                <a:ea typeface="Proxima Nova"/>
                <a:cs typeface="Proxima Nova"/>
                <a:sym typeface="Proxima Nova"/>
              </a:defRPr>
            </a:lvl4pPr>
            <a:lvl5pPr lvl="4" algn="ctr">
              <a:lnSpc>
                <a:spcPct val="90000"/>
              </a:lnSpc>
              <a:spcBef>
                <a:spcPts val="400"/>
              </a:spcBef>
              <a:spcAft>
                <a:spcPts val="0"/>
              </a:spcAft>
              <a:buClr>
                <a:srgbClr val="646569"/>
              </a:buClr>
              <a:buSzPts val="2400"/>
              <a:buFont typeface="Proxima Nova"/>
              <a:buNone/>
              <a:defRPr sz="2400">
                <a:latin typeface="Proxima Nova"/>
                <a:ea typeface="Proxima Nova"/>
                <a:cs typeface="Proxima Nova"/>
                <a:sym typeface="Proxima Nova"/>
              </a:defRPr>
            </a:lvl5pPr>
            <a:lvl6pPr lvl="5" algn="ctr">
              <a:lnSpc>
                <a:spcPct val="90000"/>
              </a:lnSpc>
              <a:spcBef>
                <a:spcPts val="400"/>
              </a:spcBef>
              <a:spcAft>
                <a:spcPts val="0"/>
              </a:spcAft>
              <a:buClr>
                <a:schemeClr val="dk1"/>
              </a:buClr>
              <a:buSzPts val="2400"/>
              <a:buFont typeface="Proxima Nova"/>
              <a:buNone/>
              <a:defRPr sz="2400">
                <a:latin typeface="Proxima Nova"/>
                <a:ea typeface="Proxima Nova"/>
                <a:cs typeface="Proxima Nova"/>
                <a:sym typeface="Proxima Nova"/>
              </a:defRPr>
            </a:lvl6pPr>
            <a:lvl7pPr lvl="6" algn="ctr">
              <a:lnSpc>
                <a:spcPct val="90000"/>
              </a:lnSpc>
              <a:spcBef>
                <a:spcPts val="400"/>
              </a:spcBef>
              <a:spcAft>
                <a:spcPts val="0"/>
              </a:spcAft>
              <a:buClr>
                <a:schemeClr val="dk1"/>
              </a:buClr>
              <a:buSzPts val="2400"/>
              <a:buFont typeface="Proxima Nova"/>
              <a:buNone/>
              <a:defRPr sz="2400">
                <a:latin typeface="Proxima Nova"/>
                <a:ea typeface="Proxima Nova"/>
                <a:cs typeface="Proxima Nova"/>
                <a:sym typeface="Proxima Nova"/>
              </a:defRPr>
            </a:lvl7pPr>
            <a:lvl8pPr lvl="7" algn="ctr">
              <a:lnSpc>
                <a:spcPct val="90000"/>
              </a:lnSpc>
              <a:spcBef>
                <a:spcPts val="400"/>
              </a:spcBef>
              <a:spcAft>
                <a:spcPts val="0"/>
              </a:spcAft>
              <a:buClr>
                <a:schemeClr val="dk1"/>
              </a:buClr>
              <a:buSzPts val="2400"/>
              <a:buFont typeface="Proxima Nova"/>
              <a:buNone/>
              <a:defRPr sz="2400">
                <a:latin typeface="Proxima Nova"/>
                <a:ea typeface="Proxima Nova"/>
                <a:cs typeface="Proxima Nova"/>
                <a:sym typeface="Proxima Nova"/>
              </a:defRPr>
            </a:lvl8pPr>
            <a:lvl9pPr lvl="8" algn="ctr">
              <a:lnSpc>
                <a:spcPct val="90000"/>
              </a:lnSpc>
              <a:spcBef>
                <a:spcPts val="400"/>
              </a:spcBef>
              <a:spcAft>
                <a:spcPts val="0"/>
              </a:spcAft>
              <a:buClr>
                <a:schemeClr val="dk1"/>
              </a:buClr>
              <a:buSzPts val="2400"/>
              <a:buFont typeface="Proxima Nova"/>
              <a:buNone/>
              <a:defRPr sz="2400">
                <a:latin typeface="Proxima Nova"/>
                <a:ea typeface="Proxima Nova"/>
                <a:cs typeface="Proxima Nova"/>
                <a:sym typeface="Proxima Nova"/>
              </a:defRPr>
            </a:lvl9pPr>
          </a:lstStyle>
          <a:p>
            <a:endParaRPr/>
          </a:p>
        </p:txBody>
      </p:sp>
      <p:sp>
        <p:nvSpPr>
          <p:cNvPr id="87" name="Google Shape;87;p13"/>
          <p:cNvSpPr/>
          <p:nvPr/>
        </p:nvSpPr>
        <p:spPr>
          <a:xfrm>
            <a:off x="0" y="4625253"/>
            <a:ext cx="9144000" cy="5697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88" name="Google Shape;88;p13"/>
          <p:cNvSpPr/>
          <p:nvPr/>
        </p:nvSpPr>
        <p:spPr>
          <a:xfrm>
            <a:off x="0" y="3224056"/>
            <a:ext cx="5606700" cy="54900"/>
          </a:xfrm>
          <a:prstGeom prst="rect">
            <a:avLst/>
          </a:prstGeom>
          <a:solidFill>
            <a:srgbClr val="006BA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89" name="Google Shape;89;p13"/>
          <p:cNvSpPr/>
          <p:nvPr/>
        </p:nvSpPr>
        <p:spPr>
          <a:xfrm>
            <a:off x="0" y="3265156"/>
            <a:ext cx="5606700" cy="13800"/>
          </a:xfrm>
          <a:prstGeom prst="rect">
            <a:avLst/>
          </a:prstGeom>
          <a:solidFill>
            <a:srgbClr val="002D73"/>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pic>
        <p:nvPicPr>
          <p:cNvPr id="90" name="Google Shape;90;p13"/>
          <p:cNvPicPr preferRelativeResize="0"/>
          <p:nvPr/>
        </p:nvPicPr>
        <p:blipFill rotWithShape="1">
          <a:blip r:embed="rId2">
            <a:alphaModFix/>
          </a:blip>
          <a:srcRect/>
          <a:stretch/>
        </p:blipFill>
        <p:spPr>
          <a:xfrm>
            <a:off x="6851275" y="272587"/>
            <a:ext cx="2110027" cy="323638"/>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91"/>
        <p:cNvGrpSpPr/>
        <p:nvPr/>
      </p:nvGrpSpPr>
      <p:grpSpPr>
        <a:xfrm>
          <a:off x="0" y="0"/>
          <a:ext cx="0" cy="0"/>
          <a:chOff x="0" y="0"/>
          <a:chExt cx="0" cy="0"/>
        </a:xfrm>
      </p:grpSpPr>
      <p:sp>
        <p:nvSpPr>
          <p:cNvPr id="92" name="Google Shape;92;p14"/>
          <p:cNvSpPr/>
          <p:nvPr/>
        </p:nvSpPr>
        <p:spPr>
          <a:xfrm>
            <a:off x="0" y="-14288"/>
            <a:ext cx="9144000" cy="80400"/>
          </a:xfrm>
          <a:prstGeom prst="rect">
            <a:avLst/>
          </a:prstGeom>
          <a:solidFill>
            <a:srgbClr val="0069A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93" name="Google Shape;93;p14"/>
          <p:cNvSpPr txBox="1">
            <a:spLocks noGrp="1"/>
          </p:cNvSpPr>
          <p:nvPr>
            <p:ph type="title"/>
          </p:nvPr>
        </p:nvSpPr>
        <p:spPr>
          <a:xfrm>
            <a:off x="123165" y="1584826"/>
            <a:ext cx="8904600" cy="1207200"/>
          </a:xfrm>
          <a:prstGeom prst="rect">
            <a:avLst/>
          </a:prstGeom>
          <a:noFill/>
          <a:ln>
            <a:noFill/>
          </a:ln>
        </p:spPr>
        <p:txBody>
          <a:bodyPr spcFirstLastPara="1" wrap="square" lIns="68575" tIns="34275" rIns="68575" bIns="34275" anchor="ctr" anchorCtr="0">
            <a:normAutofit/>
          </a:bodyPr>
          <a:lstStyle>
            <a:lvl1pPr lvl="0" algn="ctr">
              <a:lnSpc>
                <a:spcPct val="90000"/>
              </a:lnSpc>
              <a:spcBef>
                <a:spcPts val="0"/>
              </a:spcBef>
              <a:spcAft>
                <a:spcPts val="0"/>
              </a:spcAft>
              <a:buClr>
                <a:srgbClr val="002D73"/>
              </a:buClr>
              <a:buSzPts val="4100"/>
              <a:buFont typeface="Arial"/>
              <a:buNone/>
              <a:defRPr sz="4100"/>
            </a:lvl1pPr>
            <a:lvl2pPr lvl="1" algn="ctr">
              <a:lnSpc>
                <a:spcPct val="100000"/>
              </a:lnSpc>
              <a:spcBef>
                <a:spcPts val="0"/>
              </a:spcBef>
              <a:spcAft>
                <a:spcPts val="0"/>
              </a:spcAft>
              <a:buSzPts val="2400"/>
              <a:buNone/>
              <a:defRPr/>
            </a:lvl2pPr>
            <a:lvl3pPr lvl="2" algn="ctr">
              <a:lnSpc>
                <a:spcPct val="100000"/>
              </a:lnSpc>
              <a:spcBef>
                <a:spcPts val="0"/>
              </a:spcBef>
              <a:spcAft>
                <a:spcPts val="0"/>
              </a:spcAft>
              <a:buSzPts val="2400"/>
              <a:buNone/>
              <a:defRPr/>
            </a:lvl3pPr>
            <a:lvl4pPr lvl="3" algn="ctr">
              <a:lnSpc>
                <a:spcPct val="100000"/>
              </a:lnSpc>
              <a:spcBef>
                <a:spcPts val="0"/>
              </a:spcBef>
              <a:spcAft>
                <a:spcPts val="0"/>
              </a:spcAft>
              <a:buSzPts val="2400"/>
              <a:buNone/>
              <a:defRPr/>
            </a:lvl4pPr>
            <a:lvl5pPr lvl="4" algn="ctr">
              <a:lnSpc>
                <a:spcPct val="100000"/>
              </a:lnSpc>
              <a:spcBef>
                <a:spcPts val="0"/>
              </a:spcBef>
              <a:spcAft>
                <a:spcPts val="0"/>
              </a:spcAft>
              <a:buSzPts val="2400"/>
              <a:buNone/>
              <a:defRPr/>
            </a:lvl5pPr>
            <a:lvl6pPr lvl="5" algn="ctr">
              <a:lnSpc>
                <a:spcPct val="100000"/>
              </a:lnSpc>
              <a:spcBef>
                <a:spcPts val="0"/>
              </a:spcBef>
              <a:spcAft>
                <a:spcPts val="0"/>
              </a:spcAft>
              <a:buSzPts val="2400"/>
              <a:buNone/>
              <a:defRPr/>
            </a:lvl6pPr>
            <a:lvl7pPr lvl="6" algn="ctr">
              <a:lnSpc>
                <a:spcPct val="100000"/>
              </a:lnSpc>
              <a:spcBef>
                <a:spcPts val="0"/>
              </a:spcBef>
              <a:spcAft>
                <a:spcPts val="0"/>
              </a:spcAft>
              <a:buSzPts val="2400"/>
              <a:buNone/>
              <a:defRPr/>
            </a:lvl7pPr>
            <a:lvl8pPr lvl="7" algn="ctr">
              <a:lnSpc>
                <a:spcPct val="100000"/>
              </a:lnSpc>
              <a:spcBef>
                <a:spcPts val="0"/>
              </a:spcBef>
              <a:spcAft>
                <a:spcPts val="0"/>
              </a:spcAft>
              <a:buSzPts val="2400"/>
              <a:buNone/>
              <a:defRPr/>
            </a:lvl8pPr>
            <a:lvl9pPr lvl="8" algn="ctr">
              <a:lnSpc>
                <a:spcPct val="100000"/>
              </a:lnSpc>
              <a:spcBef>
                <a:spcPts val="0"/>
              </a:spcBef>
              <a:spcAft>
                <a:spcPts val="0"/>
              </a:spcAft>
              <a:buSzPts val="2400"/>
              <a:buNone/>
              <a:defRPr/>
            </a:lvl9pPr>
          </a:lstStyle>
          <a:p>
            <a:endParaRPr/>
          </a:p>
        </p:txBody>
      </p:sp>
      <p:sp>
        <p:nvSpPr>
          <p:cNvPr id="94" name="Google Shape;94;p14"/>
          <p:cNvSpPr txBox="1">
            <a:spLocks noGrp="1"/>
          </p:cNvSpPr>
          <p:nvPr>
            <p:ph type="subTitle" idx="1"/>
          </p:nvPr>
        </p:nvSpPr>
        <p:spPr>
          <a:xfrm>
            <a:off x="123165" y="2956152"/>
            <a:ext cx="8900700" cy="13548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500"/>
              </a:spcBef>
              <a:spcAft>
                <a:spcPts val="0"/>
              </a:spcAft>
              <a:buClr>
                <a:srgbClr val="7F7F7F"/>
              </a:buClr>
              <a:buSzPts val="2300"/>
              <a:buNone/>
              <a:defRPr sz="2300" b="0">
                <a:solidFill>
                  <a:srgbClr val="7F7F7F"/>
                </a:solidFill>
                <a:latin typeface="Arial"/>
                <a:ea typeface="Arial"/>
                <a:cs typeface="Arial"/>
                <a:sym typeface="Arial"/>
              </a:defRPr>
            </a:lvl1pPr>
            <a:lvl2pPr lvl="1" algn="ctr">
              <a:lnSpc>
                <a:spcPct val="90000"/>
              </a:lnSpc>
              <a:spcBef>
                <a:spcPts val="500"/>
              </a:spcBef>
              <a:spcAft>
                <a:spcPts val="0"/>
              </a:spcAft>
              <a:buClr>
                <a:srgbClr val="646569"/>
              </a:buClr>
              <a:buSzPts val="1500"/>
              <a:buNone/>
              <a:defRPr sz="1500"/>
            </a:lvl2pPr>
            <a:lvl3pPr lvl="2" algn="ctr">
              <a:lnSpc>
                <a:spcPct val="90000"/>
              </a:lnSpc>
              <a:spcBef>
                <a:spcPts val="500"/>
              </a:spcBef>
              <a:spcAft>
                <a:spcPts val="0"/>
              </a:spcAft>
              <a:buClr>
                <a:srgbClr val="646569"/>
              </a:buClr>
              <a:buSzPts val="1400"/>
              <a:buNone/>
              <a:defRPr sz="1400"/>
            </a:lvl3pPr>
            <a:lvl4pPr lvl="3" algn="ctr">
              <a:lnSpc>
                <a:spcPct val="90000"/>
              </a:lnSpc>
              <a:spcBef>
                <a:spcPts val="500"/>
              </a:spcBef>
              <a:spcAft>
                <a:spcPts val="0"/>
              </a:spcAft>
              <a:buClr>
                <a:srgbClr val="646569"/>
              </a:buClr>
              <a:buSzPts val="1200"/>
              <a:buNone/>
              <a:defRPr sz="1200"/>
            </a:lvl4pPr>
            <a:lvl5pPr lvl="4" algn="ctr">
              <a:lnSpc>
                <a:spcPct val="90000"/>
              </a:lnSpc>
              <a:spcBef>
                <a:spcPts val="400"/>
              </a:spcBef>
              <a:spcAft>
                <a:spcPts val="0"/>
              </a:spcAft>
              <a:buClr>
                <a:srgbClr val="646569"/>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95" name="Google Shape;95;p14"/>
          <p:cNvSpPr/>
          <p:nvPr/>
        </p:nvSpPr>
        <p:spPr>
          <a:xfrm>
            <a:off x="0" y="4625253"/>
            <a:ext cx="9144000" cy="5697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pic>
        <p:nvPicPr>
          <p:cNvPr id="96" name="Google Shape;96;p14"/>
          <p:cNvPicPr preferRelativeResize="0"/>
          <p:nvPr/>
        </p:nvPicPr>
        <p:blipFill rotWithShape="1">
          <a:blip r:embed="rId2">
            <a:alphaModFix/>
          </a:blip>
          <a:srcRect/>
          <a:stretch/>
        </p:blipFill>
        <p:spPr>
          <a:xfrm>
            <a:off x="6851275" y="272587"/>
            <a:ext cx="2110027" cy="323638"/>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Last slide - Logo ">
  <p:cSld name="CUSTOM">
    <p:spTree>
      <p:nvGrpSpPr>
        <p:cNvPr id="1" name="Shape 97"/>
        <p:cNvGrpSpPr/>
        <p:nvPr/>
      </p:nvGrpSpPr>
      <p:grpSpPr>
        <a:xfrm>
          <a:off x="0" y="0"/>
          <a:ext cx="0" cy="0"/>
          <a:chOff x="0" y="0"/>
          <a:chExt cx="0" cy="0"/>
        </a:xfrm>
      </p:grpSpPr>
      <p:pic>
        <p:nvPicPr>
          <p:cNvPr id="98" name="Google Shape;98;p15"/>
          <p:cNvPicPr preferRelativeResize="0"/>
          <p:nvPr/>
        </p:nvPicPr>
        <p:blipFill rotWithShape="1">
          <a:blip r:embed="rId2">
            <a:alphaModFix/>
          </a:blip>
          <a:srcRect/>
          <a:stretch/>
        </p:blipFill>
        <p:spPr>
          <a:xfrm>
            <a:off x="1614774" y="2118172"/>
            <a:ext cx="5914452" cy="907150"/>
          </a:xfrm>
          <a:prstGeom prst="rect">
            <a:avLst/>
          </a:prstGeom>
          <a:noFill/>
          <a:ln>
            <a:noFill/>
          </a:ln>
        </p:spPr>
      </p:pic>
      <p:sp>
        <p:nvSpPr>
          <p:cNvPr id="99" name="Google Shape;99;p15"/>
          <p:cNvSpPr/>
          <p:nvPr/>
        </p:nvSpPr>
        <p:spPr>
          <a:xfrm>
            <a:off x="0" y="5118447"/>
            <a:ext cx="9144000" cy="76500"/>
          </a:xfrm>
          <a:prstGeom prst="rect">
            <a:avLst/>
          </a:prstGeom>
          <a:solidFill>
            <a:srgbClr val="002D73"/>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00" name="Google Shape;100;p15"/>
          <p:cNvSpPr/>
          <p:nvPr/>
        </p:nvSpPr>
        <p:spPr>
          <a:xfrm>
            <a:off x="0" y="5123175"/>
            <a:ext cx="9144000" cy="18300"/>
          </a:xfrm>
          <a:prstGeom prst="rect">
            <a:avLst/>
          </a:prstGeom>
          <a:solidFill>
            <a:srgbClr val="006BA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01"/>
        <p:cNvGrpSpPr/>
        <p:nvPr/>
      </p:nvGrpSpPr>
      <p:grpSpPr>
        <a:xfrm>
          <a:off x="0" y="0"/>
          <a:ext cx="0" cy="0"/>
          <a:chOff x="0" y="0"/>
          <a:chExt cx="0" cy="0"/>
        </a:xfrm>
      </p:grpSpPr>
      <p:sp>
        <p:nvSpPr>
          <p:cNvPr id="102" name="Google Shape;102;p16"/>
          <p:cNvSpPr txBox="1"/>
          <p:nvPr/>
        </p:nvSpPr>
        <p:spPr>
          <a:xfrm>
            <a:off x="150246" y="84049"/>
            <a:ext cx="1722000" cy="2706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 sz="1100" b="1" i="0" u="none" strike="noStrike" cap="none">
                <a:solidFill>
                  <a:schemeClr val="lt1"/>
                </a:solidFill>
                <a:latin typeface="Arial"/>
                <a:ea typeface="Arial"/>
                <a:cs typeface="Arial"/>
                <a:sym typeface="Arial"/>
              </a:rPr>
              <a:t>September 28, 2015</a:t>
            </a:r>
            <a:endParaRPr sz="1100" b="1" i="0" u="none" strike="noStrike" cap="none">
              <a:solidFill>
                <a:schemeClr val="lt1"/>
              </a:solidFill>
              <a:latin typeface="Arial"/>
              <a:ea typeface="Arial"/>
              <a:cs typeface="Arial"/>
              <a:sym typeface="Arial"/>
            </a:endParaRPr>
          </a:p>
        </p:txBody>
      </p:sp>
      <p:sp>
        <p:nvSpPr>
          <p:cNvPr id="103" name="Google Shape;103;p16"/>
          <p:cNvSpPr txBox="1">
            <a:spLocks noGrp="1"/>
          </p:cNvSpPr>
          <p:nvPr>
            <p:ph type="body" idx="1"/>
          </p:nvPr>
        </p:nvSpPr>
        <p:spPr>
          <a:xfrm>
            <a:off x="379875" y="1262725"/>
            <a:ext cx="4180800" cy="32634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500"/>
              </a:spcBef>
              <a:spcAft>
                <a:spcPts val="0"/>
              </a:spcAft>
              <a:buClr>
                <a:srgbClr val="646569"/>
              </a:buClr>
              <a:buSzPts val="1400"/>
              <a:buChar char="•"/>
              <a:defRPr/>
            </a:lvl1pPr>
            <a:lvl2pPr marL="914400" lvl="1" indent="-317500" algn="l">
              <a:lnSpc>
                <a:spcPct val="90000"/>
              </a:lnSpc>
              <a:spcBef>
                <a:spcPts val="500"/>
              </a:spcBef>
              <a:spcAft>
                <a:spcPts val="0"/>
              </a:spcAft>
              <a:buClr>
                <a:srgbClr val="646569"/>
              </a:buClr>
              <a:buSzPts val="1400"/>
              <a:buChar char="•"/>
              <a:defRPr/>
            </a:lvl2pPr>
            <a:lvl3pPr marL="1371600" lvl="2" indent="-317500" algn="l">
              <a:lnSpc>
                <a:spcPct val="90000"/>
              </a:lnSpc>
              <a:spcBef>
                <a:spcPts val="500"/>
              </a:spcBef>
              <a:spcAft>
                <a:spcPts val="0"/>
              </a:spcAft>
              <a:buClr>
                <a:srgbClr val="646569"/>
              </a:buClr>
              <a:buSzPts val="1400"/>
              <a:buChar char="–"/>
              <a:defRPr/>
            </a:lvl3pPr>
            <a:lvl4pPr marL="1828800" lvl="3" indent="-317500" algn="l">
              <a:lnSpc>
                <a:spcPct val="90000"/>
              </a:lnSpc>
              <a:spcBef>
                <a:spcPts val="500"/>
              </a:spcBef>
              <a:spcAft>
                <a:spcPts val="0"/>
              </a:spcAft>
              <a:buClr>
                <a:srgbClr val="646569"/>
              </a:buClr>
              <a:buSzPts val="1400"/>
              <a:buChar char="»"/>
              <a:defRPr/>
            </a:lvl4pPr>
            <a:lvl5pPr marL="2286000" lvl="4" indent="-317500" algn="l">
              <a:lnSpc>
                <a:spcPct val="90000"/>
              </a:lnSpc>
              <a:spcBef>
                <a:spcPts val="400"/>
              </a:spcBef>
              <a:spcAft>
                <a:spcPts val="0"/>
              </a:spcAft>
              <a:buClr>
                <a:srgbClr val="646569"/>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04" name="Google Shape;104;p16"/>
          <p:cNvSpPr txBox="1">
            <a:spLocks noGrp="1"/>
          </p:cNvSpPr>
          <p:nvPr>
            <p:ph type="body" idx="2"/>
          </p:nvPr>
        </p:nvSpPr>
        <p:spPr>
          <a:xfrm>
            <a:off x="4734926" y="1262725"/>
            <a:ext cx="4180800" cy="32634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500"/>
              </a:spcBef>
              <a:spcAft>
                <a:spcPts val="0"/>
              </a:spcAft>
              <a:buClr>
                <a:srgbClr val="646569"/>
              </a:buClr>
              <a:buSzPts val="1400"/>
              <a:buChar char="•"/>
              <a:defRPr/>
            </a:lvl1pPr>
            <a:lvl2pPr marL="914400" lvl="1" indent="-317500" algn="l">
              <a:lnSpc>
                <a:spcPct val="90000"/>
              </a:lnSpc>
              <a:spcBef>
                <a:spcPts val="500"/>
              </a:spcBef>
              <a:spcAft>
                <a:spcPts val="0"/>
              </a:spcAft>
              <a:buClr>
                <a:srgbClr val="646569"/>
              </a:buClr>
              <a:buSzPts val="1400"/>
              <a:buChar char="•"/>
              <a:defRPr/>
            </a:lvl2pPr>
            <a:lvl3pPr marL="1371600" lvl="2" indent="-317500" algn="l">
              <a:lnSpc>
                <a:spcPct val="90000"/>
              </a:lnSpc>
              <a:spcBef>
                <a:spcPts val="500"/>
              </a:spcBef>
              <a:spcAft>
                <a:spcPts val="0"/>
              </a:spcAft>
              <a:buClr>
                <a:srgbClr val="646569"/>
              </a:buClr>
              <a:buSzPts val="1400"/>
              <a:buChar char="–"/>
              <a:defRPr/>
            </a:lvl3pPr>
            <a:lvl4pPr marL="1828800" lvl="3" indent="-317500" algn="l">
              <a:lnSpc>
                <a:spcPct val="90000"/>
              </a:lnSpc>
              <a:spcBef>
                <a:spcPts val="500"/>
              </a:spcBef>
              <a:spcAft>
                <a:spcPts val="0"/>
              </a:spcAft>
              <a:buClr>
                <a:srgbClr val="646569"/>
              </a:buClr>
              <a:buSzPts val="1400"/>
              <a:buChar char="»"/>
              <a:defRPr/>
            </a:lvl4pPr>
            <a:lvl5pPr marL="2286000" lvl="4" indent="-317500" algn="l">
              <a:lnSpc>
                <a:spcPct val="90000"/>
              </a:lnSpc>
              <a:spcBef>
                <a:spcPts val="400"/>
              </a:spcBef>
              <a:spcAft>
                <a:spcPts val="0"/>
              </a:spcAft>
              <a:buClr>
                <a:srgbClr val="646569"/>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05" name="Google Shape;105;p16"/>
          <p:cNvSpPr txBox="1"/>
          <p:nvPr/>
        </p:nvSpPr>
        <p:spPr>
          <a:xfrm>
            <a:off x="4318650" y="4888245"/>
            <a:ext cx="506700" cy="205800"/>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000000"/>
              </a:buClr>
              <a:buSzPts val="800"/>
              <a:buFont typeface="Arial"/>
              <a:buNone/>
            </a:pPr>
            <a:fld id="{00000000-1234-1234-1234-123412341234}" type="slidenum">
              <a:rPr lang="en" sz="800" b="1" i="0" u="none" strike="noStrike" cap="none">
                <a:solidFill>
                  <a:schemeClr val="accent3"/>
                </a:solidFill>
                <a:latin typeface="Arial"/>
                <a:ea typeface="Arial"/>
                <a:cs typeface="Arial"/>
                <a:sym typeface="Arial"/>
              </a:rPr>
              <a:t>‹#›</a:t>
            </a:fld>
            <a:endParaRPr sz="800" b="1" i="0" u="none" strike="noStrike" cap="none">
              <a:solidFill>
                <a:schemeClr val="accent3"/>
              </a:solidFill>
              <a:latin typeface="Arial"/>
              <a:ea typeface="Arial"/>
              <a:cs typeface="Arial"/>
              <a:sym typeface="Arial"/>
            </a:endParaRPr>
          </a:p>
        </p:txBody>
      </p:sp>
      <p:sp>
        <p:nvSpPr>
          <p:cNvPr id="106" name="Google Shape;106;p16"/>
          <p:cNvSpPr txBox="1">
            <a:spLocks noGrp="1"/>
          </p:cNvSpPr>
          <p:nvPr>
            <p:ph type="title"/>
          </p:nvPr>
        </p:nvSpPr>
        <p:spPr>
          <a:xfrm>
            <a:off x="199499" y="165650"/>
            <a:ext cx="8761800" cy="824400"/>
          </a:xfrm>
          <a:prstGeom prst="rect">
            <a:avLst/>
          </a:prstGeom>
          <a:noFill/>
          <a:ln>
            <a:noFill/>
          </a:ln>
        </p:spPr>
        <p:txBody>
          <a:bodyPr spcFirstLastPara="1" wrap="square" lIns="68575" tIns="34275" rIns="68575" bIns="34275" anchor="ctr" anchorCtr="0">
            <a:normAutofit/>
          </a:bodyPr>
          <a:lstStyle>
            <a:lvl1pPr marR="0" lvl="0" algn="l">
              <a:lnSpc>
                <a:spcPct val="90000"/>
              </a:lnSpc>
              <a:spcBef>
                <a:spcPts val="0"/>
              </a:spcBef>
              <a:spcAft>
                <a:spcPts val="0"/>
              </a:spcAft>
              <a:buClr>
                <a:srgbClr val="002D73"/>
              </a:buClr>
              <a:buSzPts val="2400"/>
              <a:buFont typeface="Arial"/>
              <a:buNone/>
              <a:defRPr sz="2400" b="1" i="0" u="none" strike="noStrike" cap="none">
                <a:solidFill>
                  <a:srgbClr val="002D73"/>
                </a:solidFill>
                <a:latin typeface="Arial"/>
                <a:ea typeface="Arial"/>
                <a:cs typeface="Arial"/>
                <a:sym typeface="Arial"/>
              </a:defRPr>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pic>
        <p:nvPicPr>
          <p:cNvPr id="107" name="Google Shape;107;p16"/>
          <p:cNvPicPr preferRelativeResize="0"/>
          <p:nvPr/>
        </p:nvPicPr>
        <p:blipFill rotWithShape="1">
          <a:blip r:embed="rId2">
            <a:alphaModFix/>
          </a:blip>
          <a:srcRect/>
          <a:stretch/>
        </p:blipFill>
        <p:spPr>
          <a:xfrm>
            <a:off x="7883500" y="4901184"/>
            <a:ext cx="1154000" cy="177000"/>
          </a:xfrm>
          <a:prstGeom prst="rect">
            <a:avLst/>
          </a:prstGeom>
          <a:noFill/>
          <a:ln>
            <a:noFill/>
          </a:ln>
        </p:spPr>
      </p:pic>
      <p:grpSp>
        <p:nvGrpSpPr>
          <p:cNvPr id="108" name="Google Shape;108;p16"/>
          <p:cNvGrpSpPr/>
          <p:nvPr/>
        </p:nvGrpSpPr>
        <p:grpSpPr>
          <a:xfrm>
            <a:off x="0" y="5129794"/>
            <a:ext cx="9144000" cy="18291"/>
            <a:chOff x="0" y="5118447"/>
            <a:chExt cx="9144000" cy="76500"/>
          </a:xfrm>
        </p:grpSpPr>
        <p:sp>
          <p:nvSpPr>
            <p:cNvPr id="109" name="Google Shape;109;p16"/>
            <p:cNvSpPr/>
            <p:nvPr/>
          </p:nvSpPr>
          <p:spPr>
            <a:xfrm>
              <a:off x="0" y="5118447"/>
              <a:ext cx="9144000" cy="76500"/>
            </a:xfrm>
            <a:prstGeom prst="rect">
              <a:avLst/>
            </a:prstGeom>
            <a:solidFill>
              <a:srgbClr val="002D73"/>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10" name="Google Shape;110;p16"/>
            <p:cNvSpPr/>
            <p:nvPr/>
          </p:nvSpPr>
          <p:spPr>
            <a:xfrm>
              <a:off x="0" y="5123175"/>
              <a:ext cx="9144000" cy="18300"/>
            </a:xfrm>
            <a:prstGeom prst="rect">
              <a:avLst/>
            </a:prstGeom>
            <a:solidFill>
              <a:srgbClr val="006BA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gr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11"/>
        <p:cNvGrpSpPr/>
        <p:nvPr/>
      </p:nvGrpSpPr>
      <p:grpSpPr>
        <a:xfrm>
          <a:off x="0" y="0"/>
          <a:ext cx="0" cy="0"/>
          <a:chOff x="0" y="0"/>
          <a:chExt cx="0" cy="0"/>
        </a:xfrm>
      </p:grpSpPr>
      <p:sp>
        <p:nvSpPr>
          <p:cNvPr id="112" name="Google Shape;112;p17"/>
          <p:cNvSpPr txBox="1">
            <a:spLocks noGrp="1"/>
          </p:cNvSpPr>
          <p:nvPr>
            <p:ph type="body" idx="1"/>
          </p:nvPr>
        </p:nvSpPr>
        <p:spPr>
          <a:xfrm>
            <a:off x="319500" y="1543050"/>
            <a:ext cx="3999000" cy="28587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500"/>
              </a:spcBef>
              <a:spcAft>
                <a:spcPts val="0"/>
              </a:spcAft>
              <a:buClr>
                <a:srgbClr val="646569"/>
              </a:buClr>
              <a:buSzPts val="1200"/>
              <a:buNone/>
              <a:defRPr sz="1200"/>
            </a:lvl1pPr>
            <a:lvl2pPr marL="914400" lvl="1" indent="-228600" algn="l">
              <a:lnSpc>
                <a:spcPct val="90000"/>
              </a:lnSpc>
              <a:spcBef>
                <a:spcPts val="500"/>
              </a:spcBef>
              <a:spcAft>
                <a:spcPts val="0"/>
              </a:spcAft>
              <a:buClr>
                <a:srgbClr val="646569"/>
              </a:buClr>
              <a:buSzPts val="1100"/>
              <a:buNone/>
              <a:defRPr sz="1100"/>
            </a:lvl2pPr>
            <a:lvl3pPr marL="1371600" lvl="2" indent="-228600" algn="l">
              <a:lnSpc>
                <a:spcPct val="90000"/>
              </a:lnSpc>
              <a:spcBef>
                <a:spcPts val="500"/>
              </a:spcBef>
              <a:spcAft>
                <a:spcPts val="0"/>
              </a:spcAft>
              <a:buClr>
                <a:srgbClr val="646569"/>
              </a:buClr>
              <a:buSzPts val="900"/>
              <a:buNone/>
              <a:defRPr sz="900"/>
            </a:lvl3pPr>
            <a:lvl4pPr marL="1828800" lvl="3" indent="-228600" algn="l">
              <a:lnSpc>
                <a:spcPct val="90000"/>
              </a:lnSpc>
              <a:spcBef>
                <a:spcPts val="500"/>
              </a:spcBef>
              <a:spcAft>
                <a:spcPts val="0"/>
              </a:spcAft>
              <a:buClr>
                <a:srgbClr val="646569"/>
              </a:buClr>
              <a:buSzPts val="800"/>
              <a:buNone/>
              <a:defRPr sz="800"/>
            </a:lvl4pPr>
            <a:lvl5pPr marL="2286000" lvl="4" indent="-228600" algn="l">
              <a:lnSpc>
                <a:spcPct val="90000"/>
              </a:lnSpc>
              <a:spcBef>
                <a:spcPts val="400"/>
              </a:spcBef>
              <a:spcAft>
                <a:spcPts val="0"/>
              </a:spcAft>
              <a:buClr>
                <a:srgbClr val="646569"/>
              </a:buClr>
              <a:buSzPts val="800"/>
              <a:buNone/>
              <a:defRPr sz="800"/>
            </a:lvl5pPr>
            <a:lvl6pPr marL="2743200" lvl="5" indent="-228600" algn="l">
              <a:lnSpc>
                <a:spcPct val="90000"/>
              </a:lnSpc>
              <a:spcBef>
                <a:spcPts val="400"/>
              </a:spcBef>
              <a:spcAft>
                <a:spcPts val="0"/>
              </a:spcAft>
              <a:buClr>
                <a:schemeClr val="dk1"/>
              </a:buClr>
              <a:buSzPts val="800"/>
              <a:buNone/>
              <a:defRPr sz="800"/>
            </a:lvl6pPr>
            <a:lvl7pPr marL="3200400" lvl="6" indent="-228600" algn="l">
              <a:lnSpc>
                <a:spcPct val="90000"/>
              </a:lnSpc>
              <a:spcBef>
                <a:spcPts val="400"/>
              </a:spcBef>
              <a:spcAft>
                <a:spcPts val="0"/>
              </a:spcAft>
              <a:buClr>
                <a:schemeClr val="dk1"/>
              </a:buClr>
              <a:buSzPts val="800"/>
              <a:buNone/>
              <a:defRPr sz="800"/>
            </a:lvl7pPr>
            <a:lvl8pPr marL="3657600" lvl="7" indent="-228600" algn="l">
              <a:lnSpc>
                <a:spcPct val="90000"/>
              </a:lnSpc>
              <a:spcBef>
                <a:spcPts val="400"/>
              </a:spcBef>
              <a:spcAft>
                <a:spcPts val="0"/>
              </a:spcAft>
              <a:buClr>
                <a:schemeClr val="dk1"/>
              </a:buClr>
              <a:buSzPts val="800"/>
              <a:buNone/>
              <a:defRPr sz="800"/>
            </a:lvl8pPr>
            <a:lvl9pPr marL="4114800" lvl="8" indent="-228600" algn="l">
              <a:lnSpc>
                <a:spcPct val="90000"/>
              </a:lnSpc>
              <a:spcBef>
                <a:spcPts val="400"/>
              </a:spcBef>
              <a:spcAft>
                <a:spcPts val="0"/>
              </a:spcAft>
              <a:buClr>
                <a:schemeClr val="dk1"/>
              </a:buClr>
              <a:buSzPts val="800"/>
              <a:buNone/>
              <a:defRPr sz="800"/>
            </a:lvl9pPr>
          </a:lstStyle>
          <a:p>
            <a:endParaRPr/>
          </a:p>
        </p:txBody>
      </p:sp>
      <p:sp>
        <p:nvSpPr>
          <p:cNvPr id="113" name="Google Shape;113;p17"/>
          <p:cNvSpPr txBox="1"/>
          <p:nvPr/>
        </p:nvSpPr>
        <p:spPr>
          <a:xfrm>
            <a:off x="4318650" y="4888245"/>
            <a:ext cx="506700" cy="205800"/>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000000"/>
              </a:buClr>
              <a:buSzPts val="800"/>
              <a:buFont typeface="Arial"/>
              <a:buNone/>
            </a:pPr>
            <a:fld id="{00000000-1234-1234-1234-123412341234}" type="slidenum">
              <a:rPr lang="en" sz="800" b="1" i="0" u="none" strike="noStrike" cap="none">
                <a:solidFill>
                  <a:schemeClr val="accent3"/>
                </a:solidFill>
                <a:latin typeface="Arial"/>
                <a:ea typeface="Arial"/>
                <a:cs typeface="Arial"/>
                <a:sym typeface="Arial"/>
              </a:rPr>
              <a:t>‹#›</a:t>
            </a:fld>
            <a:endParaRPr sz="800" b="1" i="0" u="none" strike="noStrike" cap="none">
              <a:solidFill>
                <a:schemeClr val="accent3"/>
              </a:solidFill>
              <a:latin typeface="Arial"/>
              <a:ea typeface="Arial"/>
              <a:cs typeface="Arial"/>
              <a:sym typeface="Arial"/>
            </a:endParaRPr>
          </a:p>
        </p:txBody>
      </p:sp>
      <p:sp>
        <p:nvSpPr>
          <p:cNvPr id="114" name="Google Shape;114;p17"/>
          <p:cNvSpPr txBox="1">
            <a:spLocks noGrp="1"/>
          </p:cNvSpPr>
          <p:nvPr>
            <p:ph type="title"/>
          </p:nvPr>
        </p:nvSpPr>
        <p:spPr>
          <a:xfrm>
            <a:off x="199499" y="165650"/>
            <a:ext cx="8761800" cy="824400"/>
          </a:xfrm>
          <a:prstGeom prst="rect">
            <a:avLst/>
          </a:prstGeom>
          <a:noFill/>
          <a:ln>
            <a:noFill/>
          </a:ln>
        </p:spPr>
        <p:txBody>
          <a:bodyPr spcFirstLastPara="1" wrap="square" lIns="68575" tIns="34275" rIns="68575" bIns="34275" anchor="ctr" anchorCtr="0">
            <a:normAutofit/>
          </a:bodyPr>
          <a:lstStyle>
            <a:lvl1pPr marR="0" lvl="0" algn="l">
              <a:lnSpc>
                <a:spcPct val="90000"/>
              </a:lnSpc>
              <a:spcBef>
                <a:spcPts val="0"/>
              </a:spcBef>
              <a:spcAft>
                <a:spcPts val="0"/>
              </a:spcAft>
              <a:buClr>
                <a:srgbClr val="002D73"/>
              </a:buClr>
              <a:buSzPts val="2400"/>
              <a:buFont typeface="Arial"/>
              <a:buNone/>
              <a:defRPr sz="2400" b="1" i="0" u="none" strike="noStrike" cap="none">
                <a:solidFill>
                  <a:srgbClr val="002D73"/>
                </a:solidFill>
                <a:latin typeface="Arial"/>
                <a:ea typeface="Arial"/>
                <a:cs typeface="Arial"/>
                <a:sym typeface="Arial"/>
              </a:defRPr>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115" name="Google Shape;115;p17"/>
          <p:cNvSpPr>
            <a:spLocks noGrp="1"/>
          </p:cNvSpPr>
          <p:nvPr>
            <p:ph type="pic" idx="2"/>
          </p:nvPr>
        </p:nvSpPr>
        <p:spPr>
          <a:xfrm>
            <a:off x="4716550" y="990050"/>
            <a:ext cx="4161300" cy="3552600"/>
          </a:xfrm>
          <a:prstGeom prst="rect">
            <a:avLst/>
          </a:prstGeom>
          <a:noFill/>
          <a:ln>
            <a:noFill/>
          </a:ln>
        </p:spPr>
      </p:sp>
      <p:pic>
        <p:nvPicPr>
          <p:cNvPr id="116" name="Google Shape;116;p17"/>
          <p:cNvPicPr preferRelativeResize="0"/>
          <p:nvPr/>
        </p:nvPicPr>
        <p:blipFill rotWithShape="1">
          <a:blip r:embed="rId2">
            <a:alphaModFix/>
          </a:blip>
          <a:srcRect/>
          <a:stretch/>
        </p:blipFill>
        <p:spPr>
          <a:xfrm>
            <a:off x="7883500" y="4901184"/>
            <a:ext cx="1154000" cy="177000"/>
          </a:xfrm>
          <a:prstGeom prst="rect">
            <a:avLst/>
          </a:prstGeom>
          <a:noFill/>
          <a:ln>
            <a:noFill/>
          </a:ln>
        </p:spPr>
      </p:pic>
      <p:grpSp>
        <p:nvGrpSpPr>
          <p:cNvPr id="117" name="Google Shape;117;p17"/>
          <p:cNvGrpSpPr/>
          <p:nvPr/>
        </p:nvGrpSpPr>
        <p:grpSpPr>
          <a:xfrm>
            <a:off x="0" y="5129794"/>
            <a:ext cx="9144000" cy="18291"/>
            <a:chOff x="0" y="5118447"/>
            <a:chExt cx="9144000" cy="76500"/>
          </a:xfrm>
        </p:grpSpPr>
        <p:sp>
          <p:nvSpPr>
            <p:cNvPr id="118" name="Google Shape;118;p17"/>
            <p:cNvSpPr/>
            <p:nvPr/>
          </p:nvSpPr>
          <p:spPr>
            <a:xfrm>
              <a:off x="0" y="5118447"/>
              <a:ext cx="9144000" cy="76500"/>
            </a:xfrm>
            <a:prstGeom prst="rect">
              <a:avLst/>
            </a:prstGeom>
            <a:solidFill>
              <a:srgbClr val="002D73"/>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19" name="Google Shape;119;p17"/>
            <p:cNvSpPr/>
            <p:nvPr/>
          </p:nvSpPr>
          <p:spPr>
            <a:xfrm>
              <a:off x="0" y="5123175"/>
              <a:ext cx="9144000" cy="18300"/>
            </a:xfrm>
            <a:prstGeom prst="rect">
              <a:avLst/>
            </a:prstGeom>
            <a:solidFill>
              <a:srgbClr val="006BA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gr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20"/>
        <p:cNvGrpSpPr/>
        <p:nvPr/>
      </p:nvGrpSpPr>
      <p:grpSpPr>
        <a:xfrm>
          <a:off x="0" y="0"/>
          <a:ext cx="0" cy="0"/>
          <a:chOff x="0" y="0"/>
          <a:chExt cx="0" cy="0"/>
        </a:xfrm>
      </p:grpSpPr>
      <p:sp>
        <p:nvSpPr>
          <p:cNvPr id="121" name="Google Shape;121;p18"/>
          <p:cNvSpPr txBox="1">
            <a:spLocks noGrp="1"/>
          </p:cNvSpPr>
          <p:nvPr>
            <p:ph type="body" idx="1"/>
          </p:nvPr>
        </p:nvSpPr>
        <p:spPr>
          <a:xfrm rot="5400000">
            <a:off x="2935896" y="-1157849"/>
            <a:ext cx="3143100" cy="80877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500"/>
              </a:spcBef>
              <a:spcAft>
                <a:spcPts val="0"/>
              </a:spcAft>
              <a:buClr>
                <a:srgbClr val="646569"/>
              </a:buClr>
              <a:buSzPts val="1400"/>
              <a:buChar char="•"/>
              <a:defRPr/>
            </a:lvl1pPr>
            <a:lvl2pPr marL="914400" lvl="1" indent="-317500" algn="l">
              <a:lnSpc>
                <a:spcPct val="90000"/>
              </a:lnSpc>
              <a:spcBef>
                <a:spcPts val="500"/>
              </a:spcBef>
              <a:spcAft>
                <a:spcPts val="0"/>
              </a:spcAft>
              <a:buClr>
                <a:srgbClr val="646569"/>
              </a:buClr>
              <a:buSzPts val="1400"/>
              <a:buChar char="•"/>
              <a:defRPr/>
            </a:lvl2pPr>
            <a:lvl3pPr marL="1371600" lvl="2" indent="-317500" algn="l">
              <a:lnSpc>
                <a:spcPct val="90000"/>
              </a:lnSpc>
              <a:spcBef>
                <a:spcPts val="500"/>
              </a:spcBef>
              <a:spcAft>
                <a:spcPts val="0"/>
              </a:spcAft>
              <a:buClr>
                <a:srgbClr val="646569"/>
              </a:buClr>
              <a:buSzPts val="1400"/>
              <a:buChar char="–"/>
              <a:defRPr/>
            </a:lvl3pPr>
            <a:lvl4pPr marL="1828800" lvl="3" indent="-317500" algn="l">
              <a:lnSpc>
                <a:spcPct val="90000"/>
              </a:lnSpc>
              <a:spcBef>
                <a:spcPts val="500"/>
              </a:spcBef>
              <a:spcAft>
                <a:spcPts val="0"/>
              </a:spcAft>
              <a:buClr>
                <a:srgbClr val="646569"/>
              </a:buClr>
              <a:buSzPts val="1400"/>
              <a:buChar char="»"/>
              <a:defRPr/>
            </a:lvl4pPr>
            <a:lvl5pPr marL="2286000" lvl="4" indent="-317500" algn="l">
              <a:lnSpc>
                <a:spcPct val="90000"/>
              </a:lnSpc>
              <a:spcBef>
                <a:spcPts val="400"/>
              </a:spcBef>
              <a:spcAft>
                <a:spcPts val="0"/>
              </a:spcAft>
              <a:buClr>
                <a:srgbClr val="646569"/>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22" name="Google Shape;122;p18"/>
          <p:cNvSpPr txBox="1"/>
          <p:nvPr/>
        </p:nvSpPr>
        <p:spPr>
          <a:xfrm>
            <a:off x="8008620" y="103245"/>
            <a:ext cx="506700" cy="205800"/>
          </a:xfrm>
          <a:prstGeom prst="rect">
            <a:avLst/>
          </a:prstGeom>
          <a:noFill/>
          <a:ln>
            <a:noFill/>
          </a:ln>
        </p:spPr>
        <p:txBody>
          <a:bodyPr spcFirstLastPara="1" wrap="square" lIns="68575" tIns="34275" rIns="68575" bIns="34275" anchor="t" anchorCtr="0">
            <a:noAutofit/>
          </a:bodyPr>
          <a:lstStyle/>
          <a:p>
            <a:pPr marL="0" marR="0" lvl="0" indent="0" algn="r" rtl="0">
              <a:lnSpc>
                <a:spcPct val="100000"/>
              </a:lnSpc>
              <a:spcBef>
                <a:spcPts val="0"/>
              </a:spcBef>
              <a:spcAft>
                <a:spcPts val="0"/>
              </a:spcAft>
              <a:buClr>
                <a:srgbClr val="000000"/>
              </a:buClr>
              <a:buSzPts val="1100"/>
              <a:buFont typeface="Arial"/>
              <a:buNone/>
            </a:pPr>
            <a:fld id="{00000000-1234-1234-1234-123412341234}" type="slidenum">
              <a:rPr lang="en" sz="1100" b="1" i="0" u="none" strike="noStrike" cap="none">
                <a:solidFill>
                  <a:schemeClr val="lt1"/>
                </a:solidFill>
                <a:latin typeface="Arial"/>
                <a:ea typeface="Arial"/>
                <a:cs typeface="Arial"/>
                <a:sym typeface="Arial"/>
              </a:rPr>
              <a:t>‹#›</a:t>
            </a:fld>
            <a:endParaRPr sz="1100" b="1" i="0" u="none" strike="noStrike" cap="none">
              <a:solidFill>
                <a:schemeClr val="lt1"/>
              </a:solidFill>
              <a:latin typeface="Arial"/>
              <a:ea typeface="Arial"/>
              <a:cs typeface="Arial"/>
              <a:sym typeface="Arial"/>
            </a:endParaRPr>
          </a:p>
        </p:txBody>
      </p:sp>
      <p:sp>
        <p:nvSpPr>
          <p:cNvPr id="123" name="Google Shape;123;p18"/>
          <p:cNvSpPr txBox="1"/>
          <p:nvPr/>
        </p:nvSpPr>
        <p:spPr>
          <a:xfrm>
            <a:off x="4318650" y="4888245"/>
            <a:ext cx="506700" cy="205800"/>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000000"/>
              </a:buClr>
              <a:buSzPts val="800"/>
              <a:buFont typeface="Arial"/>
              <a:buNone/>
            </a:pPr>
            <a:fld id="{00000000-1234-1234-1234-123412341234}" type="slidenum">
              <a:rPr lang="en" sz="800" b="1" i="0" u="none" strike="noStrike" cap="none">
                <a:solidFill>
                  <a:schemeClr val="accent3"/>
                </a:solidFill>
                <a:latin typeface="Arial"/>
                <a:ea typeface="Arial"/>
                <a:cs typeface="Arial"/>
                <a:sym typeface="Arial"/>
              </a:rPr>
              <a:t>‹#›</a:t>
            </a:fld>
            <a:endParaRPr sz="800" b="1" i="0" u="none" strike="noStrike" cap="none">
              <a:solidFill>
                <a:schemeClr val="accent3"/>
              </a:solidFill>
              <a:latin typeface="Arial"/>
              <a:ea typeface="Arial"/>
              <a:cs typeface="Arial"/>
              <a:sym typeface="Arial"/>
            </a:endParaRPr>
          </a:p>
        </p:txBody>
      </p:sp>
      <p:sp>
        <p:nvSpPr>
          <p:cNvPr id="124" name="Google Shape;124;p18"/>
          <p:cNvSpPr txBox="1">
            <a:spLocks noGrp="1"/>
          </p:cNvSpPr>
          <p:nvPr>
            <p:ph type="title"/>
          </p:nvPr>
        </p:nvSpPr>
        <p:spPr>
          <a:xfrm>
            <a:off x="199499" y="165650"/>
            <a:ext cx="8761800" cy="824400"/>
          </a:xfrm>
          <a:prstGeom prst="rect">
            <a:avLst/>
          </a:prstGeom>
          <a:noFill/>
          <a:ln>
            <a:noFill/>
          </a:ln>
        </p:spPr>
        <p:txBody>
          <a:bodyPr spcFirstLastPara="1" wrap="square" lIns="68575" tIns="34275" rIns="68575" bIns="34275" anchor="ctr" anchorCtr="0">
            <a:normAutofit/>
          </a:bodyPr>
          <a:lstStyle>
            <a:lvl1pPr marR="0" lvl="0" algn="l">
              <a:lnSpc>
                <a:spcPct val="90000"/>
              </a:lnSpc>
              <a:spcBef>
                <a:spcPts val="0"/>
              </a:spcBef>
              <a:spcAft>
                <a:spcPts val="0"/>
              </a:spcAft>
              <a:buClr>
                <a:srgbClr val="002D73"/>
              </a:buClr>
              <a:buSzPts val="2400"/>
              <a:buFont typeface="Arial"/>
              <a:buNone/>
              <a:defRPr sz="2400" b="1" i="0" u="none" strike="noStrike" cap="none">
                <a:solidFill>
                  <a:srgbClr val="002D73"/>
                </a:solidFill>
                <a:latin typeface="Arial"/>
                <a:ea typeface="Arial"/>
                <a:cs typeface="Arial"/>
                <a:sym typeface="Arial"/>
              </a:defRPr>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pic>
        <p:nvPicPr>
          <p:cNvPr id="125" name="Google Shape;125;p18"/>
          <p:cNvPicPr preferRelativeResize="0"/>
          <p:nvPr/>
        </p:nvPicPr>
        <p:blipFill rotWithShape="1">
          <a:blip r:embed="rId2">
            <a:alphaModFix/>
          </a:blip>
          <a:srcRect/>
          <a:stretch/>
        </p:blipFill>
        <p:spPr>
          <a:xfrm>
            <a:off x="7883500" y="4901184"/>
            <a:ext cx="1154000" cy="177000"/>
          </a:xfrm>
          <a:prstGeom prst="rect">
            <a:avLst/>
          </a:prstGeom>
          <a:noFill/>
          <a:ln>
            <a:noFill/>
          </a:ln>
        </p:spPr>
      </p:pic>
      <p:grpSp>
        <p:nvGrpSpPr>
          <p:cNvPr id="126" name="Google Shape;126;p18"/>
          <p:cNvGrpSpPr/>
          <p:nvPr/>
        </p:nvGrpSpPr>
        <p:grpSpPr>
          <a:xfrm>
            <a:off x="0" y="5129794"/>
            <a:ext cx="9144000" cy="18291"/>
            <a:chOff x="0" y="5118447"/>
            <a:chExt cx="9144000" cy="76500"/>
          </a:xfrm>
        </p:grpSpPr>
        <p:sp>
          <p:nvSpPr>
            <p:cNvPr id="127" name="Google Shape;127;p18"/>
            <p:cNvSpPr/>
            <p:nvPr/>
          </p:nvSpPr>
          <p:spPr>
            <a:xfrm>
              <a:off x="0" y="5118447"/>
              <a:ext cx="9144000" cy="76500"/>
            </a:xfrm>
            <a:prstGeom prst="rect">
              <a:avLst/>
            </a:prstGeom>
            <a:solidFill>
              <a:srgbClr val="002D73"/>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28" name="Google Shape;128;p18"/>
            <p:cNvSpPr/>
            <p:nvPr/>
          </p:nvSpPr>
          <p:spPr>
            <a:xfrm>
              <a:off x="0" y="5123175"/>
              <a:ext cx="9144000" cy="18300"/>
            </a:xfrm>
            <a:prstGeom prst="rect">
              <a:avLst/>
            </a:prstGeom>
            <a:solidFill>
              <a:srgbClr val="006BA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5"/>
        <p:cNvGrpSpPr/>
        <p:nvPr/>
      </p:nvGrpSpPr>
      <p:grpSpPr>
        <a:xfrm>
          <a:off x="0" y="0"/>
          <a:ext cx="0" cy="0"/>
          <a:chOff x="0" y="0"/>
          <a:chExt cx="0" cy="0"/>
        </a:xfrm>
      </p:grpSpPr>
      <p:sp>
        <p:nvSpPr>
          <p:cNvPr id="16" name="Google Shape;16;p3"/>
          <p:cNvSpPr txBox="1"/>
          <p:nvPr/>
        </p:nvSpPr>
        <p:spPr>
          <a:xfrm>
            <a:off x="4318650" y="4888245"/>
            <a:ext cx="506700" cy="205800"/>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000000"/>
              </a:buClr>
              <a:buSzPts val="800"/>
              <a:buFont typeface="Arial"/>
              <a:buNone/>
            </a:pPr>
            <a:fld id="{00000000-1234-1234-1234-123412341234}" type="slidenum">
              <a:rPr lang="en" sz="800" b="1" i="0" u="none" strike="noStrike" cap="none">
                <a:solidFill>
                  <a:schemeClr val="accent3"/>
                </a:solidFill>
                <a:latin typeface="Arial"/>
                <a:ea typeface="Arial"/>
                <a:cs typeface="Arial"/>
                <a:sym typeface="Arial"/>
              </a:rPr>
              <a:t>‹#›</a:t>
            </a:fld>
            <a:endParaRPr sz="800" b="1" i="0" u="none" strike="noStrike" cap="none">
              <a:solidFill>
                <a:schemeClr val="accent3"/>
              </a:solidFill>
              <a:latin typeface="Arial"/>
              <a:ea typeface="Arial"/>
              <a:cs typeface="Arial"/>
              <a:sym typeface="Arial"/>
            </a:endParaRPr>
          </a:p>
        </p:txBody>
      </p:sp>
      <p:pic>
        <p:nvPicPr>
          <p:cNvPr id="17" name="Google Shape;17;p3"/>
          <p:cNvPicPr preferRelativeResize="0"/>
          <p:nvPr/>
        </p:nvPicPr>
        <p:blipFill rotWithShape="1">
          <a:blip r:embed="rId2">
            <a:alphaModFix/>
          </a:blip>
          <a:srcRect/>
          <a:stretch/>
        </p:blipFill>
        <p:spPr>
          <a:xfrm>
            <a:off x="7883500" y="4901184"/>
            <a:ext cx="1154000" cy="177000"/>
          </a:xfrm>
          <a:prstGeom prst="rect">
            <a:avLst/>
          </a:prstGeom>
          <a:noFill/>
          <a:ln>
            <a:noFill/>
          </a:ln>
        </p:spPr>
      </p:pic>
      <p:grpSp>
        <p:nvGrpSpPr>
          <p:cNvPr id="18" name="Google Shape;18;p3"/>
          <p:cNvGrpSpPr/>
          <p:nvPr/>
        </p:nvGrpSpPr>
        <p:grpSpPr>
          <a:xfrm>
            <a:off x="0" y="5129784"/>
            <a:ext cx="9144000" cy="18291"/>
            <a:chOff x="0" y="5118447"/>
            <a:chExt cx="9144000" cy="76500"/>
          </a:xfrm>
        </p:grpSpPr>
        <p:sp>
          <p:nvSpPr>
            <p:cNvPr id="19" name="Google Shape;19;p3"/>
            <p:cNvSpPr/>
            <p:nvPr/>
          </p:nvSpPr>
          <p:spPr>
            <a:xfrm>
              <a:off x="0" y="5118447"/>
              <a:ext cx="9144000" cy="76500"/>
            </a:xfrm>
            <a:prstGeom prst="rect">
              <a:avLst/>
            </a:prstGeom>
            <a:solidFill>
              <a:srgbClr val="002D73"/>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20" name="Google Shape;20;p3"/>
            <p:cNvSpPr/>
            <p:nvPr/>
          </p:nvSpPr>
          <p:spPr>
            <a:xfrm>
              <a:off x="0" y="5123175"/>
              <a:ext cx="9144000" cy="18300"/>
            </a:xfrm>
            <a:prstGeom prst="rect">
              <a:avLst/>
            </a:prstGeom>
            <a:solidFill>
              <a:srgbClr val="006BA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1"/>
        <p:cNvGrpSpPr/>
        <p:nvPr/>
      </p:nvGrpSpPr>
      <p:grpSpPr>
        <a:xfrm>
          <a:off x="0" y="0"/>
          <a:ext cx="0" cy="0"/>
          <a:chOff x="0" y="0"/>
          <a:chExt cx="0" cy="0"/>
        </a:xfrm>
      </p:grpSpPr>
      <p:sp>
        <p:nvSpPr>
          <p:cNvPr id="22" name="Google Shape;22;p4"/>
          <p:cNvSpPr txBox="1"/>
          <p:nvPr/>
        </p:nvSpPr>
        <p:spPr>
          <a:xfrm>
            <a:off x="150246" y="84049"/>
            <a:ext cx="1722000" cy="2706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 sz="1100" b="1" i="0" u="none" strike="noStrike" cap="none">
                <a:solidFill>
                  <a:schemeClr val="lt1"/>
                </a:solidFill>
                <a:latin typeface="Arial"/>
                <a:ea typeface="Arial"/>
                <a:cs typeface="Arial"/>
                <a:sym typeface="Arial"/>
              </a:rPr>
              <a:t>September 28, 2015</a:t>
            </a:r>
            <a:endParaRPr sz="1100" b="1" i="0" u="none" strike="noStrike" cap="none">
              <a:solidFill>
                <a:schemeClr val="lt1"/>
              </a:solidFill>
              <a:latin typeface="Arial"/>
              <a:ea typeface="Arial"/>
              <a:cs typeface="Arial"/>
              <a:sym typeface="Arial"/>
            </a:endParaRPr>
          </a:p>
        </p:txBody>
      </p:sp>
      <p:sp>
        <p:nvSpPr>
          <p:cNvPr id="23" name="Google Shape;23;p4"/>
          <p:cNvSpPr txBox="1"/>
          <p:nvPr/>
        </p:nvSpPr>
        <p:spPr>
          <a:xfrm>
            <a:off x="4318650" y="4888245"/>
            <a:ext cx="506700" cy="205800"/>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000000"/>
              </a:buClr>
              <a:buSzPts val="800"/>
              <a:buFont typeface="Arial"/>
              <a:buNone/>
            </a:pPr>
            <a:fld id="{00000000-1234-1234-1234-123412341234}" type="slidenum">
              <a:rPr lang="en" sz="800" b="1" i="0" u="none" strike="noStrike" cap="none">
                <a:solidFill>
                  <a:schemeClr val="accent3"/>
                </a:solidFill>
                <a:latin typeface="Arial"/>
                <a:ea typeface="Arial"/>
                <a:cs typeface="Arial"/>
                <a:sym typeface="Arial"/>
              </a:rPr>
              <a:t>‹#›</a:t>
            </a:fld>
            <a:endParaRPr sz="800" b="1" i="0" u="none" strike="noStrike" cap="none">
              <a:solidFill>
                <a:schemeClr val="accent3"/>
              </a:solidFill>
              <a:latin typeface="Arial"/>
              <a:ea typeface="Arial"/>
              <a:cs typeface="Arial"/>
              <a:sym typeface="Arial"/>
            </a:endParaRPr>
          </a:p>
        </p:txBody>
      </p:sp>
      <p:sp>
        <p:nvSpPr>
          <p:cNvPr id="24" name="Google Shape;24;p4"/>
          <p:cNvSpPr txBox="1">
            <a:spLocks noGrp="1"/>
          </p:cNvSpPr>
          <p:nvPr>
            <p:ph type="title"/>
          </p:nvPr>
        </p:nvSpPr>
        <p:spPr>
          <a:xfrm>
            <a:off x="199499" y="165650"/>
            <a:ext cx="8761800" cy="824400"/>
          </a:xfrm>
          <a:prstGeom prst="rect">
            <a:avLst/>
          </a:prstGeom>
          <a:noFill/>
          <a:ln>
            <a:noFill/>
          </a:ln>
        </p:spPr>
        <p:txBody>
          <a:bodyPr spcFirstLastPara="1" wrap="square" lIns="68575" tIns="34275" rIns="68575" bIns="34275" anchor="ctr" anchorCtr="0">
            <a:normAutofit/>
          </a:bodyPr>
          <a:lstStyle>
            <a:lvl1pPr marR="0" lvl="0" algn="l">
              <a:lnSpc>
                <a:spcPct val="90000"/>
              </a:lnSpc>
              <a:spcBef>
                <a:spcPts val="0"/>
              </a:spcBef>
              <a:spcAft>
                <a:spcPts val="0"/>
              </a:spcAft>
              <a:buClr>
                <a:srgbClr val="002D73"/>
              </a:buClr>
              <a:buSzPts val="2400"/>
              <a:buFont typeface="Arial"/>
              <a:buNone/>
              <a:defRPr sz="2400" b="1" i="0" u="none" strike="noStrike" cap="none">
                <a:solidFill>
                  <a:srgbClr val="002D73"/>
                </a:solidFill>
                <a:latin typeface="Arial"/>
                <a:ea typeface="Arial"/>
                <a:cs typeface="Arial"/>
                <a:sym typeface="Arial"/>
              </a:defRPr>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pic>
        <p:nvPicPr>
          <p:cNvPr id="25" name="Google Shape;25;p4"/>
          <p:cNvPicPr preferRelativeResize="0"/>
          <p:nvPr/>
        </p:nvPicPr>
        <p:blipFill rotWithShape="1">
          <a:blip r:embed="rId2">
            <a:alphaModFix/>
          </a:blip>
          <a:srcRect/>
          <a:stretch/>
        </p:blipFill>
        <p:spPr>
          <a:xfrm>
            <a:off x="7883500" y="4901184"/>
            <a:ext cx="1154000" cy="177000"/>
          </a:xfrm>
          <a:prstGeom prst="rect">
            <a:avLst/>
          </a:prstGeom>
          <a:noFill/>
          <a:ln>
            <a:noFill/>
          </a:ln>
        </p:spPr>
      </p:pic>
      <p:grpSp>
        <p:nvGrpSpPr>
          <p:cNvPr id="26" name="Google Shape;26;p4"/>
          <p:cNvGrpSpPr/>
          <p:nvPr/>
        </p:nvGrpSpPr>
        <p:grpSpPr>
          <a:xfrm>
            <a:off x="0" y="5129784"/>
            <a:ext cx="9144000" cy="18291"/>
            <a:chOff x="0" y="5118447"/>
            <a:chExt cx="9144000" cy="76500"/>
          </a:xfrm>
        </p:grpSpPr>
        <p:sp>
          <p:nvSpPr>
            <p:cNvPr id="27" name="Google Shape;27;p4"/>
            <p:cNvSpPr/>
            <p:nvPr/>
          </p:nvSpPr>
          <p:spPr>
            <a:xfrm>
              <a:off x="0" y="5118447"/>
              <a:ext cx="9144000" cy="76500"/>
            </a:xfrm>
            <a:prstGeom prst="rect">
              <a:avLst/>
            </a:prstGeom>
            <a:solidFill>
              <a:srgbClr val="002D73"/>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28" name="Google Shape;28;p4"/>
            <p:cNvSpPr/>
            <p:nvPr/>
          </p:nvSpPr>
          <p:spPr>
            <a:xfrm>
              <a:off x="0" y="5123175"/>
              <a:ext cx="9144000" cy="18300"/>
            </a:xfrm>
            <a:prstGeom prst="rect">
              <a:avLst/>
            </a:prstGeom>
            <a:solidFill>
              <a:srgbClr val="006BA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29"/>
        <p:cNvGrpSpPr/>
        <p:nvPr/>
      </p:nvGrpSpPr>
      <p:grpSpPr>
        <a:xfrm>
          <a:off x="0" y="0"/>
          <a:ext cx="0" cy="0"/>
          <a:chOff x="0" y="0"/>
          <a:chExt cx="0" cy="0"/>
        </a:xfrm>
      </p:grpSpPr>
      <p:sp>
        <p:nvSpPr>
          <p:cNvPr id="30" name="Google Shape;30;p5"/>
          <p:cNvSpPr/>
          <p:nvPr/>
        </p:nvSpPr>
        <p:spPr>
          <a:xfrm>
            <a:off x="0" y="-14288"/>
            <a:ext cx="9144000" cy="80400"/>
          </a:xfrm>
          <a:prstGeom prst="rect">
            <a:avLst/>
          </a:prstGeom>
          <a:solidFill>
            <a:srgbClr val="0069A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31" name="Google Shape;31;p5"/>
          <p:cNvSpPr txBox="1">
            <a:spLocks noGrp="1"/>
          </p:cNvSpPr>
          <p:nvPr>
            <p:ph type="title"/>
          </p:nvPr>
        </p:nvSpPr>
        <p:spPr>
          <a:xfrm>
            <a:off x="123165" y="1584826"/>
            <a:ext cx="8904600" cy="1207200"/>
          </a:xfrm>
          <a:prstGeom prst="rect">
            <a:avLst/>
          </a:prstGeom>
          <a:noFill/>
          <a:ln>
            <a:noFill/>
          </a:ln>
        </p:spPr>
        <p:txBody>
          <a:bodyPr spcFirstLastPara="1" wrap="square" lIns="68575" tIns="34275" rIns="68575" bIns="34275" anchor="ctr" anchorCtr="0">
            <a:normAutofit/>
          </a:bodyPr>
          <a:lstStyle>
            <a:lvl1pPr lvl="0" algn="ctr">
              <a:lnSpc>
                <a:spcPct val="90000"/>
              </a:lnSpc>
              <a:spcBef>
                <a:spcPts val="0"/>
              </a:spcBef>
              <a:spcAft>
                <a:spcPts val="0"/>
              </a:spcAft>
              <a:buClr>
                <a:srgbClr val="002D73"/>
              </a:buClr>
              <a:buSzPts val="4100"/>
              <a:buFont typeface="Arial"/>
              <a:buNone/>
              <a:defRPr sz="4100"/>
            </a:lvl1pPr>
            <a:lvl2pPr lvl="1" algn="ctr">
              <a:lnSpc>
                <a:spcPct val="100000"/>
              </a:lnSpc>
              <a:spcBef>
                <a:spcPts val="0"/>
              </a:spcBef>
              <a:spcAft>
                <a:spcPts val="0"/>
              </a:spcAft>
              <a:buSzPts val="2400"/>
              <a:buNone/>
              <a:defRPr/>
            </a:lvl2pPr>
            <a:lvl3pPr lvl="2" algn="ctr">
              <a:lnSpc>
                <a:spcPct val="100000"/>
              </a:lnSpc>
              <a:spcBef>
                <a:spcPts val="0"/>
              </a:spcBef>
              <a:spcAft>
                <a:spcPts val="0"/>
              </a:spcAft>
              <a:buSzPts val="2400"/>
              <a:buNone/>
              <a:defRPr/>
            </a:lvl3pPr>
            <a:lvl4pPr lvl="3" algn="ctr">
              <a:lnSpc>
                <a:spcPct val="100000"/>
              </a:lnSpc>
              <a:spcBef>
                <a:spcPts val="0"/>
              </a:spcBef>
              <a:spcAft>
                <a:spcPts val="0"/>
              </a:spcAft>
              <a:buSzPts val="2400"/>
              <a:buNone/>
              <a:defRPr/>
            </a:lvl4pPr>
            <a:lvl5pPr lvl="4" algn="ctr">
              <a:lnSpc>
                <a:spcPct val="100000"/>
              </a:lnSpc>
              <a:spcBef>
                <a:spcPts val="0"/>
              </a:spcBef>
              <a:spcAft>
                <a:spcPts val="0"/>
              </a:spcAft>
              <a:buSzPts val="2400"/>
              <a:buNone/>
              <a:defRPr/>
            </a:lvl5pPr>
            <a:lvl6pPr lvl="5" algn="ctr">
              <a:lnSpc>
                <a:spcPct val="100000"/>
              </a:lnSpc>
              <a:spcBef>
                <a:spcPts val="0"/>
              </a:spcBef>
              <a:spcAft>
                <a:spcPts val="0"/>
              </a:spcAft>
              <a:buSzPts val="2400"/>
              <a:buNone/>
              <a:defRPr/>
            </a:lvl6pPr>
            <a:lvl7pPr lvl="6" algn="ctr">
              <a:lnSpc>
                <a:spcPct val="100000"/>
              </a:lnSpc>
              <a:spcBef>
                <a:spcPts val="0"/>
              </a:spcBef>
              <a:spcAft>
                <a:spcPts val="0"/>
              </a:spcAft>
              <a:buSzPts val="2400"/>
              <a:buNone/>
              <a:defRPr/>
            </a:lvl7pPr>
            <a:lvl8pPr lvl="7" algn="ctr">
              <a:lnSpc>
                <a:spcPct val="100000"/>
              </a:lnSpc>
              <a:spcBef>
                <a:spcPts val="0"/>
              </a:spcBef>
              <a:spcAft>
                <a:spcPts val="0"/>
              </a:spcAft>
              <a:buSzPts val="2400"/>
              <a:buNone/>
              <a:defRPr/>
            </a:lvl8pPr>
            <a:lvl9pPr lvl="8" algn="ctr">
              <a:lnSpc>
                <a:spcPct val="100000"/>
              </a:lnSpc>
              <a:spcBef>
                <a:spcPts val="0"/>
              </a:spcBef>
              <a:spcAft>
                <a:spcPts val="0"/>
              </a:spcAft>
              <a:buSzPts val="2400"/>
              <a:buNone/>
              <a:defRPr/>
            </a:lvl9pPr>
          </a:lstStyle>
          <a:p>
            <a:endParaRPr/>
          </a:p>
        </p:txBody>
      </p:sp>
      <p:sp>
        <p:nvSpPr>
          <p:cNvPr id="32" name="Google Shape;32;p5"/>
          <p:cNvSpPr txBox="1">
            <a:spLocks noGrp="1"/>
          </p:cNvSpPr>
          <p:nvPr>
            <p:ph type="subTitle" idx="1"/>
          </p:nvPr>
        </p:nvSpPr>
        <p:spPr>
          <a:xfrm>
            <a:off x="123165" y="2956152"/>
            <a:ext cx="8900700" cy="13548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500"/>
              </a:spcBef>
              <a:spcAft>
                <a:spcPts val="0"/>
              </a:spcAft>
              <a:buClr>
                <a:srgbClr val="7F7F7F"/>
              </a:buClr>
              <a:buSzPts val="2300"/>
              <a:buNone/>
              <a:defRPr sz="2300" b="0">
                <a:solidFill>
                  <a:srgbClr val="7F7F7F"/>
                </a:solidFill>
                <a:latin typeface="Arial"/>
                <a:ea typeface="Arial"/>
                <a:cs typeface="Arial"/>
                <a:sym typeface="Arial"/>
              </a:defRPr>
            </a:lvl1pPr>
            <a:lvl2pPr lvl="1" algn="ctr">
              <a:lnSpc>
                <a:spcPct val="90000"/>
              </a:lnSpc>
              <a:spcBef>
                <a:spcPts val="500"/>
              </a:spcBef>
              <a:spcAft>
                <a:spcPts val="0"/>
              </a:spcAft>
              <a:buClr>
                <a:srgbClr val="646569"/>
              </a:buClr>
              <a:buSzPts val="1500"/>
              <a:buNone/>
              <a:defRPr sz="1500"/>
            </a:lvl2pPr>
            <a:lvl3pPr lvl="2" algn="ctr">
              <a:lnSpc>
                <a:spcPct val="90000"/>
              </a:lnSpc>
              <a:spcBef>
                <a:spcPts val="500"/>
              </a:spcBef>
              <a:spcAft>
                <a:spcPts val="0"/>
              </a:spcAft>
              <a:buClr>
                <a:srgbClr val="646569"/>
              </a:buClr>
              <a:buSzPts val="1400"/>
              <a:buNone/>
              <a:defRPr sz="1400"/>
            </a:lvl3pPr>
            <a:lvl4pPr lvl="3" algn="ctr">
              <a:lnSpc>
                <a:spcPct val="90000"/>
              </a:lnSpc>
              <a:spcBef>
                <a:spcPts val="500"/>
              </a:spcBef>
              <a:spcAft>
                <a:spcPts val="0"/>
              </a:spcAft>
              <a:buClr>
                <a:srgbClr val="646569"/>
              </a:buClr>
              <a:buSzPts val="1200"/>
              <a:buNone/>
              <a:defRPr sz="1200"/>
            </a:lvl4pPr>
            <a:lvl5pPr lvl="4" algn="ctr">
              <a:lnSpc>
                <a:spcPct val="90000"/>
              </a:lnSpc>
              <a:spcBef>
                <a:spcPts val="400"/>
              </a:spcBef>
              <a:spcAft>
                <a:spcPts val="0"/>
              </a:spcAft>
              <a:buClr>
                <a:srgbClr val="646569"/>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33" name="Google Shape;33;p5"/>
          <p:cNvSpPr/>
          <p:nvPr/>
        </p:nvSpPr>
        <p:spPr>
          <a:xfrm>
            <a:off x="0" y="4625253"/>
            <a:ext cx="9144000" cy="5697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pic>
        <p:nvPicPr>
          <p:cNvPr id="34" name="Google Shape;34;p5"/>
          <p:cNvPicPr preferRelativeResize="0"/>
          <p:nvPr/>
        </p:nvPicPr>
        <p:blipFill rotWithShape="1">
          <a:blip r:embed="rId2">
            <a:alphaModFix/>
          </a:blip>
          <a:srcRect/>
          <a:stretch/>
        </p:blipFill>
        <p:spPr>
          <a:xfrm>
            <a:off x="6851275" y="272587"/>
            <a:ext cx="2110027" cy="323638"/>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Last slide - Logo ">
  <p:cSld name="CUSTOM">
    <p:spTree>
      <p:nvGrpSpPr>
        <p:cNvPr id="1" name="Shape 35"/>
        <p:cNvGrpSpPr/>
        <p:nvPr/>
      </p:nvGrpSpPr>
      <p:grpSpPr>
        <a:xfrm>
          <a:off x="0" y="0"/>
          <a:ext cx="0" cy="0"/>
          <a:chOff x="0" y="0"/>
          <a:chExt cx="0" cy="0"/>
        </a:xfrm>
      </p:grpSpPr>
      <p:pic>
        <p:nvPicPr>
          <p:cNvPr id="36" name="Google Shape;36;p6"/>
          <p:cNvPicPr preferRelativeResize="0"/>
          <p:nvPr/>
        </p:nvPicPr>
        <p:blipFill rotWithShape="1">
          <a:blip r:embed="rId2">
            <a:alphaModFix/>
          </a:blip>
          <a:srcRect/>
          <a:stretch/>
        </p:blipFill>
        <p:spPr>
          <a:xfrm>
            <a:off x="1614774" y="2118172"/>
            <a:ext cx="5914452" cy="907150"/>
          </a:xfrm>
          <a:prstGeom prst="rect">
            <a:avLst/>
          </a:prstGeom>
          <a:noFill/>
          <a:ln>
            <a:noFill/>
          </a:ln>
        </p:spPr>
      </p:pic>
      <p:sp>
        <p:nvSpPr>
          <p:cNvPr id="37" name="Google Shape;37;p6"/>
          <p:cNvSpPr/>
          <p:nvPr/>
        </p:nvSpPr>
        <p:spPr>
          <a:xfrm>
            <a:off x="0" y="5118447"/>
            <a:ext cx="9144000" cy="76500"/>
          </a:xfrm>
          <a:prstGeom prst="rect">
            <a:avLst/>
          </a:prstGeom>
          <a:solidFill>
            <a:srgbClr val="002D73"/>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38" name="Google Shape;38;p6"/>
          <p:cNvSpPr/>
          <p:nvPr/>
        </p:nvSpPr>
        <p:spPr>
          <a:xfrm>
            <a:off x="0" y="5123175"/>
            <a:ext cx="9144000" cy="18300"/>
          </a:xfrm>
          <a:prstGeom prst="rect">
            <a:avLst/>
          </a:prstGeom>
          <a:solidFill>
            <a:srgbClr val="006BA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9"/>
        <p:cNvGrpSpPr/>
        <p:nvPr/>
      </p:nvGrpSpPr>
      <p:grpSpPr>
        <a:xfrm>
          <a:off x="0" y="0"/>
          <a:ext cx="0" cy="0"/>
          <a:chOff x="0" y="0"/>
          <a:chExt cx="0" cy="0"/>
        </a:xfrm>
      </p:grpSpPr>
      <p:sp>
        <p:nvSpPr>
          <p:cNvPr id="40" name="Google Shape;40;p7"/>
          <p:cNvSpPr txBox="1"/>
          <p:nvPr/>
        </p:nvSpPr>
        <p:spPr>
          <a:xfrm>
            <a:off x="150246" y="84049"/>
            <a:ext cx="1722000" cy="2706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 sz="1100" b="1" i="0" u="none" strike="noStrike" cap="none">
                <a:solidFill>
                  <a:schemeClr val="lt1"/>
                </a:solidFill>
                <a:latin typeface="Arial"/>
                <a:ea typeface="Arial"/>
                <a:cs typeface="Arial"/>
                <a:sym typeface="Arial"/>
              </a:rPr>
              <a:t>September 28, 2015</a:t>
            </a:r>
            <a:endParaRPr sz="1100" b="1" i="0" u="none" strike="noStrike" cap="none">
              <a:solidFill>
                <a:schemeClr val="lt1"/>
              </a:solidFill>
              <a:latin typeface="Arial"/>
              <a:ea typeface="Arial"/>
              <a:cs typeface="Arial"/>
              <a:sym typeface="Arial"/>
            </a:endParaRPr>
          </a:p>
        </p:txBody>
      </p:sp>
      <p:sp>
        <p:nvSpPr>
          <p:cNvPr id="41" name="Google Shape;41;p7"/>
          <p:cNvSpPr txBox="1">
            <a:spLocks noGrp="1"/>
          </p:cNvSpPr>
          <p:nvPr>
            <p:ph type="body" idx="1"/>
          </p:nvPr>
        </p:nvSpPr>
        <p:spPr>
          <a:xfrm>
            <a:off x="379875" y="1262725"/>
            <a:ext cx="4180800" cy="32634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500"/>
              </a:spcBef>
              <a:spcAft>
                <a:spcPts val="0"/>
              </a:spcAft>
              <a:buClr>
                <a:srgbClr val="646569"/>
              </a:buClr>
              <a:buSzPts val="1400"/>
              <a:buChar char="•"/>
              <a:defRPr/>
            </a:lvl1pPr>
            <a:lvl2pPr marL="914400" lvl="1" indent="-317500" algn="l">
              <a:lnSpc>
                <a:spcPct val="90000"/>
              </a:lnSpc>
              <a:spcBef>
                <a:spcPts val="500"/>
              </a:spcBef>
              <a:spcAft>
                <a:spcPts val="0"/>
              </a:spcAft>
              <a:buClr>
                <a:srgbClr val="646569"/>
              </a:buClr>
              <a:buSzPts val="1400"/>
              <a:buChar char="•"/>
              <a:defRPr/>
            </a:lvl2pPr>
            <a:lvl3pPr marL="1371600" lvl="2" indent="-317500" algn="l">
              <a:lnSpc>
                <a:spcPct val="90000"/>
              </a:lnSpc>
              <a:spcBef>
                <a:spcPts val="500"/>
              </a:spcBef>
              <a:spcAft>
                <a:spcPts val="0"/>
              </a:spcAft>
              <a:buClr>
                <a:srgbClr val="646569"/>
              </a:buClr>
              <a:buSzPts val="1400"/>
              <a:buChar char="–"/>
              <a:defRPr/>
            </a:lvl3pPr>
            <a:lvl4pPr marL="1828800" lvl="3" indent="-317500" algn="l">
              <a:lnSpc>
                <a:spcPct val="90000"/>
              </a:lnSpc>
              <a:spcBef>
                <a:spcPts val="500"/>
              </a:spcBef>
              <a:spcAft>
                <a:spcPts val="0"/>
              </a:spcAft>
              <a:buClr>
                <a:srgbClr val="646569"/>
              </a:buClr>
              <a:buSzPts val="1400"/>
              <a:buChar char="»"/>
              <a:defRPr/>
            </a:lvl4pPr>
            <a:lvl5pPr marL="2286000" lvl="4" indent="-317500" algn="l">
              <a:lnSpc>
                <a:spcPct val="90000"/>
              </a:lnSpc>
              <a:spcBef>
                <a:spcPts val="400"/>
              </a:spcBef>
              <a:spcAft>
                <a:spcPts val="0"/>
              </a:spcAft>
              <a:buClr>
                <a:srgbClr val="646569"/>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2" name="Google Shape;42;p7"/>
          <p:cNvSpPr txBox="1">
            <a:spLocks noGrp="1"/>
          </p:cNvSpPr>
          <p:nvPr>
            <p:ph type="body" idx="2"/>
          </p:nvPr>
        </p:nvSpPr>
        <p:spPr>
          <a:xfrm>
            <a:off x="4734926" y="1262725"/>
            <a:ext cx="4180800" cy="32634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500"/>
              </a:spcBef>
              <a:spcAft>
                <a:spcPts val="0"/>
              </a:spcAft>
              <a:buClr>
                <a:srgbClr val="646569"/>
              </a:buClr>
              <a:buSzPts val="1400"/>
              <a:buChar char="•"/>
              <a:defRPr/>
            </a:lvl1pPr>
            <a:lvl2pPr marL="914400" lvl="1" indent="-317500" algn="l">
              <a:lnSpc>
                <a:spcPct val="90000"/>
              </a:lnSpc>
              <a:spcBef>
                <a:spcPts val="500"/>
              </a:spcBef>
              <a:spcAft>
                <a:spcPts val="0"/>
              </a:spcAft>
              <a:buClr>
                <a:srgbClr val="646569"/>
              </a:buClr>
              <a:buSzPts val="1400"/>
              <a:buChar char="•"/>
              <a:defRPr/>
            </a:lvl2pPr>
            <a:lvl3pPr marL="1371600" lvl="2" indent="-317500" algn="l">
              <a:lnSpc>
                <a:spcPct val="90000"/>
              </a:lnSpc>
              <a:spcBef>
                <a:spcPts val="500"/>
              </a:spcBef>
              <a:spcAft>
                <a:spcPts val="0"/>
              </a:spcAft>
              <a:buClr>
                <a:srgbClr val="646569"/>
              </a:buClr>
              <a:buSzPts val="1400"/>
              <a:buChar char="–"/>
              <a:defRPr/>
            </a:lvl3pPr>
            <a:lvl4pPr marL="1828800" lvl="3" indent="-317500" algn="l">
              <a:lnSpc>
                <a:spcPct val="90000"/>
              </a:lnSpc>
              <a:spcBef>
                <a:spcPts val="500"/>
              </a:spcBef>
              <a:spcAft>
                <a:spcPts val="0"/>
              </a:spcAft>
              <a:buClr>
                <a:srgbClr val="646569"/>
              </a:buClr>
              <a:buSzPts val="1400"/>
              <a:buChar char="»"/>
              <a:defRPr/>
            </a:lvl4pPr>
            <a:lvl5pPr marL="2286000" lvl="4" indent="-317500" algn="l">
              <a:lnSpc>
                <a:spcPct val="90000"/>
              </a:lnSpc>
              <a:spcBef>
                <a:spcPts val="400"/>
              </a:spcBef>
              <a:spcAft>
                <a:spcPts val="0"/>
              </a:spcAft>
              <a:buClr>
                <a:srgbClr val="646569"/>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3" name="Google Shape;43;p7"/>
          <p:cNvSpPr txBox="1"/>
          <p:nvPr/>
        </p:nvSpPr>
        <p:spPr>
          <a:xfrm>
            <a:off x="4318650" y="4888245"/>
            <a:ext cx="506700" cy="205800"/>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000000"/>
              </a:buClr>
              <a:buSzPts val="800"/>
              <a:buFont typeface="Arial"/>
              <a:buNone/>
            </a:pPr>
            <a:fld id="{00000000-1234-1234-1234-123412341234}" type="slidenum">
              <a:rPr lang="en" sz="800" b="1" i="0" u="none" strike="noStrike" cap="none">
                <a:solidFill>
                  <a:schemeClr val="accent3"/>
                </a:solidFill>
                <a:latin typeface="Arial"/>
                <a:ea typeface="Arial"/>
                <a:cs typeface="Arial"/>
                <a:sym typeface="Arial"/>
              </a:rPr>
              <a:t>‹#›</a:t>
            </a:fld>
            <a:endParaRPr sz="800" b="1" i="0" u="none" strike="noStrike" cap="none">
              <a:solidFill>
                <a:schemeClr val="accent3"/>
              </a:solidFill>
              <a:latin typeface="Arial"/>
              <a:ea typeface="Arial"/>
              <a:cs typeface="Arial"/>
              <a:sym typeface="Arial"/>
            </a:endParaRPr>
          </a:p>
        </p:txBody>
      </p:sp>
      <p:sp>
        <p:nvSpPr>
          <p:cNvPr id="44" name="Google Shape;44;p7"/>
          <p:cNvSpPr txBox="1">
            <a:spLocks noGrp="1"/>
          </p:cNvSpPr>
          <p:nvPr>
            <p:ph type="title"/>
          </p:nvPr>
        </p:nvSpPr>
        <p:spPr>
          <a:xfrm>
            <a:off x="199499" y="165650"/>
            <a:ext cx="8761800" cy="824400"/>
          </a:xfrm>
          <a:prstGeom prst="rect">
            <a:avLst/>
          </a:prstGeom>
          <a:noFill/>
          <a:ln>
            <a:noFill/>
          </a:ln>
        </p:spPr>
        <p:txBody>
          <a:bodyPr spcFirstLastPara="1" wrap="square" lIns="68575" tIns="34275" rIns="68575" bIns="34275" anchor="ctr" anchorCtr="0">
            <a:normAutofit/>
          </a:bodyPr>
          <a:lstStyle>
            <a:lvl1pPr marR="0" lvl="0" algn="l">
              <a:lnSpc>
                <a:spcPct val="90000"/>
              </a:lnSpc>
              <a:spcBef>
                <a:spcPts val="0"/>
              </a:spcBef>
              <a:spcAft>
                <a:spcPts val="0"/>
              </a:spcAft>
              <a:buClr>
                <a:srgbClr val="002D73"/>
              </a:buClr>
              <a:buSzPts val="2400"/>
              <a:buFont typeface="Arial"/>
              <a:buNone/>
              <a:defRPr sz="2400" b="1" i="0" u="none" strike="noStrike" cap="none">
                <a:solidFill>
                  <a:srgbClr val="002D73"/>
                </a:solidFill>
                <a:latin typeface="Arial"/>
                <a:ea typeface="Arial"/>
                <a:cs typeface="Arial"/>
                <a:sym typeface="Arial"/>
              </a:defRPr>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pic>
        <p:nvPicPr>
          <p:cNvPr id="45" name="Google Shape;45;p7"/>
          <p:cNvPicPr preferRelativeResize="0"/>
          <p:nvPr/>
        </p:nvPicPr>
        <p:blipFill rotWithShape="1">
          <a:blip r:embed="rId2">
            <a:alphaModFix/>
          </a:blip>
          <a:srcRect/>
          <a:stretch/>
        </p:blipFill>
        <p:spPr>
          <a:xfrm>
            <a:off x="7883500" y="4901184"/>
            <a:ext cx="1154000" cy="177000"/>
          </a:xfrm>
          <a:prstGeom prst="rect">
            <a:avLst/>
          </a:prstGeom>
          <a:noFill/>
          <a:ln>
            <a:noFill/>
          </a:ln>
        </p:spPr>
      </p:pic>
      <p:grpSp>
        <p:nvGrpSpPr>
          <p:cNvPr id="46" name="Google Shape;46;p7"/>
          <p:cNvGrpSpPr/>
          <p:nvPr/>
        </p:nvGrpSpPr>
        <p:grpSpPr>
          <a:xfrm>
            <a:off x="0" y="5129784"/>
            <a:ext cx="9144000" cy="18291"/>
            <a:chOff x="0" y="5118447"/>
            <a:chExt cx="9144000" cy="76500"/>
          </a:xfrm>
        </p:grpSpPr>
        <p:sp>
          <p:nvSpPr>
            <p:cNvPr id="47" name="Google Shape;47;p7"/>
            <p:cNvSpPr/>
            <p:nvPr/>
          </p:nvSpPr>
          <p:spPr>
            <a:xfrm>
              <a:off x="0" y="5118447"/>
              <a:ext cx="9144000" cy="76500"/>
            </a:xfrm>
            <a:prstGeom prst="rect">
              <a:avLst/>
            </a:prstGeom>
            <a:solidFill>
              <a:srgbClr val="002D73"/>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48" name="Google Shape;48;p7"/>
            <p:cNvSpPr/>
            <p:nvPr/>
          </p:nvSpPr>
          <p:spPr>
            <a:xfrm>
              <a:off x="0" y="5123175"/>
              <a:ext cx="9144000" cy="18300"/>
            </a:xfrm>
            <a:prstGeom prst="rect">
              <a:avLst/>
            </a:prstGeom>
            <a:solidFill>
              <a:srgbClr val="006BA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49"/>
        <p:cNvGrpSpPr/>
        <p:nvPr/>
      </p:nvGrpSpPr>
      <p:grpSpPr>
        <a:xfrm>
          <a:off x="0" y="0"/>
          <a:ext cx="0" cy="0"/>
          <a:chOff x="0" y="0"/>
          <a:chExt cx="0" cy="0"/>
        </a:xfrm>
      </p:grpSpPr>
      <p:sp>
        <p:nvSpPr>
          <p:cNvPr id="50" name="Google Shape;50;p8"/>
          <p:cNvSpPr txBox="1">
            <a:spLocks noGrp="1"/>
          </p:cNvSpPr>
          <p:nvPr>
            <p:ph type="body" idx="1"/>
          </p:nvPr>
        </p:nvSpPr>
        <p:spPr>
          <a:xfrm>
            <a:off x="319500" y="1543050"/>
            <a:ext cx="3999000" cy="28587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500"/>
              </a:spcBef>
              <a:spcAft>
                <a:spcPts val="0"/>
              </a:spcAft>
              <a:buClr>
                <a:srgbClr val="646569"/>
              </a:buClr>
              <a:buSzPts val="1200"/>
              <a:buNone/>
              <a:defRPr sz="1200"/>
            </a:lvl1pPr>
            <a:lvl2pPr marL="914400" lvl="1" indent="-228600" algn="l">
              <a:lnSpc>
                <a:spcPct val="90000"/>
              </a:lnSpc>
              <a:spcBef>
                <a:spcPts val="500"/>
              </a:spcBef>
              <a:spcAft>
                <a:spcPts val="0"/>
              </a:spcAft>
              <a:buClr>
                <a:srgbClr val="646569"/>
              </a:buClr>
              <a:buSzPts val="1100"/>
              <a:buNone/>
              <a:defRPr sz="1100"/>
            </a:lvl2pPr>
            <a:lvl3pPr marL="1371600" lvl="2" indent="-228600" algn="l">
              <a:lnSpc>
                <a:spcPct val="90000"/>
              </a:lnSpc>
              <a:spcBef>
                <a:spcPts val="500"/>
              </a:spcBef>
              <a:spcAft>
                <a:spcPts val="0"/>
              </a:spcAft>
              <a:buClr>
                <a:srgbClr val="646569"/>
              </a:buClr>
              <a:buSzPts val="900"/>
              <a:buNone/>
              <a:defRPr sz="900"/>
            </a:lvl3pPr>
            <a:lvl4pPr marL="1828800" lvl="3" indent="-228600" algn="l">
              <a:lnSpc>
                <a:spcPct val="90000"/>
              </a:lnSpc>
              <a:spcBef>
                <a:spcPts val="500"/>
              </a:spcBef>
              <a:spcAft>
                <a:spcPts val="0"/>
              </a:spcAft>
              <a:buClr>
                <a:srgbClr val="646569"/>
              </a:buClr>
              <a:buSzPts val="800"/>
              <a:buNone/>
              <a:defRPr sz="800"/>
            </a:lvl4pPr>
            <a:lvl5pPr marL="2286000" lvl="4" indent="-228600" algn="l">
              <a:lnSpc>
                <a:spcPct val="90000"/>
              </a:lnSpc>
              <a:spcBef>
                <a:spcPts val="400"/>
              </a:spcBef>
              <a:spcAft>
                <a:spcPts val="0"/>
              </a:spcAft>
              <a:buClr>
                <a:srgbClr val="646569"/>
              </a:buClr>
              <a:buSzPts val="800"/>
              <a:buNone/>
              <a:defRPr sz="800"/>
            </a:lvl5pPr>
            <a:lvl6pPr marL="2743200" lvl="5" indent="-228600" algn="l">
              <a:lnSpc>
                <a:spcPct val="90000"/>
              </a:lnSpc>
              <a:spcBef>
                <a:spcPts val="400"/>
              </a:spcBef>
              <a:spcAft>
                <a:spcPts val="0"/>
              </a:spcAft>
              <a:buClr>
                <a:schemeClr val="dk1"/>
              </a:buClr>
              <a:buSzPts val="800"/>
              <a:buNone/>
              <a:defRPr sz="800"/>
            </a:lvl6pPr>
            <a:lvl7pPr marL="3200400" lvl="6" indent="-228600" algn="l">
              <a:lnSpc>
                <a:spcPct val="90000"/>
              </a:lnSpc>
              <a:spcBef>
                <a:spcPts val="400"/>
              </a:spcBef>
              <a:spcAft>
                <a:spcPts val="0"/>
              </a:spcAft>
              <a:buClr>
                <a:schemeClr val="dk1"/>
              </a:buClr>
              <a:buSzPts val="800"/>
              <a:buNone/>
              <a:defRPr sz="800"/>
            </a:lvl7pPr>
            <a:lvl8pPr marL="3657600" lvl="7" indent="-228600" algn="l">
              <a:lnSpc>
                <a:spcPct val="90000"/>
              </a:lnSpc>
              <a:spcBef>
                <a:spcPts val="400"/>
              </a:spcBef>
              <a:spcAft>
                <a:spcPts val="0"/>
              </a:spcAft>
              <a:buClr>
                <a:schemeClr val="dk1"/>
              </a:buClr>
              <a:buSzPts val="800"/>
              <a:buNone/>
              <a:defRPr sz="800"/>
            </a:lvl8pPr>
            <a:lvl9pPr marL="4114800" lvl="8" indent="-228600" algn="l">
              <a:lnSpc>
                <a:spcPct val="90000"/>
              </a:lnSpc>
              <a:spcBef>
                <a:spcPts val="400"/>
              </a:spcBef>
              <a:spcAft>
                <a:spcPts val="0"/>
              </a:spcAft>
              <a:buClr>
                <a:schemeClr val="dk1"/>
              </a:buClr>
              <a:buSzPts val="800"/>
              <a:buNone/>
              <a:defRPr sz="800"/>
            </a:lvl9pPr>
          </a:lstStyle>
          <a:p>
            <a:endParaRPr/>
          </a:p>
        </p:txBody>
      </p:sp>
      <p:sp>
        <p:nvSpPr>
          <p:cNvPr id="51" name="Google Shape;51;p8"/>
          <p:cNvSpPr txBox="1"/>
          <p:nvPr/>
        </p:nvSpPr>
        <p:spPr>
          <a:xfrm>
            <a:off x="4318650" y="4888245"/>
            <a:ext cx="506700" cy="205800"/>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000000"/>
              </a:buClr>
              <a:buSzPts val="800"/>
              <a:buFont typeface="Arial"/>
              <a:buNone/>
            </a:pPr>
            <a:fld id="{00000000-1234-1234-1234-123412341234}" type="slidenum">
              <a:rPr lang="en" sz="800" b="1" i="0" u="none" strike="noStrike" cap="none">
                <a:solidFill>
                  <a:schemeClr val="accent3"/>
                </a:solidFill>
                <a:latin typeface="Arial"/>
                <a:ea typeface="Arial"/>
                <a:cs typeface="Arial"/>
                <a:sym typeface="Arial"/>
              </a:rPr>
              <a:t>‹#›</a:t>
            </a:fld>
            <a:endParaRPr sz="800" b="1" i="0" u="none" strike="noStrike" cap="none">
              <a:solidFill>
                <a:schemeClr val="accent3"/>
              </a:solidFill>
              <a:latin typeface="Arial"/>
              <a:ea typeface="Arial"/>
              <a:cs typeface="Arial"/>
              <a:sym typeface="Arial"/>
            </a:endParaRPr>
          </a:p>
        </p:txBody>
      </p:sp>
      <p:sp>
        <p:nvSpPr>
          <p:cNvPr id="52" name="Google Shape;52;p8"/>
          <p:cNvSpPr txBox="1">
            <a:spLocks noGrp="1"/>
          </p:cNvSpPr>
          <p:nvPr>
            <p:ph type="title"/>
          </p:nvPr>
        </p:nvSpPr>
        <p:spPr>
          <a:xfrm>
            <a:off x="199499" y="165650"/>
            <a:ext cx="8761800" cy="824400"/>
          </a:xfrm>
          <a:prstGeom prst="rect">
            <a:avLst/>
          </a:prstGeom>
          <a:noFill/>
          <a:ln>
            <a:noFill/>
          </a:ln>
        </p:spPr>
        <p:txBody>
          <a:bodyPr spcFirstLastPara="1" wrap="square" lIns="68575" tIns="34275" rIns="68575" bIns="34275" anchor="ctr" anchorCtr="0">
            <a:normAutofit/>
          </a:bodyPr>
          <a:lstStyle>
            <a:lvl1pPr marR="0" lvl="0" algn="l">
              <a:lnSpc>
                <a:spcPct val="90000"/>
              </a:lnSpc>
              <a:spcBef>
                <a:spcPts val="0"/>
              </a:spcBef>
              <a:spcAft>
                <a:spcPts val="0"/>
              </a:spcAft>
              <a:buClr>
                <a:srgbClr val="002D73"/>
              </a:buClr>
              <a:buSzPts val="2400"/>
              <a:buFont typeface="Arial"/>
              <a:buNone/>
              <a:defRPr sz="2400" b="1" i="0" u="none" strike="noStrike" cap="none">
                <a:solidFill>
                  <a:srgbClr val="002D73"/>
                </a:solidFill>
                <a:latin typeface="Arial"/>
                <a:ea typeface="Arial"/>
                <a:cs typeface="Arial"/>
                <a:sym typeface="Arial"/>
              </a:defRPr>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53" name="Google Shape;53;p8"/>
          <p:cNvSpPr>
            <a:spLocks noGrp="1"/>
          </p:cNvSpPr>
          <p:nvPr>
            <p:ph type="pic" idx="2"/>
          </p:nvPr>
        </p:nvSpPr>
        <p:spPr>
          <a:xfrm>
            <a:off x="4716550" y="990050"/>
            <a:ext cx="4161300" cy="3552600"/>
          </a:xfrm>
          <a:prstGeom prst="rect">
            <a:avLst/>
          </a:prstGeom>
          <a:noFill/>
          <a:ln>
            <a:noFill/>
          </a:ln>
        </p:spPr>
      </p:sp>
      <p:pic>
        <p:nvPicPr>
          <p:cNvPr id="54" name="Google Shape;54;p8"/>
          <p:cNvPicPr preferRelativeResize="0"/>
          <p:nvPr/>
        </p:nvPicPr>
        <p:blipFill rotWithShape="1">
          <a:blip r:embed="rId2">
            <a:alphaModFix/>
          </a:blip>
          <a:srcRect/>
          <a:stretch/>
        </p:blipFill>
        <p:spPr>
          <a:xfrm>
            <a:off x="7883500" y="4901184"/>
            <a:ext cx="1154000" cy="177000"/>
          </a:xfrm>
          <a:prstGeom prst="rect">
            <a:avLst/>
          </a:prstGeom>
          <a:noFill/>
          <a:ln>
            <a:noFill/>
          </a:ln>
        </p:spPr>
      </p:pic>
      <p:grpSp>
        <p:nvGrpSpPr>
          <p:cNvPr id="55" name="Google Shape;55;p8"/>
          <p:cNvGrpSpPr/>
          <p:nvPr/>
        </p:nvGrpSpPr>
        <p:grpSpPr>
          <a:xfrm>
            <a:off x="0" y="5129784"/>
            <a:ext cx="9144000" cy="18291"/>
            <a:chOff x="0" y="5118447"/>
            <a:chExt cx="9144000" cy="76500"/>
          </a:xfrm>
        </p:grpSpPr>
        <p:sp>
          <p:nvSpPr>
            <p:cNvPr id="56" name="Google Shape;56;p8"/>
            <p:cNvSpPr/>
            <p:nvPr/>
          </p:nvSpPr>
          <p:spPr>
            <a:xfrm>
              <a:off x="0" y="5118447"/>
              <a:ext cx="9144000" cy="76500"/>
            </a:xfrm>
            <a:prstGeom prst="rect">
              <a:avLst/>
            </a:prstGeom>
            <a:solidFill>
              <a:srgbClr val="002D73"/>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57" name="Google Shape;57;p8"/>
            <p:cNvSpPr/>
            <p:nvPr/>
          </p:nvSpPr>
          <p:spPr>
            <a:xfrm>
              <a:off x="0" y="5123175"/>
              <a:ext cx="9144000" cy="18300"/>
            </a:xfrm>
            <a:prstGeom prst="rect">
              <a:avLst/>
            </a:prstGeom>
            <a:solidFill>
              <a:srgbClr val="006BA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8"/>
        <p:cNvGrpSpPr/>
        <p:nvPr/>
      </p:nvGrpSpPr>
      <p:grpSpPr>
        <a:xfrm>
          <a:off x="0" y="0"/>
          <a:ext cx="0" cy="0"/>
          <a:chOff x="0" y="0"/>
          <a:chExt cx="0" cy="0"/>
        </a:xfrm>
      </p:grpSpPr>
      <p:sp>
        <p:nvSpPr>
          <p:cNvPr id="59" name="Google Shape;59;p9"/>
          <p:cNvSpPr txBox="1">
            <a:spLocks noGrp="1"/>
          </p:cNvSpPr>
          <p:nvPr>
            <p:ph type="body" idx="1"/>
          </p:nvPr>
        </p:nvSpPr>
        <p:spPr>
          <a:xfrm rot="5400000">
            <a:off x="2935896" y="-1157849"/>
            <a:ext cx="3143100" cy="80877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500"/>
              </a:spcBef>
              <a:spcAft>
                <a:spcPts val="0"/>
              </a:spcAft>
              <a:buClr>
                <a:srgbClr val="646569"/>
              </a:buClr>
              <a:buSzPts val="1400"/>
              <a:buChar char="•"/>
              <a:defRPr/>
            </a:lvl1pPr>
            <a:lvl2pPr marL="914400" lvl="1" indent="-317500" algn="l">
              <a:lnSpc>
                <a:spcPct val="90000"/>
              </a:lnSpc>
              <a:spcBef>
                <a:spcPts val="500"/>
              </a:spcBef>
              <a:spcAft>
                <a:spcPts val="0"/>
              </a:spcAft>
              <a:buClr>
                <a:srgbClr val="646569"/>
              </a:buClr>
              <a:buSzPts val="1400"/>
              <a:buChar char="•"/>
              <a:defRPr/>
            </a:lvl2pPr>
            <a:lvl3pPr marL="1371600" lvl="2" indent="-317500" algn="l">
              <a:lnSpc>
                <a:spcPct val="90000"/>
              </a:lnSpc>
              <a:spcBef>
                <a:spcPts val="500"/>
              </a:spcBef>
              <a:spcAft>
                <a:spcPts val="0"/>
              </a:spcAft>
              <a:buClr>
                <a:srgbClr val="646569"/>
              </a:buClr>
              <a:buSzPts val="1400"/>
              <a:buChar char="–"/>
              <a:defRPr/>
            </a:lvl3pPr>
            <a:lvl4pPr marL="1828800" lvl="3" indent="-317500" algn="l">
              <a:lnSpc>
                <a:spcPct val="90000"/>
              </a:lnSpc>
              <a:spcBef>
                <a:spcPts val="500"/>
              </a:spcBef>
              <a:spcAft>
                <a:spcPts val="0"/>
              </a:spcAft>
              <a:buClr>
                <a:srgbClr val="646569"/>
              </a:buClr>
              <a:buSzPts val="1400"/>
              <a:buChar char="»"/>
              <a:defRPr/>
            </a:lvl4pPr>
            <a:lvl5pPr marL="2286000" lvl="4" indent="-317500" algn="l">
              <a:lnSpc>
                <a:spcPct val="90000"/>
              </a:lnSpc>
              <a:spcBef>
                <a:spcPts val="400"/>
              </a:spcBef>
              <a:spcAft>
                <a:spcPts val="0"/>
              </a:spcAft>
              <a:buClr>
                <a:srgbClr val="646569"/>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60" name="Google Shape;60;p9"/>
          <p:cNvSpPr txBox="1"/>
          <p:nvPr/>
        </p:nvSpPr>
        <p:spPr>
          <a:xfrm>
            <a:off x="8008620" y="103245"/>
            <a:ext cx="506700" cy="205800"/>
          </a:xfrm>
          <a:prstGeom prst="rect">
            <a:avLst/>
          </a:prstGeom>
          <a:noFill/>
          <a:ln>
            <a:noFill/>
          </a:ln>
        </p:spPr>
        <p:txBody>
          <a:bodyPr spcFirstLastPara="1" wrap="square" lIns="68575" tIns="34275" rIns="68575" bIns="34275" anchor="t" anchorCtr="0">
            <a:noAutofit/>
          </a:bodyPr>
          <a:lstStyle/>
          <a:p>
            <a:pPr marL="0" marR="0" lvl="0" indent="0" algn="r" rtl="0">
              <a:lnSpc>
                <a:spcPct val="100000"/>
              </a:lnSpc>
              <a:spcBef>
                <a:spcPts val="0"/>
              </a:spcBef>
              <a:spcAft>
                <a:spcPts val="0"/>
              </a:spcAft>
              <a:buClr>
                <a:srgbClr val="000000"/>
              </a:buClr>
              <a:buSzPts val="1100"/>
              <a:buFont typeface="Arial"/>
              <a:buNone/>
            </a:pPr>
            <a:fld id="{00000000-1234-1234-1234-123412341234}" type="slidenum">
              <a:rPr lang="en" sz="1100" b="1" i="0" u="none" strike="noStrike" cap="none">
                <a:solidFill>
                  <a:schemeClr val="lt1"/>
                </a:solidFill>
                <a:latin typeface="Arial"/>
                <a:ea typeface="Arial"/>
                <a:cs typeface="Arial"/>
                <a:sym typeface="Arial"/>
              </a:rPr>
              <a:t>‹#›</a:t>
            </a:fld>
            <a:endParaRPr sz="1100" b="1" i="0" u="none" strike="noStrike" cap="none">
              <a:solidFill>
                <a:schemeClr val="lt1"/>
              </a:solidFill>
              <a:latin typeface="Arial"/>
              <a:ea typeface="Arial"/>
              <a:cs typeface="Arial"/>
              <a:sym typeface="Arial"/>
            </a:endParaRPr>
          </a:p>
        </p:txBody>
      </p:sp>
      <p:sp>
        <p:nvSpPr>
          <p:cNvPr id="61" name="Google Shape;61;p9"/>
          <p:cNvSpPr txBox="1"/>
          <p:nvPr/>
        </p:nvSpPr>
        <p:spPr>
          <a:xfrm>
            <a:off x="4318650" y="4888245"/>
            <a:ext cx="506700" cy="205800"/>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000000"/>
              </a:buClr>
              <a:buSzPts val="800"/>
              <a:buFont typeface="Arial"/>
              <a:buNone/>
            </a:pPr>
            <a:fld id="{00000000-1234-1234-1234-123412341234}" type="slidenum">
              <a:rPr lang="en" sz="800" b="1" i="0" u="none" strike="noStrike" cap="none">
                <a:solidFill>
                  <a:schemeClr val="accent3"/>
                </a:solidFill>
                <a:latin typeface="Arial"/>
                <a:ea typeface="Arial"/>
                <a:cs typeface="Arial"/>
                <a:sym typeface="Arial"/>
              </a:rPr>
              <a:t>‹#›</a:t>
            </a:fld>
            <a:endParaRPr sz="800" b="1" i="0" u="none" strike="noStrike" cap="none">
              <a:solidFill>
                <a:schemeClr val="accent3"/>
              </a:solidFill>
              <a:latin typeface="Arial"/>
              <a:ea typeface="Arial"/>
              <a:cs typeface="Arial"/>
              <a:sym typeface="Arial"/>
            </a:endParaRPr>
          </a:p>
        </p:txBody>
      </p:sp>
      <p:sp>
        <p:nvSpPr>
          <p:cNvPr id="62" name="Google Shape;62;p9"/>
          <p:cNvSpPr txBox="1">
            <a:spLocks noGrp="1"/>
          </p:cNvSpPr>
          <p:nvPr>
            <p:ph type="title"/>
          </p:nvPr>
        </p:nvSpPr>
        <p:spPr>
          <a:xfrm>
            <a:off x="199499" y="165650"/>
            <a:ext cx="8761800" cy="824400"/>
          </a:xfrm>
          <a:prstGeom prst="rect">
            <a:avLst/>
          </a:prstGeom>
          <a:noFill/>
          <a:ln>
            <a:noFill/>
          </a:ln>
        </p:spPr>
        <p:txBody>
          <a:bodyPr spcFirstLastPara="1" wrap="square" lIns="68575" tIns="34275" rIns="68575" bIns="34275" anchor="ctr" anchorCtr="0">
            <a:normAutofit/>
          </a:bodyPr>
          <a:lstStyle>
            <a:lvl1pPr marR="0" lvl="0" algn="l">
              <a:lnSpc>
                <a:spcPct val="90000"/>
              </a:lnSpc>
              <a:spcBef>
                <a:spcPts val="0"/>
              </a:spcBef>
              <a:spcAft>
                <a:spcPts val="0"/>
              </a:spcAft>
              <a:buClr>
                <a:srgbClr val="002D73"/>
              </a:buClr>
              <a:buSzPts val="2400"/>
              <a:buFont typeface="Arial"/>
              <a:buNone/>
              <a:defRPr sz="2400" b="1" i="0" u="none" strike="noStrike" cap="none">
                <a:solidFill>
                  <a:srgbClr val="002D73"/>
                </a:solidFill>
                <a:latin typeface="Arial"/>
                <a:ea typeface="Arial"/>
                <a:cs typeface="Arial"/>
                <a:sym typeface="Arial"/>
              </a:defRPr>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pic>
        <p:nvPicPr>
          <p:cNvPr id="63" name="Google Shape;63;p9"/>
          <p:cNvPicPr preferRelativeResize="0"/>
          <p:nvPr/>
        </p:nvPicPr>
        <p:blipFill rotWithShape="1">
          <a:blip r:embed="rId2">
            <a:alphaModFix/>
          </a:blip>
          <a:srcRect/>
          <a:stretch/>
        </p:blipFill>
        <p:spPr>
          <a:xfrm>
            <a:off x="7883500" y="4901184"/>
            <a:ext cx="1154000" cy="177000"/>
          </a:xfrm>
          <a:prstGeom prst="rect">
            <a:avLst/>
          </a:prstGeom>
          <a:noFill/>
          <a:ln>
            <a:noFill/>
          </a:ln>
        </p:spPr>
      </p:pic>
      <p:grpSp>
        <p:nvGrpSpPr>
          <p:cNvPr id="64" name="Google Shape;64;p9"/>
          <p:cNvGrpSpPr/>
          <p:nvPr/>
        </p:nvGrpSpPr>
        <p:grpSpPr>
          <a:xfrm>
            <a:off x="0" y="5129784"/>
            <a:ext cx="9144000" cy="18291"/>
            <a:chOff x="0" y="5118447"/>
            <a:chExt cx="9144000" cy="76500"/>
          </a:xfrm>
        </p:grpSpPr>
        <p:sp>
          <p:nvSpPr>
            <p:cNvPr id="65" name="Google Shape;65;p9"/>
            <p:cNvSpPr/>
            <p:nvPr/>
          </p:nvSpPr>
          <p:spPr>
            <a:xfrm>
              <a:off x="0" y="5118447"/>
              <a:ext cx="9144000" cy="76500"/>
            </a:xfrm>
            <a:prstGeom prst="rect">
              <a:avLst/>
            </a:prstGeom>
            <a:solidFill>
              <a:srgbClr val="002D73"/>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66" name="Google Shape;66;p9"/>
            <p:cNvSpPr/>
            <p:nvPr/>
          </p:nvSpPr>
          <p:spPr>
            <a:xfrm>
              <a:off x="0" y="5123175"/>
              <a:ext cx="9144000" cy="18300"/>
            </a:xfrm>
            <a:prstGeom prst="rect">
              <a:avLst/>
            </a:prstGeom>
            <a:solidFill>
              <a:srgbClr val="006BA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70"/>
        <p:cNvGrpSpPr/>
        <p:nvPr/>
      </p:nvGrpSpPr>
      <p:grpSpPr>
        <a:xfrm>
          <a:off x="0" y="0"/>
          <a:ext cx="0" cy="0"/>
          <a:chOff x="0" y="0"/>
          <a:chExt cx="0" cy="0"/>
        </a:xfrm>
      </p:grpSpPr>
      <p:sp>
        <p:nvSpPr>
          <p:cNvPr id="71" name="Google Shape;71;p11"/>
          <p:cNvSpPr txBox="1"/>
          <p:nvPr/>
        </p:nvSpPr>
        <p:spPr>
          <a:xfrm>
            <a:off x="150246" y="84049"/>
            <a:ext cx="1722000" cy="2706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 sz="1100" b="1" i="0" u="none" strike="noStrike" cap="none">
                <a:solidFill>
                  <a:schemeClr val="lt1"/>
                </a:solidFill>
                <a:latin typeface="Arial"/>
                <a:ea typeface="Arial"/>
                <a:cs typeface="Arial"/>
                <a:sym typeface="Arial"/>
              </a:rPr>
              <a:t>September 28, 2015</a:t>
            </a:r>
            <a:endParaRPr sz="1100" b="1" i="0" u="none" strike="noStrike" cap="none">
              <a:solidFill>
                <a:schemeClr val="lt1"/>
              </a:solidFill>
              <a:latin typeface="Arial"/>
              <a:ea typeface="Arial"/>
              <a:cs typeface="Arial"/>
              <a:sym typeface="Arial"/>
            </a:endParaRPr>
          </a:p>
        </p:txBody>
      </p:sp>
      <p:sp>
        <p:nvSpPr>
          <p:cNvPr id="72" name="Google Shape;72;p11"/>
          <p:cNvSpPr txBox="1"/>
          <p:nvPr/>
        </p:nvSpPr>
        <p:spPr>
          <a:xfrm>
            <a:off x="4318650" y="4888245"/>
            <a:ext cx="506700" cy="205800"/>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000000"/>
              </a:buClr>
              <a:buSzPts val="800"/>
              <a:buFont typeface="Arial"/>
              <a:buNone/>
            </a:pPr>
            <a:fld id="{00000000-1234-1234-1234-123412341234}" type="slidenum">
              <a:rPr lang="en" sz="800" b="1" i="0" u="none" strike="noStrike" cap="none">
                <a:solidFill>
                  <a:schemeClr val="accent3"/>
                </a:solidFill>
                <a:latin typeface="Arial"/>
                <a:ea typeface="Arial"/>
                <a:cs typeface="Arial"/>
                <a:sym typeface="Arial"/>
              </a:rPr>
              <a:t>‹#›</a:t>
            </a:fld>
            <a:endParaRPr sz="800" b="1" i="0" u="none" strike="noStrike" cap="none">
              <a:solidFill>
                <a:schemeClr val="accent3"/>
              </a:solidFill>
              <a:latin typeface="Arial"/>
              <a:ea typeface="Arial"/>
              <a:cs typeface="Arial"/>
              <a:sym typeface="Arial"/>
            </a:endParaRPr>
          </a:p>
        </p:txBody>
      </p:sp>
      <p:sp>
        <p:nvSpPr>
          <p:cNvPr id="73" name="Google Shape;73;p11"/>
          <p:cNvSpPr txBox="1">
            <a:spLocks noGrp="1"/>
          </p:cNvSpPr>
          <p:nvPr>
            <p:ph type="title"/>
          </p:nvPr>
        </p:nvSpPr>
        <p:spPr>
          <a:xfrm>
            <a:off x="199499" y="165650"/>
            <a:ext cx="8761800" cy="824400"/>
          </a:xfrm>
          <a:prstGeom prst="rect">
            <a:avLst/>
          </a:prstGeom>
          <a:noFill/>
          <a:ln>
            <a:noFill/>
          </a:ln>
        </p:spPr>
        <p:txBody>
          <a:bodyPr spcFirstLastPara="1" wrap="square" lIns="68575" tIns="34275" rIns="68575" bIns="34275" anchor="ctr" anchorCtr="0">
            <a:normAutofit/>
          </a:bodyPr>
          <a:lstStyle>
            <a:lvl1pPr marR="0" lvl="0" algn="l">
              <a:lnSpc>
                <a:spcPct val="90000"/>
              </a:lnSpc>
              <a:spcBef>
                <a:spcPts val="0"/>
              </a:spcBef>
              <a:spcAft>
                <a:spcPts val="0"/>
              </a:spcAft>
              <a:buClr>
                <a:srgbClr val="002D73"/>
              </a:buClr>
              <a:buSzPts val="2400"/>
              <a:buFont typeface="Arial"/>
              <a:buNone/>
              <a:defRPr sz="2400" b="1" i="0" u="none" strike="noStrike" cap="none">
                <a:solidFill>
                  <a:srgbClr val="002D73"/>
                </a:solidFill>
                <a:latin typeface="Arial"/>
                <a:ea typeface="Arial"/>
                <a:cs typeface="Arial"/>
                <a:sym typeface="Arial"/>
              </a:defRPr>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pic>
        <p:nvPicPr>
          <p:cNvPr id="74" name="Google Shape;74;p11"/>
          <p:cNvPicPr preferRelativeResize="0"/>
          <p:nvPr/>
        </p:nvPicPr>
        <p:blipFill rotWithShape="1">
          <a:blip r:embed="rId2">
            <a:alphaModFix/>
          </a:blip>
          <a:srcRect/>
          <a:stretch/>
        </p:blipFill>
        <p:spPr>
          <a:xfrm>
            <a:off x="7883500" y="4901184"/>
            <a:ext cx="1154000" cy="177000"/>
          </a:xfrm>
          <a:prstGeom prst="rect">
            <a:avLst/>
          </a:prstGeom>
          <a:noFill/>
          <a:ln>
            <a:noFill/>
          </a:ln>
        </p:spPr>
      </p:pic>
      <p:grpSp>
        <p:nvGrpSpPr>
          <p:cNvPr id="75" name="Google Shape;75;p11"/>
          <p:cNvGrpSpPr/>
          <p:nvPr/>
        </p:nvGrpSpPr>
        <p:grpSpPr>
          <a:xfrm>
            <a:off x="0" y="5129794"/>
            <a:ext cx="9144000" cy="18291"/>
            <a:chOff x="0" y="5118447"/>
            <a:chExt cx="9144000" cy="76500"/>
          </a:xfrm>
        </p:grpSpPr>
        <p:sp>
          <p:nvSpPr>
            <p:cNvPr id="76" name="Google Shape;76;p11"/>
            <p:cNvSpPr/>
            <p:nvPr/>
          </p:nvSpPr>
          <p:spPr>
            <a:xfrm>
              <a:off x="0" y="5118447"/>
              <a:ext cx="9144000" cy="76500"/>
            </a:xfrm>
            <a:prstGeom prst="rect">
              <a:avLst/>
            </a:prstGeom>
            <a:solidFill>
              <a:srgbClr val="002D73"/>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77" name="Google Shape;77;p11"/>
            <p:cNvSpPr/>
            <p:nvPr/>
          </p:nvSpPr>
          <p:spPr>
            <a:xfrm>
              <a:off x="0" y="5123175"/>
              <a:ext cx="9144000" cy="18300"/>
            </a:xfrm>
            <a:prstGeom prst="rect">
              <a:avLst/>
            </a:prstGeom>
            <a:solidFill>
              <a:srgbClr val="006BA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5" Type="http://schemas.openxmlformats.org/officeDocument/2006/relationships/slideLayout" Target="../slideLayouts/slideLayout13.xml"/><Relationship Id="rId4" Type="http://schemas.openxmlformats.org/officeDocument/2006/relationships/slideLayout" Target="../slideLayouts/slideLayout12.xml"/><Relationship Id="rId9"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199499" y="165650"/>
            <a:ext cx="8761800" cy="824400"/>
          </a:xfrm>
          <a:prstGeom prst="rect">
            <a:avLst/>
          </a:prstGeom>
          <a:noFill/>
          <a:ln>
            <a:noFill/>
          </a:ln>
        </p:spPr>
        <p:txBody>
          <a:bodyPr spcFirstLastPara="1" wrap="square" lIns="68575" tIns="34275" rIns="68575" bIns="34275" anchor="ctr" anchorCtr="0">
            <a:normAutofit/>
          </a:bodyPr>
          <a:lstStyle>
            <a:lvl1pPr marR="0" lvl="0" algn="l" rtl="0">
              <a:lnSpc>
                <a:spcPct val="90000"/>
              </a:lnSpc>
              <a:spcBef>
                <a:spcPts val="0"/>
              </a:spcBef>
              <a:spcAft>
                <a:spcPts val="0"/>
              </a:spcAft>
              <a:buClr>
                <a:srgbClr val="002D73"/>
              </a:buClr>
              <a:buSzPts val="2400"/>
              <a:buFont typeface="Arial"/>
              <a:buNone/>
              <a:defRPr sz="2400" b="1" i="0" u="none" strike="noStrike" cap="none">
                <a:solidFill>
                  <a:srgbClr val="002D73"/>
                </a:solidFill>
                <a:latin typeface="Arial"/>
                <a:ea typeface="Arial"/>
                <a:cs typeface="Arial"/>
                <a:sym typeface="Arial"/>
              </a:defRPr>
            </a:lvl1pPr>
            <a:lvl2pPr marR="0" lvl="1"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9pPr>
          </a:lstStyle>
          <a:p>
            <a:endParaRPr/>
          </a:p>
        </p:txBody>
      </p:sp>
      <p:sp>
        <p:nvSpPr>
          <p:cNvPr id="7" name="Google Shape;7;p1"/>
          <p:cNvSpPr txBox="1">
            <a:spLocks noGrp="1"/>
          </p:cNvSpPr>
          <p:nvPr>
            <p:ph type="body" idx="1"/>
          </p:nvPr>
        </p:nvSpPr>
        <p:spPr>
          <a:xfrm>
            <a:off x="199500" y="1314450"/>
            <a:ext cx="8724000" cy="3143100"/>
          </a:xfrm>
          <a:prstGeom prst="rect">
            <a:avLst/>
          </a:prstGeom>
          <a:noFill/>
          <a:ln>
            <a:noFill/>
          </a:ln>
        </p:spPr>
        <p:txBody>
          <a:bodyPr spcFirstLastPara="1" wrap="square" lIns="68575" tIns="34275" rIns="68575" bIns="34275" anchor="t" anchorCtr="0">
            <a:normAutofit/>
          </a:bodyPr>
          <a:lstStyle>
            <a:lvl1pPr marL="457200" marR="0" lvl="0" indent="-323850" algn="l" rtl="0">
              <a:lnSpc>
                <a:spcPct val="90000"/>
              </a:lnSpc>
              <a:spcBef>
                <a:spcPts val="500"/>
              </a:spcBef>
              <a:spcAft>
                <a:spcPts val="0"/>
              </a:spcAft>
              <a:buClr>
                <a:srgbClr val="646569"/>
              </a:buClr>
              <a:buSzPts val="1500"/>
              <a:buFont typeface="Arial"/>
              <a:buChar char="•"/>
              <a:defRPr sz="1500" b="0" i="0" u="none" strike="noStrike" cap="none">
                <a:solidFill>
                  <a:srgbClr val="646569"/>
                </a:solidFill>
                <a:latin typeface="Arial"/>
                <a:ea typeface="Arial"/>
                <a:cs typeface="Arial"/>
                <a:sym typeface="Arial"/>
              </a:defRPr>
            </a:lvl1pPr>
            <a:lvl2pPr marL="914400" marR="0" lvl="1" indent="-323850" algn="l" rtl="0">
              <a:lnSpc>
                <a:spcPct val="90000"/>
              </a:lnSpc>
              <a:spcBef>
                <a:spcPts val="500"/>
              </a:spcBef>
              <a:spcAft>
                <a:spcPts val="0"/>
              </a:spcAft>
              <a:buClr>
                <a:srgbClr val="646569"/>
              </a:buClr>
              <a:buSzPts val="1500"/>
              <a:buFont typeface="Arial"/>
              <a:buChar char="•"/>
              <a:defRPr sz="1500" b="0" i="0" u="none" strike="noStrike" cap="none">
                <a:solidFill>
                  <a:srgbClr val="646569"/>
                </a:solidFill>
                <a:latin typeface="Arial"/>
                <a:ea typeface="Arial"/>
                <a:cs typeface="Arial"/>
                <a:sym typeface="Arial"/>
              </a:defRPr>
            </a:lvl2pPr>
            <a:lvl3pPr marL="1371600" marR="0" lvl="2" indent="-323850" algn="l" rtl="0">
              <a:lnSpc>
                <a:spcPct val="90000"/>
              </a:lnSpc>
              <a:spcBef>
                <a:spcPts val="500"/>
              </a:spcBef>
              <a:spcAft>
                <a:spcPts val="0"/>
              </a:spcAft>
              <a:buClr>
                <a:srgbClr val="646569"/>
              </a:buClr>
              <a:buSzPts val="1500"/>
              <a:buFont typeface="Merriweather Sans"/>
              <a:buChar char="–"/>
              <a:defRPr sz="1500" b="0" i="0" u="none" strike="noStrike" cap="none">
                <a:solidFill>
                  <a:srgbClr val="646569"/>
                </a:solidFill>
                <a:latin typeface="Arial"/>
                <a:ea typeface="Arial"/>
                <a:cs typeface="Arial"/>
                <a:sym typeface="Arial"/>
              </a:defRPr>
            </a:lvl3pPr>
            <a:lvl4pPr marL="1828800" marR="0" lvl="3" indent="-285750" algn="l" rtl="0">
              <a:lnSpc>
                <a:spcPct val="90000"/>
              </a:lnSpc>
              <a:spcBef>
                <a:spcPts val="500"/>
              </a:spcBef>
              <a:spcAft>
                <a:spcPts val="0"/>
              </a:spcAft>
              <a:buClr>
                <a:srgbClr val="646569"/>
              </a:buClr>
              <a:buSzPts val="900"/>
              <a:buFont typeface="Merriweather Sans"/>
              <a:buChar char="»"/>
              <a:defRPr sz="900" b="0" i="0" u="none" strike="noStrike" cap="none">
                <a:solidFill>
                  <a:srgbClr val="646569"/>
                </a:solidFill>
                <a:latin typeface="Arial"/>
                <a:ea typeface="Arial"/>
                <a:cs typeface="Arial"/>
                <a:sym typeface="Arial"/>
              </a:defRPr>
            </a:lvl4pPr>
            <a:lvl5pPr marL="2286000" marR="0" lvl="4" indent="-285750" algn="l" rtl="0">
              <a:lnSpc>
                <a:spcPct val="90000"/>
              </a:lnSpc>
              <a:spcBef>
                <a:spcPts val="400"/>
              </a:spcBef>
              <a:spcAft>
                <a:spcPts val="0"/>
              </a:spcAft>
              <a:buClr>
                <a:srgbClr val="646569"/>
              </a:buClr>
              <a:buSzPts val="900"/>
              <a:buFont typeface="Arial"/>
              <a:buChar char="•"/>
              <a:defRPr sz="900" b="0" i="0" u="none" strike="noStrike" cap="none">
                <a:solidFill>
                  <a:srgbClr val="646569"/>
                </a:solidFill>
                <a:latin typeface="Arial"/>
                <a:ea typeface="Arial"/>
                <a:cs typeface="Arial"/>
                <a:sym typeface="Arial"/>
              </a:defRPr>
            </a:lvl5pPr>
            <a:lvl6pPr marL="2743200" marR="0" lvl="5" indent="-260350" algn="l" rtl="0">
              <a:lnSpc>
                <a:spcPct val="90000"/>
              </a:lnSpc>
              <a:spcBef>
                <a:spcPts val="400"/>
              </a:spcBef>
              <a:spcAft>
                <a:spcPts val="0"/>
              </a:spcAft>
              <a:buClr>
                <a:schemeClr val="dk1"/>
              </a:buClr>
              <a:buSzPts val="500"/>
              <a:buFont typeface="Arial"/>
              <a:buChar char="•"/>
              <a:defRPr sz="500" b="0" i="0" u="none" strike="noStrike" cap="none">
                <a:solidFill>
                  <a:schemeClr val="dk1"/>
                </a:solidFill>
                <a:latin typeface="Calibri"/>
                <a:ea typeface="Calibri"/>
                <a:cs typeface="Calibri"/>
                <a:sym typeface="Calibri"/>
              </a:defRPr>
            </a:lvl6pPr>
            <a:lvl7pPr marL="3200400" marR="0" lvl="6" indent="-260350" algn="l" rtl="0">
              <a:lnSpc>
                <a:spcPct val="90000"/>
              </a:lnSpc>
              <a:spcBef>
                <a:spcPts val="400"/>
              </a:spcBef>
              <a:spcAft>
                <a:spcPts val="0"/>
              </a:spcAft>
              <a:buClr>
                <a:schemeClr val="dk1"/>
              </a:buClr>
              <a:buSzPts val="500"/>
              <a:buFont typeface="Arial"/>
              <a:buChar char="•"/>
              <a:defRPr sz="500" b="0" i="0" u="none" strike="noStrike" cap="none">
                <a:solidFill>
                  <a:schemeClr val="dk1"/>
                </a:solidFill>
                <a:latin typeface="Calibri"/>
                <a:ea typeface="Calibri"/>
                <a:cs typeface="Calibri"/>
                <a:sym typeface="Calibri"/>
              </a:defRPr>
            </a:lvl7pPr>
            <a:lvl8pPr marL="3657600" marR="0" lvl="7" indent="-260350" algn="l" rtl="0">
              <a:lnSpc>
                <a:spcPct val="90000"/>
              </a:lnSpc>
              <a:spcBef>
                <a:spcPts val="400"/>
              </a:spcBef>
              <a:spcAft>
                <a:spcPts val="0"/>
              </a:spcAft>
              <a:buClr>
                <a:schemeClr val="dk1"/>
              </a:buClr>
              <a:buSzPts val="500"/>
              <a:buFont typeface="Arial"/>
              <a:buChar char="•"/>
              <a:defRPr sz="500" b="0" i="0" u="none" strike="noStrike" cap="none">
                <a:solidFill>
                  <a:schemeClr val="dk1"/>
                </a:solidFill>
                <a:latin typeface="Calibri"/>
                <a:ea typeface="Calibri"/>
                <a:cs typeface="Calibri"/>
                <a:sym typeface="Calibri"/>
              </a:defRPr>
            </a:lvl8pPr>
            <a:lvl9pPr marL="4114800" marR="0" lvl="8" indent="-260350" algn="l" rtl="0">
              <a:lnSpc>
                <a:spcPct val="90000"/>
              </a:lnSpc>
              <a:spcBef>
                <a:spcPts val="400"/>
              </a:spcBef>
              <a:spcAft>
                <a:spcPts val="0"/>
              </a:spcAft>
              <a:buClr>
                <a:schemeClr val="dk1"/>
              </a:buClr>
              <a:buSzPts val="500"/>
              <a:buFont typeface="Arial"/>
              <a:buChar char="•"/>
              <a:defRPr sz="5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7"/>
        <p:cNvGrpSpPr/>
        <p:nvPr/>
      </p:nvGrpSpPr>
      <p:grpSpPr>
        <a:xfrm>
          <a:off x="0" y="0"/>
          <a:ext cx="0" cy="0"/>
          <a:chOff x="0" y="0"/>
          <a:chExt cx="0" cy="0"/>
        </a:xfrm>
      </p:grpSpPr>
      <p:sp>
        <p:nvSpPr>
          <p:cNvPr id="68" name="Google Shape;68;p10"/>
          <p:cNvSpPr txBox="1">
            <a:spLocks noGrp="1"/>
          </p:cNvSpPr>
          <p:nvPr>
            <p:ph type="title"/>
          </p:nvPr>
        </p:nvSpPr>
        <p:spPr>
          <a:xfrm>
            <a:off x="199499" y="165650"/>
            <a:ext cx="8761800" cy="824400"/>
          </a:xfrm>
          <a:prstGeom prst="rect">
            <a:avLst/>
          </a:prstGeom>
          <a:noFill/>
          <a:ln>
            <a:noFill/>
          </a:ln>
        </p:spPr>
        <p:txBody>
          <a:bodyPr spcFirstLastPara="1" wrap="square" lIns="68575" tIns="34275" rIns="68575" bIns="34275" anchor="ctr" anchorCtr="0">
            <a:normAutofit/>
          </a:bodyPr>
          <a:lstStyle>
            <a:lvl1pPr marR="0" lvl="0" algn="l" rtl="0">
              <a:lnSpc>
                <a:spcPct val="90000"/>
              </a:lnSpc>
              <a:spcBef>
                <a:spcPts val="0"/>
              </a:spcBef>
              <a:spcAft>
                <a:spcPts val="0"/>
              </a:spcAft>
              <a:buClr>
                <a:srgbClr val="002D73"/>
              </a:buClr>
              <a:buSzPts val="2400"/>
              <a:buFont typeface="Arial"/>
              <a:buNone/>
              <a:defRPr sz="2400" b="1" i="0" u="none" strike="noStrike" cap="none">
                <a:solidFill>
                  <a:srgbClr val="002D73"/>
                </a:solidFill>
                <a:latin typeface="Arial"/>
                <a:ea typeface="Arial"/>
                <a:cs typeface="Arial"/>
                <a:sym typeface="Arial"/>
              </a:defRPr>
            </a:lvl1pPr>
            <a:lvl2pPr marR="0" lvl="1"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9pPr>
          </a:lstStyle>
          <a:p>
            <a:endParaRPr/>
          </a:p>
        </p:txBody>
      </p:sp>
      <p:sp>
        <p:nvSpPr>
          <p:cNvPr id="69" name="Google Shape;69;p10"/>
          <p:cNvSpPr txBox="1">
            <a:spLocks noGrp="1"/>
          </p:cNvSpPr>
          <p:nvPr>
            <p:ph type="body" idx="1"/>
          </p:nvPr>
        </p:nvSpPr>
        <p:spPr>
          <a:xfrm>
            <a:off x="199500" y="1314450"/>
            <a:ext cx="8724000" cy="3143100"/>
          </a:xfrm>
          <a:prstGeom prst="rect">
            <a:avLst/>
          </a:prstGeom>
          <a:noFill/>
          <a:ln>
            <a:noFill/>
          </a:ln>
        </p:spPr>
        <p:txBody>
          <a:bodyPr spcFirstLastPara="1" wrap="square" lIns="68575" tIns="34275" rIns="68575" bIns="34275" anchor="t" anchorCtr="0">
            <a:normAutofit/>
          </a:bodyPr>
          <a:lstStyle>
            <a:lvl1pPr marL="457200" marR="0" lvl="0" indent="-323850" algn="l" rtl="0">
              <a:lnSpc>
                <a:spcPct val="90000"/>
              </a:lnSpc>
              <a:spcBef>
                <a:spcPts val="500"/>
              </a:spcBef>
              <a:spcAft>
                <a:spcPts val="0"/>
              </a:spcAft>
              <a:buClr>
                <a:srgbClr val="646569"/>
              </a:buClr>
              <a:buSzPts val="1500"/>
              <a:buFont typeface="Arial"/>
              <a:buChar char="•"/>
              <a:defRPr sz="1500" b="0" i="0" u="none" strike="noStrike" cap="none">
                <a:solidFill>
                  <a:srgbClr val="646569"/>
                </a:solidFill>
                <a:latin typeface="Arial"/>
                <a:ea typeface="Arial"/>
                <a:cs typeface="Arial"/>
                <a:sym typeface="Arial"/>
              </a:defRPr>
            </a:lvl1pPr>
            <a:lvl2pPr marL="914400" marR="0" lvl="1" indent="-323850" algn="l" rtl="0">
              <a:lnSpc>
                <a:spcPct val="90000"/>
              </a:lnSpc>
              <a:spcBef>
                <a:spcPts val="500"/>
              </a:spcBef>
              <a:spcAft>
                <a:spcPts val="0"/>
              </a:spcAft>
              <a:buClr>
                <a:srgbClr val="646569"/>
              </a:buClr>
              <a:buSzPts val="1500"/>
              <a:buFont typeface="Arial"/>
              <a:buChar char="•"/>
              <a:defRPr sz="1500" b="0" i="0" u="none" strike="noStrike" cap="none">
                <a:solidFill>
                  <a:srgbClr val="646569"/>
                </a:solidFill>
                <a:latin typeface="Arial"/>
                <a:ea typeface="Arial"/>
                <a:cs typeface="Arial"/>
                <a:sym typeface="Arial"/>
              </a:defRPr>
            </a:lvl2pPr>
            <a:lvl3pPr marL="1371600" marR="0" lvl="2" indent="-323850" algn="l" rtl="0">
              <a:lnSpc>
                <a:spcPct val="90000"/>
              </a:lnSpc>
              <a:spcBef>
                <a:spcPts val="500"/>
              </a:spcBef>
              <a:spcAft>
                <a:spcPts val="0"/>
              </a:spcAft>
              <a:buClr>
                <a:srgbClr val="646569"/>
              </a:buClr>
              <a:buSzPts val="1500"/>
              <a:buFont typeface="Merriweather Sans"/>
              <a:buChar char="–"/>
              <a:defRPr sz="1500" b="0" i="0" u="none" strike="noStrike" cap="none">
                <a:solidFill>
                  <a:srgbClr val="646569"/>
                </a:solidFill>
                <a:latin typeface="Arial"/>
                <a:ea typeface="Arial"/>
                <a:cs typeface="Arial"/>
                <a:sym typeface="Arial"/>
              </a:defRPr>
            </a:lvl3pPr>
            <a:lvl4pPr marL="1828800" marR="0" lvl="3" indent="-285750" algn="l" rtl="0">
              <a:lnSpc>
                <a:spcPct val="90000"/>
              </a:lnSpc>
              <a:spcBef>
                <a:spcPts val="500"/>
              </a:spcBef>
              <a:spcAft>
                <a:spcPts val="0"/>
              </a:spcAft>
              <a:buClr>
                <a:srgbClr val="646569"/>
              </a:buClr>
              <a:buSzPts val="900"/>
              <a:buFont typeface="Merriweather Sans"/>
              <a:buChar char="»"/>
              <a:defRPr sz="900" b="0" i="0" u="none" strike="noStrike" cap="none">
                <a:solidFill>
                  <a:srgbClr val="646569"/>
                </a:solidFill>
                <a:latin typeface="Arial"/>
                <a:ea typeface="Arial"/>
                <a:cs typeface="Arial"/>
                <a:sym typeface="Arial"/>
              </a:defRPr>
            </a:lvl4pPr>
            <a:lvl5pPr marL="2286000" marR="0" lvl="4" indent="-285750" algn="l" rtl="0">
              <a:lnSpc>
                <a:spcPct val="90000"/>
              </a:lnSpc>
              <a:spcBef>
                <a:spcPts val="400"/>
              </a:spcBef>
              <a:spcAft>
                <a:spcPts val="0"/>
              </a:spcAft>
              <a:buClr>
                <a:srgbClr val="646569"/>
              </a:buClr>
              <a:buSzPts val="900"/>
              <a:buFont typeface="Arial"/>
              <a:buChar char="•"/>
              <a:defRPr sz="900" b="0" i="0" u="none" strike="noStrike" cap="none">
                <a:solidFill>
                  <a:srgbClr val="646569"/>
                </a:solidFill>
                <a:latin typeface="Arial"/>
                <a:ea typeface="Arial"/>
                <a:cs typeface="Arial"/>
                <a:sym typeface="Arial"/>
              </a:defRPr>
            </a:lvl5pPr>
            <a:lvl6pPr marL="2743200" marR="0" lvl="5" indent="-260350" algn="l" rtl="0">
              <a:lnSpc>
                <a:spcPct val="90000"/>
              </a:lnSpc>
              <a:spcBef>
                <a:spcPts val="400"/>
              </a:spcBef>
              <a:spcAft>
                <a:spcPts val="0"/>
              </a:spcAft>
              <a:buClr>
                <a:schemeClr val="dk1"/>
              </a:buClr>
              <a:buSzPts val="500"/>
              <a:buFont typeface="Arial"/>
              <a:buChar char="•"/>
              <a:defRPr sz="500" b="0" i="0" u="none" strike="noStrike" cap="none">
                <a:solidFill>
                  <a:schemeClr val="dk1"/>
                </a:solidFill>
                <a:latin typeface="Calibri"/>
                <a:ea typeface="Calibri"/>
                <a:cs typeface="Calibri"/>
                <a:sym typeface="Calibri"/>
              </a:defRPr>
            </a:lvl6pPr>
            <a:lvl7pPr marL="3200400" marR="0" lvl="6" indent="-260350" algn="l" rtl="0">
              <a:lnSpc>
                <a:spcPct val="90000"/>
              </a:lnSpc>
              <a:spcBef>
                <a:spcPts val="400"/>
              </a:spcBef>
              <a:spcAft>
                <a:spcPts val="0"/>
              </a:spcAft>
              <a:buClr>
                <a:schemeClr val="dk1"/>
              </a:buClr>
              <a:buSzPts val="500"/>
              <a:buFont typeface="Arial"/>
              <a:buChar char="•"/>
              <a:defRPr sz="500" b="0" i="0" u="none" strike="noStrike" cap="none">
                <a:solidFill>
                  <a:schemeClr val="dk1"/>
                </a:solidFill>
                <a:latin typeface="Calibri"/>
                <a:ea typeface="Calibri"/>
                <a:cs typeface="Calibri"/>
                <a:sym typeface="Calibri"/>
              </a:defRPr>
            </a:lvl7pPr>
            <a:lvl8pPr marL="3657600" marR="0" lvl="7" indent="-260350" algn="l" rtl="0">
              <a:lnSpc>
                <a:spcPct val="90000"/>
              </a:lnSpc>
              <a:spcBef>
                <a:spcPts val="400"/>
              </a:spcBef>
              <a:spcAft>
                <a:spcPts val="0"/>
              </a:spcAft>
              <a:buClr>
                <a:schemeClr val="dk1"/>
              </a:buClr>
              <a:buSzPts val="500"/>
              <a:buFont typeface="Arial"/>
              <a:buChar char="•"/>
              <a:defRPr sz="500" b="0" i="0" u="none" strike="noStrike" cap="none">
                <a:solidFill>
                  <a:schemeClr val="dk1"/>
                </a:solidFill>
                <a:latin typeface="Calibri"/>
                <a:ea typeface="Calibri"/>
                <a:cs typeface="Calibri"/>
                <a:sym typeface="Calibri"/>
              </a:defRPr>
            </a:lvl8pPr>
            <a:lvl9pPr marL="4114800" marR="0" lvl="8" indent="-260350" algn="l" rtl="0">
              <a:lnSpc>
                <a:spcPct val="90000"/>
              </a:lnSpc>
              <a:spcBef>
                <a:spcPts val="400"/>
              </a:spcBef>
              <a:spcAft>
                <a:spcPts val="0"/>
              </a:spcAft>
              <a:buClr>
                <a:schemeClr val="dk1"/>
              </a:buClr>
              <a:buSzPts val="500"/>
              <a:buFont typeface="Arial"/>
              <a:buChar char="•"/>
              <a:defRPr sz="5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6" r:id="rId1"/>
    <p:sldLayoutId id="2147483657" r:id="rId2"/>
    <p:sldLayoutId id="2147483658" r:id="rId3"/>
    <p:sldLayoutId id="2147483659" r:id="rId4"/>
    <p:sldLayoutId id="2147483660" r:id="rId5"/>
    <p:sldLayoutId id="2147483661" r:id="rId6"/>
    <p:sldLayoutId id="2147483662" r:id="rId7"/>
    <p:sldLayoutId id="2147483663" r:id="rId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1.xml"/><Relationship Id="rId1" Type="http://schemas.openxmlformats.org/officeDocument/2006/relationships/slideLayout" Target="../slideLayouts/slideLayout10.xml"/><Relationship Id="rId5" Type="http://schemas.openxmlformats.org/officeDocument/2006/relationships/image" Target="../media/image15.png"/><Relationship Id="rId4" Type="http://schemas.openxmlformats.org/officeDocument/2006/relationships/image" Target="../media/image14.jpg"/></Relationships>
</file>

<file path=ppt/slides/_rels/slide12.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5.jpg"/><Relationship Id="rId5" Type="http://schemas.openxmlformats.org/officeDocument/2006/relationships/image" Target="../media/image4.jpg"/><Relationship Id="rId4" Type="http://schemas.openxmlformats.org/officeDocument/2006/relationships/image" Target="../media/image3.jp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p19"/>
          <p:cNvSpPr txBox="1">
            <a:spLocks noGrp="1"/>
          </p:cNvSpPr>
          <p:nvPr>
            <p:ph type="ctrTitle"/>
          </p:nvPr>
        </p:nvSpPr>
        <p:spPr>
          <a:xfrm>
            <a:off x="468028" y="1395961"/>
            <a:ext cx="7675500" cy="1117200"/>
          </a:xfrm>
          <a:prstGeom prst="rect">
            <a:avLst/>
          </a:prstGeom>
          <a:noFill/>
          <a:ln>
            <a:noFill/>
          </a:ln>
        </p:spPr>
        <p:txBody>
          <a:bodyPr spcFirstLastPara="1" wrap="square" lIns="68575" tIns="34275" rIns="68575" bIns="34275" anchor="b" anchorCtr="0">
            <a:normAutofit fontScale="90000"/>
          </a:bodyPr>
          <a:lstStyle/>
          <a:p>
            <a:pPr marL="0" lvl="0" indent="0" algn="l" rtl="0">
              <a:lnSpc>
                <a:spcPct val="90000"/>
              </a:lnSpc>
              <a:spcBef>
                <a:spcPts val="0"/>
              </a:spcBef>
              <a:spcAft>
                <a:spcPts val="0"/>
              </a:spcAft>
              <a:buSzPct val="111111"/>
              <a:buNone/>
            </a:pPr>
            <a:r>
              <a:rPr lang="en"/>
              <a:t>Charging Zero Emission Vehicles in the Community</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Google Shape;237;p28"/>
          <p:cNvSpPr txBox="1"/>
          <p:nvPr/>
        </p:nvSpPr>
        <p:spPr>
          <a:xfrm>
            <a:off x="3001200" y="2247425"/>
            <a:ext cx="3141600" cy="1077900"/>
          </a:xfrm>
          <a:prstGeom prst="rect">
            <a:avLst/>
          </a:prstGeom>
          <a:noFill/>
          <a:ln>
            <a:noFill/>
          </a:ln>
        </p:spPr>
        <p:txBody>
          <a:bodyPr spcFirstLastPara="1" wrap="square" lIns="68575" tIns="34275" rIns="68575" bIns="34275" anchor="ctr" anchorCtr="0">
            <a:noAutofit/>
          </a:bodyPr>
          <a:lstStyle/>
          <a:p>
            <a:pPr marL="0" marR="0" lvl="0" indent="0" algn="ctr" rtl="0">
              <a:lnSpc>
                <a:spcPct val="90000"/>
              </a:lnSpc>
              <a:spcBef>
                <a:spcPts val="0"/>
              </a:spcBef>
              <a:spcAft>
                <a:spcPts val="0"/>
              </a:spcAft>
              <a:buClr>
                <a:srgbClr val="000000"/>
              </a:buClr>
              <a:buSzPts val="3600"/>
              <a:buFont typeface="Arial"/>
              <a:buNone/>
            </a:pPr>
            <a:r>
              <a:rPr lang="en" sz="3600" b="1" i="0" u="none" strike="noStrike" cap="none">
                <a:solidFill>
                  <a:srgbClr val="002D73"/>
                </a:solidFill>
                <a:latin typeface="Proxima Nova"/>
                <a:ea typeface="Proxima Nova"/>
                <a:cs typeface="Proxima Nova"/>
                <a:sym typeface="Proxima Nova"/>
              </a:rPr>
              <a:t>WONDER TIME</a:t>
            </a:r>
            <a:endParaRPr sz="3600" b="1" i="0" u="none" strike="noStrike" cap="none">
              <a:solidFill>
                <a:srgbClr val="002D73"/>
              </a:solidFill>
              <a:latin typeface="Proxima Nova"/>
              <a:ea typeface="Proxima Nova"/>
              <a:cs typeface="Proxima Nova"/>
              <a:sym typeface="Proxima Nova"/>
            </a:endParaRPr>
          </a:p>
        </p:txBody>
      </p:sp>
      <p:cxnSp>
        <p:nvCxnSpPr>
          <p:cNvPr id="238" name="Google Shape;238;p28"/>
          <p:cNvCxnSpPr/>
          <p:nvPr/>
        </p:nvCxnSpPr>
        <p:spPr>
          <a:xfrm>
            <a:off x="3092150" y="2160525"/>
            <a:ext cx="2962200" cy="0"/>
          </a:xfrm>
          <a:prstGeom prst="straightConnector1">
            <a:avLst/>
          </a:prstGeom>
          <a:noFill/>
          <a:ln w="19050" cap="flat" cmpd="sng">
            <a:solidFill>
              <a:schemeClr val="accent4"/>
            </a:solidFill>
            <a:prstDash val="solid"/>
            <a:round/>
            <a:headEnd type="none" w="sm" len="sm"/>
            <a:tailEnd type="none" w="sm" len="sm"/>
          </a:ln>
        </p:spPr>
      </p:cxnSp>
      <p:pic>
        <p:nvPicPr>
          <p:cNvPr id="239" name="Google Shape;239;p28"/>
          <p:cNvPicPr preferRelativeResize="0"/>
          <p:nvPr/>
        </p:nvPicPr>
        <p:blipFill rotWithShape="1">
          <a:blip r:embed="rId3">
            <a:alphaModFix/>
          </a:blip>
          <a:srcRect/>
          <a:stretch/>
        </p:blipFill>
        <p:spPr>
          <a:xfrm>
            <a:off x="3904725" y="945025"/>
            <a:ext cx="1128600" cy="11286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pic>
        <p:nvPicPr>
          <p:cNvPr id="244" name="Google Shape;244;p29"/>
          <p:cNvPicPr preferRelativeResize="0"/>
          <p:nvPr/>
        </p:nvPicPr>
        <p:blipFill rotWithShape="1">
          <a:blip r:embed="rId3">
            <a:alphaModFix/>
          </a:blip>
          <a:srcRect t="13590"/>
          <a:stretch/>
        </p:blipFill>
        <p:spPr>
          <a:xfrm>
            <a:off x="102625" y="2113962"/>
            <a:ext cx="4601523" cy="2653987"/>
          </a:xfrm>
          <a:prstGeom prst="rect">
            <a:avLst/>
          </a:prstGeom>
          <a:noFill/>
          <a:ln>
            <a:noFill/>
          </a:ln>
        </p:spPr>
      </p:pic>
      <p:pic>
        <p:nvPicPr>
          <p:cNvPr id="245" name="Google Shape;245;p29"/>
          <p:cNvPicPr preferRelativeResize="0"/>
          <p:nvPr/>
        </p:nvPicPr>
        <p:blipFill rotWithShape="1">
          <a:blip r:embed="rId4">
            <a:alphaModFix/>
          </a:blip>
          <a:srcRect l="57900"/>
          <a:stretch/>
        </p:blipFill>
        <p:spPr>
          <a:xfrm>
            <a:off x="4757051" y="158250"/>
            <a:ext cx="4300724" cy="4609700"/>
          </a:xfrm>
          <a:prstGeom prst="rect">
            <a:avLst/>
          </a:prstGeom>
          <a:noFill/>
          <a:ln>
            <a:noFill/>
          </a:ln>
        </p:spPr>
      </p:pic>
      <p:pic>
        <p:nvPicPr>
          <p:cNvPr id="246" name="Google Shape;246;p29"/>
          <p:cNvPicPr preferRelativeResize="0"/>
          <p:nvPr/>
        </p:nvPicPr>
        <p:blipFill rotWithShape="1">
          <a:blip r:embed="rId5">
            <a:alphaModFix/>
          </a:blip>
          <a:srcRect t="1974" b="14371"/>
          <a:stretch/>
        </p:blipFill>
        <p:spPr>
          <a:xfrm>
            <a:off x="102625" y="158250"/>
            <a:ext cx="4601525" cy="191661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pic>
        <p:nvPicPr>
          <p:cNvPr id="251" name="Google Shape;251;p30"/>
          <p:cNvPicPr preferRelativeResize="0"/>
          <p:nvPr/>
        </p:nvPicPr>
        <p:blipFill rotWithShape="1">
          <a:blip r:embed="rId3">
            <a:alphaModFix/>
          </a:blip>
          <a:srcRect l="4912" r="5280"/>
          <a:stretch/>
        </p:blipFill>
        <p:spPr>
          <a:xfrm>
            <a:off x="837225" y="0"/>
            <a:ext cx="7076424" cy="5143499"/>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sp>
        <p:nvSpPr>
          <p:cNvPr id="256" name="Google Shape;256;p31"/>
          <p:cNvSpPr txBox="1"/>
          <p:nvPr/>
        </p:nvSpPr>
        <p:spPr>
          <a:xfrm>
            <a:off x="1458200" y="4109500"/>
            <a:ext cx="73599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7" name="Google Shape;257;p31"/>
          <p:cNvSpPr/>
          <p:nvPr/>
        </p:nvSpPr>
        <p:spPr>
          <a:xfrm>
            <a:off x="506400" y="840925"/>
            <a:ext cx="8131500" cy="3486300"/>
          </a:xfrm>
          <a:prstGeom prst="rect">
            <a:avLst/>
          </a:prstGeom>
          <a:solidFill>
            <a:srgbClr val="E7E6E6">
              <a:alpha val="37254"/>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8" name="Google Shape;258;p31"/>
          <p:cNvSpPr txBox="1">
            <a:spLocks noGrp="1"/>
          </p:cNvSpPr>
          <p:nvPr>
            <p:ph type="title" idx="4294967295"/>
          </p:nvPr>
        </p:nvSpPr>
        <p:spPr>
          <a:xfrm>
            <a:off x="506250" y="1356225"/>
            <a:ext cx="8131500" cy="2268600"/>
          </a:xfrm>
          <a:prstGeom prst="rect">
            <a:avLst/>
          </a:prstGeom>
          <a:noFill/>
          <a:ln>
            <a:noFill/>
          </a:ln>
        </p:spPr>
        <p:txBody>
          <a:bodyPr spcFirstLastPara="1" wrap="square" lIns="68575" tIns="34275" rIns="68575" bIns="34275" anchor="ctr" anchorCtr="0">
            <a:normAutofit/>
          </a:bodyPr>
          <a:lstStyle/>
          <a:p>
            <a:pPr marL="0" lvl="0" indent="0" algn="ctr" rtl="0">
              <a:lnSpc>
                <a:spcPct val="90000"/>
              </a:lnSpc>
              <a:spcBef>
                <a:spcPts val="0"/>
              </a:spcBef>
              <a:spcAft>
                <a:spcPts val="0"/>
              </a:spcAft>
              <a:buSzPts val="2400"/>
              <a:buNone/>
            </a:pPr>
            <a:r>
              <a:rPr lang="en" sz="3000">
                <a:latin typeface="Proxima Nova"/>
                <a:ea typeface="Proxima Nova"/>
                <a:cs typeface="Proxima Nova"/>
                <a:sym typeface="Proxima Nova"/>
              </a:rPr>
              <a:t>HOW WOULD THE INFRASTRUCTURE </a:t>
            </a:r>
            <a:br>
              <a:rPr lang="en" sz="3000">
                <a:latin typeface="Proxima Nova"/>
                <a:ea typeface="Proxima Nova"/>
                <a:cs typeface="Proxima Nova"/>
                <a:sym typeface="Proxima Nova"/>
              </a:rPr>
            </a:br>
            <a:r>
              <a:rPr lang="en" sz="3000">
                <a:latin typeface="Proxima Nova"/>
                <a:ea typeface="Proxima Nova"/>
                <a:cs typeface="Proxima Nova"/>
                <a:sym typeface="Proxima Nova"/>
              </a:rPr>
              <a:t>OF THE STATE CHANGE WITH ADDITIONAL CHARGING STATIONS ADDED AROUND </a:t>
            </a:r>
            <a:br>
              <a:rPr lang="en" sz="3000">
                <a:latin typeface="Proxima Nova"/>
                <a:ea typeface="Proxima Nova"/>
                <a:cs typeface="Proxima Nova"/>
                <a:sym typeface="Proxima Nova"/>
              </a:rPr>
            </a:br>
            <a:r>
              <a:rPr lang="en" sz="3000">
                <a:latin typeface="Proxima Nova"/>
                <a:ea typeface="Proxima Nova"/>
                <a:cs typeface="Proxima Nova"/>
                <a:sym typeface="Proxima Nova"/>
              </a:rPr>
              <a:t>THE STATE OF NY?  </a:t>
            </a:r>
            <a:endParaRPr sz="3000">
              <a:latin typeface="Proxima Nova"/>
              <a:ea typeface="Proxima Nova"/>
              <a:cs typeface="Proxima Nova"/>
              <a:sym typeface="Proxima Nova"/>
            </a:endParaRPr>
          </a:p>
        </p:txBody>
      </p:sp>
      <p:sp>
        <p:nvSpPr>
          <p:cNvPr id="259" name="Google Shape;259;p31"/>
          <p:cNvSpPr/>
          <p:nvPr/>
        </p:nvSpPr>
        <p:spPr>
          <a:xfrm>
            <a:off x="375575" y="685825"/>
            <a:ext cx="4490350" cy="2506425"/>
          </a:xfrm>
          <a:custGeom>
            <a:avLst/>
            <a:gdLst/>
            <a:ahLst/>
            <a:cxnLst/>
            <a:rect l="l" t="t" r="r" b="b"/>
            <a:pathLst>
              <a:path w="179614" h="100257" extrusionOk="0">
                <a:moveTo>
                  <a:pt x="0" y="100257"/>
                </a:moveTo>
                <a:lnTo>
                  <a:pt x="0" y="0"/>
                </a:lnTo>
                <a:lnTo>
                  <a:pt x="179614" y="0"/>
                </a:lnTo>
              </a:path>
            </a:pathLst>
          </a:custGeom>
          <a:noFill/>
          <a:ln w="19050" cap="flat" cmpd="sng">
            <a:solidFill>
              <a:srgbClr val="1463A5"/>
            </a:solidFill>
            <a:prstDash val="solid"/>
            <a:round/>
            <a:headEnd type="none" w="sm" len="sm"/>
            <a:tailEnd type="none" w="sm" len="sm"/>
          </a:ln>
        </p:spPr>
      </p:sp>
      <p:sp>
        <p:nvSpPr>
          <p:cNvPr id="260" name="Google Shape;260;p31"/>
          <p:cNvSpPr/>
          <p:nvPr/>
        </p:nvSpPr>
        <p:spPr>
          <a:xfrm rot="10800000">
            <a:off x="4294350" y="1992075"/>
            <a:ext cx="4490350" cy="2506425"/>
          </a:xfrm>
          <a:custGeom>
            <a:avLst/>
            <a:gdLst/>
            <a:ahLst/>
            <a:cxnLst/>
            <a:rect l="l" t="t" r="r" b="b"/>
            <a:pathLst>
              <a:path w="179614" h="100257" extrusionOk="0">
                <a:moveTo>
                  <a:pt x="0" y="100257"/>
                </a:moveTo>
                <a:lnTo>
                  <a:pt x="0" y="0"/>
                </a:lnTo>
                <a:lnTo>
                  <a:pt x="179614" y="0"/>
                </a:lnTo>
              </a:path>
            </a:pathLst>
          </a:custGeom>
          <a:noFill/>
          <a:ln w="19050" cap="flat" cmpd="sng">
            <a:solidFill>
              <a:schemeClr val="accent4"/>
            </a:solidFill>
            <a:prstDash val="solid"/>
            <a:round/>
            <a:headEnd type="none" w="sm" len="sm"/>
            <a:tailEnd type="none" w="sm" len="sm"/>
          </a:ln>
        </p:spPr>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p20"/>
          <p:cNvSpPr txBox="1">
            <a:spLocks noGrp="1"/>
          </p:cNvSpPr>
          <p:nvPr>
            <p:ph type="title" idx="4294967295"/>
          </p:nvPr>
        </p:nvSpPr>
        <p:spPr>
          <a:xfrm>
            <a:off x="103600" y="33550"/>
            <a:ext cx="7323000" cy="7215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SzPts val="2400"/>
              <a:buNone/>
            </a:pPr>
            <a:r>
              <a:rPr lang="en" sz="3200">
                <a:latin typeface="Proxima Nova"/>
                <a:ea typeface="Proxima Nova"/>
                <a:cs typeface="Proxima Nova"/>
                <a:sym typeface="Proxima Nova"/>
              </a:rPr>
              <a:t>Charging an Electric Vehicle Battery </a:t>
            </a:r>
            <a:endParaRPr sz="3200">
              <a:latin typeface="Proxima Nova"/>
              <a:ea typeface="Proxima Nova"/>
              <a:cs typeface="Proxima Nova"/>
              <a:sym typeface="Proxima Nova"/>
            </a:endParaRPr>
          </a:p>
        </p:txBody>
      </p:sp>
      <p:pic>
        <p:nvPicPr>
          <p:cNvPr id="139" name="Google Shape;139;p20"/>
          <p:cNvPicPr preferRelativeResize="0"/>
          <p:nvPr/>
        </p:nvPicPr>
        <p:blipFill rotWithShape="1">
          <a:blip r:embed="rId3">
            <a:alphaModFix/>
          </a:blip>
          <a:srcRect/>
          <a:stretch/>
        </p:blipFill>
        <p:spPr>
          <a:xfrm>
            <a:off x="103600" y="850574"/>
            <a:ext cx="2995766" cy="1997165"/>
          </a:xfrm>
          <a:prstGeom prst="rect">
            <a:avLst/>
          </a:prstGeom>
          <a:noFill/>
          <a:ln>
            <a:noFill/>
          </a:ln>
        </p:spPr>
      </p:pic>
      <p:pic>
        <p:nvPicPr>
          <p:cNvPr id="140" name="Google Shape;140;p20"/>
          <p:cNvPicPr preferRelativeResize="0"/>
          <p:nvPr/>
        </p:nvPicPr>
        <p:blipFill rotWithShape="1">
          <a:blip r:embed="rId4">
            <a:alphaModFix/>
          </a:blip>
          <a:srcRect l="14178" r="13702"/>
          <a:stretch/>
        </p:blipFill>
        <p:spPr>
          <a:xfrm>
            <a:off x="3197075" y="850575"/>
            <a:ext cx="3843963" cy="3997252"/>
          </a:xfrm>
          <a:prstGeom prst="rect">
            <a:avLst/>
          </a:prstGeom>
          <a:noFill/>
          <a:ln>
            <a:noFill/>
          </a:ln>
        </p:spPr>
      </p:pic>
      <p:pic>
        <p:nvPicPr>
          <p:cNvPr id="141" name="Google Shape;141;p20"/>
          <p:cNvPicPr preferRelativeResize="0"/>
          <p:nvPr/>
        </p:nvPicPr>
        <p:blipFill rotWithShape="1">
          <a:blip r:embed="rId5">
            <a:alphaModFix/>
          </a:blip>
          <a:srcRect l="11940" r="14762"/>
          <a:stretch/>
        </p:blipFill>
        <p:spPr>
          <a:xfrm>
            <a:off x="7112100" y="850575"/>
            <a:ext cx="1953800" cy="3997249"/>
          </a:xfrm>
          <a:prstGeom prst="rect">
            <a:avLst/>
          </a:prstGeom>
          <a:noFill/>
          <a:ln>
            <a:noFill/>
          </a:ln>
        </p:spPr>
      </p:pic>
      <p:pic>
        <p:nvPicPr>
          <p:cNvPr id="142" name="Google Shape;142;p20"/>
          <p:cNvPicPr preferRelativeResize="0"/>
          <p:nvPr/>
        </p:nvPicPr>
        <p:blipFill rotWithShape="1">
          <a:blip r:embed="rId6">
            <a:alphaModFix/>
          </a:blip>
          <a:srcRect/>
          <a:stretch/>
        </p:blipFill>
        <p:spPr>
          <a:xfrm>
            <a:off x="103600" y="2943277"/>
            <a:ext cx="2995768" cy="1871897"/>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sp>
        <p:nvSpPr>
          <p:cNvPr id="147" name="Google Shape;147;p21"/>
          <p:cNvSpPr/>
          <p:nvPr/>
        </p:nvSpPr>
        <p:spPr>
          <a:xfrm>
            <a:off x="353130" y="1451825"/>
            <a:ext cx="4049100" cy="1501500"/>
          </a:xfrm>
          <a:prstGeom prst="rect">
            <a:avLst/>
          </a:prstGeom>
          <a:solidFill>
            <a:srgbClr val="E7E6E6">
              <a:alpha val="37254"/>
            </a:srgbClr>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8" name="Google Shape;148;p21"/>
          <p:cNvSpPr/>
          <p:nvPr/>
        </p:nvSpPr>
        <p:spPr>
          <a:xfrm>
            <a:off x="4741770" y="1451825"/>
            <a:ext cx="4049100" cy="1501500"/>
          </a:xfrm>
          <a:prstGeom prst="rect">
            <a:avLst/>
          </a:prstGeom>
          <a:solidFill>
            <a:srgbClr val="E7E6E6">
              <a:alpha val="37254"/>
            </a:srgbClr>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9" name="Google Shape;149;p21"/>
          <p:cNvSpPr/>
          <p:nvPr/>
        </p:nvSpPr>
        <p:spPr>
          <a:xfrm>
            <a:off x="353130" y="3137350"/>
            <a:ext cx="4049100" cy="1501500"/>
          </a:xfrm>
          <a:prstGeom prst="rect">
            <a:avLst/>
          </a:prstGeom>
          <a:solidFill>
            <a:srgbClr val="E7E6E6">
              <a:alpha val="37254"/>
            </a:srgbClr>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0" name="Google Shape;150;p21"/>
          <p:cNvSpPr/>
          <p:nvPr/>
        </p:nvSpPr>
        <p:spPr>
          <a:xfrm>
            <a:off x="4741770" y="3137350"/>
            <a:ext cx="4049100" cy="1501500"/>
          </a:xfrm>
          <a:prstGeom prst="rect">
            <a:avLst/>
          </a:prstGeom>
          <a:solidFill>
            <a:srgbClr val="E7E6E6">
              <a:alpha val="37254"/>
            </a:srgbClr>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1" name="Google Shape;151;p21"/>
          <p:cNvSpPr txBox="1">
            <a:spLocks noGrp="1"/>
          </p:cNvSpPr>
          <p:nvPr>
            <p:ph type="title"/>
          </p:nvPr>
        </p:nvSpPr>
        <p:spPr>
          <a:xfrm>
            <a:off x="447000" y="1451825"/>
            <a:ext cx="3811200" cy="1501500"/>
          </a:xfrm>
          <a:prstGeom prst="rect">
            <a:avLst/>
          </a:prstGeom>
          <a:noFill/>
          <a:ln>
            <a:noFill/>
          </a:ln>
        </p:spPr>
        <p:txBody>
          <a:bodyPr spcFirstLastPara="1" wrap="square" lIns="68575" tIns="34275" rIns="68575" bIns="34275" anchor="ctr" anchorCtr="0">
            <a:noAutofit/>
          </a:bodyPr>
          <a:lstStyle/>
          <a:p>
            <a:pPr marL="0" lvl="0" indent="0" algn="l" rtl="0">
              <a:lnSpc>
                <a:spcPct val="125000"/>
              </a:lnSpc>
              <a:spcBef>
                <a:spcPts val="0"/>
              </a:spcBef>
              <a:spcAft>
                <a:spcPts val="0"/>
              </a:spcAft>
              <a:buSzPts val="2400"/>
              <a:buNone/>
            </a:pPr>
            <a:r>
              <a:rPr lang="en" sz="1900">
                <a:solidFill>
                  <a:srgbClr val="0069A6"/>
                </a:solidFill>
                <a:latin typeface="Proxima Nova"/>
                <a:ea typeface="Proxima Nova"/>
                <a:cs typeface="Proxima Nova"/>
                <a:sym typeface="Proxima Nova"/>
              </a:rPr>
              <a:t>Do not put electrical </a:t>
            </a:r>
            <a:br>
              <a:rPr lang="en" sz="1900">
                <a:solidFill>
                  <a:srgbClr val="0069A6"/>
                </a:solidFill>
                <a:latin typeface="Proxima Nova"/>
                <a:ea typeface="Proxima Nova"/>
                <a:cs typeface="Proxima Nova"/>
                <a:sym typeface="Proxima Nova"/>
              </a:rPr>
            </a:br>
            <a:r>
              <a:rPr lang="en" sz="1900">
                <a:solidFill>
                  <a:srgbClr val="0069A6"/>
                </a:solidFill>
                <a:latin typeface="Proxima Nova"/>
                <a:ea typeface="Proxima Nova"/>
                <a:cs typeface="Proxima Nova"/>
                <a:sym typeface="Proxima Nova"/>
              </a:rPr>
              <a:t>components in your mouth.</a:t>
            </a:r>
            <a:endParaRPr sz="1900">
              <a:solidFill>
                <a:srgbClr val="0069A6"/>
              </a:solidFill>
              <a:latin typeface="Proxima Nova"/>
              <a:ea typeface="Proxima Nova"/>
              <a:cs typeface="Proxima Nova"/>
              <a:sym typeface="Proxima Nova"/>
            </a:endParaRPr>
          </a:p>
        </p:txBody>
      </p:sp>
      <p:sp>
        <p:nvSpPr>
          <p:cNvPr id="152" name="Google Shape;152;p21"/>
          <p:cNvSpPr txBox="1">
            <a:spLocks noGrp="1"/>
          </p:cNvSpPr>
          <p:nvPr>
            <p:ph type="title"/>
          </p:nvPr>
        </p:nvSpPr>
        <p:spPr>
          <a:xfrm>
            <a:off x="5236350" y="1451825"/>
            <a:ext cx="2951100" cy="1501500"/>
          </a:xfrm>
          <a:prstGeom prst="rect">
            <a:avLst/>
          </a:prstGeom>
          <a:noFill/>
          <a:ln>
            <a:noFill/>
          </a:ln>
        </p:spPr>
        <p:txBody>
          <a:bodyPr spcFirstLastPara="1" wrap="square" lIns="68575" tIns="34275" rIns="68575" bIns="34275" anchor="ctr" anchorCtr="0">
            <a:noAutofit/>
          </a:bodyPr>
          <a:lstStyle/>
          <a:p>
            <a:pPr marL="0" lvl="0" indent="0" algn="l" rtl="0">
              <a:lnSpc>
                <a:spcPct val="125000"/>
              </a:lnSpc>
              <a:spcBef>
                <a:spcPts val="0"/>
              </a:spcBef>
              <a:spcAft>
                <a:spcPts val="0"/>
              </a:spcAft>
              <a:buSzPts val="2400"/>
              <a:buNone/>
            </a:pPr>
            <a:r>
              <a:rPr lang="en" sz="1900">
                <a:solidFill>
                  <a:srgbClr val="0069A6"/>
                </a:solidFill>
                <a:latin typeface="Proxima Nova"/>
                <a:ea typeface="Proxima Nova"/>
                <a:cs typeface="Proxima Nova"/>
                <a:sym typeface="Proxima Nova"/>
              </a:rPr>
              <a:t>Always have a load </a:t>
            </a:r>
            <a:br>
              <a:rPr lang="en" sz="1900">
                <a:solidFill>
                  <a:srgbClr val="0069A6"/>
                </a:solidFill>
                <a:latin typeface="Proxima Nova"/>
                <a:ea typeface="Proxima Nova"/>
                <a:cs typeface="Proxima Nova"/>
                <a:sym typeface="Proxima Nova"/>
              </a:rPr>
            </a:br>
            <a:r>
              <a:rPr lang="en" sz="1900">
                <a:solidFill>
                  <a:srgbClr val="0069A6"/>
                </a:solidFill>
                <a:latin typeface="Proxima Nova"/>
                <a:ea typeface="Proxima Nova"/>
                <a:cs typeface="Proxima Nova"/>
                <a:sym typeface="Proxima Nova"/>
              </a:rPr>
              <a:t>in the circuit. </a:t>
            </a:r>
            <a:endParaRPr sz="1900">
              <a:solidFill>
                <a:srgbClr val="0069A6"/>
              </a:solidFill>
              <a:latin typeface="Proxima Nova"/>
              <a:ea typeface="Proxima Nova"/>
              <a:cs typeface="Proxima Nova"/>
              <a:sym typeface="Proxima Nova"/>
            </a:endParaRPr>
          </a:p>
        </p:txBody>
      </p:sp>
      <p:sp>
        <p:nvSpPr>
          <p:cNvPr id="153" name="Google Shape;153;p21"/>
          <p:cNvSpPr txBox="1">
            <a:spLocks noGrp="1"/>
          </p:cNvSpPr>
          <p:nvPr>
            <p:ph type="title"/>
          </p:nvPr>
        </p:nvSpPr>
        <p:spPr>
          <a:xfrm>
            <a:off x="5236350" y="3137350"/>
            <a:ext cx="2951100" cy="1501500"/>
          </a:xfrm>
          <a:prstGeom prst="rect">
            <a:avLst/>
          </a:prstGeom>
          <a:noFill/>
          <a:ln>
            <a:noFill/>
          </a:ln>
        </p:spPr>
        <p:txBody>
          <a:bodyPr spcFirstLastPara="1" wrap="square" lIns="68575" tIns="34275" rIns="68575" bIns="34275" anchor="ctr" anchorCtr="0">
            <a:noAutofit/>
          </a:bodyPr>
          <a:lstStyle/>
          <a:p>
            <a:pPr marL="0" lvl="0" indent="0" algn="l" rtl="0">
              <a:lnSpc>
                <a:spcPct val="125000"/>
              </a:lnSpc>
              <a:spcBef>
                <a:spcPts val="0"/>
              </a:spcBef>
              <a:spcAft>
                <a:spcPts val="0"/>
              </a:spcAft>
              <a:buSzPts val="2400"/>
              <a:buNone/>
            </a:pPr>
            <a:r>
              <a:rPr lang="en" sz="1900">
                <a:solidFill>
                  <a:srgbClr val="0069A6"/>
                </a:solidFill>
                <a:latin typeface="Proxima Nova"/>
                <a:ea typeface="Proxima Nova"/>
                <a:cs typeface="Proxima Nova"/>
                <a:sym typeface="Proxima Nova"/>
              </a:rPr>
              <a:t>If anything get hots, </a:t>
            </a:r>
            <a:br>
              <a:rPr lang="en" sz="1900">
                <a:solidFill>
                  <a:srgbClr val="0069A6"/>
                </a:solidFill>
                <a:latin typeface="Proxima Nova"/>
                <a:ea typeface="Proxima Nova"/>
                <a:cs typeface="Proxima Nova"/>
                <a:sym typeface="Proxima Nova"/>
              </a:rPr>
            </a:br>
            <a:r>
              <a:rPr lang="en" sz="1900">
                <a:solidFill>
                  <a:srgbClr val="0069A6"/>
                </a:solidFill>
                <a:latin typeface="Proxima Nova"/>
                <a:ea typeface="Proxima Nova"/>
                <a:cs typeface="Proxima Nova"/>
                <a:sym typeface="Proxima Nova"/>
              </a:rPr>
              <a:t>call over the teacher. </a:t>
            </a:r>
            <a:endParaRPr sz="1900">
              <a:solidFill>
                <a:srgbClr val="0069A6"/>
              </a:solidFill>
              <a:latin typeface="Proxima Nova"/>
              <a:ea typeface="Proxima Nova"/>
              <a:cs typeface="Proxima Nova"/>
              <a:sym typeface="Proxima Nova"/>
            </a:endParaRPr>
          </a:p>
        </p:txBody>
      </p:sp>
      <p:cxnSp>
        <p:nvCxnSpPr>
          <p:cNvPr id="154" name="Google Shape;154;p21"/>
          <p:cNvCxnSpPr/>
          <p:nvPr/>
        </p:nvCxnSpPr>
        <p:spPr>
          <a:xfrm>
            <a:off x="362675" y="1457775"/>
            <a:ext cx="4030500" cy="0"/>
          </a:xfrm>
          <a:prstGeom prst="straightConnector1">
            <a:avLst/>
          </a:prstGeom>
          <a:noFill/>
          <a:ln w="19050" cap="flat" cmpd="sng">
            <a:solidFill>
              <a:schemeClr val="accent4"/>
            </a:solidFill>
            <a:prstDash val="solid"/>
            <a:round/>
            <a:headEnd type="none" w="sm" len="sm"/>
            <a:tailEnd type="none" w="sm" len="sm"/>
          </a:ln>
        </p:spPr>
      </p:cxnSp>
      <p:cxnSp>
        <p:nvCxnSpPr>
          <p:cNvPr id="155" name="Google Shape;155;p21"/>
          <p:cNvCxnSpPr/>
          <p:nvPr/>
        </p:nvCxnSpPr>
        <p:spPr>
          <a:xfrm>
            <a:off x="4734650" y="1457775"/>
            <a:ext cx="4030500" cy="0"/>
          </a:xfrm>
          <a:prstGeom prst="straightConnector1">
            <a:avLst/>
          </a:prstGeom>
          <a:noFill/>
          <a:ln w="19050" cap="flat" cmpd="sng">
            <a:solidFill>
              <a:schemeClr val="accent4"/>
            </a:solidFill>
            <a:prstDash val="solid"/>
            <a:round/>
            <a:headEnd type="none" w="sm" len="sm"/>
            <a:tailEnd type="none" w="sm" len="sm"/>
          </a:ln>
        </p:spPr>
      </p:cxnSp>
      <p:cxnSp>
        <p:nvCxnSpPr>
          <p:cNvPr id="156" name="Google Shape;156;p21"/>
          <p:cNvCxnSpPr/>
          <p:nvPr/>
        </p:nvCxnSpPr>
        <p:spPr>
          <a:xfrm>
            <a:off x="362675" y="3152900"/>
            <a:ext cx="4030500" cy="0"/>
          </a:xfrm>
          <a:prstGeom prst="straightConnector1">
            <a:avLst/>
          </a:prstGeom>
          <a:noFill/>
          <a:ln w="19050" cap="flat" cmpd="sng">
            <a:solidFill>
              <a:schemeClr val="accent4"/>
            </a:solidFill>
            <a:prstDash val="solid"/>
            <a:round/>
            <a:headEnd type="none" w="sm" len="sm"/>
            <a:tailEnd type="none" w="sm" len="sm"/>
          </a:ln>
        </p:spPr>
      </p:cxnSp>
      <p:cxnSp>
        <p:nvCxnSpPr>
          <p:cNvPr id="157" name="Google Shape;157;p21"/>
          <p:cNvCxnSpPr/>
          <p:nvPr/>
        </p:nvCxnSpPr>
        <p:spPr>
          <a:xfrm>
            <a:off x="4734650" y="3152900"/>
            <a:ext cx="4030500" cy="0"/>
          </a:xfrm>
          <a:prstGeom prst="straightConnector1">
            <a:avLst/>
          </a:prstGeom>
          <a:noFill/>
          <a:ln w="19050" cap="flat" cmpd="sng">
            <a:solidFill>
              <a:schemeClr val="accent4"/>
            </a:solidFill>
            <a:prstDash val="solid"/>
            <a:round/>
            <a:headEnd type="none" w="sm" len="sm"/>
            <a:tailEnd type="none" w="sm" len="sm"/>
          </a:ln>
        </p:spPr>
      </p:cxnSp>
      <p:sp>
        <p:nvSpPr>
          <p:cNvPr id="158" name="Google Shape;158;p21"/>
          <p:cNvSpPr txBox="1">
            <a:spLocks noGrp="1"/>
          </p:cNvSpPr>
          <p:nvPr>
            <p:ph type="title"/>
          </p:nvPr>
        </p:nvSpPr>
        <p:spPr>
          <a:xfrm>
            <a:off x="447000" y="3197550"/>
            <a:ext cx="3811200" cy="1501500"/>
          </a:xfrm>
          <a:prstGeom prst="rect">
            <a:avLst/>
          </a:prstGeom>
          <a:noFill/>
          <a:ln>
            <a:noFill/>
          </a:ln>
        </p:spPr>
        <p:txBody>
          <a:bodyPr spcFirstLastPara="1" wrap="square" lIns="68575" tIns="34275" rIns="68575" bIns="34275" anchor="ctr" anchorCtr="0">
            <a:noAutofit/>
          </a:bodyPr>
          <a:lstStyle/>
          <a:p>
            <a:pPr marL="0" lvl="0" indent="0" algn="l" rtl="0">
              <a:lnSpc>
                <a:spcPct val="125000"/>
              </a:lnSpc>
              <a:spcBef>
                <a:spcPts val="0"/>
              </a:spcBef>
              <a:spcAft>
                <a:spcPts val="0"/>
              </a:spcAft>
              <a:buSzPts val="2400"/>
              <a:buNone/>
            </a:pPr>
            <a:r>
              <a:rPr lang="en" sz="1900">
                <a:solidFill>
                  <a:srgbClr val="0069A6"/>
                </a:solidFill>
                <a:latin typeface="Proxima Nova"/>
                <a:ea typeface="Proxima Nova"/>
                <a:cs typeface="Proxima Nova"/>
                <a:sym typeface="Proxima Nova"/>
              </a:rPr>
              <a:t>Never run the path directly from the battery, back to the battery.</a:t>
            </a:r>
            <a:endParaRPr sz="1900">
              <a:solidFill>
                <a:srgbClr val="0069A6"/>
              </a:solidFill>
              <a:latin typeface="Proxima Nova"/>
              <a:ea typeface="Proxima Nova"/>
              <a:cs typeface="Proxima Nova"/>
              <a:sym typeface="Proxima Nova"/>
            </a:endParaRPr>
          </a:p>
        </p:txBody>
      </p:sp>
      <p:sp>
        <p:nvSpPr>
          <p:cNvPr id="159" name="Google Shape;159;p21"/>
          <p:cNvSpPr/>
          <p:nvPr/>
        </p:nvSpPr>
        <p:spPr>
          <a:xfrm>
            <a:off x="3659575" y="2214725"/>
            <a:ext cx="1576800" cy="15768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60" name="Google Shape;160;p21"/>
          <p:cNvPicPr preferRelativeResize="0"/>
          <p:nvPr/>
        </p:nvPicPr>
        <p:blipFill rotWithShape="1">
          <a:blip r:embed="rId3">
            <a:alphaModFix/>
          </a:blip>
          <a:srcRect/>
          <a:stretch/>
        </p:blipFill>
        <p:spPr>
          <a:xfrm>
            <a:off x="3789275" y="2389970"/>
            <a:ext cx="1293750" cy="1293750"/>
          </a:xfrm>
          <a:prstGeom prst="rect">
            <a:avLst/>
          </a:prstGeom>
          <a:noFill/>
          <a:ln>
            <a:noFill/>
          </a:ln>
        </p:spPr>
      </p:pic>
      <p:sp>
        <p:nvSpPr>
          <p:cNvPr id="161" name="Google Shape;161;p21"/>
          <p:cNvSpPr txBox="1">
            <a:spLocks noGrp="1"/>
          </p:cNvSpPr>
          <p:nvPr>
            <p:ph type="title"/>
          </p:nvPr>
        </p:nvSpPr>
        <p:spPr>
          <a:xfrm>
            <a:off x="199499" y="165650"/>
            <a:ext cx="8761800" cy="8244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SzPts val="4100"/>
              <a:buNone/>
            </a:pPr>
            <a:r>
              <a:rPr lang="en" sz="3600">
                <a:latin typeface="Proxima Nova"/>
                <a:ea typeface="Proxima Nova"/>
                <a:cs typeface="Proxima Nova"/>
                <a:sym typeface="Proxima Nova"/>
              </a:rPr>
              <a:t>Safety</a:t>
            </a:r>
            <a:endParaRPr sz="3600">
              <a:latin typeface="Proxima Nova"/>
              <a:ea typeface="Proxima Nova"/>
              <a:cs typeface="Proxima Nova"/>
              <a:sym typeface="Proxima Nova"/>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pic>
        <p:nvPicPr>
          <p:cNvPr id="166" name="Google Shape;166;p22"/>
          <p:cNvPicPr preferRelativeResize="0"/>
          <p:nvPr/>
        </p:nvPicPr>
        <p:blipFill rotWithShape="1">
          <a:blip r:embed="rId3">
            <a:alphaModFix/>
          </a:blip>
          <a:srcRect/>
          <a:stretch/>
        </p:blipFill>
        <p:spPr>
          <a:xfrm>
            <a:off x="5260600" y="545475"/>
            <a:ext cx="3418024" cy="4209026"/>
          </a:xfrm>
          <a:prstGeom prst="rect">
            <a:avLst/>
          </a:prstGeom>
          <a:noFill/>
          <a:ln>
            <a:noFill/>
          </a:ln>
        </p:spPr>
      </p:pic>
      <p:pic>
        <p:nvPicPr>
          <p:cNvPr id="167" name="Google Shape;167;p22"/>
          <p:cNvPicPr preferRelativeResize="0"/>
          <p:nvPr/>
        </p:nvPicPr>
        <p:blipFill rotWithShape="1">
          <a:blip r:embed="rId4">
            <a:alphaModFix/>
          </a:blip>
          <a:srcRect/>
          <a:stretch/>
        </p:blipFill>
        <p:spPr>
          <a:xfrm rot="4">
            <a:off x="325075" y="1543628"/>
            <a:ext cx="4295824" cy="3003868"/>
          </a:xfrm>
          <a:prstGeom prst="rect">
            <a:avLst/>
          </a:prstGeom>
          <a:noFill/>
          <a:ln>
            <a:noFill/>
          </a:ln>
        </p:spPr>
      </p:pic>
      <p:sp>
        <p:nvSpPr>
          <p:cNvPr id="168" name="Google Shape;168;p22"/>
          <p:cNvSpPr txBox="1">
            <a:spLocks noGrp="1"/>
          </p:cNvSpPr>
          <p:nvPr>
            <p:ph type="title" idx="4294967295"/>
          </p:nvPr>
        </p:nvSpPr>
        <p:spPr>
          <a:xfrm>
            <a:off x="199499" y="165650"/>
            <a:ext cx="8761800" cy="8244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SzPts val="2400"/>
              <a:buNone/>
            </a:pPr>
            <a:r>
              <a:rPr lang="en" sz="3600">
                <a:latin typeface="Proxima Nova"/>
                <a:ea typeface="Proxima Nova"/>
                <a:cs typeface="Proxima Nova"/>
                <a:sym typeface="Proxima Nova"/>
              </a:rPr>
              <a:t>ZEV Charging Station </a:t>
            </a:r>
            <a:endParaRPr sz="3600">
              <a:latin typeface="Proxima Nova"/>
              <a:ea typeface="Proxima Nova"/>
              <a:cs typeface="Proxima Nova"/>
              <a:sym typeface="Proxima Nova"/>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p23"/>
          <p:cNvSpPr/>
          <p:nvPr/>
        </p:nvSpPr>
        <p:spPr>
          <a:xfrm>
            <a:off x="293550" y="1130126"/>
            <a:ext cx="8556900" cy="653100"/>
          </a:xfrm>
          <a:prstGeom prst="rect">
            <a:avLst/>
          </a:prstGeom>
          <a:solidFill>
            <a:schemeClr val="lt2"/>
          </a:solidFill>
          <a:ln>
            <a:noFill/>
          </a:ln>
        </p:spPr>
        <p:txBody>
          <a:bodyPr spcFirstLastPara="1" wrap="square" lIns="594350"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r>
              <a:rPr lang="en" sz="1800" b="0" i="0" u="none" strike="noStrike" cap="none">
                <a:solidFill>
                  <a:srgbClr val="002D73"/>
                </a:solidFill>
                <a:latin typeface="Proxima Nova"/>
                <a:ea typeface="Proxima Nova"/>
                <a:cs typeface="Proxima Nova"/>
                <a:sym typeface="Proxima Nova"/>
              </a:rPr>
              <a:t>What is important for the person charging the vehicle? </a:t>
            </a:r>
            <a:endParaRPr sz="1800" b="0" i="0" u="none" strike="noStrike" cap="none">
              <a:solidFill>
                <a:srgbClr val="002D73"/>
              </a:solidFill>
              <a:latin typeface="Proxima Nova"/>
              <a:ea typeface="Proxima Nova"/>
              <a:cs typeface="Proxima Nova"/>
              <a:sym typeface="Proxima Nova"/>
            </a:endParaRPr>
          </a:p>
        </p:txBody>
      </p:sp>
      <p:sp>
        <p:nvSpPr>
          <p:cNvPr id="174" name="Google Shape;174;p23"/>
          <p:cNvSpPr txBox="1">
            <a:spLocks noGrp="1"/>
          </p:cNvSpPr>
          <p:nvPr>
            <p:ph type="title" idx="4294967295"/>
          </p:nvPr>
        </p:nvSpPr>
        <p:spPr>
          <a:xfrm>
            <a:off x="832775" y="186350"/>
            <a:ext cx="8160300" cy="7512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SzPts val="2400"/>
              <a:buNone/>
            </a:pPr>
            <a:r>
              <a:rPr lang="en" sz="3600">
                <a:latin typeface="Proxima Nova"/>
                <a:ea typeface="Proxima Nova"/>
                <a:cs typeface="Proxima Nova"/>
                <a:sym typeface="Proxima Nova"/>
              </a:rPr>
              <a:t>Guiding Questions</a:t>
            </a:r>
            <a:endParaRPr sz="3600">
              <a:latin typeface="Proxima Nova"/>
              <a:ea typeface="Proxima Nova"/>
              <a:cs typeface="Proxima Nova"/>
              <a:sym typeface="Proxima Nova"/>
            </a:endParaRPr>
          </a:p>
        </p:txBody>
      </p:sp>
      <p:sp>
        <p:nvSpPr>
          <p:cNvPr id="175" name="Google Shape;175;p23"/>
          <p:cNvSpPr/>
          <p:nvPr/>
        </p:nvSpPr>
        <p:spPr>
          <a:xfrm>
            <a:off x="8175" y="210800"/>
            <a:ext cx="751200" cy="702300"/>
          </a:xfrm>
          <a:prstGeom prst="rect">
            <a:avLst/>
          </a:prstGeom>
          <a:solidFill>
            <a:srgbClr val="002D7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76" name="Google Shape;176;p23"/>
          <p:cNvPicPr preferRelativeResize="0"/>
          <p:nvPr/>
        </p:nvPicPr>
        <p:blipFill rotWithShape="1">
          <a:blip r:embed="rId3">
            <a:alphaModFix/>
          </a:blip>
          <a:srcRect/>
          <a:stretch/>
        </p:blipFill>
        <p:spPr>
          <a:xfrm>
            <a:off x="105513" y="269427"/>
            <a:ext cx="556525" cy="585025"/>
          </a:xfrm>
          <a:prstGeom prst="rect">
            <a:avLst/>
          </a:prstGeom>
          <a:noFill/>
          <a:ln>
            <a:noFill/>
          </a:ln>
        </p:spPr>
      </p:pic>
      <p:sp>
        <p:nvSpPr>
          <p:cNvPr id="177" name="Google Shape;177;p23"/>
          <p:cNvSpPr/>
          <p:nvPr/>
        </p:nvSpPr>
        <p:spPr>
          <a:xfrm rot="-5400000">
            <a:off x="142247" y="1281428"/>
            <a:ext cx="653124" cy="350518"/>
          </a:xfrm>
          <a:prstGeom prst="flowChartMerge">
            <a:avLst/>
          </a:prstGeom>
          <a:solidFill>
            <a:srgbClr val="002D73">
              <a:alpha val="674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8" name="Google Shape;178;p23"/>
          <p:cNvSpPr/>
          <p:nvPr/>
        </p:nvSpPr>
        <p:spPr>
          <a:xfrm rot="-5400000">
            <a:off x="200021" y="1223896"/>
            <a:ext cx="653124" cy="465585"/>
          </a:xfrm>
          <a:prstGeom prst="flowChartMerge">
            <a:avLst/>
          </a:prstGeom>
          <a:solidFill>
            <a:srgbClr val="002D73">
              <a:alpha val="4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9" name="Google Shape;179;p23"/>
          <p:cNvSpPr/>
          <p:nvPr/>
        </p:nvSpPr>
        <p:spPr>
          <a:xfrm>
            <a:off x="293550" y="1894670"/>
            <a:ext cx="8556900" cy="653100"/>
          </a:xfrm>
          <a:prstGeom prst="rect">
            <a:avLst/>
          </a:prstGeom>
          <a:solidFill>
            <a:schemeClr val="lt2"/>
          </a:solidFill>
          <a:ln>
            <a:noFill/>
          </a:ln>
        </p:spPr>
        <p:txBody>
          <a:bodyPr spcFirstLastPara="1" wrap="square" lIns="594350"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r>
              <a:rPr lang="en" sz="1800" b="0" i="0" u="none" strike="noStrike" cap="none">
                <a:solidFill>
                  <a:srgbClr val="002D73"/>
                </a:solidFill>
                <a:latin typeface="Proxima Nova"/>
                <a:ea typeface="Proxima Nova"/>
                <a:cs typeface="Proxima Nova"/>
                <a:sym typeface="Proxima Nova"/>
              </a:rPr>
              <a:t>What else would be nearby the charging station? </a:t>
            </a:r>
            <a:endParaRPr sz="1800" b="0" i="0" u="none" strike="noStrike" cap="none">
              <a:solidFill>
                <a:srgbClr val="002D73"/>
              </a:solidFill>
              <a:latin typeface="Proxima Nova"/>
              <a:ea typeface="Proxima Nova"/>
              <a:cs typeface="Proxima Nova"/>
              <a:sym typeface="Proxima Nova"/>
            </a:endParaRPr>
          </a:p>
        </p:txBody>
      </p:sp>
      <p:sp>
        <p:nvSpPr>
          <p:cNvPr id="180" name="Google Shape;180;p23"/>
          <p:cNvSpPr/>
          <p:nvPr/>
        </p:nvSpPr>
        <p:spPr>
          <a:xfrm rot="-5400000">
            <a:off x="142247" y="2045972"/>
            <a:ext cx="653124" cy="350518"/>
          </a:xfrm>
          <a:prstGeom prst="flowChartMerge">
            <a:avLst/>
          </a:prstGeom>
          <a:solidFill>
            <a:srgbClr val="002D73">
              <a:alpha val="674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1" name="Google Shape;181;p23"/>
          <p:cNvSpPr/>
          <p:nvPr/>
        </p:nvSpPr>
        <p:spPr>
          <a:xfrm rot="-5400000">
            <a:off x="200021" y="1988439"/>
            <a:ext cx="653124" cy="465585"/>
          </a:xfrm>
          <a:prstGeom prst="flowChartMerge">
            <a:avLst/>
          </a:prstGeom>
          <a:solidFill>
            <a:srgbClr val="002D73">
              <a:alpha val="4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2" name="Google Shape;182;p23"/>
          <p:cNvSpPr/>
          <p:nvPr/>
        </p:nvSpPr>
        <p:spPr>
          <a:xfrm>
            <a:off x="293550" y="2659213"/>
            <a:ext cx="8556900" cy="653100"/>
          </a:xfrm>
          <a:prstGeom prst="rect">
            <a:avLst/>
          </a:prstGeom>
          <a:solidFill>
            <a:schemeClr val="lt2"/>
          </a:solidFill>
          <a:ln>
            <a:noFill/>
          </a:ln>
        </p:spPr>
        <p:txBody>
          <a:bodyPr spcFirstLastPara="1" wrap="square" lIns="594350"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r>
              <a:rPr lang="en" sz="1800" b="0" i="0" u="none" strike="noStrike" cap="none">
                <a:solidFill>
                  <a:srgbClr val="002D73"/>
                </a:solidFill>
                <a:latin typeface="Proxima Nova"/>
                <a:ea typeface="Proxima Nova"/>
                <a:cs typeface="Proxima Nova"/>
                <a:sym typeface="Proxima Nova"/>
              </a:rPr>
              <a:t>Where would the charging station be located? </a:t>
            </a:r>
            <a:endParaRPr sz="1800" b="0" i="0" u="none" strike="noStrike" cap="none">
              <a:solidFill>
                <a:srgbClr val="002D73"/>
              </a:solidFill>
              <a:latin typeface="Proxima Nova"/>
              <a:ea typeface="Proxima Nova"/>
              <a:cs typeface="Proxima Nova"/>
              <a:sym typeface="Proxima Nova"/>
            </a:endParaRPr>
          </a:p>
        </p:txBody>
      </p:sp>
      <p:sp>
        <p:nvSpPr>
          <p:cNvPr id="183" name="Google Shape;183;p23"/>
          <p:cNvSpPr/>
          <p:nvPr/>
        </p:nvSpPr>
        <p:spPr>
          <a:xfrm rot="-5400000">
            <a:off x="142247" y="2810516"/>
            <a:ext cx="653124" cy="350518"/>
          </a:xfrm>
          <a:prstGeom prst="flowChartMerge">
            <a:avLst/>
          </a:prstGeom>
          <a:solidFill>
            <a:srgbClr val="002D73">
              <a:alpha val="674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4" name="Google Shape;184;p23"/>
          <p:cNvSpPr/>
          <p:nvPr/>
        </p:nvSpPr>
        <p:spPr>
          <a:xfrm rot="-5400000">
            <a:off x="200021" y="2752983"/>
            <a:ext cx="653124" cy="465585"/>
          </a:xfrm>
          <a:prstGeom prst="flowChartMerge">
            <a:avLst/>
          </a:prstGeom>
          <a:solidFill>
            <a:srgbClr val="002D73">
              <a:alpha val="4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5" name="Google Shape;185;p23"/>
          <p:cNvSpPr/>
          <p:nvPr/>
        </p:nvSpPr>
        <p:spPr>
          <a:xfrm>
            <a:off x="293550" y="3423757"/>
            <a:ext cx="8556900" cy="653100"/>
          </a:xfrm>
          <a:prstGeom prst="rect">
            <a:avLst/>
          </a:prstGeom>
          <a:solidFill>
            <a:schemeClr val="lt2"/>
          </a:solidFill>
          <a:ln>
            <a:noFill/>
          </a:ln>
        </p:spPr>
        <p:txBody>
          <a:bodyPr spcFirstLastPara="1" wrap="square" lIns="594350"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r>
              <a:rPr lang="en" sz="1800" b="0" i="0" u="none" strike="noStrike" cap="none">
                <a:solidFill>
                  <a:srgbClr val="002D73"/>
                </a:solidFill>
                <a:latin typeface="Proxima Nova"/>
                <a:ea typeface="Proxima Nova"/>
                <a:cs typeface="Proxima Nova"/>
                <a:sym typeface="Proxima Nova"/>
              </a:rPr>
              <a:t>What type of power source would work for this type of charging station? </a:t>
            </a:r>
            <a:endParaRPr sz="1800" b="0" i="0" u="none" strike="noStrike" cap="none">
              <a:solidFill>
                <a:srgbClr val="002D73"/>
              </a:solidFill>
              <a:latin typeface="Proxima Nova"/>
              <a:ea typeface="Proxima Nova"/>
              <a:cs typeface="Proxima Nova"/>
              <a:sym typeface="Proxima Nova"/>
            </a:endParaRPr>
          </a:p>
        </p:txBody>
      </p:sp>
      <p:sp>
        <p:nvSpPr>
          <p:cNvPr id="186" name="Google Shape;186;p23"/>
          <p:cNvSpPr/>
          <p:nvPr/>
        </p:nvSpPr>
        <p:spPr>
          <a:xfrm rot="-5400000">
            <a:off x="142247" y="3575060"/>
            <a:ext cx="653124" cy="350518"/>
          </a:xfrm>
          <a:prstGeom prst="flowChartMerge">
            <a:avLst/>
          </a:prstGeom>
          <a:solidFill>
            <a:srgbClr val="002D73">
              <a:alpha val="674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7" name="Google Shape;187;p23"/>
          <p:cNvSpPr/>
          <p:nvPr/>
        </p:nvSpPr>
        <p:spPr>
          <a:xfrm rot="-5400000">
            <a:off x="200021" y="3517527"/>
            <a:ext cx="653124" cy="465585"/>
          </a:xfrm>
          <a:prstGeom prst="flowChartMerge">
            <a:avLst/>
          </a:prstGeom>
          <a:solidFill>
            <a:srgbClr val="002D73">
              <a:alpha val="4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8" name="Google Shape;188;p23"/>
          <p:cNvSpPr/>
          <p:nvPr/>
        </p:nvSpPr>
        <p:spPr>
          <a:xfrm>
            <a:off x="293550" y="4188301"/>
            <a:ext cx="8556900" cy="653100"/>
          </a:xfrm>
          <a:prstGeom prst="rect">
            <a:avLst/>
          </a:prstGeom>
          <a:solidFill>
            <a:schemeClr val="lt2"/>
          </a:solidFill>
          <a:ln>
            <a:noFill/>
          </a:ln>
        </p:spPr>
        <p:txBody>
          <a:bodyPr spcFirstLastPara="1" wrap="square" lIns="594350"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r>
              <a:rPr lang="en" sz="1800" b="0" i="0" u="none" strike="noStrike" cap="none">
                <a:solidFill>
                  <a:srgbClr val="002D73"/>
                </a:solidFill>
                <a:latin typeface="Proxima Nova"/>
                <a:ea typeface="Proxima Nova"/>
                <a:cs typeface="Proxima Nova"/>
                <a:sym typeface="Proxima Nova"/>
              </a:rPr>
              <a:t>What type of charger will the charging station use? Rapid or Standard? Why? </a:t>
            </a:r>
            <a:endParaRPr sz="1800" b="0" i="0" u="none" strike="noStrike" cap="none">
              <a:solidFill>
                <a:srgbClr val="002D73"/>
              </a:solidFill>
              <a:latin typeface="Proxima Nova"/>
              <a:ea typeface="Proxima Nova"/>
              <a:cs typeface="Proxima Nova"/>
              <a:sym typeface="Proxima Nova"/>
            </a:endParaRPr>
          </a:p>
        </p:txBody>
      </p:sp>
      <p:sp>
        <p:nvSpPr>
          <p:cNvPr id="189" name="Google Shape;189;p23"/>
          <p:cNvSpPr/>
          <p:nvPr/>
        </p:nvSpPr>
        <p:spPr>
          <a:xfrm rot="-5400000">
            <a:off x="142247" y="4339603"/>
            <a:ext cx="653124" cy="350518"/>
          </a:xfrm>
          <a:prstGeom prst="flowChartMerge">
            <a:avLst/>
          </a:prstGeom>
          <a:solidFill>
            <a:srgbClr val="002D73">
              <a:alpha val="674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0" name="Google Shape;190;p23"/>
          <p:cNvSpPr/>
          <p:nvPr/>
        </p:nvSpPr>
        <p:spPr>
          <a:xfrm rot="-5400000">
            <a:off x="200021" y="4282071"/>
            <a:ext cx="653124" cy="465585"/>
          </a:xfrm>
          <a:prstGeom prst="flowChartMerge">
            <a:avLst/>
          </a:prstGeom>
          <a:solidFill>
            <a:srgbClr val="002D73">
              <a:alpha val="4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p24"/>
          <p:cNvSpPr txBox="1">
            <a:spLocks noGrp="1"/>
          </p:cNvSpPr>
          <p:nvPr>
            <p:ph type="title" idx="4294967295"/>
          </p:nvPr>
        </p:nvSpPr>
        <p:spPr>
          <a:xfrm>
            <a:off x="160650" y="2000175"/>
            <a:ext cx="2794800" cy="8082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Clr>
                <a:schemeClr val="dk1"/>
              </a:buClr>
              <a:buSzPts val="1100"/>
              <a:buFont typeface="Arial"/>
              <a:buNone/>
            </a:pPr>
            <a:r>
              <a:rPr lang="en" sz="3600">
                <a:latin typeface="Proxima Nova"/>
                <a:ea typeface="Proxima Nova"/>
                <a:cs typeface="Proxima Nova"/>
                <a:sym typeface="Proxima Nova"/>
              </a:rPr>
              <a:t>Brainstorm</a:t>
            </a:r>
            <a:endParaRPr sz="3600">
              <a:solidFill>
                <a:srgbClr val="FF0000"/>
              </a:solidFill>
              <a:latin typeface="Proxima Nova"/>
              <a:ea typeface="Proxima Nova"/>
              <a:cs typeface="Proxima Nova"/>
              <a:sym typeface="Proxima Nova"/>
            </a:endParaRPr>
          </a:p>
        </p:txBody>
      </p:sp>
      <p:sp>
        <p:nvSpPr>
          <p:cNvPr id="196" name="Google Shape;196;p24"/>
          <p:cNvSpPr/>
          <p:nvPr/>
        </p:nvSpPr>
        <p:spPr>
          <a:xfrm>
            <a:off x="3053450" y="172800"/>
            <a:ext cx="5342100" cy="4645500"/>
          </a:xfrm>
          <a:prstGeom prst="roundRect">
            <a:avLst>
              <a:gd name="adj" fmla="val 6854"/>
            </a:avLst>
          </a:prstGeom>
          <a:noFill/>
          <a:ln w="19050" cap="flat" cmpd="sng">
            <a:solidFill>
              <a:srgbClr val="006BA6"/>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97" name="Google Shape;197;p24"/>
          <p:cNvPicPr preferRelativeResize="0"/>
          <p:nvPr/>
        </p:nvPicPr>
        <p:blipFill rotWithShape="1">
          <a:blip r:embed="rId3">
            <a:alphaModFix/>
          </a:blip>
          <a:srcRect/>
          <a:stretch/>
        </p:blipFill>
        <p:spPr>
          <a:xfrm>
            <a:off x="250375" y="1039600"/>
            <a:ext cx="704850" cy="740950"/>
          </a:xfrm>
          <a:prstGeom prst="rect">
            <a:avLst/>
          </a:prstGeom>
          <a:noFill/>
          <a:ln>
            <a:noFill/>
          </a:ln>
        </p:spPr>
      </p:pic>
      <p:cxnSp>
        <p:nvCxnSpPr>
          <p:cNvPr id="198" name="Google Shape;198;p24"/>
          <p:cNvCxnSpPr/>
          <p:nvPr/>
        </p:nvCxnSpPr>
        <p:spPr>
          <a:xfrm>
            <a:off x="250375" y="2041075"/>
            <a:ext cx="2130900" cy="0"/>
          </a:xfrm>
          <a:prstGeom prst="straightConnector1">
            <a:avLst/>
          </a:prstGeom>
          <a:noFill/>
          <a:ln w="9525" cap="flat" cmpd="sng">
            <a:solidFill>
              <a:schemeClr val="accent4"/>
            </a:solidFill>
            <a:prstDash val="solid"/>
            <a:round/>
            <a:headEnd type="none" w="sm" len="sm"/>
            <a:tailEnd type="none" w="sm" len="sm"/>
          </a:ln>
        </p:spPr>
      </p:cxnSp>
      <p:cxnSp>
        <p:nvCxnSpPr>
          <p:cNvPr id="199" name="Google Shape;199;p24"/>
          <p:cNvCxnSpPr>
            <a:stCxn id="196" idx="0"/>
          </p:cNvCxnSpPr>
          <p:nvPr/>
        </p:nvCxnSpPr>
        <p:spPr>
          <a:xfrm>
            <a:off x="5724500" y="172800"/>
            <a:ext cx="0" cy="4645500"/>
          </a:xfrm>
          <a:prstGeom prst="straightConnector1">
            <a:avLst/>
          </a:prstGeom>
          <a:noFill/>
          <a:ln w="19050" cap="flat" cmpd="sng">
            <a:solidFill>
              <a:srgbClr val="006BA6"/>
            </a:solidFill>
            <a:prstDash val="solid"/>
            <a:round/>
            <a:headEnd type="none" w="sm" len="sm"/>
            <a:tailEnd type="none" w="sm" len="sm"/>
          </a:ln>
        </p:spPr>
      </p:cxnSp>
      <p:cxnSp>
        <p:nvCxnSpPr>
          <p:cNvPr id="200" name="Google Shape;200;p24"/>
          <p:cNvCxnSpPr>
            <a:stCxn id="196" idx="1"/>
            <a:endCxn id="196" idx="3"/>
          </p:cNvCxnSpPr>
          <p:nvPr/>
        </p:nvCxnSpPr>
        <p:spPr>
          <a:xfrm>
            <a:off x="3053450" y="2495550"/>
            <a:ext cx="5342100" cy="0"/>
          </a:xfrm>
          <a:prstGeom prst="straightConnector1">
            <a:avLst/>
          </a:prstGeom>
          <a:noFill/>
          <a:ln w="19050" cap="flat" cmpd="sng">
            <a:solidFill>
              <a:srgbClr val="006BA6"/>
            </a:solidFill>
            <a:prstDash val="solid"/>
            <a:round/>
            <a:headEnd type="none" w="sm" len="sm"/>
            <a:tailEnd type="none" w="sm" len="sm"/>
          </a:ln>
        </p:spPr>
      </p:cxnSp>
      <p:sp>
        <p:nvSpPr>
          <p:cNvPr id="201" name="Google Shape;201;p24"/>
          <p:cNvSpPr txBox="1"/>
          <p:nvPr/>
        </p:nvSpPr>
        <p:spPr>
          <a:xfrm>
            <a:off x="3155750" y="250375"/>
            <a:ext cx="16083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chemeClr val="accent5"/>
                </a:solidFill>
                <a:latin typeface="Proxima Nova"/>
                <a:ea typeface="Proxima Nova"/>
                <a:cs typeface="Proxima Nova"/>
                <a:sym typeface="Proxima Nova"/>
              </a:rPr>
              <a:t>IDEA </a:t>
            </a:r>
            <a:r>
              <a:rPr lang="en" sz="1400" b="1" i="0" u="none" strike="noStrike" cap="none">
                <a:solidFill>
                  <a:schemeClr val="accent5"/>
                </a:solidFill>
                <a:latin typeface="Proxima Nova"/>
                <a:ea typeface="Proxima Nova"/>
                <a:cs typeface="Proxima Nova"/>
                <a:sym typeface="Proxima Nova"/>
              </a:rPr>
              <a:t>1</a:t>
            </a:r>
            <a:endParaRPr sz="1400" b="1" i="0" u="none" strike="noStrike" cap="none">
              <a:solidFill>
                <a:schemeClr val="accent5"/>
              </a:solidFill>
              <a:latin typeface="Proxima Nova"/>
              <a:ea typeface="Proxima Nova"/>
              <a:cs typeface="Proxima Nova"/>
              <a:sym typeface="Proxima Nova"/>
            </a:endParaRPr>
          </a:p>
        </p:txBody>
      </p:sp>
      <p:sp>
        <p:nvSpPr>
          <p:cNvPr id="202" name="Google Shape;202;p24"/>
          <p:cNvSpPr txBox="1"/>
          <p:nvPr/>
        </p:nvSpPr>
        <p:spPr>
          <a:xfrm>
            <a:off x="5724500" y="250375"/>
            <a:ext cx="16083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chemeClr val="accent5"/>
                </a:solidFill>
                <a:latin typeface="Proxima Nova"/>
                <a:ea typeface="Proxima Nova"/>
                <a:cs typeface="Proxima Nova"/>
                <a:sym typeface="Proxima Nova"/>
              </a:rPr>
              <a:t>IDEA </a:t>
            </a:r>
            <a:r>
              <a:rPr lang="en" sz="1400" b="1" i="0" u="none" strike="noStrike" cap="none">
                <a:solidFill>
                  <a:schemeClr val="accent5"/>
                </a:solidFill>
                <a:latin typeface="Proxima Nova"/>
                <a:ea typeface="Proxima Nova"/>
                <a:cs typeface="Proxima Nova"/>
                <a:sym typeface="Proxima Nova"/>
              </a:rPr>
              <a:t>2</a:t>
            </a:r>
            <a:endParaRPr sz="1400" b="1" i="0" u="none" strike="noStrike" cap="none">
              <a:solidFill>
                <a:schemeClr val="accent5"/>
              </a:solidFill>
              <a:latin typeface="Proxima Nova"/>
              <a:ea typeface="Proxima Nova"/>
              <a:cs typeface="Proxima Nova"/>
              <a:sym typeface="Proxima Nova"/>
            </a:endParaRPr>
          </a:p>
        </p:txBody>
      </p:sp>
      <p:sp>
        <p:nvSpPr>
          <p:cNvPr id="203" name="Google Shape;203;p24"/>
          <p:cNvSpPr txBox="1"/>
          <p:nvPr/>
        </p:nvSpPr>
        <p:spPr>
          <a:xfrm>
            <a:off x="3155750" y="2528225"/>
            <a:ext cx="16083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chemeClr val="accent5"/>
                </a:solidFill>
                <a:latin typeface="Proxima Nova"/>
                <a:ea typeface="Proxima Nova"/>
                <a:cs typeface="Proxima Nova"/>
                <a:sym typeface="Proxima Nova"/>
              </a:rPr>
              <a:t>IDEA </a:t>
            </a:r>
            <a:r>
              <a:rPr lang="en" sz="1400" b="1" i="0" u="none" strike="noStrike" cap="none">
                <a:solidFill>
                  <a:schemeClr val="accent5"/>
                </a:solidFill>
                <a:latin typeface="Proxima Nova"/>
                <a:ea typeface="Proxima Nova"/>
                <a:cs typeface="Proxima Nova"/>
                <a:sym typeface="Proxima Nova"/>
              </a:rPr>
              <a:t>3</a:t>
            </a:r>
            <a:endParaRPr sz="1400" b="1" i="0" u="none" strike="noStrike" cap="none">
              <a:solidFill>
                <a:schemeClr val="accent5"/>
              </a:solidFill>
              <a:latin typeface="Proxima Nova"/>
              <a:ea typeface="Proxima Nova"/>
              <a:cs typeface="Proxima Nova"/>
              <a:sym typeface="Proxima Nova"/>
            </a:endParaRPr>
          </a:p>
        </p:txBody>
      </p:sp>
      <p:sp>
        <p:nvSpPr>
          <p:cNvPr id="204" name="Google Shape;204;p24"/>
          <p:cNvSpPr txBox="1"/>
          <p:nvPr/>
        </p:nvSpPr>
        <p:spPr>
          <a:xfrm>
            <a:off x="5724500" y="2528225"/>
            <a:ext cx="16083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chemeClr val="accent5"/>
                </a:solidFill>
                <a:latin typeface="Proxima Nova"/>
                <a:ea typeface="Proxima Nova"/>
                <a:cs typeface="Proxima Nova"/>
                <a:sym typeface="Proxima Nova"/>
              </a:rPr>
              <a:t>IDEA </a:t>
            </a:r>
            <a:r>
              <a:rPr lang="en" sz="1400" b="1" i="0" u="none" strike="noStrike" cap="none">
                <a:solidFill>
                  <a:schemeClr val="accent5"/>
                </a:solidFill>
                <a:latin typeface="Proxima Nova"/>
                <a:ea typeface="Proxima Nova"/>
                <a:cs typeface="Proxima Nova"/>
                <a:sym typeface="Proxima Nova"/>
              </a:rPr>
              <a:t>4</a:t>
            </a:r>
            <a:endParaRPr sz="1400" b="1" i="0" u="none" strike="noStrike" cap="none">
              <a:solidFill>
                <a:schemeClr val="accent5"/>
              </a:solidFill>
              <a:latin typeface="Proxima Nova"/>
              <a:ea typeface="Proxima Nova"/>
              <a:cs typeface="Proxima Nova"/>
              <a:sym typeface="Proxima Nova"/>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25"/>
          <p:cNvSpPr txBox="1">
            <a:spLocks noGrp="1"/>
          </p:cNvSpPr>
          <p:nvPr>
            <p:ph type="subTitle" idx="4294967295"/>
          </p:nvPr>
        </p:nvSpPr>
        <p:spPr>
          <a:xfrm>
            <a:off x="639675" y="1996284"/>
            <a:ext cx="2174700" cy="1731213"/>
          </a:xfrm>
          <a:prstGeom prst="rect">
            <a:avLst/>
          </a:prstGeom>
          <a:noFill/>
          <a:ln>
            <a:noFill/>
          </a:ln>
        </p:spPr>
        <p:txBody>
          <a:bodyPr spcFirstLastPara="1" wrap="square" lIns="68575" tIns="34275" rIns="68575" bIns="34275" anchor="t" anchorCtr="0">
            <a:spAutoFit/>
          </a:bodyPr>
          <a:lstStyle/>
          <a:p>
            <a:pPr marL="0" marR="0" lvl="0" indent="0" algn="l" rtl="0">
              <a:lnSpc>
                <a:spcPct val="200000"/>
              </a:lnSpc>
              <a:spcBef>
                <a:spcPts val="0"/>
              </a:spcBef>
              <a:spcAft>
                <a:spcPts val="0"/>
              </a:spcAft>
              <a:buClr>
                <a:srgbClr val="646569"/>
              </a:buClr>
              <a:buSzPts val="1500"/>
              <a:buFont typeface="Arial"/>
              <a:buNone/>
            </a:pPr>
            <a:r>
              <a:rPr lang="en" sz="1800" b="0" i="0" u="none" strike="noStrike" cap="none">
                <a:solidFill>
                  <a:srgbClr val="0062A2"/>
                </a:solidFill>
                <a:latin typeface="Proxima Nova"/>
                <a:ea typeface="Proxima Nova"/>
                <a:cs typeface="Proxima Nova"/>
                <a:sym typeface="Proxima Nova"/>
              </a:rPr>
              <a:t>Scenario </a:t>
            </a:r>
            <a:endParaRPr sz="1800" b="0" i="0" u="none" strike="noStrike" cap="none">
              <a:solidFill>
                <a:srgbClr val="0062A2"/>
              </a:solidFill>
              <a:latin typeface="Proxima Nova"/>
              <a:ea typeface="Proxima Nova"/>
              <a:cs typeface="Proxima Nova"/>
              <a:sym typeface="Proxima Nova"/>
            </a:endParaRPr>
          </a:p>
          <a:p>
            <a:pPr marL="0" marR="0" lvl="0" indent="0" algn="l" rtl="0">
              <a:lnSpc>
                <a:spcPct val="200000"/>
              </a:lnSpc>
              <a:spcBef>
                <a:spcPts val="0"/>
              </a:spcBef>
              <a:spcAft>
                <a:spcPts val="0"/>
              </a:spcAft>
              <a:buClr>
                <a:srgbClr val="646569"/>
              </a:buClr>
              <a:buSzPts val="1500"/>
              <a:buFont typeface="Arial"/>
              <a:buNone/>
            </a:pPr>
            <a:r>
              <a:rPr lang="en" sz="1800" b="0" i="0" u="none" strike="noStrike" cap="none">
                <a:solidFill>
                  <a:srgbClr val="0062A2"/>
                </a:solidFill>
                <a:latin typeface="Proxima Nova"/>
                <a:ea typeface="Proxima Nova"/>
                <a:cs typeface="Proxima Nova"/>
                <a:sym typeface="Proxima Nova"/>
              </a:rPr>
              <a:t>Location</a:t>
            </a:r>
            <a:endParaRPr sz="1800" b="0" i="0" u="none" strike="noStrike" cap="none">
              <a:solidFill>
                <a:srgbClr val="0062A2"/>
              </a:solidFill>
              <a:latin typeface="Proxima Nova"/>
              <a:ea typeface="Proxima Nova"/>
              <a:cs typeface="Proxima Nova"/>
              <a:sym typeface="Proxima Nova"/>
            </a:endParaRPr>
          </a:p>
          <a:p>
            <a:pPr marL="0" marR="0" lvl="0" indent="0" algn="l" rtl="0">
              <a:lnSpc>
                <a:spcPct val="200000"/>
              </a:lnSpc>
              <a:spcBef>
                <a:spcPts val="0"/>
              </a:spcBef>
              <a:spcAft>
                <a:spcPts val="0"/>
              </a:spcAft>
              <a:buClr>
                <a:srgbClr val="646569"/>
              </a:buClr>
              <a:buSzPts val="1500"/>
              <a:buFont typeface="Arial"/>
              <a:buNone/>
            </a:pPr>
            <a:r>
              <a:rPr lang="en" sz="1800" b="0" i="0" u="none" strike="noStrike" cap="none">
                <a:solidFill>
                  <a:srgbClr val="0062A2"/>
                </a:solidFill>
                <a:latin typeface="Proxima Nova"/>
                <a:ea typeface="Proxima Nova"/>
                <a:cs typeface="Proxima Nova"/>
                <a:sym typeface="Proxima Nova"/>
              </a:rPr>
              <a:t>Vehicle</a:t>
            </a:r>
            <a:endParaRPr sz="1800" b="0" i="0" u="none" strike="noStrike" cap="none">
              <a:solidFill>
                <a:srgbClr val="0062A2"/>
              </a:solidFill>
              <a:latin typeface="Proxima Nova"/>
              <a:ea typeface="Proxima Nova"/>
              <a:cs typeface="Proxima Nova"/>
              <a:sym typeface="Proxima Nova"/>
            </a:endParaRPr>
          </a:p>
        </p:txBody>
      </p:sp>
      <p:sp>
        <p:nvSpPr>
          <p:cNvPr id="210" name="Google Shape;210;p25"/>
          <p:cNvSpPr txBox="1"/>
          <p:nvPr/>
        </p:nvSpPr>
        <p:spPr>
          <a:xfrm>
            <a:off x="177375" y="1178350"/>
            <a:ext cx="3099300" cy="615600"/>
          </a:xfrm>
          <a:prstGeom prst="rect">
            <a:avLst/>
          </a:prstGeom>
          <a:solidFill>
            <a:schemeClr val="accent5"/>
          </a:solidFill>
          <a:ln>
            <a:noFill/>
          </a:ln>
        </p:spPr>
        <p:txBody>
          <a:bodyPr spcFirstLastPara="1" wrap="square" lIns="365750"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 sz="1400" b="1" i="0" u="none" strike="noStrike" cap="none">
                <a:solidFill>
                  <a:schemeClr val="lt1"/>
                </a:solidFill>
                <a:latin typeface="Proxima Nova"/>
                <a:ea typeface="Proxima Nova"/>
                <a:cs typeface="Proxima Nova"/>
                <a:sym typeface="Proxima Nova"/>
              </a:rPr>
              <a:t>Include the answers to the guiding questions.</a:t>
            </a:r>
            <a:endParaRPr sz="1400" b="1" i="0" u="none" strike="noStrike" cap="none">
              <a:solidFill>
                <a:schemeClr val="lt1"/>
              </a:solidFill>
              <a:latin typeface="Proxima Nova"/>
              <a:ea typeface="Proxima Nova"/>
              <a:cs typeface="Proxima Nova"/>
              <a:sym typeface="Proxima Nova"/>
            </a:endParaRPr>
          </a:p>
        </p:txBody>
      </p:sp>
      <p:sp>
        <p:nvSpPr>
          <p:cNvPr id="211" name="Google Shape;211;p25"/>
          <p:cNvSpPr/>
          <p:nvPr/>
        </p:nvSpPr>
        <p:spPr>
          <a:xfrm>
            <a:off x="3584125" y="172800"/>
            <a:ext cx="5342100" cy="4645500"/>
          </a:xfrm>
          <a:prstGeom prst="roundRect">
            <a:avLst>
              <a:gd name="adj" fmla="val 6854"/>
            </a:avLst>
          </a:prstGeom>
          <a:noFill/>
          <a:ln w="19050" cap="flat" cmpd="sng">
            <a:solidFill>
              <a:srgbClr val="006BA6"/>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2" name="Google Shape;212;p25"/>
          <p:cNvSpPr/>
          <p:nvPr/>
        </p:nvSpPr>
        <p:spPr>
          <a:xfrm>
            <a:off x="457200" y="2215866"/>
            <a:ext cx="147000" cy="285600"/>
          </a:xfrm>
          <a:prstGeom prst="chevron">
            <a:avLst>
              <a:gd name="adj" fmla="val 81889"/>
            </a:avLst>
          </a:pr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3" name="Google Shape;213;p25"/>
          <p:cNvSpPr/>
          <p:nvPr/>
        </p:nvSpPr>
        <p:spPr>
          <a:xfrm>
            <a:off x="457200" y="2789268"/>
            <a:ext cx="147000" cy="285600"/>
          </a:xfrm>
          <a:prstGeom prst="chevron">
            <a:avLst>
              <a:gd name="adj" fmla="val 81889"/>
            </a:avLst>
          </a:pr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4" name="Google Shape;214;p25"/>
          <p:cNvSpPr/>
          <p:nvPr/>
        </p:nvSpPr>
        <p:spPr>
          <a:xfrm>
            <a:off x="457200" y="3329580"/>
            <a:ext cx="147000" cy="285600"/>
          </a:xfrm>
          <a:prstGeom prst="chevron">
            <a:avLst>
              <a:gd name="adj" fmla="val 81889"/>
            </a:avLst>
          </a:pr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5" name="Google Shape;215;p25"/>
          <p:cNvSpPr txBox="1">
            <a:spLocks noGrp="1"/>
          </p:cNvSpPr>
          <p:nvPr>
            <p:ph type="title" idx="4294967295"/>
          </p:nvPr>
        </p:nvSpPr>
        <p:spPr>
          <a:xfrm>
            <a:off x="199499" y="165650"/>
            <a:ext cx="8761800" cy="8244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SzPts val="2400"/>
              <a:buNone/>
            </a:pPr>
            <a:r>
              <a:rPr lang="en" sz="3600">
                <a:latin typeface="Proxima Nova"/>
                <a:ea typeface="Proxima Nova"/>
                <a:cs typeface="Proxima Nova"/>
                <a:sym typeface="Proxima Nova"/>
              </a:rPr>
              <a:t>Sketch</a:t>
            </a:r>
            <a:endParaRPr sz="3600">
              <a:latin typeface="Proxima Nova"/>
              <a:ea typeface="Proxima Nova"/>
              <a:cs typeface="Proxima Nova"/>
              <a:sym typeface="Proxima Nova"/>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pic>
        <p:nvPicPr>
          <p:cNvPr id="220" name="Google Shape;220;p26"/>
          <p:cNvPicPr preferRelativeResize="0"/>
          <p:nvPr/>
        </p:nvPicPr>
        <p:blipFill rotWithShape="1">
          <a:blip r:embed="rId3">
            <a:alphaModFix/>
          </a:blip>
          <a:srcRect/>
          <a:stretch/>
        </p:blipFill>
        <p:spPr>
          <a:xfrm>
            <a:off x="3027838" y="1259149"/>
            <a:ext cx="3088325" cy="3547025"/>
          </a:xfrm>
          <a:prstGeom prst="rect">
            <a:avLst/>
          </a:prstGeom>
          <a:noFill/>
          <a:ln>
            <a:noFill/>
          </a:ln>
        </p:spPr>
      </p:pic>
      <p:sp>
        <p:nvSpPr>
          <p:cNvPr id="221" name="Google Shape;221;p26"/>
          <p:cNvSpPr txBox="1">
            <a:spLocks noGrp="1"/>
          </p:cNvSpPr>
          <p:nvPr>
            <p:ph type="title" idx="4294967295"/>
          </p:nvPr>
        </p:nvSpPr>
        <p:spPr>
          <a:xfrm>
            <a:off x="199499" y="165650"/>
            <a:ext cx="8761800" cy="8244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SzPts val="2400"/>
              <a:buNone/>
            </a:pPr>
            <a:r>
              <a:rPr lang="en" sz="3600">
                <a:latin typeface="Proxima Nova"/>
                <a:ea typeface="Proxima Nova"/>
                <a:cs typeface="Proxima Nova"/>
                <a:sym typeface="Proxima Nova"/>
              </a:rPr>
              <a:t>Prototype</a:t>
            </a:r>
            <a:endParaRPr sz="3600">
              <a:latin typeface="Proxima Nova"/>
              <a:ea typeface="Proxima Nova"/>
              <a:cs typeface="Proxima Nova"/>
              <a:sym typeface="Proxima Nova"/>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p27"/>
          <p:cNvSpPr txBox="1">
            <a:spLocks noGrp="1"/>
          </p:cNvSpPr>
          <p:nvPr>
            <p:ph type="title" idx="4294967295"/>
          </p:nvPr>
        </p:nvSpPr>
        <p:spPr>
          <a:xfrm>
            <a:off x="3941250" y="1242225"/>
            <a:ext cx="1261500" cy="392400"/>
          </a:xfrm>
          <a:prstGeom prst="rect">
            <a:avLst/>
          </a:prstGeom>
          <a:noFill/>
          <a:ln>
            <a:noFill/>
          </a:ln>
        </p:spPr>
        <p:txBody>
          <a:bodyPr spcFirstLastPara="1" wrap="square" lIns="68575" tIns="34275" rIns="68575" bIns="34275" anchor="ctr" anchorCtr="0">
            <a:spAutoFit/>
          </a:bodyPr>
          <a:lstStyle/>
          <a:p>
            <a:pPr marL="0" lvl="0" indent="0" algn="l" rtl="0">
              <a:lnSpc>
                <a:spcPct val="100000"/>
              </a:lnSpc>
              <a:spcBef>
                <a:spcPts val="0"/>
              </a:spcBef>
              <a:spcAft>
                <a:spcPts val="0"/>
              </a:spcAft>
              <a:buClr>
                <a:schemeClr val="dk1"/>
              </a:buClr>
              <a:buSzPts val="1100"/>
              <a:buFont typeface="Arial"/>
              <a:buNone/>
            </a:pPr>
            <a:r>
              <a:rPr lang="en" sz="2100">
                <a:solidFill>
                  <a:schemeClr val="accent1"/>
                </a:solidFill>
                <a:latin typeface="Proxima Nova"/>
                <a:ea typeface="Proxima Nova"/>
                <a:cs typeface="Proxima Nova"/>
                <a:sym typeface="Proxima Nova"/>
              </a:rPr>
              <a:t>TESTING</a:t>
            </a:r>
            <a:r>
              <a:rPr lang="en" sz="2100" b="0">
                <a:solidFill>
                  <a:schemeClr val="accent1"/>
                </a:solidFill>
                <a:latin typeface="Proxima Nova"/>
                <a:ea typeface="Proxima Nova"/>
                <a:cs typeface="Proxima Nova"/>
                <a:sym typeface="Proxima Nova"/>
              </a:rPr>
              <a:t> </a:t>
            </a:r>
            <a:endParaRPr sz="2100">
              <a:solidFill>
                <a:schemeClr val="accent1"/>
              </a:solidFill>
              <a:latin typeface="Proxima Nova"/>
              <a:ea typeface="Proxima Nova"/>
              <a:cs typeface="Proxima Nova"/>
              <a:sym typeface="Proxima Nova"/>
            </a:endParaRPr>
          </a:p>
        </p:txBody>
      </p:sp>
      <p:sp>
        <p:nvSpPr>
          <p:cNvPr id="227" name="Google Shape;227;p27"/>
          <p:cNvSpPr txBox="1">
            <a:spLocks noGrp="1"/>
          </p:cNvSpPr>
          <p:nvPr>
            <p:ph type="title" idx="4294967295"/>
          </p:nvPr>
        </p:nvSpPr>
        <p:spPr>
          <a:xfrm>
            <a:off x="3112200" y="2402450"/>
            <a:ext cx="2919600" cy="715800"/>
          </a:xfrm>
          <a:prstGeom prst="rect">
            <a:avLst/>
          </a:prstGeom>
          <a:noFill/>
          <a:ln>
            <a:noFill/>
          </a:ln>
        </p:spPr>
        <p:txBody>
          <a:bodyPr spcFirstLastPara="1" wrap="square" lIns="68575" tIns="34275" rIns="68575" bIns="34275" anchor="ctr" anchorCtr="0">
            <a:spAutoFit/>
          </a:bodyPr>
          <a:lstStyle/>
          <a:p>
            <a:pPr marL="0" lvl="0" indent="0" algn="ctr" rtl="0">
              <a:lnSpc>
                <a:spcPct val="100000"/>
              </a:lnSpc>
              <a:spcBef>
                <a:spcPts val="0"/>
              </a:spcBef>
              <a:spcAft>
                <a:spcPts val="0"/>
              </a:spcAft>
              <a:buSzPts val="2400"/>
              <a:buNone/>
            </a:pPr>
            <a:r>
              <a:rPr lang="en" sz="2100">
                <a:solidFill>
                  <a:srgbClr val="0062A2"/>
                </a:solidFill>
                <a:latin typeface="Proxima Nova"/>
                <a:ea typeface="Proxima Nova"/>
                <a:cs typeface="Proxima Nova"/>
                <a:sym typeface="Proxima Nova"/>
              </a:rPr>
              <a:t>REAL WORLD APPLICATION</a:t>
            </a:r>
            <a:r>
              <a:rPr lang="en" sz="2100" b="0">
                <a:solidFill>
                  <a:srgbClr val="0062A2"/>
                </a:solidFill>
                <a:latin typeface="Proxima Nova"/>
                <a:ea typeface="Proxima Nova"/>
                <a:cs typeface="Proxima Nova"/>
                <a:sym typeface="Proxima Nova"/>
              </a:rPr>
              <a:t> </a:t>
            </a:r>
            <a:endParaRPr sz="2100">
              <a:latin typeface="Proxima Nova"/>
              <a:ea typeface="Proxima Nova"/>
              <a:cs typeface="Proxima Nova"/>
              <a:sym typeface="Proxima Nova"/>
            </a:endParaRPr>
          </a:p>
        </p:txBody>
      </p:sp>
      <p:sp>
        <p:nvSpPr>
          <p:cNvPr id="228" name="Google Shape;228;p27"/>
          <p:cNvSpPr txBox="1">
            <a:spLocks noGrp="1"/>
          </p:cNvSpPr>
          <p:nvPr>
            <p:ph type="title" idx="4294967295"/>
          </p:nvPr>
        </p:nvSpPr>
        <p:spPr>
          <a:xfrm>
            <a:off x="3646050" y="4288625"/>
            <a:ext cx="1851900" cy="392400"/>
          </a:xfrm>
          <a:prstGeom prst="rect">
            <a:avLst/>
          </a:prstGeom>
          <a:noFill/>
          <a:ln>
            <a:noFill/>
          </a:ln>
        </p:spPr>
        <p:txBody>
          <a:bodyPr spcFirstLastPara="1" wrap="square" lIns="68575" tIns="34275" rIns="68575" bIns="34275" anchor="ctr" anchorCtr="0">
            <a:spAutoFit/>
          </a:bodyPr>
          <a:lstStyle/>
          <a:p>
            <a:pPr marL="0" lvl="0" indent="0" algn="ctr" rtl="0">
              <a:lnSpc>
                <a:spcPct val="100000"/>
              </a:lnSpc>
              <a:spcBef>
                <a:spcPts val="0"/>
              </a:spcBef>
              <a:spcAft>
                <a:spcPts val="0"/>
              </a:spcAft>
              <a:buSzPts val="2400"/>
              <a:buNone/>
            </a:pPr>
            <a:r>
              <a:rPr lang="en" sz="2100">
                <a:solidFill>
                  <a:srgbClr val="002D73"/>
                </a:solidFill>
                <a:latin typeface="Proxima Nova"/>
                <a:ea typeface="Proxima Nova"/>
                <a:cs typeface="Proxima Nova"/>
                <a:sym typeface="Proxima Nova"/>
              </a:rPr>
              <a:t>REFLECTING</a:t>
            </a:r>
            <a:endParaRPr sz="2100">
              <a:solidFill>
                <a:srgbClr val="002D73"/>
              </a:solidFill>
              <a:latin typeface="Proxima Nova"/>
              <a:ea typeface="Proxima Nova"/>
              <a:cs typeface="Proxima Nova"/>
              <a:sym typeface="Proxima Nova"/>
            </a:endParaRPr>
          </a:p>
        </p:txBody>
      </p:sp>
      <p:sp>
        <p:nvSpPr>
          <p:cNvPr id="229" name="Google Shape;229;p27"/>
          <p:cNvSpPr/>
          <p:nvPr/>
        </p:nvSpPr>
        <p:spPr>
          <a:xfrm>
            <a:off x="5713400" y="2800350"/>
            <a:ext cx="1485900" cy="1867200"/>
          </a:xfrm>
          <a:prstGeom prst="curvedLeftArrow">
            <a:avLst>
              <a:gd name="adj1" fmla="val 10482"/>
              <a:gd name="adj2" fmla="val 28102"/>
              <a:gd name="adj3" fmla="val 25000"/>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0" name="Google Shape;230;p27"/>
          <p:cNvSpPr/>
          <p:nvPr/>
        </p:nvSpPr>
        <p:spPr>
          <a:xfrm>
            <a:off x="5713400" y="1283375"/>
            <a:ext cx="1485900" cy="1713000"/>
          </a:xfrm>
          <a:prstGeom prst="curvedLeftArrow">
            <a:avLst>
              <a:gd name="adj1" fmla="val 10482"/>
              <a:gd name="adj2" fmla="val 28102"/>
              <a:gd name="adj3" fmla="val 25000"/>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1" name="Google Shape;231;p27"/>
          <p:cNvSpPr/>
          <p:nvPr/>
        </p:nvSpPr>
        <p:spPr>
          <a:xfrm rot="10800000">
            <a:off x="1835675" y="1152800"/>
            <a:ext cx="1854600" cy="3443700"/>
          </a:xfrm>
          <a:prstGeom prst="curvedLeftArrow">
            <a:avLst>
              <a:gd name="adj1" fmla="val 12248"/>
              <a:gd name="adj2" fmla="val 28102"/>
              <a:gd name="adj3" fmla="val 13647"/>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2" name="Google Shape;232;p27"/>
          <p:cNvSpPr txBox="1">
            <a:spLocks noGrp="1"/>
          </p:cNvSpPr>
          <p:nvPr>
            <p:ph type="title" idx="4294967295"/>
          </p:nvPr>
        </p:nvSpPr>
        <p:spPr>
          <a:xfrm>
            <a:off x="199499" y="165650"/>
            <a:ext cx="8761800" cy="8244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SzPts val="2400"/>
              <a:buNone/>
            </a:pPr>
            <a:r>
              <a:rPr lang="en" sz="3600">
                <a:latin typeface="Proxima Nova"/>
                <a:ea typeface="Proxima Nova"/>
                <a:cs typeface="Proxima Nova"/>
                <a:sym typeface="Proxima Nova"/>
              </a:rPr>
              <a:t>Design Journal Questions </a:t>
            </a:r>
            <a:endParaRPr sz="3600">
              <a:latin typeface="Proxima Nova"/>
              <a:ea typeface="Proxima Nova"/>
              <a:cs typeface="Proxima Nova"/>
              <a:sym typeface="Proxima Nova"/>
            </a:endParaRPr>
          </a:p>
        </p:txBody>
      </p:sp>
    </p:spTree>
  </p:cSld>
  <p:clrMapOvr>
    <a:masterClrMapping/>
  </p:clrMapOvr>
</p:sld>
</file>

<file path=ppt/theme/theme1.xml><?xml version="1.0" encoding="utf-8"?>
<a:theme xmlns:a="http://schemas.openxmlformats.org/drawingml/2006/main" name="WhyMaker and NYPA_Templat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WhyMaker and NYPA_Templat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1041</Words>
  <Application>Microsoft Office PowerPoint</Application>
  <PresentationFormat>On-screen Show (16:9)</PresentationFormat>
  <Paragraphs>56</Paragraphs>
  <Slides>13</Slides>
  <Notes>13</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13</vt:i4>
      </vt:variant>
    </vt:vector>
  </HeadingPairs>
  <TitlesOfParts>
    <vt:vector size="19" baseType="lpstr">
      <vt:lpstr>Proxima Nova</vt:lpstr>
      <vt:lpstr>Arial</vt:lpstr>
      <vt:lpstr>Merriweather Sans</vt:lpstr>
      <vt:lpstr>Calibri</vt:lpstr>
      <vt:lpstr>WhyMaker and NYPA_Template</vt:lpstr>
      <vt:lpstr>WhyMaker and NYPA_Template</vt:lpstr>
      <vt:lpstr>Charging Zero Emission Vehicles in the Community</vt:lpstr>
      <vt:lpstr>Charging an Electric Vehicle Battery </vt:lpstr>
      <vt:lpstr>Do not put electrical  components in your mouth.</vt:lpstr>
      <vt:lpstr>ZEV Charging Station </vt:lpstr>
      <vt:lpstr>Guiding Questions</vt:lpstr>
      <vt:lpstr>Brainstorm</vt:lpstr>
      <vt:lpstr>Sketch</vt:lpstr>
      <vt:lpstr>Prototype</vt:lpstr>
      <vt:lpstr>TESTING </vt:lpstr>
      <vt:lpstr>PowerPoint Presentation</vt:lpstr>
      <vt:lpstr>PowerPoint Presentation</vt:lpstr>
      <vt:lpstr>PowerPoint Presentation</vt:lpstr>
      <vt:lpstr>HOW WOULD THE INFRASTRUCTURE  OF THE STATE CHANGE WITH ADDITIONAL CHARGING STATIONS ADDED AROUND  THE STATE OF NY?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Charging Zero Emission Vehicles in the Community</dc:title>
  <cp:lastModifiedBy>DeRosa, Alexandra</cp:lastModifiedBy>
  <cp:revision>1</cp:revision>
  <dcterms:modified xsi:type="dcterms:W3CDTF">2023-02-07T15:48:24Z</dcterms:modified>
</cp:coreProperties>
</file>