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9" r:id="rId2"/>
    <p:sldId id="356" r:id="rId3"/>
    <p:sldId id="3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AE6"/>
    <a:srgbClr val="666366"/>
    <a:srgbClr val="ACA454"/>
    <a:srgbClr val="C18395"/>
    <a:srgbClr val="1EA4E0"/>
    <a:srgbClr val="416797"/>
    <a:srgbClr val="4E91D0"/>
    <a:srgbClr val="5B966A"/>
    <a:srgbClr val="5EC3A3"/>
    <a:srgbClr val="76AD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4EF5DB-9F3C-5511-3AA3-93398667890F}" v="1" dt="2025-05-21T01:35:07.9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2"/>
    <p:restoredTop sz="9468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2.xml"/><Relationship Id="rId5" Type="http://schemas.openxmlformats.org/officeDocument/2006/relationships/presProps" Target="presProps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9B696-893C-EBF3-2BC9-B92CC283A0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829E1D-30DD-54C5-5DFC-61552E5924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3DDB9A-8339-24C2-7D30-FE461E299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4F058-23E9-4386-BA1E-6EF7EB1DD0BA}" type="datetimeFigureOut">
              <a:rPr lang="en-US" smtClean="0"/>
              <a:t>8/11/2025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556FFB-6020-4A5C-B5D7-1E2FCACFF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3CF7D0-6EBD-24C3-21B7-9C4BE1240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CC772-35F6-4A76-B957-8A7A0C8D93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276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A4BD3-7F52-3E8F-FA3D-986752308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26D7AB-4B00-2851-D4DE-2D465FD8FD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698021-3803-F451-062F-C41671D24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4F058-23E9-4386-BA1E-6EF7EB1DD0BA}" type="datetimeFigureOut">
              <a:rPr lang="en-US" smtClean="0"/>
              <a:t>8/11/2025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2C509-88E3-7CA8-1767-5CA70E8B8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CD941E-FD28-3B23-202A-7AC6384B5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CC772-35F6-4A76-B957-8A7A0C8D93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162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2F6DD1-616B-88BE-3CE3-968DE0603A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3C872D-858F-DA05-E567-FD5CD5F04A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8A8592-EBB4-4EC1-DB01-86BE8DB2C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4F058-23E9-4386-BA1E-6EF7EB1DD0BA}" type="datetimeFigureOut">
              <a:rPr lang="en-US" smtClean="0"/>
              <a:t>8/11/2025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87630-69EA-8262-124D-6B447DE1E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95868-C516-8814-475D-09774CC80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CC772-35F6-4A76-B957-8A7A0C8D93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643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8CF4C-768E-F241-3702-5D6D6F363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A6B1D-6E44-9616-6E77-B9507D006D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3AC005-A5BB-D1C7-FB03-5B28370D7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4F058-23E9-4386-BA1E-6EF7EB1DD0BA}" type="datetimeFigureOut">
              <a:rPr lang="en-US" smtClean="0"/>
              <a:t>8/11/2025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4E8C0F-A5CD-CE7E-D78B-B6682FFDD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4089D-B8D5-2E20-3301-73DDAE6C7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CC772-35F6-4A76-B957-8A7A0C8D93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645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9769F-3F82-7ED5-9490-E1C0B37CD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B99A0A-AECB-A72D-0D3A-2D65D1C805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E7BE68-E017-92AF-A0EC-C28E7F27C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4F058-23E9-4386-BA1E-6EF7EB1DD0BA}" type="datetimeFigureOut">
              <a:rPr lang="en-US" smtClean="0"/>
              <a:t>8/11/2025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8A3345-0166-0006-DF67-1153C45A0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FF9DF0-10FB-51DF-9E9F-1BAA9BE0B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CC772-35F6-4A76-B957-8A7A0C8D93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833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5A8D7-0B09-59A9-4A5C-B059EFB36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3A435-1790-CCE3-5EF5-EABB7BCC52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51ACB4-73FB-25DB-24CC-D277ACF0E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B49876-B6C9-486F-137A-9023D9724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4F058-23E9-4386-BA1E-6EF7EB1DD0BA}" type="datetimeFigureOut">
              <a:rPr lang="en-US" smtClean="0"/>
              <a:t>8/11/2025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E52875-0057-476E-1072-A266251FF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DD51EA-FA11-BD8D-E34E-AB916913B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CC772-35F6-4A76-B957-8A7A0C8D93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803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47295-DECD-77E8-D8EF-915FEE117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679F78-FBC8-F703-6B9D-A689200D3D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426953-55F5-D870-8993-99BE295498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436CEE-7800-37AD-A084-2D476580A6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D36581-9AF0-9BDD-AEEA-442DC364CE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658B6A-23CF-7086-0D17-AE009825A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4F058-23E9-4386-BA1E-6EF7EB1DD0BA}" type="datetimeFigureOut">
              <a:rPr lang="en-US" smtClean="0"/>
              <a:t>8/11/2025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A28229-D7F2-DE6E-BB66-5DFBD1EB9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0F376D-2E9D-AD60-2095-2117E02EF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CC772-35F6-4A76-B957-8A7A0C8D93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773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569D7-E184-CFEF-4477-6FC90D8A6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879E7A-AA7C-2E93-06F6-6684BDA36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4F058-23E9-4386-BA1E-6EF7EB1DD0BA}" type="datetimeFigureOut">
              <a:rPr lang="en-US" smtClean="0"/>
              <a:t>8/11/2025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B803FE-658A-8D0C-FC6B-068E63C9F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A8A389-D451-C589-9CBE-82C523991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CC772-35F6-4A76-B957-8A7A0C8D93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369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769542-1072-90D5-F212-1C11E697D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4F058-23E9-4386-BA1E-6EF7EB1DD0BA}" type="datetimeFigureOut">
              <a:rPr lang="en-US" smtClean="0"/>
              <a:t>8/11/2025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DD8137-FDC7-0B10-89C5-318AC4B1E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AF4D77-1787-C4CC-1B30-AB5BCA39B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CC772-35F6-4A76-B957-8A7A0C8D93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428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F950B-2AF7-2580-B91C-9829EFC2F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F2A19-9960-AE13-C0F6-AB4151E6D6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2945D6-1F23-1493-4165-812480E2FA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75DDFC-BA26-0F13-B0D4-C4C6EF0D2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4F058-23E9-4386-BA1E-6EF7EB1DD0BA}" type="datetimeFigureOut">
              <a:rPr lang="en-US" smtClean="0"/>
              <a:t>8/11/2025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66DC06-D0DE-FAAF-569E-A6C901A17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20274B-8E0A-53D6-DDF3-2DA99EED3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CC772-35F6-4A76-B957-8A7A0C8D93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916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800AF-CB64-A977-A9C3-A153A6B37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40D2DA-4B43-FF93-0989-A7A9378759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751851-F3C5-EB01-59A1-2D054419AE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F20FEA-0E3F-24A6-7CD2-58332045E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4F058-23E9-4386-BA1E-6EF7EB1DD0BA}" type="datetimeFigureOut">
              <a:rPr lang="en-US" smtClean="0"/>
              <a:t>8/11/2025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633BA8-05A0-C919-01F5-C1723F9BB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4F57CC-1CC9-5590-77C6-2558BCA53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CC772-35F6-4A76-B957-8A7A0C8D93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316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5D521C-A3DF-9942-8A30-66D763410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113F59-4AD9-EBE7-BE27-7FEB4F1224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F1A565-338C-EFED-1ACD-60EE0899B3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44F058-23E9-4386-BA1E-6EF7EB1DD0BA}" type="datetimeFigureOut">
              <a:rPr lang="en-US" smtClean="0"/>
              <a:t>8/11/2025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FE317B-FD7F-B404-E95D-FA30BF1A71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67C65-99C7-531A-62E4-8434520138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0CC772-35F6-4A76-B957-8A7A0C8D93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50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178294-D204-C524-7E94-DAEF622BB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w: Right 6">
            <a:extLst>
              <a:ext uri="{FF2B5EF4-FFF2-40B4-BE49-F238E27FC236}">
                <a16:creationId xmlns:a16="http://schemas.microsoft.com/office/drawing/2014/main" id="{E72D0056-0ABD-A4DB-2613-0A047F6166E3}"/>
              </a:ext>
            </a:extLst>
          </p:cNvPr>
          <p:cNvSpPr/>
          <p:nvPr/>
        </p:nvSpPr>
        <p:spPr>
          <a:xfrm>
            <a:off x="1100725" y="3776908"/>
            <a:ext cx="10173325" cy="224854"/>
          </a:xfrm>
          <a:prstGeom prst="rightArrow">
            <a:avLst/>
          </a:prstGeom>
          <a:solidFill>
            <a:srgbClr val="004AE6"/>
          </a:solidFill>
          <a:ln>
            <a:solidFill>
              <a:srgbClr val="004A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2C1564E-2A7B-5472-865C-A96BB7C23280}"/>
              </a:ext>
            </a:extLst>
          </p:cNvPr>
          <p:cNvCxnSpPr/>
          <p:nvPr/>
        </p:nvCxnSpPr>
        <p:spPr>
          <a:xfrm>
            <a:off x="1651097" y="3995601"/>
            <a:ext cx="0" cy="674557"/>
          </a:xfrm>
          <a:prstGeom prst="line">
            <a:avLst/>
          </a:prstGeom>
          <a:ln w="28575">
            <a:solidFill>
              <a:srgbClr val="004AE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B755695-97AB-CE09-61D2-D676A0F45EBC}"/>
              </a:ext>
            </a:extLst>
          </p:cNvPr>
          <p:cNvCxnSpPr/>
          <p:nvPr/>
        </p:nvCxnSpPr>
        <p:spPr>
          <a:xfrm>
            <a:off x="2851472" y="3089688"/>
            <a:ext cx="0" cy="674557"/>
          </a:xfrm>
          <a:prstGeom prst="line">
            <a:avLst/>
          </a:prstGeom>
          <a:ln w="28575">
            <a:solidFill>
              <a:srgbClr val="004AE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94F80D5-337E-7A25-917B-6579A5CECB31}"/>
              </a:ext>
            </a:extLst>
          </p:cNvPr>
          <p:cNvCxnSpPr/>
          <p:nvPr/>
        </p:nvCxnSpPr>
        <p:spPr>
          <a:xfrm>
            <a:off x="4377539" y="3995601"/>
            <a:ext cx="0" cy="674557"/>
          </a:xfrm>
          <a:prstGeom prst="line">
            <a:avLst/>
          </a:prstGeom>
          <a:ln w="28575">
            <a:solidFill>
              <a:srgbClr val="004AE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5B1A216D-E674-7FF1-3FFF-242CC12E4B53}"/>
              </a:ext>
            </a:extLst>
          </p:cNvPr>
          <p:cNvSpPr txBox="1"/>
          <p:nvPr/>
        </p:nvSpPr>
        <p:spPr>
          <a:xfrm>
            <a:off x="476998" y="4684788"/>
            <a:ext cx="2348198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b="1" dirty="0">
                <a:latin typeface="Arial"/>
                <a:cs typeface="Arial"/>
              </a:rPr>
              <a:t>Date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>
                <a:latin typeface="Arial"/>
                <a:cs typeface="Arial"/>
              </a:rPr>
              <a:t>Milestone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D37BE7D-1BC7-1D33-9E36-96AF936E2972}"/>
              </a:ext>
            </a:extLst>
          </p:cNvPr>
          <p:cNvSpPr txBox="1"/>
          <p:nvPr/>
        </p:nvSpPr>
        <p:spPr>
          <a:xfrm>
            <a:off x="1709711" y="2445197"/>
            <a:ext cx="2285995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dirty="0">
                <a:latin typeface="Arial"/>
                <a:cs typeface="Arial"/>
              </a:rPr>
              <a:t>Milestone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latin typeface="Arial"/>
                <a:cs typeface="Arial"/>
              </a:rPr>
              <a:t>Date</a:t>
            </a:r>
            <a:endParaRPr lang="en-US" sz="2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89E2221-48B9-2D99-9093-87D2B1BDCF44}"/>
              </a:ext>
            </a:extLst>
          </p:cNvPr>
          <p:cNvSpPr txBox="1"/>
          <p:nvPr/>
        </p:nvSpPr>
        <p:spPr>
          <a:xfrm>
            <a:off x="3773935" y="4682494"/>
            <a:ext cx="1061509" cy="584775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algn="ctr"/>
            <a:r>
              <a:rPr lang="en-US" sz="1600" b="1" dirty="0">
                <a:latin typeface="Arial"/>
                <a:cs typeface="Arial"/>
              </a:rPr>
              <a:t>Date</a:t>
            </a:r>
            <a:endParaRPr lang="en-US" sz="1600" dirty="0">
              <a:latin typeface="Arial"/>
              <a:cs typeface="Arial"/>
            </a:endParaRPr>
          </a:p>
          <a:p>
            <a:pPr algn="ctr"/>
            <a:r>
              <a:rPr lang="en-US" sz="1600" dirty="0">
                <a:latin typeface="Arial"/>
                <a:cs typeface="Arial"/>
              </a:rPr>
              <a:t>Milestone</a:t>
            </a:r>
            <a:endParaRPr lang="en-US" sz="2000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401CF87-5F60-4606-AB19-B88EA61FD10D}"/>
              </a:ext>
            </a:extLst>
          </p:cNvPr>
          <p:cNvCxnSpPr/>
          <p:nvPr/>
        </p:nvCxnSpPr>
        <p:spPr>
          <a:xfrm>
            <a:off x="5571827" y="3110266"/>
            <a:ext cx="0" cy="674557"/>
          </a:xfrm>
          <a:prstGeom prst="line">
            <a:avLst/>
          </a:prstGeom>
          <a:ln w="28575">
            <a:solidFill>
              <a:srgbClr val="004AE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D4C1A735-B17D-C960-1F1B-E44C14C40034}"/>
              </a:ext>
            </a:extLst>
          </p:cNvPr>
          <p:cNvSpPr txBox="1"/>
          <p:nvPr/>
        </p:nvSpPr>
        <p:spPr>
          <a:xfrm>
            <a:off x="4643393" y="2384068"/>
            <a:ext cx="1789015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dirty="0">
                <a:latin typeface="Arial"/>
                <a:cs typeface="Arial"/>
              </a:rPr>
              <a:t>Milestone</a:t>
            </a:r>
          </a:p>
          <a:p>
            <a:pPr algn="ctr"/>
            <a:r>
              <a:rPr lang="en-US" sz="1600" b="1" dirty="0">
                <a:latin typeface="Arial"/>
                <a:cs typeface="Arial"/>
              </a:rPr>
              <a:t>Date</a:t>
            </a:r>
            <a:endParaRPr lang="en-US" sz="2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6E8D278-E55E-E92E-19E7-573AD8CC8683}"/>
              </a:ext>
            </a:extLst>
          </p:cNvPr>
          <p:cNvSpPr txBox="1"/>
          <p:nvPr/>
        </p:nvSpPr>
        <p:spPr>
          <a:xfrm>
            <a:off x="5964177" y="4679754"/>
            <a:ext cx="2073637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b="1" dirty="0">
                <a:latin typeface="Arial"/>
                <a:cs typeface="Arial"/>
              </a:rPr>
              <a:t>Date</a:t>
            </a:r>
            <a:endParaRPr lang="en-US" sz="1600" dirty="0">
              <a:latin typeface="Arial"/>
              <a:cs typeface="Arial"/>
            </a:endParaRPr>
          </a:p>
          <a:p>
            <a:pPr algn="ctr"/>
            <a:r>
              <a:rPr lang="en-US" sz="1600" dirty="0">
                <a:latin typeface="Arial"/>
                <a:cs typeface="Arial"/>
              </a:rPr>
              <a:t>Milestone</a:t>
            </a:r>
            <a:endParaRPr lang="en-US" sz="20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C7760EE-E69C-360B-63B8-B7C3D63C3D2C}"/>
              </a:ext>
            </a:extLst>
          </p:cNvPr>
          <p:cNvSpPr txBox="1"/>
          <p:nvPr/>
        </p:nvSpPr>
        <p:spPr>
          <a:xfrm>
            <a:off x="7788413" y="2502105"/>
            <a:ext cx="1061509" cy="584775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algn="ctr"/>
            <a:r>
              <a:rPr lang="en-US" sz="1600" dirty="0">
                <a:latin typeface="Arial"/>
                <a:cs typeface="Arial"/>
              </a:rPr>
              <a:t>Milestone</a:t>
            </a:r>
          </a:p>
          <a:p>
            <a:pPr algn="ctr"/>
            <a:r>
              <a:rPr lang="en-US" sz="1600" b="1" dirty="0">
                <a:latin typeface="Arial"/>
                <a:cs typeface="Arial"/>
              </a:rPr>
              <a:t>Date</a:t>
            </a:r>
            <a:endParaRPr lang="en-US" sz="20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D95F1DB-975B-A54C-2C84-E11EEB30F119}"/>
              </a:ext>
            </a:extLst>
          </p:cNvPr>
          <p:cNvSpPr txBox="1"/>
          <p:nvPr/>
        </p:nvSpPr>
        <p:spPr>
          <a:xfrm>
            <a:off x="9135086" y="4682990"/>
            <a:ext cx="1061509" cy="584775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algn="ctr"/>
            <a:r>
              <a:rPr lang="en-US" sz="1600" b="1" dirty="0">
                <a:latin typeface="Arial"/>
                <a:cs typeface="Arial"/>
              </a:rPr>
              <a:t>Date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>
                <a:latin typeface="Arial"/>
                <a:cs typeface="Arial"/>
              </a:rPr>
              <a:t>Milestone</a:t>
            </a:r>
            <a:endParaRPr lang="en-US" sz="20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FCB3F2C-3F49-7628-9767-A2B9B23CCCDD}"/>
              </a:ext>
            </a:extLst>
          </p:cNvPr>
          <p:cNvSpPr txBox="1"/>
          <p:nvPr/>
        </p:nvSpPr>
        <p:spPr>
          <a:xfrm>
            <a:off x="9784403" y="2375114"/>
            <a:ext cx="2407597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dirty="0">
                <a:latin typeface="Arial"/>
                <a:cs typeface="Arial"/>
              </a:rPr>
              <a:t>Milestone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latin typeface="Arial"/>
                <a:cs typeface="Arial"/>
              </a:rPr>
              <a:t>Date</a:t>
            </a:r>
            <a:endParaRPr lang="en-US" sz="2000" dirty="0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EB786F9-A27D-FD5E-15F1-222F5B86555F}"/>
              </a:ext>
            </a:extLst>
          </p:cNvPr>
          <p:cNvCxnSpPr/>
          <p:nvPr/>
        </p:nvCxnSpPr>
        <p:spPr>
          <a:xfrm>
            <a:off x="8322752" y="3110264"/>
            <a:ext cx="0" cy="674557"/>
          </a:xfrm>
          <a:prstGeom prst="line">
            <a:avLst/>
          </a:prstGeom>
          <a:ln w="28575">
            <a:solidFill>
              <a:srgbClr val="004AE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3D40F420-96CD-EC2F-65AC-9C305A3AF80D}"/>
              </a:ext>
            </a:extLst>
          </p:cNvPr>
          <p:cNvCxnSpPr/>
          <p:nvPr/>
        </p:nvCxnSpPr>
        <p:spPr>
          <a:xfrm>
            <a:off x="9652699" y="4001200"/>
            <a:ext cx="0" cy="674557"/>
          </a:xfrm>
          <a:prstGeom prst="line">
            <a:avLst/>
          </a:prstGeom>
          <a:ln w="28575">
            <a:solidFill>
              <a:srgbClr val="004AE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9B8080E0-486D-37B8-517B-AA9C45672312}"/>
              </a:ext>
            </a:extLst>
          </p:cNvPr>
          <p:cNvCxnSpPr/>
          <p:nvPr/>
        </p:nvCxnSpPr>
        <p:spPr>
          <a:xfrm>
            <a:off x="10988029" y="3110264"/>
            <a:ext cx="0" cy="674557"/>
          </a:xfrm>
          <a:prstGeom prst="line">
            <a:avLst/>
          </a:prstGeom>
          <a:ln w="28575">
            <a:solidFill>
              <a:srgbClr val="004AE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033362CC-652B-02AF-75B2-26513D9299CD}"/>
              </a:ext>
            </a:extLst>
          </p:cNvPr>
          <p:cNvCxnSpPr/>
          <p:nvPr/>
        </p:nvCxnSpPr>
        <p:spPr>
          <a:xfrm>
            <a:off x="6997587" y="3994799"/>
            <a:ext cx="0" cy="674557"/>
          </a:xfrm>
          <a:prstGeom prst="line">
            <a:avLst/>
          </a:prstGeom>
          <a:ln w="28575">
            <a:solidFill>
              <a:srgbClr val="004AE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83FB2F08-7041-106F-AA0E-66F7664834A7}"/>
              </a:ext>
            </a:extLst>
          </p:cNvPr>
          <p:cNvCxnSpPr/>
          <p:nvPr/>
        </p:nvCxnSpPr>
        <p:spPr>
          <a:xfrm>
            <a:off x="1203138" y="3073539"/>
            <a:ext cx="0" cy="674557"/>
          </a:xfrm>
          <a:prstGeom prst="line">
            <a:avLst/>
          </a:prstGeom>
          <a:ln w="28575">
            <a:solidFill>
              <a:srgbClr val="004AE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9A30CD2C-A540-0DC4-2363-101E133DFB34}"/>
              </a:ext>
            </a:extLst>
          </p:cNvPr>
          <p:cNvSpPr txBox="1"/>
          <p:nvPr/>
        </p:nvSpPr>
        <p:spPr>
          <a:xfrm>
            <a:off x="427007" y="2337886"/>
            <a:ext cx="1457387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dirty="0">
                <a:latin typeface="Arial"/>
                <a:cs typeface="Arial"/>
              </a:rPr>
              <a:t>Milestone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latin typeface="Arial"/>
                <a:cs typeface="Arial"/>
              </a:rPr>
              <a:t>Date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6781B1B-67E8-5078-C515-DB3421D4CD2A}"/>
              </a:ext>
            </a:extLst>
          </p:cNvPr>
          <p:cNvSpPr txBox="1"/>
          <p:nvPr/>
        </p:nvSpPr>
        <p:spPr>
          <a:xfrm>
            <a:off x="3639552" y="832184"/>
            <a:ext cx="2743199" cy="36575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F2E4B76-971F-2C46-CCD1-D2AA8B391C39}"/>
              </a:ext>
            </a:extLst>
          </p:cNvPr>
          <p:cNvGrpSpPr/>
          <p:nvPr/>
        </p:nvGrpSpPr>
        <p:grpSpPr>
          <a:xfrm>
            <a:off x="3970733" y="363451"/>
            <a:ext cx="4250534" cy="777679"/>
            <a:chOff x="3970733" y="363451"/>
            <a:chExt cx="4250534" cy="777679"/>
          </a:xfrm>
        </p:grpSpPr>
        <p:sp>
          <p:nvSpPr>
            <p:cNvPr id="20" name="Rounded Rectangle 19">
              <a:extLst>
                <a:ext uri="{FF2B5EF4-FFF2-40B4-BE49-F238E27FC236}">
                  <a16:creationId xmlns:a16="http://schemas.microsoft.com/office/drawing/2014/main" id="{BD9A7AD7-A346-C10C-A56D-7BE13B3A48CF}"/>
                </a:ext>
              </a:extLst>
            </p:cNvPr>
            <p:cNvSpPr/>
            <p:nvPr/>
          </p:nvSpPr>
          <p:spPr>
            <a:xfrm>
              <a:off x="3970734" y="368366"/>
              <a:ext cx="4250533" cy="772764"/>
            </a:xfrm>
            <a:prstGeom prst="roundRect">
              <a:avLst>
                <a:gd name="adj" fmla="val 50000"/>
              </a:avLst>
            </a:prstGeom>
            <a:solidFill>
              <a:srgbClr val="004AE6"/>
            </a:solidFill>
            <a:ln>
              <a:noFill/>
            </a:ln>
            <a:effectLst>
              <a:outerShdw blurRad="320867" dist="38100" dir="2700000" algn="tl" rotWithShape="0">
                <a:srgbClr val="416797">
                  <a:alpha val="28163"/>
                </a:srgb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A119D373-7D11-1B35-6147-D45502496B59}"/>
                </a:ext>
              </a:extLst>
            </p:cNvPr>
            <p:cNvSpPr/>
            <p:nvPr/>
          </p:nvSpPr>
          <p:spPr>
            <a:xfrm>
              <a:off x="3970733" y="363451"/>
              <a:ext cx="4250533" cy="777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MILESTONE TIMELINE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63876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val 33">
            <a:extLst>
              <a:ext uri="{FF2B5EF4-FFF2-40B4-BE49-F238E27FC236}">
                <a16:creationId xmlns:a16="http://schemas.microsoft.com/office/drawing/2014/main" id="{2F10326C-D569-A5F6-8CFA-0A1165895A01}"/>
              </a:ext>
            </a:extLst>
          </p:cNvPr>
          <p:cNvSpPr/>
          <p:nvPr/>
        </p:nvSpPr>
        <p:spPr>
          <a:xfrm>
            <a:off x="1441510" y="2371419"/>
            <a:ext cx="914400" cy="914400"/>
          </a:xfrm>
          <a:prstGeom prst="ellipse">
            <a:avLst/>
          </a:prstGeom>
          <a:solidFill>
            <a:srgbClr val="41679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1B93710-DAF2-782A-11C4-9BDCF8EA4896}"/>
              </a:ext>
            </a:extLst>
          </p:cNvPr>
          <p:cNvSpPr txBox="1"/>
          <p:nvPr/>
        </p:nvSpPr>
        <p:spPr>
          <a:xfrm>
            <a:off x="10117875" y="2806833"/>
            <a:ext cx="1100303" cy="2788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9568" tIns="56896" rIns="99568" bIns="56896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b="1" dirty="0">
                <a:solidFill>
                  <a:srgbClr val="666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CLOSURE</a:t>
            </a:r>
            <a:endParaRPr lang="en-US" sz="1200" b="1" kern="1200" dirty="0">
              <a:solidFill>
                <a:srgbClr val="666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0D1C3AD-1C65-E556-4A8F-6C3EA426F0E4}"/>
              </a:ext>
            </a:extLst>
          </p:cNvPr>
          <p:cNvSpPr txBox="1"/>
          <p:nvPr/>
        </p:nvSpPr>
        <p:spPr>
          <a:xfrm>
            <a:off x="5186439" y="3013512"/>
            <a:ext cx="1100303" cy="2788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9568" tIns="56896" rIns="99568" bIns="56896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b="1" kern="1200" dirty="0">
                <a:solidFill>
                  <a:srgbClr val="C183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1641E05-5FAC-D11D-A08D-DA5ECF15A4D8}"/>
              </a:ext>
            </a:extLst>
          </p:cNvPr>
          <p:cNvSpPr txBox="1"/>
          <p:nvPr/>
        </p:nvSpPr>
        <p:spPr>
          <a:xfrm>
            <a:off x="3825313" y="4217530"/>
            <a:ext cx="1100303" cy="2788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9568" tIns="56896" rIns="99568" bIns="56896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b="1" kern="1200" dirty="0">
                <a:solidFill>
                  <a:srgbClr val="1EA4E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PLANNING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6E2A298-04AA-A35C-545B-0B888F5D622F}"/>
              </a:ext>
            </a:extLst>
          </p:cNvPr>
          <p:cNvSpPr txBox="1"/>
          <p:nvPr/>
        </p:nvSpPr>
        <p:spPr>
          <a:xfrm>
            <a:off x="1340233" y="3300408"/>
            <a:ext cx="1100303" cy="2788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9568" tIns="56896" rIns="99568" bIns="56896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b="1" kern="1200" dirty="0">
                <a:solidFill>
                  <a:srgbClr val="4167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INITIATION</a:t>
            </a: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CF12376C-3260-F272-DDB1-693DE1AD36A5}"/>
              </a:ext>
            </a:extLst>
          </p:cNvPr>
          <p:cNvSpPr>
            <a:spLocks/>
          </p:cNvSpPr>
          <p:nvPr/>
        </p:nvSpPr>
        <p:spPr>
          <a:xfrm>
            <a:off x="315185" y="3031618"/>
            <a:ext cx="11491412" cy="1296789"/>
          </a:xfrm>
          <a:custGeom>
            <a:avLst/>
            <a:gdLst/>
            <a:ahLst/>
            <a:cxnLst/>
            <a:rect l="l" t="t" r="r" b="b"/>
            <a:pathLst>
              <a:path w="16230600" h="2089690">
                <a:moveTo>
                  <a:pt x="0" y="0"/>
                </a:moveTo>
                <a:lnTo>
                  <a:pt x="16230600" y="0"/>
                </a:lnTo>
                <a:lnTo>
                  <a:pt x="16230600" y="2089690"/>
                </a:lnTo>
                <a:lnTo>
                  <a:pt x="0" y="20896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0642A38C-8774-4ECE-1800-C25C58B1A1FF}"/>
              </a:ext>
            </a:extLst>
          </p:cNvPr>
          <p:cNvSpPr>
            <a:spLocks/>
          </p:cNvSpPr>
          <p:nvPr/>
        </p:nvSpPr>
        <p:spPr>
          <a:xfrm>
            <a:off x="3884755" y="4496338"/>
            <a:ext cx="914400" cy="914400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1EA4E0"/>
          </a:solidFill>
          <a:ln cap="sq">
            <a:noFill/>
            <a:prstDash val="solid"/>
            <a:miter/>
          </a:ln>
        </p:spPr>
        <p:txBody>
          <a:bodyPr/>
          <a:lstStyle/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0">
            <a:extLst>
              <a:ext uri="{FF2B5EF4-FFF2-40B4-BE49-F238E27FC236}">
                <a16:creationId xmlns:a16="http://schemas.microsoft.com/office/drawing/2014/main" id="{3034D56D-5072-3F4D-57FD-B8D0A39981D1}"/>
              </a:ext>
            </a:extLst>
          </p:cNvPr>
          <p:cNvSpPr txBox="1">
            <a:spLocks/>
          </p:cNvSpPr>
          <p:nvPr/>
        </p:nvSpPr>
        <p:spPr>
          <a:xfrm>
            <a:off x="3172710" y="3653682"/>
            <a:ext cx="861164" cy="79835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marL="0" lvl="0" indent="0" algn="ctr">
              <a:lnSpc>
                <a:spcPts val="3359"/>
              </a:lnSpc>
              <a:spcBef>
                <a:spcPct val="0"/>
              </a:spcBef>
            </a:pPr>
            <a:endParaRPr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14">
            <a:extLst>
              <a:ext uri="{FF2B5EF4-FFF2-40B4-BE49-F238E27FC236}">
                <a16:creationId xmlns:a16="http://schemas.microsoft.com/office/drawing/2014/main" id="{5952ED8F-9661-A2FD-1F04-CB99053F07C9}"/>
              </a:ext>
            </a:extLst>
          </p:cNvPr>
          <p:cNvSpPr txBox="1">
            <a:spLocks/>
          </p:cNvSpPr>
          <p:nvPr/>
        </p:nvSpPr>
        <p:spPr>
          <a:xfrm>
            <a:off x="277761" y="1796680"/>
            <a:ext cx="3225246" cy="4308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400" dirty="0">
                <a:latin typeface="Arial"/>
                <a:cs typeface="Arial"/>
              </a:rPr>
              <a:t>Milestone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>
                <a:latin typeface="Arial"/>
                <a:cs typeface="Arial"/>
              </a:rPr>
              <a:t>Date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9">
            <a:extLst>
              <a:ext uri="{FF2B5EF4-FFF2-40B4-BE49-F238E27FC236}">
                <a16:creationId xmlns:a16="http://schemas.microsoft.com/office/drawing/2014/main" id="{6B7B4BC4-F4C4-E0E4-B436-1683A7CA5697}"/>
              </a:ext>
            </a:extLst>
          </p:cNvPr>
          <p:cNvSpPr txBox="1">
            <a:spLocks/>
          </p:cNvSpPr>
          <p:nvPr/>
        </p:nvSpPr>
        <p:spPr>
          <a:xfrm>
            <a:off x="-467843" y="1304783"/>
            <a:ext cx="1808076" cy="3849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59"/>
              </a:lnSpc>
            </a:pPr>
            <a:endParaRPr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Freeform 6">
            <a:extLst>
              <a:ext uri="{FF2B5EF4-FFF2-40B4-BE49-F238E27FC236}">
                <a16:creationId xmlns:a16="http://schemas.microsoft.com/office/drawing/2014/main" id="{2E3DC018-934B-5AFE-83DC-3E5D4E72A501}"/>
              </a:ext>
            </a:extLst>
          </p:cNvPr>
          <p:cNvSpPr/>
          <p:nvPr/>
        </p:nvSpPr>
        <p:spPr>
          <a:xfrm>
            <a:off x="5279810" y="2084523"/>
            <a:ext cx="913560" cy="914400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C18395"/>
          </a:solidFill>
          <a:ln cap="sq">
            <a:noFill/>
            <a:prstDash val="solid"/>
            <a:miter/>
          </a:ln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Freeform 6">
            <a:extLst>
              <a:ext uri="{FF2B5EF4-FFF2-40B4-BE49-F238E27FC236}">
                <a16:creationId xmlns:a16="http://schemas.microsoft.com/office/drawing/2014/main" id="{433E6908-0B1E-D066-4E80-35A889D6043E}"/>
              </a:ext>
            </a:extLst>
          </p:cNvPr>
          <p:cNvSpPr/>
          <p:nvPr/>
        </p:nvSpPr>
        <p:spPr>
          <a:xfrm>
            <a:off x="8127477" y="4917375"/>
            <a:ext cx="913560" cy="914400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ACA454"/>
          </a:solidFill>
          <a:ln cap="sq">
            <a:noFill/>
            <a:prstDash val="solid"/>
            <a:miter/>
          </a:ln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Freeform 6">
            <a:extLst>
              <a:ext uri="{FF2B5EF4-FFF2-40B4-BE49-F238E27FC236}">
                <a16:creationId xmlns:a16="http://schemas.microsoft.com/office/drawing/2014/main" id="{1F6FFD7F-CA3A-6A46-BA1A-3B67C57D5AB2}"/>
              </a:ext>
            </a:extLst>
          </p:cNvPr>
          <p:cNvSpPr/>
          <p:nvPr/>
        </p:nvSpPr>
        <p:spPr>
          <a:xfrm>
            <a:off x="10212277" y="1877844"/>
            <a:ext cx="913560" cy="914400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66366"/>
          </a:solidFill>
          <a:ln cap="sq">
            <a:noFill/>
            <a:prstDash val="solid"/>
            <a:miter/>
          </a:ln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aphic 2" descr="Lights On with solid fill">
            <a:extLst>
              <a:ext uri="{FF2B5EF4-FFF2-40B4-BE49-F238E27FC236}">
                <a16:creationId xmlns:a16="http://schemas.microsoft.com/office/drawing/2014/main" id="{68B4B1EB-E35F-5419-70D0-8BFC18BB6E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41779" y="2471688"/>
            <a:ext cx="713863" cy="713863"/>
          </a:xfrm>
          <a:prstGeom prst="rect">
            <a:avLst/>
          </a:prstGeom>
          <a:effectLst/>
        </p:spPr>
      </p:pic>
      <p:pic>
        <p:nvPicPr>
          <p:cNvPr id="4" name="Graphic 3" descr="Daily calendar with solid fill">
            <a:extLst>
              <a:ext uri="{FF2B5EF4-FFF2-40B4-BE49-F238E27FC236}">
                <a16:creationId xmlns:a16="http://schemas.microsoft.com/office/drawing/2014/main" id="{A80D4D41-D25E-56F3-DC45-1E9355EF444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970733" y="4573873"/>
            <a:ext cx="741090" cy="741090"/>
          </a:xfrm>
          <a:prstGeom prst="rect">
            <a:avLst/>
          </a:prstGeom>
          <a:effectLst/>
        </p:spPr>
      </p:pic>
      <p:pic>
        <p:nvPicPr>
          <p:cNvPr id="6" name="Graphic 5" descr="Traffic light with solid fill">
            <a:extLst>
              <a:ext uri="{FF2B5EF4-FFF2-40B4-BE49-F238E27FC236}">
                <a16:creationId xmlns:a16="http://schemas.microsoft.com/office/drawing/2014/main" id="{334E72CC-EAC3-F567-0B42-6DFFE08B0FD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364147" y="2201248"/>
            <a:ext cx="741090" cy="741090"/>
          </a:xfrm>
          <a:prstGeom prst="rect">
            <a:avLst/>
          </a:prstGeom>
          <a:effectLst/>
        </p:spPr>
      </p:pic>
      <p:pic>
        <p:nvPicPr>
          <p:cNvPr id="18" name="Graphic 17" descr="Security camera with solid fill">
            <a:extLst>
              <a:ext uri="{FF2B5EF4-FFF2-40B4-BE49-F238E27FC236}">
                <a16:creationId xmlns:a16="http://schemas.microsoft.com/office/drawing/2014/main" id="{840724FB-73C2-E279-DB68-22F9807190A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256481" y="5044266"/>
            <a:ext cx="675205" cy="675205"/>
          </a:xfrm>
          <a:prstGeom prst="rect">
            <a:avLst/>
          </a:prstGeom>
          <a:effectLst/>
        </p:spPr>
      </p:pic>
      <p:pic>
        <p:nvPicPr>
          <p:cNvPr id="19" name="Graphic 18" descr="Race Flag with solid fill">
            <a:extLst>
              <a:ext uri="{FF2B5EF4-FFF2-40B4-BE49-F238E27FC236}">
                <a16:creationId xmlns:a16="http://schemas.microsoft.com/office/drawing/2014/main" id="{2F3FA979-52AB-2193-8C8A-95BC38AB072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323609" y="2012123"/>
            <a:ext cx="688834" cy="688834"/>
          </a:xfrm>
          <a:prstGeom prst="rect">
            <a:avLst/>
          </a:prstGeom>
          <a:effectLst/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3429C49F-E32F-2655-9653-350083FC0622}"/>
              </a:ext>
            </a:extLst>
          </p:cNvPr>
          <p:cNvSpPr txBox="1"/>
          <p:nvPr/>
        </p:nvSpPr>
        <p:spPr>
          <a:xfrm>
            <a:off x="7907599" y="4400227"/>
            <a:ext cx="1353315" cy="5008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9568" tIns="56896" rIns="99568" bIns="56896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b="1" kern="1200" dirty="0">
                <a:solidFill>
                  <a:srgbClr val="ACA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MONITORING and CONTROLLING</a:t>
            </a:r>
          </a:p>
        </p:txBody>
      </p:sp>
      <p:sp>
        <p:nvSpPr>
          <p:cNvPr id="30" name="TextBox 14">
            <a:extLst>
              <a:ext uri="{FF2B5EF4-FFF2-40B4-BE49-F238E27FC236}">
                <a16:creationId xmlns:a16="http://schemas.microsoft.com/office/drawing/2014/main" id="{76523964-E29C-0036-04FD-D6B73BCC3F1C}"/>
              </a:ext>
            </a:extLst>
          </p:cNvPr>
          <p:cNvSpPr txBox="1">
            <a:spLocks/>
          </p:cNvSpPr>
          <p:nvPr/>
        </p:nvSpPr>
        <p:spPr>
          <a:xfrm>
            <a:off x="4123547" y="1529517"/>
            <a:ext cx="3225246" cy="4308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400" dirty="0">
                <a:latin typeface="Arial"/>
                <a:cs typeface="Arial"/>
              </a:rPr>
              <a:t>Milestone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>
                <a:latin typeface="Arial"/>
                <a:cs typeface="Arial"/>
              </a:rPr>
              <a:t>Date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14">
            <a:extLst>
              <a:ext uri="{FF2B5EF4-FFF2-40B4-BE49-F238E27FC236}">
                <a16:creationId xmlns:a16="http://schemas.microsoft.com/office/drawing/2014/main" id="{8FF4ACDB-C8B2-6EFF-9A83-CF103F8593E4}"/>
              </a:ext>
            </a:extLst>
          </p:cNvPr>
          <p:cNvSpPr txBox="1">
            <a:spLocks/>
          </p:cNvSpPr>
          <p:nvPr/>
        </p:nvSpPr>
        <p:spPr>
          <a:xfrm>
            <a:off x="9041037" y="1331452"/>
            <a:ext cx="3225246" cy="4308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400" dirty="0">
                <a:latin typeface="Arial"/>
                <a:cs typeface="Arial"/>
              </a:rPr>
              <a:t>Milestone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>
                <a:latin typeface="Arial"/>
                <a:cs typeface="Arial"/>
              </a:rPr>
              <a:t>Date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6770E84-4DAC-A9AD-CE8C-EDD6F11D3E36}"/>
              </a:ext>
            </a:extLst>
          </p:cNvPr>
          <p:cNvSpPr txBox="1"/>
          <p:nvPr/>
        </p:nvSpPr>
        <p:spPr>
          <a:xfrm>
            <a:off x="3167855" y="5488273"/>
            <a:ext cx="2348198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>
                <a:latin typeface="Arial"/>
                <a:cs typeface="Arial"/>
              </a:rPr>
              <a:t>Date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>
                <a:latin typeface="Arial"/>
                <a:cs typeface="Arial"/>
              </a:rPr>
              <a:t>Milestone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958C8E0-080B-57D1-6C07-BF2D752295B8}"/>
              </a:ext>
            </a:extLst>
          </p:cNvPr>
          <p:cNvSpPr txBox="1"/>
          <p:nvPr/>
        </p:nvSpPr>
        <p:spPr>
          <a:xfrm>
            <a:off x="7419985" y="5846362"/>
            <a:ext cx="2348198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>
                <a:latin typeface="Arial"/>
                <a:cs typeface="Arial"/>
              </a:rPr>
              <a:t>Date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>
                <a:latin typeface="Arial"/>
                <a:cs typeface="Arial"/>
              </a:rPr>
              <a:t>Milestone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92102B9-DF02-FD88-0072-2D54CD3A9C2A}"/>
              </a:ext>
            </a:extLst>
          </p:cNvPr>
          <p:cNvGrpSpPr/>
          <p:nvPr/>
        </p:nvGrpSpPr>
        <p:grpSpPr>
          <a:xfrm>
            <a:off x="3970733" y="363451"/>
            <a:ext cx="4250534" cy="777679"/>
            <a:chOff x="3970733" y="363451"/>
            <a:chExt cx="4250534" cy="777679"/>
          </a:xfrm>
        </p:grpSpPr>
        <p:sp>
          <p:nvSpPr>
            <p:cNvPr id="7" name="Rounded Rectangle 19">
              <a:extLst>
                <a:ext uri="{FF2B5EF4-FFF2-40B4-BE49-F238E27FC236}">
                  <a16:creationId xmlns:a16="http://schemas.microsoft.com/office/drawing/2014/main" id="{F8A5C0E9-663D-2989-759B-21FC156627DD}"/>
                </a:ext>
              </a:extLst>
            </p:cNvPr>
            <p:cNvSpPr/>
            <p:nvPr/>
          </p:nvSpPr>
          <p:spPr>
            <a:xfrm>
              <a:off x="3970734" y="368366"/>
              <a:ext cx="4250533" cy="772764"/>
            </a:xfrm>
            <a:prstGeom prst="roundRect">
              <a:avLst>
                <a:gd name="adj" fmla="val 50000"/>
              </a:avLst>
            </a:prstGeom>
            <a:solidFill>
              <a:srgbClr val="004AE6"/>
            </a:solidFill>
            <a:ln>
              <a:noFill/>
            </a:ln>
            <a:effectLst>
              <a:outerShdw blurRad="320867" dist="38100" dir="2700000" algn="tl" rotWithShape="0">
                <a:srgbClr val="416797">
                  <a:alpha val="28163"/>
                </a:srgb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8A14AB2-1260-ED17-B532-610A2A1EB0FA}"/>
                </a:ext>
              </a:extLst>
            </p:cNvPr>
            <p:cNvSpPr/>
            <p:nvPr/>
          </p:nvSpPr>
          <p:spPr>
            <a:xfrm>
              <a:off x="3970733" y="363451"/>
              <a:ext cx="4250533" cy="777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ROADMAP TIMELINE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52355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9164D0-18C3-A748-01EC-74702BFED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>
            <a:extLst>
              <a:ext uri="{FF2B5EF4-FFF2-40B4-BE49-F238E27FC236}">
                <a16:creationId xmlns:a16="http://schemas.microsoft.com/office/drawing/2014/main" id="{02D71ACC-B45A-7C0A-28FB-DEFBA4EDBA6F}"/>
              </a:ext>
            </a:extLst>
          </p:cNvPr>
          <p:cNvSpPr>
            <a:spLocks/>
          </p:cNvSpPr>
          <p:nvPr/>
        </p:nvSpPr>
        <p:spPr>
          <a:xfrm>
            <a:off x="399268" y="3093903"/>
            <a:ext cx="11491412" cy="1296789"/>
          </a:xfrm>
          <a:custGeom>
            <a:avLst/>
            <a:gdLst/>
            <a:ahLst/>
            <a:cxnLst/>
            <a:rect l="l" t="t" r="r" b="b"/>
            <a:pathLst>
              <a:path w="16230600" h="2089690">
                <a:moveTo>
                  <a:pt x="0" y="0"/>
                </a:moveTo>
                <a:lnTo>
                  <a:pt x="16230600" y="0"/>
                </a:lnTo>
                <a:lnTo>
                  <a:pt x="16230600" y="2089690"/>
                </a:lnTo>
                <a:lnTo>
                  <a:pt x="0" y="20896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Freeform 6">
            <a:extLst>
              <a:ext uri="{FF2B5EF4-FFF2-40B4-BE49-F238E27FC236}">
                <a16:creationId xmlns:a16="http://schemas.microsoft.com/office/drawing/2014/main" id="{CAC230B3-2FE9-7773-86CD-AA0EB36B8C35}"/>
              </a:ext>
            </a:extLst>
          </p:cNvPr>
          <p:cNvSpPr>
            <a:spLocks/>
          </p:cNvSpPr>
          <p:nvPr/>
        </p:nvSpPr>
        <p:spPr>
          <a:xfrm>
            <a:off x="1531709" y="2549628"/>
            <a:ext cx="914400" cy="914400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416797"/>
          </a:solidFill>
          <a:ln cap="sq">
            <a:noFill/>
            <a:prstDash val="solid"/>
            <a:miter/>
          </a:ln>
          <a:effectLst/>
        </p:spPr>
        <p:txBody>
          <a:bodyPr/>
          <a:lstStyle/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7">
            <a:extLst>
              <a:ext uri="{FF2B5EF4-FFF2-40B4-BE49-F238E27FC236}">
                <a16:creationId xmlns:a16="http://schemas.microsoft.com/office/drawing/2014/main" id="{2C686F3E-5F97-E578-8153-5FC89193C868}"/>
              </a:ext>
            </a:extLst>
          </p:cNvPr>
          <p:cNvSpPr txBox="1">
            <a:spLocks/>
          </p:cNvSpPr>
          <p:nvPr/>
        </p:nvSpPr>
        <p:spPr>
          <a:xfrm>
            <a:off x="1611670" y="2936381"/>
            <a:ext cx="861164" cy="798350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marL="0" lvl="0" indent="0" algn="ctr">
              <a:lnSpc>
                <a:spcPts val="3359"/>
              </a:lnSpc>
              <a:spcBef>
                <a:spcPct val="0"/>
              </a:spcBef>
            </a:pPr>
            <a:endParaRPr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82189FBD-A745-07BD-041F-2C75388B852C}"/>
              </a:ext>
            </a:extLst>
          </p:cNvPr>
          <p:cNvSpPr>
            <a:spLocks/>
          </p:cNvSpPr>
          <p:nvPr/>
        </p:nvSpPr>
        <p:spPr>
          <a:xfrm>
            <a:off x="3968838" y="4558623"/>
            <a:ext cx="914400" cy="914400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1EA4E0"/>
          </a:solidFill>
          <a:ln cap="sq">
            <a:noFill/>
            <a:prstDash val="solid"/>
            <a:miter/>
          </a:ln>
        </p:spPr>
        <p:txBody>
          <a:bodyPr/>
          <a:lstStyle/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0">
            <a:extLst>
              <a:ext uri="{FF2B5EF4-FFF2-40B4-BE49-F238E27FC236}">
                <a16:creationId xmlns:a16="http://schemas.microsoft.com/office/drawing/2014/main" id="{47763D4F-C1B3-5A93-77B6-F7C20673E8CC}"/>
              </a:ext>
            </a:extLst>
          </p:cNvPr>
          <p:cNvSpPr txBox="1">
            <a:spLocks/>
          </p:cNvSpPr>
          <p:nvPr/>
        </p:nvSpPr>
        <p:spPr>
          <a:xfrm>
            <a:off x="3256793" y="3715967"/>
            <a:ext cx="861164" cy="79835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marL="0" lvl="0" indent="0" algn="ctr">
              <a:lnSpc>
                <a:spcPts val="3359"/>
              </a:lnSpc>
              <a:spcBef>
                <a:spcPct val="0"/>
              </a:spcBef>
            </a:pPr>
            <a:endParaRPr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14">
            <a:extLst>
              <a:ext uri="{FF2B5EF4-FFF2-40B4-BE49-F238E27FC236}">
                <a16:creationId xmlns:a16="http://schemas.microsoft.com/office/drawing/2014/main" id="{33EA239E-3288-F89C-7389-D8F1EA32580C}"/>
              </a:ext>
            </a:extLst>
          </p:cNvPr>
          <p:cNvSpPr txBox="1">
            <a:spLocks/>
          </p:cNvSpPr>
          <p:nvPr/>
        </p:nvSpPr>
        <p:spPr>
          <a:xfrm>
            <a:off x="355469" y="1887048"/>
            <a:ext cx="3225246" cy="2462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600" b="1" dirty="0">
                <a:latin typeface="Arial"/>
                <a:cs typeface="Arial"/>
              </a:rPr>
              <a:t>Milestone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9">
            <a:extLst>
              <a:ext uri="{FF2B5EF4-FFF2-40B4-BE49-F238E27FC236}">
                <a16:creationId xmlns:a16="http://schemas.microsoft.com/office/drawing/2014/main" id="{6F2B5A90-653C-9C0A-5008-9CF0A86F5122}"/>
              </a:ext>
            </a:extLst>
          </p:cNvPr>
          <p:cNvSpPr txBox="1">
            <a:spLocks/>
          </p:cNvSpPr>
          <p:nvPr/>
        </p:nvSpPr>
        <p:spPr>
          <a:xfrm>
            <a:off x="9344997" y="4707808"/>
            <a:ext cx="1808076" cy="3849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59"/>
              </a:lnSpc>
            </a:pPr>
            <a:endParaRPr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Freeform 6">
            <a:extLst>
              <a:ext uri="{FF2B5EF4-FFF2-40B4-BE49-F238E27FC236}">
                <a16:creationId xmlns:a16="http://schemas.microsoft.com/office/drawing/2014/main" id="{4901B3A8-6359-C09D-9E56-24597B23EA84}"/>
              </a:ext>
            </a:extLst>
          </p:cNvPr>
          <p:cNvSpPr/>
          <p:nvPr/>
        </p:nvSpPr>
        <p:spPr>
          <a:xfrm>
            <a:off x="5430799" y="2164914"/>
            <a:ext cx="913560" cy="914400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C18395"/>
          </a:solidFill>
          <a:ln cap="sq">
            <a:noFill/>
            <a:prstDash val="solid"/>
            <a:miter/>
          </a:ln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Freeform 6">
            <a:extLst>
              <a:ext uri="{FF2B5EF4-FFF2-40B4-BE49-F238E27FC236}">
                <a16:creationId xmlns:a16="http://schemas.microsoft.com/office/drawing/2014/main" id="{250A5AD6-142E-A11D-CB77-E8311010134B}"/>
              </a:ext>
            </a:extLst>
          </p:cNvPr>
          <p:cNvSpPr/>
          <p:nvPr/>
        </p:nvSpPr>
        <p:spPr>
          <a:xfrm>
            <a:off x="8211560" y="4912754"/>
            <a:ext cx="914400" cy="914400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ACA454"/>
          </a:solidFill>
          <a:ln cap="sq">
            <a:noFill/>
            <a:prstDash val="solid"/>
            <a:miter/>
          </a:ln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Freeform 6">
            <a:extLst>
              <a:ext uri="{FF2B5EF4-FFF2-40B4-BE49-F238E27FC236}">
                <a16:creationId xmlns:a16="http://schemas.microsoft.com/office/drawing/2014/main" id="{D45D1708-E1A8-081A-D6FD-305D242B6F02}"/>
              </a:ext>
            </a:extLst>
          </p:cNvPr>
          <p:cNvSpPr/>
          <p:nvPr/>
        </p:nvSpPr>
        <p:spPr>
          <a:xfrm>
            <a:off x="10296360" y="1940129"/>
            <a:ext cx="913560" cy="914400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66366"/>
          </a:solidFill>
          <a:ln cap="sq">
            <a:noFill/>
            <a:prstDash val="solid"/>
            <a:miter/>
          </a:ln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14">
            <a:extLst>
              <a:ext uri="{FF2B5EF4-FFF2-40B4-BE49-F238E27FC236}">
                <a16:creationId xmlns:a16="http://schemas.microsoft.com/office/drawing/2014/main" id="{86723054-D842-EDC0-14C0-DB6BAB5666B0}"/>
              </a:ext>
            </a:extLst>
          </p:cNvPr>
          <p:cNvSpPr txBox="1">
            <a:spLocks/>
          </p:cNvSpPr>
          <p:nvPr/>
        </p:nvSpPr>
        <p:spPr>
          <a:xfrm>
            <a:off x="4274536" y="1578793"/>
            <a:ext cx="3225246" cy="2462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600" b="1" dirty="0">
                <a:latin typeface="Arial"/>
                <a:cs typeface="Arial"/>
              </a:rPr>
              <a:t>Milestone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14">
            <a:extLst>
              <a:ext uri="{FF2B5EF4-FFF2-40B4-BE49-F238E27FC236}">
                <a16:creationId xmlns:a16="http://schemas.microsoft.com/office/drawing/2014/main" id="{A9814210-412D-73F3-4778-6B14000D0F7D}"/>
              </a:ext>
            </a:extLst>
          </p:cNvPr>
          <p:cNvSpPr txBox="1">
            <a:spLocks/>
          </p:cNvSpPr>
          <p:nvPr/>
        </p:nvSpPr>
        <p:spPr>
          <a:xfrm>
            <a:off x="9125120" y="1370268"/>
            <a:ext cx="3225246" cy="2462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600" b="1" dirty="0">
                <a:latin typeface="Arial"/>
                <a:cs typeface="Arial"/>
              </a:rPr>
              <a:t>Milestone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9906C6C-011F-9663-DB80-2F37881CC041}"/>
              </a:ext>
            </a:extLst>
          </p:cNvPr>
          <p:cNvSpPr txBox="1"/>
          <p:nvPr/>
        </p:nvSpPr>
        <p:spPr>
          <a:xfrm>
            <a:off x="3251938" y="5702925"/>
            <a:ext cx="2348198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b="1" dirty="0">
                <a:latin typeface="Arial"/>
                <a:cs typeface="Arial"/>
              </a:rPr>
              <a:t>Milestone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291A6C3-81DB-6D6F-0045-6550A1068530}"/>
              </a:ext>
            </a:extLst>
          </p:cNvPr>
          <p:cNvSpPr txBox="1"/>
          <p:nvPr/>
        </p:nvSpPr>
        <p:spPr>
          <a:xfrm>
            <a:off x="7504068" y="6041439"/>
            <a:ext cx="2348198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b="1" dirty="0">
                <a:latin typeface="Arial"/>
                <a:cs typeface="Arial"/>
              </a:rPr>
              <a:t>Milestone</a:t>
            </a:r>
          </a:p>
        </p:txBody>
      </p:sp>
      <p:sp>
        <p:nvSpPr>
          <p:cNvPr id="9" name="TextBox 14">
            <a:extLst>
              <a:ext uri="{FF2B5EF4-FFF2-40B4-BE49-F238E27FC236}">
                <a16:creationId xmlns:a16="http://schemas.microsoft.com/office/drawing/2014/main" id="{F49062B9-4979-D5A6-6D89-73B1FCF3D2D0}"/>
              </a:ext>
            </a:extLst>
          </p:cNvPr>
          <p:cNvSpPr txBox="1">
            <a:spLocks/>
          </p:cNvSpPr>
          <p:nvPr/>
        </p:nvSpPr>
        <p:spPr>
          <a:xfrm>
            <a:off x="1531708" y="2900800"/>
            <a:ext cx="914401" cy="2154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Arial"/>
                <a:cs typeface="Arial"/>
              </a:rPr>
              <a:t>Date</a:t>
            </a:r>
            <a:endPara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14">
            <a:extLst>
              <a:ext uri="{FF2B5EF4-FFF2-40B4-BE49-F238E27FC236}">
                <a16:creationId xmlns:a16="http://schemas.microsoft.com/office/drawing/2014/main" id="{8FCF1E4F-0AD1-7E8B-ACBC-A3CE375E38CF}"/>
              </a:ext>
            </a:extLst>
          </p:cNvPr>
          <p:cNvSpPr txBox="1">
            <a:spLocks/>
          </p:cNvSpPr>
          <p:nvPr/>
        </p:nvSpPr>
        <p:spPr>
          <a:xfrm>
            <a:off x="5427052" y="2516752"/>
            <a:ext cx="914401" cy="2154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Arial"/>
                <a:cs typeface="Arial"/>
              </a:rPr>
              <a:t>Date</a:t>
            </a:r>
            <a:endPara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14">
            <a:extLst>
              <a:ext uri="{FF2B5EF4-FFF2-40B4-BE49-F238E27FC236}">
                <a16:creationId xmlns:a16="http://schemas.microsoft.com/office/drawing/2014/main" id="{F49CE0ED-F901-CE70-55BB-7E5F8B7D55B6}"/>
              </a:ext>
            </a:extLst>
          </p:cNvPr>
          <p:cNvSpPr txBox="1">
            <a:spLocks/>
          </p:cNvSpPr>
          <p:nvPr/>
        </p:nvSpPr>
        <p:spPr>
          <a:xfrm>
            <a:off x="10300804" y="2288152"/>
            <a:ext cx="914401" cy="2154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Arial"/>
                <a:cs typeface="Arial"/>
              </a:rPr>
              <a:t>Date</a:t>
            </a:r>
            <a:endPara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14">
            <a:extLst>
              <a:ext uri="{FF2B5EF4-FFF2-40B4-BE49-F238E27FC236}">
                <a16:creationId xmlns:a16="http://schemas.microsoft.com/office/drawing/2014/main" id="{A6F4D5D7-EF42-B436-60F9-FD7799C9495E}"/>
              </a:ext>
            </a:extLst>
          </p:cNvPr>
          <p:cNvSpPr txBox="1">
            <a:spLocks/>
          </p:cNvSpPr>
          <p:nvPr/>
        </p:nvSpPr>
        <p:spPr>
          <a:xfrm>
            <a:off x="3964012" y="4883537"/>
            <a:ext cx="914401" cy="2154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Arial"/>
                <a:cs typeface="Arial"/>
              </a:rPr>
              <a:t>Date</a:t>
            </a:r>
            <a:endPara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14">
            <a:extLst>
              <a:ext uri="{FF2B5EF4-FFF2-40B4-BE49-F238E27FC236}">
                <a16:creationId xmlns:a16="http://schemas.microsoft.com/office/drawing/2014/main" id="{38E7558B-4DEB-1F84-F1B9-B599734234BF}"/>
              </a:ext>
            </a:extLst>
          </p:cNvPr>
          <p:cNvSpPr txBox="1">
            <a:spLocks/>
          </p:cNvSpPr>
          <p:nvPr/>
        </p:nvSpPr>
        <p:spPr>
          <a:xfrm>
            <a:off x="8206828" y="5257579"/>
            <a:ext cx="914401" cy="2154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Arial"/>
                <a:cs typeface="Arial"/>
              </a:rPr>
              <a:t>Date</a:t>
            </a:r>
            <a:endPara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C98A32B-EAE1-5046-D223-74D11768A619}"/>
              </a:ext>
            </a:extLst>
          </p:cNvPr>
          <p:cNvGrpSpPr/>
          <p:nvPr/>
        </p:nvGrpSpPr>
        <p:grpSpPr>
          <a:xfrm>
            <a:off x="3970733" y="363451"/>
            <a:ext cx="4250534" cy="777679"/>
            <a:chOff x="3970733" y="363451"/>
            <a:chExt cx="4250534" cy="777679"/>
          </a:xfrm>
        </p:grpSpPr>
        <p:sp>
          <p:nvSpPr>
            <p:cNvPr id="3" name="Rounded Rectangle 19">
              <a:extLst>
                <a:ext uri="{FF2B5EF4-FFF2-40B4-BE49-F238E27FC236}">
                  <a16:creationId xmlns:a16="http://schemas.microsoft.com/office/drawing/2014/main" id="{A2B2F901-0110-1755-AA46-C87DDA03843E}"/>
                </a:ext>
              </a:extLst>
            </p:cNvPr>
            <p:cNvSpPr/>
            <p:nvPr/>
          </p:nvSpPr>
          <p:spPr>
            <a:xfrm>
              <a:off x="3970734" y="368366"/>
              <a:ext cx="4250533" cy="772764"/>
            </a:xfrm>
            <a:prstGeom prst="roundRect">
              <a:avLst>
                <a:gd name="adj" fmla="val 50000"/>
              </a:avLst>
            </a:prstGeom>
            <a:solidFill>
              <a:srgbClr val="004AE6"/>
            </a:solidFill>
            <a:ln>
              <a:noFill/>
            </a:ln>
            <a:effectLst>
              <a:outerShdw blurRad="320867" dist="38100" dir="2700000" algn="tl" rotWithShape="0">
                <a:srgbClr val="416797">
                  <a:alpha val="28163"/>
                </a:srgb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007D1E8B-E2A6-A893-83EC-8F2C644A124B}"/>
                </a:ext>
              </a:extLst>
            </p:cNvPr>
            <p:cNvSpPr/>
            <p:nvPr/>
          </p:nvSpPr>
          <p:spPr>
            <a:xfrm>
              <a:off x="3970733" y="363451"/>
              <a:ext cx="4250533" cy="777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ROADMAP TIMELINE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94761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PHC Website Document" ma:contentTypeID="0x0101009F688BB1DE11FB43AE1F38D4E956EA1000F265A8570C0F5F4BA9B38EDAC85781EC" ma:contentTypeVersion="16" ma:contentTypeDescription="" ma:contentTypeScope="" ma:versionID="fbbc2282f16bf866b8337be9a70663a3">
  <xsd:schema xmlns:xsd="http://www.w3.org/2001/XMLSchema" xmlns:xs="http://www.w3.org/2001/XMLSchema" xmlns:p="http://schemas.microsoft.com/office/2006/metadata/properties" xmlns:ns2="225adf73-79c5-472d-8bcd-f54446908a27" xmlns:ns3="d88e6c7a-1605-4aa4-a29a-3e0df841a036" targetNamespace="http://schemas.microsoft.com/office/2006/metadata/properties" ma:root="true" ma:fieldsID="35e68d427de2279d2183b1e904c4eb67" ns2:_="" ns3:_="">
    <xsd:import namespace="225adf73-79c5-472d-8bcd-f54446908a27"/>
    <xsd:import namespace="d88e6c7a-1605-4aa4-a29a-3e0df841a036"/>
    <xsd:element name="properties">
      <xsd:complexType>
        <xsd:sequence>
          <xsd:element name="documentManagement">
            <xsd:complexType>
              <xsd:all>
                <xsd:element ref="ns2:Document_x0020_Description" minOccurs="0"/>
                <xsd:element ref="ns3:k82974dfaeb74e2aa3eb80497f82e363" minOccurs="0"/>
                <xsd:element ref="ns3:TaxCatchAll" minOccurs="0"/>
                <xsd:element ref="ns3:TaxCatchAllLabel" minOccurs="0"/>
                <xsd:element ref="ns2:o6969eb00a6c46fcb712200715050981" minOccurs="0"/>
                <xsd:element ref="ns2:n616850c7cfd4d7fb3be5ad8c3e516b8" minOccurs="0"/>
                <xsd:element ref="ns2:k2a84c5d5caa4acab23911e17c601f32" minOccurs="0"/>
                <xsd:element ref="ns2:a8d7d58bfa334fbb943d4590ad45c854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5adf73-79c5-472d-8bcd-f54446908a27" elementFormDefault="qualified">
    <xsd:import namespace="http://schemas.microsoft.com/office/2006/documentManagement/types"/>
    <xsd:import namespace="http://schemas.microsoft.com/office/infopath/2007/PartnerControls"/>
    <xsd:element name="Document_x0020_Description" ma:index="8" nillable="true" ma:displayName="Document Description" ma:internalName="Document_x0020_Description">
      <xsd:simpleType>
        <xsd:restriction base="dms:Note">
          <xsd:maxLength value="255"/>
        </xsd:restriction>
      </xsd:simpleType>
    </xsd:element>
    <xsd:element name="o6969eb00a6c46fcb712200715050981" ma:index="13" nillable="true" ma:taxonomy="true" ma:internalName="o6969eb00a6c46fcb712200715050981" ma:taxonomyFieldName="Content_x0020_Language" ma:displayName="Content Language" ma:default="73;#English|8bdb4c98-cf76-453e-a330-e11679ea4fb9" ma:fieldId="{86969eb0-0a6c-46fc-b712-200715050981}" ma:sspId="5a7ce76b-f91d-4c51-82cd-80ebbbabd726" ma:termSetId="62842341-e2a0-428b-b522-0c1a0502cfb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616850c7cfd4d7fb3be5ad8c3e516b8" ma:index="15" ma:taxonomy="true" ma:internalName="n616850c7cfd4d7fb3be5ad8c3e516b8" ma:taxonomyFieldName="Website_x0020_Section" ma:displayName="Website Section" ma:default="" ma:fieldId="{7616850c-7cfd-4d7f-b3be-5ad8c3e516b8}" ma:taxonomyMulti="true" ma:sspId="5a7ce76b-f91d-4c51-82cd-80ebbbabd726" ma:termSetId="b433a66f-2b8f-4dbe-bb48-87e6be13362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2a84c5d5caa4acab23911e17c601f32" ma:index="17" ma:taxonomy="true" ma:internalName="k2a84c5d5caa4acab23911e17c601f32" ma:taxonomyFieldName="Document_x0020_Type" ma:displayName="Document Type" ma:default="" ma:fieldId="{42a84c5d-5caa-4aca-b239-11e17c601f32}" ma:sspId="5a7ce76b-f91d-4c51-82cd-80ebbbabd726" ma:termSetId="f9c2a425-bf8f-49f7-920d-5599deed8f2d" ma:anchorId="f73ba54c-1af8-426d-bd95-ee2c76fd4011" ma:open="false" ma:isKeyword="false">
      <xsd:complexType>
        <xsd:sequence>
          <xsd:element ref="pc:Terms" minOccurs="0" maxOccurs="1"/>
        </xsd:sequence>
      </xsd:complexType>
    </xsd:element>
    <xsd:element name="a8d7d58bfa334fbb943d4590ad45c854" ma:index="19" ma:taxonomy="true" ma:internalName="a8d7d58bfa334fbb943d4590ad45c854" ma:taxonomyFieldName="Sub_x0020_Section" ma:displayName="Sub Section" ma:default="" ma:fieldId="{a8d7d58b-fa33-4fbb-943d-4590ad45c854}" ma:sspId="5a7ce76b-f91d-4c51-82cd-80ebbbabd726" ma:termSetId="ef83f3b1-28c7-4992-916b-8b04b2b69fab" ma:anchorId="6ee7cf06-307e-40a6-aa12-ce71ab14b58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e6c7a-1605-4aa4-a29a-3e0df841a036" elementFormDefault="qualified">
    <xsd:import namespace="http://schemas.microsoft.com/office/2006/documentManagement/types"/>
    <xsd:import namespace="http://schemas.microsoft.com/office/infopath/2007/PartnerControls"/>
    <xsd:element name="k82974dfaeb74e2aa3eb80497f82e363" ma:index="9" ma:taxonomy="true" ma:internalName="k82974dfaeb74e2aa3eb80497f82e363" ma:taxonomyFieldName="Product_x0020_Line" ma:displayName="Product Lines" ma:fieldId="{482974df-aeb7-4e2a-a3eb-80497f82e363}" ma:taxonomyMulti="true" ma:sspId="5a7ce76b-f91d-4c51-82cd-80ebbbabd726" ma:termSetId="c3f8a31b-b352-4bab-9b3b-596e8932a72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07dc7102-d6ba-4901-a2b4-0fc5d0f50636}" ma:internalName="TaxCatchAll" ma:showField="CatchAllData" ma:web="18e65850-3d5f-442c-877f-add0bdbb837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hidden="true" ma:list="{07dc7102-d6ba-4901-a2b4-0fc5d0f50636}" ma:internalName="TaxCatchAllLabel" ma:readOnly="true" ma:showField="CatchAllDataLabel" ma:web="18e65850-3d5f-442c-877f-add0bdbb837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5a7ce76b-f91d-4c51-82cd-80ebbbabd726" ContentTypeId="0x01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616850c7cfd4d7fb3be5ad8c3e516b8 xmlns="225adf73-79c5-472d-8bcd-f54446908a27">
      <Terms xmlns="http://schemas.microsoft.com/office/infopath/2007/PartnerControls">
        <TermInfo xmlns="http://schemas.microsoft.com/office/infopath/2007/PartnerControls">
          <TermName xmlns="http://schemas.microsoft.com/office/infopath/2007/PartnerControls">Quality Improvement</TermName>
          <TermId xmlns="http://schemas.microsoft.com/office/infopath/2007/PartnerControls">7c9cac7a-f610-42f6-afbd-84a417de578f</TermId>
        </TermInfo>
      </Terms>
    </n616850c7cfd4d7fb3be5ad8c3e516b8>
    <k2a84c5d5caa4acab23911e17c601f32 xmlns="225adf73-79c5-472d-8bcd-f54446908a27">
      <Terms xmlns="http://schemas.microsoft.com/office/infopath/2007/PartnerControls">
        <TermInfo xmlns="http://schemas.microsoft.com/office/infopath/2007/PartnerControls">
          <TermName xmlns="http://schemas.microsoft.com/office/infopath/2007/PartnerControls">Technical Assistance and Tools</TermName>
          <TermId xmlns="http://schemas.microsoft.com/office/infopath/2007/PartnerControls">31053aca-abe3-4b3e-b9d0-3a44438e448a</TermId>
        </TermInfo>
      </Terms>
    </k2a84c5d5caa4acab23911e17c601f32>
    <k82974dfaeb74e2aa3eb80497f82e363 xmlns="d88e6c7a-1605-4aa4-a29a-3e0df841a036">
      <Terms xmlns="http://schemas.microsoft.com/office/infopath/2007/PartnerControls">
        <TermInfo xmlns="http://schemas.microsoft.com/office/infopath/2007/PartnerControls">
          <TermName xmlns="http://schemas.microsoft.com/office/infopath/2007/PartnerControls">Medi-Cal</TermName>
          <TermId xmlns="http://schemas.microsoft.com/office/infopath/2007/PartnerControls">daee2327-0f83-4e70-90ca-f2c6fe21bd30</TermId>
        </TermInfo>
      </Terms>
    </k82974dfaeb74e2aa3eb80497f82e363>
    <a8d7d58bfa334fbb943d4590ad45c854 xmlns="225adf73-79c5-472d-8bcd-f54446908a2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Partnership Improvement Academy</TermName>
          <TermId xmlns="http://schemas.microsoft.com/office/infopath/2007/PartnerControls">1777097e-4651-4cea-bb10-68c0497bcdf0</TermId>
        </TermInfo>
      </Terms>
    </a8d7d58bfa334fbb943d4590ad45c854>
    <TaxCatchAll xmlns="d88e6c7a-1605-4aa4-a29a-3e0df841a036">
      <Value>104</Value>
      <Value>75</Value>
      <Value>186</Value>
      <Value>202</Value>
    </TaxCatchAll>
    <o6969eb00a6c46fcb712200715050981 xmlns="225adf73-79c5-472d-8bcd-f54446908a27">
      <Terms xmlns="http://schemas.microsoft.com/office/infopath/2007/PartnerControls"/>
    </o6969eb00a6c46fcb712200715050981>
    <Document_x0020_Description xmlns="225adf73-79c5-472d-8bcd-f54446908a27">Timelines</Document_x0020_Description>
  </documentManagement>
</p:properties>
</file>

<file path=customXml/itemProps1.xml><?xml version="1.0" encoding="utf-8"?>
<ds:datastoreItem xmlns:ds="http://schemas.openxmlformats.org/officeDocument/2006/customXml" ds:itemID="{B1A85F2F-3453-4955-9AE1-C925047DEFE6}"/>
</file>

<file path=customXml/itemProps2.xml><?xml version="1.0" encoding="utf-8"?>
<ds:datastoreItem xmlns:ds="http://schemas.openxmlformats.org/officeDocument/2006/customXml" ds:itemID="{C0DD6B39-82BE-40BD-9490-C908EB97F4E6}"/>
</file>

<file path=customXml/itemProps3.xml><?xml version="1.0" encoding="utf-8"?>
<ds:datastoreItem xmlns:ds="http://schemas.openxmlformats.org/officeDocument/2006/customXml" ds:itemID="{B325BA8B-9821-4D8B-84D9-655ECBD75338}"/>
</file>

<file path=customXml/itemProps4.xml><?xml version="1.0" encoding="utf-8"?>
<ds:datastoreItem xmlns:ds="http://schemas.openxmlformats.org/officeDocument/2006/customXml" ds:itemID="{35C7BBBD-9853-42D3-9E50-4A899ACAA31F}"/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51</Words>
  <Application>Microsoft Office PowerPoint</Application>
  <PresentationFormat>Widescreen</PresentationFormat>
  <Paragraphs>46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Timelines</dc:title>
  <dc:creator>Areli Carrillo</dc:creator>
  <cp:lastModifiedBy>Areli Carrillo</cp:lastModifiedBy>
  <cp:revision>34</cp:revision>
  <dcterms:created xsi:type="dcterms:W3CDTF">2025-04-16T00:11:41Z</dcterms:created>
  <dcterms:modified xsi:type="dcterms:W3CDTF">2025-08-11T20:25:42Z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ub Section">
    <vt:lpwstr>186;#Partnership Improvement Academy|1777097e-4651-4cea-bb10-68c0497bcdf0</vt:lpwstr>
  </property>
  <property fmtid="{D5CDD505-2E9C-101B-9397-08002B2CF9AE}" pid="3" name="Content Language">
    <vt:lpwstr/>
  </property>
  <property fmtid="{D5CDD505-2E9C-101B-9397-08002B2CF9AE}" pid="4" name="ContentTypeId">
    <vt:lpwstr>0x0101009F688BB1DE11FB43AE1F38D4E956EA1000F265A8570C0F5F4BA9B38EDAC85781EC</vt:lpwstr>
  </property>
  <property fmtid="{D5CDD505-2E9C-101B-9397-08002B2CF9AE}" pid="5" name="Product Line">
    <vt:lpwstr>75;#Medi-Cal|daee2327-0f83-4e70-90ca-f2c6fe21bd30</vt:lpwstr>
  </property>
  <property fmtid="{D5CDD505-2E9C-101B-9397-08002B2CF9AE}" pid="6" name="Document Type">
    <vt:lpwstr>202;#Technical Assistance and Tools|31053aca-abe3-4b3e-b9d0-3a44438e448a</vt:lpwstr>
  </property>
  <property fmtid="{D5CDD505-2E9C-101B-9397-08002B2CF9AE}" pid="7" name="Website Section">
    <vt:lpwstr>104;#Quality Improvement|7c9cac7a-f610-42f6-afbd-84a417de578f</vt:lpwstr>
  </property>
</Properties>
</file>