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drawings/drawing2.xml" ContentType="application/vnd.openxmlformats-officedocument.drawing+xml"/>
  <Override PartName="/xl/drawings/drawing3.xml" ContentType="application/vnd.openxmlformats-officedocument.drawing+xml"/>
  <Override PartName="/xl/drawings/drawing4.xml" ContentType="application/vnd.openxmlformats-officedocument.drawing+xml"/>
  <Override PartName="/xl/drawings/drawing5.xml" ContentType="application/vnd.openxmlformats-officedocument.drawing+xml"/>
  <Override PartName="/xl/worksheets/sheet6.xml" ContentType="application/vnd.openxmlformats-officedocument.spreadsheetml.worksheet+xml"/>
  <Override PartName="/xl/worksheets/sheet1.xml" ContentType="application/vnd.openxmlformats-officedocument.spreadsheetml.worksheet+xml"/>
  <Override PartName="/docProps/app.xml" ContentType="application/vnd.openxmlformats-officedocument.extended-properties+xml"/>
  <Override PartName="/xl/externalLinks/externalLink1.xml" ContentType="application/vnd.openxmlformats-officedocument.spreadsheetml.externalLink+xml"/>
  <Override PartName="/docProps/core.xml" ContentType="application/vnd.openxmlformats-package.core-properties+xml"/>
  <Override PartName="/customXml/itemProps3.xml" ContentType="application/vnd.openxmlformats-officedocument.customXmlProperties+xml"/>
  <Override PartName="/customXml/itemProps2.xml" ContentType="application/vnd.openxmlformats-officedocument.customXmlProperties+xml"/>
  <Override PartName="/customXml/itemProps1.xml" ContentType="application/vnd.openxmlformats-officedocument.customXmlProperties+xml"/>
  <Override PartName="/customXml/itemProps4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6" rupBuild="29203"/>
  <workbookPr/>
  <mc:AlternateContent xmlns:mc="http://schemas.openxmlformats.org/markup-compatibility/2006">
    <mc:Choice Requires="x15">
      <x15ac:absPath xmlns:x15ac="http://schemas.microsoft.com/office/spreadsheetml/2010/11/ac" url="C:\Users\acarrillo\Desktop\"/>
    </mc:Choice>
  </mc:AlternateContent>
  <xr:revisionPtr revIDLastSave="8" documentId="13_ncr:1_{F14D37BE-3819-4AD9-9EAF-8A667D13A83D}" xr6:coauthVersionLast="47" xr6:coauthVersionMax="47" xr10:uidLastSave="{FFA4812D-39C3-4740-B081-969999A27C12}"/>
  <bookViews>
    <workbookView xWindow="-120" yWindow="-120" windowWidth="29040" windowHeight="15840" tabRatio="904" firstSheet="1" xr2:uid="{00000000-000D-0000-FFFF-FFFF00000000}"/>
  </bookViews>
  <sheets>
    <sheet name="GANTT Chart User Guide" sheetId="2" r:id="rId1"/>
    <sheet name="GANTT Chart" sheetId="1" r:id="rId2"/>
    <sheet name="Linear Timeline User Guide" sheetId="10" r:id="rId3"/>
    <sheet name="Linear Timeline" sheetId="4" r:id="rId4"/>
    <sheet name="Roadmap Timeline User Guide" sheetId="9" r:id="rId5"/>
    <sheet name="Roadmap Timeline" sheetId="12" r:id="rId6"/>
  </sheets>
  <externalReferences>
    <externalReference r:id="rId7"/>
  </externalReferences>
  <definedNames>
    <definedName name="Display_Week">'[1]Project Plan'!#REF!</definedName>
    <definedName name="Project_Start">'[1]Project Plan'!#REF!</definedName>
  </definedNames>
  <calcPr calcId="191028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sharedStrings.xml><?xml version="1.0" encoding="utf-8"?>
<sst xmlns="http://schemas.openxmlformats.org/spreadsheetml/2006/main" count="193" uniqueCount="86">
  <si>
    <t>GANTT CHART USER GUIDE</t>
  </si>
  <si>
    <t>Description</t>
  </si>
  <si>
    <t>A structured bar chart timeline that visually displays milestone and deliverable start and end dates, used to plan a project, track progress, and communicate effectively with stakeholders.</t>
  </si>
  <si>
    <t>GANTT: Generalized Activity Normalization Tracking Timeline</t>
  </si>
  <si>
    <t>Purpose</t>
  </si>
  <si>
    <t>• Helps plan and track a project’s schedule, milestones and deliverables, and set deadlines and expectations that are realistic.</t>
  </si>
  <si>
    <t>• Helps visualize and manage a project.</t>
  </si>
  <si>
    <t>User Guide</t>
  </si>
  <si>
    <t xml:space="preserve">Instructions for completing each section are outlined below. </t>
  </si>
  <si>
    <t>Section 1: Project Details</t>
  </si>
  <si>
    <t>Project Name</t>
  </si>
  <si>
    <t xml:space="preserve">The "Project Name" section includes the project title. If a formal project name has not been identified, use a brief description to clearly identify the project. </t>
  </si>
  <si>
    <t>Project Start Date</t>
  </si>
  <si>
    <t>The “Project Start Date” section includes the official date when the project work begins, which may include planning, kickoff activities, or the first major task.</t>
  </si>
  <si>
    <t>Target Completion Date</t>
  </si>
  <si>
    <t>The “Target Completion Date” section includes the expected date by which all planned project activities, deliverables, and project will be completed.</t>
  </si>
  <si>
    <t>Section 2: Timeline</t>
  </si>
  <si>
    <t>Stage</t>
  </si>
  <si>
    <t>The "Stage" column includes the specific period within the project lifecycle.</t>
  </si>
  <si>
    <t xml:space="preserve">     *Note: This column is prefilled with the stages. Deliverables/Milestones should be added to the corresponding project stage.</t>
  </si>
  <si>
    <t>• Initiation: This stage involves defining the project's purpose, goals, scope, stakeholders, and obtaining project approval.</t>
  </si>
  <si>
    <t>• Planning: This stage involves developing a detailed plan outlining the project's milestones that need to be achieved to complete project goals and deliverables.</t>
  </si>
  <si>
    <t>• Execution: This stage is where the plan and the actual work of the project takes place, and where all deliverables are completed.</t>
  </si>
  <si>
    <t>• Monitoring and Controlling: This stage involves tracking progress, managing risks, and making necessary adjustments to ensure the project stays on track and within budget.</t>
  </si>
  <si>
    <t>• Closure: This stage involves closing the project, documenting lessons learned and success stories, and ensuring all deliverables on the Project Plan are completed.</t>
  </si>
  <si>
    <t>Deliverable/Milestone</t>
  </si>
  <si>
    <t>The "Deliverable" column includes the activities that need to be completed to achieve the identified milestone.</t>
  </si>
  <si>
    <t>Preferred Date Format</t>
  </si>
  <si>
    <t>The "Preferred Date Format" columns include specified timeframes that will be used to mark progress within a calendar period.</t>
  </si>
  <si>
    <t>Note: These columns should be filled out with date markers that will best fit the project.</t>
  </si>
  <si>
    <t>• Date markers can be:</t>
  </si>
  <si>
    <t xml:space="preserve">     • Specific calendar dates</t>
  </si>
  <si>
    <t xml:space="preserve">     • Weeks</t>
  </si>
  <si>
    <t xml:space="preserve">     • Months</t>
  </si>
  <si>
    <t xml:space="preserve">     • Quarters</t>
  </si>
  <si>
    <t>Filling Out the GANTT Chart</t>
  </si>
  <si>
    <t>For each deliverable/milestone, fill in the cells under the timeframe the deliverable/milestone will be worked on and completed.</t>
  </si>
  <si>
    <t xml:space="preserve">     Example:</t>
  </si>
  <si>
    <t>Pro-Tips</t>
  </si>
  <si>
    <t>Best Practices</t>
  </si>
  <si>
    <t>• Add more rows for deliverables/milestones as needed.</t>
  </si>
  <si>
    <t>• Add more columns for timeframes as needed.</t>
  </si>
  <si>
    <t>Adding Additional Rows</t>
  </si>
  <si>
    <t>• Highlight by right clicking the row that you want to add a row above.</t>
  </si>
  <si>
    <t>· To add more than one (1) row at a time, highlight the amount of rows that you want to add.</t>
  </si>
  <si>
    <t>• Select "Insert".</t>
  </si>
  <si>
    <t>Adding Additional Columns</t>
  </si>
  <si>
    <t>• Highlight by right clicking the column that you want to add a column to the left side of.</t>
  </si>
  <si>
    <t>· To add more than one column at a time, highlight the amount of columns that you want to add.</t>
  </si>
  <si>
    <t>GANTT CHART TIMELINE</t>
  </si>
  <si>
    <t>Project Name:</t>
  </si>
  <si>
    <t>Project Start Date:</t>
  </si>
  <si>
    <t>Targeted Completion Date:</t>
  </si>
  <si>
    <t>STAGE</t>
  </si>
  <si>
    <t>DELIVERABLE/MILESTONE</t>
  </si>
  <si>
    <t>*INSERT PREFERRED DATE FORMAT</t>
  </si>
  <si>
    <t>Initiation</t>
  </si>
  <si>
    <t>Planning</t>
  </si>
  <si>
    <t>Execution</t>
  </si>
  <si>
    <t>Monitoring and Controlling</t>
  </si>
  <si>
    <t>Closure</t>
  </si>
  <si>
    <t>LINEAR TIMELINE USER GUIDE</t>
  </si>
  <si>
    <t>A structured linear visual representation of events in chronological order used to plan a project, track progress, and communicate effectively with stakeholders.</t>
  </si>
  <si>
    <t>• Provides a visual linear overview of sequence of events.</t>
  </si>
  <si>
    <t>• Helps plan and track project’s schedule, milestones, and set deadlines and expectations that are realistic.</t>
  </si>
  <si>
    <t>The "Stage" row includes the specific period within the project lifecycle.</t>
  </si>
  <si>
    <t xml:space="preserve"> Note: This row is prefilled with the stages. Deliverables/milestones should be added under the corresponding project stage section.</t>
  </si>
  <si>
    <t>Date</t>
  </si>
  <si>
    <t>The "Date" row include specified timeframes that will be used to mark progress within a calendar period.</t>
  </si>
  <si>
    <t>Note: These boxes should be filled out with date markers that will best fit the project.</t>
  </si>
  <si>
    <t>Deliverables and Milestones</t>
  </si>
  <si>
    <t>The "Deliverables and Milestones" section includes the activities that need to be completed to achieve the identified deliverable/milestone.</t>
  </si>
  <si>
    <t>• Add more boxes for deliverables within each stage as needed.</t>
  </si>
  <si>
    <t>• Add more columns for date markers as needed.</t>
  </si>
  <si>
    <t>LINEAR TIMELINE</t>
  </si>
  <si>
    <t>Initation</t>
  </si>
  <si>
    <t>DATE</t>
  </si>
  <si>
    <t>*Insert Preferred Date Format</t>
  </si>
  <si>
    <t>DELIVERABLES AND MILESTONES</t>
  </si>
  <si>
    <t>ROADMAP TIMELINE USER GUIDE</t>
  </si>
  <si>
    <t>A high-level, big picture outline of the project key goals or phases across the broader timeframe timeline visualized as a roadmap.</t>
  </si>
  <si>
    <t>Helps communicate and visualize the project's direction over time.</t>
  </si>
  <si>
    <t>Filling Out the Roadmap Timeline</t>
  </si>
  <si>
    <t>In each box, identify the high-level project key goals.</t>
  </si>
  <si>
    <t>• Add more boxes as needed.</t>
  </si>
  <si>
    <t>ROADMAP TIMELINE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fonts count="13">
    <font>
      <sz val="11"/>
      <color theme="1"/>
      <name val="Calibri"/>
      <family val="2"/>
      <scheme val="minor"/>
    </font>
    <font>
      <b/>
      <sz val="12"/>
      <color theme="0"/>
      <name val="Arial"/>
      <family val="2"/>
    </font>
    <font>
      <sz val="12"/>
      <color theme="1"/>
      <name val="Arial"/>
      <family val="2"/>
    </font>
    <font>
      <b/>
      <sz val="12"/>
      <color theme="8"/>
      <name val="Arial"/>
      <family val="2"/>
    </font>
    <font>
      <b/>
      <sz val="12"/>
      <color rgb="FF3E8853"/>
      <name val="Arial"/>
      <family val="2"/>
    </font>
    <font>
      <sz val="12"/>
      <name val="Arial"/>
      <family val="2"/>
    </font>
    <font>
      <sz val="12"/>
      <color rgb="FF000000"/>
      <name val="Arial"/>
      <family val="2"/>
    </font>
    <font>
      <i/>
      <sz val="12"/>
      <color rgb="FF000000"/>
      <name val="Arial"/>
      <family val="2"/>
    </font>
    <font>
      <i/>
      <sz val="12"/>
      <color theme="1"/>
      <name val="Arial"/>
      <family val="2"/>
    </font>
    <font>
      <sz val="12"/>
      <color theme="0"/>
      <name val="Arial"/>
      <family val="2"/>
    </font>
    <font>
      <b/>
      <sz val="12"/>
      <color theme="1"/>
      <name val="Arial"/>
      <family val="2"/>
    </font>
    <font>
      <b/>
      <sz val="12"/>
      <color rgb="FF1E9BA2"/>
      <name val="Arial"/>
      <family val="2"/>
    </font>
    <font>
      <b/>
      <sz val="12"/>
      <name val="Arial"/>
      <family val="2"/>
    </font>
  </fonts>
  <fills count="17">
    <fill>
      <patternFill patternType="none"/>
    </fill>
    <fill>
      <patternFill patternType="gray125"/>
    </fill>
    <fill>
      <patternFill patternType="solid">
        <fgColor theme="0" tint="-4.9989318521683403E-2"/>
        <bgColor indexed="64"/>
      </patternFill>
    </fill>
    <fill>
      <patternFill patternType="solid">
        <fgColor rgb="FFF2F2F2"/>
        <bgColor rgb="FF000000"/>
      </patternFill>
    </fill>
    <fill>
      <patternFill patternType="solid">
        <fgColor rgb="FF416797"/>
        <bgColor indexed="64"/>
      </patternFill>
    </fill>
    <fill>
      <patternFill patternType="solid">
        <fgColor rgb="FF1EA4E0"/>
        <bgColor indexed="64"/>
      </patternFill>
    </fill>
    <fill>
      <patternFill patternType="solid">
        <fgColor rgb="FFC18395"/>
        <bgColor indexed="64"/>
      </patternFill>
    </fill>
    <fill>
      <patternFill patternType="solid">
        <fgColor rgb="FFACA454"/>
        <bgColor indexed="64"/>
      </patternFill>
    </fill>
    <fill>
      <patternFill patternType="solid">
        <fgColor rgb="FF666366"/>
        <bgColor indexed="64"/>
      </patternFill>
    </fill>
    <fill>
      <patternFill patternType="solid">
        <fgColor rgb="FF47A8B2"/>
        <bgColor indexed="64"/>
      </patternFill>
    </fill>
    <fill>
      <patternFill patternType="solid">
        <fgColor rgb="FF2E9EB6"/>
        <bgColor indexed="64"/>
      </patternFill>
    </fill>
    <fill>
      <patternFill patternType="solid">
        <fgColor rgb="FF00709E"/>
        <bgColor indexed="64"/>
      </patternFill>
    </fill>
    <fill>
      <patternFill patternType="solid">
        <fgColor rgb="FFCAD8E8"/>
        <bgColor indexed="64"/>
      </patternFill>
    </fill>
    <fill>
      <patternFill patternType="solid">
        <fgColor rgb="FFC5E8F7"/>
        <bgColor indexed="64"/>
      </patternFill>
    </fill>
    <fill>
      <patternFill patternType="solid">
        <fgColor rgb="FFECD8DE"/>
        <bgColor indexed="64"/>
      </patternFill>
    </fill>
    <fill>
      <patternFill patternType="solid">
        <fgColor rgb="FFE4E1C6"/>
        <bgColor indexed="64"/>
      </patternFill>
    </fill>
    <fill>
      <patternFill patternType="solid">
        <fgColor rgb="FFD2D0D2"/>
        <bgColor indexed="64"/>
      </patternFill>
    </fill>
  </fills>
  <borders count="37">
    <border>
      <left/>
      <right/>
      <top/>
      <bottom/>
      <diagonal/>
    </border>
    <border>
      <left style="medium">
        <color indexed="64"/>
      </left>
      <right/>
      <top style="medium">
        <color indexed="64"/>
      </top>
      <bottom/>
      <diagonal/>
    </border>
    <border>
      <left/>
      <right style="medium">
        <color indexed="64"/>
      </right>
      <top style="medium">
        <color indexed="64"/>
      </top>
      <bottom/>
      <diagonal/>
    </border>
    <border>
      <left style="medium">
        <color indexed="64"/>
      </left>
      <right/>
      <top/>
      <bottom/>
      <diagonal/>
    </border>
    <border>
      <left/>
      <right style="medium">
        <color indexed="64"/>
      </right>
      <top/>
      <bottom/>
      <diagonal/>
    </border>
    <border>
      <left style="medium">
        <color indexed="64"/>
      </left>
      <right/>
      <top/>
      <bottom style="medium">
        <color indexed="64"/>
      </bottom>
      <diagonal/>
    </border>
    <border>
      <left/>
      <right style="medium">
        <color indexed="64"/>
      </right>
      <top/>
      <bottom style="medium">
        <color indexed="64"/>
      </bottom>
      <diagonal/>
    </border>
    <border>
      <left style="thin">
        <color theme="9" tint="-0.499984740745262"/>
      </left>
      <right style="thin">
        <color theme="9" tint="-0.499984740745262"/>
      </right>
      <top style="thin">
        <color theme="9" tint="-0.499984740745262"/>
      </top>
      <bottom style="thin">
        <color theme="9" tint="-0.499984740745262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/>
      <diagonal/>
    </border>
    <border>
      <left/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/>
      <top/>
      <bottom style="thin">
        <color indexed="64"/>
      </bottom>
      <diagonal/>
    </border>
    <border>
      <left/>
      <right style="thin">
        <color indexed="64"/>
      </right>
      <top/>
      <bottom style="thin">
        <color indexed="64"/>
      </bottom>
      <diagonal/>
    </border>
    <border>
      <left/>
      <right/>
      <top style="thin">
        <color indexed="64"/>
      </top>
      <bottom/>
      <diagonal/>
    </border>
    <border>
      <left style="thin">
        <color indexed="64"/>
      </left>
      <right/>
      <top/>
      <bottom/>
      <diagonal/>
    </border>
    <border>
      <left/>
      <right style="thin">
        <color indexed="64"/>
      </right>
      <top/>
      <bottom/>
      <diagonal/>
    </border>
    <border>
      <left/>
      <right/>
      <top/>
      <bottom style="thin">
        <color indexed="64"/>
      </bottom>
      <diagonal/>
    </border>
    <border>
      <left style="thin">
        <color theme="9" tint="-0.499984740745262"/>
      </left>
      <right style="thin">
        <color theme="9" tint="-0.499984740745262"/>
      </right>
      <top/>
      <bottom style="thin">
        <color theme="9" tint="-0.499984740745262"/>
      </bottom>
      <diagonal/>
    </border>
    <border>
      <left/>
      <right/>
      <top style="thin">
        <color theme="9" tint="-0.499984740745262"/>
      </top>
      <bottom/>
      <diagonal/>
    </border>
    <border>
      <left style="thin">
        <color rgb="FF2E9EB6"/>
      </left>
      <right style="thin">
        <color rgb="FF2E9EB6"/>
      </right>
      <top style="thin">
        <color rgb="FF2E9EB6"/>
      </top>
      <bottom style="thin">
        <color rgb="FF2E9EB6"/>
      </bottom>
      <diagonal/>
    </border>
    <border>
      <left style="thin">
        <color rgb="FF2E9EB6"/>
      </left>
      <right/>
      <top style="thin">
        <color rgb="FF2E9EB6"/>
      </top>
      <bottom style="thin">
        <color rgb="FF2E9EB6"/>
      </bottom>
      <diagonal/>
    </border>
    <border>
      <left/>
      <right/>
      <top style="thin">
        <color rgb="FF2E9EB6"/>
      </top>
      <bottom style="thin">
        <color rgb="FF2E9EB6"/>
      </bottom>
      <diagonal/>
    </border>
    <border>
      <left/>
      <right style="thin">
        <color rgb="FF2E9EB6"/>
      </right>
      <top style="thin">
        <color rgb="FF2E9EB6"/>
      </top>
      <bottom style="thin">
        <color rgb="FF2E9EB6"/>
      </bottom>
      <diagonal/>
    </border>
    <border>
      <left style="thin">
        <color rgb="FF2E9EB6"/>
      </left>
      <right style="thin">
        <color rgb="FF2E9EB6"/>
      </right>
      <top style="thin">
        <color rgb="FF2E9EB6"/>
      </top>
      <bottom style="medium">
        <color rgb="FF2E9EB6"/>
      </bottom>
      <diagonal/>
    </border>
    <border>
      <left style="thin">
        <color rgb="FF2E9EB6"/>
      </left>
      <right style="thin">
        <color rgb="FF2E9EB6"/>
      </right>
      <top/>
      <bottom style="thin">
        <color rgb="FF2E9EB6"/>
      </bottom>
      <diagonal/>
    </border>
    <border>
      <left style="thin">
        <color rgb="FF416797"/>
      </left>
      <right style="thin">
        <color rgb="FF416797"/>
      </right>
      <top style="thin">
        <color rgb="FF416797"/>
      </top>
      <bottom/>
      <diagonal/>
    </border>
    <border>
      <left style="thin">
        <color rgb="FF416797"/>
      </left>
      <right style="thin">
        <color rgb="FF416797"/>
      </right>
      <top/>
      <bottom/>
      <diagonal/>
    </border>
    <border>
      <left style="thin">
        <color rgb="FF416797"/>
      </left>
      <right style="thin">
        <color rgb="FF416797"/>
      </right>
      <top/>
      <bottom style="thin">
        <color rgb="FF416797"/>
      </bottom>
      <diagonal/>
    </border>
    <border>
      <left style="thin">
        <color rgb="FF1EA4E0"/>
      </left>
      <right style="thin">
        <color rgb="FF1EA4E0"/>
      </right>
      <top style="thin">
        <color rgb="FF1EA4E0"/>
      </top>
      <bottom/>
      <diagonal/>
    </border>
    <border>
      <left style="thin">
        <color rgb="FF1EA4E0"/>
      </left>
      <right style="thin">
        <color rgb="FF1EA4E0"/>
      </right>
      <top/>
      <bottom/>
      <diagonal/>
    </border>
    <border>
      <left style="thin">
        <color rgb="FF1EA4E0"/>
      </left>
      <right style="thin">
        <color rgb="FF1EA4E0"/>
      </right>
      <top/>
      <bottom style="thin">
        <color rgb="FF1EA4E0"/>
      </bottom>
      <diagonal/>
    </border>
    <border>
      <left style="thin">
        <color rgb="FFC18395"/>
      </left>
      <right style="thin">
        <color rgb="FFC18395"/>
      </right>
      <top style="thin">
        <color rgb="FFC18395"/>
      </top>
      <bottom/>
      <diagonal/>
    </border>
    <border>
      <left style="thin">
        <color rgb="FFC18395"/>
      </left>
      <right style="thin">
        <color rgb="FFC18395"/>
      </right>
      <top/>
      <bottom/>
      <diagonal/>
    </border>
    <border>
      <left style="thin">
        <color rgb="FFC18395"/>
      </left>
      <right style="thin">
        <color rgb="FFC18395"/>
      </right>
      <top/>
      <bottom style="thin">
        <color rgb="FFC18395"/>
      </bottom>
      <diagonal/>
    </border>
    <border>
      <left style="thin">
        <color rgb="FFACA454"/>
      </left>
      <right style="thin">
        <color rgb="FFACA454"/>
      </right>
      <top style="thin">
        <color rgb="FFACA454"/>
      </top>
      <bottom/>
      <diagonal/>
    </border>
    <border>
      <left style="thin">
        <color rgb="FFACA454"/>
      </left>
      <right style="thin">
        <color rgb="FFACA454"/>
      </right>
      <top/>
      <bottom/>
      <diagonal/>
    </border>
    <border>
      <left style="thin">
        <color rgb="FFACA454"/>
      </left>
      <right style="thin">
        <color rgb="FFACA454"/>
      </right>
      <top/>
      <bottom style="thin">
        <color rgb="FFACA454"/>
      </bottom>
      <diagonal/>
    </border>
  </borders>
  <cellStyleXfs count="1">
    <xf numFmtId="0" fontId="0" fillId="0" borderId="0"/>
  </cellStyleXfs>
  <cellXfs count="110">
    <xf numFmtId="0" fontId="0" fillId="0" borderId="0" xfId="0"/>
    <xf numFmtId="0" fontId="2" fillId="2" borderId="0" xfId="0" applyFont="1" applyFill="1" applyAlignment="1">
      <alignment vertical="center"/>
    </xf>
    <xf numFmtId="0" fontId="3" fillId="0" borderId="3" xfId="0" applyFont="1" applyBorder="1" applyAlignment="1">
      <alignment vertical="center"/>
    </xf>
    <xf numFmtId="0" fontId="2" fillId="0" borderId="4" xfId="0" applyFont="1" applyBorder="1" applyAlignment="1">
      <alignment vertical="center"/>
    </xf>
    <xf numFmtId="0" fontId="4" fillId="0" borderId="3" xfId="0" applyFont="1" applyBorder="1" applyAlignment="1">
      <alignment vertical="center"/>
    </xf>
    <xf numFmtId="0" fontId="2" fillId="0" borderId="3" xfId="0" applyFont="1" applyBorder="1" applyAlignment="1">
      <alignment vertical="center"/>
    </xf>
    <xf numFmtId="0" fontId="5" fillId="0" borderId="3" xfId="0" applyFont="1" applyBorder="1" applyAlignment="1">
      <alignment vertical="center"/>
    </xf>
    <xf numFmtId="0" fontId="6" fillId="0" borderId="3" xfId="0" applyFont="1" applyBorder="1" applyAlignment="1">
      <alignment vertical="center"/>
    </xf>
    <xf numFmtId="0" fontId="6" fillId="3" borderId="0" xfId="0" applyFont="1" applyFill="1" applyAlignment="1">
      <alignment vertical="center"/>
    </xf>
    <xf numFmtId="0" fontId="6" fillId="0" borderId="4" xfId="0" applyFont="1" applyBorder="1" applyAlignment="1">
      <alignment vertical="center"/>
    </xf>
    <xf numFmtId="0" fontId="8" fillId="0" borderId="3" xfId="0" applyFont="1" applyBorder="1" applyAlignment="1">
      <alignment vertical="center"/>
    </xf>
    <xf numFmtId="0" fontId="2" fillId="0" borderId="5" xfId="0" applyFont="1" applyBorder="1" applyAlignment="1">
      <alignment vertical="center"/>
    </xf>
    <xf numFmtId="0" fontId="2" fillId="0" borderId="0" xfId="0" applyFont="1" applyAlignment="1">
      <alignment horizontal="center" vertical="center" wrapText="1"/>
    </xf>
    <xf numFmtId="0" fontId="10" fillId="0" borderId="0" xfId="0" applyFont="1" applyAlignment="1">
      <alignment horizontal="center" vertical="center" wrapText="1"/>
    </xf>
    <xf numFmtId="0" fontId="2" fillId="0" borderId="0" xfId="0" applyFont="1" applyAlignment="1">
      <alignment vertical="center" wrapText="1"/>
    </xf>
    <xf numFmtId="0" fontId="1" fillId="0" borderId="0" xfId="0" applyFont="1" applyAlignment="1">
      <alignment vertical="center" wrapText="1"/>
    </xf>
    <xf numFmtId="0" fontId="9" fillId="0" borderId="0" xfId="0" applyFont="1" applyAlignment="1">
      <alignment horizontal="center" vertical="center" wrapText="1"/>
    </xf>
    <xf numFmtId="0" fontId="2" fillId="0" borderId="6" xfId="0" applyFont="1" applyBorder="1" applyAlignment="1">
      <alignment vertical="center"/>
    </xf>
    <xf numFmtId="0" fontId="11" fillId="0" borderId="3" xfId="0" applyFont="1" applyBorder="1" applyAlignment="1">
      <alignment horizontal="center" vertical="center"/>
    </xf>
    <xf numFmtId="0" fontId="11" fillId="0" borderId="4" xfId="0" applyFont="1" applyBorder="1" applyAlignment="1">
      <alignment horizontal="center" vertical="center"/>
    </xf>
    <xf numFmtId="0" fontId="12" fillId="0" borderId="3" xfId="0" applyFont="1" applyBorder="1" applyAlignment="1">
      <alignment vertical="center"/>
    </xf>
    <xf numFmtId="0" fontId="7" fillId="0" borderId="3" xfId="0" applyFont="1" applyBorder="1" applyAlignment="1">
      <alignment vertical="center"/>
    </xf>
    <xf numFmtId="0" fontId="7" fillId="0" borderId="4" xfId="0" applyFont="1" applyBorder="1" applyAlignment="1">
      <alignment vertical="center"/>
    </xf>
    <xf numFmtId="0" fontId="2" fillId="0" borderId="19" xfId="0" applyFont="1" applyBorder="1" applyAlignment="1">
      <alignment horizontal="left" vertical="center" wrapText="1"/>
    </xf>
    <xf numFmtId="0" fontId="2" fillId="0" borderId="19" xfId="0" applyFont="1" applyBorder="1" applyAlignment="1">
      <alignment horizontal="center" vertical="center" wrapText="1"/>
    </xf>
    <xf numFmtId="0" fontId="1" fillId="9" borderId="20" xfId="0" applyFont="1" applyFill="1" applyBorder="1" applyAlignment="1">
      <alignment horizontal="center" vertical="center" wrapText="1"/>
    </xf>
    <xf numFmtId="0" fontId="2" fillId="9" borderId="21" xfId="0" applyFont="1" applyFill="1" applyBorder="1" applyAlignment="1">
      <alignment horizontal="center" vertical="center" wrapText="1"/>
    </xf>
    <xf numFmtId="0" fontId="2" fillId="9" borderId="22" xfId="0" applyFont="1" applyFill="1" applyBorder="1" applyAlignment="1">
      <alignment horizontal="center" vertical="center" wrapText="1"/>
    </xf>
    <xf numFmtId="0" fontId="2" fillId="0" borderId="24" xfId="0" applyFont="1" applyBorder="1" applyAlignment="1">
      <alignment horizontal="center" vertical="center" wrapText="1"/>
    </xf>
    <xf numFmtId="0" fontId="1" fillId="9" borderId="23" xfId="0" applyFont="1" applyFill="1" applyBorder="1" applyAlignment="1">
      <alignment horizontal="center" vertical="center" wrapText="1"/>
    </xf>
    <xf numFmtId="0" fontId="2" fillId="0" borderId="24" xfId="0" applyFont="1" applyBorder="1" applyAlignment="1">
      <alignment horizontal="left" vertical="center" wrapText="1"/>
    </xf>
    <xf numFmtId="0" fontId="2" fillId="0" borderId="0" xfId="0" applyFont="1" applyAlignment="1">
      <alignment horizontal="left" vertical="center" wrapText="1"/>
    </xf>
    <xf numFmtId="0" fontId="2" fillId="9" borderId="21" xfId="0" applyFont="1" applyFill="1" applyBorder="1" applyAlignment="1">
      <alignment horizontal="left" vertical="center" wrapText="1"/>
    </xf>
    <xf numFmtId="0" fontId="9" fillId="0" borderId="19" xfId="0" applyFont="1" applyBorder="1" applyAlignment="1">
      <alignment horizontal="left" vertical="center" wrapText="1"/>
    </xf>
    <xf numFmtId="0" fontId="6" fillId="0" borderId="4" xfId="0" applyFont="1" applyBorder="1" applyAlignment="1">
      <alignment vertical="center" wrapText="1"/>
    </xf>
    <xf numFmtId="0" fontId="10" fillId="9" borderId="19" xfId="0" applyFont="1" applyFill="1" applyBorder="1" applyAlignment="1">
      <alignment vertical="center" wrapText="1"/>
    </xf>
    <xf numFmtId="0" fontId="1" fillId="9" borderId="7" xfId="0" applyFont="1" applyFill="1" applyBorder="1" applyAlignment="1">
      <alignment horizontal="center" vertical="center" wrapText="1"/>
    </xf>
    <xf numFmtId="0" fontId="1" fillId="9" borderId="17" xfId="0" applyFont="1" applyFill="1" applyBorder="1" applyAlignment="1">
      <alignment horizontal="center" vertical="center" wrapText="1"/>
    </xf>
    <xf numFmtId="0" fontId="2" fillId="9" borderId="0" xfId="0" applyFont="1" applyFill="1" applyAlignment="1">
      <alignment horizontal="center" vertical="center" wrapText="1"/>
    </xf>
    <xf numFmtId="0" fontId="10" fillId="12" borderId="8" xfId="0" applyFont="1" applyFill="1" applyBorder="1" applyAlignment="1">
      <alignment horizontal="center" vertical="center" wrapText="1"/>
    </xf>
    <xf numFmtId="0" fontId="2" fillId="12" borderId="0" xfId="0" applyFont="1" applyFill="1" applyAlignment="1">
      <alignment horizontal="center" vertical="center" wrapText="1"/>
    </xf>
    <xf numFmtId="0" fontId="10" fillId="13" borderId="8" xfId="0" applyFont="1" applyFill="1" applyBorder="1" applyAlignment="1">
      <alignment horizontal="center" vertical="center" wrapText="1"/>
    </xf>
    <xf numFmtId="0" fontId="2" fillId="13" borderId="0" xfId="0" applyFont="1" applyFill="1" applyAlignment="1">
      <alignment horizontal="center" vertical="center" wrapText="1"/>
    </xf>
    <xf numFmtId="0" fontId="10" fillId="14" borderId="8" xfId="0" applyFont="1" applyFill="1" applyBorder="1" applyAlignment="1">
      <alignment horizontal="center" vertical="center" wrapText="1"/>
    </xf>
    <xf numFmtId="0" fontId="2" fillId="14" borderId="0" xfId="0" applyFont="1" applyFill="1" applyAlignment="1">
      <alignment horizontal="center" vertical="center" wrapText="1"/>
    </xf>
    <xf numFmtId="0" fontId="10" fillId="15" borderId="8" xfId="0" applyFont="1" applyFill="1" applyBorder="1" applyAlignment="1">
      <alignment horizontal="center" vertical="center" wrapText="1"/>
    </xf>
    <xf numFmtId="0" fontId="2" fillId="15" borderId="0" xfId="0" applyFont="1" applyFill="1" applyAlignment="1">
      <alignment horizontal="center" vertical="center" wrapText="1"/>
    </xf>
    <xf numFmtId="0" fontId="10" fillId="16" borderId="8" xfId="0" applyFont="1" applyFill="1" applyBorder="1" applyAlignment="1">
      <alignment horizontal="center" vertical="center" wrapText="1"/>
    </xf>
    <xf numFmtId="0" fontId="2" fillId="16" borderId="0" xfId="0" applyFont="1" applyFill="1" applyAlignment="1">
      <alignment horizontal="center" vertical="center" wrapText="1"/>
    </xf>
    <xf numFmtId="0" fontId="2" fillId="4" borderId="0" xfId="0" applyFont="1" applyFill="1" applyAlignment="1">
      <alignment horizontal="center" vertical="center" wrapText="1"/>
    </xf>
    <xf numFmtId="0" fontId="1" fillId="0" borderId="0" xfId="0" applyFont="1" applyAlignment="1">
      <alignment horizontal="right" vertical="center" wrapText="1"/>
    </xf>
    <xf numFmtId="0" fontId="10" fillId="0" borderId="0" xfId="0" applyFont="1" applyAlignment="1">
      <alignment horizontal="left" vertical="center" wrapText="1"/>
    </xf>
    <xf numFmtId="0" fontId="1" fillId="0" borderId="0" xfId="0" applyFont="1" applyAlignment="1">
      <alignment horizontal="left" vertical="center" wrapText="1"/>
    </xf>
    <xf numFmtId="0" fontId="1" fillId="0" borderId="0" xfId="0" applyFont="1" applyAlignment="1">
      <alignment horizontal="center" vertical="center" wrapText="1"/>
    </xf>
    <xf numFmtId="0" fontId="5" fillId="0" borderId="3" xfId="0" applyFont="1" applyBorder="1" applyAlignment="1">
      <alignment vertical="center"/>
    </xf>
    <xf numFmtId="0" fontId="5" fillId="0" borderId="4" xfId="0" applyFont="1" applyBorder="1" applyAlignment="1">
      <alignment vertical="center"/>
    </xf>
    <xf numFmtId="0" fontId="6" fillId="0" borderId="3" xfId="0" applyFont="1" applyBorder="1" applyAlignment="1">
      <alignment vertical="center"/>
    </xf>
    <xf numFmtId="0" fontId="6" fillId="0" borderId="4" xfId="0" applyFont="1" applyBorder="1" applyAlignment="1">
      <alignment vertical="center"/>
    </xf>
    <xf numFmtId="0" fontId="1" fillId="10" borderId="3" xfId="0" applyFont="1" applyFill="1" applyBorder="1" applyAlignment="1">
      <alignment horizontal="center" vertical="center" wrapText="1"/>
    </xf>
    <xf numFmtId="0" fontId="1" fillId="10" borderId="4" xfId="0" applyFont="1" applyFill="1" applyBorder="1" applyAlignment="1">
      <alignment horizontal="center" vertical="center" wrapText="1"/>
    </xf>
    <xf numFmtId="0" fontId="7" fillId="0" borderId="3" xfId="0" applyFont="1" applyBorder="1" applyAlignment="1">
      <alignment vertical="center"/>
    </xf>
    <xf numFmtId="0" fontId="7" fillId="0" borderId="4" xfId="0" applyFont="1" applyBorder="1" applyAlignment="1">
      <alignment vertical="center"/>
    </xf>
    <xf numFmtId="0" fontId="1" fillId="11" borderId="1" xfId="0" applyFont="1" applyFill="1" applyBorder="1" applyAlignment="1">
      <alignment horizontal="center" vertical="center"/>
    </xf>
    <xf numFmtId="0" fontId="1" fillId="11" borderId="2" xfId="0" applyFont="1" applyFill="1" applyBorder="1" applyAlignment="1">
      <alignment horizontal="center" vertical="center"/>
    </xf>
    <xf numFmtId="0" fontId="12" fillId="0" borderId="3" xfId="0" applyFont="1" applyBorder="1" applyAlignment="1">
      <alignment vertical="center"/>
    </xf>
    <xf numFmtId="0" fontId="4" fillId="0" borderId="4" xfId="0" applyFont="1" applyBorder="1" applyAlignment="1">
      <alignment vertical="center"/>
    </xf>
    <xf numFmtId="0" fontId="11" fillId="0" borderId="3" xfId="0" applyFont="1" applyBorder="1" applyAlignment="1">
      <alignment horizontal="center" vertical="center"/>
    </xf>
    <xf numFmtId="0" fontId="11" fillId="0" borderId="4" xfId="0" applyFont="1" applyBorder="1" applyAlignment="1">
      <alignment horizontal="center" vertical="center"/>
    </xf>
    <xf numFmtId="0" fontId="1" fillId="9" borderId="19" xfId="0" applyFont="1" applyFill="1" applyBorder="1" applyAlignment="1">
      <alignment horizontal="right" vertical="center" wrapText="1"/>
    </xf>
    <xf numFmtId="0" fontId="1" fillId="10" borderId="19" xfId="0" applyFont="1" applyFill="1" applyBorder="1" applyAlignment="1">
      <alignment horizontal="center" vertical="center" wrapText="1"/>
    </xf>
    <xf numFmtId="0" fontId="2" fillId="0" borderId="19" xfId="0" applyFont="1" applyBorder="1" applyAlignment="1">
      <alignment horizontal="left" vertical="center" wrapText="1"/>
    </xf>
    <xf numFmtId="0" fontId="1" fillId="4" borderId="24" xfId="0" applyFont="1" applyFill="1" applyBorder="1" applyAlignment="1">
      <alignment horizontal="center" vertical="center" wrapText="1"/>
    </xf>
    <xf numFmtId="0" fontId="1" fillId="4" borderId="19" xfId="0" applyFont="1" applyFill="1" applyBorder="1" applyAlignment="1">
      <alignment horizontal="center" vertical="center" wrapText="1"/>
    </xf>
    <xf numFmtId="0" fontId="1" fillId="7" borderId="19" xfId="0" applyFont="1" applyFill="1" applyBorder="1" applyAlignment="1">
      <alignment horizontal="center" vertical="center" wrapText="1"/>
    </xf>
    <xf numFmtId="0" fontId="1" fillId="8" borderId="19" xfId="0" applyFont="1" applyFill="1" applyBorder="1" applyAlignment="1">
      <alignment horizontal="center" vertical="center" wrapText="1"/>
    </xf>
    <xf numFmtId="0" fontId="1" fillId="5" borderId="19" xfId="0" applyFont="1" applyFill="1" applyBorder="1" applyAlignment="1">
      <alignment horizontal="center" vertical="center" wrapText="1"/>
    </xf>
    <xf numFmtId="0" fontId="1" fillId="6" borderId="19" xfId="0" applyFont="1" applyFill="1" applyBorder="1" applyAlignment="1">
      <alignment horizontal="center" vertical="center" wrapText="1"/>
    </xf>
    <xf numFmtId="0" fontId="1" fillId="8" borderId="0" xfId="0" applyFont="1" applyFill="1" applyAlignment="1">
      <alignment horizontal="center" vertical="center" wrapText="1"/>
    </xf>
    <xf numFmtId="0" fontId="2" fillId="0" borderId="9" xfId="0" applyFont="1" applyBorder="1" applyAlignment="1">
      <alignment horizontal="center" vertical="center" wrapText="1"/>
    </xf>
    <xf numFmtId="0" fontId="2" fillId="0" borderId="10" xfId="0" applyFont="1" applyBorder="1" applyAlignment="1">
      <alignment horizontal="center" vertical="center" wrapText="1"/>
    </xf>
    <xf numFmtId="0" fontId="2" fillId="0" borderId="14" xfId="0" applyFont="1" applyBorder="1" applyAlignment="1">
      <alignment horizontal="center" vertical="center" wrapText="1"/>
    </xf>
    <xf numFmtId="0" fontId="2" fillId="0" borderId="15" xfId="0" applyFont="1" applyBorder="1" applyAlignment="1">
      <alignment horizontal="center" vertical="center" wrapText="1"/>
    </xf>
    <xf numFmtId="0" fontId="2" fillId="0" borderId="11" xfId="0" applyFont="1" applyBorder="1" applyAlignment="1">
      <alignment horizontal="center" vertical="center" wrapText="1"/>
    </xf>
    <xf numFmtId="0" fontId="2" fillId="0" borderId="12" xfId="0" applyFont="1" applyBorder="1" applyAlignment="1">
      <alignment horizontal="center" vertical="center" wrapText="1"/>
    </xf>
    <xf numFmtId="0" fontId="2" fillId="0" borderId="13" xfId="0" applyFont="1" applyBorder="1" applyAlignment="1">
      <alignment horizontal="center" vertical="center" wrapText="1"/>
    </xf>
    <xf numFmtId="0" fontId="2" fillId="0" borderId="0" xfId="0" applyFont="1" applyAlignment="1">
      <alignment horizontal="center" vertical="center" wrapText="1"/>
    </xf>
    <xf numFmtId="0" fontId="2" fillId="0" borderId="16" xfId="0" applyFont="1" applyBorder="1" applyAlignment="1">
      <alignment horizontal="center" vertical="center" wrapText="1"/>
    </xf>
    <xf numFmtId="0" fontId="1" fillId="9" borderId="18" xfId="0" applyFont="1" applyFill="1" applyBorder="1" applyAlignment="1">
      <alignment horizontal="center" vertical="center" wrapText="1"/>
    </xf>
    <xf numFmtId="0" fontId="1" fillId="9" borderId="0" xfId="0" applyFont="1" applyFill="1" applyAlignment="1">
      <alignment horizontal="center" vertical="center" wrapText="1"/>
    </xf>
    <xf numFmtId="0" fontId="1" fillId="4" borderId="0" xfId="0" applyFont="1" applyFill="1" applyAlignment="1">
      <alignment horizontal="center" vertical="center" wrapText="1"/>
    </xf>
    <xf numFmtId="0" fontId="1" fillId="5" borderId="0" xfId="0" applyFont="1" applyFill="1" applyAlignment="1">
      <alignment horizontal="center" vertical="center" wrapText="1"/>
    </xf>
    <xf numFmtId="0" fontId="1" fillId="6" borderId="0" xfId="0" applyFont="1" applyFill="1" applyAlignment="1">
      <alignment horizontal="center" vertical="center" wrapText="1"/>
    </xf>
    <xf numFmtId="0" fontId="1" fillId="7" borderId="0" xfId="0" applyFont="1" applyFill="1" applyAlignment="1">
      <alignment horizontal="center" vertical="center" wrapText="1"/>
    </xf>
    <xf numFmtId="0" fontId="1" fillId="4" borderId="25" xfId="0" applyFont="1" applyFill="1" applyBorder="1" applyAlignment="1">
      <alignment horizontal="center" vertical="center" wrapText="1"/>
    </xf>
    <xf numFmtId="0" fontId="1" fillId="4" borderId="26" xfId="0" applyFont="1" applyFill="1" applyBorder="1" applyAlignment="1">
      <alignment horizontal="center" vertical="center" wrapText="1"/>
    </xf>
    <xf numFmtId="0" fontId="1" fillId="4" borderId="27" xfId="0" applyFont="1" applyFill="1" applyBorder="1" applyAlignment="1">
      <alignment horizontal="center" vertical="center" wrapText="1"/>
    </xf>
    <xf numFmtId="0" fontId="1" fillId="5" borderId="28" xfId="0" applyFont="1" applyFill="1" applyBorder="1" applyAlignment="1">
      <alignment horizontal="center" vertical="center" wrapText="1"/>
    </xf>
    <xf numFmtId="0" fontId="1" fillId="5" borderId="29" xfId="0" applyFont="1" applyFill="1" applyBorder="1" applyAlignment="1">
      <alignment horizontal="center" vertical="center" wrapText="1"/>
    </xf>
    <xf numFmtId="0" fontId="1" fillId="5" borderId="30" xfId="0" applyFont="1" applyFill="1" applyBorder="1" applyAlignment="1">
      <alignment horizontal="center" vertical="center" wrapText="1"/>
    </xf>
    <xf numFmtId="0" fontId="1" fillId="6" borderId="31" xfId="0" applyFont="1" applyFill="1" applyBorder="1" applyAlignment="1">
      <alignment horizontal="center" vertical="center" wrapText="1"/>
    </xf>
    <xf numFmtId="0" fontId="1" fillId="6" borderId="32" xfId="0" applyFont="1" applyFill="1" applyBorder="1" applyAlignment="1">
      <alignment horizontal="center" vertical="center" wrapText="1"/>
    </xf>
    <xf numFmtId="0" fontId="1" fillId="6" borderId="33" xfId="0" applyFont="1" applyFill="1" applyBorder="1" applyAlignment="1">
      <alignment horizontal="center" vertical="center" wrapText="1"/>
    </xf>
    <xf numFmtId="0" fontId="1" fillId="7" borderId="34" xfId="0" applyFont="1" applyFill="1" applyBorder="1" applyAlignment="1">
      <alignment horizontal="center" vertical="center" wrapText="1"/>
    </xf>
    <xf numFmtId="0" fontId="1" fillId="7" borderId="35" xfId="0" applyFont="1" applyFill="1" applyBorder="1" applyAlignment="1">
      <alignment horizontal="center" vertical="center" wrapText="1"/>
    </xf>
    <xf numFmtId="0" fontId="1" fillId="7" borderId="36" xfId="0" applyFont="1" applyFill="1" applyBorder="1" applyAlignment="1">
      <alignment horizontal="center" vertical="center" wrapText="1"/>
    </xf>
    <xf numFmtId="0" fontId="1" fillId="8" borderId="25" xfId="0" applyFont="1" applyFill="1" applyBorder="1" applyAlignment="1">
      <alignment horizontal="center" vertical="center" wrapText="1"/>
    </xf>
    <xf numFmtId="0" fontId="1" fillId="8" borderId="26" xfId="0" applyFont="1" applyFill="1" applyBorder="1" applyAlignment="1">
      <alignment horizontal="center" vertical="center" wrapText="1"/>
    </xf>
    <xf numFmtId="0" fontId="1" fillId="8" borderId="27" xfId="0" applyFont="1" applyFill="1" applyBorder="1" applyAlignment="1">
      <alignment horizontal="center" vertical="center" wrapText="1"/>
    </xf>
    <xf numFmtId="0" fontId="10" fillId="0" borderId="20" xfId="0" applyFont="1" applyBorder="1" applyAlignment="1">
      <alignment horizontal="left" vertical="center" wrapText="1"/>
    </xf>
    <xf numFmtId="0" fontId="10" fillId="0" borderId="22" xfId="0" applyFont="1" applyBorder="1" applyAlignment="1">
      <alignment horizontal="left" vertical="center" wrapText="1"/>
    </xf>
  </cellXfs>
  <cellStyles count="1">
    <cellStyle name="Normal" xfId="0" builtinId="0"/>
  </cellStyles>
  <dxfs count="0"/>
  <tableStyles count="0" defaultTableStyle="TableStyleMedium2" defaultPivotStyle="PivotStyleLight16"/>
  <colors>
    <mruColors>
      <color rgb="FF2E9EB6"/>
      <color rgb="FF666366"/>
      <color rgb="FFACA454"/>
      <color rgb="FFC18395"/>
      <color rgb="FF1EA4E0"/>
      <color rgb="FF416797"/>
      <color rgb="FF47A8B2"/>
      <color rgb="FF98D2D2"/>
      <color rgb="FF56C3E9"/>
      <color rgb="FF00709E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13" Type="http://schemas.openxmlformats.org/officeDocument/2006/relationships/customXml" Target="../customXml/item3.xml"/><Relationship Id="rId3" Type="http://schemas.openxmlformats.org/officeDocument/2006/relationships/worksheet" Target="worksheets/sheet3.xml"/><Relationship Id="rId7" Type="http://schemas.openxmlformats.org/officeDocument/2006/relationships/externalLink" Target="externalLinks/externalLink1.xml"/><Relationship Id="rId12" Type="http://schemas.openxmlformats.org/officeDocument/2006/relationships/customXml" Target="../customXml/item2.xml"/><Relationship Id="rId2" Type="http://schemas.openxmlformats.org/officeDocument/2006/relationships/worksheet" Target="worksheets/sheet2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customXml" Target="../customXml/item1.xml"/><Relationship Id="rId5" Type="http://schemas.openxmlformats.org/officeDocument/2006/relationships/worksheet" Target="worksheets/sheet5.xml"/><Relationship Id="rId10" Type="http://schemas.openxmlformats.org/officeDocument/2006/relationships/sharedStrings" Target="sharedStrings.xml"/><Relationship Id="rId4" Type="http://schemas.openxmlformats.org/officeDocument/2006/relationships/worksheet" Target="worksheets/sheet4.xml"/><Relationship Id="rId9" Type="http://schemas.openxmlformats.org/officeDocument/2006/relationships/styles" Target="styles.xml"/><Relationship Id="rId14" Type="http://schemas.openxmlformats.org/officeDocument/2006/relationships/customXml" Target="../customXml/item4.xml"/></Relationships>
</file>

<file path=xl/drawing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image" Target="../media/image1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xl/drawing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image" Target="../media/image1.png"/><Relationship Id="rId4" Type="http://schemas.openxmlformats.org/officeDocument/2006/relationships/image" Target="../media/image8.png"/></Relationships>
</file>

<file path=xl/drawing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image" Target="../media/image1.png"/></Relationships>
</file>

<file path=xl/drawing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13" Type="http://schemas.openxmlformats.org/officeDocument/2006/relationships/image" Target="../media/image23.svg"/><Relationship Id="rId3" Type="http://schemas.openxmlformats.org/officeDocument/2006/relationships/image" Target="../media/image13.png"/><Relationship Id="rId7" Type="http://schemas.openxmlformats.org/officeDocument/2006/relationships/image" Target="../media/image17.svg"/><Relationship Id="rId12" Type="http://schemas.openxmlformats.org/officeDocument/2006/relationships/image" Target="../media/image22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png"/><Relationship Id="rId11" Type="http://schemas.openxmlformats.org/officeDocument/2006/relationships/image" Target="../media/image21.svg"/><Relationship Id="rId5" Type="http://schemas.openxmlformats.org/officeDocument/2006/relationships/image" Target="../media/image15.svg"/><Relationship Id="rId10" Type="http://schemas.openxmlformats.org/officeDocument/2006/relationships/image" Target="../media/image20.png"/><Relationship Id="rId4" Type="http://schemas.openxmlformats.org/officeDocument/2006/relationships/image" Target="../media/image14.png"/><Relationship Id="rId9" Type="http://schemas.openxmlformats.org/officeDocument/2006/relationships/image" Target="../media/image19.svg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28575</xdr:colOff>
      <xdr:row>94</xdr:row>
      <xdr:rowOff>47625</xdr:rowOff>
    </xdr:from>
    <xdr:to>
      <xdr:col>1</xdr:col>
      <xdr:colOff>1638099</xdr:colOff>
      <xdr:row>102</xdr:row>
      <xdr:rowOff>18863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68A3EC72-CA81-4F55-9CF2-0B7D4C74B7BA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409575" y="19383375"/>
          <a:ext cx="1609524" cy="1495238"/>
        </a:xfrm>
        <a:prstGeom prst="rect">
          <a:avLst/>
        </a:prstGeom>
      </xdr:spPr>
    </xdr:pic>
    <xdr:clientData/>
  </xdr:twoCellAnchor>
  <xdr:twoCellAnchor editAs="oneCell">
    <xdr:from>
      <xdr:col>0</xdr:col>
      <xdr:colOff>327932</xdr:colOff>
      <xdr:row>107</xdr:row>
      <xdr:rowOff>13607</xdr:rowOff>
    </xdr:from>
    <xdr:to>
      <xdr:col>1</xdr:col>
      <xdr:colOff>1556456</xdr:colOff>
      <xdr:row>114</xdr:row>
      <xdr:rowOff>175345</xdr:rowOff>
    </xdr:to>
    <xdr:pic>
      <xdr:nvPicPr>
        <xdr:cNvPr id="3" name="Picture 2">
          <a:extLst>
            <a:ext uri="{FF2B5EF4-FFF2-40B4-BE49-F238E27FC236}">
              <a16:creationId xmlns:a16="http://schemas.microsoft.com/office/drawing/2014/main" id="{43D48EC1-5BA1-43DF-8FE3-92295028B065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327932" y="21835382"/>
          <a:ext cx="1609524" cy="1495238"/>
        </a:xfrm>
        <a:prstGeom prst="rect">
          <a:avLst/>
        </a:prstGeom>
      </xdr:spPr>
    </xdr:pic>
    <xdr:clientData/>
  </xdr:twoCellAnchor>
  <xdr:twoCellAnchor editAs="oneCell">
    <xdr:from>
      <xdr:col>1</xdr:col>
      <xdr:colOff>4371975</xdr:colOff>
      <xdr:row>32</xdr:row>
      <xdr:rowOff>190500</xdr:rowOff>
    </xdr:from>
    <xdr:to>
      <xdr:col>1</xdr:col>
      <xdr:colOff>11715750</xdr:colOff>
      <xdr:row>40</xdr:row>
      <xdr:rowOff>132638</xdr:rowOff>
    </xdr:to>
    <xdr:pic>
      <xdr:nvPicPr>
        <xdr:cNvPr id="7" name="Picture 6">
          <a:extLst>
            <a:ext uri="{FF2B5EF4-FFF2-40B4-BE49-F238E27FC236}">
              <a16:creationId xmlns:a16="http://schemas.microsoft.com/office/drawing/2014/main" id="{59A202CC-A0F0-1FA1-6F0B-E140FE1C24D2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4752975" y="7181850"/>
          <a:ext cx="7343775" cy="1532813"/>
        </a:xfrm>
        <a:prstGeom prst="rect">
          <a:avLst/>
        </a:prstGeom>
      </xdr:spPr>
    </xdr:pic>
    <xdr:clientData/>
  </xdr:twoCellAnchor>
  <xdr:twoCellAnchor editAs="oneCell">
    <xdr:from>
      <xdr:col>1</xdr:col>
      <xdr:colOff>1000125</xdr:colOff>
      <xdr:row>57</xdr:row>
      <xdr:rowOff>66674</xdr:rowOff>
    </xdr:from>
    <xdr:to>
      <xdr:col>1</xdr:col>
      <xdr:colOff>6111598</xdr:colOff>
      <xdr:row>70</xdr:row>
      <xdr:rowOff>9525</xdr:rowOff>
    </xdr:to>
    <xdr:pic>
      <xdr:nvPicPr>
        <xdr:cNvPr id="8" name="Picture 7">
          <a:extLst>
            <a:ext uri="{FF2B5EF4-FFF2-40B4-BE49-F238E27FC236}">
              <a16:creationId xmlns:a16="http://schemas.microsoft.com/office/drawing/2014/main" id="{6C6E8932-8A3B-CA18-4006-C7B5491C7D56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"/>
        <a:stretch>
          <a:fillRect/>
        </a:stretch>
      </xdr:blipFill>
      <xdr:spPr>
        <a:xfrm>
          <a:off x="1381125" y="11934824"/>
          <a:ext cx="5111473" cy="2419351"/>
        </a:xfrm>
        <a:prstGeom prst="rect">
          <a:avLst/>
        </a:prstGeom>
      </xdr:spPr>
    </xdr:pic>
    <xdr:clientData/>
  </xdr:twoCellAnchor>
  <xdr:twoCellAnchor editAs="oneCell">
    <xdr:from>
      <xdr:col>1</xdr:col>
      <xdr:colOff>104776</xdr:colOff>
      <xdr:row>73</xdr:row>
      <xdr:rowOff>180976</xdr:rowOff>
    </xdr:from>
    <xdr:to>
      <xdr:col>1</xdr:col>
      <xdr:colOff>7591426</xdr:colOff>
      <xdr:row>84</xdr:row>
      <xdr:rowOff>29718</xdr:rowOff>
    </xdr:to>
    <xdr:pic>
      <xdr:nvPicPr>
        <xdr:cNvPr id="9" name="Picture 8">
          <a:extLst>
            <a:ext uri="{FF2B5EF4-FFF2-40B4-BE49-F238E27FC236}">
              <a16:creationId xmlns:a16="http://schemas.microsoft.com/office/drawing/2014/main" id="{5F7C9A37-54F9-BCCA-7D43-54AA3DBCAEEB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4"/>
        <a:stretch>
          <a:fillRect/>
        </a:stretch>
      </xdr:blipFill>
      <xdr:spPr>
        <a:xfrm>
          <a:off x="485776" y="15106651"/>
          <a:ext cx="7486650" cy="1944242"/>
        </a:xfrm>
        <a:prstGeom prst="rect">
          <a:avLst/>
        </a:prstGeom>
      </xdr:spPr>
    </xdr:pic>
    <xdr:clientData/>
  </xdr:twoCellAnchor>
  <xdr:twoCellAnchor editAs="oneCell">
    <xdr:from>
      <xdr:col>1</xdr:col>
      <xdr:colOff>3933825</xdr:colOff>
      <xdr:row>15</xdr:row>
      <xdr:rowOff>9526</xdr:rowOff>
    </xdr:from>
    <xdr:to>
      <xdr:col>1</xdr:col>
      <xdr:colOff>11430000</xdr:colOff>
      <xdr:row>22</xdr:row>
      <xdr:rowOff>4651</xdr:rowOff>
    </xdr:to>
    <xdr:pic>
      <xdr:nvPicPr>
        <xdr:cNvPr id="4" name="Picture 3">
          <a:extLst>
            <a:ext uri="{FF2B5EF4-FFF2-40B4-BE49-F238E27FC236}">
              <a16:creationId xmlns:a16="http://schemas.microsoft.com/office/drawing/2014/main" id="{6964272F-BE7C-5796-0B84-9C5F48CE6817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5"/>
        <a:stretch>
          <a:fillRect/>
        </a:stretch>
      </xdr:blipFill>
      <xdr:spPr>
        <a:xfrm>
          <a:off x="4314825" y="3667126"/>
          <a:ext cx="7496175" cy="1395300"/>
        </a:xfrm>
        <a:prstGeom prst="rect">
          <a:avLst/>
        </a:prstGeom>
      </xdr:spPr>
    </xdr:pic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28575</xdr:colOff>
      <xdr:row>84</xdr:row>
      <xdr:rowOff>66675</xdr:rowOff>
    </xdr:from>
    <xdr:to>
      <xdr:col>1</xdr:col>
      <xdr:colOff>1638099</xdr:colOff>
      <xdr:row>92</xdr:row>
      <xdr:rowOff>37913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887A18B5-4FB0-4A93-B669-1BE07CA8D99E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409575" y="19440525"/>
          <a:ext cx="1609524" cy="1495238"/>
        </a:xfrm>
        <a:prstGeom prst="rect">
          <a:avLst/>
        </a:prstGeom>
      </xdr:spPr>
    </xdr:pic>
    <xdr:clientData/>
  </xdr:twoCellAnchor>
  <xdr:twoCellAnchor editAs="oneCell">
    <xdr:from>
      <xdr:col>0</xdr:col>
      <xdr:colOff>289832</xdr:colOff>
      <xdr:row>97</xdr:row>
      <xdr:rowOff>42182</xdr:rowOff>
    </xdr:from>
    <xdr:to>
      <xdr:col>1</xdr:col>
      <xdr:colOff>1518356</xdr:colOff>
      <xdr:row>105</xdr:row>
      <xdr:rowOff>13420</xdr:rowOff>
    </xdr:to>
    <xdr:pic>
      <xdr:nvPicPr>
        <xdr:cNvPr id="3" name="Picture 2">
          <a:extLst>
            <a:ext uri="{FF2B5EF4-FFF2-40B4-BE49-F238E27FC236}">
              <a16:creationId xmlns:a16="http://schemas.microsoft.com/office/drawing/2014/main" id="{D1C36CDB-D17B-4D91-AF68-E186D03C3B5C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289832" y="20016107"/>
          <a:ext cx="1609524" cy="1495238"/>
        </a:xfrm>
        <a:prstGeom prst="rect">
          <a:avLst/>
        </a:prstGeom>
      </xdr:spPr>
    </xdr:pic>
    <xdr:clientData/>
  </xdr:twoCellAnchor>
  <xdr:twoCellAnchor editAs="oneCell">
    <xdr:from>
      <xdr:col>1</xdr:col>
      <xdr:colOff>1962150</xdr:colOff>
      <xdr:row>58</xdr:row>
      <xdr:rowOff>61524</xdr:rowOff>
    </xdr:from>
    <xdr:to>
      <xdr:col>1</xdr:col>
      <xdr:colOff>6419850</xdr:colOff>
      <xdr:row>70</xdr:row>
      <xdr:rowOff>132901</xdr:rowOff>
    </xdr:to>
    <xdr:pic>
      <xdr:nvPicPr>
        <xdr:cNvPr id="7" name="Picture 6">
          <a:extLst>
            <a:ext uri="{FF2B5EF4-FFF2-40B4-BE49-F238E27FC236}">
              <a16:creationId xmlns:a16="http://schemas.microsoft.com/office/drawing/2014/main" id="{51EAB682-B927-BFBC-CDFD-1B987999A264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2343150" y="12177324"/>
          <a:ext cx="4457700" cy="2357377"/>
        </a:xfrm>
        <a:prstGeom prst="rect">
          <a:avLst/>
        </a:prstGeom>
      </xdr:spPr>
    </xdr:pic>
    <xdr:clientData/>
  </xdr:twoCellAnchor>
  <xdr:twoCellAnchor editAs="oneCell">
    <xdr:from>
      <xdr:col>1</xdr:col>
      <xdr:colOff>5257801</xdr:colOff>
      <xdr:row>32</xdr:row>
      <xdr:rowOff>56200</xdr:rowOff>
    </xdr:from>
    <xdr:to>
      <xdr:col>1</xdr:col>
      <xdr:colOff>10401301</xdr:colOff>
      <xdr:row>44</xdr:row>
      <xdr:rowOff>161519</xdr:rowOff>
    </xdr:to>
    <xdr:pic>
      <xdr:nvPicPr>
        <xdr:cNvPr id="8" name="Picture 7">
          <a:extLst>
            <a:ext uri="{FF2B5EF4-FFF2-40B4-BE49-F238E27FC236}">
              <a16:creationId xmlns:a16="http://schemas.microsoft.com/office/drawing/2014/main" id="{6A786320-0BD0-BBF1-111D-835A2BF6CC35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"/>
        <a:stretch>
          <a:fillRect/>
        </a:stretch>
      </xdr:blipFill>
      <xdr:spPr>
        <a:xfrm>
          <a:off x="5638801" y="7057075"/>
          <a:ext cx="5143500" cy="2505619"/>
        </a:xfrm>
        <a:prstGeom prst="rect">
          <a:avLst/>
        </a:prstGeom>
      </xdr:spPr>
    </xdr:pic>
    <xdr:clientData/>
  </xdr:twoCellAnchor>
  <xdr:twoCellAnchor editAs="oneCell">
    <xdr:from>
      <xdr:col>1</xdr:col>
      <xdr:colOff>5534025</xdr:colOff>
      <xdr:row>14</xdr:row>
      <xdr:rowOff>47626</xdr:rowOff>
    </xdr:from>
    <xdr:to>
      <xdr:col>1</xdr:col>
      <xdr:colOff>10572750</xdr:colOff>
      <xdr:row>21</xdr:row>
      <xdr:rowOff>111453</xdr:rowOff>
    </xdr:to>
    <xdr:pic>
      <xdr:nvPicPr>
        <xdr:cNvPr id="10" name="Picture 9">
          <a:extLst>
            <a:ext uri="{FF2B5EF4-FFF2-40B4-BE49-F238E27FC236}">
              <a16:creationId xmlns:a16="http://schemas.microsoft.com/office/drawing/2014/main" id="{F39D2F16-5DB2-8D22-5B54-1AF82184A5DD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4"/>
        <a:stretch>
          <a:fillRect/>
        </a:stretch>
      </xdr:blipFill>
      <xdr:spPr>
        <a:xfrm>
          <a:off x="5915025" y="3514726"/>
          <a:ext cx="5038725" cy="1464002"/>
        </a:xfrm>
        <a:prstGeom prst="rect">
          <a:avLst/>
        </a:prstGeom>
      </xdr:spPr>
    </xdr:pic>
    <xdr:clientData/>
  </xdr:twoCellAnchor>
</xdr:wsDr>
</file>

<file path=xl/drawings/drawing3.xml><?xml version="1.0" encoding="utf-8"?>
<xdr:wsDr xmlns:xdr="http://schemas.openxmlformats.org/drawingml/2006/spreadsheetDrawing" xmlns:a="http://schemas.openxmlformats.org/drawingml/2006/main">
  <xdr:twoCellAnchor>
    <xdr:from>
      <xdr:col>3</xdr:col>
      <xdr:colOff>638175</xdr:colOff>
      <xdr:row>8</xdr:row>
      <xdr:rowOff>152400</xdr:rowOff>
    </xdr:from>
    <xdr:to>
      <xdr:col>3</xdr:col>
      <xdr:colOff>647700</xdr:colOff>
      <xdr:row>11</xdr:row>
      <xdr:rowOff>9525</xdr:rowOff>
    </xdr:to>
    <xdr:cxnSp macro="">
      <xdr:nvCxnSpPr>
        <xdr:cNvPr id="3" name="Straight Connector 2">
          <a:extLst>
            <a:ext uri="{FF2B5EF4-FFF2-40B4-BE49-F238E27FC236}">
              <a16:creationId xmlns:a16="http://schemas.microsoft.com/office/drawing/2014/main" id="{1460C5D2-F5FD-3D95-024C-F4594D27115C}"/>
            </a:ext>
          </a:extLst>
        </xdr:cNvPr>
        <xdr:cNvCxnSpPr/>
      </xdr:nvCxnSpPr>
      <xdr:spPr>
        <a:xfrm>
          <a:off x="1781175" y="3295650"/>
          <a:ext cx="9525" cy="1000125"/>
        </a:xfrm>
        <a:prstGeom prst="line">
          <a:avLst/>
        </a:prstGeom>
        <a:ln w="28575">
          <a:solidFill>
            <a:srgbClr val="416797"/>
          </a:solidFill>
        </a:ln>
      </xdr:spPr>
      <xdr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xdr:style>
    </xdr:cxnSp>
    <xdr:clientData/>
  </xdr:twoCellAnchor>
  <xdr:twoCellAnchor>
    <xdr:from>
      <xdr:col>5</xdr:col>
      <xdr:colOff>495300</xdr:colOff>
      <xdr:row>8</xdr:row>
      <xdr:rowOff>85725</xdr:rowOff>
    </xdr:from>
    <xdr:to>
      <xdr:col>5</xdr:col>
      <xdr:colOff>495300</xdr:colOff>
      <xdr:row>15</xdr:row>
      <xdr:rowOff>0</xdr:rowOff>
    </xdr:to>
    <xdr:cxnSp macro="">
      <xdr:nvCxnSpPr>
        <xdr:cNvPr id="4" name="Straight Connector 3">
          <a:extLst>
            <a:ext uri="{FF2B5EF4-FFF2-40B4-BE49-F238E27FC236}">
              <a16:creationId xmlns:a16="http://schemas.microsoft.com/office/drawing/2014/main" id="{44C87C05-706D-48BB-9AAC-22DFB586680D}"/>
            </a:ext>
          </a:extLst>
        </xdr:cNvPr>
        <xdr:cNvCxnSpPr/>
      </xdr:nvCxnSpPr>
      <xdr:spPr>
        <a:xfrm>
          <a:off x="2971800" y="3228975"/>
          <a:ext cx="0" cy="2962275"/>
        </a:xfrm>
        <a:prstGeom prst="line">
          <a:avLst/>
        </a:prstGeom>
        <a:ln w="28575">
          <a:solidFill>
            <a:srgbClr val="416797"/>
          </a:solidFill>
        </a:ln>
      </xdr:spPr>
      <xdr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xdr:style>
    </xdr:cxnSp>
    <xdr:clientData/>
  </xdr:twoCellAnchor>
  <xdr:twoCellAnchor>
    <xdr:from>
      <xdr:col>7</xdr:col>
      <xdr:colOff>485775</xdr:colOff>
      <xdr:row>8</xdr:row>
      <xdr:rowOff>123825</xdr:rowOff>
    </xdr:from>
    <xdr:to>
      <xdr:col>7</xdr:col>
      <xdr:colOff>485775</xdr:colOff>
      <xdr:row>10</xdr:row>
      <xdr:rowOff>9525</xdr:rowOff>
    </xdr:to>
    <xdr:cxnSp macro="">
      <xdr:nvCxnSpPr>
        <xdr:cNvPr id="9" name="Straight Connector 8">
          <a:extLst>
            <a:ext uri="{FF2B5EF4-FFF2-40B4-BE49-F238E27FC236}">
              <a16:creationId xmlns:a16="http://schemas.microsoft.com/office/drawing/2014/main" id="{AF3D3947-DD3D-44CA-9BBE-899E945BB72C}"/>
            </a:ext>
          </a:extLst>
        </xdr:cNvPr>
        <xdr:cNvCxnSpPr/>
      </xdr:nvCxnSpPr>
      <xdr:spPr>
        <a:xfrm>
          <a:off x="4295775" y="3267075"/>
          <a:ext cx="0" cy="552450"/>
        </a:xfrm>
        <a:prstGeom prst="line">
          <a:avLst/>
        </a:prstGeom>
        <a:ln w="28575">
          <a:solidFill>
            <a:srgbClr val="416797"/>
          </a:solidFill>
        </a:ln>
      </xdr:spPr>
      <xdr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xdr:style>
    </xdr:cxnSp>
    <xdr:clientData/>
  </xdr:twoCellAnchor>
  <xdr:twoCellAnchor>
    <xdr:from>
      <xdr:col>9</xdr:col>
      <xdr:colOff>523875</xdr:colOff>
      <xdr:row>8</xdr:row>
      <xdr:rowOff>142875</xdr:rowOff>
    </xdr:from>
    <xdr:to>
      <xdr:col>9</xdr:col>
      <xdr:colOff>523875</xdr:colOff>
      <xdr:row>15</xdr:row>
      <xdr:rowOff>0</xdr:rowOff>
    </xdr:to>
    <xdr:cxnSp macro="">
      <xdr:nvCxnSpPr>
        <xdr:cNvPr id="11" name="Straight Connector 10">
          <a:extLst>
            <a:ext uri="{FF2B5EF4-FFF2-40B4-BE49-F238E27FC236}">
              <a16:creationId xmlns:a16="http://schemas.microsoft.com/office/drawing/2014/main" id="{432E472C-2093-4F42-B4DB-061961A3082F}"/>
            </a:ext>
          </a:extLst>
        </xdr:cNvPr>
        <xdr:cNvCxnSpPr/>
      </xdr:nvCxnSpPr>
      <xdr:spPr>
        <a:xfrm>
          <a:off x="5667375" y="3286125"/>
          <a:ext cx="0" cy="2905125"/>
        </a:xfrm>
        <a:prstGeom prst="line">
          <a:avLst/>
        </a:prstGeom>
        <a:ln w="28575">
          <a:solidFill>
            <a:srgbClr val="416797"/>
          </a:solidFill>
        </a:ln>
      </xdr:spPr>
      <xdr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xdr:style>
    </xdr:cxnSp>
    <xdr:clientData/>
  </xdr:twoCellAnchor>
  <xdr:twoCellAnchor>
    <xdr:from>
      <xdr:col>11</xdr:col>
      <xdr:colOff>447675</xdr:colOff>
      <xdr:row>8</xdr:row>
      <xdr:rowOff>114300</xdr:rowOff>
    </xdr:from>
    <xdr:to>
      <xdr:col>11</xdr:col>
      <xdr:colOff>447675</xdr:colOff>
      <xdr:row>10</xdr:row>
      <xdr:rowOff>0</xdr:rowOff>
    </xdr:to>
    <xdr:cxnSp macro="">
      <xdr:nvCxnSpPr>
        <xdr:cNvPr id="13" name="Straight Connector 12">
          <a:extLst>
            <a:ext uri="{FF2B5EF4-FFF2-40B4-BE49-F238E27FC236}">
              <a16:creationId xmlns:a16="http://schemas.microsoft.com/office/drawing/2014/main" id="{5830CA60-21E1-48E1-A923-0E696B1E9562}"/>
            </a:ext>
          </a:extLst>
        </xdr:cNvPr>
        <xdr:cNvCxnSpPr/>
      </xdr:nvCxnSpPr>
      <xdr:spPr>
        <a:xfrm>
          <a:off x="6924675" y="3257550"/>
          <a:ext cx="0" cy="552450"/>
        </a:xfrm>
        <a:prstGeom prst="line">
          <a:avLst/>
        </a:prstGeom>
        <a:ln w="28575">
          <a:solidFill>
            <a:srgbClr val="416797"/>
          </a:solidFill>
        </a:ln>
      </xdr:spPr>
      <xdr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xdr:style>
    </xdr:cxnSp>
    <xdr:clientData/>
  </xdr:twoCellAnchor>
  <xdr:twoCellAnchor>
    <xdr:from>
      <xdr:col>14</xdr:col>
      <xdr:colOff>638175</xdr:colOff>
      <xdr:row>8</xdr:row>
      <xdr:rowOff>152400</xdr:rowOff>
    </xdr:from>
    <xdr:to>
      <xdr:col>14</xdr:col>
      <xdr:colOff>647700</xdr:colOff>
      <xdr:row>11</xdr:row>
      <xdr:rowOff>9525</xdr:rowOff>
    </xdr:to>
    <xdr:cxnSp macro="">
      <xdr:nvCxnSpPr>
        <xdr:cNvPr id="14" name="Straight Connector 13">
          <a:extLst>
            <a:ext uri="{FF2B5EF4-FFF2-40B4-BE49-F238E27FC236}">
              <a16:creationId xmlns:a16="http://schemas.microsoft.com/office/drawing/2014/main" id="{1EB9ED21-13BA-4DBC-8306-20843A066F7D}"/>
            </a:ext>
          </a:extLst>
        </xdr:cNvPr>
        <xdr:cNvCxnSpPr/>
      </xdr:nvCxnSpPr>
      <xdr:spPr>
        <a:xfrm>
          <a:off x="2352675" y="3295650"/>
          <a:ext cx="9525" cy="1000125"/>
        </a:xfrm>
        <a:prstGeom prst="line">
          <a:avLst/>
        </a:prstGeom>
        <a:ln w="28575">
          <a:solidFill>
            <a:srgbClr val="416797"/>
          </a:solidFill>
        </a:ln>
      </xdr:spPr>
      <xdr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xdr:style>
    </xdr:cxnSp>
    <xdr:clientData/>
  </xdr:twoCellAnchor>
  <xdr:twoCellAnchor>
    <xdr:from>
      <xdr:col>16</xdr:col>
      <xdr:colOff>495300</xdr:colOff>
      <xdr:row>8</xdr:row>
      <xdr:rowOff>85725</xdr:rowOff>
    </xdr:from>
    <xdr:to>
      <xdr:col>16</xdr:col>
      <xdr:colOff>495300</xdr:colOff>
      <xdr:row>15</xdr:row>
      <xdr:rowOff>0</xdr:rowOff>
    </xdr:to>
    <xdr:cxnSp macro="">
      <xdr:nvCxnSpPr>
        <xdr:cNvPr id="15" name="Straight Connector 14">
          <a:extLst>
            <a:ext uri="{FF2B5EF4-FFF2-40B4-BE49-F238E27FC236}">
              <a16:creationId xmlns:a16="http://schemas.microsoft.com/office/drawing/2014/main" id="{190B5BCF-41C9-4BA4-B5FC-57301C22A758}"/>
            </a:ext>
          </a:extLst>
        </xdr:cNvPr>
        <xdr:cNvCxnSpPr/>
      </xdr:nvCxnSpPr>
      <xdr:spPr>
        <a:xfrm>
          <a:off x="3543300" y="3228975"/>
          <a:ext cx="0" cy="2962275"/>
        </a:xfrm>
        <a:prstGeom prst="line">
          <a:avLst/>
        </a:prstGeom>
        <a:ln w="28575">
          <a:solidFill>
            <a:srgbClr val="416797"/>
          </a:solidFill>
        </a:ln>
      </xdr:spPr>
      <xdr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xdr:style>
    </xdr:cxnSp>
    <xdr:clientData/>
  </xdr:twoCellAnchor>
  <xdr:twoCellAnchor>
    <xdr:from>
      <xdr:col>18</xdr:col>
      <xdr:colOff>485775</xdr:colOff>
      <xdr:row>8</xdr:row>
      <xdr:rowOff>123825</xdr:rowOff>
    </xdr:from>
    <xdr:to>
      <xdr:col>18</xdr:col>
      <xdr:colOff>485775</xdr:colOff>
      <xdr:row>10</xdr:row>
      <xdr:rowOff>9525</xdr:rowOff>
    </xdr:to>
    <xdr:cxnSp macro="">
      <xdr:nvCxnSpPr>
        <xdr:cNvPr id="16" name="Straight Connector 15">
          <a:extLst>
            <a:ext uri="{FF2B5EF4-FFF2-40B4-BE49-F238E27FC236}">
              <a16:creationId xmlns:a16="http://schemas.microsoft.com/office/drawing/2014/main" id="{09C6D926-D474-4E1C-8EF1-728EC7CAE2C0}"/>
            </a:ext>
          </a:extLst>
        </xdr:cNvPr>
        <xdr:cNvCxnSpPr/>
      </xdr:nvCxnSpPr>
      <xdr:spPr>
        <a:xfrm>
          <a:off x="4867275" y="3267075"/>
          <a:ext cx="0" cy="552450"/>
        </a:xfrm>
        <a:prstGeom prst="line">
          <a:avLst/>
        </a:prstGeom>
        <a:ln w="28575">
          <a:solidFill>
            <a:srgbClr val="416797"/>
          </a:solidFill>
        </a:ln>
      </xdr:spPr>
      <xdr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xdr:style>
    </xdr:cxnSp>
    <xdr:clientData/>
  </xdr:twoCellAnchor>
  <xdr:twoCellAnchor>
    <xdr:from>
      <xdr:col>20</xdr:col>
      <xdr:colOff>523875</xdr:colOff>
      <xdr:row>8</xdr:row>
      <xdr:rowOff>142875</xdr:rowOff>
    </xdr:from>
    <xdr:to>
      <xdr:col>20</xdr:col>
      <xdr:colOff>523875</xdr:colOff>
      <xdr:row>15</xdr:row>
      <xdr:rowOff>0</xdr:rowOff>
    </xdr:to>
    <xdr:cxnSp macro="">
      <xdr:nvCxnSpPr>
        <xdr:cNvPr id="17" name="Straight Connector 16">
          <a:extLst>
            <a:ext uri="{FF2B5EF4-FFF2-40B4-BE49-F238E27FC236}">
              <a16:creationId xmlns:a16="http://schemas.microsoft.com/office/drawing/2014/main" id="{D5B15EC3-CBCA-4108-A9B8-BED74A2FBC35}"/>
            </a:ext>
          </a:extLst>
        </xdr:cNvPr>
        <xdr:cNvCxnSpPr/>
      </xdr:nvCxnSpPr>
      <xdr:spPr>
        <a:xfrm>
          <a:off x="6238875" y="3286125"/>
          <a:ext cx="0" cy="2905125"/>
        </a:xfrm>
        <a:prstGeom prst="line">
          <a:avLst/>
        </a:prstGeom>
        <a:ln w="28575">
          <a:solidFill>
            <a:srgbClr val="416797"/>
          </a:solidFill>
        </a:ln>
      </xdr:spPr>
      <xdr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xdr:style>
    </xdr:cxnSp>
    <xdr:clientData/>
  </xdr:twoCellAnchor>
  <xdr:twoCellAnchor>
    <xdr:from>
      <xdr:col>22</xdr:col>
      <xdr:colOff>447675</xdr:colOff>
      <xdr:row>8</xdr:row>
      <xdr:rowOff>114300</xdr:rowOff>
    </xdr:from>
    <xdr:to>
      <xdr:col>22</xdr:col>
      <xdr:colOff>447675</xdr:colOff>
      <xdr:row>10</xdr:row>
      <xdr:rowOff>0</xdr:rowOff>
    </xdr:to>
    <xdr:cxnSp macro="">
      <xdr:nvCxnSpPr>
        <xdr:cNvPr id="18" name="Straight Connector 17">
          <a:extLst>
            <a:ext uri="{FF2B5EF4-FFF2-40B4-BE49-F238E27FC236}">
              <a16:creationId xmlns:a16="http://schemas.microsoft.com/office/drawing/2014/main" id="{2E8BF4BB-FC89-4FBA-8279-546368BF96DE}"/>
            </a:ext>
          </a:extLst>
        </xdr:cNvPr>
        <xdr:cNvCxnSpPr/>
      </xdr:nvCxnSpPr>
      <xdr:spPr>
        <a:xfrm>
          <a:off x="7496175" y="3257550"/>
          <a:ext cx="0" cy="552450"/>
        </a:xfrm>
        <a:prstGeom prst="line">
          <a:avLst/>
        </a:prstGeom>
        <a:ln w="28575">
          <a:solidFill>
            <a:srgbClr val="416797"/>
          </a:solidFill>
        </a:ln>
      </xdr:spPr>
      <xdr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xdr:style>
    </xdr:cxnSp>
    <xdr:clientData/>
  </xdr:twoCellAnchor>
  <xdr:twoCellAnchor>
    <xdr:from>
      <xdr:col>25</xdr:col>
      <xdr:colOff>638175</xdr:colOff>
      <xdr:row>8</xdr:row>
      <xdr:rowOff>152400</xdr:rowOff>
    </xdr:from>
    <xdr:to>
      <xdr:col>25</xdr:col>
      <xdr:colOff>647700</xdr:colOff>
      <xdr:row>11</xdr:row>
      <xdr:rowOff>9525</xdr:rowOff>
    </xdr:to>
    <xdr:cxnSp macro="">
      <xdr:nvCxnSpPr>
        <xdr:cNvPr id="19" name="Straight Connector 18">
          <a:extLst>
            <a:ext uri="{FF2B5EF4-FFF2-40B4-BE49-F238E27FC236}">
              <a16:creationId xmlns:a16="http://schemas.microsoft.com/office/drawing/2014/main" id="{C5F70351-2A60-473B-AB80-42ABDA2F5103}"/>
            </a:ext>
          </a:extLst>
        </xdr:cNvPr>
        <xdr:cNvCxnSpPr/>
      </xdr:nvCxnSpPr>
      <xdr:spPr>
        <a:xfrm>
          <a:off x="9020175" y="3295650"/>
          <a:ext cx="9525" cy="1000125"/>
        </a:xfrm>
        <a:prstGeom prst="line">
          <a:avLst/>
        </a:prstGeom>
        <a:ln w="28575">
          <a:solidFill>
            <a:srgbClr val="416797"/>
          </a:solidFill>
        </a:ln>
      </xdr:spPr>
      <xdr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xdr:style>
    </xdr:cxnSp>
    <xdr:clientData/>
  </xdr:twoCellAnchor>
  <xdr:twoCellAnchor>
    <xdr:from>
      <xdr:col>27</xdr:col>
      <xdr:colOff>495300</xdr:colOff>
      <xdr:row>8</xdr:row>
      <xdr:rowOff>85725</xdr:rowOff>
    </xdr:from>
    <xdr:to>
      <xdr:col>27</xdr:col>
      <xdr:colOff>495300</xdr:colOff>
      <xdr:row>15</xdr:row>
      <xdr:rowOff>0</xdr:rowOff>
    </xdr:to>
    <xdr:cxnSp macro="">
      <xdr:nvCxnSpPr>
        <xdr:cNvPr id="20" name="Straight Connector 19">
          <a:extLst>
            <a:ext uri="{FF2B5EF4-FFF2-40B4-BE49-F238E27FC236}">
              <a16:creationId xmlns:a16="http://schemas.microsoft.com/office/drawing/2014/main" id="{CB64DFDF-187A-4870-A4E2-4FE3724BBD84}"/>
            </a:ext>
          </a:extLst>
        </xdr:cNvPr>
        <xdr:cNvCxnSpPr/>
      </xdr:nvCxnSpPr>
      <xdr:spPr>
        <a:xfrm>
          <a:off x="10210800" y="3228975"/>
          <a:ext cx="0" cy="2962275"/>
        </a:xfrm>
        <a:prstGeom prst="line">
          <a:avLst/>
        </a:prstGeom>
        <a:ln w="28575">
          <a:solidFill>
            <a:srgbClr val="416797"/>
          </a:solidFill>
        </a:ln>
      </xdr:spPr>
      <xdr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xdr:style>
    </xdr:cxnSp>
    <xdr:clientData/>
  </xdr:twoCellAnchor>
  <xdr:twoCellAnchor>
    <xdr:from>
      <xdr:col>29</xdr:col>
      <xdr:colOff>485775</xdr:colOff>
      <xdr:row>8</xdr:row>
      <xdr:rowOff>123825</xdr:rowOff>
    </xdr:from>
    <xdr:to>
      <xdr:col>29</xdr:col>
      <xdr:colOff>485775</xdr:colOff>
      <xdr:row>10</xdr:row>
      <xdr:rowOff>9525</xdr:rowOff>
    </xdr:to>
    <xdr:cxnSp macro="">
      <xdr:nvCxnSpPr>
        <xdr:cNvPr id="21" name="Straight Connector 20">
          <a:extLst>
            <a:ext uri="{FF2B5EF4-FFF2-40B4-BE49-F238E27FC236}">
              <a16:creationId xmlns:a16="http://schemas.microsoft.com/office/drawing/2014/main" id="{D91E4DAA-50EB-4741-821F-0C1B93B83DF2}"/>
            </a:ext>
          </a:extLst>
        </xdr:cNvPr>
        <xdr:cNvCxnSpPr/>
      </xdr:nvCxnSpPr>
      <xdr:spPr>
        <a:xfrm>
          <a:off x="11534775" y="3267075"/>
          <a:ext cx="0" cy="552450"/>
        </a:xfrm>
        <a:prstGeom prst="line">
          <a:avLst/>
        </a:prstGeom>
        <a:ln w="28575">
          <a:solidFill>
            <a:srgbClr val="416797"/>
          </a:solidFill>
        </a:ln>
      </xdr:spPr>
      <xdr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xdr:style>
    </xdr:cxnSp>
    <xdr:clientData/>
  </xdr:twoCellAnchor>
  <xdr:twoCellAnchor>
    <xdr:from>
      <xdr:col>31</xdr:col>
      <xdr:colOff>523875</xdr:colOff>
      <xdr:row>8</xdr:row>
      <xdr:rowOff>142875</xdr:rowOff>
    </xdr:from>
    <xdr:to>
      <xdr:col>31</xdr:col>
      <xdr:colOff>523875</xdr:colOff>
      <xdr:row>15</xdr:row>
      <xdr:rowOff>0</xdr:rowOff>
    </xdr:to>
    <xdr:cxnSp macro="">
      <xdr:nvCxnSpPr>
        <xdr:cNvPr id="22" name="Straight Connector 21">
          <a:extLst>
            <a:ext uri="{FF2B5EF4-FFF2-40B4-BE49-F238E27FC236}">
              <a16:creationId xmlns:a16="http://schemas.microsoft.com/office/drawing/2014/main" id="{C250D9A4-E8B3-42FD-8968-A24394C3E71F}"/>
            </a:ext>
          </a:extLst>
        </xdr:cNvPr>
        <xdr:cNvCxnSpPr/>
      </xdr:nvCxnSpPr>
      <xdr:spPr>
        <a:xfrm>
          <a:off x="12906375" y="3286125"/>
          <a:ext cx="0" cy="2905125"/>
        </a:xfrm>
        <a:prstGeom prst="line">
          <a:avLst/>
        </a:prstGeom>
        <a:ln w="28575">
          <a:solidFill>
            <a:srgbClr val="416797"/>
          </a:solidFill>
        </a:ln>
      </xdr:spPr>
      <xdr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xdr:style>
    </xdr:cxnSp>
    <xdr:clientData/>
  </xdr:twoCellAnchor>
  <xdr:twoCellAnchor>
    <xdr:from>
      <xdr:col>33</xdr:col>
      <xdr:colOff>447675</xdr:colOff>
      <xdr:row>8</xdr:row>
      <xdr:rowOff>114300</xdr:rowOff>
    </xdr:from>
    <xdr:to>
      <xdr:col>33</xdr:col>
      <xdr:colOff>447675</xdr:colOff>
      <xdr:row>10</xdr:row>
      <xdr:rowOff>0</xdr:rowOff>
    </xdr:to>
    <xdr:cxnSp macro="">
      <xdr:nvCxnSpPr>
        <xdr:cNvPr id="23" name="Straight Connector 22">
          <a:extLst>
            <a:ext uri="{FF2B5EF4-FFF2-40B4-BE49-F238E27FC236}">
              <a16:creationId xmlns:a16="http://schemas.microsoft.com/office/drawing/2014/main" id="{E00F7BE4-7D7B-4CAF-86E7-D028736E1614}"/>
            </a:ext>
          </a:extLst>
        </xdr:cNvPr>
        <xdr:cNvCxnSpPr/>
      </xdr:nvCxnSpPr>
      <xdr:spPr>
        <a:xfrm>
          <a:off x="14163675" y="3257550"/>
          <a:ext cx="0" cy="552450"/>
        </a:xfrm>
        <a:prstGeom prst="line">
          <a:avLst/>
        </a:prstGeom>
        <a:ln w="28575">
          <a:solidFill>
            <a:srgbClr val="416797"/>
          </a:solidFill>
        </a:ln>
      </xdr:spPr>
      <xdr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xdr:style>
    </xdr:cxnSp>
    <xdr:clientData/>
  </xdr:twoCellAnchor>
  <xdr:twoCellAnchor>
    <xdr:from>
      <xdr:col>36</xdr:col>
      <xdr:colOff>638175</xdr:colOff>
      <xdr:row>8</xdr:row>
      <xdr:rowOff>152400</xdr:rowOff>
    </xdr:from>
    <xdr:to>
      <xdr:col>36</xdr:col>
      <xdr:colOff>647700</xdr:colOff>
      <xdr:row>11</xdr:row>
      <xdr:rowOff>9525</xdr:rowOff>
    </xdr:to>
    <xdr:cxnSp macro="">
      <xdr:nvCxnSpPr>
        <xdr:cNvPr id="24" name="Straight Connector 23">
          <a:extLst>
            <a:ext uri="{FF2B5EF4-FFF2-40B4-BE49-F238E27FC236}">
              <a16:creationId xmlns:a16="http://schemas.microsoft.com/office/drawing/2014/main" id="{455AACEF-0AFA-43C1-A613-AB02A88243C0}"/>
            </a:ext>
          </a:extLst>
        </xdr:cNvPr>
        <xdr:cNvCxnSpPr/>
      </xdr:nvCxnSpPr>
      <xdr:spPr>
        <a:xfrm>
          <a:off x="15687675" y="3295650"/>
          <a:ext cx="9525" cy="1000125"/>
        </a:xfrm>
        <a:prstGeom prst="line">
          <a:avLst/>
        </a:prstGeom>
        <a:ln w="28575">
          <a:solidFill>
            <a:srgbClr val="416797"/>
          </a:solidFill>
        </a:ln>
      </xdr:spPr>
      <xdr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xdr:style>
    </xdr:cxnSp>
    <xdr:clientData/>
  </xdr:twoCellAnchor>
  <xdr:twoCellAnchor>
    <xdr:from>
      <xdr:col>38</xdr:col>
      <xdr:colOff>495300</xdr:colOff>
      <xdr:row>8</xdr:row>
      <xdr:rowOff>85725</xdr:rowOff>
    </xdr:from>
    <xdr:to>
      <xdr:col>38</xdr:col>
      <xdr:colOff>495300</xdr:colOff>
      <xdr:row>15</xdr:row>
      <xdr:rowOff>0</xdr:rowOff>
    </xdr:to>
    <xdr:cxnSp macro="">
      <xdr:nvCxnSpPr>
        <xdr:cNvPr id="25" name="Straight Connector 24">
          <a:extLst>
            <a:ext uri="{FF2B5EF4-FFF2-40B4-BE49-F238E27FC236}">
              <a16:creationId xmlns:a16="http://schemas.microsoft.com/office/drawing/2014/main" id="{B06583B6-5443-4864-B034-EE7F8AFAE9D7}"/>
            </a:ext>
          </a:extLst>
        </xdr:cNvPr>
        <xdr:cNvCxnSpPr/>
      </xdr:nvCxnSpPr>
      <xdr:spPr>
        <a:xfrm>
          <a:off x="16878300" y="3228975"/>
          <a:ext cx="0" cy="2962275"/>
        </a:xfrm>
        <a:prstGeom prst="line">
          <a:avLst/>
        </a:prstGeom>
        <a:ln w="28575">
          <a:solidFill>
            <a:srgbClr val="416797"/>
          </a:solidFill>
        </a:ln>
      </xdr:spPr>
      <xdr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xdr:style>
    </xdr:cxnSp>
    <xdr:clientData/>
  </xdr:twoCellAnchor>
  <xdr:twoCellAnchor>
    <xdr:from>
      <xdr:col>40</xdr:col>
      <xdr:colOff>485775</xdr:colOff>
      <xdr:row>8</xdr:row>
      <xdr:rowOff>123825</xdr:rowOff>
    </xdr:from>
    <xdr:to>
      <xdr:col>40</xdr:col>
      <xdr:colOff>485775</xdr:colOff>
      <xdr:row>10</xdr:row>
      <xdr:rowOff>9525</xdr:rowOff>
    </xdr:to>
    <xdr:cxnSp macro="">
      <xdr:nvCxnSpPr>
        <xdr:cNvPr id="26" name="Straight Connector 25">
          <a:extLst>
            <a:ext uri="{FF2B5EF4-FFF2-40B4-BE49-F238E27FC236}">
              <a16:creationId xmlns:a16="http://schemas.microsoft.com/office/drawing/2014/main" id="{21C411D8-938A-43A6-9509-55D9383BFA7F}"/>
            </a:ext>
          </a:extLst>
        </xdr:cNvPr>
        <xdr:cNvCxnSpPr/>
      </xdr:nvCxnSpPr>
      <xdr:spPr>
        <a:xfrm>
          <a:off x="18202275" y="3267075"/>
          <a:ext cx="0" cy="552450"/>
        </a:xfrm>
        <a:prstGeom prst="line">
          <a:avLst/>
        </a:prstGeom>
        <a:ln w="28575">
          <a:solidFill>
            <a:srgbClr val="416797"/>
          </a:solidFill>
        </a:ln>
      </xdr:spPr>
      <xdr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xdr:style>
    </xdr:cxnSp>
    <xdr:clientData/>
  </xdr:twoCellAnchor>
  <xdr:twoCellAnchor>
    <xdr:from>
      <xdr:col>42</xdr:col>
      <xdr:colOff>523875</xdr:colOff>
      <xdr:row>8</xdr:row>
      <xdr:rowOff>142875</xdr:rowOff>
    </xdr:from>
    <xdr:to>
      <xdr:col>42</xdr:col>
      <xdr:colOff>523875</xdr:colOff>
      <xdr:row>15</xdr:row>
      <xdr:rowOff>0</xdr:rowOff>
    </xdr:to>
    <xdr:cxnSp macro="">
      <xdr:nvCxnSpPr>
        <xdr:cNvPr id="27" name="Straight Connector 26">
          <a:extLst>
            <a:ext uri="{FF2B5EF4-FFF2-40B4-BE49-F238E27FC236}">
              <a16:creationId xmlns:a16="http://schemas.microsoft.com/office/drawing/2014/main" id="{F8A18C47-1212-49F4-85B2-D3748F0ADFF7}"/>
            </a:ext>
          </a:extLst>
        </xdr:cNvPr>
        <xdr:cNvCxnSpPr/>
      </xdr:nvCxnSpPr>
      <xdr:spPr>
        <a:xfrm>
          <a:off x="19573875" y="3286125"/>
          <a:ext cx="0" cy="2905125"/>
        </a:xfrm>
        <a:prstGeom prst="line">
          <a:avLst/>
        </a:prstGeom>
        <a:ln w="28575">
          <a:solidFill>
            <a:srgbClr val="416797"/>
          </a:solidFill>
        </a:ln>
      </xdr:spPr>
      <xdr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xdr:style>
    </xdr:cxnSp>
    <xdr:clientData/>
  </xdr:twoCellAnchor>
  <xdr:twoCellAnchor>
    <xdr:from>
      <xdr:col>44</xdr:col>
      <xdr:colOff>447675</xdr:colOff>
      <xdr:row>8</xdr:row>
      <xdr:rowOff>114300</xdr:rowOff>
    </xdr:from>
    <xdr:to>
      <xdr:col>44</xdr:col>
      <xdr:colOff>447675</xdr:colOff>
      <xdr:row>10</xdr:row>
      <xdr:rowOff>0</xdr:rowOff>
    </xdr:to>
    <xdr:cxnSp macro="">
      <xdr:nvCxnSpPr>
        <xdr:cNvPr id="28" name="Straight Connector 27">
          <a:extLst>
            <a:ext uri="{FF2B5EF4-FFF2-40B4-BE49-F238E27FC236}">
              <a16:creationId xmlns:a16="http://schemas.microsoft.com/office/drawing/2014/main" id="{9CB7F58E-F6A0-42ED-AD2C-47651E12299C}"/>
            </a:ext>
          </a:extLst>
        </xdr:cNvPr>
        <xdr:cNvCxnSpPr/>
      </xdr:nvCxnSpPr>
      <xdr:spPr>
        <a:xfrm>
          <a:off x="20831175" y="3257550"/>
          <a:ext cx="0" cy="552450"/>
        </a:xfrm>
        <a:prstGeom prst="line">
          <a:avLst/>
        </a:prstGeom>
        <a:ln w="28575">
          <a:solidFill>
            <a:srgbClr val="416797"/>
          </a:solidFill>
        </a:ln>
      </xdr:spPr>
      <xdr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xdr:style>
    </xdr:cxnSp>
    <xdr:clientData/>
  </xdr:twoCellAnchor>
  <xdr:twoCellAnchor>
    <xdr:from>
      <xdr:col>47</xdr:col>
      <xdr:colOff>638175</xdr:colOff>
      <xdr:row>8</xdr:row>
      <xdr:rowOff>152400</xdr:rowOff>
    </xdr:from>
    <xdr:to>
      <xdr:col>47</xdr:col>
      <xdr:colOff>647700</xdr:colOff>
      <xdr:row>11</xdr:row>
      <xdr:rowOff>9525</xdr:rowOff>
    </xdr:to>
    <xdr:cxnSp macro="">
      <xdr:nvCxnSpPr>
        <xdr:cNvPr id="29" name="Straight Connector 28">
          <a:extLst>
            <a:ext uri="{FF2B5EF4-FFF2-40B4-BE49-F238E27FC236}">
              <a16:creationId xmlns:a16="http://schemas.microsoft.com/office/drawing/2014/main" id="{13CCBD08-2FA7-4AA0-B7C2-7E1BAD6AB424}"/>
            </a:ext>
          </a:extLst>
        </xdr:cNvPr>
        <xdr:cNvCxnSpPr/>
      </xdr:nvCxnSpPr>
      <xdr:spPr>
        <a:xfrm>
          <a:off x="15687675" y="3295650"/>
          <a:ext cx="9525" cy="1000125"/>
        </a:xfrm>
        <a:prstGeom prst="line">
          <a:avLst/>
        </a:prstGeom>
        <a:ln w="28575">
          <a:solidFill>
            <a:srgbClr val="416797"/>
          </a:solidFill>
        </a:ln>
      </xdr:spPr>
      <xdr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xdr:style>
    </xdr:cxnSp>
    <xdr:clientData/>
  </xdr:twoCellAnchor>
  <xdr:twoCellAnchor>
    <xdr:from>
      <xdr:col>49</xdr:col>
      <xdr:colOff>495300</xdr:colOff>
      <xdr:row>8</xdr:row>
      <xdr:rowOff>85725</xdr:rowOff>
    </xdr:from>
    <xdr:to>
      <xdr:col>49</xdr:col>
      <xdr:colOff>495300</xdr:colOff>
      <xdr:row>15</xdr:row>
      <xdr:rowOff>0</xdr:rowOff>
    </xdr:to>
    <xdr:cxnSp macro="">
      <xdr:nvCxnSpPr>
        <xdr:cNvPr id="30" name="Straight Connector 29">
          <a:extLst>
            <a:ext uri="{FF2B5EF4-FFF2-40B4-BE49-F238E27FC236}">
              <a16:creationId xmlns:a16="http://schemas.microsoft.com/office/drawing/2014/main" id="{A3B4C449-32A1-47A1-9A1C-7167C3DD7542}"/>
            </a:ext>
          </a:extLst>
        </xdr:cNvPr>
        <xdr:cNvCxnSpPr/>
      </xdr:nvCxnSpPr>
      <xdr:spPr>
        <a:xfrm>
          <a:off x="16878300" y="3228975"/>
          <a:ext cx="0" cy="2962275"/>
        </a:xfrm>
        <a:prstGeom prst="line">
          <a:avLst/>
        </a:prstGeom>
        <a:ln w="28575">
          <a:solidFill>
            <a:srgbClr val="416797"/>
          </a:solidFill>
        </a:ln>
      </xdr:spPr>
      <xdr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xdr:style>
    </xdr:cxnSp>
    <xdr:clientData/>
  </xdr:twoCellAnchor>
  <xdr:twoCellAnchor>
    <xdr:from>
      <xdr:col>51</xdr:col>
      <xdr:colOff>485775</xdr:colOff>
      <xdr:row>8</xdr:row>
      <xdr:rowOff>123825</xdr:rowOff>
    </xdr:from>
    <xdr:to>
      <xdr:col>51</xdr:col>
      <xdr:colOff>485775</xdr:colOff>
      <xdr:row>10</xdr:row>
      <xdr:rowOff>9525</xdr:rowOff>
    </xdr:to>
    <xdr:cxnSp macro="">
      <xdr:nvCxnSpPr>
        <xdr:cNvPr id="31" name="Straight Connector 30">
          <a:extLst>
            <a:ext uri="{FF2B5EF4-FFF2-40B4-BE49-F238E27FC236}">
              <a16:creationId xmlns:a16="http://schemas.microsoft.com/office/drawing/2014/main" id="{43C7235D-32AC-49D7-AE70-89D5EC70499B}"/>
            </a:ext>
          </a:extLst>
        </xdr:cNvPr>
        <xdr:cNvCxnSpPr/>
      </xdr:nvCxnSpPr>
      <xdr:spPr>
        <a:xfrm>
          <a:off x="18202275" y="3267075"/>
          <a:ext cx="0" cy="552450"/>
        </a:xfrm>
        <a:prstGeom prst="line">
          <a:avLst/>
        </a:prstGeom>
        <a:ln w="28575">
          <a:solidFill>
            <a:srgbClr val="416797"/>
          </a:solidFill>
        </a:ln>
      </xdr:spPr>
      <xdr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xdr:style>
    </xdr:cxnSp>
    <xdr:clientData/>
  </xdr:twoCellAnchor>
  <xdr:twoCellAnchor>
    <xdr:from>
      <xdr:col>53</xdr:col>
      <xdr:colOff>523875</xdr:colOff>
      <xdr:row>8</xdr:row>
      <xdr:rowOff>142875</xdr:rowOff>
    </xdr:from>
    <xdr:to>
      <xdr:col>53</xdr:col>
      <xdr:colOff>523875</xdr:colOff>
      <xdr:row>15</xdr:row>
      <xdr:rowOff>0</xdr:rowOff>
    </xdr:to>
    <xdr:cxnSp macro="">
      <xdr:nvCxnSpPr>
        <xdr:cNvPr id="32" name="Straight Connector 31">
          <a:extLst>
            <a:ext uri="{FF2B5EF4-FFF2-40B4-BE49-F238E27FC236}">
              <a16:creationId xmlns:a16="http://schemas.microsoft.com/office/drawing/2014/main" id="{557A816C-CDB2-4EF3-9445-F2BBDFD775DA}"/>
            </a:ext>
          </a:extLst>
        </xdr:cNvPr>
        <xdr:cNvCxnSpPr/>
      </xdr:nvCxnSpPr>
      <xdr:spPr>
        <a:xfrm>
          <a:off x="19573875" y="3286125"/>
          <a:ext cx="0" cy="2905125"/>
        </a:xfrm>
        <a:prstGeom prst="line">
          <a:avLst/>
        </a:prstGeom>
        <a:ln w="28575">
          <a:solidFill>
            <a:srgbClr val="416797"/>
          </a:solidFill>
        </a:ln>
      </xdr:spPr>
      <xdr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xdr:style>
    </xdr:cxnSp>
    <xdr:clientData/>
  </xdr:twoCellAnchor>
  <xdr:twoCellAnchor>
    <xdr:from>
      <xdr:col>55</xdr:col>
      <xdr:colOff>447675</xdr:colOff>
      <xdr:row>8</xdr:row>
      <xdr:rowOff>114300</xdr:rowOff>
    </xdr:from>
    <xdr:to>
      <xdr:col>55</xdr:col>
      <xdr:colOff>447675</xdr:colOff>
      <xdr:row>10</xdr:row>
      <xdr:rowOff>0</xdr:rowOff>
    </xdr:to>
    <xdr:cxnSp macro="">
      <xdr:nvCxnSpPr>
        <xdr:cNvPr id="33" name="Straight Connector 32">
          <a:extLst>
            <a:ext uri="{FF2B5EF4-FFF2-40B4-BE49-F238E27FC236}">
              <a16:creationId xmlns:a16="http://schemas.microsoft.com/office/drawing/2014/main" id="{1DDAF1CE-F9C4-4791-9814-AB394D9DDB0B}"/>
            </a:ext>
          </a:extLst>
        </xdr:cNvPr>
        <xdr:cNvCxnSpPr/>
      </xdr:nvCxnSpPr>
      <xdr:spPr>
        <a:xfrm>
          <a:off x="20831175" y="3257550"/>
          <a:ext cx="0" cy="552450"/>
        </a:xfrm>
        <a:prstGeom prst="line">
          <a:avLst/>
        </a:prstGeom>
        <a:ln w="28575">
          <a:solidFill>
            <a:srgbClr val="416797"/>
          </a:solidFill>
        </a:ln>
      </xdr:spPr>
      <xdr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xdr:style>
    </xdr:cxnSp>
    <xdr:clientData/>
  </xdr:twoCellAnchor>
</xdr:wsDr>
</file>

<file path=xl/drawings/drawing4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28575</xdr:colOff>
      <xdr:row>53</xdr:row>
      <xdr:rowOff>66675</xdr:rowOff>
    </xdr:from>
    <xdr:to>
      <xdr:col>1</xdr:col>
      <xdr:colOff>1638099</xdr:colOff>
      <xdr:row>61</xdr:row>
      <xdr:rowOff>37913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6DB35D6D-020D-49F3-B0B1-772D0850FB22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409575" y="19440525"/>
          <a:ext cx="1609524" cy="1495238"/>
        </a:xfrm>
        <a:prstGeom prst="rect">
          <a:avLst/>
        </a:prstGeom>
      </xdr:spPr>
    </xdr:pic>
    <xdr:clientData/>
  </xdr:twoCellAnchor>
  <xdr:twoCellAnchor editAs="oneCell">
    <xdr:from>
      <xdr:col>0</xdr:col>
      <xdr:colOff>346982</xdr:colOff>
      <xdr:row>66</xdr:row>
      <xdr:rowOff>61232</xdr:rowOff>
    </xdr:from>
    <xdr:to>
      <xdr:col>1</xdr:col>
      <xdr:colOff>1575506</xdr:colOff>
      <xdr:row>74</xdr:row>
      <xdr:rowOff>32470</xdr:rowOff>
    </xdr:to>
    <xdr:pic>
      <xdr:nvPicPr>
        <xdr:cNvPr id="3" name="Picture 2">
          <a:extLst>
            <a:ext uri="{FF2B5EF4-FFF2-40B4-BE49-F238E27FC236}">
              <a16:creationId xmlns:a16="http://schemas.microsoft.com/office/drawing/2014/main" id="{8C021981-4922-41ED-BAA0-FAEDCD1980BB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346982" y="14358257"/>
          <a:ext cx="1609524" cy="1495238"/>
        </a:xfrm>
        <a:prstGeom prst="rect">
          <a:avLst/>
        </a:prstGeom>
      </xdr:spPr>
    </xdr:pic>
    <xdr:clientData/>
  </xdr:twoCellAnchor>
  <xdr:twoCellAnchor editAs="oneCell">
    <xdr:from>
      <xdr:col>1</xdr:col>
      <xdr:colOff>5505451</xdr:colOff>
      <xdr:row>12</xdr:row>
      <xdr:rowOff>190501</xdr:rowOff>
    </xdr:from>
    <xdr:to>
      <xdr:col>1</xdr:col>
      <xdr:colOff>10115550</xdr:colOff>
      <xdr:row>20</xdr:row>
      <xdr:rowOff>78661</xdr:rowOff>
    </xdr:to>
    <xdr:pic>
      <xdr:nvPicPr>
        <xdr:cNvPr id="4" name="Picture 3">
          <a:extLst>
            <a:ext uri="{FF2B5EF4-FFF2-40B4-BE49-F238E27FC236}">
              <a16:creationId xmlns:a16="http://schemas.microsoft.com/office/drawing/2014/main" id="{B8320BCE-3896-3676-A0C5-B3A5C32CAC55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5886451" y="3267076"/>
          <a:ext cx="4610099" cy="1488360"/>
        </a:xfrm>
        <a:prstGeom prst="rect">
          <a:avLst/>
        </a:prstGeom>
      </xdr:spPr>
    </xdr:pic>
    <xdr:clientData/>
  </xdr:twoCellAnchor>
  <xdr:twoCellAnchor editAs="oneCell">
    <xdr:from>
      <xdr:col>1</xdr:col>
      <xdr:colOff>1</xdr:colOff>
      <xdr:row>34</xdr:row>
      <xdr:rowOff>9524</xdr:rowOff>
    </xdr:from>
    <xdr:to>
      <xdr:col>1</xdr:col>
      <xdr:colOff>4601491</xdr:colOff>
      <xdr:row>44</xdr:row>
      <xdr:rowOff>0</xdr:rowOff>
    </xdr:to>
    <xdr:pic>
      <xdr:nvPicPr>
        <xdr:cNvPr id="5" name="Picture 4">
          <a:extLst>
            <a:ext uri="{FF2B5EF4-FFF2-40B4-BE49-F238E27FC236}">
              <a16:creationId xmlns:a16="http://schemas.microsoft.com/office/drawing/2014/main" id="{A20D6BC7-B295-DC89-31AB-2EAA2FDF5D96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"/>
        <a:stretch>
          <a:fillRect/>
        </a:stretch>
      </xdr:blipFill>
      <xdr:spPr>
        <a:xfrm>
          <a:off x="381001" y="7591424"/>
          <a:ext cx="4601490" cy="1905001"/>
        </a:xfrm>
        <a:prstGeom prst="rect">
          <a:avLst/>
        </a:prstGeom>
      </xdr:spPr>
    </xdr:pic>
    <xdr:clientData/>
  </xdr:twoCellAnchor>
</xdr:wsDr>
</file>

<file path=xl/drawings/drawing5.xml><?xml version="1.0" encoding="utf-8"?>
<xdr:wsDr xmlns:xdr="http://schemas.openxmlformats.org/drawingml/2006/spreadsheetDrawing" xmlns:a="http://schemas.openxmlformats.org/drawingml/2006/main">
  <xdr:twoCellAnchor editAs="oneCell">
    <xdr:from>
      <xdr:col>17</xdr:col>
      <xdr:colOff>228600</xdr:colOff>
      <xdr:row>32</xdr:row>
      <xdr:rowOff>133350</xdr:rowOff>
    </xdr:from>
    <xdr:to>
      <xdr:col>18</xdr:col>
      <xdr:colOff>533400</xdr:colOff>
      <xdr:row>37</xdr:row>
      <xdr:rowOff>95250</xdr:rowOff>
    </xdr:to>
    <xdr:pic>
      <xdr:nvPicPr>
        <xdr:cNvPr id="7" name="Graphic 6" descr="Marker outline">
          <a:extLst>
            <a:ext uri="{FF2B5EF4-FFF2-40B4-BE49-F238E27FC236}">
              <a16:creationId xmlns:a16="http://schemas.microsoft.com/office/drawing/2014/main" id="{F331ED19-751E-4458-B599-07A592A75D7F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>
          <a:extLst>
            <a:ext uri="{96DAC541-7B7A-43D3-8B79-37D633B846F1}">
              <asvg:svgBlip xmlns:asvg="http://schemas.microsoft.com/office/drawing/2016/SVG/main" r:embed="rId2"/>
            </a:ext>
          </a:extLst>
        </a:blip>
        <a:stretch>
          <a:fillRect/>
        </a:stretch>
      </xdr:blipFill>
      <xdr:spPr>
        <a:xfrm>
          <a:off x="15468600" y="5657850"/>
          <a:ext cx="914400" cy="914400"/>
        </a:xfrm>
        <a:prstGeom prst="rect">
          <a:avLst/>
        </a:prstGeom>
      </xdr:spPr>
    </xdr:pic>
    <xdr:clientData/>
  </xdr:twoCellAnchor>
  <xdr:twoCellAnchor>
    <xdr:from>
      <xdr:col>16</xdr:col>
      <xdr:colOff>180975</xdr:colOff>
      <xdr:row>17</xdr:row>
      <xdr:rowOff>123825</xdr:rowOff>
    </xdr:from>
    <xdr:to>
      <xdr:col>19</xdr:col>
      <xdr:colOff>276225</xdr:colOff>
      <xdr:row>31</xdr:row>
      <xdr:rowOff>76200</xdr:rowOff>
    </xdr:to>
    <xdr:sp macro="" textlink="">
      <xdr:nvSpPr>
        <xdr:cNvPr id="11" name="Speech Bubble: Rectangle 10">
          <a:extLst>
            <a:ext uri="{FF2B5EF4-FFF2-40B4-BE49-F238E27FC236}">
              <a16:creationId xmlns:a16="http://schemas.microsoft.com/office/drawing/2014/main" id="{01AF01FA-B244-45A4-BB49-17835026104D}"/>
            </a:ext>
          </a:extLst>
        </xdr:cNvPr>
        <xdr:cNvSpPr/>
      </xdr:nvSpPr>
      <xdr:spPr>
        <a:xfrm>
          <a:off x="14811375" y="2790825"/>
          <a:ext cx="1924050" cy="2619375"/>
        </a:xfrm>
        <a:prstGeom prst="wedgeRectCallout">
          <a:avLst/>
        </a:prstGeom>
        <a:solidFill>
          <a:schemeClr val="accent6">
            <a:lumMod val="75000"/>
          </a:schemeClr>
        </a:solidFill>
        <a:ln>
          <a:solidFill>
            <a:schemeClr val="accent6">
              <a:lumMod val="75000"/>
            </a:schemeClr>
          </a:solidFill>
        </a:ln>
      </xdr:spPr>
      <xdr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ctr"/>
        <a:lstStyle/>
        <a:p>
          <a:pPr algn="ctr"/>
          <a:r>
            <a:rPr lang="en-US" sz="1200">
              <a:latin typeface="Arial" panose="020B0604020202020204" pitchFamily="34" charset="0"/>
              <a:cs typeface="Arial" panose="020B0604020202020204" pitchFamily="34" charset="0"/>
            </a:rPr>
            <a:t>Fill in here</a:t>
          </a:r>
        </a:p>
      </xdr:txBody>
    </xdr:sp>
    <xdr:clientData/>
  </xdr:twoCellAnchor>
  <xdr:twoCellAnchor editAs="oneCell">
    <xdr:from>
      <xdr:col>0</xdr:col>
      <xdr:colOff>247648</xdr:colOff>
      <xdr:row>11</xdr:row>
      <xdr:rowOff>76200</xdr:rowOff>
    </xdr:from>
    <xdr:to>
      <xdr:col>12</xdr:col>
      <xdr:colOff>476250</xdr:colOff>
      <xdr:row>13</xdr:row>
      <xdr:rowOff>942975</xdr:rowOff>
    </xdr:to>
    <xdr:pic>
      <xdr:nvPicPr>
        <xdr:cNvPr id="13" name="Picture 12">
          <a:extLst>
            <a:ext uri="{FF2B5EF4-FFF2-40B4-BE49-F238E27FC236}">
              <a16:creationId xmlns:a16="http://schemas.microsoft.com/office/drawing/2014/main" id="{B2E887E5-D926-7DC6-4C58-8DD30E7071EF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"/>
        <a:stretch>
          <a:fillRect/>
        </a:stretch>
      </xdr:blipFill>
      <xdr:spPr>
        <a:xfrm>
          <a:off x="247648" y="5029200"/>
          <a:ext cx="17297402" cy="1819275"/>
        </a:xfrm>
        <a:prstGeom prst="rect">
          <a:avLst/>
        </a:prstGeom>
      </xdr:spPr>
    </xdr:pic>
    <xdr:clientData/>
  </xdr:twoCellAnchor>
  <xdr:twoCellAnchor editAs="oneCell">
    <xdr:from>
      <xdr:col>0</xdr:col>
      <xdr:colOff>485775</xdr:colOff>
      <xdr:row>10</xdr:row>
      <xdr:rowOff>57150</xdr:rowOff>
    </xdr:from>
    <xdr:to>
      <xdr:col>1</xdr:col>
      <xdr:colOff>790575</xdr:colOff>
      <xdr:row>12</xdr:row>
      <xdr:rowOff>19050</xdr:rowOff>
    </xdr:to>
    <xdr:pic>
      <xdr:nvPicPr>
        <xdr:cNvPr id="14" name="Graphic 13" descr="Marker outline">
          <a:extLst>
            <a:ext uri="{FF2B5EF4-FFF2-40B4-BE49-F238E27FC236}">
              <a16:creationId xmlns:a16="http://schemas.microsoft.com/office/drawing/2014/main" id="{30680576-4C21-4BD8-A2F7-0C4462E8F79E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4">
          <a:extLst>
            <a:ext uri="{96DAC541-7B7A-43D3-8B79-37D633B846F1}">
              <asvg:svgBlip xmlns:asvg="http://schemas.microsoft.com/office/drawing/2016/SVG/main" r:embed="rId5"/>
            </a:ext>
          </a:extLst>
        </a:blip>
        <a:stretch>
          <a:fillRect/>
        </a:stretch>
      </xdr:blipFill>
      <xdr:spPr>
        <a:xfrm>
          <a:off x="485775" y="4533900"/>
          <a:ext cx="914400" cy="914400"/>
        </a:xfrm>
        <a:prstGeom prst="rect">
          <a:avLst/>
        </a:prstGeom>
      </xdr:spPr>
    </xdr:pic>
    <xdr:clientData/>
  </xdr:twoCellAnchor>
  <xdr:twoCellAnchor editAs="oneCell">
    <xdr:from>
      <xdr:col>3</xdr:col>
      <xdr:colOff>504825</xdr:colOff>
      <xdr:row>9</xdr:row>
      <xdr:rowOff>466725</xdr:rowOff>
    </xdr:from>
    <xdr:to>
      <xdr:col>3</xdr:col>
      <xdr:colOff>1419225</xdr:colOff>
      <xdr:row>11</xdr:row>
      <xdr:rowOff>428625</xdr:rowOff>
    </xdr:to>
    <xdr:pic>
      <xdr:nvPicPr>
        <xdr:cNvPr id="15" name="Graphic 14" descr="Marker outline">
          <a:extLst>
            <a:ext uri="{FF2B5EF4-FFF2-40B4-BE49-F238E27FC236}">
              <a16:creationId xmlns:a16="http://schemas.microsoft.com/office/drawing/2014/main" id="{5AE86922-C320-4ECB-8BF0-685F97517189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6">
          <a:extLst>
            <a:ext uri="{96DAC541-7B7A-43D3-8B79-37D633B846F1}">
              <asvg:svgBlip xmlns:asvg="http://schemas.microsoft.com/office/drawing/2016/SVG/main" r:embed="rId7"/>
            </a:ext>
          </a:extLst>
        </a:blip>
        <a:stretch>
          <a:fillRect/>
        </a:stretch>
      </xdr:blipFill>
      <xdr:spPr>
        <a:xfrm>
          <a:off x="4448175" y="4467225"/>
          <a:ext cx="914400" cy="914400"/>
        </a:xfrm>
        <a:prstGeom prst="rect">
          <a:avLst/>
        </a:prstGeom>
      </xdr:spPr>
    </xdr:pic>
    <xdr:clientData/>
  </xdr:twoCellAnchor>
  <xdr:twoCellAnchor editAs="oneCell">
    <xdr:from>
      <xdr:col>5</xdr:col>
      <xdr:colOff>1143000</xdr:colOff>
      <xdr:row>10</xdr:row>
      <xdr:rowOff>266700</xdr:rowOff>
    </xdr:from>
    <xdr:to>
      <xdr:col>6</xdr:col>
      <xdr:colOff>152400</xdr:colOff>
      <xdr:row>12</xdr:row>
      <xdr:rowOff>228600</xdr:rowOff>
    </xdr:to>
    <xdr:pic>
      <xdr:nvPicPr>
        <xdr:cNvPr id="16" name="Graphic 15" descr="Marker outline">
          <a:extLst>
            <a:ext uri="{FF2B5EF4-FFF2-40B4-BE49-F238E27FC236}">
              <a16:creationId xmlns:a16="http://schemas.microsoft.com/office/drawing/2014/main" id="{9C105B46-CBE8-4ED0-947C-7B7FAEE97316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8">
          <a:extLst>
            <a:ext uri="{96DAC541-7B7A-43D3-8B79-37D633B846F1}">
              <asvg:svgBlip xmlns:asvg="http://schemas.microsoft.com/office/drawing/2016/SVG/main" r:embed="rId9"/>
            </a:ext>
          </a:extLst>
        </a:blip>
        <a:stretch>
          <a:fillRect/>
        </a:stretch>
      </xdr:blipFill>
      <xdr:spPr>
        <a:xfrm>
          <a:off x="8420100" y="4743450"/>
          <a:ext cx="914400" cy="914400"/>
        </a:xfrm>
        <a:prstGeom prst="rect">
          <a:avLst/>
        </a:prstGeom>
      </xdr:spPr>
    </xdr:pic>
    <xdr:clientData/>
  </xdr:twoCellAnchor>
  <xdr:twoCellAnchor editAs="oneCell">
    <xdr:from>
      <xdr:col>7</xdr:col>
      <xdr:colOff>200023</xdr:colOff>
      <xdr:row>10</xdr:row>
      <xdr:rowOff>238125</xdr:rowOff>
    </xdr:from>
    <xdr:to>
      <xdr:col>7</xdr:col>
      <xdr:colOff>1114423</xdr:colOff>
      <xdr:row>12</xdr:row>
      <xdr:rowOff>200025</xdr:rowOff>
    </xdr:to>
    <xdr:pic>
      <xdr:nvPicPr>
        <xdr:cNvPr id="17" name="Graphic 16" descr="Marker outline">
          <a:extLst>
            <a:ext uri="{FF2B5EF4-FFF2-40B4-BE49-F238E27FC236}">
              <a16:creationId xmlns:a16="http://schemas.microsoft.com/office/drawing/2014/main" id="{A401D0CC-AB27-4713-8664-F86EA34A061F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0">
          <a:extLst>
            <a:ext uri="{96DAC541-7B7A-43D3-8B79-37D633B846F1}">
              <asvg:svgBlip xmlns:asvg="http://schemas.microsoft.com/office/drawing/2016/SVG/main" r:embed="rId11"/>
            </a:ext>
          </a:extLst>
        </a:blip>
        <a:stretch>
          <a:fillRect/>
        </a:stretch>
      </xdr:blipFill>
      <xdr:spPr>
        <a:xfrm>
          <a:off x="10810873" y="4714875"/>
          <a:ext cx="914400" cy="914400"/>
        </a:xfrm>
        <a:prstGeom prst="rect">
          <a:avLst/>
        </a:prstGeom>
      </xdr:spPr>
    </xdr:pic>
    <xdr:clientData/>
  </xdr:twoCellAnchor>
  <xdr:twoCellAnchor editAs="oneCell">
    <xdr:from>
      <xdr:col>9</xdr:col>
      <xdr:colOff>1304925</xdr:colOff>
      <xdr:row>10</xdr:row>
      <xdr:rowOff>47625</xdr:rowOff>
    </xdr:from>
    <xdr:to>
      <xdr:col>10</xdr:col>
      <xdr:colOff>314325</xdr:colOff>
      <xdr:row>12</xdr:row>
      <xdr:rowOff>9525</xdr:rowOff>
    </xdr:to>
    <xdr:pic>
      <xdr:nvPicPr>
        <xdr:cNvPr id="18" name="Graphic 17" descr="Marker outline">
          <a:extLst>
            <a:ext uri="{FF2B5EF4-FFF2-40B4-BE49-F238E27FC236}">
              <a16:creationId xmlns:a16="http://schemas.microsoft.com/office/drawing/2014/main" id="{C433B00F-5811-4028-BAFE-A4E20C5D0A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2">
          <a:extLst>
            <a:ext uri="{96DAC541-7B7A-43D3-8B79-37D633B846F1}">
              <asvg:svgBlip xmlns:asvg="http://schemas.microsoft.com/office/drawing/2016/SVG/main" r:embed="rId13"/>
            </a:ext>
          </a:extLst>
        </a:blip>
        <a:stretch>
          <a:fillRect/>
        </a:stretch>
      </xdr:blipFill>
      <xdr:spPr>
        <a:xfrm>
          <a:off x="15249525" y="4524375"/>
          <a:ext cx="914400" cy="914400"/>
        </a:xfrm>
        <a:prstGeom prst="rect">
          <a:avLst/>
        </a:prstGeom>
      </xdr:spPr>
    </xdr:pic>
    <xdr:clientData/>
  </xdr:twoCellAnchor>
</xdr:wsDr>
</file>

<file path=xl/externalLinks/_rels/externalLink1.xml.rels><?xml version="1.0" encoding="UTF-8" standalone="yes"?>
<Relationships xmlns="http://schemas.openxmlformats.org/package/2006/relationships"><Relationship Id="rId3" Type="http://schemas.openxmlformats.org/officeDocument/2006/relationships/externalLinkPath" Target="file:///C:\Users\acarrillo\Desktop\Documents%20Created\QI%20Project%20Toolkit%20and%20Training%20Program\Toolkit\Project%20Plan%20(Internal.External)%20(V1).xlsx" TargetMode="External"/><Relationship Id="rId2" Type="http://schemas.microsoft.com/office/2019/04/relationships/externalLinkLongPath" Target="https://partnershiphporg-my.sharepoint.com/personal/ahugais_partnershiphp_org/Documents/Project%20Management%20Toolkit%20&amp;%20PM%20Coaching%20Program/Program%20Build/Toolkit/Documents%20Created/QI%20Project%20Toolkit%20and%20Training%20Program/Toolkit/Project%20Plan%20(Internal.External)%20(V1).xlsx?D3183AB5" TargetMode="External"/><Relationship Id="rId1" Type="http://schemas.openxmlformats.org/officeDocument/2006/relationships/externalLinkPath" Target="file:///\\D3183AB5\Project%20Plan%20(Internal.External)%20(V1).xlsx" TargetMode="External"/></Relationships>
</file>

<file path=xl/externalLinks/externalLink1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xxl21:alternateUrls>
      <xxl21:absoluteUrl r:id="rId3"/>
    </xxl21:alternateUrls>
    <sheetNames>
      <sheetName val="User Guide"/>
      <sheetName val="Project Plan"/>
    </sheetNames>
    <sheetDataSet>
      <sheetData sheetId="0" refreshError="1"/>
      <sheetData sheetId="1"/>
    </sheetDataSet>
  </externalBook>
</externalLink>
</file>

<file path=xl/theme/theme1.xml><?xml version="1.0" encoding="utf-8"?>
<a:theme xmlns:a="http://schemas.openxmlformats.org/drawingml/2006/main" name="Office Theme">
  <a:themeElements>
    <a:clrScheme name="Blue">
      <a:dk1>
        <a:sysClr val="windowText" lastClr="000000"/>
      </a:dk1>
      <a:lt1>
        <a:sysClr val="window" lastClr="FFFFFF"/>
      </a:lt1>
      <a:dk2>
        <a:srgbClr val="17406D"/>
      </a:dk2>
      <a:lt2>
        <a:srgbClr val="DBEF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.xml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.xml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.xml"/></Relationships>
</file>

<file path=xl/worksheets/_rels/sheet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4.xml"/></Relationships>
</file>

<file path=xl/worksheets/_rels/sheet6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5.xml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240CDCD-73C7-4FEE-98F7-460853EC5EC8}">
  <sheetPr>
    <tabColor rgb="FF98D2D2"/>
  </sheetPr>
  <dimension ref="A1:C116"/>
  <sheetViews>
    <sheetView showGridLines="0" tabSelected="1" zoomScaleNormal="100" workbookViewId="0">
      <pane ySplit="1" topLeftCell="A2" activePane="bottomLeft" state="frozen"/>
      <selection pane="bottomLeft" activeCell="B5" sqref="B5"/>
    </sheetView>
  </sheetViews>
  <sheetFormatPr defaultColWidth="9.140625" defaultRowHeight="15"/>
  <cols>
    <col min="1" max="1" width="5.7109375" style="1" customWidth="1"/>
    <col min="2" max="2" width="242.85546875" style="1" customWidth="1"/>
    <col min="3" max="3" width="97.7109375" style="1" customWidth="1"/>
    <col min="4" max="16384" width="9.140625" style="1"/>
  </cols>
  <sheetData>
    <row r="1" spans="1:3" ht="45" customHeight="1">
      <c r="A1" s="62" t="s">
        <v>0</v>
      </c>
      <c r="B1" s="63"/>
    </row>
    <row r="2" spans="1:3" ht="15.75">
      <c r="A2" s="2"/>
      <c r="B2" s="3"/>
    </row>
    <row r="3" spans="1:3" ht="15.75">
      <c r="A3" s="20" t="s">
        <v>1</v>
      </c>
      <c r="B3" s="3"/>
    </row>
    <row r="4" spans="1:3">
      <c r="A4" s="5" t="s">
        <v>2</v>
      </c>
      <c r="B4" s="3"/>
    </row>
    <row r="5" spans="1:3">
      <c r="A5" s="5" t="s">
        <v>3</v>
      </c>
      <c r="B5" s="3"/>
    </row>
    <row r="6" spans="1:3">
      <c r="A6" s="5"/>
      <c r="B6" s="3"/>
    </row>
    <row r="7" spans="1:3" ht="15.75">
      <c r="A7" s="20" t="s">
        <v>4</v>
      </c>
      <c r="B7" s="3"/>
    </row>
    <row r="8" spans="1:3">
      <c r="A8" s="7" t="s">
        <v>5</v>
      </c>
      <c r="B8" s="3"/>
    </row>
    <row r="9" spans="1:3">
      <c r="A9" s="5" t="s">
        <v>6</v>
      </c>
      <c r="B9" s="3"/>
    </row>
    <row r="10" spans="1:3" ht="30" customHeight="1">
      <c r="A10" s="5"/>
      <c r="B10" s="3"/>
    </row>
    <row r="11" spans="1:3" ht="30" customHeight="1">
      <c r="A11" s="58" t="s">
        <v>7</v>
      </c>
      <c r="B11" s="59"/>
    </row>
    <row r="12" spans="1:3">
      <c r="A12" s="6"/>
      <c r="B12" s="3"/>
    </row>
    <row r="13" spans="1:3">
      <c r="A13" s="6" t="s">
        <v>8</v>
      </c>
      <c r="B13" s="3"/>
    </row>
    <row r="14" spans="1:3">
      <c r="A14" s="6"/>
      <c r="B14" s="3"/>
    </row>
    <row r="15" spans="1:3" ht="15.75">
      <c r="A15" s="66" t="s">
        <v>9</v>
      </c>
      <c r="B15" s="67"/>
      <c r="C15" s="8"/>
    </row>
    <row r="16" spans="1:3" ht="15.75">
      <c r="A16" s="18"/>
      <c r="B16" s="19"/>
      <c r="C16" s="8"/>
    </row>
    <row r="17" spans="1:3" ht="15.75">
      <c r="A17" s="18"/>
      <c r="B17" s="19"/>
      <c r="C17" s="8"/>
    </row>
    <row r="18" spans="1:3" ht="15.75">
      <c r="A18" s="18"/>
      <c r="B18" s="19"/>
      <c r="C18" s="8"/>
    </row>
    <row r="19" spans="1:3" ht="15.75">
      <c r="A19" s="18"/>
      <c r="B19" s="19"/>
      <c r="C19" s="8"/>
    </row>
    <row r="20" spans="1:3" ht="15.75">
      <c r="A20" s="18"/>
      <c r="B20" s="19"/>
      <c r="C20" s="8"/>
    </row>
    <row r="21" spans="1:3" ht="15.75">
      <c r="A21" s="18"/>
      <c r="B21" s="19"/>
      <c r="C21" s="8"/>
    </row>
    <row r="22" spans="1:3" ht="15.75">
      <c r="A22" s="18"/>
      <c r="B22" s="19"/>
      <c r="C22" s="8"/>
    </row>
    <row r="23" spans="1:3" ht="15.75">
      <c r="A23" s="20" t="s">
        <v>10</v>
      </c>
      <c r="B23" s="3"/>
    </row>
    <row r="24" spans="1:3">
      <c r="A24" s="7" t="s">
        <v>11</v>
      </c>
      <c r="B24" s="3"/>
    </row>
    <row r="25" spans="1:3">
      <c r="A25" s="5"/>
      <c r="B25" s="3"/>
    </row>
    <row r="26" spans="1:3" ht="15.75">
      <c r="A26" s="20" t="s">
        <v>12</v>
      </c>
      <c r="B26" s="3"/>
    </row>
    <row r="27" spans="1:3">
      <c r="A27" s="7" t="s">
        <v>13</v>
      </c>
      <c r="B27" s="3"/>
    </row>
    <row r="28" spans="1:3">
      <c r="A28" s="5"/>
      <c r="B28" s="3"/>
    </row>
    <row r="29" spans="1:3" ht="15.75">
      <c r="A29" s="20" t="s">
        <v>14</v>
      </c>
      <c r="B29" s="3"/>
    </row>
    <row r="30" spans="1:3">
      <c r="A30" s="7" t="s">
        <v>15</v>
      </c>
      <c r="B30" s="3"/>
    </row>
    <row r="31" spans="1:3">
      <c r="A31" s="5"/>
      <c r="B31" s="3"/>
    </row>
    <row r="32" spans="1:3">
      <c r="A32" s="5"/>
      <c r="B32" s="3"/>
    </row>
    <row r="33" spans="1:3" ht="15.75">
      <c r="A33" s="66" t="s">
        <v>16</v>
      </c>
      <c r="B33" s="67"/>
      <c r="C33" s="8"/>
    </row>
    <row r="34" spans="1:3" ht="15.75">
      <c r="A34" s="18"/>
      <c r="B34" s="19"/>
      <c r="C34" s="8"/>
    </row>
    <row r="35" spans="1:3" ht="15.75">
      <c r="A35" s="18"/>
      <c r="B35" s="19"/>
      <c r="C35" s="8"/>
    </row>
    <row r="36" spans="1:3" ht="15.75">
      <c r="A36" s="18"/>
      <c r="B36" s="19"/>
      <c r="C36" s="8"/>
    </row>
    <row r="37" spans="1:3" ht="15.75">
      <c r="A37" s="18"/>
      <c r="B37" s="19"/>
      <c r="C37" s="8"/>
    </row>
    <row r="38" spans="1:3" ht="15.75">
      <c r="A38" s="18"/>
      <c r="B38" s="19"/>
      <c r="C38" s="8"/>
    </row>
    <row r="39" spans="1:3" ht="15.75">
      <c r="A39" s="18"/>
      <c r="B39" s="19"/>
      <c r="C39" s="8"/>
    </row>
    <row r="40" spans="1:3">
      <c r="A40" s="5"/>
      <c r="B40" s="3"/>
    </row>
    <row r="41" spans="1:3" ht="15.75">
      <c r="A41" s="64" t="s">
        <v>17</v>
      </c>
      <c r="B41" s="65"/>
      <c r="C41" s="8"/>
    </row>
    <row r="42" spans="1:3">
      <c r="A42" s="56" t="s">
        <v>18</v>
      </c>
      <c r="B42" s="57"/>
      <c r="C42" s="8"/>
    </row>
    <row r="43" spans="1:3">
      <c r="A43" s="21" t="s">
        <v>19</v>
      </c>
      <c r="B43" s="22"/>
      <c r="C43" s="8"/>
    </row>
    <row r="44" spans="1:3" ht="15.75" customHeight="1">
      <c r="A44" s="5"/>
      <c r="B44" s="9" t="s">
        <v>20</v>
      </c>
    </row>
    <row r="45" spans="1:3" ht="15" customHeight="1">
      <c r="A45" s="5"/>
      <c r="B45" s="34" t="s">
        <v>21</v>
      </c>
    </row>
    <row r="46" spans="1:3" ht="15.75" customHeight="1">
      <c r="A46" s="5"/>
      <c r="B46" s="9" t="s">
        <v>22</v>
      </c>
    </row>
    <row r="47" spans="1:3">
      <c r="A47" s="5"/>
      <c r="B47" s="9" t="s">
        <v>23</v>
      </c>
    </row>
    <row r="48" spans="1:3">
      <c r="A48" s="5"/>
      <c r="B48" s="9" t="s">
        <v>24</v>
      </c>
    </row>
    <row r="49" spans="1:2">
      <c r="A49" s="5"/>
      <c r="B49" s="3"/>
    </row>
    <row r="50" spans="1:2" ht="15.75">
      <c r="A50" s="20" t="s">
        <v>25</v>
      </c>
      <c r="B50" s="3"/>
    </row>
    <row r="51" spans="1:2">
      <c r="A51" s="7" t="s">
        <v>26</v>
      </c>
      <c r="B51" s="3"/>
    </row>
    <row r="52" spans="1:2">
      <c r="A52" s="5"/>
      <c r="B52" s="3"/>
    </row>
    <row r="53" spans="1:2" ht="15.75">
      <c r="A53" s="64" t="s">
        <v>27</v>
      </c>
      <c r="B53" s="65"/>
    </row>
    <row r="54" spans="1:2">
      <c r="A54" s="56" t="s">
        <v>28</v>
      </c>
      <c r="B54" s="57"/>
    </row>
    <row r="55" spans="1:2">
      <c r="A55" s="60" t="s">
        <v>29</v>
      </c>
      <c r="B55" s="61"/>
    </row>
    <row r="56" spans="1:2">
      <c r="A56" s="7"/>
      <c r="B56" s="9" t="s">
        <v>30</v>
      </c>
    </row>
    <row r="57" spans="1:2">
      <c r="A57" s="7"/>
      <c r="B57" s="9" t="s">
        <v>31</v>
      </c>
    </row>
    <row r="58" spans="1:2">
      <c r="A58" s="7"/>
      <c r="B58" s="9" t="s">
        <v>32</v>
      </c>
    </row>
    <row r="59" spans="1:2">
      <c r="A59" s="7"/>
      <c r="B59" s="9" t="s">
        <v>33</v>
      </c>
    </row>
    <row r="60" spans="1:2">
      <c r="A60" s="7"/>
      <c r="B60" s="9" t="s">
        <v>34</v>
      </c>
    </row>
    <row r="61" spans="1:2">
      <c r="A61" s="7"/>
      <c r="B61" s="9"/>
    </row>
    <row r="62" spans="1:2">
      <c r="A62" s="7"/>
      <c r="B62" s="9"/>
    </row>
    <row r="63" spans="1:2">
      <c r="A63" s="7"/>
      <c r="B63" s="9"/>
    </row>
    <row r="64" spans="1:2">
      <c r="A64" s="7"/>
      <c r="B64" s="9"/>
    </row>
    <row r="65" spans="1:2">
      <c r="A65" s="7"/>
      <c r="B65" s="9"/>
    </row>
    <row r="66" spans="1:2">
      <c r="A66" s="7"/>
      <c r="B66" s="9"/>
    </row>
    <row r="67" spans="1:2">
      <c r="A67" s="7"/>
      <c r="B67" s="9"/>
    </row>
    <row r="68" spans="1:2">
      <c r="A68" s="7"/>
      <c r="B68" s="9"/>
    </row>
    <row r="69" spans="1:2">
      <c r="A69" s="7"/>
      <c r="B69" s="9"/>
    </row>
    <row r="70" spans="1:2">
      <c r="A70" s="7"/>
      <c r="B70" s="9"/>
    </row>
    <row r="71" spans="1:2">
      <c r="A71" s="10"/>
      <c r="B71" s="3"/>
    </row>
    <row r="72" spans="1:2" ht="15.75">
      <c r="A72" s="20" t="s">
        <v>35</v>
      </c>
      <c r="B72" s="3"/>
    </row>
    <row r="73" spans="1:2">
      <c r="A73" s="7" t="s">
        <v>36</v>
      </c>
      <c r="B73" s="3"/>
    </row>
    <row r="74" spans="1:2">
      <c r="A74" s="60" t="s">
        <v>37</v>
      </c>
      <c r="B74" s="61"/>
    </row>
    <row r="75" spans="1:2">
      <c r="A75" s="5"/>
      <c r="B75" s="3"/>
    </row>
    <row r="76" spans="1:2">
      <c r="A76" s="5"/>
      <c r="B76" s="3"/>
    </row>
    <row r="77" spans="1:2">
      <c r="A77" s="5"/>
      <c r="B77" s="3"/>
    </row>
    <row r="78" spans="1:2">
      <c r="A78" s="5"/>
      <c r="B78" s="3"/>
    </row>
    <row r="79" spans="1:2">
      <c r="A79" s="5"/>
      <c r="B79" s="3"/>
    </row>
    <row r="80" spans="1:2">
      <c r="A80" s="5"/>
      <c r="B80" s="3"/>
    </row>
    <row r="81" spans="1:2">
      <c r="A81" s="5"/>
      <c r="B81" s="3"/>
    </row>
    <row r="82" spans="1:2">
      <c r="A82" s="5"/>
      <c r="B82" s="3"/>
    </row>
    <row r="83" spans="1:2">
      <c r="A83" s="5"/>
      <c r="B83" s="3"/>
    </row>
    <row r="84" spans="1:2">
      <c r="A84" s="5"/>
      <c r="B84" s="3"/>
    </row>
    <row r="85" spans="1:2" ht="30" customHeight="1">
      <c r="A85" s="5"/>
      <c r="B85" s="3"/>
    </row>
    <row r="86" spans="1:2" ht="30" customHeight="1">
      <c r="A86" s="58" t="s">
        <v>38</v>
      </c>
      <c r="B86" s="59"/>
    </row>
    <row r="87" spans="1:2" ht="15.75">
      <c r="A87" s="20" t="s">
        <v>39</v>
      </c>
      <c r="B87" s="3"/>
    </row>
    <row r="88" spans="1:2">
      <c r="A88" s="5" t="s">
        <v>40</v>
      </c>
      <c r="B88" s="3"/>
    </row>
    <row r="89" spans="1:2">
      <c r="A89" s="5" t="s">
        <v>41</v>
      </c>
      <c r="B89" s="3"/>
    </row>
    <row r="90" spans="1:2" ht="15.75">
      <c r="A90" s="4"/>
      <c r="B90" s="3"/>
    </row>
    <row r="91" spans="1:2" ht="15.75">
      <c r="A91" s="20" t="s">
        <v>42</v>
      </c>
      <c r="B91" s="3"/>
    </row>
    <row r="92" spans="1:2" s="8" customFormat="1">
      <c r="A92" s="54" t="s">
        <v>43</v>
      </c>
      <c r="B92" s="55"/>
    </row>
    <row r="93" spans="1:2" s="8" customFormat="1">
      <c r="A93" s="6"/>
      <c r="B93" s="9" t="s">
        <v>44</v>
      </c>
    </row>
    <row r="94" spans="1:2" s="8" customFormat="1">
      <c r="A94" s="54" t="s">
        <v>45</v>
      </c>
      <c r="B94" s="55"/>
    </row>
    <row r="95" spans="1:2">
      <c r="A95" s="5"/>
      <c r="B95" s="3"/>
    </row>
    <row r="96" spans="1:2">
      <c r="A96" s="5"/>
      <c r="B96" s="3"/>
    </row>
    <row r="97" spans="1:2">
      <c r="A97" s="5"/>
      <c r="B97" s="3"/>
    </row>
    <row r="98" spans="1:2">
      <c r="A98" s="5"/>
      <c r="B98" s="3"/>
    </row>
    <row r="99" spans="1:2">
      <c r="A99" s="5"/>
      <c r="B99" s="3"/>
    </row>
    <row r="100" spans="1:2">
      <c r="A100" s="5"/>
      <c r="B100" s="3"/>
    </row>
    <row r="101" spans="1:2">
      <c r="A101" s="5"/>
      <c r="B101" s="3"/>
    </row>
    <row r="102" spans="1:2">
      <c r="A102" s="5"/>
      <c r="B102" s="3"/>
    </row>
    <row r="103" spans="1:2">
      <c r="A103" s="5"/>
      <c r="B103" s="3"/>
    </row>
    <row r="104" spans="1:2" ht="15.75">
      <c r="A104" s="20" t="s">
        <v>46</v>
      </c>
      <c r="B104" s="3"/>
    </row>
    <row r="105" spans="1:2" s="8" customFormat="1">
      <c r="A105" s="54" t="s">
        <v>47</v>
      </c>
      <c r="B105" s="55"/>
    </row>
    <row r="106" spans="1:2" s="8" customFormat="1">
      <c r="A106" s="7"/>
      <c r="B106" s="9" t="s">
        <v>48</v>
      </c>
    </row>
    <row r="107" spans="1:2" s="8" customFormat="1">
      <c r="A107" s="54" t="s">
        <v>45</v>
      </c>
      <c r="B107" s="55"/>
    </row>
    <row r="108" spans="1:2">
      <c r="A108" s="5"/>
      <c r="B108" s="3"/>
    </row>
    <row r="109" spans="1:2">
      <c r="A109" s="5"/>
      <c r="B109" s="3"/>
    </row>
    <row r="110" spans="1:2">
      <c r="A110" s="5"/>
      <c r="B110" s="3"/>
    </row>
    <row r="111" spans="1:2">
      <c r="A111" s="5"/>
      <c r="B111" s="3"/>
    </row>
    <row r="112" spans="1:2">
      <c r="A112" s="5"/>
      <c r="B112" s="3"/>
    </row>
    <row r="113" spans="1:2">
      <c r="A113" s="5"/>
      <c r="B113" s="3"/>
    </row>
    <row r="114" spans="1:2">
      <c r="A114" s="5"/>
      <c r="B114" s="3"/>
    </row>
    <row r="115" spans="1:2">
      <c r="A115" s="5"/>
      <c r="B115" s="3"/>
    </row>
    <row r="116" spans="1:2" ht="15.75" thickBot="1">
      <c r="A116" s="11"/>
      <c r="B116" s="17"/>
    </row>
  </sheetData>
  <mergeCells count="15">
    <mergeCell ref="A1:B1"/>
    <mergeCell ref="A11:B11"/>
    <mergeCell ref="A41:B41"/>
    <mergeCell ref="A42:B42"/>
    <mergeCell ref="A53:B53"/>
    <mergeCell ref="A15:B15"/>
    <mergeCell ref="A33:B33"/>
    <mergeCell ref="A92:B92"/>
    <mergeCell ref="A94:B94"/>
    <mergeCell ref="A105:B105"/>
    <mergeCell ref="A107:B107"/>
    <mergeCell ref="A54:B54"/>
    <mergeCell ref="A86:B86"/>
    <mergeCell ref="A55:B55"/>
    <mergeCell ref="A74:B74"/>
  </mergeCells>
  <pageMargins left="0.7" right="0.7" top="0.75" bottom="0.75" header="0.3" footer="0.3"/>
  <drawing r:id="rId1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>
    <tabColor rgb="FF98D2D2"/>
  </sheetPr>
  <dimension ref="A1:R36"/>
  <sheetViews>
    <sheetView showGridLines="0" zoomScaleNormal="100" workbookViewId="0">
      <pane xSplit="2" ySplit="6" topLeftCell="C7" activePane="bottomRight" state="frozen"/>
      <selection pane="bottomRight" activeCell="A3" sqref="A3:B3"/>
      <selection pane="bottomLeft" activeCell="A7" sqref="A7"/>
      <selection pane="topRight" activeCell="C1" sqref="C1"/>
    </sheetView>
  </sheetViews>
  <sheetFormatPr defaultColWidth="9.140625" defaultRowHeight="15"/>
  <cols>
    <col min="1" max="1" width="14.28515625" style="12" customWidth="1"/>
    <col min="2" max="2" width="42.85546875" style="31" customWidth="1"/>
    <col min="3" max="18" width="18.5703125" style="12" customWidth="1"/>
    <col min="19" max="16384" width="9.140625" style="12"/>
  </cols>
  <sheetData>
    <row r="1" spans="1:18" ht="45" customHeight="1">
      <c r="A1" s="69" t="s">
        <v>49</v>
      </c>
      <c r="B1" s="69"/>
      <c r="C1" s="69"/>
      <c r="D1" s="69"/>
      <c r="E1" s="69"/>
      <c r="F1" s="69"/>
      <c r="G1" s="69"/>
      <c r="H1" s="69"/>
    </row>
    <row r="2" spans="1:18" ht="30" customHeight="1">
      <c r="A2" s="68" t="s">
        <v>50</v>
      </c>
      <c r="B2" s="68"/>
      <c r="C2" s="70"/>
      <c r="D2" s="70"/>
      <c r="E2" s="70"/>
      <c r="F2" s="70"/>
      <c r="G2" s="70"/>
      <c r="H2" s="70"/>
    </row>
    <row r="3" spans="1:18" ht="30" customHeight="1">
      <c r="A3" s="68" t="s">
        <v>51</v>
      </c>
      <c r="B3" s="68"/>
      <c r="C3" s="70"/>
      <c r="D3" s="70"/>
      <c r="E3" s="70"/>
      <c r="F3" s="70"/>
      <c r="G3" s="70"/>
      <c r="H3" s="70"/>
    </row>
    <row r="4" spans="1:18" ht="30" customHeight="1">
      <c r="A4" s="68" t="s">
        <v>52</v>
      </c>
      <c r="B4" s="68"/>
      <c r="C4" s="70"/>
      <c r="D4" s="70"/>
      <c r="E4" s="70"/>
      <c r="F4" s="70"/>
      <c r="G4" s="70"/>
      <c r="H4" s="70"/>
    </row>
    <row r="5" spans="1:18" ht="15" customHeight="1"/>
    <row r="6" spans="1:18" s="16" customFormat="1" ht="45" customHeight="1" thickBot="1">
      <c r="A6" s="29" t="s">
        <v>53</v>
      </c>
      <c r="B6" s="29" t="s">
        <v>54</v>
      </c>
      <c r="C6" s="29" t="s">
        <v>55</v>
      </c>
      <c r="D6" s="29" t="s">
        <v>55</v>
      </c>
      <c r="E6" s="29" t="s">
        <v>55</v>
      </c>
      <c r="F6" s="29" t="s">
        <v>55</v>
      </c>
      <c r="G6" s="29" t="s">
        <v>55</v>
      </c>
      <c r="H6" s="29" t="s">
        <v>55</v>
      </c>
      <c r="I6" s="29" t="s">
        <v>55</v>
      </c>
      <c r="J6" s="29" t="s">
        <v>55</v>
      </c>
      <c r="K6" s="29" t="s">
        <v>55</v>
      </c>
      <c r="L6" s="29" t="s">
        <v>55</v>
      </c>
      <c r="M6" s="29" t="s">
        <v>55</v>
      </c>
      <c r="N6" s="29" t="s">
        <v>55</v>
      </c>
      <c r="O6" s="29" t="s">
        <v>55</v>
      </c>
      <c r="P6" s="29" t="s">
        <v>55</v>
      </c>
      <c r="Q6" s="29" t="s">
        <v>55</v>
      </c>
      <c r="R6" s="29" t="s">
        <v>55</v>
      </c>
    </row>
    <row r="7" spans="1:18" ht="30" customHeight="1">
      <c r="A7" s="71" t="s">
        <v>56</v>
      </c>
      <c r="B7" s="30"/>
      <c r="C7" s="28"/>
      <c r="D7" s="28"/>
      <c r="E7" s="28"/>
      <c r="F7" s="28"/>
      <c r="G7" s="28"/>
      <c r="H7" s="28"/>
      <c r="I7" s="28"/>
      <c r="J7" s="28"/>
      <c r="K7" s="28"/>
      <c r="L7" s="28"/>
      <c r="M7" s="28"/>
      <c r="N7" s="28"/>
      <c r="O7" s="28"/>
      <c r="P7" s="28"/>
      <c r="Q7" s="28"/>
      <c r="R7" s="28"/>
    </row>
    <row r="8" spans="1:18" ht="30" customHeight="1">
      <c r="A8" s="72"/>
      <c r="B8" s="23"/>
      <c r="C8" s="24"/>
      <c r="D8" s="24"/>
      <c r="E8" s="24"/>
      <c r="F8" s="24"/>
      <c r="G8" s="24"/>
      <c r="H8" s="24"/>
      <c r="I8" s="24"/>
      <c r="J8" s="24"/>
      <c r="K8" s="24"/>
      <c r="L8" s="24"/>
      <c r="M8" s="24"/>
      <c r="N8" s="24"/>
      <c r="O8" s="24"/>
      <c r="P8" s="24"/>
      <c r="Q8" s="24"/>
      <c r="R8" s="24"/>
    </row>
    <row r="9" spans="1:18" ht="30" customHeight="1">
      <c r="A9" s="72"/>
      <c r="B9" s="23"/>
      <c r="C9" s="24"/>
      <c r="D9" s="24"/>
      <c r="E9" s="24"/>
      <c r="F9" s="24"/>
      <c r="G9" s="24"/>
      <c r="H9" s="24"/>
      <c r="I9" s="24"/>
      <c r="J9" s="24"/>
      <c r="K9" s="24"/>
      <c r="L9" s="24"/>
      <c r="M9" s="24"/>
      <c r="N9" s="24"/>
      <c r="O9" s="24"/>
      <c r="P9" s="24"/>
      <c r="Q9" s="24"/>
      <c r="R9" s="24"/>
    </row>
    <row r="10" spans="1:18" ht="30" customHeight="1">
      <c r="A10" s="72"/>
      <c r="B10" s="23"/>
      <c r="C10" s="24"/>
      <c r="D10" s="24"/>
      <c r="E10" s="24"/>
      <c r="F10" s="24"/>
      <c r="G10" s="24"/>
      <c r="H10" s="24"/>
      <c r="I10" s="24"/>
      <c r="J10" s="24"/>
      <c r="K10" s="24"/>
      <c r="L10" s="24"/>
      <c r="M10" s="24"/>
      <c r="N10" s="24"/>
      <c r="O10" s="24"/>
      <c r="P10" s="24"/>
      <c r="Q10" s="24"/>
      <c r="R10" s="24"/>
    </row>
    <row r="11" spans="1:18" ht="30" customHeight="1">
      <c r="A11" s="72"/>
      <c r="B11" s="23"/>
      <c r="C11" s="24"/>
      <c r="D11" s="24"/>
      <c r="E11" s="24"/>
      <c r="F11" s="24"/>
      <c r="G11" s="24"/>
      <c r="H11" s="24"/>
      <c r="I11" s="24"/>
      <c r="J11" s="24"/>
      <c r="K11" s="24"/>
      <c r="L11" s="24"/>
      <c r="M11" s="24"/>
      <c r="N11" s="24"/>
      <c r="O11" s="24"/>
      <c r="P11" s="24"/>
      <c r="Q11" s="24"/>
      <c r="R11" s="24"/>
    </row>
    <row r="12" spans="1:18" ht="7.5" customHeight="1">
      <c r="A12" s="25"/>
      <c r="B12" s="32"/>
      <c r="C12" s="26"/>
      <c r="D12" s="26"/>
      <c r="E12" s="26"/>
      <c r="F12" s="26"/>
      <c r="G12" s="26"/>
      <c r="H12" s="26"/>
      <c r="I12" s="26"/>
      <c r="J12" s="26"/>
      <c r="K12" s="26"/>
      <c r="L12" s="26"/>
      <c r="M12" s="26"/>
      <c r="N12" s="26"/>
      <c r="O12" s="26"/>
      <c r="P12" s="26"/>
      <c r="Q12" s="26"/>
      <c r="R12" s="27"/>
    </row>
    <row r="13" spans="1:18" ht="30" customHeight="1">
      <c r="A13" s="75" t="s">
        <v>57</v>
      </c>
      <c r="B13" s="23"/>
      <c r="C13" s="24"/>
      <c r="D13" s="24"/>
      <c r="E13" s="24"/>
      <c r="F13" s="24"/>
      <c r="G13" s="24"/>
      <c r="H13" s="24"/>
      <c r="I13" s="24"/>
      <c r="J13" s="24"/>
      <c r="K13" s="24"/>
      <c r="L13" s="24"/>
      <c r="M13" s="24"/>
      <c r="N13" s="24"/>
      <c r="O13" s="24"/>
      <c r="P13" s="24"/>
      <c r="Q13" s="24"/>
      <c r="R13" s="24"/>
    </row>
    <row r="14" spans="1:18" ht="30" customHeight="1">
      <c r="A14" s="75"/>
      <c r="B14" s="23"/>
      <c r="C14" s="24"/>
      <c r="D14" s="24"/>
      <c r="E14" s="24"/>
      <c r="F14" s="24"/>
      <c r="G14" s="24"/>
      <c r="H14" s="24"/>
      <c r="I14" s="24"/>
      <c r="J14" s="24"/>
      <c r="K14" s="24"/>
      <c r="L14" s="24"/>
      <c r="M14" s="24"/>
      <c r="N14" s="24"/>
      <c r="O14" s="24"/>
      <c r="P14" s="24"/>
      <c r="Q14" s="24"/>
      <c r="R14" s="24"/>
    </row>
    <row r="15" spans="1:18" ht="30" customHeight="1">
      <c r="A15" s="75"/>
      <c r="B15" s="23"/>
      <c r="C15" s="24"/>
      <c r="D15" s="24"/>
      <c r="E15" s="24"/>
      <c r="F15" s="24"/>
      <c r="G15" s="24"/>
      <c r="H15" s="24"/>
      <c r="I15" s="24"/>
      <c r="J15" s="24"/>
      <c r="K15" s="24"/>
      <c r="L15" s="24"/>
      <c r="M15" s="24"/>
      <c r="N15" s="24"/>
      <c r="O15" s="24"/>
      <c r="P15" s="24"/>
      <c r="Q15" s="24"/>
      <c r="R15" s="24"/>
    </row>
    <row r="16" spans="1:18" ht="30" customHeight="1">
      <c r="A16" s="75"/>
      <c r="B16" s="23"/>
      <c r="C16" s="24"/>
      <c r="D16" s="24"/>
      <c r="E16" s="24"/>
      <c r="F16" s="24"/>
      <c r="G16" s="24"/>
      <c r="H16" s="24"/>
      <c r="I16" s="24"/>
      <c r="J16" s="24"/>
      <c r="K16" s="24"/>
      <c r="L16" s="24"/>
      <c r="M16" s="24"/>
      <c r="N16" s="24"/>
      <c r="O16" s="24"/>
      <c r="P16" s="24"/>
      <c r="Q16" s="24"/>
      <c r="R16" s="24"/>
    </row>
    <row r="17" spans="1:18" ht="30" customHeight="1">
      <c r="A17" s="75"/>
      <c r="B17" s="23"/>
      <c r="C17" s="24"/>
      <c r="D17" s="24"/>
      <c r="E17" s="24"/>
      <c r="F17" s="24"/>
      <c r="G17" s="24"/>
      <c r="H17" s="24"/>
      <c r="I17" s="24"/>
      <c r="J17" s="24"/>
      <c r="K17" s="24"/>
      <c r="L17" s="24"/>
      <c r="M17" s="24"/>
      <c r="N17" s="24"/>
      <c r="O17" s="24"/>
      <c r="P17" s="24"/>
      <c r="Q17" s="24"/>
      <c r="R17" s="24"/>
    </row>
    <row r="18" spans="1:18" ht="7.5" customHeight="1">
      <c r="A18" s="25"/>
      <c r="B18" s="32"/>
      <c r="C18" s="26"/>
      <c r="D18" s="26"/>
      <c r="E18" s="26"/>
      <c r="F18" s="26"/>
      <c r="G18" s="26"/>
      <c r="H18" s="26"/>
      <c r="I18" s="26"/>
      <c r="J18" s="26"/>
      <c r="K18" s="26"/>
      <c r="L18" s="26"/>
      <c r="M18" s="26"/>
      <c r="N18" s="26"/>
      <c r="O18" s="26"/>
      <c r="P18" s="26"/>
      <c r="Q18" s="26"/>
      <c r="R18" s="27"/>
    </row>
    <row r="19" spans="1:18" ht="30" customHeight="1">
      <c r="A19" s="76" t="s">
        <v>58</v>
      </c>
      <c r="B19" s="23"/>
      <c r="C19" s="24"/>
      <c r="D19" s="24"/>
      <c r="E19" s="24"/>
      <c r="F19" s="24"/>
      <c r="G19" s="24"/>
      <c r="H19" s="24"/>
      <c r="I19" s="24"/>
      <c r="J19" s="24"/>
      <c r="K19" s="24"/>
      <c r="L19" s="24"/>
      <c r="M19" s="24"/>
      <c r="N19" s="24"/>
      <c r="O19" s="24"/>
      <c r="P19" s="24"/>
      <c r="Q19" s="24"/>
      <c r="R19" s="24"/>
    </row>
    <row r="20" spans="1:18" ht="30" customHeight="1">
      <c r="A20" s="76"/>
      <c r="B20" s="23"/>
      <c r="C20" s="24"/>
      <c r="D20" s="24"/>
      <c r="E20" s="24"/>
      <c r="F20" s="24"/>
      <c r="G20" s="24"/>
      <c r="H20" s="24"/>
      <c r="I20" s="24"/>
      <c r="J20" s="24"/>
      <c r="K20" s="24"/>
      <c r="L20" s="24"/>
      <c r="M20" s="24"/>
      <c r="N20" s="24"/>
      <c r="O20" s="24"/>
      <c r="P20" s="24"/>
      <c r="Q20" s="24"/>
      <c r="R20" s="24"/>
    </row>
    <row r="21" spans="1:18" ht="30" customHeight="1">
      <c r="A21" s="76"/>
      <c r="B21" s="23"/>
      <c r="C21" s="24"/>
      <c r="D21" s="24"/>
      <c r="E21" s="24"/>
      <c r="F21" s="24"/>
      <c r="G21" s="24"/>
      <c r="H21" s="24"/>
      <c r="I21" s="24"/>
      <c r="J21" s="24"/>
      <c r="K21" s="24"/>
      <c r="L21" s="24"/>
      <c r="M21" s="24"/>
      <c r="N21" s="24"/>
      <c r="O21" s="24"/>
      <c r="P21" s="24"/>
      <c r="Q21" s="24"/>
      <c r="R21" s="24"/>
    </row>
    <row r="22" spans="1:18" ht="30" customHeight="1">
      <c r="A22" s="76"/>
      <c r="B22" s="23"/>
      <c r="C22" s="24"/>
      <c r="D22" s="24"/>
      <c r="E22" s="24"/>
      <c r="F22" s="24"/>
      <c r="G22" s="24"/>
      <c r="H22" s="24"/>
      <c r="I22" s="24"/>
      <c r="J22" s="24"/>
      <c r="K22" s="24"/>
      <c r="L22" s="24"/>
      <c r="M22" s="24"/>
      <c r="N22" s="24"/>
      <c r="O22" s="24"/>
      <c r="P22" s="24"/>
      <c r="Q22" s="24"/>
      <c r="R22" s="24"/>
    </row>
    <row r="23" spans="1:18" ht="30" customHeight="1">
      <c r="A23" s="76"/>
      <c r="B23" s="23"/>
      <c r="C23" s="24"/>
      <c r="D23" s="24"/>
      <c r="E23" s="24"/>
      <c r="F23" s="24"/>
      <c r="G23" s="24"/>
      <c r="H23" s="24"/>
      <c r="I23" s="24"/>
      <c r="J23" s="24"/>
      <c r="K23" s="24"/>
      <c r="L23" s="24"/>
      <c r="M23" s="24"/>
      <c r="N23" s="24"/>
      <c r="O23" s="24"/>
      <c r="P23" s="24"/>
      <c r="Q23" s="24"/>
      <c r="R23" s="24"/>
    </row>
    <row r="24" spans="1:18" ht="7.5" customHeight="1">
      <c r="A24" s="25"/>
      <c r="B24" s="32"/>
      <c r="C24" s="26"/>
      <c r="D24" s="26"/>
      <c r="E24" s="26"/>
      <c r="F24" s="26"/>
      <c r="G24" s="26"/>
      <c r="H24" s="26"/>
      <c r="I24" s="26"/>
      <c r="J24" s="26"/>
      <c r="K24" s="26"/>
      <c r="L24" s="26"/>
      <c r="M24" s="26"/>
      <c r="N24" s="26"/>
      <c r="O24" s="26"/>
      <c r="P24" s="26"/>
      <c r="Q24" s="26"/>
      <c r="R24" s="27"/>
    </row>
    <row r="25" spans="1:18" ht="30" customHeight="1">
      <c r="A25" s="73" t="s">
        <v>59</v>
      </c>
      <c r="B25" s="23"/>
      <c r="C25" s="24"/>
      <c r="D25" s="24"/>
      <c r="E25" s="24"/>
      <c r="F25" s="24"/>
      <c r="G25" s="24"/>
      <c r="H25" s="24"/>
      <c r="I25" s="24"/>
      <c r="J25" s="24"/>
      <c r="K25" s="24"/>
      <c r="L25" s="24"/>
      <c r="M25" s="24"/>
      <c r="N25" s="24"/>
      <c r="O25" s="24"/>
      <c r="P25" s="24"/>
      <c r="Q25" s="24"/>
      <c r="R25" s="24"/>
    </row>
    <row r="26" spans="1:18" ht="30" customHeight="1">
      <c r="A26" s="73"/>
      <c r="B26" s="23"/>
      <c r="C26" s="24"/>
      <c r="D26" s="24"/>
      <c r="E26" s="24"/>
      <c r="F26" s="24"/>
      <c r="G26" s="24"/>
      <c r="H26" s="24"/>
      <c r="I26" s="24"/>
      <c r="J26" s="24"/>
      <c r="K26" s="24"/>
      <c r="L26" s="24"/>
      <c r="M26" s="24"/>
      <c r="N26" s="24"/>
      <c r="O26" s="24"/>
      <c r="P26" s="24"/>
      <c r="Q26" s="24"/>
      <c r="R26" s="24"/>
    </row>
    <row r="27" spans="1:18" ht="30" customHeight="1">
      <c r="A27" s="73"/>
      <c r="B27" s="23"/>
      <c r="C27" s="24"/>
      <c r="D27" s="24"/>
      <c r="E27" s="24"/>
      <c r="F27" s="24"/>
      <c r="G27" s="24"/>
      <c r="H27" s="24"/>
      <c r="I27" s="24"/>
      <c r="J27" s="24"/>
      <c r="K27" s="24"/>
      <c r="L27" s="24"/>
      <c r="M27" s="24"/>
      <c r="N27" s="24"/>
      <c r="O27" s="24"/>
      <c r="P27" s="24"/>
      <c r="Q27" s="24"/>
      <c r="R27" s="24"/>
    </row>
    <row r="28" spans="1:18" ht="30" customHeight="1">
      <c r="A28" s="73"/>
      <c r="B28" s="23"/>
      <c r="C28" s="24"/>
      <c r="D28" s="24"/>
      <c r="E28" s="24"/>
      <c r="F28" s="24"/>
      <c r="G28" s="24"/>
      <c r="H28" s="24"/>
      <c r="I28" s="24"/>
      <c r="J28" s="24"/>
      <c r="K28" s="24"/>
      <c r="L28" s="24"/>
      <c r="M28" s="24"/>
      <c r="N28" s="24"/>
      <c r="O28" s="24"/>
      <c r="P28" s="24"/>
      <c r="Q28" s="24"/>
      <c r="R28" s="24"/>
    </row>
    <row r="29" spans="1:18" ht="30" customHeight="1">
      <c r="A29" s="73"/>
      <c r="B29" s="23"/>
      <c r="C29" s="24"/>
      <c r="D29" s="24"/>
      <c r="E29" s="24"/>
      <c r="F29" s="24"/>
      <c r="G29" s="24"/>
      <c r="H29" s="24"/>
      <c r="I29" s="24"/>
      <c r="J29" s="24"/>
      <c r="K29" s="24"/>
      <c r="L29" s="24"/>
      <c r="M29" s="24"/>
      <c r="N29" s="24"/>
      <c r="O29" s="24"/>
      <c r="P29" s="24"/>
      <c r="Q29" s="24"/>
      <c r="R29" s="24"/>
    </row>
    <row r="30" spans="1:18" ht="7.5" customHeight="1">
      <c r="A30" s="25"/>
      <c r="B30" s="32"/>
      <c r="C30" s="26"/>
      <c r="D30" s="26"/>
      <c r="E30" s="26"/>
      <c r="F30" s="26"/>
      <c r="G30" s="26"/>
      <c r="H30" s="26"/>
      <c r="I30" s="26"/>
      <c r="J30" s="26"/>
      <c r="K30" s="26"/>
      <c r="L30" s="26"/>
      <c r="M30" s="26"/>
      <c r="N30" s="26"/>
      <c r="O30" s="26"/>
      <c r="P30" s="26"/>
      <c r="Q30" s="26"/>
      <c r="R30" s="27"/>
    </row>
    <row r="31" spans="1:18" ht="30" customHeight="1">
      <c r="A31" s="74" t="s">
        <v>60</v>
      </c>
      <c r="B31" s="33"/>
      <c r="C31" s="24"/>
      <c r="D31" s="24"/>
      <c r="E31" s="24"/>
      <c r="F31" s="24"/>
      <c r="G31" s="24"/>
      <c r="H31" s="24"/>
      <c r="I31" s="24"/>
      <c r="J31" s="24"/>
      <c r="K31" s="24"/>
      <c r="L31" s="24"/>
      <c r="M31" s="24"/>
      <c r="N31" s="24"/>
      <c r="O31" s="24"/>
      <c r="P31" s="24"/>
      <c r="Q31" s="24"/>
      <c r="R31" s="24"/>
    </row>
    <row r="32" spans="1:18" ht="30" customHeight="1">
      <c r="A32" s="74"/>
      <c r="B32" s="33"/>
      <c r="C32" s="24"/>
      <c r="D32" s="24"/>
      <c r="E32" s="24"/>
      <c r="F32" s="24"/>
      <c r="G32" s="24"/>
      <c r="H32" s="24"/>
      <c r="I32" s="24"/>
      <c r="J32" s="24"/>
      <c r="K32" s="24"/>
      <c r="L32" s="24"/>
      <c r="M32" s="24"/>
      <c r="N32" s="24"/>
      <c r="O32" s="24"/>
      <c r="P32" s="24"/>
      <c r="Q32" s="24"/>
      <c r="R32" s="24"/>
    </row>
    <row r="33" spans="1:18" ht="30" customHeight="1">
      <c r="A33" s="74"/>
      <c r="B33" s="33"/>
      <c r="C33" s="24"/>
      <c r="D33" s="24"/>
      <c r="E33" s="24"/>
      <c r="F33" s="24"/>
      <c r="G33" s="24"/>
      <c r="H33" s="24"/>
      <c r="I33" s="24"/>
      <c r="J33" s="24"/>
      <c r="K33" s="24"/>
      <c r="L33" s="24"/>
      <c r="M33" s="24"/>
      <c r="N33" s="24"/>
      <c r="O33" s="24"/>
      <c r="P33" s="24"/>
      <c r="Q33" s="24"/>
      <c r="R33" s="24"/>
    </row>
    <row r="34" spans="1:18" ht="30" customHeight="1">
      <c r="A34" s="74"/>
      <c r="B34" s="33"/>
      <c r="C34" s="24"/>
      <c r="D34" s="24"/>
      <c r="E34" s="24"/>
      <c r="F34" s="24"/>
      <c r="G34" s="24"/>
      <c r="H34" s="24"/>
      <c r="I34" s="24"/>
      <c r="J34" s="24"/>
      <c r="K34" s="24"/>
      <c r="L34" s="24"/>
      <c r="M34" s="24"/>
      <c r="N34" s="24"/>
      <c r="O34" s="24"/>
      <c r="P34" s="24"/>
      <c r="Q34" s="24"/>
      <c r="R34" s="24"/>
    </row>
    <row r="35" spans="1:18" ht="30" customHeight="1">
      <c r="A35" s="74"/>
      <c r="B35" s="33"/>
      <c r="C35" s="24"/>
      <c r="D35" s="24"/>
      <c r="E35" s="24"/>
      <c r="F35" s="24"/>
      <c r="G35" s="24"/>
      <c r="H35" s="24"/>
      <c r="I35" s="24"/>
      <c r="J35" s="24"/>
      <c r="K35" s="24"/>
      <c r="L35" s="24"/>
      <c r="M35" s="24"/>
      <c r="N35" s="24"/>
      <c r="O35" s="24"/>
      <c r="P35" s="24"/>
      <c r="Q35" s="24"/>
      <c r="R35" s="24"/>
    </row>
    <row r="36" spans="1:18" ht="7.5" customHeight="1">
      <c r="A36" s="25"/>
      <c r="B36" s="32"/>
      <c r="C36" s="26"/>
      <c r="D36" s="26"/>
      <c r="E36" s="26"/>
      <c r="F36" s="26"/>
      <c r="G36" s="26"/>
      <c r="H36" s="26"/>
      <c r="I36" s="26"/>
      <c r="J36" s="26"/>
      <c r="K36" s="26"/>
      <c r="L36" s="26"/>
      <c r="M36" s="26"/>
      <c r="N36" s="26"/>
      <c r="O36" s="26"/>
      <c r="P36" s="26"/>
      <c r="Q36" s="26"/>
      <c r="R36" s="27"/>
    </row>
  </sheetData>
  <mergeCells count="12">
    <mergeCell ref="A7:A11"/>
    <mergeCell ref="A25:A29"/>
    <mergeCell ref="A31:A35"/>
    <mergeCell ref="A13:A17"/>
    <mergeCell ref="A19:A23"/>
    <mergeCell ref="A2:B2"/>
    <mergeCell ref="A3:B3"/>
    <mergeCell ref="A4:B4"/>
    <mergeCell ref="A1:H1"/>
    <mergeCell ref="C2:H2"/>
    <mergeCell ref="C3:H3"/>
    <mergeCell ref="C4:H4"/>
  </mergeCells>
  <dataValidations count="5">
    <dataValidation allowBlank="1" showInputMessage="1" showErrorMessage="1" prompt="Project Name:_x000a_Include the project title." sqref="A2:B2" xr:uid="{BABB1EFE-C24F-4CF2-8384-146477F09221}"/>
    <dataValidation allowBlank="1" showInputMessage="1" showErrorMessage="1" prompt="Project Start Date:_x000a_Includes the official date of the project initiation." sqref="A3:B3" xr:uid="{9C04AA7E-00AA-425C-A4CE-91BB2C0ED987}"/>
    <dataValidation allowBlank="1" showInputMessage="1" showErrorMessage="1" prompt="Targeted Completion Date:_x000a_Includes the official date the project is targeted to be completed by." sqref="A4:B4" xr:uid="{9C0AF19A-93FC-4C79-847C-2D5391B214A2}"/>
    <dataValidation allowBlank="1" showInputMessage="1" showErrorMessage="1" prompt="Deliverables / Milestones:_x000a_Icludes the activity that need to be completed within each stage." sqref="B6" xr:uid="{148EBD2E-1A75-49E2-8151-0207713EE020}"/>
    <dataValidation allowBlank="1" showInputMessage="1" showErrorMessage="1" prompt="Preferred Date Format:_x000a_Fill in with the specified timeframes that will be used to mark progress._x000a_• Date markers can be:_x000a_     · Specific calendar dates_x000a_     · Weeks_x000a_     · Months_x000a_     · Quarters" sqref="C6:R6" xr:uid="{77F99570-110A-435C-B46C-B2091266F058}"/>
  </dataValidations>
  <pageMargins left="0.7" right="0.7" top="0.75" bottom="0.75" header="0.3" footer="0.3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94C6BAB-B771-410B-8CC6-F1DED60C5955}">
  <sheetPr>
    <tabColor rgb="FF47A8B2"/>
  </sheetPr>
  <dimension ref="A1:C106"/>
  <sheetViews>
    <sheetView showGridLines="0" zoomScaleNormal="100" workbookViewId="0">
      <pane ySplit="1" topLeftCell="A2" activePane="bottomLeft" state="frozen"/>
      <selection pane="bottomLeft" activeCell="A4" sqref="A4"/>
    </sheetView>
  </sheetViews>
  <sheetFormatPr defaultColWidth="9.140625" defaultRowHeight="15"/>
  <cols>
    <col min="1" max="1" width="5.7109375" style="1" customWidth="1"/>
    <col min="2" max="2" width="242.85546875" style="1" customWidth="1"/>
    <col min="3" max="3" width="97.7109375" style="1" customWidth="1"/>
    <col min="4" max="16384" width="9.140625" style="1"/>
  </cols>
  <sheetData>
    <row r="1" spans="1:3" ht="45" customHeight="1">
      <c r="A1" s="62" t="s">
        <v>61</v>
      </c>
      <c r="B1" s="63"/>
    </row>
    <row r="2" spans="1:3" ht="15.75">
      <c r="A2" s="2"/>
      <c r="B2" s="3"/>
    </row>
    <row r="3" spans="1:3" ht="15.75">
      <c r="A3" s="20" t="s">
        <v>1</v>
      </c>
      <c r="B3" s="3"/>
    </row>
    <row r="4" spans="1:3">
      <c r="A4" s="5" t="s">
        <v>62</v>
      </c>
      <c r="B4" s="3"/>
    </row>
    <row r="5" spans="1:3">
      <c r="A5" s="5"/>
      <c r="B5" s="3"/>
    </row>
    <row r="6" spans="1:3" ht="15.75">
      <c r="A6" s="20" t="s">
        <v>4</v>
      </c>
      <c r="B6" s="3"/>
    </row>
    <row r="7" spans="1:3">
      <c r="A7" s="6" t="s">
        <v>63</v>
      </c>
      <c r="B7" s="3"/>
    </row>
    <row r="8" spans="1:3">
      <c r="A8" s="7" t="s">
        <v>64</v>
      </c>
      <c r="B8" s="3"/>
    </row>
    <row r="9" spans="1:3">
      <c r="A9" s="5" t="s">
        <v>6</v>
      </c>
      <c r="B9" s="3"/>
    </row>
    <row r="10" spans="1:3" ht="30" customHeight="1">
      <c r="A10" s="5"/>
      <c r="B10" s="3"/>
    </row>
    <row r="11" spans="1:3" ht="30" customHeight="1">
      <c r="A11" s="58" t="s">
        <v>7</v>
      </c>
      <c r="B11" s="59"/>
    </row>
    <row r="12" spans="1:3">
      <c r="A12" s="6" t="s">
        <v>8</v>
      </c>
      <c r="B12" s="3"/>
    </row>
    <row r="13" spans="1:3">
      <c r="A13" s="6"/>
      <c r="B13" s="3"/>
    </row>
    <row r="14" spans="1:3" ht="15.75">
      <c r="A14" s="66" t="s">
        <v>9</v>
      </c>
      <c r="B14" s="67"/>
      <c r="C14" s="8"/>
    </row>
    <row r="15" spans="1:3" ht="15.75">
      <c r="A15" s="18"/>
      <c r="B15" s="19"/>
      <c r="C15" s="8"/>
    </row>
    <row r="16" spans="1:3" ht="15.75">
      <c r="A16" s="18"/>
      <c r="B16" s="19"/>
      <c r="C16" s="8"/>
    </row>
    <row r="17" spans="1:3" ht="15.75">
      <c r="A17" s="18"/>
      <c r="B17" s="19"/>
      <c r="C17" s="8"/>
    </row>
    <row r="18" spans="1:3" ht="15.75">
      <c r="A18" s="18"/>
      <c r="B18" s="19"/>
      <c r="C18" s="8"/>
    </row>
    <row r="19" spans="1:3" ht="15.75">
      <c r="A19" s="18"/>
      <c r="B19" s="19"/>
      <c r="C19" s="8"/>
    </row>
    <row r="20" spans="1:3" ht="15.75">
      <c r="A20" s="18"/>
      <c r="B20" s="19"/>
      <c r="C20" s="8"/>
    </row>
    <row r="21" spans="1:3" ht="15.75">
      <c r="A21" s="18"/>
      <c r="B21" s="19"/>
      <c r="C21" s="8"/>
    </row>
    <row r="22" spans="1:3" ht="15.75">
      <c r="A22" s="20" t="s">
        <v>10</v>
      </c>
      <c r="B22" s="3"/>
    </row>
    <row r="23" spans="1:3">
      <c r="A23" s="7" t="s">
        <v>11</v>
      </c>
      <c r="B23" s="3"/>
    </row>
    <row r="24" spans="1:3">
      <c r="A24" s="5"/>
      <c r="B24" s="3"/>
    </row>
    <row r="25" spans="1:3" ht="15.75">
      <c r="A25" s="20" t="s">
        <v>12</v>
      </c>
      <c r="B25" s="3"/>
    </row>
    <row r="26" spans="1:3">
      <c r="A26" s="7" t="s">
        <v>13</v>
      </c>
      <c r="B26" s="3"/>
    </row>
    <row r="27" spans="1:3">
      <c r="A27" s="5"/>
      <c r="B27" s="3"/>
    </row>
    <row r="28" spans="1:3" ht="15.75">
      <c r="A28" s="20" t="s">
        <v>14</v>
      </c>
      <c r="B28" s="3"/>
    </row>
    <row r="29" spans="1:3">
      <c r="A29" s="7" t="s">
        <v>15</v>
      </c>
      <c r="B29" s="3"/>
    </row>
    <row r="30" spans="1:3">
      <c r="A30" s="5"/>
      <c r="B30" s="3"/>
    </row>
    <row r="31" spans="1:3">
      <c r="A31" s="5"/>
      <c r="B31" s="3"/>
    </row>
    <row r="32" spans="1:3" ht="15.75">
      <c r="A32" s="66" t="s">
        <v>16</v>
      </c>
      <c r="B32" s="67"/>
      <c r="C32" s="8"/>
    </row>
    <row r="33" spans="1:3" ht="15.75">
      <c r="A33" s="18"/>
      <c r="B33" s="19"/>
      <c r="C33" s="8"/>
    </row>
    <row r="34" spans="1:3" ht="15.75">
      <c r="A34" s="18"/>
      <c r="B34" s="19"/>
      <c r="C34" s="8"/>
    </row>
    <row r="35" spans="1:3" ht="15.75">
      <c r="A35" s="18"/>
      <c r="B35" s="19"/>
      <c r="C35" s="8"/>
    </row>
    <row r="36" spans="1:3" ht="15.75">
      <c r="A36" s="18"/>
      <c r="B36" s="19"/>
      <c r="C36" s="8"/>
    </row>
    <row r="37" spans="1:3" ht="15.75">
      <c r="A37" s="18"/>
      <c r="B37" s="19"/>
      <c r="C37" s="8"/>
    </row>
    <row r="38" spans="1:3" ht="15.75">
      <c r="A38" s="18"/>
      <c r="B38" s="19"/>
      <c r="C38" s="8"/>
    </row>
    <row r="39" spans="1:3" ht="15.75">
      <c r="A39" s="18"/>
      <c r="B39" s="19"/>
      <c r="C39" s="8"/>
    </row>
    <row r="40" spans="1:3" ht="15.75">
      <c r="A40" s="18"/>
      <c r="B40" s="19"/>
      <c r="C40" s="8"/>
    </row>
    <row r="41" spans="1:3" ht="15.75">
      <c r="A41" s="18"/>
      <c r="B41" s="19"/>
      <c r="C41" s="8"/>
    </row>
    <row r="42" spans="1:3" ht="15.75">
      <c r="A42" s="18"/>
      <c r="B42" s="19"/>
      <c r="C42" s="8"/>
    </row>
    <row r="43" spans="1:3" ht="15.75">
      <c r="A43" s="18"/>
      <c r="B43" s="19"/>
      <c r="C43" s="8"/>
    </row>
    <row r="44" spans="1:3" ht="15.75">
      <c r="A44" s="18"/>
      <c r="B44" s="19"/>
      <c r="C44" s="8"/>
    </row>
    <row r="45" spans="1:3" ht="15.75">
      <c r="A45" s="18"/>
      <c r="B45" s="19"/>
      <c r="C45" s="8"/>
    </row>
    <row r="46" spans="1:3">
      <c r="A46" s="5"/>
      <c r="B46" s="3"/>
    </row>
    <row r="47" spans="1:3" ht="15.75">
      <c r="A47" s="64" t="s">
        <v>17</v>
      </c>
      <c r="B47" s="65"/>
      <c r="C47" s="8"/>
    </row>
    <row r="48" spans="1:3">
      <c r="A48" s="56" t="s">
        <v>65</v>
      </c>
      <c r="B48" s="57"/>
      <c r="C48" s="8"/>
    </row>
    <row r="49" spans="1:3">
      <c r="A49" s="60" t="s">
        <v>66</v>
      </c>
      <c r="B49" s="61"/>
      <c r="C49" s="8"/>
    </row>
    <row r="50" spans="1:3" ht="15.75" customHeight="1">
      <c r="A50" s="5"/>
      <c r="B50" s="9" t="s">
        <v>20</v>
      </c>
    </row>
    <row r="51" spans="1:3" ht="15" customHeight="1">
      <c r="A51" s="5"/>
      <c r="B51" s="34" t="s">
        <v>21</v>
      </c>
    </row>
    <row r="52" spans="1:3" ht="15.75" customHeight="1">
      <c r="A52" s="5"/>
      <c r="B52" s="9" t="s">
        <v>22</v>
      </c>
    </row>
    <row r="53" spans="1:3">
      <c r="A53" s="5"/>
      <c r="B53" s="9" t="s">
        <v>23</v>
      </c>
    </row>
    <row r="54" spans="1:3">
      <c r="A54" s="5"/>
      <c r="B54" s="9" t="s">
        <v>24</v>
      </c>
    </row>
    <row r="55" spans="1:3">
      <c r="A55" s="5"/>
      <c r="B55" s="3"/>
    </row>
    <row r="56" spans="1:3" ht="15.75">
      <c r="A56" s="64" t="s">
        <v>67</v>
      </c>
      <c r="B56" s="65"/>
    </row>
    <row r="57" spans="1:3">
      <c r="A57" s="56" t="s">
        <v>68</v>
      </c>
      <c r="B57" s="57"/>
    </row>
    <row r="58" spans="1:3">
      <c r="A58" s="60" t="s">
        <v>69</v>
      </c>
      <c r="B58" s="61"/>
    </row>
    <row r="59" spans="1:3">
      <c r="A59" s="7"/>
      <c r="B59" s="9" t="s">
        <v>30</v>
      </c>
    </row>
    <row r="60" spans="1:3">
      <c r="A60" s="7"/>
      <c r="B60" s="9" t="s">
        <v>31</v>
      </c>
    </row>
    <row r="61" spans="1:3">
      <c r="A61" s="7"/>
      <c r="B61" s="9" t="s">
        <v>32</v>
      </c>
    </row>
    <row r="62" spans="1:3">
      <c r="A62" s="7"/>
      <c r="B62" s="9" t="s">
        <v>33</v>
      </c>
    </row>
    <row r="63" spans="1:3">
      <c r="A63" s="7"/>
      <c r="B63" s="9" t="s">
        <v>34</v>
      </c>
    </row>
    <row r="64" spans="1:3">
      <c r="A64" s="7"/>
      <c r="B64" s="9"/>
    </row>
    <row r="65" spans="1:2">
      <c r="A65" s="7"/>
      <c r="B65" s="9"/>
    </row>
    <row r="66" spans="1:2">
      <c r="A66" s="7"/>
      <c r="B66" s="9"/>
    </row>
    <row r="67" spans="1:2">
      <c r="A67" s="7"/>
      <c r="B67" s="9"/>
    </row>
    <row r="68" spans="1:2">
      <c r="A68" s="7"/>
      <c r="B68" s="9"/>
    </row>
    <row r="69" spans="1:2">
      <c r="A69" s="7"/>
      <c r="B69" s="9"/>
    </row>
    <row r="70" spans="1:2">
      <c r="A70" s="7"/>
      <c r="B70" s="9"/>
    </row>
    <row r="71" spans="1:2">
      <c r="A71" s="7"/>
      <c r="B71" s="9"/>
    </row>
    <row r="72" spans="1:2">
      <c r="A72" s="7"/>
      <c r="B72" s="9"/>
    </row>
    <row r="73" spans="1:2" ht="15.75">
      <c r="A73" s="20" t="s">
        <v>70</v>
      </c>
      <c r="B73" s="3"/>
    </row>
    <row r="74" spans="1:2">
      <c r="A74" s="7" t="s">
        <v>71</v>
      </c>
      <c r="B74" s="3"/>
    </row>
    <row r="75" spans="1:2" ht="30" customHeight="1">
      <c r="A75" s="5"/>
      <c r="B75" s="3"/>
    </row>
    <row r="76" spans="1:2" ht="30" customHeight="1">
      <c r="A76" s="58" t="s">
        <v>38</v>
      </c>
      <c r="B76" s="59"/>
    </row>
    <row r="77" spans="1:2" ht="15.75">
      <c r="A77" s="20" t="s">
        <v>39</v>
      </c>
      <c r="B77" s="3"/>
    </row>
    <row r="78" spans="1:2">
      <c r="A78" s="5" t="s">
        <v>72</v>
      </c>
      <c r="B78" s="3"/>
    </row>
    <row r="79" spans="1:2">
      <c r="A79" s="5" t="s">
        <v>73</v>
      </c>
      <c r="B79" s="3"/>
    </row>
    <row r="80" spans="1:2" ht="15.75">
      <c r="A80" s="4"/>
      <c r="B80" s="3"/>
    </row>
    <row r="81" spans="1:2" ht="15.75">
      <c r="A81" s="20" t="s">
        <v>42</v>
      </c>
      <c r="B81" s="3"/>
    </row>
    <row r="82" spans="1:2">
      <c r="A82" s="54" t="s">
        <v>43</v>
      </c>
      <c r="B82" s="55"/>
    </row>
    <row r="83" spans="1:2">
      <c r="A83" s="6"/>
      <c r="B83" s="9" t="s">
        <v>44</v>
      </c>
    </row>
    <row r="84" spans="1:2">
      <c r="A84" s="54" t="s">
        <v>45</v>
      </c>
      <c r="B84" s="55"/>
    </row>
    <row r="85" spans="1:2">
      <c r="A85" s="5"/>
      <c r="B85" s="3"/>
    </row>
    <row r="86" spans="1:2">
      <c r="A86" s="5"/>
      <c r="B86" s="3"/>
    </row>
    <row r="87" spans="1:2">
      <c r="A87" s="5"/>
      <c r="B87" s="3"/>
    </row>
    <row r="88" spans="1:2">
      <c r="A88" s="5"/>
      <c r="B88" s="3"/>
    </row>
    <row r="89" spans="1:2">
      <c r="A89" s="5"/>
      <c r="B89" s="3"/>
    </row>
    <row r="90" spans="1:2">
      <c r="A90" s="5"/>
      <c r="B90" s="3"/>
    </row>
    <row r="91" spans="1:2">
      <c r="A91" s="5"/>
      <c r="B91" s="3"/>
    </row>
    <row r="92" spans="1:2">
      <c r="A92" s="5"/>
      <c r="B92" s="3"/>
    </row>
    <row r="93" spans="1:2">
      <c r="A93" s="5"/>
      <c r="B93" s="3"/>
    </row>
    <row r="94" spans="1:2" ht="15.75">
      <c r="A94" s="20" t="s">
        <v>46</v>
      </c>
      <c r="B94" s="3"/>
    </row>
    <row r="95" spans="1:2">
      <c r="A95" s="54" t="s">
        <v>47</v>
      </c>
      <c r="B95" s="55"/>
    </row>
    <row r="96" spans="1:2">
      <c r="A96" s="7"/>
      <c r="B96" s="9" t="s">
        <v>48</v>
      </c>
    </row>
    <row r="97" spans="1:2">
      <c r="A97" s="54" t="s">
        <v>45</v>
      </c>
      <c r="B97" s="55"/>
    </row>
    <row r="98" spans="1:2">
      <c r="A98" s="5"/>
      <c r="B98" s="3"/>
    </row>
    <row r="99" spans="1:2">
      <c r="A99" s="5"/>
      <c r="B99" s="3"/>
    </row>
    <row r="100" spans="1:2">
      <c r="A100" s="5"/>
      <c r="B100" s="3"/>
    </row>
    <row r="101" spans="1:2">
      <c r="A101" s="5"/>
      <c r="B101" s="3"/>
    </row>
    <row r="102" spans="1:2">
      <c r="A102" s="5"/>
      <c r="B102" s="3"/>
    </row>
    <row r="103" spans="1:2">
      <c r="A103" s="5"/>
      <c r="B103" s="3"/>
    </row>
    <row r="104" spans="1:2">
      <c r="A104" s="5"/>
      <c r="B104" s="3"/>
    </row>
    <row r="105" spans="1:2">
      <c r="A105" s="5"/>
      <c r="B105" s="3"/>
    </row>
    <row r="106" spans="1:2" ht="15.75" thickBot="1">
      <c r="A106" s="11"/>
      <c r="B106" s="17"/>
    </row>
  </sheetData>
  <mergeCells count="15">
    <mergeCell ref="A56:B56"/>
    <mergeCell ref="A1:B1"/>
    <mergeCell ref="A11:B11"/>
    <mergeCell ref="A47:B47"/>
    <mergeCell ref="A48:B48"/>
    <mergeCell ref="A49:B49"/>
    <mergeCell ref="A14:B14"/>
    <mergeCell ref="A32:B32"/>
    <mergeCell ref="A82:B82"/>
    <mergeCell ref="A84:B84"/>
    <mergeCell ref="A95:B95"/>
    <mergeCell ref="A97:B97"/>
    <mergeCell ref="A57:B57"/>
    <mergeCell ref="A58:B58"/>
    <mergeCell ref="A76:B76"/>
  </mergeCells>
  <pageMargins left="0.7" right="0.7" top="0.75" bottom="0.75" header="0.3" footer="0.3"/>
  <drawing r:id="rId1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FC0DBEF-24F4-4726-BEF3-6DD38F13BEC4}">
  <sheetPr>
    <tabColor rgb="FF47A8B2"/>
  </sheetPr>
  <dimension ref="A1:BE20"/>
  <sheetViews>
    <sheetView showGridLines="0" zoomScaleNormal="100" workbookViewId="0">
      <pane xSplit="1" ySplit="9" topLeftCell="B10" activePane="bottomRight" state="frozen"/>
      <selection pane="bottomRight" activeCell="B2" sqref="B2:F4"/>
      <selection pane="bottomLeft" activeCell="A10" sqref="A10"/>
      <selection pane="topRight" activeCell="B1" sqref="B1"/>
    </sheetView>
  </sheetViews>
  <sheetFormatPr defaultColWidth="9.140625" defaultRowHeight="37.5" customHeight="1"/>
  <cols>
    <col min="1" max="1" width="20" style="12" customWidth="1"/>
    <col min="2" max="3" width="2.85546875" style="12" customWidth="1"/>
    <col min="4" max="4" width="14.28515625" style="12" customWidth="1"/>
    <col min="5" max="5" width="5.7109375" style="12" customWidth="1"/>
    <col min="6" max="6" width="14.28515625" style="12" customWidth="1"/>
    <col min="7" max="7" width="5.7109375" style="12" customWidth="1"/>
    <col min="8" max="8" width="14.28515625" style="12" customWidth="1"/>
    <col min="9" max="9" width="5.7109375" style="12" customWidth="1"/>
    <col min="10" max="10" width="14.28515625" style="12" customWidth="1"/>
    <col min="11" max="11" width="5.7109375" style="12" customWidth="1"/>
    <col min="12" max="12" width="14.28515625" style="12" customWidth="1"/>
    <col min="13" max="14" width="2.85546875" style="12" customWidth="1"/>
    <col min="15" max="15" width="14.28515625" style="12" customWidth="1"/>
    <col min="16" max="16" width="5.7109375" style="12" customWidth="1"/>
    <col min="17" max="17" width="14.28515625" style="12" customWidth="1"/>
    <col min="18" max="18" width="5.7109375" style="12" customWidth="1"/>
    <col min="19" max="19" width="14.28515625" style="12" customWidth="1"/>
    <col min="20" max="20" width="5.7109375" style="12" customWidth="1"/>
    <col min="21" max="21" width="14.28515625" style="12" customWidth="1"/>
    <col min="22" max="22" width="5.7109375" style="12" customWidth="1"/>
    <col min="23" max="23" width="14.28515625" style="12" customWidth="1"/>
    <col min="24" max="25" width="2.85546875" style="12" customWidth="1"/>
    <col min="26" max="26" width="14.28515625" style="12" customWidth="1"/>
    <col min="27" max="27" width="5.7109375" style="12" customWidth="1"/>
    <col min="28" max="28" width="14.28515625" style="12" customWidth="1"/>
    <col min="29" max="29" width="5.7109375" style="12" customWidth="1"/>
    <col min="30" max="30" width="14.28515625" style="12" customWidth="1"/>
    <col min="31" max="31" width="5.7109375" style="12" customWidth="1"/>
    <col min="32" max="32" width="14.28515625" style="12" customWidth="1"/>
    <col min="33" max="33" width="5.7109375" style="12" customWidth="1"/>
    <col min="34" max="34" width="14.28515625" style="12" customWidth="1"/>
    <col min="35" max="36" width="2.85546875" style="12" customWidth="1"/>
    <col min="37" max="37" width="14.28515625" style="12" customWidth="1"/>
    <col min="38" max="38" width="5.7109375" style="12" customWidth="1"/>
    <col min="39" max="39" width="14.28515625" style="12" customWidth="1"/>
    <col min="40" max="40" width="5.7109375" style="12" customWidth="1"/>
    <col min="41" max="41" width="14.28515625" style="12" customWidth="1"/>
    <col min="42" max="42" width="5.7109375" style="12" customWidth="1"/>
    <col min="43" max="43" width="14.28515625" style="12" customWidth="1"/>
    <col min="44" max="44" width="5.7109375" style="12" customWidth="1"/>
    <col min="45" max="45" width="14.28515625" style="12" customWidth="1"/>
    <col min="46" max="47" width="2.85546875" style="12" customWidth="1"/>
    <col min="48" max="48" width="14.28515625" style="12" customWidth="1"/>
    <col min="49" max="49" width="5.7109375" style="12" customWidth="1"/>
    <col min="50" max="50" width="14.28515625" style="12" customWidth="1"/>
    <col min="51" max="51" width="5.7109375" style="12" customWidth="1"/>
    <col min="52" max="52" width="14.28515625" style="12" customWidth="1"/>
    <col min="53" max="53" width="5.7109375" style="12" customWidth="1"/>
    <col min="54" max="54" width="14.28515625" style="12" customWidth="1"/>
    <col min="55" max="55" width="5.7109375" style="12" customWidth="1"/>
    <col min="56" max="56" width="14.28515625" style="12" customWidth="1"/>
    <col min="57" max="57" width="2.85546875" style="12" customWidth="1"/>
    <col min="58" max="16384" width="9.140625" style="12"/>
  </cols>
  <sheetData>
    <row r="1" spans="1:57" ht="45" customHeight="1">
      <c r="A1" s="69" t="s">
        <v>74</v>
      </c>
      <c r="B1" s="69"/>
      <c r="C1" s="69"/>
      <c r="D1" s="69"/>
      <c r="E1" s="69"/>
      <c r="F1" s="69"/>
      <c r="G1" s="69"/>
      <c r="H1" s="69"/>
      <c r="I1" s="69"/>
      <c r="J1" s="69"/>
      <c r="K1" s="69"/>
      <c r="L1" s="69"/>
      <c r="M1" s="15"/>
      <c r="N1" s="15"/>
      <c r="O1" s="15"/>
      <c r="P1" s="15"/>
      <c r="Q1" s="15"/>
      <c r="R1" s="15"/>
    </row>
    <row r="2" spans="1:57" ht="30" customHeight="1">
      <c r="A2" s="35"/>
      <c r="B2" s="68" t="s">
        <v>50</v>
      </c>
      <c r="C2" s="68"/>
      <c r="D2" s="68"/>
      <c r="E2" s="68"/>
      <c r="F2" s="68"/>
      <c r="G2" s="70"/>
      <c r="H2" s="70"/>
      <c r="I2" s="70"/>
      <c r="J2" s="70"/>
      <c r="K2" s="70"/>
      <c r="L2" s="70"/>
      <c r="M2" s="14"/>
      <c r="N2" s="14"/>
      <c r="O2" s="14"/>
      <c r="P2" s="14"/>
      <c r="Q2" s="14"/>
      <c r="R2" s="14"/>
    </row>
    <row r="3" spans="1:57" ht="30" customHeight="1">
      <c r="A3" s="35"/>
      <c r="B3" s="68" t="s">
        <v>51</v>
      </c>
      <c r="C3" s="68"/>
      <c r="D3" s="68"/>
      <c r="E3" s="68"/>
      <c r="F3" s="68"/>
      <c r="G3" s="70"/>
      <c r="H3" s="70"/>
      <c r="I3" s="70"/>
      <c r="J3" s="70"/>
      <c r="K3" s="70"/>
      <c r="L3" s="70"/>
      <c r="M3" s="14"/>
      <c r="N3" s="14"/>
      <c r="O3" s="14"/>
      <c r="P3" s="14"/>
      <c r="Q3" s="14"/>
      <c r="R3" s="14"/>
    </row>
    <row r="4" spans="1:57" ht="30" customHeight="1">
      <c r="A4" s="35"/>
      <c r="B4" s="68" t="s">
        <v>52</v>
      </c>
      <c r="C4" s="68"/>
      <c r="D4" s="68"/>
      <c r="E4" s="68"/>
      <c r="F4" s="68"/>
      <c r="G4" s="70"/>
      <c r="H4" s="70"/>
      <c r="I4" s="70"/>
      <c r="J4" s="70"/>
      <c r="K4" s="70"/>
      <c r="L4" s="70"/>
      <c r="M4" s="14"/>
      <c r="N4" s="14"/>
      <c r="O4" s="14"/>
      <c r="P4" s="14"/>
      <c r="Q4" s="14"/>
      <c r="R4" s="14"/>
    </row>
    <row r="5" spans="1:57" ht="15" customHeight="1"/>
    <row r="6" spans="1:57" ht="37.5" customHeight="1">
      <c r="A6" s="36" t="s">
        <v>53</v>
      </c>
      <c r="C6" s="89" t="s">
        <v>75</v>
      </c>
      <c r="D6" s="89"/>
      <c r="E6" s="89"/>
      <c r="F6" s="89"/>
      <c r="G6" s="89"/>
      <c r="H6" s="89"/>
      <c r="I6" s="89"/>
      <c r="J6" s="89"/>
      <c r="K6" s="89"/>
      <c r="L6" s="89"/>
      <c r="M6" s="89"/>
      <c r="N6" s="90" t="s">
        <v>57</v>
      </c>
      <c r="O6" s="90"/>
      <c r="P6" s="90"/>
      <c r="Q6" s="90"/>
      <c r="R6" s="90"/>
      <c r="S6" s="90"/>
      <c r="T6" s="90"/>
      <c r="U6" s="90"/>
      <c r="V6" s="90"/>
      <c r="W6" s="90"/>
      <c r="X6" s="90"/>
      <c r="Y6" s="91" t="s">
        <v>58</v>
      </c>
      <c r="Z6" s="91"/>
      <c r="AA6" s="91"/>
      <c r="AB6" s="91"/>
      <c r="AC6" s="91"/>
      <c r="AD6" s="91"/>
      <c r="AE6" s="91"/>
      <c r="AF6" s="91"/>
      <c r="AG6" s="91"/>
      <c r="AH6" s="91"/>
      <c r="AI6" s="91"/>
      <c r="AJ6" s="92" t="s">
        <v>59</v>
      </c>
      <c r="AK6" s="92"/>
      <c r="AL6" s="92"/>
      <c r="AM6" s="92"/>
      <c r="AN6" s="92"/>
      <c r="AO6" s="92"/>
      <c r="AP6" s="92"/>
      <c r="AQ6" s="92"/>
      <c r="AR6" s="92"/>
      <c r="AS6" s="92"/>
      <c r="AT6" s="77" t="s">
        <v>60</v>
      </c>
      <c r="AU6" s="77"/>
      <c r="AV6" s="77"/>
      <c r="AW6" s="77"/>
      <c r="AX6" s="77"/>
      <c r="AY6" s="77"/>
      <c r="AZ6" s="77"/>
      <c r="BA6" s="77"/>
      <c r="BB6" s="77"/>
      <c r="BC6" s="77"/>
      <c r="BD6" s="77"/>
      <c r="BE6" s="77"/>
    </row>
    <row r="7" spans="1:57" ht="15" customHeight="1">
      <c r="A7" s="16"/>
      <c r="B7" s="13"/>
    </row>
    <row r="8" spans="1:57" ht="45" customHeight="1">
      <c r="A8" s="37" t="s">
        <v>76</v>
      </c>
      <c r="B8" s="13"/>
      <c r="C8" s="13"/>
      <c r="D8" s="39" t="s">
        <v>77</v>
      </c>
      <c r="E8" s="13"/>
      <c r="F8" s="39" t="s">
        <v>77</v>
      </c>
      <c r="G8" s="13"/>
      <c r="H8" s="39" t="s">
        <v>77</v>
      </c>
      <c r="I8" s="13"/>
      <c r="J8" s="39" t="s">
        <v>77</v>
      </c>
      <c r="K8" s="13"/>
      <c r="L8" s="39" t="s">
        <v>77</v>
      </c>
      <c r="M8" s="13"/>
      <c r="N8" s="13"/>
      <c r="O8" s="41" t="s">
        <v>77</v>
      </c>
      <c r="P8" s="13"/>
      <c r="Q8" s="41" t="s">
        <v>77</v>
      </c>
      <c r="R8" s="13"/>
      <c r="S8" s="41" t="s">
        <v>77</v>
      </c>
      <c r="T8" s="13"/>
      <c r="U8" s="41" t="s">
        <v>77</v>
      </c>
      <c r="V8" s="13"/>
      <c r="W8" s="41" t="s">
        <v>77</v>
      </c>
      <c r="X8" s="13"/>
      <c r="Y8" s="13"/>
      <c r="Z8" s="43" t="s">
        <v>77</v>
      </c>
      <c r="AA8" s="13"/>
      <c r="AB8" s="43" t="s">
        <v>77</v>
      </c>
      <c r="AC8" s="13"/>
      <c r="AD8" s="43" t="s">
        <v>77</v>
      </c>
      <c r="AE8" s="13"/>
      <c r="AF8" s="43" t="s">
        <v>77</v>
      </c>
      <c r="AG8" s="13"/>
      <c r="AH8" s="43" t="s">
        <v>77</v>
      </c>
      <c r="AI8" s="13"/>
      <c r="AJ8" s="13"/>
      <c r="AK8" s="45" t="s">
        <v>77</v>
      </c>
      <c r="AM8" s="45" t="s">
        <v>77</v>
      </c>
      <c r="AO8" s="45" t="s">
        <v>77</v>
      </c>
      <c r="AQ8" s="45" t="s">
        <v>77</v>
      </c>
      <c r="AR8" s="13"/>
      <c r="AS8" s="45" t="s">
        <v>77</v>
      </c>
      <c r="AT8" s="13"/>
      <c r="AV8" s="47" t="s">
        <v>77</v>
      </c>
      <c r="AX8" s="47" t="s">
        <v>77</v>
      </c>
      <c r="AZ8" s="47" t="s">
        <v>77</v>
      </c>
      <c r="BA8" s="13"/>
      <c r="BB8" s="47" t="s">
        <v>77</v>
      </c>
      <c r="BC8" s="13"/>
      <c r="BD8" s="47" t="s">
        <v>77</v>
      </c>
      <c r="BE8" s="13"/>
    </row>
    <row r="9" spans="1:57" ht="15" customHeight="1">
      <c r="B9" s="49"/>
      <c r="C9" s="49"/>
      <c r="D9" s="49"/>
      <c r="E9" s="49"/>
      <c r="F9" s="49"/>
      <c r="G9" s="49"/>
      <c r="H9" s="49"/>
      <c r="I9" s="49"/>
      <c r="J9" s="49"/>
      <c r="K9" s="49"/>
      <c r="L9" s="49"/>
      <c r="M9" s="49"/>
      <c r="N9" s="49"/>
      <c r="O9" s="49"/>
      <c r="P9" s="49"/>
      <c r="Q9" s="49"/>
      <c r="R9" s="49"/>
      <c r="S9" s="49"/>
      <c r="T9" s="49"/>
      <c r="U9" s="49"/>
      <c r="V9" s="49"/>
      <c r="W9" s="49"/>
      <c r="X9" s="49"/>
      <c r="Y9" s="49"/>
      <c r="Z9" s="49"/>
      <c r="AA9" s="49"/>
      <c r="AB9" s="49"/>
      <c r="AC9" s="49"/>
      <c r="AD9" s="49"/>
      <c r="AE9" s="49"/>
      <c r="AF9" s="49"/>
      <c r="AG9" s="49"/>
      <c r="AH9" s="49"/>
      <c r="AI9" s="49"/>
      <c r="AJ9" s="49"/>
      <c r="AK9" s="49"/>
      <c r="AL9" s="49"/>
      <c r="AM9" s="49"/>
      <c r="AN9" s="49"/>
      <c r="AO9" s="49"/>
      <c r="AP9" s="49"/>
      <c r="AQ9" s="49"/>
      <c r="AR9" s="49"/>
      <c r="AS9" s="49"/>
      <c r="AT9" s="49"/>
      <c r="AU9" s="49"/>
      <c r="AV9" s="49"/>
      <c r="AW9" s="49"/>
      <c r="AX9" s="49"/>
      <c r="AY9" s="49"/>
      <c r="AZ9" s="49"/>
      <c r="BA9" s="49"/>
      <c r="BB9" s="49"/>
      <c r="BC9" s="49"/>
      <c r="BD9" s="49"/>
      <c r="BE9" s="49"/>
    </row>
    <row r="10" spans="1:57" ht="37.5" customHeight="1">
      <c r="A10" s="87" t="s">
        <v>78</v>
      </c>
      <c r="B10" s="40"/>
      <c r="C10" s="40"/>
      <c r="D10" s="40"/>
      <c r="E10" s="40"/>
      <c r="F10" s="40"/>
      <c r="G10" s="40"/>
      <c r="H10" s="40"/>
      <c r="I10" s="40"/>
      <c r="J10" s="40"/>
      <c r="K10" s="40"/>
      <c r="L10" s="40"/>
      <c r="M10" s="40"/>
      <c r="N10" s="42"/>
      <c r="O10" s="42"/>
      <c r="P10" s="42"/>
      <c r="Q10" s="42"/>
      <c r="R10" s="42"/>
      <c r="S10" s="42"/>
      <c r="T10" s="42"/>
      <c r="U10" s="42"/>
      <c r="V10" s="42"/>
      <c r="W10" s="42"/>
      <c r="X10" s="42"/>
      <c r="Y10" s="44"/>
      <c r="Z10" s="44"/>
      <c r="AA10" s="44"/>
      <c r="AB10" s="44"/>
      <c r="AC10" s="44"/>
      <c r="AD10" s="44"/>
      <c r="AE10" s="44"/>
      <c r="AF10" s="44"/>
      <c r="AG10" s="44"/>
      <c r="AH10" s="44"/>
      <c r="AI10" s="44"/>
      <c r="AJ10" s="46"/>
      <c r="AK10" s="46"/>
      <c r="AL10" s="46"/>
      <c r="AM10" s="46"/>
      <c r="AN10" s="46"/>
      <c r="AO10" s="46"/>
      <c r="AP10" s="46"/>
      <c r="AQ10" s="46"/>
      <c r="AR10" s="46"/>
      <c r="AS10" s="46"/>
      <c r="AT10" s="46"/>
      <c r="AU10" s="48"/>
      <c r="AV10" s="48"/>
      <c r="AW10" s="48"/>
      <c r="AX10" s="48"/>
      <c r="AY10" s="48"/>
      <c r="AZ10" s="48"/>
      <c r="BA10" s="48"/>
      <c r="BB10" s="48"/>
      <c r="BC10" s="48"/>
      <c r="BD10" s="48"/>
      <c r="BE10" s="48"/>
    </row>
    <row r="11" spans="1:57" ht="37.5" customHeight="1">
      <c r="A11" s="88"/>
      <c r="B11" s="40"/>
      <c r="C11" s="40"/>
      <c r="D11" s="40"/>
      <c r="E11" s="40"/>
      <c r="F11" s="40"/>
      <c r="G11" s="78"/>
      <c r="H11" s="84"/>
      <c r="I11" s="79"/>
      <c r="J11" s="40"/>
      <c r="K11" s="78"/>
      <c r="L11" s="79"/>
      <c r="M11" s="40"/>
      <c r="N11" s="42"/>
      <c r="O11" s="42"/>
      <c r="P11" s="42"/>
      <c r="Q11" s="42"/>
      <c r="R11" s="78"/>
      <c r="S11" s="84"/>
      <c r="T11" s="79"/>
      <c r="U11" s="42"/>
      <c r="V11" s="78"/>
      <c r="W11" s="79"/>
      <c r="X11" s="42"/>
      <c r="Y11" s="44"/>
      <c r="Z11" s="44"/>
      <c r="AA11" s="44"/>
      <c r="AB11" s="44"/>
      <c r="AC11" s="78"/>
      <c r="AD11" s="84"/>
      <c r="AE11" s="79"/>
      <c r="AF11" s="44"/>
      <c r="AG11" s="78"/>
      <c r="AH11" s="79"/>
      <c r="AI11" s="44"/>
      <c r="AJ11" s="46"/>
      <c r="AK11" s="46"/>
      <c r="AL11" s="46"/>
      <c r="AM11" s="46"/>
      <c r="AN11" s="78"/>
      <c r="AO11" s="84"/>
      <c r="AP11" s="79"/>
      <c r="AQ11" s="46"/>
      <c r="AR11" s="78"/>
      <c r="AS11" s="79"/>
      <c r="AT11" s="46"/>
      <c r="AU11" s="48"/>
      <c r="AV11" s="48"/>
      <c r="AW11" s="48"/>
      <c r="AX11" s="48"/>
      <c r="AY11" s="78"/>
      <c r="AZ11" s="84"/>
      <c r="BA11" s="79"/>
      <c r="BB11" s="48"/>
      <c r="BC11" s="78"/>
      <c r="BD11" s="79"/>
      <c r="BE11" s="48"/>
    </row>
    <row r="12" spans="1:57" ht="37.5" customHeight="1">
      <c r="A12" s="88"/>
      <c r="B12" s="40"/>
      <c r="C12" s="40"/>
      <c r="D12" s="78"/>
      <c r="E12" s="79"/>
      <c r="F12" s="40"/>
      <c r="G12" s="80"/>
      <c r="H12" s="85"/>
      <c r="I12" s="81"/>
      <c r="J12" s="40"/>
      <c r="K12" s="80"/>
      <c r="L12" s="81"/>
      <c r="M12" s="40"/>
      <c r="N12" s="42"/>
      <c r="O12" s="78"/>
      <c r="P12" s="79"/>
      <c r="Q12" s="42"/>
      <c r="R12" s="80"/>
      <c r="S12" s="85"/>
      <c r="T12" s="81"/>
      <c r="U12" s="42"/>
      <c r="V12" s="80"/>
      <c r="W12" s="81"/>
      <c r="X12" s="42"/>
      <c r="Y12" s="44"/>
      <c r="Z12" s="78"/>
      <c r="AA12" s="79"/>
      <c r="AB12" s="44"/>
      <c r="AC12" s="80"/>
      <c r="AD12" s="85"/>
      <c r="AE12" s="81"/>
      <c r="AF12" s="44"/>
      <c r="AG12" s="80"/>
      <c r="AH12" s="81"/>
      <c r="AI12" s="44"/>
      <c r="AJ12" s="46"/>
      <c r="AK12" s="78"/>
      <c r="AL12" s="79"/>
      <c r="AM12" s="46"/>
      <c r="AN12" s="80"/>
      <c r="AO12" s="85"/>
      <c r="AP12" s="81"/>
      <c r="AQ12" s="46"/>
      <c r="AR12" s="80"/>
      <c r="AS12" s="81"/>
      <c r="AT12" s="46"/>
      <c r="AU12" s="48"/>
      <c r="AV12" s="78"/>
      <c r="AW12" s="79"/>
      <c r="AX12" s="48"/>
      <c r="AY12" s="80"/>
      <c r="AZ12" s="85"/>
      <c r="BA12" s="81"/>
      <c r="BB12" s="48"/>
      <c r="BC12" s="80"/>
      <c r="BD12" s="81"/>
      <c r="BE12" s="48"/>
    </row>
    <row r="13" spans="1:57" ht="37.5" customHeight="1">
      <c r="A13" s="88"/>
      <c r="B13" s="40"/>
      <c r="C13" s="40"/>
      <c r="D13" s="80"/>
      <c r="E13" s="81"/>
      <c r="F13" s="40"/>
      <c r="G13" s="80"/>
      <c r="H13" s="85"/>
      <c r="I13" s="81"/>
      <c r="J13" s="40"/>
      <c r="K13" s="80"/>
      <c r="L13" s="81"/>
      <c r="M13" s="40"/>
      <c r="N13" s="42"/>
      <c r="O13" s="80"/>
      <c r="P13" s="81"/>
      <c r="Q13" s="42"/>
      <c r="R13" s="80"/>
      <c r="S13" s="85"/>
      <c r="T13" s="81"/>
      <c r="U13" s="42"/>
      <c r="V13" s="80"/>
      <c r="W13" s="81"/>
      <c r="X13" s="42"/>
      <c r="Y13" s="44"/>
      <c r="Z13" s="80"/>
      <c r="AA13" s="81"/>
      <c r="AB13" s="44"/>
      <c r="AC13" s="80"/>
      <c r="AD13" s="85"/>
      <c r="AE13" s="81"/>
      <c r="AF13" s="44"/>
      <c r="AG13" s="80"/>
      <c r="AH13" s="81"/>
      <c r="AI13" s="44"/>
      <c r="AJ13" s="46"/>
      <c r="AK13" s="80"/>
      <c r="AL13" s="81"/>
      <c r="AM13" s="46"/>
      <c r="AN13" s="80"/>
      <c r="AO13" s="85"/>
      <c r="AP13" s="81"/>
      <c r="AQ13" s="46"/>
      <c r="AR13" s="80"/>
      <c r="AS13" s="81"/>
      <c r="AT13" s="46"/>
      <c r="AU13" s="48"/>
      <c r="AV13" s="80"/>
      <c r="AW13" s="81"/>
      <c r="AX13" s="48"/>
      <c r="AY13" s="80"/>
      <c r="AZ13" s="85"/>
      <c r="BA13" s="81"/>
      <c r="BB13" s="48"/>
      <c r="BC13" s="80"/>
      <c r="BD13" s="81"/>
      <c r="BE13" s="48"/>
    </row>
    <row r="14" spans="1:57" ht="37.5" customHeight="1">
      <c r="A14" s="88"/>
      <c r="B14" s="40"/>
      <c r="C14" s="40"/>
      <c r="D14" s="82"/>
      <c r="E14" s="83"/>
      <c r="F14" s="40"/>
      <c r="G14" s="82"/>
      <c r="H14" s="86"/>
      <c r="I14" s="83"/>
      <c r="J14" s="40"/>
      <c r="K14" s="82"/>
      <c r="L14" s="83"/>
      <c r="M14" s="40"/>
      <c r="N14" s="42"/>
      <c r="O14" s="82"/>
      <c r="P14" s="83"/>
      <c r="Q14" s="42"/>
      <c r="R14" s="82"/>
      <c r="S14" s="86"/>
      <c r="T14" s="83"/>
      <c r="U14" s="42"/>
      <c r="V14" s="82"/>
      <c r="W14" s="83"/>
      <c r="X14" s="42"/>
      <c r="Y14" s="44"/>
      <c r="Z14" s="82"/>
      <c r="AA14" s="83"/>
      <c r="AB14" s="44"/>
      <c r="AC14" s="82"/>
      <c r="AD14" s="86"/>
      <c r="AE14" s="83"/>
      <c r="AF14" s="44"/>
      <c r="AG14" s="82"/>
      <c r="AH14" s="83"/>
      <c r="AI14" s="44"/>
      <c r="AJ14" s="46"/>
      <c r="AK14" s="82"/>
      <c r="AL14" s="83"/>
      <c r="AM14" s="46"/>
      <c r="AN14" s="82"/>
      <c r="AO14" s="86"/>
      <c r="AP14" s="83"/>
      <c r="AQ14" s="46"/>
      <c r="AR14" s="82"/>
      <c r="AS14" s="83"/>
      <c r="AT14" s="46"/>
      <c r="AU14" s="48"/>
      <c r="AV14" s="82"/>
      <c r="AW14" s="83"/>
      <c r="AX14" s="48"/>
      <c r="AY14" s="82"/>
      <c r="AZ14" s="86"/>
      <c r="BA14" s="83"/>
      <c r="BB14" s="48"/>
      <c r="BC14" s="82"/>
      <c r="BD14" s="83"/>
      <c r="BE14" s="48"/>
    </row>
    <row r="15" spans="1:57" ht="37.5" customHeight="1">
      <c r="A15" s="88"/>
      <c r="B15" s="40"/>
      <c r="C15" s="40"/>
      <c r="D15" s="40"/>
      <c r="E15" s="40"/>
      <c r="F15" s="40"/>
      <c r="G15" s="40"/>
      <c r="H15" s="40"/>
      <c r="I15" s="40"/>
      <c r="J15" s="40"/>
      <c r="K15" s="40"/>
      <c r="L15" s="40"/>
      <c r="M15" s="40"/>
      <c r="N15" s="42"/>
      <c r="O15" s="42"/>
      <c r="P15" s="42"/>
      <c r="Q15" s="42"/>
      <c r="R15" s="42"/>
      <c r="S15" s="42"/>
      <c r="T15" s="42"/>
      <c r="U15" s="42"/>
      <c r="V15" s="42"/>
      <c r="W15" s="42"/>
      <c r="X15" s="42"/>
      <c r="Y15" s="44"/>
      <c r="Z15" s="44"/>
      <c r="AA15" s="44"/>
      <c r="AB15" s="44"/>
      <c r="AC15" s="44"/>
      <c r="AD15" s="44"/>
      <c r="AE15" s="44"/>
      <c r="AF15" s="44"/>
      <c r="AG15" s="44"/>
      <c r="AH15" s="44"/>
      <c r="AI15" s="44"/>
      <c r="AJ15" s="46"/>
      <c r="AK15" s="46"/>
      <c r="AL15" s="46"/>
      <c r="AM15" s="46"/>
      <c r="AN15" s="46"/>
      <c r="AO15" s="46"/>
      <c r="AP15" s="46"/>
      <c r="AQ15" s="46"/>
      <c r="AR15" s="46"/>
      <c r="AS15" s="46"/>
      <c r="AT15" s="46"/>
      <c r="AU15" s="48"/>
      <c r="AV15" s="48"/>
      <c r="AW15" s="48"/>
      <c r="AX15" s="48"/>
      <c r="AY15" s="48"/>
      <c r="AZ15" s="48"/>
      <c r="BA15" s="48"/>
      <c r="BB15" s="48"/>
      <c r="BC15" s="48"/>
      <c r="BD15" s="48"/>
      <c r="BE15" s="48"/>
    </row>
    <row r="16" spans="1:57" ht="37.5" customHeight="1">
      <c r="A16" s="88"/>
      <c r="B16" s="40"/>
      <c r="C16" s="40"/>
      <c r="D16" s="40"/>
      <c r="E16" s="78"/>
      <c r="F16" s="84"/>
      <c r="G16" s="79"/>
      <c r="H16" s="40"/>
      <c r="I16" s="78"/>
      <c r="J16" s="84"/>
      <c r="K16" s="84"/>
      <c r="L16" s="79"/>
      <c r="M16" s="40"/>
      <c r="N16" s="42"/>
      <c r="O16" s="42"/>
      <c r="P16" s="78"/>
      <c r="Q16" s="84"/>
      <c r="R16" s="79"/>
      <c r="S16" s="42"/>
      <c r="T16" s="78"/>
      <c r="U16" s="84"/>
      <c r="V16" s="84"/>
      <c r="W16" s="79"/>
      <c r="X16" s="42"/>
      <c r="Y16" s="44"/>
      <c r="Z16" s="44"/>
      <c r="AA16" s="78"/>
      <c r="AB16" s="84"/>
      <c r="AC16" s="79"/>
      <c r="AD16" s="44"/>
      <c r="AE16" s="78"/>
      <c r="AF16" s="84"/>
      <c r="AG16" s="84"/>
      <c r="AH16" s="79"/>
      <c r="AI16" s="44"/>
      <c r="AJ16" s="46"/>
      <c r="AK16" s="46"/>
      <c r="AL16" s="78"/>
      <c r="AM16" s="84"/>
      <c r="AN16" s="79"/>
      <c r="AO16" s="46"/>
      <c r="AP16" s="78"/>
      <c r="AQ16" s="84"/>
      <c r="AR16" s="84"/>
      <c r="AS16" s="79"/>
      <c r="AT16" s="46"/>
      <c r="AU16" s="48"/>
      <c r="AV16" s="48"/>
      <c r="AW16" s="78"/>
      <c r="AX16" s="84"/>
      <c r="AY16" s="79"/>
      <c r="AZ16" s="48"/>
      <c r="BA16" s="78"/>
      <c r="BB16" s="84"/>
      <c r="BC16" s="84"/>
      <c r="BD16" s="79"/>
      <c r="BE16" s="48"/>
    </row>
    <row r="17" spans="1:57" ht="37.5" customHeight="1">
      <c r="A17" s="38"/>
      <c r="B17" s="40"/>
      <c r="C17" s="40"/>
      <c r="D17" s="40"/>
      <c r="E17" s="80"/>
      <c r="F17" s="85"/>
      <c r="G17" s="81"/>
      <c r="H17" s="40"/>
      <c r="I17" s="80"/>
      <c r="J17" s="85"/>
      <c r="K17" s="85"/>
      <c r="L17" s="81"/>
      <c r="M17" s="40"/>
      <c r="N17" s="42"/>
      <c r="O17" s="42"/>
      <c r="P17" s="80"/>
      <c r="Q17" s="85"/>
      <c r="R17" s="81"/>
      <c r="S17" s="42"/>
      <c r="T17" s="80"/>
      <c r="U17" s="85"/>
      <c r="V17" s="85"/>
      <c r="W17" s="81"/>
      <c r="X17" s="42"/>
      <c r="Y17" s="44"/>
      <c r="Z17" s="44"/>
      <c r="AA17" s="80"/>
      <c r="AB17" s="85"/>
      <c r="AC17" s="81"/>
      <c r="AD17" s="44"/>
      <c r="AE17" s="80"/>
      <c r="AF17" s="85"/>
      <c r="AG17" s="85"/>
      <c r="AH17" s="81"/>
      <c r="AI17" s="44"/>
      <c r="AJ17" s="46"/>
      <c r="AK17" s="46"/>
      <c r="AL17" s="80"/>
      <c r="AM17" s="85"/>
      <c r="AN17" s="81"/>
      <c r="AO17" s="46"/>
      <c r="AP17" s="80"/>
      <c r="AQ17" s="85"/>
      <c r="AR17" s="85"/>
      <c r="AS17" s="81"/>
      <c r="AT17" s="46"/>
      <c r="AU17" s="48"/>
      <c r="AV17" s="48"/>
      <c r="AW17" s="80"/>
      <c r="AX17" s="85"/>
      <c r="AY17" s="81"/>
      <c r="AZ17" s="48"/>
      <c r="BA17" s="80"/>
      <c r="BB17" s="85"/>
      <c r="BC17" s="85"/>
      <c r="BD17" s="81"/>
      <c r="BE17" s="48"/>
    </row>
    <row r="18" spans="1:57" ht="37.5" customHeight="1">
      <c r="A18" s="38"/>
      <c r="B18" s="40"/>
      <c r="C18" s="40"/>
      <c r="D18" s="40"/>
      <c r="E18" s="82"/>
      <c r="F18" s="86"/>
      <c r="G18" s="83"/>
      <c r="H18" s="40"/>
      <c r="I18" s="80"/>
      <c r="J18" s="85"/>
      <c r="K18" s="85"/>
      <c r="L18" s="81"/>
      <c r="M18" s="40"/>
      <c r="N18" s="42"/>
      <c r="O18" s="42"/>
      <c r="P18" s="82"/>
      <c r="Q18" s="86"/>
      <c r="R18" s="83"/>
      <c r="S18" s="42"/>
      <c r="T18" s="80"/>
      <c r="U18" s="85"/>
      <c r="V18" s="85"/>
      <c r="W18" s="81"/>
      <c r="X18" s="42"/>
      <c r="Y18" s="44"/>
      <c r="Z18" s="44"/>
      <c r="AA18" s="82"/>
      <c r="AB18" s="86"/>
      <c r="AC18" s="83"/>
      <c r="AD18" s="44"/>
      <c r="AE18" s="80"/>
      <c r="AF18" s="85"/>
      <c r="AG18" s="85"/>
      <c r="AH18" s="81"/>
      <c r="AI18" s="44"/>
      <c r="AJ18" s="46"/>
      <c r="AK18" s="46"/>
      <c r="AL18" s="82"/>
      <c r="AM18" s="86"/>
      <c r="AN18" s="83"/>
      <c r="AO18" s="46"/>
      <c r="AP18" s="80"/>
      <c r="AQ18" s="85"/>
      <c r="AR18" s="85"/>
      <c r="AS18" s="81"/>
      <c r="AT18" s="46"/>
      <c r="AU18" s="48"/>
      <c r="AV18" s="48"/>
      <c r="AW18" s="82"/>
      <c r="AX18" s="86"/>
      <c r="AY18" s="83"/>
      <c r="AZ18" s="48"/>
      <c r="BA18" s="80"/>
      <c r="BB18" s="85"/>
      <c r="BC18" s="85"/>
      <c r="BD18" s="81"/>
      <c r="BE18" s="48"/>
    </row>
    <row r="19" spans="1:57" ht="37.5" customHeight="1">
      <c r="A19" s="38"/>
      <c r="B19" s="40"/>
      <c r="C19" s="40"/>
      <c r="D19" s="40"/>
      <c r="E19" s="40"/>
      <c r="F19" s="40"/>
      <c r="G19" s="40"/>
      <c r="H19" s="40"/>
      <c r="I19" s="82"/>
      <c r="J19" s="86"/>
      <c r="K19" s="86"/>
      <c r="L19" s="83"/>
      <c r="M19" s="40"/>
      <c r="N19" s="42"/>
      <c r="O19" s="42"/>
      <c r="P19" s="42"/>
      <c r="Q19" s="42"/>
      <c r="R19" s="42"/>
      <c r="S19" s="42"/>
      <c r="T19" s="82"/>
      <c r="U19" s="86"/>
      <c r="V19" s="86"/>
      <c r="W19" s="83"/>
      <c r="X19" s="42"/>
      <c r="Y19" s="44"/>
      <c r="Z19" s="44"/>
      <c r="AA19" s="44"/>
      <c r="AB19" s="44"/>
      <c r="AC19" s="44"/>
      <c r="AD19" s="44"/>
      <c r="AE19" s="82"/>
      <c r="AF19" s="86"/>
      <c r="AG19" s="86"/>
      <c r="AH19" s="83"/>
      <c r="AI19" s="44"/>
      <c r="AJ19" s="46"/>
      <c r="AK19" s="46"/>
      <c r="AL19" s="46"/>
      <c r="AM19" s="46"/>
      <c r="AN19" s="46"/>
      <c r="AO19" s="46"/>
      <c r="AP19" s="82"/>
      <c r="AQ19" s="86"/>
      <c r="AR19" s="86"/>
      <c r="AS19" s="83"/>
      <c r="AT19" s="46"/>
      <c r="AU19" s="48"/>
      <c r="AV19" s="48"/>
      <c r="AW19" s="48"/>
      <c r="AX19" s="48"/>
      <c r="AY19" s="48"/>
      <c r="AZ19" s="48"/>
      <c r="BA19" s="82"/>
      <c r="BB19" s="86"/>
      <c r="BC19" s="86"/>
      <c r="BD19" s="83"/>
      <c r="BE19" s="48"/>
    </row>
    <row r="20" spans="1:57" ht="37.5" customHeight="1">
      <c r="A20" s="38"/>
      <c r="B20" s="40"/>
      <c r="C20" s="40"/>
      <c r="D20" s="40"/>
      <c r="E20" s="40"/>
      <c r="F20" s="40"/>
      <c r="G20" s="40"/>
      <c r="H20" s="40"/>
      <c r="I20" s="40"/>
      <c r="J20" s="40"/>
      <c r="K20" s="40"/>
      <c r="L20" s="40"/>
      <c r="M20" s="40"/>
      <c r="N20" s="42"/>
      <c r="O20" s="42"/>
      <c r="P20" s="42"/>
      <c r="Q20" s="42"/>
      <c r="R20" s="42"/>
      <c r="S20" s="42"/>
      <c r="T20" s="42"/>
      <c r="U20" s="42"/>
      <c r="V20" s="42"/>
      <c r="W20" s="42"/>
      <c r="X20" s="42"/>
      <c r="Y20" s="44"/>
      <c r="Z20" s="44"/>
      <c r="AA20" s="44"/>
      <c r="AB20" s="44"/>
      <c r="AC20" s="44"/>
      <c r="AD20" s="44"/>
      <c r="AE20" s="44"/>
      <c r="AF20" s="44"/>
      <c r="AG20" s="44"/>
      <c r="AH20" s="44"/>
      <c r="AI20" s="44"/>
      <c r="AJ20" s="46"/>
      <c r="AK20" s="46"/>
      <c r="AL20" s="46"/>
      <c r="AM20" s="46"/>
      <c r="AN20" s="46"/>
      <c r="AO20" s="46"/>
      <c r="AP20" s="46"/>
      <c r="AQ20" s="46"/>
      <c r="AR20" s="46"/>
      <c r="AS20" s="46"/>
      <c r="AT20" s="46"/>
      <c r="AU20" s="48"/>
      <c r="AV20" s="48"/>
      <c r="AW20" s="48"/>
      <c r="AX20" s="48"/>
      <c r="AY20" s="48"/>
      <c r="AZ20" s="48"/>
      <c r="BA20" s="48"/>
      <c r="BB20" s="48"/>
      <c r="BC20" s="48"/>
      <c r="BD20" s="48"/>
      <c r="BE20" s="48"/>
    </row>
  </sheetData>
  <mergeCells count="38">
    <mergeCell ref="N6:X6"/>
    <mergeCell ref="Y6:AI6"/>
    <mergeCell ref="AJ6:AS6"/>
    <mergeCell ref="G3:L3"/>
    <mergeCell ref="G4:L4"/>
    <mergeCell ref="A1:L1"/>
    <mergeCell ref="C6:M6"/>
    <mergeCell ref="B4:F4"/>
    <mergeCell ref="B3:F3"/>
    <mergeCell ref="B2:F2"/>
    <mergeCell ref="G2:L2"/>
    <mergeCell ref="D12:E14"/>
    <mergeCell ref="G11:I14"/>
    <mergeCell ref="K11:L14"/>
    <mergeCell ref="A10:A16"/>
    <mergeCell ref="E16:G18"/>
    <mergeCell ref="I16:L19"/>
    <mergeCell ref="R11:T14"/>
    <mergeCell ref="V11:W14"/>
    <mergeCell ref="O12:P14"/>
    <mergeCell ref="P16:R18"/>
    <mergeCell ref="T16:W19"/>
    <mergeCell ref="AT6:BE6"/>
    <mergeCell ref="AG11:AH14"/>
    <mergeCell ref="Z12:AA14"/>
    <mergeCell ref="AA16:AC18"/>
    <mergeCell ref="AE16:AH19"/>
    <mergeCell ref="AN11:AP14"/>
    <mergeCell ref="AR11:AS14"/>
    <mergeCell ref="AK12:AL14"/>
    <mergeCell ref="AL16:AN18"/>
    <mergeCell ref="AP16:AS19"/>
    <mergeCell ref="AC11:AE14"/>
    <mergeCell ref="AY11:BA14"/>
    <mergeCell ref="BC11:BD14"/>
    <mergeCell ref="AV12:AW14"/>
    <mergeCell ref="AW16:AY18"/>
    <mergeCell ref="BA16:BD19"/>
  </mergeCells>
  <dataValidations count="4">
    <dataValidation allowBlank="1" showInputMessage="1" showErrorMessage="1" prompt="Project Name:_x000a_Include the project title." sqref="B2:F2" xr:uid="{687710A8-497F-421B-B5F6-2B7A62C08C55}"/>
    <dataValidation allowBlank="1" showInputMessage="1" showErrorMessage="1" prompt="Project Start Date:_x000a_Includes the official date of the project initiation." sqref="B3:F3" xr:uid="{679B496D-C1E7-445E-9D9D-6FFC26C995B0}"/>
    <dataValidation allowBlank="1" showInputMessage="1" showErrorMessage="1" prompt="Targeted Completion Date:_x000a_Includes the official date the project is targeted to be completed by." sqref="B4:F4" xr:uid="{900471FC-3F2E-462B-8949-78DBC1AB4276}"/>
    <dataValidation allowBlank="1" showInputMessage="1" showErrorMessage="1" prompt="Preferred Date Format:_x000a_Fill in with the specified timeframes that will be used to mark progress._x000a_• Date markers can be:_x000a_     · Specific calendar dates_x000a_     · Weeks_x000a_     · Months_x000a_     · Quarters" sqref="D8" xr:uid="{A4C6A595-4957-4DE5-9835-1DA2198FFDB3}"/>
  </dataValidations>
  <pageMargins left="0.7" right="0.7" top="0.75" bottom="0.75" header="0.3" footer="0.3"/>
  <drawing r:id="rId1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F2E9C955-4AC7-4290-921C-908A7DEB81EA}">
  <sheetPr>
    <tabColor rgb="FF2E9EB6"/>
  </sheetPr>
  <dimension ref="A1:C75"/>
  <sheetViews>
    <sheetView showGridLines="0" zoomScaleNormal="100" workbookViewId="0">
      <pane ySplit="1" topLeftCell="A2" activePane="bottomLeft" state="frozen"/>
      <selection pane="bottomLeft" activeCell="B7" sqref="B7"/>
    </sheetView>
  </sheetViews>
  <sheetFormatPr defaultColWidth="9.140625" defaultRowHeight="15"/>
  <cols>
    <col min="1" max="1" width="5.7109375" style="1" customWidth="1"/>
    <col min="2" max="2" width="242.85546875" style="1" customWidth="1"/>
    <col min="3" max="3" width="97.7109375" style="1" customWidth="1"/>
    <col min="4" max="16384" width="9.140625" style="1"/>
  </cols>
  <sheetData>
    <row r="1" spans="1:3" ht="45" customHeight="1">
      <c r="A1" s="62" t="s">
        <v>79</v>
      </c>
      <c r="B1" s="63"/>
    </row>
    <row r="2" spans="1:3" ht="15.75">
      <c r="A2" s="2"/>
      <c r="B2" s="3"/>
    </row>
    <row r="3" spans="1:3" ht="15.75">
      <c r="A3" s="20" t="s">
        <v>1</v>
      </c>
      <c r="B3" s="3"/>
    </row>
    <row r="4" spans="1:3">
      <c r="A4" s="5" t="s">
        <v>80</v>
      </c>
      <c r="B4" s="3"/>
    </row>
    <row r="5" spans="1:3">
      <c r="A5" s="5"/>
      <c r="B5" s="3"/>
    </row>
    <row r="6" spans="1:3" ht="15.75">
      <c r="A6" s="20" t="s">
        <v>4</v>
      </c>
      <c r="B6" s="3"/>
    </row>
    <row r="7" spans="1:3">
      <c r="A7" s="5" t="s">
        <v>81</v>
      </c>
      <c r="B7" s="3"/>
    </row>
    <row r="8" spans="1:3" ht="30" customHeight="1">
      <c r="A8" s="5"/>
      <c r="B8" s="3"/>
    </row>
    <row r="9" spans="1:3" ht="30" customHeight="1">
      <c r="A9" s="58" t="s">
        <v>7</v>
      </c>
      <c r="B9" s="59"/>
    </row>
    <row r="10" spans="1:3">
      <c r="A10" s="6"/>
      <c r="B10" s="3"/>
    </row>
    <row r="11" spans="1:3">
      <c r="A11" s="6" t="s">
        <v>8</v>
      </c>
      <c r="B11" s="3"/>
    </row>
    <row r="12" spans="1:3">
      <c r="A12" s="6"/>
      <c r="B12" s="3"/>
    </row>
    <row r="13" spans="1:3" ht="15.75">
      <c r="A13" s="66" t="s">
        <v>9</v>
      </c>
      <c r="B13" s="67"/>
      <c r="C13" s="8"/>
    </row>
    <row r="14" spans="1:3" ht="15.75">
      <c r="A14" s="18"/>
      <c r="B14" s="19"/>
      <c r="C14" s="8"/>
    </row>
    <row r="15" spans="1:3" ht="15.75">
      <c r="A15" s="18"/>
      <c r="B15" s="19"/>
      <c r="C15" s="8"/>
    </row>
    <row r="16" spans="1:3" ht="15.75">
      <c r="A16" s="18"/>
      <c r="B16" s="19"/>
      <c r="C16" s="8"/>
    </row>
    <row r="17" spans="1:3" ht="15.75">
      <c r="A17" s="18"/>
      <c r="B17" s="19"/>
      <c r="C17" s="8"/>
    </row>
    <row r="18" spans="1:3" ht="15.75">
      <c r="A18" s="18"/>
      <c r="B18" s="19"/>
      <c r="C18" s="8"/>
    </row>
    <row r="19" spans="1:3" ht="15.75">
      <c r="A19" s="18"/>
      <c r="B19" s="19"/>
      <c r="C19" s="8"/>
    </row>
    <row r="20" spans="1:3" ht="15.75">
      <c r="A20" s="18"/>
      <c r="B20" s="19"/>
      <c r="C20" s="8"/>
    </row>
    <row r="21" spans="1:3" ht="15.75">
      <c r="A21" s="20" t="s">
        <v>10</v>
      </c>
      <c r="B21" s="3"/>
    </row>
    <row r="22" spans="1:3">
      <c r="A22" s="7" t="s">
        <v>11</v>
      </c>
      <c r="B22" s="3"/>
    </row>
    <row r="23" spans="1:3">
      <c r="A23" s="5"/>
      <c r="B23" s="3"/>
    </row>
    <row r="24" spans="1:3" ht="15.75">
      <c r="A24" s="20" t="s">
        <v>12</v>
      </c>
      <c r="B24" s="3"/>
    </row>
    <row r="25" spans="1:3">
      <c r="A25" s="7" t="s">
        <v>13</v>
      </c>
      <c r="B25" s="3"/>
    </row>
    <row r="26" spans="1:3">
      <c r="A26" s="5"/>
      <c r="B26" s="3"/>
    </row>
    <row r="27" spans="1:3" ht="15.75">
      <c r="A27" s="20" t="s">
        <v>14</v>
      </c>
      <c r="B27" s="3"/>
    </row>
    <row r="28" spans="1:3">
      <c r="A28" s="7" t="s">
        <v>15</v>
      </c>
      <c r="B28" s="3"/>
    </row>
    <row r="29" spans="1:3">
      <c r="A29" s="5"/>
      <c r="B29" s="3"/>
    </row>
    <row r="30" spans="1:3">
      <c r="A30" s="5"/>
      <c r="B30" s="3"/>
    </row>
    <row r="31" spans="1:3" ht="15.75">
      <c r="A31" s="66" t="s">
        <v>16</v>
      </c>
      <c r="B31" s="67"/>
      <c r="C31" s="8"/>
    </row>
    <row r="32" spans="1:3">
      <c r="A32" s="5"/>
      <c r="B32" s="3"/>
    </row>
    <row r="33" spans="1:3" ht="15.75">
      <c r="A33" s="64" t="s">
        <v>82</v>
      </c>
      <c r="B33" s="65"/>
      <c r="C33" s="8"/>
    </row>
    <row r="34" spans="1:3">
      <c r="A34" s="56" t="s">
        <v>83</v>
      </c>
      <c r="B34" s="57"/>
      <c r="C34" s="8"/>
    </row>
    <row r="35" spans="1:3">
      <c r="A35" s="5"/>
      <c r="B35" s="3"/>
    </row>
    <row r="36" spans="1:3">
      <c r="A36" s="5"/>
      <c r="B36" s="3"/>
    </row>
    <row r="37" spans="1:3">
      <c r="A37" s="5"/>
      <c r="B37" s="3"/>
    </row>
    <row r="38" spans="1:3" ht="15.75">
      <c r="A38" s="2"/>
      <c r="B38" s="3"/>
    </row>
    <row r="39" spans="1:3">
      <c r="A39" s="7"/>
      <c r="B39" s="9"/>
    </row>
    <row r="40" spans="1:3">
      <c r="A40" s="7"/>
      <c r="B40" s="9"/>
    </row>
    <row r="41" spans="1:3">
      <c r="A41" s="7"/>
      <c r="B41" s="9"/>
    </row>
    <row r="42" spans="1:3">
      <c r="A42" s="7"/>
      <c r="B42" s="9"/>
    </row>
    <row r="43" spans="1:3">
      <c r="A43" s="7"/>
      <c r="B43" s="9"/>
    </row>
    <row r="44" spans="1:3">
      <c r="A44" s="7"/>
      <c r="B44" s="9"/>
    </row>
    <row r="45" spans="1:3" ht="30" customHeight="1">
      <c r="A45" s="5"/>
      <c r="B45" s="3"/>
    </row>
    <row r="46" spans="1:3" ht="30" customHeight="1">
      <c r="A46" s="58" t="s">
        <v>38</v>
      </c>
      <c r="B46" s="59"/>
    </row>
    <row r="47" spans="1:3" ht="15.75">
      <c r="A47" s="20" t="s">
        <v>39</v>
      </c>
      <c r="B47" s="3"/>
    </row>
    <row r="48" spans="1:3">
      <c r="A48" s="5" t="s">
        <v>84</v>
      </c>
      <c r="B48" s="3"/>
    </row>
    <row r="49" spans="1:2" ht="15.75">
      <c r="A49" s="4"/>
      <c r="B49" s="3"/>
    </row>
    <row r="50" spans="1:2" ht="15.75">
      <c r="A50" s="20" t="s">
        <v>42</v>
      </c>
      <c r="B50" s="3"/>
    </row>
    <row r="51" spans="1:2">
      <c r="A51" s="54" t="s">
        <v>43</v>
      </c>
      <c r="B51" s="55"/>
    </row>
    <row r="52" spans="1:2">
      <c r="A52" s="6"/>
      <c r="B52" s="9" t="s">
        <v>44</v>
      </c>
    </row>
    <row r="53" spans="1:2">
      <c r="A53" s="54" t="s">
        <v>45</v>
      </c>
      <c r="B53" s="55"/>
    </row>
    <row r="54" spans="1:2">
      <c r="A54" s="5"/>
      <c r="B54" s="3"/>
    </row>
    <row r="55" spans="1:2">
      <c r="A55" s="5"/>
      <c r="B55" s="3"/>
    </row>
    <row r="56" spans="1:2">
      <c r="A56" s="5"/>
      <c r="B56" s="3"/>
    </row>
    <row r="57" spans="1:2">
      <c r="A57" s="5"/>
      <c r="B57" s="3"/>
    </row>
    <row r="58" spans="1:2">
      <c r="A58" s="5"/>
      <c r="B58" s="3"/>
    </row>
    <row r="59" spans="1:2">
      <c r="A59" s="5"/>
      <c r="B59" s="3"/>
    </row>
    <row r="60" spans="1:2">
      <c r="A60" s="5"/>
      <c r="B60" s="3"/>
    </row>
    <row r="61" spans="1:2">
      <c r="A61" s="5"/>
      <c r="B61" s="3"/>
    </row>
    <row r="62" spans="1:2">
      <c r="A62" s="5"/>
      <c r="B62" s="3"/>
    </row>
    <row r="63" spans="1:2" ht="15.75">
      <c r="A63" s="20" t="s">
        <v>46</v>
      </c>
      <c r="B63" s="3"/>
    </row>
    <row r="64" spans="1:2">
      <c r="A64" s="54" t="s">
        <v>47</v>
      </c>
      <c r="B64" s="55"/>
    </row>
    <row r="65" spans="1:2">
      <c r="A65" s="7"/>
      <c r="B65" s="9" t="s">
        <v>48</v>
      </c>
    </row>
    <row r="66" spans="1:2">
      <c r="A66" s="54" t="s">
        <v>45</v>
      </c>
      <c r="B66" s="55"/>
    </row>
    <row r="67" spans="1:2">
      <c r="A67" s="5"/>
      <c r="B67" s="3"/>
    </row>
    <row r="68" spans="1:2">
      <c r="A68" s="5"/>
      <c r="B68" s="3"/>
    </row>
    <row r="69" spans="1:2">
      <c r="A69" s="5"/>
      <c r="B69" s="3"/>
    </row>
    <row r="70" spans="1:2">
      <c r="A70" s="5"/>
      <c r="B70" s="3"/>
    </row>
    <row r="71" spans="1:2">
      <c r="A71" s="5"/>
      <c r="B71" s="3"/>
    </row>
    <row r="72" spans="1:2">
      <c r="A72" s="5"/>
      <c r="B72" s="3"/>
    </row>
    <row r="73" spans="1:2">
      <c r="A73" s="5"/>
      <c r="B73" s="3"/>
    </row>
    <row r="74" spans="1:2">
      <c r="A74" s="5"/>
      <c r="B74" s="3"/>
    </row>
    <row r="75" spans="1:2" ht="15.75" thickBot="1">
      <c r="A75" s="11"/>
      <c r="B75" s="17"/>
    </row>
  </sheetData>
  <mergeCells count="11">
    <mergeCell ref="A1:B1"/>
    <mergeCell ref="A9:B9"/>
    <mergeCell ref="A33:B33"/>
    <mergeCell ref="A34:B34"/>
    <mergeCell ref="A13:B13"/>
    <mergeCell ref="A31:B31"/>
    <mergeCell ref="A51:B51"/>
    <mergeCell ref="A53:B53"/>
    <mergeCell ref="A64:B64"/>
    <mergeCell ref="A66:B66"/>
    <mergeCell ref="A46:B46"/>
  </mergeCells>
  <pageMargins left="0.7" right="0.7" top="0.75" bottom="0.75" header="0.3" footer="0.3"/>
  <drawing r:id="rId1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F3897AF-DAAC-4AE6-819E-CA32E386CB17}">
  <sheetPr>
    <tabColor rgb="FF2E9EB6"/>
  </sheetPr>
  <dimension ref="A1:J14"/>
  <sheetViews>
    <sheetView showGridLines="0" workbookViewId="0">
      <pane ySplit="4" topLeftCell="A5" activePane="bottomLeft" state="frozen"/>
      <selection pane="bottomLeft" activeCell="H6" sqref="H6:H10"/>
    </sheetView>
  </sheetViews>
  <sheetFormatPr defaultRowHeight="15"/>
  <cols>
    <col min="1" max="1" width="9.140625" customWidth="1"/>
    <col min="2" max="2" width="28.5703125" customWidth="1"/>
    <col min="3" max="3" width="21.42578125" customWidth="1"/>
    <col min="4" max="4" width="28.5703125" customWidth="1"/>
    <col min="5" max="5" width="21.42578125" customWidth="1"/>
    <col min="6" max="6" width="28.5703125" customWidth="1"/>
    <col min="7" max="7" width="21.42578125" customWidth="1"/>
    <col min="8" max="8" width="28.5703125" customWidth="1"/>
    <col min="9" max="9" width="21.42578125" customWidth="1"/>
    <col min="10" max="10" width="28.5703125" customWidth="1"/>
  </cols>
  <sheetData>
    <row r="1" spans="1:10" s="12" customFormat="1" ht="45" customHeight="1">
      <c r="A1" s="69" t="s">
        <v>85</v>
      </c>
      <c r="B1" s="69"/>
      <c r="C1" s="69"/>
      <c r="D1" s="69"/>
      <c r="E1" s="15"/>
      <c r="F1" s="15"/>
      <c r="G1" s="15"/>
      <c r="H1" s="15"/>
      <c r="I1" s="15"/>
      <c r="J1" s="15"/>
    </row>
    <row r="2" spans="1:10" s="12" customFormat="1" ht="30" customHeight="1">
      <c r="A2" s="68" t="s">
        <v>50</v>
      </c>
      <c r="B2" s="68"/>
      <c r="C2" s="108"/>
      <c r="D2" s="109"/>
      <c r="E2" s="14"/>
      <c r="F2" s="14"/>
      <c r="G2" s="14"/>
      <c r="H2" s="14"/>
      <c r="I2" s="14"/>
      <c r="J2" s="14"/>
    </row>
    <row r="3" spans="1:10" s="12" customFormat="1" ht="30" customHeight="1">
      <c r="A3" s="68" t="s">
        <v>51</v>
      </c>
      <c r="B3" s="68"/>
      <c r="C3" s="108"/>
      <c r="D3" s="109"/>
      <c r="E3" s="14"/>
      <c r="F3" s="14"/>
      <c r="G3" s="14"/>
      <c r="H3" s="14"/>
      <c r="I3" s="14"/>
      <c r="J3" s="14"/>
    </row>
    <row r="4" spans="1:10" s="12" customFormat="1" ht="30" customHeight="1">
      <c r="A4" s="68" t="s">
        <v>52</v>
      </c>
      <c r="B4" s="68"/>
      <c r="C4" s="108"/>
      <c r="D4" s="109"/>
      <c r="E4" s="14"/>
      <c r="F4" s="14"/>
      <c r="G4" s="14"/>
      <c r="H4" s="14"/>
      <c r="I4" s="14"/>
      <c r="J4" s="14"/>
    </row>
    <row r="5" spans="1:10" s="12" customFormat="1" ht="30" customHeight="1">
      <c r="A5" s="50"/>
      <c r="B5" s="50"/>
      <c r="C5" s="51"/>
      <c r="D5" s="51"/>
      <c r="E5" s="14"/>
      <c r="F5" s="14"/>
      <c r="G5" s="14"/>
      <c r="H5" s="14"/>
      <c r="I5" s="14"/>
      <c r="J5" s="14"/>
    </row>
    <row r="6" spans="1:10" s="53" customFormat="1" ht="37.5" customHeight="1">
      <c r="A6" s="50"/>
      <c r="B6" s="93"/>
      <c r="C6" s="52"/>
      <c r="D6" s="96"/>
      <c r="E6" s="15"/>
      <c r="F6" s="99"/>
      <c r="G6" s="15"/>
      <c r="H6" s="102"/>
      <c r="I6" s="15"/>
      <c r="J6" s="105"/>
    </row>
    <row r="7" spans="1:10" s="53" customFormat="1" ht="37.5" customHeight="1">
      <c r="A7" s="50"/>
      <c r="B7" s="94"/>
      <c r="C7" s="52"/>
      <c r="D7" s="97"/>
      <c r="E7" s="15"/>
      <c r="F7" s="100"/>
      <c r="G7" s="15"/>
      <c r="H7" s="103"/>
      <c r="I7" s="15"/>
      <c r="J7" s="106"/>
    </row>
    <row r="8" spans="1:10" s="53" customFormat="1" ht="37.5" customHeight="1">
      <c r="A8" s="50"/>
      <c r="B8" s="94"/>
      <c r="C8" s="52"/>
      <c r="D8" s="97"/>
      <c r="E8" s="15"/>
      <c r="F8" s="100"/>
      <c r="G8" s="15"/>
      <c r="H8" s="103"/>
      <c r="I8" s="15"/>
      <c r="J8" s="106"/>
    </row>
    <row r="9" spans="1:10" s="53" customFormat="1" ht="37.5" customHeight="1">
      <c r="A9" s="50"/>
      <c r="B9" s="94"/>
      <c r="C9" s="52"/>
      <c r="D9" s="97"/>
      <c r="E9" s="15"/>
      <c r="F9" s="100"/>
      <c r="G9" s="15"/>
      <c r="H9" s="103"/>
      <c r="I9" s="15"/>
      <c r="J9" s="106"/>
    </row>
    <row r="10" spans="1:10" s="53" customFormat="1" ht="37.5" customHeight="1">
      <c r="A10" s="50"/>
      <c r="B10" s="95"/>
      <c r="C10" s="52"/>
      <c r="D10" s="98"/>
      <c r="E10" s="15"/>
      <c r="F10" s="101"/>
      <c r="G10" s="15"/>
      <c r="H10" s="104"/>
      <c r="I10" s="15"/>
      <c r="J10" s="107"/>
    </row>
    <row r="11" spans="1:10" s="12" customFormat="1" ht="37.5" customHeight="1">
      <c r="A11" s="50"/>
      <c r="B11" s="50"/>
      <c r="C11" s="51"/>
      <c r="D11" s="51"/>
      <c r="E11" s="14"/>
      <c r="F11" s="14"/>
      <c r="G11" s="14"/>
      <c r="H11" s="14"/>
      <c r="I11" s="14"/>
      <c r="J11" s="14"/>
    </row>
    <row r="12" spans="1:10" s="12" customFormat="1" ht="37.5" customHeight="1">
      <c r="A12" s="50"/>
      <c r="B12" s="50"/>
      <c r="C12" s="51"/>
      <c r="D12" s="51"/>
      <c r="E12" s="14"/>
      <c r="F12" s="14"/>
      <c r="G12" s="14"/>
      <c r="H12" s="14"/>
      <c r="I12" s="14"/>
      <c r="J12" s="14"/>
    </row>
    <row r="13" spans="1:10" ht="37.5" customHeight="1"/>
    <row r="14" spans="1:10" ht="225" customHeight="1"/>
  </sheetData>
  <mergeCells count="12">
    <mergeCell ref="A4:B4"/>
    <mergeCell ref="C4:D4"/>
    <mergeCell ref="A1:D1"/>
    <mergeCell ref="A2:B2"/>
    <mergeCell ref="C2:D2"/>
    <mergeCell ref="A3:B3"/>
    <mergeCell ref="C3:D3"/>
    <mergeCell ref="B6:B10"/>
    <mergeCell ref="D6:D10"/>
    <mergeCell ref="F6:F10"/>
    <mergeCell ref="H6:H10"/>
    <mergeCell ref="J6:J10"/>
  </mergeCells>
  <dataValidations count="3">
    <dataValidation allowBlank="1" showInputMessage="1" showErrorMessage="1" prompt="Project Start Date:_x000a_Includes the official date of the project initiation." sqref="A3:B3" xr:uid="{1D1CCD8C-E6DA-400B-B1A9-D6854297B749}"/>
    <dataValidation allowBlank="1" showInputMessage="1" showErrorMessage="1" prompt="Project Name:_x000a_Include the project title." sqref="A2:B2" xr:uid="{14AB43E9-298E-4543-B580-A1724E385242}"/>
    <dataValidation allowBlank="1" showInputMessage="1" showErrorMessage="1" prompt="Targeted Completion Date:_x000a_Includes the official date the project is targeted to be completed by." sqref="A4:B4" xr:uid="{D05E3D99-8113-4FDD-860E-FD86325F7C23}"/>
  </dataValidations>
  <pageMargins left="0.7" right="0.7" top="0.75" bottom="0.75" header="0.3" footer="0.3"/>
  <drawing r:id="rId1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PHC Website Document" ma:contentTypeID="0x0101009F688BB1DE11FB43AE1F38D4E956EA1000F265A8570C0F5F4BA9B38EDAC85781EC" ma:contentTypeVersion="16" ma:contentTypeDescription="" ma:contentTypeScope="" ma:versionID="fbbc2282f16bf866b8337be9a70663a3">
  <xsd:schema xmlns:xsd="http://www.w3.org/2001/XMLSchema" xmlns:xs="http://www.w3.org/2001/XMLSchema" xmlns:p="http://schemas.microsoft.com/office/2006/metadata/properties" xmlns:ns2="225adf73-79c5-472d-8bcd-f54446908a27" xmlns:ns3="d88e6c7a-1605-4aa4-a29a-3e0df841a036" targetNamespace="http://schemas.microsoft.com/office/2006/metadata/properties" ma:root="true" ma:fieldsID="35e68d427de2279d2183b1e904c4eb67" ns2:_="" ns3:_="">
    <xsd:import namespace="225adf73-79c5-472d-8bcd-f54446908a27"/>
    <xsd:import namespace="d88e6c7a-1605-4aa4-a29a-3e0df841a036"/>
    <xsd:element name="properties">
      <xsd:complexType>
        <xsd:sequence>
          <xsd:element name="documentManagement">
            <xsd:complexType>
              <xsd:all>
                <xsd:element ref="ns2:Document_x0020_Description" minOccurs="0"/>
                <xsd:element ref="ns3:k82974dfaeb74e2aa3eb80497f82e363" minOccurs="0"/>
                <xsd:element ref="ns3:TaxCatchAll" minOccurs="0"/>
                <xsd:element ref="ns3:TaxCatchAllLabel" minOccurs="0"/>
                <xsd:element ref="ns2:o6969eb00a6c46fcb712200715050981" minOccurs="0"/>
                <xsd:element ref="ns2:n616850c7cfd4d7fb3be5ad8c3e516b8" minOccurs="0"/>
                <xsd:element ref="ns2:k2a84c5d5caa4acab23911e17c601f32" minOccurs="0"/>
                <xsd:element ref="ns2:a8d7d58bfa334fbb943d4590ad45c854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25adf73-79c5-472d-8bcd-f54446908a27" elementFormDefault="qualified">
    <xsd:import namespace="http://schemas.microsoft.com/office/2006/documentManagement/types"/>
    <xsd:import namespace="http://schemas.microsoft.com/office/infopath/2007/PartnerControls"/>
    <xsd:element name="Document_x0020_Description" ma:index="8" nillable="true" ma:displayName="Document Description" ma:internalName="Document_x0020_Description">
      <xsd:simpleType>
        <xsd:restriction base="dms:Note">
          <xsd:maxLength value="255"/>
        </xsd:restriction>
      </xsd:simpleType>
    </xsd:element>
    <xsd:element name="o6969eb00a6c46fcb712200715050981" ma:index="13" nillable="true" ma:taxonomy="true" ma:internalName="o6969eb00a6c46fcb712200715050981" ma:taxonomyFieldName="Content_x0020_Language" ma:displayName="Content Language" ma:default="73;#English|8bdb4c98-cf76-453e-a330-e11679ea4fb9" ma:fieldId="{86969eb0-0a6c-46fc-b712-200715050981}" ma:sspId="5a7ce76b-f91d-4c51-82cd-80ebbbabd726" ma:termSetId="62842341-e2a0-428b-b522-0c1a0502cfb5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n616850c7cfd4d7fb3be5ad8c3e516b8" ma:index="15" ma:taxonomy="true" ma:internalName="n616850c7cfd4d7fb3be5ad8c3e516b8" ma:taxonomyFieldName="Website_x0020_Section" ma:displayName="Website Section" ma:default="" ma:fieldId="{7616850c-7cfd-4d7f-b3be-5ad8c3e516b8}" ma:taxonomyMulti="true" ma:sspId="5a7ce76b-f91d-4c51-82cd-80ebbbabd726" ma:termSetId="b433a66f-2b8f-4dbe-bb48-87e6be13362d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k2a84c5d5caa4acab23911e17c601f32" ma:index="17" ma:taxonomy="true" ma:internalName="k2a84c5d5caa4acab23911e17c601f32" ma:taxonomyFieldName="Document_x0020_Type" ma:displayName="Document Type" ma:default="" ma:fieldId="{42a84c5d-5caa-4aca-b239-11e17c601f32}" ma:sspId="5a7ce76b-f91d-4c51-82cd-80ebbbabd726" ma:termSetId="f9c2a425-bf8f-49f7-920d-5599deed8f2d" ma:anchorId="f73ba54c-1af8-426d-bd95-ee2c76fd4011" ma:open="false" ma:isKeyword="false">
      <xsd:complexType>
        <xsd:sequence>
          <xsd:element ref="pc:Terms" minOccurs="0" maxOccurs="1"/>
        </xsd:sequence>
      </xsd:complexType>
    </xsd:element>
    <xsd:element name="a8d7d58bfa334fbb943d4590ad45c854" ma:index="19" ma:taxonomy="true" ma:internalName="a8d7d58bfa334fbb943d4590ad45c854" ma:taxonomyFieldName="Sub_x0020_Section" ma:displayName="Sub Section" ma:default="" ma:fieldId="{a8d7d58b-fa33-4fbb-943d-4590ad45c854}" ma:sspId="5a7ce76b-f91d-4c51-82cd-80ebbbabd726" ma:termSetId="ef83f3b1-28c7-4992-916b-8b04b2b69fab" ma:anchorId="6ee7cf06-307e-40a6-aa12-ce71ab14b580" ma:open="fals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8e6c7a-1605-4aa4-a29a-3e0df841a036" elementFormDefault="qualified">
    <xsd:import namespace="http://schemas.microsoft.com/office/2006/documentManagement/types"/>
    <xsd:import namespace="http://schemas.microsoft.com/office/infopath/2007/PartnerControls"/>
    <xsd:element name="k82974dfaeb74e2aa3eb80497f82e363" ma:index="9" ma:taxonomy="true" ma:internalName="k82974dfaeb74e2aa3eb80497f82e363" ma:taxonomyFieldName="Product_x0020_Line" ma:displayName="Product Lines" ma:fieldId="{482974df-aeb7-4e2a-a3eb-80497f82e363}" ma:taxonomyMulti="true" ma:sspId="5a7ce76b-f91d-4c51-82cd-80ebbbabd726" ma:termSetId="c3f8a31b-b352-4bab-9b3b-596e8932a72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" ma:index="10" nillable="true" ma:displayName="Taxonomy Catch All Column" ma:hidden="true" ma:list="{07dc7102-d6ba-4901-a2b4-0fc5d0f50636}" ma:internalName="TaxCatchAll" ma:showField="CatchAllData" ma:web="18e65850-3d5f-442c-877f-add0bdbb837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1" nillable="true" ma:displayName="Taxonomy Catch All Column1" ma:hidden="true" ma:list="{07dc7102-d6ba-4901-a2b4-0fc5d0f50636}" ma:internalName="TaxCatchAllLabel" ma:readOnly="true" ma:showField="CatchAllDataLabel" ma:web="18e65850-3d5f-442c-877f-add0bdbb837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SharedContentType xmlns="Microsoft.SharePoint.Taxonomy.ContentTypeSync" SourceId="5a7ce76b-f91d-4c51-82cd-80ebbbabd726" ContentTypeId="0x0101" PreviousValue="false"/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a8d7d58bfa334fbb943d4590ad45c854 xmlns="225adf73-79c5-472d-8bcd-f54446908a27">
      <Terms xmlns="http://schemas.microsoft.com/office/infopath/2007/PartnerControls">
        <TermInfo xmlns="http://schemas.microsoft.com/office/infopath/2007/PartnerControls">
          <TermName xmlns="http://schemas.microsoft.com/office/infopath/2007/PartnerControls">Partnership Improvement Academy</TermName>
          <TermId xmlns="http://schemas.microsoft.com/office/infopath/2007/PartnerControls">1777097e-4651-4cea-bb10-68c0497bcdf0</TermId>
        </TermInfo>
      </Terms>
    </a8d7d58bfa334fbb943d4590ad45c854>
    <k82974dfaeb74e2aa3eb80497f82e363 xmlns="d88e6c7a-1605-4aa4-a29a-3e0df841a036">
      <Terms xmlns="http://schemas.microsoft.com/office/infopath/2007/PartnerControls">
        <TermInfo xmlns="http://schemas.microsoft.com/office/infopath/2007/PartnerControls">
          <TermName xmlns="http://schemas.microsoft.com/office/infopath/2007/PartnerControls">Medi-Cal</TermName>
          <TermId xmlns="http://schemas.microsoft.com/office/infopath/2007/PartnerControls">daee2327-0f83-4e70-90ca-f2c6fe21bd30</TermId>
        </TermInfo>
      </Terms>
    </k82974dfaeb74e2aa3eb80497f82e363>
    <TaxCatchAll xmlns="d88e6c7a-1605-4aa4-a29a-3e0df841a036">
      <Value>104</Value>
      <Value>75</Value>
      <Value>186</Value>
      <Value>73</Value>
      <Value>202</Value>
    </TaxCatchAll>
    <n616850c7cfd4d7fb3be5ad8c3e516b8 xmlns="225adf73-79c5-472d-8bcd-f54446908a27">
      <Terms xmlns="http://schemas.microsoft.com/office/infopath/2007/PartnerControls">
        <TermInfo xmlns="http://schemas.microsoft.com/office/infopath/2007/PartnerControls">
          <TermName xmlns="http://schemas.microsoft.com/office/infopath/2007/PartnerControls">Quality Improvement</TermName>
          <TermId xmlns="http://schemas.microsoft.com/office/infopath/2007/PartnerControls">7c9cac7a-f610-42f6-afbd-84a417de578f</TermId>
        </TermInfo>
      </Terms>
    </n616850c7cfd4d7fb3be5ad8c3e516b8>
    <Document_x0020_Description xmlns="225adf73-79c5-472d-8bcd-f54446908a27">Timelines</Document_x0020_Description>
    <k2a84c5d5caa4acab23911e17c601f32 xmlns="225adf73-79c5-472d-8bcd-f54446908a27">
      <Terms xmlns="http://schemas.microsoft.com/office/infopath/2007/PartnerControls">
        <TermInfo xmlns="http://schemas.microsoft.com/office/infopath/2007/PartnerControls">
          <TermName xmlns="http://schemas.microsoft.com/office/infopath/2007/PartnerControls">Technical Assistance and Tools</TermName>
          <TermId xmlns="http://schemas.microsoft.com/office/infopath/2007/PartnerControls">31053aca-abe3-4b3e-b9d0-3a44438e448a</TermId>
        </TermInfo>
      </Terms>
    </k2a84c5d5caa4acab23911e17c601f32>
    <o6969eb00a6c46fcb712200715050981 xmlns="225adf73-79c5-472d-8bcd-f54446908a27">
      <Terms xmlns="http://schemas.microsoft.com/office/infopath/2007/PartnerControls">
        <TermInfo xmlns="http://schemas.microsoft.com/office/infopath/2007/PartnerControls">
          <TermName xmlns="http://schemas.microsoft.com/office/infopath/2007/PartnerControls">English</TermName>
          <TermId xmlns="http://schemas.microsoft.com/office/infopath/2007/PartnerControls">8bdb4c98-cf76-453e-a330-e11679ea4fb9</TermId>
        </TermInfo>
      </Terms>
    </o6969eb00a6c46fcb712200715050981>
  </documentManagement>
</p:properties>
</file>

<file path=customXml/itemProps1.xml><?xml version="1.0" encoding="utf-8"?>
<ds:datastoreItem xmlns:ds="http://schemas.openxmlformats.org/officeDocument/2006/customXml" ds:itemID="{91226389-4F36-4CD8-8388-BF0B9B0F8CAF}"/>
</file>

<file path=customXml/itemProps2.xml><?xml version="1.0" encoding="utf-8"?>
<ds:datastoreItem xmlns:ds="http://schemas.openxmlformats.org/officeDocument/2006/customXml" ds:itemID="{4AA63607-35C2-4E37-85A5-0F3E4102E70A}"/>
</file>

<file path=customXml/itemProps3.xml><?xml version="1.0" encoding="utf-8"?>
<ds:datastoreItem xmlns:ds="http://schemas.openxmlformats.org/officeDocument/2006/customXml" ds:itemID="{CC4366AA-DED1-41EF-9926-D54C376643C2}"/>
</file>

<file path=customXml/itemProps4.xml><?xml version="1.0" encoding="utf-8"?>
<ds:datastoreItem xmlns:ds="http://schemas.openxmlformats.org/officeDocument/2006/customXml" ds:itemID="{E8D9DAF0-507D-48AC-9D44-3FC60C2D2E6D}"/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 Online</Application>
  <Manager/>
  <Company/>
  <HyperlinkBase/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Timelines</dc:title>
  <dc:subject/>
  <dc:creator>Areli Carrillo</dc:creator>
  <cp:keywords/>
  <dc:description/>
  <cp:lastModifiedBy>Areli Carrillo</cp:lastModifiedBy>
  <cp:revision/>
  <dcterms:created xsi:type="dcterms:W3CDTF">2015-06-05T18:17:20Z</dcterms:created>
  <dcterms:modified xsi:type="dcterms:W3CDTF">2025-08-11T20:30:56Z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0x0101009F688BB1DE11FB43AE1F38D4E956EA1000F265A8570C0F5F4BA9B38EDAC85781EC</vt:lpwstr>
  </property>
  <property fmtid="{D5CDD505-2E9C-101B-9397-08002B2CF9AE}" pid="3" name="Content Language">
    <vt:lpwstr>73;#English|8bdb4c98-cf76-453e-a330-e11679ea4fb9</vt:lpwstr>
  </property>
  <property fmtid="{D5CDD505-2E9C-101B-9397-08002B2CF9AE}" pid="4" name="Sub Section">
    <vt:lpwstr>186;#Partnership Improvement Academy|1777097e-4651-4cea-bb10-68c0497bcdf0</vt:lpwstr>
  </property>
  <property fmtid="{D5CDD505-2E9C-101B-9397-08002B2CF9AE}" pid="5" name="Product Line">
    <vt:lpwstr>75;#Medi-Cal|daee2327-0f83-4e70-90ca-f2c6fe21bd30</vt:lpwstr>
  </property>
  <property fmtid="{D5CDD505-2E9C-101B-9397-08002B2CF9AE}" pid="6" name="Document Type">
    <vt:lpwstr>202;#Technical Assistance and Tools|31053aca-abe3-4b3e-b9d0-3a44438e448a</vt:lpwstr>
  </property>
  <property fmtid="{D5CDD505-2E9C-101B-9397-08002B2CF9AE}" pid="7" name="Website Section">
    <vt:lpwstr>104;#Quality Improvement|7c9cac7a-f610-42f6-afbd-84a417de578f</vt:lpwstr>
  </property>
</Properties>
</file>