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3716000" cy="13716000"/>
  <p:notesSz cx="6858000" cy="9144000"/>
  <p:defaultTextStyle>
    <a:defPPr>
      <a:defRPr lang="nl-NL"/>
    </a:defPPr>
    <a:lvl1pPr marL="0" algn="l" defTabSz="1316736" rtl="0" eaLnBrk="1" latinLnBrk="0" hangingPunct="1">
      <a:defRPr sz="2592" kern="1200">
        <a:solidFill>
          <a:schemeClr val="tx1"/>
        </a:solidFill>
        <a:latin typeface="+mn-lt"/>
        <a:ea typeface="+mn-ea"/>
        <a:cs typeface="+mn-cs"/>
      </a:defRPr>
    </a:lvl1pPr>
    <a:lvl2pPr marL="658368" algn="l" defTabSz="1316736" rtl="0" eaLnBrk="1" latinLnBrk="0" hangingPunct="1">
      <a:defRPr sz="2592" kern="1200">
        <a:solidFill>
          <a:schemeClr val="tx1"/>
        </a:solidFill>
        <a:latin typeface="+mn-lt"/>
        <a:ea typeface="+mn-ea"/>
        <a:cs typeface="+mn-cs"/>
      </a:defRPr>
    </a:lvl2pPr>
    <a:lvl3pPr marL="1316736" algn="l" defTabSz="1316736" rtl="0" eaLnBrk="1" latinLnBrk="0" hangingPunct="1">
      <a:defRPr sz="2592" kern="1200">
        <a:solidFill>
          <a:schemeClr val="tx1"/>
        </a:solidFill>
        <a:latin typeface="+mn-lt"/>
        <a:ea typeface="+mn-ea"/>
        <a:cs typeface="+mn-cs"/>
      </a:defRPr>
    </a:lvl3pPr>
    <a:lvl4pPr marL="1975104" algn="l" defTabSz="1316736" rtl="0" eaLnBrk="1" latinLnBrk="0" hangingPunct="1">
      <a:defRPr sz="2592" kern="1200">
        <a:solidFill>
          <a:schemeClr val="tx1"/>
        </a:solidFill>
        <a:latin typeface="+mn-lt"/>
        <a:ea typeface="+mn-ea"/>
        <a:cs typeface="+mn-cs"/>
      </a:defRPr>
    </a:lvl4pPr>
    <a:lvl5pPr marL="2633472" algn="l" defTabSz="1316736" rtl="0" eaLnBrk="1" latinLnBrk="0" hangingPunct="1">
      <a:defRPr sz="2592" kern="1200">
        <a:solidFill>
          <a:schemeClr val="tx1"/>
        </a:solidFill>
        <a:latin typeface="+mn-lt"/>
        <a:ea typeface="+mn-ea"/>
        <a:cs typeface="+mn-cs"/>
      </a:defRPr>
    </a:lvl5pPr>
    <a:lvl6pPr marL="3291840" algn="l" defTabSz="1316736" rtl="0" eaLnBrk="1" latinLnBrk="0" hangingPunct="1">
      <a:defRPr sz="2592" kern="1200">
        <a:solidFill>
          <a:schemeClr val="tx1"/>
        </a:solidFill>
        <a:latin typeface="+mn-lt"/>
        <a:ea typeface="+mn-ea"/>
        <a:cs typeface="+mn-cs"/>
      </a:defRPr>
    </a:lvl6pPr>
    <a:lvl7pPr marL="3950208" algn="l" defTabSz="1316736" rtl="0" eaLnBrk="1" latinLnBrk="0" hangingPunct="1">
      <a:defRPr sz="2592" kern="1200">
        <a:solidFill>
          <a:schemeClr val="tx1"/>
        </a:solidFill>
        <a:latin typeface="+mn-lt"/>
        <a:ea typeface="+mn-ea"/>
        <a:cs typeface="+mn-cs"/>
      </a:defRPr>
    </a:lvl7pPr>
    <a:lvl8pPr marL="4608576" algn="l" defTabSz="1316736" rtl="0" eaLnBrk="1" latinLnBrk="0" hangingPunct="1">
      <a:defRPr sz="2592" kern="1200">
        <a:solidFill>
          <a:schemeClr val="tx1"/>
        </a:solidFill>
        <a:latin typeface="+mn-lt"/>
        <a:ea typeface="+mn-ea"/>
        <a:cs typeface="+mn-cs"/>
      </a:defRPr>
    </a:lvl8pPr>
    <a:lvl9pPr marL="5266944" algn="l" defTabSz="1316736" rtl="0" eaLnBrk="1" latinLnBrk="0" hangingPunct="1">
      <a:defRPr sz="25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64" d="100"/>
          <a:sy n="64" d="100"/>
        </p:scale>
        <p:origin x="2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1081-78BE-4016-8554-17EA8A376068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B219-C3E3-43BC-AC5C-4FFD11E659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7091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1081-78BE-4016-8554-17EA8A376068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B219-C3E3-43BC-AC5C-4FFD11E659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8850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1081-78BE-4016-8554-17EA8A376068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B219-C3E3-43BC-AC5C-4FFD11E659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7729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1081-78BE-4016-8554-17EA8A376068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B219-C3E3-43BC-AC5C-4FFD11E659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8767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5010150"/>
            <a:ext cx="5831087" cy="7369176"/>
          </a:xfrm>
        </p:spPr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1081-78BE-4016-8554-17EA8A376068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B219-C3E3-43BC-AC5C-4FFD11E659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7777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1081-78BE-4016-8554-17EA8A376068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B219-C3E3-43BC-AC5C-4FFD11E659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121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1081-78BE-4016-8554-17EA8A376068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B219-C3E3-43BC-AC5C-4FFD11E659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224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1081-78BE-4016-8554-17EA8A376068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B219-C3E3-43BC-AC5C-4FFD11E659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47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974853"/>
            <a:ext cx="6943725" cy="974725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1081-78BE-4016-8554-17EA8A376068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B219-C3E3-43BC-AC5C-4FFD11E659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5427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1081-78BE-4016-8554-17EA8A376068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B219-C3E3-43BC-AC5C-4FFD11E659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2916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F1081-78BE-4016-8554-17EA8A376068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9B219-C3E3-43BC-AC5C-4FFD11E659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2973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F1081-78BE-4016-8554-17EA8A376068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9B219-C3E3-43BC-AC5C-4FFD11E659C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759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D68319D-693E-BE3F-7752-4D5975BD5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2067339" y="10793898"/>
            <a:ext cx="9541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600" dirty="0"/>
              <a:t>XXXXXX</a:t>
            </a:r>
          </a:p>
        </p:txBody>
      </p:sp>
    </p:spTree>
    <p:extLst>
      <p:ext uri="{BB962C8B-B14F-4D97-AF65-F5344CB8AC3E}">
        <p14:creationId xmlns:p14="http://schemas.microsoft.com/office/powerpoint/2010/main" val="250543939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5EB7E1F92ADC43B238A28247DB46F2" ma:contentTypeVersion="3" ma:contentTypeDescription="Create a new document." ma:contentTypeScope="" ma:versionID="28af005e0107f3e1ee6b15d9c14ebd2f">
  <xsd:schema xmlns:xsd="http://www.w3.org/2001/XMLSchema" xmlns:xs="http://www.w3.org/2001/XMLSchema" xmlns:p="http://schemas.microsoft.com/office/2006/metadata/properties" xmlns:ns2="7d13209c-86d8-48b9-9752-a8a7bfbf29d1" targetNamespace="http://schemas.microsoft.com/office/2006/metadata/properties" ma:root="true" ma:fieldsID="1d4ee7247d985ef34b3699118e60f8d7" ns2:_="">
    <xsd:import namespace="7d13209c-86d8-48b9-9752-a8a7bfbf29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3209c-86d8-48b9-9752-a8a7bfbf29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AF99A1-FA95-4B71-8C7B-66F661EB32E8}"/>
</file>

<file path=customXml/itemProps2.xml><?xml version="1.0" encoding="utf-8"?>
<ds:datastoreItem xmlns:ds="http://schemas.openxmlformats.org/officeDocument/2006/customXml" ds:itemID="{33851ABF-39A3-42C0-A263-CEE20DF6EF9A}"/>
</file>

<file path=customXml/itemProps3.xml><?xml version="1.0" encoding="utf-8"?>
<ds:datastoreItem xmlns:ds="http://schemas.openxmlformats.org/officeDocument/2006/customXml" ds:itemID="{3604199E-1F89-4745-9156-F7DC73A8E83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1</Words>
  <Application>Microsoft Macintosh PowerPoint</Application>
  <PresentationFormat>Aangepast</PresentationFormat>
  <Paragraphs>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>RAI Amsterdam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</dc:title>
  <dc:creator>C.Granaada@rai.nl</dc:creator>
  <cp:lastModifiedBy>Rianne</cp:lastModifiedBy>
  <cp:revision>11</cp:revision>
  <dcterms:created xsi:type="dcterms:W3CDTF">2021-07-15T09:50:03Z</dcterms:created>
  <dcterms:modified xsi:type="dcterms:W3CDTF">2026-07-21T07:30:03Z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0x010100E65EB7E1F92ADC43B238A28247DB46F2</vt:lpwstr>
  </property>
  <property fmtid="{D5CDD505-2E9C-101B-9397-08002B2CF9AE}" pid="3" name="Order">
    <vt:r8>470000</vt:r8>
  </property>
</Properties>
</file>