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3716000" cy="17146588"/>
  <p:notesSz cx="6858000" cy="9144000"/>
  <p:defaultTextStyle>
    <a:defPPr>
      <a:defRPr lang="nl-NL"/>
    </a:defPPr>
    <a:lvl1pPr marL="0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291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51" d="100"/>
          <a:sy n="51" d="100"/>
        </p:scale>
        <p:origin x="322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499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300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261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24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2901"/>
            <a:ext cx="11830050" cy="3314214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263268"/>
            <a:ext cx="5831087" cy="9212323"/>
          </a:xfrm>
        </p:spPr>
        <p:txBody>
          <a:bodyPr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684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0949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1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672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408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099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659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DDCED-406F-CB4B-B31D-753A81827DC7}" type="datetimeFigureOut">
              <a:rPr lang="nl-NL" smtClean="0"/>
              <a:t>21-07-2026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012B0-2A61-9A4E-AB89-304BF18F8C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978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1E8370C-81D8-C7DA-8BE0-20BEDB329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13717270" cy="1714658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F5E08FA-1126-C74D-A128-17926D362864}"/>
              </a:ext>
            </a:extLst>
          </p:cNvPr>
          <p:cNvSpPr txBox="1"/>
          <p:nvPr/>
        </p:nvSpPr>
        <p:spPr>
          <a:xfrm>
            <a:off x="1270000" y="13890161"/>
            <a:ext cx="112267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6600" dirty="0"/>
              <a:t>XXXXXX</a:t>
            </a:r>
          </a:p>
        </p:txBody>
      </p:sp>
    </p:spTree>
    <p:extLst>
      <p:ext uri="{BB962C8B-B14F-4D97-AF65-F5344CB8AC3E}">
        <p14:creationId xmlns:p14="http://schemas.microsoft.com/office/powerpoint/2010/main" val="106467993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5EB7E1F92ADC43B238A28247DB46F2" ma:contentTypeVersion="3" ma:contentTypeDescription="Create a new document." ma:contentTypeScope="" ma:versionID="28af005e0107f3e1ee6b15d9c14ebd2f">
  <xsd:schema xmlns:xsd="http://www.w3.org/2001/XMLSchema" xmlns:xs="http://www.w3.org/2001/XMLSchema" xmlns:p="http://schemas.microsoft.com/office/2006/metadata/properties" xmlns:ns2="7d13209c-86d8-48b9-9752-a8a7bfbf29d1" targetNamespace="http://schemas.microsoft.com/office/2006/metadata/properties" ma:root="true" ma:fieldsID="1d4ee7247d985ef34b3699118e60f8d7" ns2:_="">
    <xsd:import namespace="7d13209c-86d8-48b9-9752-a8a7bfbf29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3209c-86d8-48b9-9752-a8a7bfbf29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972460-A6F8-4B71-94B7-5D0D7C3E5B0C}"/>
</file>

<file path=customXml/itemProps2.xml><?xml version="1.0" encoding="utf-8"?>
<ds:datastoreItem xmlns:ds="http://schemas.openxmlformats.org/officeDocument/2006/customXml" ds:itemID="{B8EE77B1-F5D8-48E4-A764-F1BE52BDD899}"/>
</file>

<file path=customXml/itemProps3.xml><?xml version="1.0" encoding="utf-8"?>
<ds:datastoreItem xmlns:ds="http://schemas.openxmlformats.org/officeDocument/2006/customXml" ds:itemID="{57506A78-D56A-471E-A849-C1E752A4C19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</Words>
  <Application>Microsoft Macintosh PowerPoint</Application>
  <PresentationFormat>Aangepast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karen broekhuizen</dc:creator>
  <cp:lastModifiedBy>Rianne</cp:lastModifiedBy>
  <cp:revision>2</cp:revision>
  <dcterms:created xsi:type="dcterms:W3CDTF">2025-10-08T13:35:09Z</dcterms:created>
  <dcterms:modified xsi:type="dcterms:W3CDTF">2026-07-21T07:34:32Z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0x010100E65EB7E1F92ADC43B238A28247DB46F2</vt:lpwstr>
  </property>
  <property fmtid="{D5CDD505-2E9C-101B-9397-08002B2CF9AE}" pid="3" name="Order">
    <vt:r8>470200</vt:r8>
  </property>
</Properties>
</file>