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 id="2147483710" r:id="rId5"/>
  </p:sldMasterIdLst>
  <p:notesMasterIdLst>
    <p:notesMasterId r:id="rId11"/>
  </p:notesMasterIdLst>
  <p:handoutMasterIdLst>
    <p:handoutMasterId r:id="rId12"/>
  </p:handoutMasterIdLst>
  <p:sldIdLst>
    <p:sldId id="331" r:id="rId6"/>
    <p:sldId id="343" r:id="rId7"/>
    <p:sldId id="348" r:id="rId8"/>
    <p:sldId id="349" r:id="rId9"/>
    <p:sldId id="350" r:id="rId10"/>
  </p:sldIdLst>
  <p:sldSz cx="6858000" cy="9144000" type="letter"/>
  <p:notesSz cx="6797675" cy="9928225"/>
  <p:custDataLst>
    <p:tags r:id="rId13"/>
  </p:custDataLst>
  <p:defaultTextStyle>
    <a:defPPr>
      <a:defRPr lang="en-US"/>
    </a:defPPr>
    <a:lvl1pPr marL="0" algn="l" defTabSz="452628" rtl="0" eaLnBrk="1" latinLnBrk="0" hangingPunct="1">
      <a:defRPr sz="900" kern="1200">
        <a:solidFill>
          <a:schemeClr val="tx1"/>
        </a:solidFill>
        <a:latin typeface="+mn-lt"/>
        <a:ea typeface="+mn-ea"/>
        <a:cs typeface="+mn-cs"/>
      </a:defRPr>
    </a:lvl1pPr>
    <a:lvl2pPr marL="226314" algn="l" defTabSz="452628" rtl="0" eaLnBrk="1" latinLnBrk="0" hangingPunct="1">
      <a:defRPr sz="900" kern="1200">
        <a:solidFill>
          <a:schemeClr val="tx1"/>
        </a:solidFill>
        <a:latin typeface="+mn-lt"/>
        <a:ea typeface="+mn-ea"/>
        <a:cs typeface="+mn-cs"/>
      </a:defRPr>
    </a:lvl2pPr>
    <a:lvl3pPr marL="452628" algn="l" defTabSz="452628" rtl="0" eaLnBrk="1" latinLnBrk="0" hangingPunct="1">
      <a:defRPr sz="900" kern="1200">
        <a:solidFill>
          <a:schemeClr val="tx1"/>
        </a:solidFill>
        <a:latin typeface="+mn-lt"/>
        <a:ea typeface="+mn-ea"/>
        <a:cs typeface="+mn-cs"/>
      </a:defRPr>
    </a:lvl3pPr>
    <a:lvl4pPr marL="678942" algn="l" defTabSz="452628" rtl="0" eaLnBrk="1" latinLnBrk="0" hangingPunct="1">
      <a:defRPr sz="900" kern="1200">
        <a:solidFill>
          <a:schemeClr val="tx1"/>
        </a:solidFill>
        <a:latin typeface="+mn-lt"/>
        <a:ea typeface="+mn-ea"/>
        <a:cs typeface="+mn-cs"/>
      </a:defRPr>
    </a:lvl4pPr>
    <a:lvl5pPr marL="905256" algn="l" defTabSz="452628" rtl="0" eaLnBrk="1" latinLnBrk="0" hangingPunct="1">
      <a:defRPr sz="900" kern="1200">
        <a:solidFill>
          <a:schemeClr val="tx1"/>
        </a:solidFill>
        <a:latin typeface="+mn-lt"/>
        <a:ea typeface="+mn-ea"/>
        <a:cs typeface="+mn-cs"/>
      </a:defRPr>
    </a:lvl5pPr>
    <a:lvl6pPr marL="1131570" algn="l" defTabSz="452628" rtl="0" eaLnBrk="1" latinLnBrk="0" hangingPunct="1">
      <a:defRPr sz="900" kern="1200">
        <a:solidFill>
          <a:schemeClr val="tx1"/>
        </a:solidFill>
        <a:latin typeface="+mn-lt"/>
        <a:ea typeface="+mn-ea"/>
        <a:cs typeface="+mn-cs"/>
      </a:defRPr>
    </a:lvl6pPr>
    <a:lvl7pPr marL="1357884" algn="l" defTabSz="452628" rtl="0" eaLnBrk="1" latinLnBrk="0" hangingPunct="1">
      <a:defRPr sz="900" kern="1200">
        <a:solidFill>
          <a:schemeClr val="tx1"/>
        </a:solidFill>
        <a:latin typeface="+mn-lt"/>
        <a:ea typeface="+mn-ea"/>
        <a:cs typeface="+mn-cs"/>
      </a:defRPr>
    </a:lvl7pPr>
    <a:lvl8pPr marL="1584198" algn="l" defTabSz="452628" rtl="0" eaLnBrk="1" latinLnBrk="0" hangingPunct="1">
      <a:defRPr sz="900" kern="1200">
        <a:solidFill>
          <a:schemeClr val="tx1"/>
        </a:solidFill>
        <a:latin typeface="+mn-lt"/>
        <a:ea typeface="+mn-ea"/>
        <a:cs typeface="+mn-cs"/>
      </a:defRPr>
    </a:lvl8pPr>
    <a:lvl9pPr marL="1810512" algn="l" defTabSz="452628" rtl="0" eaLnBrk="1" latinLnBrk="0" hangingPunct="1">
      <a:defRPr sz="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B2B08D-321F-4AFC-8631-0C3E0514FC7E}">
          <p14:sldIdLst>
            <p14:sldId id="331"/>
            <p14:sldId id="343"/>
            <p14:sldId id="348"/>
            <p14:sldId id="349"/>
            <p14:sldId id="350"/>
          </p14:sldIdLst>
        </p14:section>
      </p14:sectionLst>
    </p:ext>
    <p:ext uri="{EFAFB233-063F-42B5-8137-9DF3F51BA10A}">
      <p15:sldGuideLst xmlns:p15="http://schemas.microsoft.com/office/powerpoint/2012/main">
        <p15:guide id="1" orient="horz" pos="4711" userDrawn="1">
          <p15:clr>
            <a:srgbClr val="A4A3A4"/>
          </p15:clr>
        </p15:guide>
        <p15:guide id="3" orient="horz" pos="4763"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2"/>
    <a:srgbClr val="04284D"/>
    <a:srgbClr val="F2F2F2"/>
    <a:srgbClr val="FFFFFF"/>
    <a:srgbClr val="F7F7F7"/>
    <a:srgbClr val="00629B"/>
    <a:srgbClr val="8BAECD"/>
    <a:srgbClr val="BDD3E1"/>
    <a:srgbClr val="EBEBEB"/>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2292" y="33"/>
      </p:cViewPr>
      <p:guideLst>
        <p:guide orient="horz" pos="4711"/>
        <p:guide orient="horz" pos="4763"/>
        <p:guide pos="2160"/>
      </p:guideLst>
    </p:cSldViewPr>
  </p:slideViewPr>
  <p:notesTextViewPr>
    <p:cViewPr>
      <p:scale>
        <a:sx n="1" d="1"/>
        <a:sy n="1" d="1"/>
      </p:scale>
      <p:origin x="0" y="0"/>
    </p:cViewPr>
  </p:notesTextViewPr>
  <p:notesViewPr>
    <p:cSldViewPr snapToGrid="0">
      <p:cViewPr>
        <p:scale>
          <a:sx n="1" d="2"/>
          <a:sy n="1" d="2"/>
        </p:scale>
        <p:origin x="4638" y="9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145C5-4A4D-4B65-87ED-09FB8E02B3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A43F8-86B6-48A0-AF0E-6DA32A1BCAB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50F9ED4-54B2-4BF8-9700-A404DF200087}" type="datetimeFigureOut">
              <a:rPr lang="en-US" smtClean="0"/>
              <a:t>7/15/2026</a:t>
            </a:fld>
            <a:endParaRPr lang="en-US"/>
          </a:p>
        </p:txBody>
      </p:sp>
      <p:sp>
        <p:nvSpPr>
          <p:cNvPr id="4" name="Footer Placeholder 3">
            <a:extLst>
              <a:ext uri="{FF2B5EF4-FFF2-40B4-BE49-F238E27FC236}">
                <a16:creationId xmlns:a16="http://schemas.microsoft.com/office/drawing/2014/main" id="{CF2CC7DB-0C64-4CD5-8717-AB830E9AB55E}"/>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BAC7-28AA-4F45-84F2-F991AAD13C9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8904422-067F-4461-AE54-58554A8E7C30}" type="slidenum">
              <a:rPr lang="en-US" smtClean="0"/>
              <a:t>‹#›</a:t>
            </a:fld>
            <a:endParaRPr lang="en-US"/>
          </a:p>
        </p:txBody>
      </p:sp>
    </p:spTree>
    <p:extLst>
      <p:ext uri="{BB962C8B-B14F-4D97-AF65-F5344CB8AC3E}">
        <p14:creationId xmlns:p14="http://schemas.microsoft.com/office/powerpoint/2010/main" val="330789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86319" tIns="43160" rIns="86319" bIns="43160"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86319" tIns="43160" rIns="86319" bIns="43160" rtlCol="0"/>
          <a:lstStyle>
            <a:lvl1pPr algn="r">
              <a:defRPr sz="1200"/>
            </a:lvl1pPr>
          </a:lstStyle>
          <a:p>
            <a:fld id="{1F8D1DCE-C782-4B5B-9E94-34CC80852F77}" type="datetimeFigureOut">
              <a:rPr lang="en-US" smtClean="0"/>
              <a:t>7/15/2026</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86319" tIns="43160" rIns="86319" bIns="43160" rtlCol="0" anchor="ctr"/>
          <a:lstStyle/>
          <a:p>
            <a:endParaRPr lang="en-US"/>
          </a:p>
        </p:txBody>
      </p:sp>
      <p:sp>
        <p:nvSpPr>
          <p:cNvPr id="5" name="Notes Placeholder 4"/>
          <p:cNvSpPr>
            <a:spLocks noGrp="1"/>
          </p:cNvSpPr>
          <p:nvPr>
            <p:ph type="body" sz="quarter" idx="3"/>
          </p:nvPr>
        </p:nvSpPr>
        <p:spPr>
          <a:xfrm>
            <a:off x="679768" y="4777962"/>
            <a:ext cx="5438140" cy="3909238"/>
          </a:xfrm>
          <a:prstGeom prst="rect">
            <a:avLst/>
          </a:prstGeom>
        </p:spPr>
        <p:txBody>
          <a:bodyPr vert="horz" lIns="86319" tIns="43160" rIns="86319" bIns="43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4"/>
          </a:xfrm>
          <a:prstGeom prst="rect">
            <a:avLst/>
          </a:prstGeom>
        </p:spPr>
        <p:txBody>
          <a:bodyPr vert="horz" lIns="86319" tIns="43160" rIns="86319" bIns="4316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4"/>
          </a:xfrm>
          <a:prstGeom prst="rect">
            <a:avLst/>
          </a:prstGeom>
        </p:spPr>
        <p:txBody>
          <a:bodyPr vert="horz" lIns="86319" tIns="43160" rIns="86319" bIns="43160" rtlCol="0" anchor="b"/>
          <a:lstStyle>
            <a:lvl1pPr algn="r">
              <a:defRPr sz="1200"/>
            </a:lvl1pPr>
          </a:lstStyle>
          <a:p>
            <a:fld id="{81265A57-B7BC-491B-8C9D-01EFE8F710C6}" type="slidenum">
              <a:rPr lang="en-US" smtClean="0"/>
              <a:t>‹#›</a:t>
            </a:fld>
            <a:endParaRPr lang="en-US"/>
          </a:p>
        </p:txBody>
      </p:sp>
    </p:spTree>
    <p:extLst>
      <p:ext uri="{BB962C8B-B14F-4D97-AF65-F5344CB8AC3E}">
        <p14:creationId xmlns:p14="http://schemas.microsoft.com/office/powerpoint/2010/main" val="4074052435"/>
      </p:ext>
    </p:extLst>
  </p:cSld>
  <p:clrMap bg1="lt1" tx1="dk1" bg2="lt2" tx2="dk2" accent1="accent1" accent2="accent2" accent3="accent3" accent4="accent4" accent5="accent5" accent6="accent6" hlink="hlink" folHlink="folHlink"/>
  <p:notesStyle>
    <a:lvl1pPr marL="0" algn="l" defTabSz="452628" rtl="0" eaLnBrk="1" latinLnBrk="0" hangingPunct="1">
      <a:defRPr sz="600" kern="1200">
        <a:solidFill>
          <a:schemeClr val="tx1"/>
        </a:solidFill>
        <a:latin typeface="+mn-lt"/>
        <a:ea typeface="+mn-ea"/>
        <a:cs typeface="+mn-cs"/>
      </a:defRPr>
    </a:lvl1pPr>
    <a:lvl2pPr marL="226314" algn="l" defTabSz="452628" rtl="0" eaLnBrk="1" latinLnBrk="0" hangingPunct="1">
      <a:defRPr sz="600" kern="1200">
        <a:solidFill>
          <a:schemeClr val="tx1"/>
        </a:solidFill>
        <a:latin typeface="+mn-lt"/>
        <a:ea typeface="+mn-ea"/>
        <a:cs typeface="+mn-cs"/>
      </a:defRPr>
    </a:lvl2pPr>
    <a:lvl3pPr marL="452628" algn="l" defTabSz="452628" rtl="0" eaLnBrk="1" latinLnBrk="0" hangingPunct="1">
      <a:defRPr sz="600" kern="1200">
        <a:solidFill>
          <a:schemeClr val="tx1"/>
        </a:solidFill>
        <a:latin typeface="+mn-lt"/>
        <a:ea typeface="+mn-ea"/>
        <a:cs typeface="+mn-cs"/>
      </a:defRPr>
    </a:lvl3pPr>
    <a:lvl4pPr marL="678942" algn="l" defTabSz="452628" rtl="0" eaLnBrk="1" latinLnBrk="0" hangingPunct="1">
      <a:defRPr sz="600" kern="1200">
        <a:solidFill>
          <a:schemeClr val="tx1"/>
        </a:solidFill>
        <a:latin typeface="+mn-lt"/>
        <a:ea typeface="+mn-ea"/>
        <a:cs typeface="+mn-cs"/>
      </a:defRPr>
    </a:lvl4pPr>
    <a:lvl5pPr marL="905256" algn="l" defTabSz="452628" rtl="0" eaLnBrk="1" latinLnBrk="0" hangingPunct="1">
      <a:defRPr sz="600" kern="1200">
        <a:solidFill>
          <a:schemeClr val="tx1"/>
        </a:solidFill>
        <a:latin typeface="+mn-lt"/>
        <a:ea typeface="+mn-ea"/>
        <a:cs typeface="+mn-cs"/>
      </a:defRPr>
    </a:lvl5pPr>
    <a:lvl6pPr marL="1131570" algn="l" defTabSz="452628" rtl="0" eaLnBrk="1" latinLnBrk="0" hangingPunct="1">
      <a:defRPr sz="600" kern="1200">
        <a:solidFill>
          <a:schemeClr val="tx1"/>
        </a:solidFill>
        <a:latin typeface="+mn-lt"/>
        <a:ea typeface="+mn-ea"/>
        <a:cs typeface="+mn-cs"/>
      </a:defRPr>
    </a:lvl6pPr>
    <a:lvl7pPr marL="1357884" algn="l" defTabSz="452628" rtl="0" eaLnBrk="1" latinLnBrk="0" hangingPunct="1">
      <a:defRPr sz="600" kern="1200">
        <a:solidFill>
          <a:schemeClr val="tx1"/>
        </a:solidFill>
        <a:latin typeface="+mn-lt"/>
        <a:ea typeface="+mn-ea"/>
        <a:cs typeface="+mn-cs"/>
      </a:defRPr>
    </a:lvl7pPr>
    <a:lvl8pPr marL="1584198" algn="l" defTabSz="452628" rtl="0" eaLnBrk="1" latinLnBrk="0" hangingPunct="1">
      <a:defRPr sz="600" kern="1200">
        <a:solidFill>
          <a:schemeClr val="tx1"/>
        </a:solidFill>
        <a:latin typeface="+mn-lt"/>
        <a:ea typeface="+mn-ea"/>
        <a:cs typeface="+mn-cs"/>
      </a:defRPr>
    </a:lvl8pPr>
    <a:lvl9pPr marL="1810512" algn="l" defTabSz="452628"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1</a:t>
            </a:fld>
            <a:endParaRPr lang="en-US"/>
          </a:p>
        </p:txBody>
      </p:sp>
    </p:spTree>
    <p:extLst>
      <p:ext uri="{BB962C8B-B14F-4D97-AF65-F5344CB8AC3E}">
        <p14:creationId xmlns:p14="http://schemas.microsoft.com/office/powerpoint/2010/main" val="37214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2</a:t>
            </a:fld>
            <a:endParaRPr lang="en-US"/>
          </a:p>
        </p:txBody>
      </p:sp>
    </p:spTree>
    <p:extLst>
      <p:ext uri="{BB962C8B-B14F-4D97-AF65-F5344CB8AC3E}">
        <p14:creationId xmlns:p14="http://schemas.microsoft.com/office/powerpoint/2010/main" val="66728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3</a:t>
            </a:fld>
            <a:endParaRPr lang="en-US"/>
          </a:p>
        </p:txBody>
      </p:sp>
    </p:spTree>
    <p:extLst>
      <p:ext uri="{BB962C8B-B14F-4D97-AF65-F5344CB8AC3E}">
        <p14:creationId xmlns:p14="http://schemas.microsoft.com/office/powerpoint/2010/main" val="85873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4</a:t>
            </a:fld>
            <a:endParaRPr lang="en-US"/>
          </a:p>
        </p:txBody>
      </p:sp>
    </p:spTree>
    <p:extLst>
      <p:ext uri="{BB962C8B-B14F-4D97-AF65-F5344CB8AC3E}">
        <p14:creationId xmlns:p14="http://schemas.microsoft.com/office/powerpoint/2010/main" val="185700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5</a:t>
            </a:fld>
            <a:endParaRPr lang="en-US"/>
          </a:p>
        </p:txBody>
      </p:sp>
    </p:spTree>
    <p:extLst>
      <p:ext uri="{BB962C8B-B14F-4D97-AF65-F5344CB8AC3E}">
        <p14:creationId xmlns:p14="http://schemas.microsoft.com/office/powerpoint/2010/main" val="1537919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B10E2C1C-05AE-79B8-CC36-A52CC0147604}"/>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13" name="Rectangle 12">
            <a:extLst>
              <a:ext uri="{FF2B5EF4-FFF2-40B4-BE49-F238E27FC236}">
                <a16:creationId xmlns:a16="http://schemas.microsoft.com/office/drawing/2014/main" id="{48128BE0-CC1C-6F3F-3D70-3AF531D24B50}"/>
              </a:ext>
            </a:extLst>
          </p:cNvPr>
          <p:cNvSpPr/>
          <p:nvPr userDrawn="1"/>
        </p:nvSpPr>
        <p:spPr>
          <a:xfrm>
            <a:off x="156644" y="887589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777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0" name="Rectangle 9">
            <a:extLst>
              <a:ext uri="{FF2B5EF4-FFF2-40B4-BE49-F238E27FC236}">
                <a16:creationId xmlns:a16="http://schemas.microsoft.com/office/drawing/2014/main" id="{ED6BEC65-6090-9642-9FF2-0055D954EAD9}"/>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206EC6D4-45A1-074F-949E-FBFEDDB8B502}"/>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52BA4585-B515-7140-A774-0DFF385556B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5" name="Text Placeholder 43">
            <a:extLst>
              <a:ext uri="{FF2B5EF4-FFF2-40B4-BE49-F238E27FC236}">
                <a16:creationId xmlns:a16="http://schemas.microsoft.com/office/drawing/2014/main" id="{530652C2-4ACA-8F90-05BE-AA589E8FD634}"/>
              </a:ext>
            </a:extLst>
          </p:cNvPr>
          <p:cNvSpPr>
            <a:spLocks noGrp="1"/>
          </p:cNvSpPr>
          <p:nvPr>
            <p:ph type="body" sz="quarter" idx="14" hasCustomPrompt="1"/>
          </p:nvPr>
        </p:nvSpPr>
        <p:spPr>
          <a:xfrm>
            <a:off x="349598" y="839706"/>
            <a:ext cx="5600700" cy="958849"/>
          </a:xfrm>
        </p:spPr>
        <p:txBody>
          <a:bodyPr/>
          <a:lstStyle>
            <a:lvl1pPr marL="0" indent="0">
              <a:buNone/>
              <a:defRPr sz="1238" b="1"/>
            </a:lvl1pPr>
          </a:lstStyle>
          <a:p>
            <a:pPr lvl="0"/>
            <a:r>
              <a:rPr lang="en-US"/>
              <a:t>Agenda</a:t>
            </a:r>
          </a:p>
        </p:txBody>
      </p:sp>
    </p:spTree>
    <p:extLst>
      <p:ext uri="{BB962C8B-B14F-4D97-AF65-F5344CB8AC3E}">
        <p14:creationId xmlns:p14="http://schemas.microsoft.com/office/powerpoint/2010/main" val="3948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_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1" name="Rectangle 20">
            <a:extLst>
              <a:ext uri="{FF2B5EF4-FFF2-40B4-BE49-F238E27FC236}">
                <a16:creationId xmlns:a16="http://schemas.microsoft.com/office/drawing/2014/main" id="{1E7EC05A-2EE6-3540-8D9D-6E1477A1B8D2}"/>
              </a:ext>
            </a:extLst>
          </p:cNvPr>
          <p:cNvSpPr/>
          <p:nvPr/>
        </p:nvSpPr>
        <p:spPr>
          <a:xfrm>
            <a:off x="0" y="8616744"/>
            <a:ext cx="6858000" cy="52725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2" name="Picture 1">
            <a:extLst>
              <a:ext uri="{FF2B5EF4-FFF2-40B4-BE49-F238E27FC236}">
                <a16:creationId xmlns:a16="http://schemas.microsoft.com/office/drawing/2014/main" id="{1567AA74-0012-44AD-9060-47FBABB4F6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98222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_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839AB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0" name="Rectangle 9">
            <a:extLst>
              <a:ext uri="{FF2B5EF4-FFF2-40B4-BE49-F238E27FC236}">
                <a16:creationId xmlns:a16="http://schemas.microsoft.com/office/drawing/2014/main" id="{7056C38D-5F05-A846-BC43-64147F04AF2D}"/>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CE1E08C9-0391-2942-8F2B-2BD7EE3614BA}"/>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9A35880E-2C1E-824E-ADF4-177C091657F1}"/>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pic>
        <p:nvPicPr>
          <p:cNvPr id="2" name="Picture 1">
            <a:extLst>
              <a:ext uri="{FF2B5EF4-FFF2-40B4-BE49-F238E27FC236}">
                <a16:creationId xmlns:a16="http://schemas.microsoft.com/office/drawing/2014/main" id="{D6B36754-A4B4-0BD4-9BB4-AE2A0115C8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04507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2 content, 2 images">
    <p:spTree>
      <p:nvGrpSpPr>
        <p:cNvPr id="1" name=""/>
        <p:cNvGrpSpPr/>
        <p:nvPr/>
      </p:nvGrpSpPr>
      <p:grpSpPr>
        <a:xfrm>
          <a:off x="0" y="0"/>
          <a:ext cx="0" cy="0"/>
          <a:chOff x="0" y="0"/>
          <a:chExt cx="0" cy="0"/>
        </a:xfrm>
      </p:grpSpPr>
      <p:sp>
        <p:nvSpPr>
          <p:cNvPr id="12" name="Content Placeholder 2"/>
          <p:cNvSpPr>
            <a:spLocks noGrp="1"/>
          </p:cNvSpPr>
          <p:nvPr>
            <p:ph idx="16"/>
          </p:nvPr>
        </p:nvSpPr>
        <p:spPr>
          <a:xfrm>
            <a:off x="3537013" y="2775191"/>
            <a:ext cx="3050988" cy="5252811"/>
          </a:xfrm>
        </p:spPr>
        <p:txBody>
          <a:bodyPr/>
          <a:lstStyle>
            <a:lvl1pPr marL="0" indent="0">
              <a:buFont typeface="Arial" panose="020B0604020202020204" pitchFamily="34" charset="0"/>
              <a:buNone/>
              <a:defRPr>
                <a:solidFill>
                  <a:srgbClr val="023B61"/>
                </a:solidFill>
              </a:defRPr>
            </a:lvl1pPr>
            <a:lvl2pPr marL="202704" indent="-146447">
              <a:buClrTx/>
              <a:defRPr>
                <a:solidFill>
                  <a:srgbClr val="023B61"/>
                </a:solidFill>
              </a:defRPr>
            </a:lvl2pPr>
            <a:lvl3pPr marL="353616" indent="-106264">
              <a:defRPr>
                <a:solidFill>
                  <a:srgbClr val="023B61"/>
                </a:solidFill>
              </a:defRPr>
            </a:lvl3pPr>
            <a:lvl4pPr marL="556320" indent="-102692">
              <a:defRPr>
                <a:solidFill>
                  <a:srgbClr val="023B61"/>
                </a:solidFill>
              </a:defRPr>
            </a:lvl4pPr>
            <a:lvl5pPr marL="706339" indent="-103584">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4" name="Text Placeholder 7">
            <a:extLst>
              <a:ext uri="{FF2B5EF4-FFF2-40B4-BE49-F238E27FC236}">
                <a16:creationId xmlns:a16="http://schemas.microsoft.com/office/drawing/2014/main" id="{C94DAC07-B674-564E-B081-CC7283DD42B2}"/>
              </a:ext>
            </a:extLst>
          </p:cNvPr>
          <p:cNvSpPr>
            <a:spLocks noGrp="1"/>
          </p:cNvSpPr>
          <p:nvPr>
            <p:ph type="body" sz="quarter" idx="17"/>
          </p:nvPr>
        </p:nvSpPr>
        <p:spPr>
          <a:xfrm>
            <a:off x="3537012" y="1896129"/>
            <a:ext cx="3050988" cy="672000"/>
          </a:xfrm>
          <a:prstGeom prst="rect">
            <a:avLst/>
          </a:prstGeom>
        </p:spPr>
        <p:txBody>
          <a:bodyPr anchor="ctr"/>
          <a:lstStyle>
            <a:lvl1pPr marL="128588" indent="-128588">
              <a:buSzPct val="150000"/>
              <a:buFontTx/>
              <a:buBlip>
                <a:blip r:embed="rId2"/>
              </a:buBlip>
              <a:defRPr lang="en-US" sz="1013"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4730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Content Placeholder 2"/>
          <p:cNvSpPr>
            <a:spLocks noGrp="1"/>
          </p:cNvSpPr>
          <p:nvPr>
            <p:ph idx="12"/>
          </p:nvPr>
        </p:nvSpPr>
        <p:spPr>
          <a:xfrm>
            <a:off x="3537013"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val="151329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2 content, 2 images">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88120"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9" name="Text Placeholder 8"/>
          <p:cNvSpPr>
            <a:spLocks noGrp="1"/>
          </p:cNvSpPr>
          <p:nvPr>
            <p:ph type="body" sz="quarter" idx="13"/>
          </p:nvPr>
        </p:nvSpPr>
        <p:spPr>
          <a:xfrm>
            <a:off x="188120" y="8219150"/>
            <a:ext cx="3240881" cy="28923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Picture Placeholder 6"/>
          <p:cNvSpPr>
            <a:spLocks noGrp="1"/>
          </p:cNvSpPr>
          <p:nvPr>
            <p:ph type="pic" sz="quarter" idx="14"/>
          </p:nvPr>
        </p:nvSpPr>
        <p:spPr>
          <a:xfrm>
            <a:off x="3449261"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11" name="Text Placeholder 8"/>
          <p:cNvSpPr>
            <a:spLocks noGrp="1"/>
          </p:cNvSpPr>
          <p:nvPr>
            <p:ph type="body" sz="quarter" idx="15"/>
          </p:nvPr>
        </p:nvSpPr>
        <p:spPr>
          <a:xfrm>
            <a:off x="3449782" y="8219150"/>
            <a:ext cx="3220100" cy="28928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Footer Placeholder 4"/>
          <p:cNvSpPr>
            <a:spLocks noGrp="1"/>
          </p:cNvSpPr>
          <p:nvPr>
            <p:ph type="ftr" sz="quarter" idx="17"/>
          </p:nvPr>
        </p:nvSpPr>
        <p:spPr>
          <a:xfrm>
            <a:off x="188417" y="5532967"/>
            <a:ext cx="6481167" cy="287867"/>
          </a:xfrm>
        </p:spPr>
        <p:txBody>
          <a:bodyPr/>
          <a:lstStyle>
            <a:lvl1pPr>
              <a:defRPr>
                <a:solidFill>
                  <a:srgbClr val="023B61"/>
                </a:solidFill>
              </a:defRPr>
            </a:lvl1pPr>
          </a:lstStyle>
          <a:p>
            <a:pPr>
              <a:defRPr/>
            </a:pPr>
            <a:endParaRPr lang="en-ZA"/>
          </a:p>
        </p:txBody>
      </p:sp>
      <p:sp>
        <p:nvSpPr>
          <p:cNvPr id="4" name="Content Placeholder 2">
            <a:extLst>
              <a:ext uri="{FF2B5EF4-FFF2-40B4-BE49-F238E27FC236}">
                <a16:creationId xmlns:a16="http://schemas.microsoft.com/office/drawing/2014/main" id="{8AF2095C-99F5-727F-CACC-51F3A7324156}"/>
              </a:ext>
            </a:extLst>
          </p:cNvPr>
          <p:cNvSpPr>
            <a:spLocks noGrp="1"/>
          </p:cNvSpPr>
          <p:nvPr>
            <p:ph idx="1"/>
          </p:nvPr>
        </p:nvSpPr>
        <p:spPr>
          <a:xfrm>
            <a:off x="188119"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4294CAAE-83E0-E9DD-6C8F-6F0EE996181A}"/>
              </a:ext>
            </a:extLst>
          </p:cNvPr>
          <p:cNvSpPr>
            <a:spLocks noGrp="1"/>
          </p:cNvSpPr>
          <p:nvPr>
            <p:ph idx="18"/>
          </p:nvPr>
        </p:nvSpPr>
        <p:spPr>
          <a:xfrm>
            <a:off x="3537013"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1408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6481762" cy="6492225"/>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694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188120" y="7356309"/>
            <a:ext cx="6481762" cy="960107"/>
          </a:xfrm>
          <a:prstGeom prst="rect">
            <a:avLst/>
          </a:prstGeom>
          <a:solidFill>
            <a:srgbClr val="839AB3"/>
          </a:solidFill>
          <a:ln w="12700">
            <a:noFill/>
          </a:ln>
          <a:effectLst/>
        </p:spPr>
        <p:txBody>
          <a:bodyPr anchor="ctr"/>
          <a:lstStyle>
            <a:lvl1pPr marL="0" indent="0" algn="ctr">
              <a:lnSpc>
                <a:spcPct val="100000"/>
              </a:lnSpc>
              <a:spcBef>
                <a:spcPts val="0"/>
              </a:spcBef>
              <a:buNone/>
              <a:defRPr sz="675">
                <a:solidFill>
                  <a:schemeClr val="bg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785E60A5-1EA6-0447-833B-4EAE4DE7A149}"/>
              </a:ext>
            </a:extLst>
          </p:cNvPr>
          <p:cNvSpPr>
            <a:spLocks noGrp="1"/>
          </p:cNvSpPr>
          <p:nvPr>
            <p:ph idx="1"/>
          </p:nvPr>
        </p:nvSpPr>
        <p:spPr>
          <a:xfrm>
            <a:off x="196094" y="1596000"/>
            <a:ext cx="6473788" cy="556800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41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Footer Placeholder 4"/>
          <p:cNvSpPr>
            <a:spLocks noGrp="1"/>
          </p:cNvSpPr>
          <p:nvPr>
            <p:ph type="ftr" sz="quarter" idx="15"/>
          </p:nvPr>
        </p:nvSpPr>
        <p:spPr/>
        <p:txBody>
          <a:bodyPr/>
          <a:lstStyle>
            <a:lvl1pPr>
              <a:defRPr/>
            </a:lvl1pPr>
          </a:lstStyle>
          <a:p>
            <a:pPr>
              <a:defRPr/>
            </a:pPr>
            <a:endParaRPr lang="en-ZA"/>
          </a:p>
        </p:txBody>
      </p:sp>
      <p:sp>
        <p:nvSpPr>
          <p:cNvPr id="8" name="Content Placeholder 2">
            <a:extLst>
              <a:ext uri="{FF2B5EF4-FFF2-40B4-BE49-F238E27FC236}">
                <a16:creationId xmlns:a16="http://schemas.microsoft.com/office/drawing/2014/main" id="{CEB40DC7-0F21-A448-8DFC-8717986D7946}"/>
              </a:ext>
            </a:extLst>
          </p:cNvPr>
          <p:cNvSpPr>
            <a:spLocks noGrp="1"/>
          </p:cNvSpPr>
          <p:nvPr>
            <p:ph idx="1"/>
          </p:nvPr>
        </p:nvSpPr>
        <p:spPr>
          <a:xfrm>
            <a:off x="196094" y="1596000"/>
            <a:ext cx="6473788" cy="6385827"/>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7816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4A60040-B9AF-6484-5497-8C061E729F5C}"/>
              </a:ext>
            </a:extLst>
          </p:cNvPr>
          <p:cNvSpPr>
            <a:spLocks noGrp="1"/>
          </p:cNvSpPr>
          <p:nvPr>
            <p:ph type="ftr" sz="quarter" idx="10"/>
          </p:nvPr>
        </p:nvSpPr>
        <p:spPr>
          <a:xfrm>
            <a:off x="188417" y="8183884"/>
            <a:ext cx="6482060" cy="287867"/>
          </a:xfrm>
        </p:spPr>
        <p:txBody>
          <a:bodyPr/>
          <a:lstStyle>
            <a:lvl1pPr>
              <a:defRPr/>
            </a:lvl1pPr>
          </a:lstStyle>
          <a:p>
            <a:pPr>
              <a:defRPr/>
            </a:pPr>
            <a:endParaRPr lang="en-ZA"/>
          </a:p>
        </p:txBody>
      </p:sp>
    </p:spTree>
    <p:extLst>
      <p:ext uri="{BB962C8B-B14F-4D97-AF65-F5344CB8AC3E}">
        <p14:creationId xmlns:p14="http://schemas.microsoft.com/office/powerpoint/2010/main" val="12166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8164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2328863" cy="9144000"/>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506">
              <a:solidFill>
                <a:srgbClr val="0C1533"/>
              </a:solidFill>
            </a:endParaRPr>
          </a:p>
        </p:txBody>
      </p:sp>
      <p:sp>
        <p:nvSpPr>
          <p:cNvPr id="6" name="Text Placeholder 3"/>
          <p:cNvSpPr txBox="1">
            <a:spLocks/>
          </p:cNvSpPr>
          <p:nvPr/>
        </p:nvSpPr>
        <p:spPr bwMode="auto">
          <a:xfrm>
            <a:off x="188417" y="8509000"/>
            <a:ext cx="210562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563"/>
              </a:spcBef>
              <a:buFont typeface="Arial" charset="0"/>
              <a:buNone/>
            </a:pPr>
            <a:endParaRPr lang="en-ZA" altLang="en-US" sz="506">
              <a:solidFill>
                <a:prstClr val="white"/>
              </a:solidFill>
              <a:ea typeface="Arial" charset="0"/>
              <a:cs typeface="Arial" charset="0"/>
            </a:endParaRPr>
          </a:p>
        </p:txBody>
      </p:sp>
      <p:sp>
        <p:nvSpPr>
          <p:cNvPr id="7" name="Title 1"/>
          <p:cNvSpPr>
            <a:spLocks noGrp="1"/>
          </p:cNvSpPr>
          <p:nvPr>
            <p:ph type="ctrTitle"/>
          </p:nvPr>
        </p:nvSpPr>
        <p:spPr>
          <a:xfrm>
            <a:off x="345622" y="1092595"/>
            <a:ext cx="1763485" cy="1870740"/>
          </a:xfrm>
          <a:prstGeom prst="rect">
            <a:avLst/>
          </a:prstGeom>
        </p:spPr>
        <p:txBody>
          <a:bodyPr tIns="0" anchor="t"/>
          <a:lstStyle>
            <a:lvl1pPr algn="l">
              <a:defRPr sz="1125"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8" name="Subtitle 2"/>
          <p:cNvSpPr>
            <a:spLocks noGrp="1"/>
          </p:cNvSpPr>
          <p:nvPr>
            <p:ph type="subTitle" idx="1"/>
          </p:nvPr>
        </p:nvSpPr>
        <p:spPr>
          <a:xfrm>
            <a:off x="345622" y="4668011"/>
            <a:ext cx="1414463" cy="864096"/>
          </a:xfrm>
          <a:prstGeom prst="rect">
            <a:avLst/>
          </a:prstGeom>
        </p:spPr>
        <p:txBody>
          <a:bodyPr/>
          <a:lstStyle>
            <a:lvl1pPr marL="0" indent="0" algn="l">
              <a:buNone/>
              <a:defRPr sz="788">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10" name="Text Placeholder 2"/>
          <p:cNvSpPr>
            <a:spLocks noGrp="1"/>
          </p:cNvSpPr>
          <p:nvPr>
            <p:ph type="body" idx="10"/>
          </p:nvPr>
        </p:nvSpPr>
        <p:spPr>
          <a:xfrm>
            <a:off x="345622" y="3195352"/>
            <a:ext cx="1763485" cy="1098549"/>
          </a:xfrm>
          <a:prstGeom prst="rect">
            <a:avLst/>
          </a:prstGeom>
        </p:spPr>
        <p:txBody>
          <a:bodyPr/>
          <a:lstStyle>
            <a:lvl1pPr marL="0" indent="0">
              <a:buNone/>
              <a:defRPr sz="788" b="1">
                <a:solidFill>
                  <a:schemeClr val="bg1"/>
                </a:solidFill>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pic>
        <p:nvPicPr>
          <p:cNvPr id="11" name="Picture 10">
            <a:extLst>
              <a:ext uri="{FF2B5EF4-FFF2-40B4-BE49-F238E27FC236}">
                <a16:creationId xmlns:a16="http://schemas.microsoft.com/office/drawing/2014/main" id="{96861EA9-6FAF-2043-A1C4-D4F6CAA5F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9357" y="758616"/>
            <a:ext cx="1976887" cy="4264600"/>
          </a:xfrm>
          <a:prstGeom prst="rect">
            <a:avLst/>
          </a:prstGeom>
        </p:spPr>
      </p:pic>
      <p:pic>
        <p:nvPicPr>
          <p:cNvPr id="2" name="Picture 1">
            <a:extLst>
              <a:ext uri="{FF2B5EF4-FFF2-40B4-BE49-F238E27FC236}">
                <a16:creationId xmlns:a16="http://schemas.microsoft.com/office/drawing/2014/main" id="{98B1C3FE-AC05-6E87-6D0B-48162A66C1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0427" y="5971688"/>
            <a:ext cx="798436" cy="3171299"/>
          </a:xfrm>
          <a:prstGeom prst="rect">
            <a:avLst/>
          </a:prstGeom>
        </p:spPr>
      </p:pic>
    </p:spTree>
    <p:extLst>
      <p:ext uri="{BB962C8B-B14F-4D97-AF65-F5344CB8AC3E}">
        <p14:creationId xmlns:p14="http://schemas.microsoft.com/office/powerpoint/2010/main" val="51428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ubtitle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F45F68-E796-CD44-B580-6E15E9724371}"/>
              </a:ext>
            </a:extLst>
          </p:cNvPr>
          <p:cNvSpPr/>
          <p:nvPr/>
        </p:nvSpPr>
        <p:spPr>
          <a:xfrm>
            <a:off x="0" y="12000"/>
            <a:ext cx="6858000" cy="9144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p>
        </p:txBody>
      </p:sp>
      <p:pic>
        <p:nvPicPr>
          <p:cNvPr id="10" name="Picture 9" descr="Chart, logo, bubble chart&#10;&#10;Description automatically generated">
            <a:extLst>
              <a:ext uri="{FF2B5EF4-FFF2-40B4-BE49-F238E27FC236}">
                <a16:creationId xmlns:a16="http://schemas.microsoft.com/office/drawing/2014/main" id="{BDCD1F6C-6FFC-A44D-89D4-84F97879A6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4426" y="2006314"/>
            <a:ext cx="2229149" cy="5131373"/>
          </a:xfrm>
          <a:prstGeom prst="rect">
            <a:avLst/>
          </a:prstGeom>
        </p:spPr>
      </p:pic>
    </p:spTree>
    <p:extLst>
      <p:ext uri="{BB962C8B-B14F-4D97-AF65-F5344CB8AC3E}">
        <p14:creationId xmlns:p14="http://schemas.microsoft.com/office/powerpoint/2010/main" val="243549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271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1484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mp; content">
    <p:spTree>
      <p:nvGrpSpPr>
        <p:cNvPr id="1" name=""/>
        <p:cNvGrpSpPr/>
        <p:nvPr/>
      </p:nvGrpSpPr>
      <p:grpSpPr>
        <a:xfrm>
          <a:off x="0" y="0"/>
          <a:ext cx="0" cy="0"/>
          <a:chOff x="0" y="0"/>
          <a:chExt cx="0" cy="0"/>
        </a:xfrm>
      </p:grpSpPr>
      <p:sp>
        <p:nvSpPr>
          <p:cNvPr id="2" name="Title 5"/>
          <p:cNvSpPr txBox="1">
            <a:spLocks/>
          </p:cNvSpPr>
          <p:nvPr userDrawn="1"/>
        </p:nvSpPr>
        <p:spPr bwMode="auto">
          <a:xfrm>
            <a:off x="310500" y="1001931"/>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20250" rIns="0" bIns="0" anchor="t"/>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sz="1125" dirty="0">
                <a:solidFill>
                  <a:srgbClr val="023B61"/>
                </a:solidFill>
              </a:rPr>
              <a:t>Disclaimer - Forward-looking statements</a:t>
            </a:r>
          </a:p>
        </p:txBody>
      </p:sp>
      <p:sp>
        <p:nvSpPr>
          <p:cNvPr id="5" name="Content Placeholder 1">
            <a:extLst>
              <a:ext uri="{FF2B5EF4-FFF2-40B4-BE49-F238E27FC236}">
                <a16:creationId xmlns:a16="http://schemas.microsoft.com/office/drawing/2014/main" id="{542242EA-D98C-D845-A0A6-07B7D7979E94}"/>
              </a:ext>
            </a:extLst>
          </p:cNvPr>
          <p:cNvSpPr txBox="1">
            <a:spLocks noChangeArrowheads="1"/>
          </p:cNvSpPr>
          <p:nvPr/>
        </p:nvSpPr>
        <p:spPr bwMode="auto">
          <a:xfrm>
            <a:off x="2093928" y="1562100"/>
            <a:ext cx="4453572" cy="63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lnSpc>
                <a:spcPct val="110000"/>
              </a:lnSpc>
              <a:spcBef>
                <a:spcPts val="1200"/>
              </a:spcBef>
              <a:spcAft>
                <a:spcPts val="400"/>
              </a:spcAft>
              <a:buSzPct val="140000"/>
              <a:buChar char="•"/>
              <a:defRPr sz="1600">
                <a:solidFill>
                  <a:srgbClr val="023B61"/>
                </a:solidFill>
                <a:latin typeface="Arial" panose="020B0604020202020204" pitchFamily="34" charset="0"/>
              </a:defRPr>
            </a:lvl1pPr>
            <a:lvl2pPr marL="271463" indent="-134938" defTabSz="684213">
              <a:lnSpc>
                <a:spcPct val="110000"/>
              </a:lnSpc>
              <a:spcBef>
                <a:spcPts val="200"/>
              </a:spcBef>
              <a:spcAft>
                <a:spcPts val="200"/>
              </a:spcAft>
              <a:buClr>
                <a:schemeClr val="accent1"/>
              </a:buClr>
              <a:buFont typeface="Arial" panose="020B0604020202020204" pitchFamily="34" charset="0"/>
              <a:buChar char="●"/>
              <a:defRPr sz="1400">
                <a:solidFill>
                  <a:srgbClr val="023B61"/>
                </a:solidFill>
                <a:latin typeface="Arial" panose="020B0604020202020204" pitchFamily="34" charset="0"/>
              </a:defRPr>
            </a:lvl2pPr>
            <a:lvl3pPr marL="400050" indent="-128588" defTabSz="684213">
              <a:lnSpc>
                <a:spcPct val="110000"/>
              </a:lnSpc>
              <a:spcBef>
                <a:spcPts val="100"/>
              </a:spcBef>
              <a:spcAft>
                <a:spcPts val="200"/>
              </a:spcAft>
              <a:buSzPct val="80000"/>
              <a:buFont typeface="Arial" panose="020B0604020202020204" pitchFamily="34" charset="0"/>
              <a:buChar char="●"/>
              <a:defRPr sz="1400">
                <a:solidFill>
                  <a:srgbClr val="023B61"/>
                </a:solidFill>
                <a:latin typeface="Arial" panose="020B0604020202020204" pitchFamily="34" charset="0"/>
              </a:defRPr>
            </a:lvl3pPr>
            <a:lvl4pPr marL="536575" indent="-134938" defTabSz="684213">
              <a:lnSpc>
                <a:spcPct val="110000"/>
              </a:lnSpc>
              <a:spcBef>
                <a:spcPts val="100"/>
              </a:spcBef>
              <a:spcAft>
                <a:spcPts val="200"/>
              </a:spcAft>
              <a:buFont typeface="Arial" panose="020B0604020202020204" pitchFamily="34" charset="0"/>
              <a:buChar char="•"/>
              <a:defRPr sz="1300">
                <a:solidFill>
                  <a:srgbClr val="023B61"/>
                </a:solidFill>
                <a:latin typeface="Arial" panose="020B0604020202020204" pitchFamily="34" charset="0"/>
              </a:defRPr>
            </a:lvl4pPr>
            <a:lvl5pPr marL="673100" indent="-136525" defTabSz="684213">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5pPr>
            <a:lvl6pPr marL="11303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6pPr>
            <a:lvl7pPr marL="15875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7pPr>
            <a:lvl8pPr marL="20447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8pPr>
            <a:lvl9pPr marL="25019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9pPr>
          </a:lstStyle>
          <a:p>
            <a:pPr marL="0" marR="0" lvl="0" indent="0" algn="l" defTabSz="514350" rtl="0" eaLnBrk="0" fontAlgn="base" latinLnBrk="0" hangingPunct="0">
              <a:lnSpc>
                <a:spcPct val="110000"/>
              </a:lnSpc>
              <a:spcBef>
                <a:spcPts val="675"/>
              </a:spcBef>
              <a:spcAft>
                <a:spcPts val="225"/>
              </a:spcAft>
              <a:buClrTx/>
              <a:buSzPct val="140000"/>
              <a:buFontTx/>
              <a:buNone/>
              <a:tabLst/>
              <a:defRPr/>
            </a:pPr>
            <a:r>
              <a:rPr kumimoji="0" lang="en-US" sz="506" b="0" i="0" u="none" strike="noStrike" kern="1200" cap="none" spc="0" normalizeH="0" baseline="0" noProof="0">
                <a:ln>
                  <a:noFill/>
                </a:ln>
                <a:solidFill>
                  <a:srgbClr val="023B61"/>
                </a:solidFill>
                <a:effectLst/>
                <a:uLnTx/>
                <a:uFillTx/>
                <a:latin typeface="Arial"/>
                <a:ea typeface="+mn-ea"/>
                <a:cs typeface="+mn-cs"/>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expectations, developments, and business strategies. Examples of such forward-looking statements include, but are not limited to, the capital cost of our projects and the timing of project milestones; our ability to obtain financing to meet the funding requirements of our capital investment programmed, as well as to fund our ongoing business activities and to pay dividends; statements regarding our future results of operations and financial condition, and regarding future economic performance including cost containment, cash conservation programmed and business optimization initiatives; recent and proposed accounting pronouncements and their impact on our future results of operations and financial condition; our business strategy, performance outlook, plans, objectives or goals; statements regarding future competition, volume growth and changes in market share in the industries and markets for our products; our existing or anticipated investments, acquisitions of new businesses or the disposal of existing businesses, including estimates or projection of internal rates of return and future profitability; our estimated oil, gas and coal reserves; the probable future outcome of litigation, legislative, regulatory and fiscal developments, including statements regarding our ability to comply with future laws and regulations; future fluctuations in refining margins and crude oil, natural gas and petroleum and chemical product prices; the demand, pricing and cyclicality of oil, gas and petrochemical product prices; changes in the fuel and gas pricing mechanisms in South Africa and their effects on prices, our operating results and profitability; statements regarding future fluctuations in exchange and interest rates and changes in credit ratings; total shareholder return; our current or future products and anticipated customer demand for these products; assumptions relating to macroeconomics; climate change impacts and our climate change strategies, our development of sustainability within our businesses, our energy efficiency improvement, carbon and greenhouse gas emission reduction targets, our net zero carbon emissions ambition and future low-carbon initiatives, including relating to green hydrogen and sustainable aviation fuel; our estimated carbon tax liability; cyber security; and statements of assumptions underlying such statements. Words such as “believe”, “anticipate”, “expect”, “intend", “seek”, “will”, “plan”, “could”, “may”, “endeavor”, “target”, “forecast” and “project” and similar expressions are intended to identify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materialize,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and others are discussed more fully in our most recent annual report on Form 20-F filed on 1 September 2023 and in other filings with the United States Securities and Exchange Commission. The list of factors discussed therein is not exhaustive; when relying on forward-looking statements to make investment decisions, you should carefully consider foregoing factors and other uncertainties and events, and you should not place undue reliance on forward-looking statements. Forward-looking statements apply only as of the date on which they are made, and we do not undertake any obligation to update or revise any of them, whether as a result of new information, future events or otherwise.</a:t>
            </a:r>
            <a:br>
              <a:rPr kumimoji="0" lang="en-US" sz="506" b="0" i="0" u="none" strike="noStrike" kern="1200" cap="none" spc="0" normalizeH="0" baseline="0" noProof="0">
                <a:ln>
                  <a:noFill/>
                </a:ln>
                <a:solidFill>
                  <a:srgbClr val="023B61"/>
                </a:solidFill>
                <a:effectLst/>
                <a:uLnTx/>
                <a:uFillTx/>
                <a:latin typeface="Arial"/>
                <a:ea typeface="+mn-ea"/>
                <a:cs typeface="+mn-cs"/>
              </a:rPr>
            </a:br>
            <a:br>
              <a:rPr kumimoji="0" lang="en-US" sz="506" b="0" i="0" u="none" strike="noStrike" kern="1200" cap="none" spc="0" normalizeH="0" baseline="0" noProof="0">
                <a:ln>
                  <a:noFill/>
                </a:ln>
                <a:solidFill>
                  <a:srgbClr val="023B61"/>
                </a:solidFill>
                <a:effectLst/>
                <a:uLnTx/>
                <a:uFillTx/>
                <a:latin typeface="Arial"/>
                <a:ea typeface="+mn-ea"/>
                <a:cs typeface="+mn-cs"/>
              </a:rPr>
            </a:br>
            <a:r>
              <a:rPr kumimoji="0" lang="en-ZA" sz="506" b="1" i="0" u="none" strike="noStrike" kern="1200" cap="none" spc="0" normalizeH="0" baseline="0" noProof="0">
                <a:ln>
                  <a:noFill/>
                </a:ln>
                <a:solidFill>
                  <a:srgbClr val="023B61"/>
                </a:solidFill>
                <a:effectLst/>
                <a:uLnTx/>
                <a:uFillTx/>
                <a:latin typeface="Arial"/>
                <a:ea typeface="+mn-ea"/>
                <a:cs typeface="+mn-cs"/>
              </a:rPr>
              <a:t>Comprehensive additional information is available on our website: www.sasol.com</a:t>
            </a:r>
          </a:p>
        </p:txBody>
      </p:sp>
      <p:pic>
        <p:nvPicPr>
          <p:cNvPr id="7" name="Picture Placeholder 3">
            <a:extLst>
              <a:ext uri="{FF2B5EF4-FFF2-40B4-BE49-F238E27FC236}">
                <a16:creationId xmlns:a16="http://schemas.microsoft.com/office/drawing/2014/main" id="{84369B4B-6227-B649-BABC-A4023A7743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369" y="1562101"/>
            <a:ext cx="1798439" cy="5029199"/>
          </a:xfrm>
          <a:prstGeom prst="rect">
            <a:avLst/>
          </a:prstGeom>
        </p:spPr>
      </p:pic>
      <p:sp>
        <p:nvSpPr>
          <p:cNvPr id="3" name="Rectangle 2">
            <a:extLst>
              <a:ext uri="{FF2B5EF4-FFF2-40B4-BE49-F238E27FC236}">
                <a16:creationId xmlns:a16="http://schemas.microsoft.com/office/drawing/2014/main" id="{CB4C92BD-E8FF-F3EE-70AF-AB6E7A265EA3}"/>
              </a:ext>
            </a:extLst>
          </p:cNvPr>
          <p:cNvSpPr/>
          <p:nvPr/>
        </p:nvSpPr>
        <p:spPr bwMode="gray">
          <a:xfrm>
            <a:off x="196369" y="6672045"/>
            <a:ext cx="1798439" cy="1451721"/>
          </a:xfrm>
          <a:prstGeom prst="rect">
            <a:avLst/>
          </a:prstGeom>
          <a:solidFill>
            <a:srgbClr val="033B6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ZA" sz="1013" b="1"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262037-CB1F-14F9-CA0D-F1FF66A2F1A4}"/>
              </a:ext>
            </a:extLst>
          </p:cNvPr>
          <p:cNvSpPr>
            <a:spLocks noChangeArrowheads="1"/>
          </p:cNvSpPr>
          <p:nvPr/>
        </p:nvSpPr>
        <p:spPr bwMode="auto">
          <a:xfrm>
            <a:off x="273249" y="6972300"/>
            <a:ext cx="1619845" cy="3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619">
                <a:solidFill>
                  <a:schemeClr val="bg1"/>
                </a:solidFill>
              </a:rPr>
              <a:t>These statements may also relate to our future prospects, expectations, developments and business strategies</a:t>
            </a:r>
            <a:endParaRPr lang="en-US" altLang="en-US" sz="619">
              <a:solidFill>
                <a:schemeClr val="bg1"/>
              </a:solidFill>
            </a:endParaRPr>
          </a:p>
        </p:txBody>
      </p:sp>
      <p:pic>
        <p:nvPicPr>
          <p:cNvPr id="12" name="Picture 11">
            <a:extLst>
              <a:ext uri="{FF2B5EF4-FFF2-40B4-BE49-F238E27FC236}">
                <a16:creationId xmlns:a16="http://schemas.microsoft.com/office/drawing/2014/main" id="{F8E750DC-CE2A-79EF-67FF-82BE040E48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96372" y="3420000"/>
            <a:ext cx="798436" cy="3171299"/>
          </a:xfrm>
          <a:prstGeom prst="rect">
            <a:avLst/>
          </a:prstGeom>
        </p:spPr>
      </p:pic>
    </p:spTree>
    <p:extLst>
      <p:ext uri="{BB962C8B-B14F-4D97-AF65-F5344CB8AC3E}">
        <p14:creationId xmlns:p14="http://schemas.microsoft.com/office/powerpoint/2010/main" val="15915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0B4D3-D01E-F81F-E122-76BA2501BA9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29" name="Picture Placeholder 2">
            <a:extLst>
              <a:ext uri="{FF2B5EF4-FFF2-40B4-BE49-F238E27FC236}">
                <a16:creationId xmlns:a16="http://schemas.microsoft.com/office/drawing/2014/main" id="{7AE6D2D0-4826-784C-BBCD-993B71E7BFF2}"/>
              </a:ext>
            </a:extLst>
          </p:cNvPr>
          <p:cNvSpPr>
            <a:spLocks noGrp="1"/>
          </p:cNvSpPr>
          <p:nvPr>
            <p:ph type="pic" sz="quarter" idx="10"/>
          </p:nvPr>
        </p:nvSpPr>
        <p:spPr>
          <a:xfrm>
            <a:off x="0" y="3515884"/>
            <a:ext cx="6858000" cy="5088565"/>
          </a:xfrm>
        </p:spPr>
        <p:txBody>
          <a:bodyPr/>
          <a:lstStyle>
            <a:lvl1pPr>
              <a:defRPr sz="619"/>
            </a:lvl1pPr>
          </a:lstStyle>
          <a:p>
            <a:r>
              <a:rPr lang="en-US"/>
              <a:t>Click icon to add picture</a:t>
            </a:r>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14292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8D5C6-45FA-ED4F-04A1-D482582422AB}"/>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8" name="Picture Placeholder 2">
            <a:extLst>
              <a:ext uri="{FF2B5EF4-FFF2-40B4-BE49-F238E27FC236}">
                <a16:creationId xmlns:a16="http://schemas.microsoft.com/office/drawing/2014/main" id="{8FC962EF-6640-D84A-AB77-727A68CFFDE1}"/>
              </a:ext>
            </a:extLst>
          </p:cNvPr>
          <p:cNvSpPr>
            <a:spLocks noGrp="1"/>
          </p:cNvSpPr>
          <p:nvPr>
            <p:ph type="pic" sz="quarter" idx="12"/>
          </p:nvPr>
        </p:nvSpPr>
        <p:spPr>
          <a:xfrm>
            <a:off x="2615998" y="3515885"/>
            <a:ext cx="2036012" cy="2553023"/>
          </a:xfrm>
        </p:spPr>
        <p:txBody>
          <a:bodyPr/>
          <a:lstStyle>
            <a:lvl1pPr>
              <a:defRPr sz="619"/>
            </a:lvl1pPr>
          </a:lstStyle>
          <a:p>
            <a:r>
              <a:rPr lang="en-US"/>
              <a:t>Click icon to add picture</a:t>
            </a:r>
          </a:p>
        </p:txBody>
      </p:sp>
      <p:sp>
        <p:nvSpPr>
          <p:cNvPr id="9" name="Picture Placeholder 2">
            <a:extLst>
              <a:ext uri="{FF2B5EF4-FFF2-40B4-BE49-F238E27FC236}">
                <a16:creationId xmlns:a16="http://schemas.microsoft.com/office/drawing/2014/main" id="{CAAB4E46-C3E2-7B4E-A933-D1ACC3116C60}"/>
              </a:ext>
            </a:extLst>
          </p:cNvPr>
          <p:cNvSpPr>
            <a:spLocks noGrp="1"/>
          </p:cNvSpPr>
          <p:nvPr>
            <p:ph type="pic" sz="quarter" idx="13"/>
          </p:nvPr>
        </p:nvSpPr>
        <p:spPr>
          <a:xfrm>
            <a:off x="2615998" y="6292793"/>
            <a:ext cx="2036012" cy="2311657"/>
          </a:xfrm>
        </p:spPr>
        <p:txBody>
          <a:bodyPr/>
          <a:lstStyle>
            <a:lvl1pPr>
              <a:defRPr sz="619"/>
            </a:lvl1pPr>
          </a:lstStyle>
          <a:p>
            <a:r>
              <a:rPr lang="en-US"/>
              <a:t>Click icon to add picture</a:t>
            </a:r>
          </a:p>
        </p:txBody>
      </p:sp>
      <p:sp>
        <p:nvSpPr>
          <p:cNvPr id="10" name="Picture Placeholder 2">
            <a:extLst>
              <a:ext uri="{FF2B5EF4-FFF2-40B4-BE49-F238E27FC236}">
                <a16:creationId xmlns:a16="http://schemas.microsoft.com/office/drawing/2014/main" id="{9B237B44-BF57-E844-ABC7-12946D5F3B53}"/>
              </a:ext>
            </a:extLst>
          </p:cNvPr>
          <p:cNvSpPr>
            <a:spLocks noGrp="1"/>
          </p:cNvSpPr>
          <p:nvPr>
            <p:ph type="pic" sz="quarter" idx="14"/>
          </p:nvPr>
        </p:nvSpPr>
        <p:spPr>
          <a:xfrm>
            <a:off x="4729077" y="3515885"/>
            <a:ext cx="2128923" cy="2553023"/>
          </a:xfrm>
        </p:spPr>
        <p:txBody>
          <a:bodyPr/>
          <a:lstStyle>
            <a:lvl1pPr>
              <a:defRPr sz="619"/>
            </a:lvl1pPr>
          </a:lstStyle>
          <a:p>
            <a:r>
              <a:rPr lang="en-US"/>
              <a:t>Click icon to add picture</a:t>
            </a:r>
          </a:p>
        </p:txBody>
      </p:sp>
      <p:sp>
        <p:nvSpPr>
          <p:cNvPr id="11" name="Picture Placeholder 2">
            <a:extLst>
              <a:ext uri="{FF2B5EF4-FFF2-40B4-BE49-F238E27FC236}">
                <a16:creationId xmlns:a16="http://schemas.microsoft.com/office/drawing/2014/main" id="{8AE231C4-AEBF-F943-8A3D-93252126525E}"/>
              </a:ext>
            </a:extLst>
          </p:cNvPr>
          <p:cNvSpPr>
            <a:spLocks noGrp="1"/>
          </p:cNvSpPr>
          <p:nvPr>
            <p:ph type="pic" sz="quarter" idx="15"/>
          </p:nvPr>
        </p:nvSpPr>
        <p:spPr>
          <a:xfrm>
            <a:off x="4729077" y="6292793"/>
            <a:ext cx="2128923" cy="2311657"/>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629A7917-83A0-2940-97A1-AF556CF238CB}"/>
              </a:ext>
            </a:extLst>
          </p:cNvPr>
          <p:cNvSpPr>
            <a:spLocks noGrp="1"/>
          </p:cNvSpPr>
          <p:nvPr>
            <p:ph type="pic" sz="quarter" idx="11"/>
          </p:nvPr>
        </p:nvSpPr>
        <p:spPr>
          <a:xfrm>
            <a:off x="1" y="3515884"/>
            <a:ext cx="2537459" cy="5088565"/>
          </a:xfrm>
        </p:spPr>
        <p:txBody>
          <a:bodyPr/>
          <a:lstStyle>
            <a:lvl1pPr>
              <a:defRPr sz="619"/>
            </a:lvl1pPr>
          </a:lstStyle>
          <a:p>
            <a:r>
              <a:rPr lang="en-US"/>
              <a:t>Click icon to add picture</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277305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A253C45-DD54-7811-B96F-F53C05B485DE}"/>
              </a:ext>
            </a:extLst>
          </p:cNvPr>
          <p:cNvSpPr>
            <a:spLocks noGrp="1"/>
          </p:cNvSpPr>
          <p:nvPr>
            <p:ph type="body" sz="quarter" idx="11" hasCustomPrompt="1"/>
          </p:nvPr>
        </p:nvSpPr>
        <p:spPr>
          <a:xfrm>
            <a:off x="440234" y="2022687"/>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1" name="Text Placeholder 30">
            <a:extLst>
              <a:ext uri="{FF2B5EF4-FFF2-40B4-BE49-F238E27FC236}">
                <a16:creationId xmlns:a16="http://schemas.microsoft.com/office/drawing/2014/main" id="{6439EA01-16AB-F7BC-9E31-C2D574820E1D}"/>
              </a:ext>
            </a:extLst>
          </p:cNvPr>
          <p:cNvSpPr>
            <a:spLocks noGrp="1"/>
          </p:cNvSpPr>
          <p:nvPr>
            <p:ph type="body" sz="quarter" idx="12" hasCustomPrompt="1"/>
          </p:nvPr>
        </p:nvSpPr>
        <p:spPr>
          <a:xfrm>
            <a:off x="292894" y="2022687"/>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33" name="Text Placeholder 32">
            <a:extLst>
              <a:ext uri="{FF2B5EF4-FFF2-40B4-BE49-F238E27FC236}">
                <a16:creationId xmlns:a16="http://schemas.microsoft.com/office/drawing/2014/main" id="{C2AFA3B1-70C3-5AF6-B426-681D875978C5}"/>
              </a:ext>
            </a:extLst>
          </p:cNvPr>
          <p:cNvSpPr>
            <a:spLocks noGrp="1"/>
          </p:cNvSpPr>
          <p:nvPr>
            <p:ph type="body" sz="quarter" idx="13" hasCustomPrompt="1"/>
          </p:nvPr>
        </p:nvSpPr>
        <p:spPr>
          <a:xfrm>
            <a:off x="5633740" y="2022689"/>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44" name="Text Placeholder 43">
            <a:extLst>
              <a:ext uri="{FF2B5EF4-FFF2-40B4-BE49-F238E27FC236}">
                <a16:creationId xmlns:a16="http://schemas.microsoft.com/office/drawing/2014/main" id="{C519EB9F-86A4-449B-8A24-D7BD774C85FE}"/>
              </a:ext>
            </a:extLst>
          </p:cNvPr>
          <p:cNvSpPr>
            <a:spLocks noGrp="1"/>
          </p:cNvSpPr>
          <p:nvPr>
            <p:ph type="body" sz="quarter" idx="14" hasCustomPrompt="1"/>
          </p:nvPr>
        </p:nvSpPr>
        <p:spPr>
          <a:xfrm>
            <a:off x="292894" y="439845"/>
            <a:ext cx="5600700" cy="958849"/>
          </a:xfrm>
        </p:spPr>
        <p:txBody>
          <a:bodyPr/>
          <a:lstStyle>
            <a:lvl1pPr marL="0" indent="0">
              <a:buNone/>
              <a:defRPr sz="1238" b="1"/>
            </a:lvl1pPr>
          </a:lstStyle>
          <a:p>
            <a:pPr lvl="0"/>
            <a:r>
              <a:rPr lang="en-US"/>
              <a:t>Agenda</a:t>
            </a:r>
          </a:p>
        </p:txBody>
      </p:sp>
      <p:sp>
        <p:nvSpPr>
          <p:cNvPr id="2" name="Text Placeholder 28">
            <a:extLst>
              <a:ext uri="{FF2B5EF4-FFF2-40B4-BE49-F238E27FC236}">
                <a16:creationId xmlns:a16="http://schemas.microsoft.com/office/drawing/2014/main" id="{9719F6DF-2F55-5411-C79C-44ED5DB274A6}"/>
              </a:ext>
            </a:extLst>
          </p:cNvPr>
          <p:cNvSpPr>
            <a:spLocks noGrp="1"/>
          </p:cNvSpPr>
          <p:nvPr>
            <p:ph type="body" sz="quarter" idx="15" hasCustomPrompt="1"/>
          </p:nvPr>
        </p:nvSpPr>
        <p:spPr>
          <a:xfrm>
            <a:off x="440234" y="3008208"/>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 name="Text Placeholder 30">
            <a:extLst>
              <a:ext uri="{FF2B5EF4-FFF2-40B4-BE49-F238E27FC236}">
                <a16:creationId xmlns:a16="http://schemas.microsoft.com/office/drawing/2014/main" id="{EF48588E-7AD1-EA3C-07B7-4F8156846502}"/>
              </a:ext>
            </a:extLst>
          </p:cNvPr>
          <p:cNvSpPr>
            <a:spLocks noGrp="1"/>
          </p:cNvSpPr>
          <p:nvPr>
            <p:ph type="body" sz="quarter" idx="16" hasCustomPrompt="1"/>
          </p:nvPr>
        </p:nvSpPr>
        <p:spPr>
          <a:xfrm>
            <a:off x="292894" y="3008208"/>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4" name="Text Placeholder 32">
            <a:extLst>
              <a:ext uri="{FF2B5EF4-FFF2-40B4-BE49-F238E27FC236}">
                <a16:creationId xmlns:a16="http://schemas.microsoft.com/office/drawing/2014/main" id="{5F429F10-EEEF-BA1E-96E5-5E80415CBC0D}"/>
              </a:ext>
            </a:extLst>
          </p:cNvPr>
          <p:cNvSpPr>
            <a:spLocks noGrp="1"/>
          </p:cNvSpPr>
          <p:nvPr>
            <p:ph type="body" sz="quarter" idx="17" hasCustomPrompt="1"/>
          </p:nvPr>
        </p:nvSpPr>
        <p:spPr>
          <a:xfrm>
            <a:off x="5633740" y="3008210"/>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5" name="Text Placeholder 28">
            <a:extLst>
              <a:ext uri="{FF2B5EF4-FFF2-40B4-BE49-F238E27FC236}">
                <a16:creationId xmlns:a16="http://schemas.microsoft.com/office/drawing/2014/main" id="{AC62CB16-D55F-9865-550F-AEBF502AC57E}"/>
              </a:ext>
            </a:extLst>
          </p:cNvPr>
          <p:cNvSpPr>
            <a:spLocks noGrp="1"/>
          </p:cNvSpPr>
          <p:nvPr>
            <p:ph type="body" sz="quarter" idx="18" hasCustomPrompt="1"/>
          </p:nvPr>
        </p:nvSpPr>
        <p:spPr>
          <a:xfrm>
            <a:off x="440234" y="3993729"/>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6" name="Text Placeholder 30">
            <a:extLst>
              <a:ext uri="{FF2B5EF4-FFF2-40B4-BE49-F238E27FC236}">
                <a16:creationId xmlns:a16="http://schemas.microsoft.com/office/drawing/2014/main" id="{0316E761-6F12-7184-6558-570DB43C9607}"/>
              </a:ext>
            </a:extLst>
          </p:cNvPr>
          <p:cNvSpPr>
            <a:spLocks noGrp="1"/>
          </p:cNvSpPr>
          <p:nvPr>
            <p:ph type="body" sz="quarter" idx="19" hasCustomPrompt="1"/>
          </p:nvPr>
        </p:nvSpPr>
        <p:spPr>
          <a:xfrm>
            <a:off x="292894" y="3993729"/>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8" name="Text Placeholder 32">
            <a:extLst>
              <a:ext uri="{FF2B5EF4-FFF2-40B4-BE49-F238E27FC236}">
                <a16:creationId xmlns:a16="http://schemas.microsoft.com/office/drawing/2014/main" id="{4FB108EB-0A8D-5189-686A-ECB82AA19B94}"/>
              </a:ext>
            </a:extLst>
          </p:cNvPr>
          <p:cNvSpPr>
            <a:spLocks noGrp="1"/>
          </p:cNvSpPr>
          <p:nvPr>
            <p:ph type="body" sz="quarter" idx="20" hasCustomPrompt="1"/>
          </p:nvPr>
        </p:nvSpPr>
        <p:spPr>
          <a:xfrm>
            <a:off x="5633740" y="3993731"/>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Tree>
    <p:extLst>
      <p:ext uri="{BB962C8B-B14F-4D97-AF65-F5344CB8AC3E}">
        <p14:creationId xmlns:p14="http://schemas.microsoft.com/office/powerpoint/2010/main" val="159807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26182A-4B91-844E-B975-CDB67C9EEA71}"/>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Picture Placeholder 2">
            <a:extLst>
              <a:ext uri="{FF2B5EF4-FFF2-40B4-BE49-F238E27FC236}">
                <a16:creationId xmlns:a16="http://schemas.microsoft.com/office/drawing/2014/main" id="{1C691021-C3B5-FE48-A75E-4D82588D59CA}"/>
              </a:ext>
            </a:extLst>
          </p:cNvPr>
          <p:cNvSpPr>
            <a:spLocks noGrp="1"/>
          </p:cNvSpPr>
          <p:nvPr>
            <p:ph type="pic" sz="quarter" idx="10"/>
          </p:nvPr>
        </p:nvSpPr>
        <p:spPr>
          <a:xfrm>
            <a:off x="2342389" y="7046733"/>
            <a:ext cx="1121133" cy="1557715"/>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EF6EAF38-09F2-5E45-9605-896903160B32}"/>
              </a:ext>
            </a:extLst>
          </p:cNvPr>
          <p:cNvSpPr>
            <a:spLocks noGrp="1"/>
          </p:cNvSpPr>
          <p:nvPr>
            <p:ph type="pic" sz="quarter" idx="11"/>
          </p:nvPr>
        </p:nvSpPr>
        <p:spPr>
          <a:xfrm>
            <a:off x="812206" y="7037168"/>
            <a:ext cx="1482155" cy="1581456"/>
          </a:xfrm>
        </p:spPr>
        <p:txBody>
          <a:bodyPr/>
          <a:lstStyle>
            <a:lvl1pPr>
              <a:defRPr sz="619"/>
            </a:lvl1pPr>
          </a:lstStyle>
          <a:p>
            <a:r>
              <a:rPr lang="en-US"/>
              <a:t>Click icon to add picture</a:t>
            </a:r>
          </a:p>
        </p:txBody>
      </p:sp>
      <p:sp>
        <p:nvSpPr>
          <p:cNvPr id="13" name="Picture Placeholder 2">
            <a:extLst>
              <a:ext uri="{FF2B5EF4-FFF2-40B4-BE49-F238E27FC236}">
                <a16:creationId xmlns:a16="http://schemas.microsoft.com/office/drawing/2014/main" id="{198AE5FF-D437-0245-B862-F7AD77299D5A}"/>
              </a:ext>
            </a:extLst>
          </p:cNvPr>
          <p:cNvSpPr>
            <a:spLocks noGrp="1"/>
          </p:cNvSpPr>
          <p:nvPr>
            <p:ph type="pic" sz="quarter" idx="12"/>
          </p:nvPr>
        </p:nvSpPr>
        <p:spPr>
          <a:xfrm>
            <a:off x="-37" y="6197952"/>
            <a:ext cx="764214" cy="2420672"/>
          </a:xfrm>
        </p:spPr>
        <p:txBody>
          <a:bodyPr/>
          <a:lstStyle>
            <a:lvl1pPr>
              <a:defRPr sz="619"/>
            </a:lvl1pPr>
          </a:lstStyle>
          <a:p>
            <a:r>
              <a:rPr lang="en-US"/>
              <a:t>Click icon to add picture</a:t>
            </a:r>
          </a:p>
        </p:txBody>
      </p:sp>
      <p:sp>
        <p:nvSpPr>
          <p:cNvPr id="15" name="Picture Placeholder 2">
            <a:extLst>
              <a:ext uri="{FF2B5EF4-FFF2-40B4-BE49-F238E27FC236}">
                <a16:creationId xmlns:a16="http://schemas.microsoft.com/office/drawing/2014/main" id="{BFACE206-9FCC-DD43-BD9A-83B43548CE9A}"/>
              </a:ext>
            </a:extLst>
          </p:cNvPr>
          <p:cNvSpPr>
            <a:spLocks noGrp="1"/>
          </p:cNvSpPr>
          <p:nvPr>
            <p:ph type="pic" sz="quarter" idx="13"/>
          </p:nvPr>
        </p:nvSpPr>
        <p:spPr>
          <a:xfrm>
            <a:off x="812206" y="4929278"/>
            <a:ext cx="1136096" cy="1997461"/>
          </a:xfrm>
        </p:spPr>
        <p:txBody>
          <a:bodyPr/>
          <a:lstStyle>
            <a:lvl1pPr>
              <a:defRPr sz="619"/>
            </a:lvl1pPr>
          </a:lstStyle>
          <a:p>
            <a:r>
              <a:rPr lang="en-US"/>
              <a:t>Click icon to add picture</a:t>
            </a:r>
          </a:p>
        </p:txBody>
      </p:sp>
      <p:sp>
        <p:nvSpPr>
          <p:cNvPr id="16" name="Picture Placeholder 2">
            <a:extLst>
              <a:ext uri="{FF2B5EF4-FFF2-40B4-BE49-F238E27FC236}">
                <a16:creationId xmlns:a16="http://schemas.microsoft.com/office/drawing/2014/main" id="{E19C0D9A-6B0B-FC4C-B6FE-158CA9D93A85}"/>
              </a:ext>
            </a:extLst>
          </p:cNvPr>
          <p:cNvSpPr>
            <a:spLocks noGrp="1"/>
          </p:cNvSpPr>
          <p:nvPr>
            <p:ph type="pic" sz="quarter" idx="14"/>
          </p:nvPr>
        </p:nvSpPr>
        <p:spPr>
          <a:xfrm>
            <a:off x="1996330" y="4922504"/>
            <a:ext cx="1467191" cy="1997461"/>
          </a:xfrm>
        </p:spPr>
        <p:txBody>
          <a:bodyPr/>
          <a:lstStyle>
            <a:lvl1pPr>
              <a:defRPr sz="619"/>
            </a:lvl1pPr>
          </a:lstStyle>
          <a:p>
            <a:r>
              <a:rPr lang="en-US"/>
              <a:t>Click icon to add picture</a:t>
            </a:r>
          </a:p>
        </p:txBody>
      </p:sp>
      <p:sp>
        <p:nvSpPr>
          <p:cNvPr id="17" name="Picture Placeholder 2">
            <a:extLst>
              <a:ext uri="{FF2B5EF4-FFF2-40B4-BE49-F238E27FC236}">
                <a16:creationId xmlns:a16="http://schemas.microsoft.com/office/drawing/2014/main" id="{A4A9DDE0-6907-D442-87C3-ED59200C542B}"/>
              </a:ext>
            </a:extLst>
          </p:cNvPr>
          <p:cNvSpPr>
            <a:spLocks noGrp="1"/>
          </p:cNvSpPr>
          <p:nvPr>
            <p:ph type="pic" sz="quarter" idx="15"/>
          </p:nvPr>
        </p:nvSpPr>
        <p:spPr>
          <a:xfrm>
            <a:off x="2268561" y="2426179"/>
            <a:ext cx="1194960" cy="2382883"/>
          </a:xfrm>
        </p:spPr>
        <p:txBody>
          <a:bodyPr/>
          <a:lstStyle>
            <a:lvl1pPr>
              <a:defRPr sz="619"/>
            </a:lvl1pPr>
          </a:lstStyle>
          <a:p>
            <a:r>
              <a:rPr lang="en-US"/>
              <a:t>Click icon to add picture</a:t>
            </a:r>
          </a:p>
        </p:txBody>
      </p:sp>
      <p:sp>
        <p:nvSpPr>
          <p:cNvPr id="18" name="Picture Placeholder 2">
            <a:extLst>
              <a:ext uri="{FF2B5EF4-FFF2-40B4-BE49-F238E27FC236}">
                <a16:creationId xmlns:a16="http://schemas.microsoft.com/office/drawing/2014/main" id="{5EFA8DF7-F40C-F945-8B54-C9928A3591D0}"/>
              </a:ext>
            </a:extLst>
          </p:cNvPr>
          <p:cNvSpPr>
            <a:spLocks noGrp="1"/>
          </p:cNvSpPr>
          <p:nvPr>
            <p:ph type="pic" sz="quarter" idx="16"/>
          </p:nvPr>
        </p:nvSpPr>
        <p:spPr>
          <a:xfrm>
            <a:off x="819801" y="2422419"/>
            <a:ext cx="1400731" cy="2382883"/>
          </a:xfrm>
        </p:spPr>
        <p:txBody>
          <a:bodyPr/>
          <a:lstStyle>
            <a:lvl1pPr>
              <a:defRPr sz="619"/>
            </a:lvl1pPr>
          </a:lstStyle>
          <a:p>
            <a:r>
              <a:rPr lang="en-US"/>
              <a:t>Click icon to add picture</a:t>
            </a:r>
          </a:p>
        </p:txBody>
      </p:sp>
      <p:sp>
        <p:nvSpPr>
          <p:cNvPr id="19" name="Picture Placeholder 2">
            <a:extLst>
              <a:ext uri="{FF2B5EF4-FFF2-40B4-BE49-F238E27FC236}">
                <a16:creationId xmlns:a16="http://schemas.microsoft.com/office/drawing/2014/main" id="{16883076-8060-0A43-9A94-2B217F188C5B}"/>
              </a:ext>
            </a:extLst>
          </p:cNvPr>
          <p:cNvSpPr>
            <a:spLocks noGrp="1"/>
          </p:cNvSpPr>
          <p:nvPr>
            <p:ph type="pic" sz="quarter" idx="17"/>
          </p:nvPr>
        </p:nvSpPr>
        <p:spPr>
          <a:xfrm>
            <a:off x="-4898" y="2416747"/>
            <a:ext cx="776671" cy="2382883"/>
          </a:xfrm>
        </p:spPr>
        <p:txBody>
          <a:bodyPr/>
          <a:lstStyle>
            <a:lvl1pPr>
              <a:defRPr sz="619"/>
            </a:lvl1pPr>
          </a:lstStyle>
          <a:p>
            <a:r>
              <a:rPr lang="en-US"/>
              <a:t>Click icon to add picture</a:t>
            </a:r>
          </a:p>
        </p:txBody>
      </p:sp>
      <p:sp>
        <p:nvSpPr>
          <p:cNvPr id="20" name="Picture Placeholder 2">
            <a:extLst>
              <a:ext uri="{FF2B5EF4-FFF2-40B4-BE49-F238E27FC236}">
                <a16:creationId xmlns:a16="http://schemas.microsoft.com/office/drawing/2014/main" id="{587A30C8-5E5C-1D4B-8E42-133420659E02}"/>
              </a:ext>
            </a:extLst>
          </p:cNvPr>
          <p:cNvSpPr>
            <a:spLocks noGrp="1"/>
          </p:cNvSpPr>
          <p:nvPr>
            <p:ph type="pic" sz="quarter" idx="18"/>
          </p:nvPr>
        </p:nvSpPr>
        <p:spPr>
          <a:xfrm>
            <a:off x="-6266" y="4890197"/>
            <a:ext cx="776671" cy="1205803"/>
          </a:xfrm>
        </p:spPr>
        <p:txBody>
          <a:bodyPr/>
          <a:lstStyle>
            <a:lvl1pPr>
              <a:defRPr sz="619"/>
            </a:lvl1pPr>
          </a:lstStyle>
          <a:p>
            <a:r>
              <a:rPr lang="en-US"/>
              <a:t>Click icon to add picture</a:t>
            </a:r>
          </a:p>
        </p:txBody>
      </p:sp>
      <p:pic>
        <p:nvPicPr>
          <p:cNvPr id="2" name="Picture 1">
            <a:extLst>
              <a:ext uri="{FF2B5EF4-FFF2-40B4-BE49-F238E27FC236}">
                <a16:creationId xmlns:a16="http://schemas.microsoft.com/office/drawing/2014/main" id="{781F66A8-F553-0AF8-C2F5-2FAB7FAA33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10736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Rectangle 10">
            <a:extLst>
              <a:ext uri="{FF2B5EF4-FFF2-40B4-BE49-F238E27FC236}">
                <a16:creationId xmlns:a16="http://schemas.microsoft.com/office/drawing/2014/main" id="{F6E9E9AB-9BE9-F64E-9D97-579EFA9FB0D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2" name="Rectangle 6">
            <a:extLst>
              <a:ext uri="{FF2B5EF4-FFF2-40B4-BE49-F238E27FC236}">
                <a16:creationId xmlns:a16="http://schemas.microsoft.com/office/drawing/2014/main" id="{354BA4B4-3A89-B74C-AC85-048BAFC1C796}"/>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3" name="Rectangle 12">
            <a:extLst>
              <a:ext uri="{FF2B5EF4-FFF2-40B4-BE49-F238E27FC236}">
                <a16:creationId xmlns:a16="http://schemas.microsoft.com/office/drawing/2014/main" id="{89CA7DA9-1D60-ED4F-A394-2FA8452A9125}"/>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4F98C844-11AF-533C-A689-2F9845107C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407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1.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heme" Target="../theme/theme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4.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21.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3D521-67DB-70EE-B6FC-CF814DBE3FA0}"/>
              </a:ext>
            </a:extLst>
          </p:cNvPr>
          <p:cNvSpPr txBox="1"/>
          <p:nvPr userDrawn="1"/>
        </p:nvSpPr>
        <p:spPr>
          <a:xfrm>
            <a:off x="230912" y="169183"/>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Create Service Entry Sheet in Coupa</a:t>
            </a:r>
          </a:p>
        </p:txBody>
      </p:sp>
      <p:graphicFrame>
        <p:nvGraphicFramePr>
          <p:cNvPr id="2" name="Object 1" hidden="1"/>
          <p:cNvGraphicFramePr>
            <a:graphicFrameLocks/>
          </p:cNvGraphicFramePr>
          <p:nvPr>
            <p:custDataLst>
              <p:tags r:id="rId4"/>
            </p:custDataLst>
            <p:extLst>
              <p:ext uri="{D42A27DB-BD31-4B8C-83A1-F6EECF244321}">
                <p14:modId xmlns:p14="http://schemas.microsoft.com/office/powerpoint/2010/main" val="890218351"/>
              </p:ext>
            </p:extLst>
          </p:nvPr>
        </p:nvGraphicFramePr>
        <p:xfrm>
          <a:off x="2" y="0"/>
          <a:ext cx="121488" cy="215966"/>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2" name="Object 1" hidden="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 y="0"/>
                        <a:ext cx="121488" cy="21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cK 1. On-page tracker" hidden="1"/>
          <p:cNvSpPr>
            <a:spLocks noChangeArrowheads="1"/>
          </p:cNvSpPr>
          <p:nvPr/>
        </p:nvSpPr>
        <p:spPr bwMode="gray">
          <a:xfrm>
            <a:off x="208938" y="36717"/>
            <a:ext cx="50815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831">
                <a:solidFill>
                  <a:srgbClr val="808080"/>
                </a:solidFill>
              </a:rPr>
              <a:t>TRACKER</a:t>
            </a:r>
          </a:p>
        </p:txBody>
      </p:sp>
      <p:sp>
        <p:nvSpPr>
          <p:cNvPr id="11" name="McK 3. Unit of measure" hidden="1"/>
          <p:cNvSpPr txBox="1">
            <a:spLocks noChangeArrowheads="1"/>
          </p:cNvSpPr>
          <p:nvPr/>
        </p:nvSpPr>
        <p:spPr bwMode="gray">
          <a:xfrm>
            <a:off x="208939" y="1420176"/>
            <a:ext cx="329779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831">
                <a:solidFill>
                  <a:srgbClr val="808080"/>
                </a:solidFill>
                <a:latin typeface="Arial"/>
              </a:rPr>
              <a:t>Unit of measure</a:t>
            </a:r>
          </a:p>
        </p:txBody>
      </p:sp>
      <p:grpSp>
        <p:nvGrpSpPr>
          <p:cNvPr id="3" name="McK Slide Elements" hidden="1"/>
          <p:cNvGrpSpPr/>
          <p:nvPr/>
        </p:nvGrpSpPr>
        <p:grpSpPr>
          <a:xfrm>
            <a:off x="208937" y="8122643"/>
            <a:ext cx="6478980" cy="361795"/>
            <a:chOff x="278583" y="6091979"/>
            <a:chExt cx="8638640" cy="271346"/>
          </a:xfrm>
        </p:grpSpPr>
        <p:sp>
          <p:nvSpPr>
            <p:cNvPr id="13" name="McK 4. Footnote"/>
            <p:cNvSpPr txBox="1">
              <a:spLocks noChangeArrowheads="1"/>
            </p:cNvSpPr>
            <p:nvPr/>
          </p:nvSpPr>
          <p:spPr bwMode="gray">
            <a:xfrm>
              <a:off x="278583" y="6091979"/>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554">
                  <a:solidFill>
                    <a:srgbClr val="000000"/>
                  </a:solidFill>
                  <a:latin typeface="Arial"/>
                </a:rPr>
                <a:t>1 Footnote</a:t>
              </a:r>
            </a:p>
          </p:txBody>
        </p:sp>
        <p:sp>
          <p:nvSpPr>
            <p:cNvPr id="14" name="McK 5. Source"/>
            <p:cNvSpPr>
              <a:spLocks noChangeArrowheads="1"/>
            </p:cNvSpPr>
            <p:nvPr/>
          </p:nvSpPr>
          <p:spPr bwMode="gray">
            <a:xfrm>
              <a:off x="278583" y="6299365"/>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265151" indent="-265151" defTabSz="513740" fontAlgn="base">
                <a:spcBef>
                  <a:spcPct val="0"/>
                </a:spcBef>
                <a:spcAft>
                  <a:spcPct val="0"/>
                </a:spcAft>
              </a:pPr>
              <a:r>
                <a:rPr lang="en-US" sz="554">
                  <a:solidFill>
                    <a:srgbClr val="000000"/>
                  </a:solidFill>
                </a:rPr>
                <a:t>Source: Source</a:t>
              </a:r>
            </a:p>
          </p:txBody>
        </p:sp>
      </p:grpSp>
      <p:grpSp>
        <p:nvGrpSpPr>
          <p:cNvPr id="15" name="ACET" hidden="1"/>
          <p:cNvGrpSpPr>
            <a:grpSpLocks/>
          </p:cNvGrpSpPr>
          <p:nvPr/>
        </p:nvGrpSpPr>
        <p:grpSpPr bwMode="gray">
          <a:xfrm>
            <a:off x="1111618" y="3426338"/>
            <a:ext cx="3263169" cy="274275"/>
            <a:chOff x="915" y="903"/>
            <a:chExt cx="2686" cy="127"/>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903"/>
              <a:ext cx="2686" cy="12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831" b="1">
                  <a:solidFill>
                    <a:srgbClr val="000000"/>
                  </a:solidFill>
                </a:rPr>
                <a:t>Title</a:t>
              </a:r>
            </a:p>
            <a:p>
              <a:pPr fontAlgn="base">
                <a:spcBef>
                  <a:spcPct val="0"/>
                </a:spcBef>
                <a:spcAft>
                  <a:spcPct val="0"/>
                </a:spcAft>
              </a:pPr>
              <a:r>
                <a:rPr lang="en-US" sz="831">
                  <a:solidFill>
                    <a:srgbClr val="808080"/>
                  </a:solidFill>
                </a:rPr>
                <a:t>Unit of measure</a:t>
              </a:r>
            </a:p>
          </p:txBody>
        </p:sp>
      </p:grpSp>
      <p:grpSp>
        <p:nvGrpSpPr>
          <p:cNvPr id="23" name="LegendBoxes" hidden="1"/>
          <p:cNvGrpSpPr>
            <a:grpSpLocks/>
          </p:cNvGrpSpPr>
          <p:nvPr/>
        </p:nvGrpSpPr>
        <p:grpSpPr bwMode="gray">
          <a:xfrm>
            <a:off x="6113747" y="1459251"/>
            <a:ext cx="469107" cy="1312335"/>
            <a:chOff x="4936" y="176"/>
            <a:chExt cx="394" cy="620"/>
          </a:xfrm>
        </p:grpSpPr>
        <p:sp>
          <p:nvSpPr>
            <p:cNvPr id="24" name="Legend1"/>
            <p:cNvSpPr>
              <a:spLocks noChangeArrowheads="1"/>
            </p:cNvSpPr>
            <p:nvPr/>
          </p:nvSpPr>
          <p:spPr bwMode="gray">
            <a:xfrm>
              <a:off x="5096"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6" name="Legend2"/>
            <p:cNvSpPr>
              <a:spLocks noChangeArrowheads="1"/>
            </p:cNvSpPr>
            <p:nvPr/>
          </p:nvSpPr>
          <p:spPr bwMode="gray">
            <a:xfrm>
              <a:off x="5096" y="34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8" name="Legend3"/>
            <p:cNvSpPr>
              <a:spLocks noChangeArrowheads="1"/>
            </p:cNvSpPr>
            <p:nvPr/>
          </p:nvSpPr>
          <p:spPr bwMode="gray">
            <a:xfrm>
              <a:off x="5096" y="517"/>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30" name="Legend4"/>
            <p:cNvSpPr>
              <a:spLocks noChangeArrowheads="1"/>
            </p:cNvSpPr>
            <p:nvPr/>
          </p:nvSpPr>
          <p:spPr bwMode="gray">
            <a:xfrm>
              <a:off x="5096" y="688"/>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32" name="LegendLines" hidden="1"/>
          <p:cNvGrpSpPr>
            <a:grpSpLocks/>
          </p:cNvGrpSpPr>
          <p:nvPr/>
        </p:nvGrpSpPr>
        <p:grpSpPr bwMode="gray">
          <a:xfrm>
            <a:off x="5882763" y="1466665"/>
            <a:ext cx="700089" cy="848784"/>
            <a:chOff x="4750" y="176"/>
            <a:chExt cx="588" cy="401"/>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6" name="Legend1"/>
            <p:cNvSpPr>
              <a:spLocks noChangeArrowheads="1"/>
            </p:cNvSpPr>
            <p:nvPr/>
          </p:nvSpPr>
          <p:spPr bwMode="gray">
            <a:xfrm>
              <a:off x="5104"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7" name="Legend2"/>
            <p:cNvSpPr>
              <a:spLocks noChangeArrowheads="1"/>
            </p:cNvSpPr>
            <p:nvPr/>
          </p:nvSpPr>
          <p:spPr bwMode="gray">
            <a:xfrm>
              <a:off x="5104" y="344"/>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8" name="Legend3"/>
            <p:cNvSpPr>
              <a:spLocks noChangeArrowheads="1"/>
            </p:cNvSpPr>
            <p:nvPr/>
          </p:nvSpPr>
          <p:spPr bwMode="gray">
            <a:xfrm>
              <a:off x="5104" y="520"/>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grpSp>
        <p:nvGrpSpPr>
          <p:cNvPr id="39" name="McKSticker" hidden="1"/>
          <p:cNvGrpSpPr/>
          <p:nvPr/>
        </p:nvGrpSpPr>
        <p:grpSpPr bwMode="gray">
          <a:xfrm>
            <a:off x="6098909" y="1475127"/>
            <a:ext cx="583941" cy="127086"/>
            <a:chOff x="7962187" y="285750"/>
            <a:chExt cx="778588" cy="95315"/>
          </a:xfrm>
        </p:grpSpPr>
        <p:sp>
          <p:nvSpPr>
            <p:cNvPr id="40" name="StickerRectangle"/>
            <p:cNvSpPr>
              <a:spLocks noChangeArrowheads="1"/>
            </p:cNvSpPr>
            <p:nvPr/>
          </p:nvSpPr>
          <p:spPr bwMode="gray">
            <a:xfrm>
              <a:off x="7962187" y="285750"/>
              <a:ext cx="778588" cy="95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03519" fontAlgn="base">
                <a:spcBef>
                  <a:spcPct val="0"/>
                </a:spcBef>
                <a:spcAft>
                  <a:spcPct val="0"/>
                </a:spcAft>
                <a:buClr>
                  <a:srgbClr val="002960"/>
                </a:buClr>
              </a:pPr>
              <a:r>
                <a:rPr lang="en-US" sz="646">
                  <a:solidFill>
                    <a:srgbClr val="808080"/>
                  </a:solidFill>
                </a:rPr>
                <a:t>PRELIMINARY</a:t>
              </a:r>
            </a:p>
          </p:txBody>
        </p:sp>
        <p:cxnSp>
          <p:nvCxnSpPr>
            <p:cNvPr id="41" name="AutoShape 31"/>
            <p:cNvCxnSpPr>
              <a:cxnSpLocks noChangeShapeType="1"/>
              <a:stCxn id="40" idx="2"/>
              <a:endCxn id="40" idx="4"/>
            </p:cNvCxnSpPr>
            <p:nvPr/>
          </p:nvCxnSpPr>
          <p:spPr bwMode="gray">
            <a:xfrm>
              <a:off x="7962187" y="285750"/>
              <a:ext cx="0" cy="9531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962187" y="381065"/>
              <a:ext cx="77858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6063739" y="1459249"/>
            <a:ext cx="519430" cy="1742022"/>
            <a:chOff x="6655594" y="273840"/>
            <a:chExt cx="692571" cy="1306516"/>
          </a:xfrm>
        </p:grpSpPr>
        <p:grpSp>
          <p:nvGrpSpPr>
            <p:cNvPr id="44" name="MoonLegend1"/>
            <p:cNvGrpSpPr>
              <a:grpSpLocks noChangeAspect="1"/>
            </p:cNvGrpSpPr>
            <p:nvPr>
              <p:custDataLst>
                <p:tags r:id="rId5"/>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3"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5" name="MoonLegend2"/>
            <p:cNvGrpSpPr>
              <a:grpSpLocks noChangeAspect="1"/>
            </p:cNvGrpSpPr>
            <p:nvPr>
              <p:custDataLst>
                <p:tags r:id="rId6"/>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1" name="Arc 42"/>
              <p:cNvSpPr>
                <a:spLocks noChangeAspect="1"/>
              </p:cNvSpPr>
              <p:nvPr>
                <p:custDataLst>
                  <p:tags r:id="rId1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6" name="MoonLegend4"/>
            <p:cNvGrpSpPr>
              <a:grpSpLocks noChangeAspect="1"/>
            </p:cNvGrpSpPr>
            <p:nvPr>
              <p:custDataLst>
                <p:tags r:id="rId7"/>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9"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7" name="MoonLegend5"/>
            <p:cNvGrpSpPr>
              <a:grpSpLocks noChangeAspect="1"/>
            </p:cNvGrpSpPr>
            <p:nvPr>
              <p:custDataLst>
                <p:tags r:id="rId8"/>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7"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sp>
          <p:nvSpPr>
            <p:cNvPr id="48" name="Legend1"/>
            <p:cNvSpPr>
              <a:spLocks noChangeArrowheads="1"/>
            </p:cNvSpPr>
            <p:nvPr/>
          </p:nvSpPr>
          <p:spPr bwMode="gray">
            <a:xfrm>
              <a:off x="6976268" y="28654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49" name="Legend2"/>
            <p:cNvSpPr>
              <a:spLocks noChangeArrowheads="1"/>
            </p:cNvSpPr>
            <p:nvPr/>
          </p:nvSpPr>
          <p:spPr bwMode="gray">
            <a:xfrm>
              <a:off x="6976269" y="561178"/>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0" name="Legend3"/>
            <p:cNvSpPr>
              <a:spLocks noChangeArrowheads="1"/>
            </p:cNvSpPr>
            <p:nvPr/>
          </p:nvSpPr>
          <p:spPr bwMode="gray">
            <a:xfrm>
              <a:off x="6976269" y="835817"/>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1" name="Legend4"/>
            <p:cNvSpPr>
              <a:spLocks noChangeArrowheads="1"/>
            </p:cNvSpPr>
            <p:nvPr/>
          </p:nvSpPr>
          <p:spPr bwMode="gray">
            <a:xfrm>
              <a:off x="6976269" y="110728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2" name="Legend5"/>
            <p:cNvSpPr>
              <a:spLocks noChangeArrowheads="1"/>
            </p:cNvSpPr>
            <p:nvPr/>
          </p:nvSpPr>
          <p:spPr bwMode="gray">
            <a:xfrm>
              <a:off x="6976269" y="1383505"/>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nvGrpSpPr>
            <p:cNvPr id="53" name="MoonLegend3"/>
            <p:cNvGrpSpPr>
              <a:grpSpLocks noChangeAspect="1"/>
            </p:cNvGrpSpPr>
            <p:nvPr>
              <p:custDataLst>
                <p:tags r:id="rId9"/>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5"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sp>
        <p:nvSpPr>
          <p:cNvPr id="8" name="Rectangle 7">
            <a:extLst>
              <a:ext uri="{FF2B5EF4-FFF2-40B4-BE49-F238E27FC236}">
                <a16:creationId xmlns:a16="http://schemas.microsoft.com/office/drawing/2014/main" id="{CA529418-7E0E-2560-F0EB-659D8D94D6E1}"/>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B96BB032-CBAA-4295-6B8A-0C2D3D6C8080}"/>
              </a:ext>
            </a:extLst>
          </p:cNvPr>
          <p:cNvSpPr/>
          <p:nvPr userDrawn="1"/>
        </p:nvSpPr>
        <p:spPr>
          <a:xfrm>
            <a:off x="156914"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6" name="Picture 5">
            <a:extLst>
              <a:ext uri="{FF2B5EF4-FFF2-40B4-BE49-F238E27FC236}">
                <a16:creationId xmlns:a16="http://schemas.microsoft.com/office/drawing/2014/main" id="{B823A3EB-2670-0321-A4D8-C6C70E6D330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2" name="Rectangle 6">
            <a:extLst>
              <a:ext uri="{FF2B5EF4-FFF2-40B4-BE49-F238E27FC236}">
                <a16:creationId xmlns:a16="http://schemas.microsoft.com/office/drawing/2014/main" id="{9CB74CAD-75B9-F90F-27EE-541EE6507EA9}"/>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9" name="TextBox 18">
            <a:extLst>
              <a:ext uri="{FF2B5EF4-FFF2-40B4-BE49-F238E27FC236}">
                <a16:creationId xmlns:a16="http://schemas.microsoft.com/office/drawing/2014/main" id="{7BE16A6C-D996-8C4D-5F4D-396822B75301}"/>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3"/>
    </p:custDataLst>
    <p:extLst>
      <p:ext uri="{BB962C8B-B14F-4D97-AF65-F5344CB8AC3E}">
        <p14:creationId xmlns:p14="http://schemas.microsoft.com/office/powerpoint/2010/main" val="339095227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513740" rtl="0" eaLnBrk="1" fontAlgn="base" hangingPunct="1">
        <a:spcBef>
          <a:spcPct val="0"/>
        </a:spcBef>
        <a:spcAft>
          <a:spcPct val="0"/>
        </a:spcAft>
        <a:tabLst>
          <a:tab pos="154851" algn="l"/>
        </a:tabLst>
        <a:defRPr sz="1200" b="1" i="0" u="none" baseline="0">
          <a:solidFill>
            <a:schemeClr val="tx1"/>
          </a:solidFill>
          <a:latin typeface="+mj-lt"/>
          <a:ea typeface="+mj-ea"/>
          <a:cs typeface="+mj-cs"/>
        </a:defRPr>
      </a:lvl1pPr>
      <a:lvl2pPr algn="l" defTabSz="513740" rtl="0" eaLnBrk="1" fontAlgn="base" hangingPunct="1">
        <a:spcBef>
          <a:spcPct val="0"/>
        </a:spcBef>
        <a:spcAft>
          <a:spcPct val="0"/>
        </a:spcAft>
        <a:defRPr sz="1108" b="1">
          <a:solidFill>
            <a:schemeClr val="tx2"/>
          </a:solidFill>
          <a:latin typeface="Arial" charset="0"/>
        </a:defRPr>
      </a:lvl2pPr>
      <a:lvl3pPr algn="l" defTabSz="513740" rtl="0" eaLnBrk="1" fontAlgn="base" hangingPunct="1">
        <a:spcBef>
          <a:spcPct val="0"/>
        </a:spcBef>
        <a:spcAft>
          <a:spcPct val="0"/>
        </a:spcAft>
        <a:defRPr sz="1108" b="1">
          <a:solidFill>
            <a:schemeClr val="tx2"/>
          </a:solidFill>
          <a:latin typeface="Arial" charset="0"/>
        </a:defRPr>
      </a:lvl3pPr>
      <a:lvl4pPr algn="l" defTabSz="513740" rtl="0" eaLnBrk="1" fontAlgn="base" hangingPunct="1">
        <a:spcBef>
          <a:spcPct val="0"/>
        </a:spcBef>
        <a:spcAft>
          <a:spcPct val="0"/>
        </a:spcAft>
        <a:defRPr sz="1108" b="1">
          <a:solidFill>
            <a:schemeClr val="tx2"/>
          </a:solidFill>
          <a:latin typeface="Arial" charset="0"/>
        </a:defRPr>
      </a:lvl4pPr>
      <a:lvl5pPr algn="l" defTabSz="513740" rtl="0" eaLnBrk="1" fontAlgn="base" hangingPunct="1">
        <a:spcBef>
          <a:spcPct val="0"/>
        </a:spcBef>
        <a:spcAft>
          <a:spcPct val="0"/>
        </a:spcAft>
        <a:defRPr sz="1108" b="1">
          <a:solidFill>
            <a:schemeClr val="tx2"/>
          </a:solidFill>
          <a:latin typeface="Arial" charset="0"/>
        </a:defRPr>
      </a:lvl5pPr>
      <a:lvl6pPr marL="262336" algn="l" defTabSz="513740" rtl="0" eaLnBrk="1" fontAlgn="base" hangingPunct="1">
        <a:spcBef>
          <a:spcPct val="0"/>
        </a:spcBef>
        <a:spcAft>
          <a:spcPct val="0"/>
        </a:spcAft>
        <a:defRPr sz="1108" b="1">
          <a:solidFill>
            <a:schemeClr val="tx2"/>
          </a:solidFill>
          <a:latin typeface="Arial" charset="0"/>
        </a:defRPr>
      </a:lvl6pPr>
      <a:lvl7pPr marL="524671" algn="l" defTabSz="513740" rtl="0" eaLnBrk="1" fontAlgn="base" hangingPunct="1">
        <a:spcBef>
          <a:spcPct val="0"/>
        </a:spcBef>
        <a:spcAft>
          <a:spcPct val="0"/>
        </a:spcAft>
        <a:defRPr sz="1108" b="1">
          <a:solidFill>
            <a:schemeClr val="tx2"/>
          </a:solidFill>
          <a:latin typeface="Arial" charset="0"/>
        </a:defRPr>
      </a:lvl7pPr>
      <a:lvl8pPr marL="787006" algn="l" defTabSz="513740" rtl="0" eaLnBrk="1" fontAlgn="base" hangingPunct="1">
        <a:spcBef>
          <a:spcPct val="0"/>
        </a:spcBef>
        <a:spcAft>
          <a:spcPct val="0"/>
        </a:spcAft>
        <a:defRPr sz="1108" b="1">
          <a:solidFill>
            <a:schemeClr val="tx2"/>
          </a:solidFill>
          <a:latin typeface="Arial" charset="0"/>
        </a:defRPr>
      </a:lvl8pPr>
      <a:lvl9pPr marL="1049340" algn="l" defTabSz="513740" rtl="0" eaLnBrk="1" fontAlgn="base" hangingPunct="1">
        <a:spcBef>
          <a:spcPct val="0"/>
        </a:spcBef>
        <a:spcAft>
          <a:spcPct val="0"/>
        </a:spcAft>
        <a:defRPr sz="1108" b="1">
          <a:solidFill>
            <a:schemeClr val="tx2"/>
          </a:solidFill>
          <a:latin typeface="Arial" charset="0"/>
        </a:defRPr>
      </a:lvl9pPr>
    </p:titleStyle>
    <p:bodyStyle>
      <a:lvl1pPr marL="0" indent="0" algn="l" defTabSz="513740" rtl="0" eaLnBrk="1" fontAlgn="base" hangingPunct="1">
        <a:spcBef>
          <a:spcPct val="0"/>
        </a:spcBef>
        <a:spcAft>
          <a:spcPct val="0"/>
        </a:spcAft>
        <a:buClr>
          <a:schemeClr val="tx2"/>
        </a:buClr>
        <a:defRPr sz="738" baseline="0">
          <a:solidFill>
            <a:schemeClr val="tx1"/>
          </a:solidFill>
          <a:latin typeface="+mn-lt"/>
          <a:ea typeface="+mn-ea"/>
          <a:cs typeface="+mn-cs"/>
        </a:defRPr>
      </a:lvl1pPr>
      <a:lvl2pPr marL="111128" indent="-110217" algn="l" defTabSz="513740" rtl="0" eaLnBrk="1" fontAlgn="base" hangingPunct="1">
        <a:spcBef>
          <a:spcPct val="0"/>
        </a:spcBef>
        <a:spcAft>
          <a:spcPct val="0"/>
        </a:spcAft>
        <a:buClr>
          <a:schemeClr val="tx1"/>
        </a:buClr>
        <a:buSzPct val="125000"/>
        <a:buFont typeface="Arial" pitchFamily="34" charset="0"/>
        <a:buChar char="•"/>
        <a:defRPr sz="738" b="0" i="0" u="none" baseline="0">
          <a:solidFill>
            <a:schemeClr val="tx1"/>
          </a:solidFill>
          <a:latin typeface="+mn-lt"/>
        </a:defRPr>
      </a:lvl2pPr>
      <a:lvl3pPr marL="227655" indent="-116060"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3pPr>
      <a:lvl4pPr marL="315146" indent="-91955"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4pPr>
      <a:lvl5pPr marL="392816" indent="-77671" algn="l" defTabSz="513740" rtl="0" eaLnBrk="1" fontAlgn="base" hangingPunct="1">
        <a:spcBef>
          <a:spcPct val="0"/>
        </a:spcBef>
        <a:spcAft>
          <a:spcPct val="0"/>
        </a:spcAft>
        <a:buClr>
          <a:schemeClr val="tx1"/>
        </a:buClr>
        <a:buSzPct val="89000"/>
        <a:buFont typeface="Arial" charset="0"/>
        <a:buChar char="-"/>
        <a:defRPr sz="738" baseline="0">
          <a:solidFill>
            <a:schemeClr val="tx1"/>
          </a:solidFill>
          <a:latin typeface="+mn-lt"/>
        </a:defRPr>
      </a:lvl5pPr>
      <a:lvl6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6pPr>
      <a:lvl7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7pPr>
      <a:lvl8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8pPr>
      <a:lvl9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9pPr>
    </p:bodyStyle>
    <p:otherStyle>
      <a:defPPr>
        <a:defRPr lang="en-US"/>
      </a:defPPr>
      <a:lvl1pPr marL="0" algn="l" defTabSz="524671" rtl="0" eaLnBrk="1" latinLnBrk="0" hangingPunct="1">
        <a:defRPr sz="1015" kern="1200">
          <a:solidFill>
            <a:schemeClr val="tx1"/>
          </a:solidFill>
          <a:latin typeface="+mn-lt"/>
          <a:ea typeface="+mn-ea"/>
          <a:cs typeface="+mn-cs"/>
        </a:defRPr>
      </a:lvl1pPr>
      <a:lvl2pPr marL="262336" algn="l" defTabSz="524671" rtl="0" eaLnBrk="1" latinLnBrk="0" hangingPunct="1">
        <a:defRPr sz="1015" kern="1200">
          <a:solidFill>
            <a:schemeClr val="tx1"/>
          </a:solidFill>
          <a:latin typeface="+mn-lt"/>
          <a:ea typeface="+mn-ea"/>
          <a:cs typeface="+mn-cs"/>
        </a:defRPr>
      </a:lvl2pPr>
      <a:lvl3pPr marL="524671" algn="l" defTabSz="524671" rtl="0" eaLnBrk="1" latinLnBrk="0" hangingPunct="1">
        <a:defRPr sz="1015" kern="1200">
          <a:solidFill>
            <a:schemeClr val="tx1"/>
          </a:solidFill>
          <a:latin typeface="+mn-lt"/>
          <a:ea typeface="+mn-ea"/>
          <a:cs typeface="+mn-cs"/>
        </a:defRPr>
      </a:lvl3pPr>
      <a:lvl4pPr marL="787006" algn="l" defTabSz="524671" rtl="0" eaLnBrk="1" latinLnBrk="0" hangingPunct="1">
        <a:defRPr sz="1015" kern="1200">
          <a:solidFill>
            <a:schemeClr val="tx1"/>
          </a:solidFill>
          <a:latin typeface="+mn-lt"/>
          <a:ea typeface="+mn-ea"/>
          <a:cs typeface="+mn-cs"/>
        </a:defRPr>
      </a:lvl4pPr>
      <a:lvl5pPr marL="1049340" algn="l" defTabSz="524671" rtl="0" eaLnBrk="1" latinLnBrk="0" hangingPunct="1">
        <a:defRPr sz="1015" kern="1200">
          <a:solidFill>
            <a:schemeClr val="tx1"/>
          </a:solidFill>
          <a:latin typeface="+mn-lt"/>
          <a:ea typeface="+mn-ea"/>
          <a:cs typeface="+mn-cs"/>
        </a:defRPr>
      </a:lvl5pPr>
      <a:lvl6pPr marL="1311676" algn="l" defTabSz="524671" rtl="0" eaLnBrk="1" latinLnBrk="0" hangingPunct="1">
        <a:defRPr sz="1015" kern="1200">
          <a:solidFill>
            <a:schemeClr val="tx1"/>
          </a:solidFill>
          <a:latin typeface="+mn-lt"/>
          <a:ea typeface="+mn-ea"/>
          <a:cs typeface="+mn-cs"/>
        </a:defRPr>
      </a:lvl6pPr>
      <a:lvl7pPr marL="1574011" algn="l" defTabSz="524671" rtl="0" eaLnBrk="1" latinLnBrk="0" hangingPunct="1">
        <a:defRPr sz="1015" kern="1200">
          <a:solidFill>
            <a:schemeClr val="tx1"/>
          </a:solidFill>
          <a:latin typeface="+mn-lt"/>
          <a:ea typeface="+mn-ea"/>
          <a:cs typeface="+mn-cs"/>
        </a:defRPr>
      </a:lvl7pPr>
      <a:lvl8pPr marL="1836346" algn="l" defTabSz="524671" rtl="0" eaLnBrk="1" latinLnBrk="0" hangingPunct="1">
        <a:defRPr sz="1015" kern="1200">
          <a:solidFill>
            <a:schemeClr val="tx1"/>
          </a:solidFill>
          <a:latin typeface="+mn-lt"/>
          <a:ea typeface="+mn-ea"/>
          <a:cs typeface="+mn-cs"/>
        </a:defRPr>
      </a:lvl8pPr>
      <a:lvl9pPr marL="2098682" algn="l" defTabSz="524671" rtl="0" eaLnBrk="1" latinLnBrk="0" hangingPunct="1">
        <a:defRPr sz="10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6" orient="horz" pos="1496" userDrawn="1">
          <p15:clr>
            <a:srgbClr val="F26B43"/>
          </p15:clr>
        </p15:guide>
        <p15:guide id="7" orient="horz" pos="2160" userDrawn="1">
          <p15:clr>
            <a:srgbClr val="F26B43"/>
          </p15:clr>
        </p15:guide>
        <p15:guide id="8" orient="horz" pos="499" userDrawn="1">
          <p15:clr>
            <a:srgbClr val="F26B43"/>
          </p15:clr>
        </p15:guide>
        <p15:guide id="9" pos="4224" userDrawn="1">
          <p15:clr>
            <a:srgbClr val="F26B43"/>
          </p15:clr>
        </p15:guide>
        <p15:guide id="10" pos="20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E8F2DD-BDC8-A0B7-3BDA-6E7A3892C608}"/>
              </a:ext>
            </a:extLst>
          </p:cNvPr>
          <p:cNvGraphicFramePr>
            <a:graphicFrameLocks noChangeAspect="1"/>
          </p:cNvGraphicFramePr>
          <p:nvPr>
            <p:custDataLst>
              <p:tags r:id="rId23"/>
            </p:custDataLst>
            <p:extLst>
              <p:ext uri="{D42A27DB-BD31-4B8C-83A1-F6EECF244321}">
                <p14:modId xmlns:p14="http://schemas.microsoft.com/office/powerpoint/2010/main" val="1687462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6" name="think-cell data - do not delete" hidden="1">
                        <a:extLst>
                          <a:ext uri="{FF2B5EF4-FFF2-40B4-BE49-F238E27FC236}">
                            <a16:creationId xmlns:a16="http://schemas.microsoft.com/office/drawing/2014/main" id="{D9E8F2DD-BDC8-A0B7-3BDA-6E7A3892C608}"/>
                          </a:ext>
                        </a:extLst>
                      </p:cNvPr>
                      <p:cNvPicPr/>
                      <p:nvPr/>
                    </p:nvPicPr>
                    <p:blipFill>
                      <a:blip r:embed="rId25"/>
                      <a:stretch>
                        <a:fillRect/>
                      </a:stretch>
                    </p:blipFill>
                    <p:spPr>
                      <a:xfrm>
                        <a:off x="893" y="2118"/>
                        <a:ext cx="893" cy="2117"/>
                      </a:xfrm>
                      <a:prstGeom prst="rect">
                        <a:avLst/>
                      </a:prstGeom>
                    </p:spPr>
                  </p:pic>
                </p:oleObj>
              </mc:Fallback>
            </mc:AlternateContent>
          </a:graphicData>
        </a:graphic>
      </p:graphicFrame>
      <p:sp>
        <p:nvSpPr>
          <p:cNvPr id="1027" name="Title Placeholder 1"/>
          <p:cNvSpPr>
            <a:spLocks noGrp="1"/>
          </p:cNvSpPr>
          <p:nvPr>
            <p:ph type="title"/>
          </p:nvPr>
        </p:nvSpPr>
        <p:spPr bwMode="auto">
          <a:xfrm>
            <a:off x="188417" y="433398"/>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p>
            <a:pPr lvl="0"/>
            <a:r>
              <a:rPr lang="en-US" altLang="en-US"/>
              <a:t>Click to edit Master title style</a:t>
            </a:r>
            <a:endParaRPr lang="en-ZA" altLang="en-US"/>
          </a:p>
        </p:txBody>
      </p:sp>
      <p:sp>
        <p:nvSpPr>
          <p:cNvPr id="1028" name="Text Placeholder 2"/>
          <p:cNvSpPr>
            <a:spLocks noGrp="1"/>
          </p:cNvSpPr>
          <p:nvPr>
            <p:ph type="body" idx="1"/>
          </p:nvPr>
        </p:nvSpPr>
        <p:spPr bwMode="auto">
          <a:xfrm>
            <a:off x="188417" y="1662983"/>
            <a:ext cx="6481167" cy="62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5" name="Footer Placeholder 4"/>
          <p:cNvSpPr>
            <a:spLocks noGrp="1"/>
          </p:cNvSpPr>
          <p:nvPr>
            <p:ph type="ftr" sz="quarter" idx="3"/>
          </p:nvPr>
        </p:nvSpPr>
        <p:spPr>
          <a:xfrm>
            <a:off x="188417" y="8058140"/>
            <a:ext cx="6482060" cy="287867"/>
          </a:xfrm>
          <a:prstGeom prst="rect">
            <a:avLst/>
          </a:prstGeom>
        </p:spPr>
        <p:txBody>
          <a:bodyPr vert="horz" lIns="0" tIns="0" rIns="0" bIns="0" rtlCol="0" anchor="b"/>
          <a:lstStyle>
            <a:lvl1pPr algn="l" eaLnBrk="1" fontAlgn="auto" hangingPunct="1">
              <a:spcBef>
                <a:spcPts val="0"/>
              </a:spcBef>
              <a:spcAft>
                <a:spcPts val="0"/>
              </a:spcAft>
              <a:defRPr sz="506" b="0" i="0">
                <a:solidFill>
                  <a:srgbClr val="033B61"/>
                </a:solidFill>
                <a:latin typeface="+mn-lt"/>
              </a:defRPr>
            </a:lvl1pPr>
          </a:lstStyle>
          <a:p>
            <a:pPr>
              <a:defRPr/>
            </a:pPr>
            <a:endParaRPr lang="en-ZA" dirty="0"/>
          </a:p>
        </p:txBody>
      </p:sp>
      <p:sp>
        <p:nvSpPr>
          <p:cNvPr id="4" name="TextBox 3">
            <a:extLst>
              <a:ext uri="{FF2B5EF4-FFF2-40B4-BE49-F238E27FC236}">
                <a16:creationId xmlns:a16="http://schemas.microsoft.com/office/drawing/2014/main" id="{E10E582B-BA7C-C624-4CF2-1537B46E8968}"/>
              </a:ext>
            </a:extLst>
          </p:cNvPr>
          <p:cNvSpPr txBox="1"/>
          <p:nvPr userDrawn="1"/>
        </p:nvSpPr>
        <p:spPr>
          <a:xfrm>
            <a:off x="188417" y="170565"/>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Create Service Entry Sheet in Coupa</a:t>
            </a:r>
          </a:p>
        </p:txBody>
      </p:sp>
      <p:sp>
        <p:nvSpPr>
          <p:cNvPr id="7" name="Rectangle 6">
            <a:extLst>
              <a:ext uri="{FF2B5EF4-FFF2-40B4-BE49-F238E27FC236}">
                <a16:creationId xmlns:a16="http://schemas.microsoft.com/office/drawing/2014/main" id="{0474BC05-39AA-A05C-B312-C65667D46473}"/>
              </a:ext>
            </a:extLst>
          </p:cNvPr>
          <p:cNvSpPr/>
          <p:nvPr userDrawn="1"/>
        </p:nvSpPr>
        <p:spPr>
          <a:xfrm>
            <a:off x="0" y="8748557"/>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40B1ABD4-1CF2-3312-F459-95B47051BC97}"/>
              </a:ext>
            </a:extLst>
          </p:cNvPr>
          <p:cNvSpPr/>
          <p:nvPr userDrawn="1"/>
        </p:nvSpPr>
        <p:spPr>
          <a:xfrm>
            <a:off x="156914" y="8866387"/>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10" name="Picture 9">
            <a:extLst>
              <a:ext uri="{FF2B5EF4-FFF2-40B4-BE49-F238E27FC236}">
                <a16:creationId xmlns:a16="http://schemas.microsoft.com/office/drawing/2014/main" id="{266FADC2-43E5-90F1-D0AD-4822C7B54CF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1" name="Rectangle 6">
            <a:extLst>
              <a:ext uri="{FF2B5EF4-FFF2-40B4-BE49-F238E27FC236}">
                <a16:creationId xmlns:a16="http://schemas.microsoft.com/office/drawing/2014/main" id="{89C2CFCC-5C01-67D0-C615-6A21536B05A0}"/>
              </a:ext>
            </a:extLst>
          </p:cNvPr>
          <p:cNvSpPr>
            <a:spLocks noChangeArrowheads="1"/>
          </p:cNvSpPr>
          <p:nvPr userDrawn="1"/>
        </p:nvSpPr>
        <p:spPr bwMode="auto">
          <a:xfrm>
            <a:off x="6132714" y="8824093"/>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2" name="TextBox 11">
            <a:extLst>
              <a:ext uri="{FF2B5EF4-FFF2-40B4-BE49-F238E27FC236}">
                <a16:creationId xmlns:a16="http://schemas.microsoft.com/office/drawing/2014/main" id="{FD26E7E3-615F-0E11-F27A-3367B8E7E89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113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l" rtl="0" eaLnBrk="1" fontAlgn="base" hangingPunct="1">
        <a:spcBef>
          <a:spcPct val="0"/>
        </a:spcBef>
        <a:spcAft>
          <a:spcPct val="0"/>
        </a:spcAft>
        <a:defRPr sz="1125" b="1" kern="1200">
          <a:solidFill>
            <a:srgbClr val="023B61"/>
          </a:solidFill>
          <a:latin typeface="+mj-lt"/>
          <a:ea typeface="+mj-ea"/>
          <a:cs typeface="+mj-cs"/>
        </a:defRPr>
      </a:lvl1pPr>
      <a:lvl2pPr algn="l" rtl="0" eaLnBrk="1" fontAlgn="base" hangingPunct="1">
        <a:spcBef>
          <a:spcPct val="0"/>
        </a:spcBef>
        <a:spcAft>
          <a:spcPct val="0"/>
        </a:spcAft>
        <a:defRPr sz="1125" b="1">
          <a:solidFill>
            <a:srgbClr val="023B61"/>
          </a:solidFill>
          <a:latin typeface="Arial" charset="0"/>
        </a:defRPr>
      </a:lvl2pPr>
      <a:lvl3pPr algn="l" rtl="0" eaLnBrk="1" fontAlgn="base" hangingPunct="1">
        <a:spcBef>
          <a:spcPct val="0"/>
        </a:spcBef>
        <a:spcAft>
          <a:spcPct val="0"/>
        </a:spcAft>
        <a:defRPr sz="1125" b="1">
          <a:solidFill>
            <a:srgbClr val="023B61"/>
          </a:solidFill>
          <a:latin typeface="Arial" charset="0"/>
        </a:defRPr>
      </a:lvl3pPr>
      <a:lvl4pPr algn="l" rtl="0" eaLnBrk="1" fontAlgn="base" hangingPunct="1">
        <a:spcBef>
          <a:spcPct val="0"/>
        </a:spcBef>
        <a:spcAft>
          <a:spcPct val="0"/>
        </a:spcAft>
        <a:defRPr sz="1125" b="1">
          <a:solidFill>
            <a:srgbClr val="023B61"/>
          </a:solidFill>
          <a:latin typeface="Arial" charset="0"/>
        </a:defRPr>
      </a:lvl4pPr>
      <a:lvl5pPr algn="l" rtl="0" eaLnBrk="1" fontAlgn="base" hangingPunct="1">
        <a:spcBef>
          <a:spcPct val="0"/>
        </a:spcBef>
        <a:spcAft>
          <a:spcPct val="0"/>
        </a:spcAft>
        <a:defRPr sz="1125" b="1">
          <a:solidFill>
            <a:srgbClr val="023B61"/>
          </a:solidFill>
          <a:latin typeface="Arial" charset="0"/>
        </a:defRPr>
      </a:lvl5pPr>
      <a:lvl6pPr marL="257175" algn="l" rtl="0" eaLnBrk="1" fontAlgn="base" hangingPunct="1">
        <a:spcBef>
          <a:spcPct val="0"/>
        </a:spcBef>
        <a:spcAft>
          <a:spcPct val="0"/>
        </a:spcAft>
        <a:defRPr sz="1125" b="1">
          <a:solidFill>
            <a:srgbClr val="033B61"/>
          </a:solidFill>
          <a:latin typeface="Arial" charset="0"/>
        </a:defRPr>
      </a:lvl6pPr>
      <a:lvl7pPr marL="514350" algn="l" rtl="0" eaLnBrk="1" fontAlgn="base" hangingPunct="1">
        <a:spcBef>
          <a:spcPct val="0"/>
        </a:spcBef>
        <a:spcAft>
          <a:spcPct val="0"/>
        </a:spcAft>
        <a:defRPr sz="1125" b="1">
          <a:solidFill>
            <a:srgbClr val="033B61"/>
          </a:solidFill>
          <a:latin typeface="Arial" charset="0"/>
        </a:defRPr>
      </a:lvl7pPr>
      <a:lvl8pPr marL="771525" algn="l" rtl="0" eaLnBrk="1" fontAlgn="base" hangingPunct="1">
        <a:spcBef>
          <a:spcPct val="0"/>
        </a:spcBef>
        <a:spcAft>
          <a:spcPct val="0"/>
        </a:spcAft>
        <a:defRPr sz="1125" b="1">
          <a:solidFill>
            <a:srgbClr val="033B61"/>
          </a:solidFill>
          <a:latin typeface="Arial" charset="0"/>
        </a:defRPr>
      </a:lvl8pPr>
      <a:lvl9pPr marL="1028700" algn="l" rtl="0" eaLnBrk="1" fontAlgn="base" hangingPunct="1">
        <a:spcBef>
          <a:spcPct val="0"/>
        </a:spcBef>
        <a:spcAft>
          <a:spcPct val="0"/>
        </a:spcAft>
        <a:defRPr sz="1125" b="1">
          <a:solidFill>
            <a:srgbClr val="033B61"/>
          </a:solidFill>
          <a:latin typeface="Arial" charset="0"/>
        </a:defRPr>
      </a:lvl9pPr>
    </p:titleStyle>
    <p:bodyStyle>
      <a:lvl1pPr marL="160734" indent="-160734" algn="l" rtl="0" eaLnBrk="1" fontAlgn="base" hangingPunct="1">
        <a:lnSpc>
          <a:spcPct val="110000"/>
        </a:lnSpc>
        <a:spcBef>
          <a:spcPts val="675"/>
        </a:spcBef>
        <a:spcAft>
          <a:spcPts val="225"/>
        </a:spcAft>
        <a:buSzPct val="140000"/>
        <a:buBlip>
          <a:blip r:embed="rId27"/>
        </a:buBlip>
        <a:defRPr sz="900" kern="1200">
          <a:solidFill>
            <a:srgbClr val="023B61"/>
          </a:solidFill>
          <a:latin typeface="+mn-lt"/>
          <a:ea typeface="+mn-ea"/>
          <a:cs typeface="+mn-cs"/>
        </a:defRPr>
      </a:lvl1pPr>
      <a:lvl2pPr marL="353616" indent="-146447" algn="l" rtl="0" eaLnBrk="1" fontAlgn="base" hangingPunct="1">
        <a:lnSpc>
          <a:spcPct val="110000"/>
        </a:lnSpc>
        <a:spcBef>
          <a:spcPts val="113"/>
        </a:spcBef>
        <a:spcAft>
          <a:spcPts val="113"/>
        </a:spcAft>
        <a:buClr>
          <a:schemeClr val="accent1"/>
        </a:buClr>
        <a:buFont typeface="Arial" charset="0"/>
        <a:buChar char="●"/>
        <a:defRPr sz="788" kern="1200">
          <a:solidFill>
            <a:srgbClr val="023B61"/>
          </a:solidFill>
          <a:latin typeface="+mn-lt"/>
          <a:ea typeface="+mn-ea"/>
          <a:cs typeface="+mn-cs"/>
        </a:defRPr>
      </a:lvl2pPr>
      <a:lvl3pPr marL="503634" indent="-106264" algn="l" rtl="0" eaLnBrk="1" fontAlgn="base" hangingPunct="1">
        <a:lnSpc>
          <a:spcPct val="110000"/>
        </a:lnSpc>
        <a:spcBef>
          <a:spcPts val="56"/>
        </a:spcBef>
        <a:spcAft>
          <a:spcPts val="113"/>
        </a:spcAft>
        <a:buSzPct val="80000"/>
        <a:buFont typeface="Arial" charset="0"/>
        <a:buChar char="●"/>
        <a:defRPr sz="788" kern="1200">
          <a:solidFill>
            <a:srgbClr val="023B61"/>
          </a:solidFill>
          <a:latin typeface="+mn-lt"/>
          <a:ea typeface="+mn-ea"/>
          <a:cs typeface="+mn-cs"/>
        </a:defRPr>
      </a:lvl3pPr>
      <a:lvl4pPr marL="706339" indent="-102692" algn="l" rtl="0" eaLnBrk="1" fontAlgn="base" hangingPunct="1">
        <a:lnSpc>
          <a:spcPct val="110000"/>
        </a:lnSpc>
        <a:spcBef>
          <a:spcPts val="56"/>
        </a:spcBef>
        <a:spcAft>
          <a:spcPts val="113"/>
        </a:spcAft>
        <a:buFont typeface="Arial" charset="0"/>
        <a:buChar char="•"/>
        <a:defRPr sz="731" kern="1200">
          <a:solidFill>
            <a:srgbClr val="023B61"/>
          </a:solidFill>
          <a:latin typeface="+mn-lt"/>
          <a:ea typeface="+mn-ea"/>
          <a:cs typeface="+mn-cs"/>
        </a:defRPr>
      </a:lvl4pPr>
      <a:lvl5pPr marL="857250" indent="-103584" algn="l" rtl="0" eaLnBrk="1" fontAlgn="base" hangingPunct="1">
        <a:lnSpc>
          <a:spcPct val="110000"/>
        </a:lnSpc>
        <a:spcBef>
          <a:spcPts val="56"/>
        </a:spcBef>
        <a:spcAft>
          <a:spcPts val="113"/>
        </a:spcAft>
        <a:buFont typeface="Arial" charset="0"/>
        <a:buChar char="»"/>
        <a:defRPr sz="675" kern="1200">
          <a:solidFill>
            <a:srgbClr val="023B6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4" orient="horz" pos="1496" userDrawn="1">
          <p15:clr>
            <a:srgbClr val="F26B43"/>
          </p15:clr>
        </p15:guide>
        <p15:guide id="5" orient="horz" pos="2160" userDrawn="1">
          <p15:clr>
            <a:srgbClr val="F26B43"/>
          </p15:clr>
        </p15:guide>
        <p15:guide id="6" orient="horz" pos="499" userDrawn="1">
          <p15:clr>
            <a:srgbClr val="F26B43"/>
          </p15:clr>
        </p15:guide>
        <p15:guide id="7" pos="4224" userDrawn="1">
          <p15:clr>
            <a:srgbClr val="F26B43"/>
          </p15:clr>
        </p15:guide>
        <p15:guide id="8" pos="20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3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32.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33.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34.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39094B-B676-1367-1B68-5D629BFA2526}"/>
              </a:ext>
            </a:extLst>
          </p:cNvPr>
          <p:cNvSpPr/>
          <p:nvPr/>
        </p:nvSpPr>
        <p:spPr>
          <a:xfrm>
            <a:off x="215571" y="2657584"/>
            <a:ext cx="6493221" cy="3893374"/>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a:defRPr/>
            </a:pPr>
            <a:r>
              <a:rPr lang="de-DE" sz="1100" dirty="0">
                <a:solidFill>
                  <a:srgbClr val="003862"/>
                </a:solidFill>
              </a:rPr>
              <a:t>Melden Sie sich beim CSP an und klicken Sie auf der Startseite auf die Registerkarte </a:t>
            </a:r>
            <a:r>
              <a:rPr lang="de-DE" sz="1100" b="1" dirty="0">
                <a:solidFill>
                  <a:srgbClr val="003862"/>
                </a:solidFill>
              </a:rPr>
              <a:t>Orders</a:t>
            </a:r>
            <a:r>
              <a:rPr lang="de-DE" sz="1100" dirty="0">
                <a:solidFill>
                  <a:srgbClr val="003862"/>
                </a:solidFill>
              </a:rPr>
              <a:t>.</a:t>
            </a:r>
          </a:p>
          <a:p>
            <a:pPr marL="228600" lvl="0" indent="-228600" defTabSz="524671">
              <a:lnSpc>
                <a:spcPct val="150000"/>
              </a:lnSpc>
              <a:spcAft>
                <a:spcPts val="1800"/>
              </a:spcAft>
              <a:buClr>
                <a:srgbClr val="003862"/>
              </a:buClr>
              <a:buFont typeface="+mj-lt"/>
              <a:buAutoNum type="arabicPeriod"/>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de-DE" sz="1100" dirty="0">
              <a:solidFill>
                <a:srgbClr val="003862"/>
              </a:solidFill>
            </a:endParaRPr>
          </a:p>
          <a:p>
            <a:pPr lvl="0" defTabSz="524671">
              <a:lnSpc>
                <a:spcPct val="150000"/>
              </a:lnSpc>
              <a:spcAft>
                <a:spcPts val="1800"/>
              </a:spcAft>
              <a:buClr>
                <a:srgbClr val="003862"/>
              </a:buClr>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2"/>
              <a:defRPr/>
            </a:pPr>
            <a:r>
              <a:rPr lang="de-DE" sz="1100" dirty="0">
                <a:solidFill>
                  <a:srgbClr val="003862"/>
                </a:solidFill>
              </a:rPr>
              <a:t>Geben Sie die Bestellnummer in das Suchfeld ein.</a:t>
            </a:r>
          </a:p>
          <a:p>
            <a:pPr marL="228600" lvl="0" indent="-228600" defTabSz="524671">
              <a:lnSpc>
                <a:spcPct val="150000"/>
              </a:lnSpc>
              <a:spcAft>
                <a:spcPts val="600"/>
              </a:spcAft>
              <a:buClr>
                <a:srgbClr val="003862"/>
              </a:buClr>
              <a:buFont typeface="+mj-lt"/>
              <a:buAutoNum type="arabicPeriod"/>
              <a:defRPr/>
            </a:pPr>
            <a:endParaRPr lang="de-DE" sz="1100" dirty="0">
              <a:solidFill>
                <a:srgbClr val="003862"/>
              </a:solidFill>
            </a:endParaRPr>
          </a:p>
          <a:p>
            <a:pPr marL="228600" lvl="0" indent="-228600" defTabSz="524671">
              <a:spcAft>
                <a:spcPts val="600"/>
              </a:spcAft>
              <a:buClr>
                <a:srgbClr val="003862"/>
              </a:buClr>
              <a:buFont typeface="+mj-lt"/>
              <a:buAutoNum type="arabicPeriod"/>
              <a:defRPr/>
            </a:pPr>
            <a:endParaRPr lang="de-DE"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de-DE" sz="1200" dirty="0">
                <a:solidFill>
                  <a:srgbClr val="003862"/>
                </a:solidFill>
                <a:latin typeface="Arial" panose="020B0604020202020204" pitchFamily="34" charset="0"/>
                <a:cs typeface="Arial" panose="020B0604020202020204" pitchFamily="34" charset="0"/>
              </a:rPr>
              <a:t>Ziel dieses Dokuments ist es, einen Überblick über die Erstellung eines Service Entry Sheet im Coupa Supplier Portal zu geben.</a:t>
            </a:r>
          </a:p>
        </p:txBody>
      </p:sp>
      <p:sp>
        <p:nvSpPr>
          <p:cNvPr id="13" name="Rounded Rectangle 7">
            <a:extLst>
              <a:ext uri="{FF2B5EF4-FFF2-40B4-BE49-F238E27FC236}">
                <a16:creationId xmlns:a16="http://schemas.microsoft.com/office/drawing/2014/main" id="{4F3F482B-EB7D-6D08-15B0-B9F9F5AA8977}"/>
              </a:ext>
            </a:extLst>
          </p:cNvPr>
          <p:cNvSpPr/>
          <p:nvPr/>
        </p:nvSpPr>
        <p:spPr>
          <a:xfrm>
            <a:off x="215571" y="1368649"/>
            <a:ext cx="6473380" cy="962089"/>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3600"/>
          </a:p>
        </p:txBody>
      </p:sp>
      <p:sp>
        <p:nvSpPr>
          <p:cNvPr id="15" name="TextBox 14">
            <a:extLst>
              <a:ext uri="{FF2B5EF4-FFF2-40B4-BE49-F238E27FC236}">
                <a16:creationId xmlns:a16="http://schemas.microsoft.com/office/drawing/2014/main" id="{66AB16B3-8042-D598-4217-ADC3989B6B80}"/>
              </a:ext>
            </a:extLst>
          </p:cNvPr>
          <p:cNvSpPr txBox="1"/>
          <p:nvPr/>
        </p:nvSpPr>
        <p:spPr>
          <a:xfrm>
            <a:off x="1064830" y="1382600"/>
            <a:ext cx="5624121" cy="861774"/>
          </a:xfrm>
          <a:prstGeom prst="rect">
            <a:avLst/>
          </a:prstGeom>
          <a:noFill/>
        </p:spPr>
        <p:txBody>
          <a:bodyPr wrap="square">
            <a:spAutoFit/>
          </a:bodyPr>
          <a:lstStyle/>
          <a:p>
            <a:r>
              <a:rPr lang="de-DE" sz="1400" b="1" dirty="0">
                <a:solidFill>
                  <a:srgbClr val="003862"/>
                </a:solidFill>
                <a:latin typeface="Arial" panose="020B0604020202020204" pitchFamily="34" charset="0"/>
                <a:cs typeface="Arial" panose="020B0604020202020204" pitchFamily="34" charset="0"/>
              </a:rPr>
              <a:t>Hinweis:</a:t>
            </a:r>
          </a:p>
          <a:p>
            <a:r>
              <a:rPr lang="de-DE" sz="1200" dirty="0">
                <a:solidFill>
                  <a:srgbClr val="003862"/>
                </a:solidFill>
                <a:latin typeface="Arial" panose="020B0604020202020204" pitchFamily="34" charset="0"/>
                <a:cs typeface="Arial" panose="020B0604020202020204" pitchFamily="34" charset="0"/>
              </a:rPr>
              <a:t>Die in diesem Quick Reference Guide verwendeten Daten dienen ausschließlich zu Schulungszwecken. Verwenden Sie im Live-System bitte die Daten, die für die von Ihnen ausgeführte Transaktion spezifisch sind.</a:t>
            </a:r>
          </a:p>
        </p:txBody>
      </p:sp>
      <p:pic>
        <p:nvPicPr>
          <p:cNvPr id="3" name="Picture 2">
            <a:extLst>
              <a:ext uri="{FF2B5EF4-FFF2-40B4-BE49-F238E27FC236}">
                <a16:creationId xmlns:a16="http://schemas.microsoft.com/office/drawing/2014/main" id="{32CCA08A-AE03-D494-D055-752E6468280B}"/>
              </a:ext>
            </a:extLst>
          </p:cNvPr>
          <p:cNvPicPr preferRelativeResize="0">
            <a:picLocks noChangeAspect="1"/>
          </p:cNvPicPr>
          <p:nvPr/>
        </p:nvPicPr>
        <p:blipFill>
          <a:blip r:embed="rId4"/>
          <a:stretch>
            <a:fillRect/>
          </a:stretch>
        </p:blipFill>
        <p:spPr>
          <a:xfrm>
            <a:off x="343741" y="1430609"/>
            <a:ext cx="594200" cy="594200"/>
          </a:xfrm>
          <a:prstGeom prst="rect">
            <a:avLst/>
          </a:prstGeom>
        </p:spPr>
      </p:pic>
      <p:pic>
        <p:nvPicPr>
          <p:cNvPr id="4" name="Picture 3">
            <a:extLst>
              <a:ext uri="{FF2B5EF4-FFF2-40B4-BE49-F238E27FC236}">
                <a16:creationId xmlns:a16="http://schemas.microsoft.com/office/drawing/2014/main" id="{BA832F93-5858-2408-FEBD-3084FCA081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1978" y="2965361"/>
            <a:ext cx="4794044" cy="2616853"/>
          </a:xfrm>
          <a:prstGeom prst="rect">
            <a:avLst/>
          </a:prstGeom>
          <a:noFill/>
          <a:ln w="12700">
            <a:solidFill>
              <a:schemeClr val="accent1"/>
            </a:solidFill>
          </a:ln>
        </p:spPr>
      </p:pic>
      <p:sp>
        <p:nvSpPr>
          <p:cNvPr id="10" name="Rectangle 9">
            <a:extLst>
              <a:ext uri="{FF2B5EF4-FFF2-40B4-BE49-F238E27FC236}">
                <a16:creationId xmlns:a16="http://schemas.microsoft.com/office/drawing/2014/main" id="{60DC9990-140B-D6D2-0D36-300A49A748E6}"/>
              </a:ext>
            </a:extLst>
          </p:cNvPr>
          <p:cNvSpPr/>
          <p:nvPr/>
        </p:nvSpPr>
        <p:spPr>
          <a:xfrm>
            <a:off x="2166306" y="3495534"/>
            <a:ext cx="276793" cy="15287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2" name="Oval 11">
            <a:extLst>
              <a:ext uri="{FF2B5EF4-FFF2-40B4-BE49-F238E27FC236}">
                <a16:creationId xmlns:a16="http://schemas.microsoft.com/office/drawing/2014/main" id="{DBA17D92-AA05-8481-D243-D96E6CB11388}"/>
              </a:ext>
            </a:extLst>
          </p:cNvPr>
          <p:cNvSpPr/>
          <p:nvPr/>
        </p:nvSpPr>
        <p:spPr>
          <a:xfrm>
            <a:off x="1964854" y="3322999"/>
            <a:ext cx="242727" cy="248973"/>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1</a:t>
            </a:r>
          </a:p>
        </p:txBody>
      </p:sp>
      <p:pic>
        <p:nvPicPr>
          <p:cNvPr id="18" name="Picture 17">
            <a:extLst>
              <a:ext uri="{FF2B5EF4-FFF2-40B4-BE49-F238E27FC236}">
                <a16:creationId xmlns:a16="http://schemas.microsoft.com/office/drawing/2014/main" id="{FB683596-02DA-86D7-6834-6BA3CEA87CA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1174" y="6019010"/>
            <a:ext cx="4804848" cy="2706057"/>
          </a:xfrm>
          <a:prstGeom prst="rect">
            <a:avLst/>
          </a:prstGeom>
          <a:noFill/>
          <a:ln w="12700">
            <a:solidFill>
              <a:srgbClr val="003862"/>
            </a:solidFill>
          </a:ln>
        </p:spPr>
      </p:pic>
      <p:sp>
        <p:nvSpPr>
          <p:cNvPr id="20" name="Rectangle 19">
            <a:extLst>
              <a:ext uri="{FF2B5EF4-FFF2-40B4-BE49-F238E27FC236}">
                <a16:creationId xmlns:a16="http://schemas.microsoft.com/office/drawing/2014/main" id="{CE677B06-F3FF-6F27-A8FA-0889EDC86581}"/>
              </a:ext>
            </a:extLst>
          </p:cNvPr>
          <p:cNvSpPr/>
          <p:nvPr/>
        </p:nvSpPr>
        <p:spPr>
          <a:xfrm>
            <a:off x="4344409" y="7775351"/>
            <a:ext cx="460812" cy="17753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24" name="Oval 23">
            <a:extLst>
              <a:ext uri="{FF2B5EF4-FFF2-40B4-BE49-F238E27FC236}">
                <a16:creationId xmlns:a16="http://schemas.microsoft.com/office/drawing/2014/main" id="{A1EDE399-4356-6033-D10C-53CB2B126B28}"/>
              </a:ext>
            </a:extLst>
          </p:cNvPr>
          <p:cNvSpPr/>
          <p:nvPr/>
        </p:nvSpPr>
        <p:spPr>
          <a:xfrm>
            <a:off x="4101682" y="7615146"/>
            <a:ext cx="242727" cy="248973"/>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2</a:t>
            </a:r>
          </a:p>
        </p:txBody>
      </p:sp>
      <p:sp>
        <p:nvSpPr>
          <p:cNvPr id="25" name="TextBox 24">
            <a:extLst>
              <a:ext uri="{FF2B5EF4-FFF2-40B4-BE49-F238E27FC236}">
                <a16:creationId xmlns:a16="http://schemas.microsoft.com/office/drawing/2014/main" id="{ACD33A7B-464E-541B-5D5C-EC93BB87440B}"/>
              </a:ext>
            </a:extLst>
          </p:cNvPr>
          <p:cNvSpPr txBox="1"/>
          <p:nvPr/>
        </p:nvSpPr>
        <p:spPr>
          <a:xfrm>
            <a:off x="205650" y="2373393"/>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Beim CSP anmelden und Bestellung suchen</a:t>
            </a:r>
          </a:p>
        </p:txBody>
      </p:sp>
    </p:spTree>
    <p:custDataLst>
      <p:tags r:id="rId1"/>
    </p:custDataLst>
    <p:extLst>
      <p:ext uri="{BB962C8B-B14F-4D97-AF65-F5344CB8AC3E}">
        <p14:creationId xmlns:p14="http://schemas.microsoft.com/office/powerpoint/2010/main" val="420667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3615798"/>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3"/>
              <a:defRPr/>
            </a:pPr>
            <a:r>
              <a:rPr lang="de-DE" sz="1100" dirty="0">
                <a:solidFill>
                  <a:srgbClr val="003862"/>
                </a:solidFill>
              </a:rPr>
              <a:t>Klicken Sie auf das Suchsymbol, um die Suche auszuführen.</a:t>
            </a:r>
          </a:p>
          <a:p>
            <a:pPr marL="228600" lvl="0" indent="-228600" defTabSz="524671">
              <a:lnSpc>
                <a:spcPct val="150000"/>
              </a:lnSpc>
              <a:spcAft>
                <a:spcPts val="1800"/>
              </a:spcAft>
              <a:buClr>
                <a:srgbClr val="003862"/>
              </a:buClr>
              <a:buFont typeface="+mj-lt"/>
              <a:buAutoNum type="arabicPeriod" startAt="3"/>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r>
              <a:rPr lang="de-DE" sz="1100" dirty="0">
                <a:solidFill>
                  <a:srgbClr val="003862"/>
                </a:solidFill>
              </a:rPr>
              <a:t>Ein Entwurf eines Service Entry Sheet wird geöffnet. Klicken Sie auf das </a:t>
            </a:r>
            <a:r>
              <a:rPr lang="de-DE" sz="1100" b="1" dirty="0">
                <a:solidFill>
                  <a:srgbClr val="003862"/>
                </a:solidFill>
              </a:rPr>
              <a:t>Kalender</a:t>
            </a:r>
            <a:r>
              <a:rPr lang="de-DE" sz="1100" dirty="0">
                <a:solidFill>
                  <a:srgbClr val="003862"/>
                </a:solidFill>
              </a:rPr>
              <a:t>-Symbol, um das </a:t>
            </a:r>
            <a:r>
              <a:rPr lang="de-DE" sz="1100" b="1" dirty="0">
                <a:solidFill>
                  <a:srgbClr val="003862"/>
                </a:solidFill>
              </a:rPr>
              <a:t>Completion Date</a:t>
            </a:r>
            <a:r>
              <a:rPr lang="de-DE" sz="1100" dirty="0">
                <a:solidFill>
                  <a:srgbClr val="003862"/>
                </a:solidFill>
              </a:rPr>
              <a:t> auszuwählen.</a:t>
            </a: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de-DE" sz="1200" dirty="0">
                <a:solidFill>
                  <a:srgbClr val="003862"/>
                </a:solidFill>
                <a:latin typeface="Arial" panose="020B0604020202020204" pitchFamily="34" charset="0"/>
                <a:cs typeface="Arial" panose="020B0604020202020204" pitchFamily="34" charset="0"/>
              </a:rPr>
              <a:t>.</a:t>
            </a:r>
          </a:p>
          <a:p>
            <a:endParaRPr lang="de-DE"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Beim CSP anmelden und Bestellung suchen</a:t>
            </a:r>
          </a:p>
        </p:txBody>
      </p:sp>
      <p:sp>
        <p:nvSpPr>
          <p:cNvPr id="30" name="Rectangle 29">
            <a:extLst>
              <a:ext uri="{FF2B5EF4-FFF2-40B4-BE49-F238E27FC236}">
                <a16:creationId xmlns:a16="http://schemas.microsoft.com/office/drawing/2014/main" id="{38A720F7-63E8-FB56-D705-D57515D9DA2E}"/>
              </a:ext>
            </a:extLst>
          </p:cNvPr>
          <p:cNvSpPr/>
          <p:nvPr/>
        </p:nvSpPr>
        <p:spPr>
          <a:xfrm>
            <a:off x="4196865" y="3752464"/>
            <a:ext cx="180333" cy="13175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pic>
        <p:nvPicPr>
          <p:cNvPr id="2" name="Picture 1">
            <a:extLst>
              <a:ext uri="{FF2B5EF4-FFF2-40B4-BE49-F238E27FC236}">
                <a16:creationId xmlns:a16="http://schemas.microsoft.com/office/drawing/2014/main" id="{6D66980B-CC33-E90F-F820-0764059422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857" y="1789822"/>
            <a:ext cx="5210285" cy="2934395"/>
          </a:xfrm>
          <a:prstGeom prst="rect">
            <a:avLst/>
          </a:prstGeom>
          <a:noFill/>
          <a:ln w="12700">
            <a:solidFill>
              <a:srgbClr val="003862"/>
            </a:solidFill>
          </a:ln>
        </p:spPr>
      </p:pic>
      <p:sp>
        <p:nvSpPr>
          <p:cNvPr id="12" name="Oval 11">
            <a:extLst>
              <a:ext uri="{FF2B5EF4-FFF2-40B4-BE49-F238E27FC236}">
                <a16:creationId xmlns:a16="http://schemas.microsoft.com/office/drawing/2014/main" id="{9FF638D4-758D-0CA7-36C1-C28A047ACBC7}"/>
              </a:ext>
            </a:extLst>
          </p:cNvPr>
          <p:cNvSpPr/>
          <p:nvPr/>
        </p:nvSpPr>
        <p:spPr>
          <a:xfrm>
            <a:off x="4646344" y="3932985"/>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3</a:t>
            </a:r>
          </a:p>
        </p:txBody>
      </p:sp>
      <p:sp>
        <p:nvSpPr>
          <p:cNvPr id="10" name="Rectangle 9">
            <a:extLst>
              <a:ext uri="{FF2B5EF4-FFF2-40B4-BE49-F238E27FC236}">
                <a16:creationId xmlns:a16="http://schemas.microsoft.com/office/drawing/2014/main" id="{A65320F3-0FB4-97BA-CA57-12F0C8E15367}"/>
              </a:ext>
            </a:extLst>
          </p:cNvPr>
          <p:cNvSpPr/>
          <p:nvPr/>
        </p:nvSpPr>
        <p:spPr>
          <a:xfrm>
            <a:off x="4842867" y="4179916"/>
            <a:ext cx="184883" cy="12858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pic>
        <p:nvPicPr>
          <p:cNvPr id="9" name="Picture 8">
            <a:extLst>
              <a:ext uri="{FF2B5EF4-FFF2-40B4-BE49-F238E27FC236}">
                <a16:creationId xmlns:a16="http://schemas.microsoft.com/office/drawing/2014/main" id="{6D15D07C-1F41-3E4C-76BF-6FFC82A1B95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3857" y="5405620"/>
            <a:ext cx="5331401" cy="3002606"/>
          </a:xfrm>
          <a:prstGeom prst="rect">
            <a:avLst/>
          </a:prstGeom>
          <a:noFill/>
          <a:ln w="12700">
            <a:solidFill>
              <a:srgbClr val="003862"/>
            </a:solidFill>
          </a:ln>
        </p:spPr>
      </p:pic>
      <p:sp>
        <p:nvSpPr>
          <p:cNvPr id="11" name="Oval 10">
            <a:extLst>
              <a:ext uri="{FF2B5EF4-FFF2-40B4-BE49-F238E27FC236}">
                <a16:creationId xmlns:a16="http://schemas.microsoft.com/office/drawing/2014/main" id="{CD2475F5-7801-868E-2FEF-7A02DFE231C6}"/>
              </a:ext>
            </a:extLst>
          </p:cNvPr>
          <p:cNvSpPr/>
          <p:nvPr/>
        </p:nvSpPr>
        <p:spPr>
          <a:xfrm>
            <a:off x="4509184" y="7449538"/>
            <a:ext cx="274320" cy="271281"/>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4</a:t>
            </a:r>
          </a:p>
        </p:txBody>
      </p:sp>
      <p:sp>
        <p:nvSpPr>
          <p:cNvPr id="13" name="Rectangle 12">
            <a:extLst>
              <a:ext uri="{FF2B5EF4-FFF2-40B4-BE49-F238E27FC236}">
                <a16:creationId xmlns:a16="http://schemas.microsoft.com/office/drawing/2014/main" id="{8AE7B09F-4C63-5C39-1CFB-142E4EE5481C}"/>
              </a:ext>
            </a:extLst>
          </p:cNvPr>
          <p:cNvSpPr/>
          <p:nvPr/>
        </p:nvSpPr>
        <p:spPr>
          <a:xfrm>
            <a:off x="4767072" y="7696435"/>
            <a:ext cx="1345124" cy="27128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392616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3615798"/>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5"/>
              <a:defRPr/>
            </a:pPr>
            <a:r>
              <a:rPr lang="de-DE" sz="1100" dirty="0">
                <a:solidFill>
                  <a:srgbClr val="003862"/>
                </a:solidFill>
              </a:rPr>
              <a:t>Geben Sie eine </a:t>
            </a:r>
            <a:r>
              <a:rPr lang="de-DE" sz="1100" b="1" dirty="0">
                <a:solidFill>
                  <a:srgbClr val="003862"/>
                </a:solidFill>
              </a:rPr>
              <a:t>Description</a:t>
            </a:r>
            <a:r>
              <a:rPr lang="de-DE" sz="1100" dirty="0">
                <a:solidFill>
                  <a:srgbClr val="003862"/>
                </a:solidFill>
              </a:rPr>
              <a:t> der erbrachten Leistung ein.</a:t>
            </a:r>
          </a:p>
          <a:p>
            <a:pPr marL="228600" lvl="0" indent="-228600" defTabSz="524671">
              <a:lnSpc>
                <a:spcPct val="150000"/>
              </a:lnSpc>
              <a:spcAft>
                <a:spcPts val="1800"/>
              </a:spcAft>
              <a:buClr>
                <a:srgbClr val="003862"/>
              </a:buClr>
              <a:buFont typeface="+mj-lt"/>
              <a:buAutoNum type="arabicPeriod" startAt="5"/>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r>
              <a:rPr lang="de-DE" sz="1100" dirty="0">
                <a:solidFill>
                  <a:srgbClr val="003862"/>
                </a:solidFill>
              </a:rPr>
              <a:t>Geben Sie </a:t>
            </a:r>
            <a:r>
              <a:rPr lang="de-DE" sz="1100" b="1" dirty="0">
                <a:solidFill>
                  <a:srgbClr val="003862"/>
                </a:solidFill>
              </a:rPr>
              <a:t>Price, Quantity und UOM</a:t>
            </a:r>
            <a:r>
              <a:rPr lang="de-DE" sz="1100" dirty="0">
                <a:solidFill>
                  <a:srgbClr val="003862"/>
                </a:solidFill>
              </a:rPr>
              <a:t> ein.</a:t>
            </a:r>
          </a:p>
        </p:txBody>
      </p:sp>
      <p:pic>
        <p:nvPicPr>
          <p:cNvPr id="3" name="Picture 2">
            <a:extLst>
              <a:ext uri="{FF2B5EF4-FFF2-40B4-BE49-F238E27FC236}">
                <a16:creationId xmlns:a16="http://schemas.microsoft.com/office/drawing/2014/main" id="{2F4E6136-C963-86F4-48C3-73A6850450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9561" y="1723617"/>
            <a:ext cx="5158873" cy="2905440"/>
          </a:xfrm>
          <a:prstGeom prst="rect">
            <a:avLst/>
          </a:prstGeom>
          <a:noFill/>
          <a:ln w="12700">
            <a:solidFill>
              <a:srgbClr val="003862"/>
            </a:solidFill>
          </a:ln>
        </p:spPr>
      </p:pic>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de-DE" sz="1200" dirty="0">
                <a:solidFill>
                  <a:srgbClr val="003862"/>
                </a:solidFill>
                <a:latin typeface="Arial" panose="020B0604020202020204" pitchFamily="34" charset="0"/>
                <a:cs typeface="Arial" panose="020B0604020202020204" pitchFamily="34" charset="0"/>
              </a:rPr>
              <a:t>.</a:t>
            </a:r>
          </a:p>
          <a:p>
            <a:endParaRPr lang="de-DE"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Leistungsdetails eingeben</a:t>
            </a:r>
          </a:p>
        </p:txBody>
      </p:sp>
      <p:sp>
        <p:nvSpPr>
          <p:cNvPr id="12" name="Oval 11">
            <a:extLst>
              <a:ext uri="{FF2B5EF4-FFF2-40B4-BE49-F238E27FC236}">
                <a16:creationId xmlns:a16="http://schemas.microsoft.com/office/drawing/2014/main" id="{9FF638D4-758D-0CA7-36C1-C28A047ACBC7}"/>
              </a:ext>
            </a:extLst>
          </p:cNvPr>
          <p:cNvSpPr/>
          <p:nvPr/>
        </p:nvSpPr>
        <p:spPr>
          <a:xfrm>
            <a:off x="1061393" y="3161419"/>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5</a:t>
            </a:r>
          </a:p>
        </p:txBody>
      </p:sp>
      <p:sp>
        <p:nvSpPr>
          <p:cNvPr id="10" name="Rectangle 9">
            <a:extLst>
              <a:ext uri="{FF2B5EF4-FFF2-40B4-BE49-F238E27FC236}">
                <a16:creationId xmlns:a16="http://schemas.microsoft.com/office/drawing/2014/main" id="{A65320F3-0FB4-97BA-CA57-12F0C8E15367}"/>
              </a:ext>
            </a:extLst>
          </p:cNvPr>
          <p:cNvSpPr/>
          <p:nvPr/>
        </p:nvSpPr>
        <p:spPr>
          <a:xfrm>
            <a:off x="1335713" y="3359217"/>
            <a:ext cx="1609316" cy="27432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pic>
        <p:nvPicPr>
          <p:cNvPr id="4" name="Picture 3">
            <a:extLst>
              <a:ext uri="{FF2B5EF4-FFF2-40B4-BE49-F238E27FC236}">
                <a16:creationId xmlns:a16="http://schemas.microsoft.com/office/drawing/2014/main" id="{7DA9D7BE-5433-5759-6791-86D5E587D2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9561" y="5296162"/>
            <a:ext cx="5215315" cy="2937229"/>
          </a:xfrm>
          <a:prstGeom prst="rect">
            <a:avLst/>
          </a:prstGeom>
          <a:noFill/>
          <a:ln w="12700">
            <a:solidFill>
              <a:srgbClr val="003862"/>
            </a:solidFill>
          </a:ln>
        </p:spPr>
      </p:pic>
      <p:sp>
        <p:nvSpPr>
          <p:cNvPr id="5" name="Oval 4">
            <a:extLst>
              <a:ext uri="{FF2B5EF4-FFF2-40B4-BE49-F238E27FC236}">
                <a16:creationId xmlns:a16="http://schemas.microsoft.com/office/drawing/2014/main" id="{CD2475F5-7801-868E-2FEF-7A02DFE231C6}"/>
              </a:ext>
            </a:extLst>
          </p:cNvPr>
          <p:cNvSpPr/>
          <p:nvPr/>
        </p:nvSpPr>
        <p:spPr>
          <a:xfrm>
            <a:off x="2923033" y="6629135"/>
            <a:ext cx="274320" cy="271281"/>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6</a:t>
            </a:r>
          </a:p>
        </p:txBody>
      </p:sp>
      <p:sp>
        <p:nvSpPr>
          <p:cNvPr id="7" name="Rectangle 6">
            <a:extLst>
              <a:ext uri="{FF2B5EF4-FFF2-40B4-BE49-F238E27FC236}">
                <a16:creationId xmlns:a16="http://schemas.microsoft.com/office/drawing/2014/main" id="{8AE7B09F-4C63-5C39-1CFB-142E4EE5481C}"/>
              </a:ext>
            </a:extLst>
          </p:cNvPr>
          <p:cNvSpPr/>
          <p:nvPr/>
        </p:nvSpPr>
        <p:spPr>
          <a:xfrm>
            <a:off x="3060193" y="6840588"/>
            <a:ext cx="1954028" cy="12305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386019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3615798"/>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7"/>
              <a:defRPr/>
            </a:pPr>
            <a:r>
              <a:rPr lang="de-DE" sz="1100" dirty="0">
                <a:solidFill>
                  <a:srgbClr val="003862"/>
                </a:solidFill>
              </a:rPr>
              <a:t>Geben Sie einen </a:t>
            </a:r>
            <a:r>
              <a:rPr lang="de-DE" sz="1100" b="1" dirty="0">
                <a:solidFill>
                  <a:srgbClr val="003862"/>
                </a:solidFill>
              </a:rPr>
              <a:t>Comment</a:t>
            </a:r>
            <a:r>
              <a:rPr lang="de-DE" sz="1100" dirty="0">
                <a:solidFill>
                  <a:srgbClr val="003862"/>
                </a:solidFill>
              </a:rPr>
              <a:t> ein, wenn Sie zusammen mit der Leistungserfassung einen an Sasol senden möchten.</a:t>
            </a:r>
          </a:p>
          <a:p>
            <a:pPr marL="228600" lvl="0" indent="-228600" defTabSz="524671">
              <a:lnSpc>
                <a:spcPct val="150000"/>
              </a:lnSpc>
              <a:spcAft>
                <a:spcPts val="1800"/>
              </a:spcAft>
              <a:buClr>
                <a:srgbClr val="003862"/>
              </a:buClr>
              <a:buFont typeface="+mj-lt"/>
              <a:buAutoNum type="arabicPeriod" startAt="7"/>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r>
              <a:rPr lang="de-DE" sz="1100" dirty="0">
                <a:solidFill>
                  <a:srgbClr val="003862"/>
                </a:solidFill>
              </a:rPr>
              <a:t>Klicken Sie auf </a:t>
            </a:r>
            <a:r>
              <a:rPr lang="de-DE" sz="1100" b="1" dirty="0">
                <a:solidFill>
                  <a:srgbClr val="003862"/>
                </a:solidFill>
              </a:rPr>
              <a:t>Submit.</a:t>
            </a:r>
            <a:endParaRPr lang="de-DE"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de-DE" sz="1200" dirty="0">
                <a:solidFill>
                  <a:srgbClr val="003862"/>
                </a:solidFill>
                <a:latin typeface="Arial" panose="020B0604020202020204" pitchFamily="34" charset="0"/>
                <a:cs typeface="Arial" panose="020B0604020202020204" pitchFamily="34" charset="0"/>
              </a:rPr>
              <a:t>.</a:t>
            </a:r>
          </a:p>
          <a:p>
            <a:endParaRPr lang="de-DE"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Service Entry Sheet einreichen</a:t>
            </a:r>
          </a:p>
        </p:txBody>
      </p:sp>
      <p:pic>
        <p:nvPicPr>
          <p:cNvPr id="2" name="Picture 1">
            <a:extLst>
              <a:ext uri="{FF2B5EF4-FFF2-40B4-BE49-F238E27FC236}">
                <a16:creationId xmlns:a16="http://schemas.microsoft.com/office/drawing/2014/main" id="{C604EB07-B0C6-986F-BEF3-888A234094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9113" y="2021138"/>
            <a:ext cx="5103859" cy="2874457"/>
          </a:xfrm>
          <a:prstGeom prst="rect">
            <a:avLst/>
          </a:prstGeom>
          <a:noFill/>
          <a:ln w="12700">
            <a:solidFill>
              <a:srgbClr val="003862"/>
            </a:solidFill>
          </a:ln>
        </p:spPr>
      </p:pic>
      <p:sp>
        <p:nvSpPr>
          <p:cNvPr id="8" name="Oval 7">
            <a:extLst>
              <a:ext uri="{FF2B5EF4-FFF2-40B4-BE49-F238E27FC236}">
                <a16:creationId xmlns:a16="http://schemas.microsoft.com/office/drawing/2014/main" id="{9FF638D4-758D-0CA7-36C1-C28A047ACBC7}"/>
              </a:ext>
            </a:extLst>
          </p:cNvPr>
          <p:cNvSpPr/>
          <p:nvPr/>
        </p:nvSpPr>
        <p:spPr>
          <a:xfrm>
            <a:off x="964669" y="3197707"/>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7</a:t>
            </a:r>
          </a:p>
        </p:txBody>
      </p:sp>
      <p:sp>
        <p:nvSpPr>
          <p:cNvPr id="9" name="Rectangle 8">
            <a:extLst>
              <a:ext uri="{FF2B5EF4-FFF2-40B4-BE49-F238E27FC236}">
                <a16:creationId xmlns:a16="http://schemas.microsoft.com/office/drawing/2014/main" id="{A65320F3-0FB4-97BA-CA57-12F0C8E15367}"/>
              </a:ext>
            </a:extLst>
          </p:cNvPr>
          <p:cNvSpPr/>
          <p:nvPr/>
        </p:nvSpPr>
        <p:spPr>
          <a:xfrm>
            <a:off x="1112164" y="3472027"/>
            <a:ext cx="1192222" cy="79782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pic>
        <p:nvPicPr>
          <p:cNvPr id="11" name="Picture 10">
            <a:extLst>
              <a:ext uri="{FF2B5EF4-FFF2-40B4-BE49-F238E27FC236}">
                <a16:creationId xmlns:a16="http://schemas.microsoft.com/office/drawing/2014/main" id="{6654C35A-15A7-A760-871D-B981B97D0E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5322" y="5313299"/>
            <a:ext cx="5427356" cy="3056648"/>
          </a:xfrm>
          <a:prstGeom prst="rect">
            <a:avLst/>
          </a:prstGeom>
          <a:noFill/>
          <a:ln w="12700">
            <a:solidFill>
              <a:srgbClr val="003862"/>
            </a:solidFill>
          </a:ln>
        </p:spPr>
      </p:pic>
      <p:sp>
        <p:nvSpPr>
          <p:cNvPr id="13" name="Oval 12">
            <a:extLst>
              <a:ext uri="{FF2B5EF4-FFF2-40B4-BE49-F238E27FC236}">
                <a16:creationId xmlns:a16="http://schemas.microsoft.com/office/drawing/2014/main" id="{CD2475F5-7801-868E-2FEF-7A02DFE231C6}"/>
              </a:ext>
            </a:extLst>
          </p:cNvPr>
          <p:cNvSpPr/>
          <p:nvPr/>
        </p:nvSpPr>
        <p:spPr>
          <a:xfrm>
            <a:off x="5014263" y="7317307"/>
            <a:ext cx="274320" cy="271281"/>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6</a:t>
            </a:r>
          </a:p>
        </p:txBody>
      </p:sp>
      <p:sp>
        <p:nvSpPr>
          <p:cNvPr id="14" name="Rectangle 13">
            <a:extLst>
              <a:ext uri="{FF2B5EF4-FFF2-40B4-BE49-F238E27FC236}">
                <a16:creationId xmlns:a16="http://schemas.microsoft.com/office/drawing/2014/main" id="{8AE7B09F-4C63-5C39-1CFB-142E4EE5481C}"/>
              </a:ext>
            </a:extLst>
          </p:cNvPr>
          <p:cNvSpPr/>
          <p:nvPr/>
        </p:nvSpPr>
        <p:spPr>
          <a:xfrm>
            <a:off x="5288583" y="7561812"/>
            <a:ext cx="418771" cy="21907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220522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3615798"/>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9"/>
              <a:defRPr/>
            </a:pPr>
            <a:r>
              <a:rPr lang="de-DE" sz="1100" dirty="0">
                <a:solidFill>
                  <a:srgbClr val="003862"/>
                </a:solidFill>
              </a:rPr>
              <a:t>Klicken Sie im Pop-up erneut auf </a:t>
            </a:r>
            <a:r>
              <a:rPr lang="de-DE" sz="1100" b="1" dirty="0">
                <a:solidFill>
                  <a:srgbClr val="003862"/>
                </a:solidFill>
              </a:rPr>
              <a:t>Submit</a:t>
            </a:r>
            <a:r>
              <a:rPr lang="de-DE" sz="1100" dirty="0">
                <a:solidFill>
                  <a:srgbClr val="003862"/>
                </a:solidFill>
              </a:rPr>
              <a:t>, um die Einreichung zu bestätigen.</a:t>
            </a:r>
          </a:p>
          <a:p>
            <a:pPr marL="228600" lvl="0" indent="-228600" defTabSz="524671">
              <a:lnSpc>
                <a:spcPct val="150000"/>
              </a:lnSpc>
              <a:spcAft>
                <a:spcPts val="1800"/>
              </a:spcAft>
              <a:buClr>
                <a:srgbClr val="003862"/>
              </a:buClr>
              <a:buFont typeface="+mj-lt"/>
              <a:buAutoNum type="arabicPeriod" startAt="9"/>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r>
              <a:rPr lang="de-DE" sz="1100" dirty="0">
                <a:solidFill>
                  <a:srgbClr val="003862"/>
                </a:solidFill>
              </a:rPr>
              <a:t>Ihr</a:t>
            </a:r>
            <a:r>
              <a:rPr lang="de-DE" sz="1100" b="1" dirty="0">
                <a:solidFill>
                  <a:srgbClr val="003862"/>
                </a:solidFill>
              </a:rPr>
              <a:t> Service Entry Sheet </a:t>
            </a:r>
            <a:r>
              <a:rPr lang="de-DE" sz="1100" dirty="0">
                <a:solidFill>
                  <a:srgbClr val="003862"/>
                </a:solidFill>
              </a:rPr>
              <a:t>wurde in Coupa eingereicht.</a:t>
            </a: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de-DE" sz="1200" dirty="0">
                <a:solidFill>
                  <a:srgbClr val="003862"/>
                </a:solidFill>
                <a:latin typeface="Arial" panose="020B0604020202020204" pitchFamily="34" charset="0"/>
                <a:cs typeface="Arial" panose="020B0604020202020204" pitchFamily="34" charset="0"/>
              </a:rPr>
              <a:t>.</a:t>
            </a:r>
          </a:p>
          <a:p>
            <a:endParaRPr lang="de-DE"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Service Entry Sheet einreichen</a:t>
            </a:r>
          </a:p>
        </p:txBody>
      </p:sp>
      <p:pic>
        <p:nvPicPr>
          <p:cNvPr id="3" name="Picture 2">
            <a:extLst>
              <a:ext uri="{FF2B5EF4-FFF2-40B4-BE49-F238E27FC236}">
                <a16:creationId xmlns:a16="http://schemas.microsoft.com/office/drawing/2014/main" id="{CC16C752-B9DC-B7C6-8CB7-34F779F2FD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0970" y="1739728"/>
            <a:ext cx="5296060" cy="2982703"/>
          </a:xfrm>
          <a:prstGeom prst="rect">
            <a:avLst/>
          </a:prstGeom>
          <a:noFill/>
          <a:ln w="12700">
            <a:solidFill>
              <a:srgbClr val="003862"/>
            </a:solidFill>
          </a:ln>
        </p:spPr>
      </p:pic>
      <p:sp>
        <p:nvSpPr>
          <p:cNvPr id="4" name="Oval 3">
            <a:extLst>
              <a:ext uri="{FF2B5EF4-FFF2-40B4-BE49-F238E27FC236}">
                <a16:creationId xmlns:a16="http://schemas.microsoft.com/office/drawing/2014/main" id="{9FF638D4-758D-0CA7-36C1-C28A047ACBC7}"/>
              </a:ext>
            </a:extLst>
          </p:cNvPr>
          <p:cNvSpPr/>
          <p:nvPr/>
        </p:nvSpPr>
        <p:spPr>
          <a:xfrm>
            <a:off x="4278911" y="324327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9</a:t>
            </a:r>
          </a:p>
        </p:txBody>
      </p:sp>
      <p:sp>
        <p:nvSpPr>
          <p:cNvPr id="5" name="Rectangle 4">
            <a:extLst>
              <a:ext uri="{FF2B5EF4-FFF2-40B4-BE49-F238E27FC236}">
                <a16:creationId xmlns:a16="http://schemas.microsoft.com/office/drawing/2014/main" id="{A65320F3-0FB4-97BA-CA57-12F0C8E15367}"/>
              </a:ext>
            </a:extLst>
          </p:cNvPr>
          <p:cNvSpPr/>
          <p:nvPr/>
        </p:nvSpPr>
        <p:spPr>
          <a:xfrm>
            <a:off x="3944103" y="3465094"/>
            <a:ext cx="471968" cy="18031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pic>
        <p:nvPicPr>
          <p:cNvPr id="7" name="Picture 6">
            <a:extLst>
              <a:ext uri="{FF2B5EF4-FFF2-40B4-BE49-F238E27FC236}">
                <a16:creationId xmlns:a16="http://schemas.microsoft.com/office/drawing/2014/main" id="{A7425FC4-D01F-42FE-A8A7-A429CB53BF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1778" y="5260801"/>
            <a:ext cx="5574443" cy="3139487"/>
          </a:xfrm>
          <a:prstGeom prst="rect">
            <a:avLst/>
          </a:prstGeom>
          <a:noFill/>
          <a:ln w="12700">
            <a:solidFill>
              <a:srgbClr val="003862"/>
            </a:solidFill>
          </a:ln>
        </p:spPr>
      </p:pic>
    </p:spTree>
    <p:custDataLst>
      <p:tags r:id="rId1"/>
    </p:custDataLst>
    <p:extLst>
      <p:ext uri="{BB962C8B-B14F-4D97-AF65-F5344CB8AC3E}">
        <p14:creationId xmlns:p14="http://schemas.microsoft.com/office/powerpoint/2010/main" val="3078925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SECTOMILLISECCONVERTED" val="1"/>
  <p:tag name="MMPROD_NEXTUNIQUEID" val="10010"/>
  <p:tag name="MMPROD_UIDATA" val="&lt;database version=&quot;11.0&quot;&gt;&lt;object type=&quot;1&quot; unique_id=&quot;10001&quot;&gt;&lt;object type=&quot;2&quot; unique_id=&quot;1579349&quot;&gt;&lt;object type=&quot;3&quot; unique_id=&quot;1579350&quot;&gt;&lt;property id=&quot;20148&quot; value=&quot;5&quot;/&gt;&lt;property id=&quot;20300&quot; value=&quot;Slide 1&quot;/&gt;&lt;property id=&quot;20307&quot; value=&quot;280&quot;/&gt;&lt;/object&gt;&lt;object type=&quot;3&quot; unique_id=&quot;1606408&quot;&gt;&lt;property id=&quot;20148&quot; value=&quot;5&quot;/&gt;&lt;property id=&quot;20300&quot; value=&quot;Slide 2&quot;/&gt;&lt;property id=&quot;20307&quot; value=&quot;281&quot;/&gt;&lt;/object&gt;&lt;/object&gt;&lt;object type=&quot;8&quot; unique_id=&quot;1579353&quot;&gt;&lt;/object&gt;&lt;/object&gt;&lt;/database&gt;"/>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4.xml><?xml version="1.0" encoding="utf-8"?>
<p:tagLst xmlns:a="http://schemas.openxmlformats.org/drawingml/2006/main" xmlns:r="http://schemas.openxmlformats.org/officeDocument/2006/relationships" xmlns:p="http://schemas.openxmlformats.org/presentationml/2006/main">
  <p:tag name="AS_UNIQUEID" val="2803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7.xml><?xml version="1.0" encoding="utf-8"?>
<p:tagLst xmlns:a="http://schemas.openxmlformats.org/drawingml/2006/main" xmlns:r="http://schemas.openxmlformats.org/officeDocument/2006/relationships" xmlns:p="http://schemas.openxmlformats.org/presentationml/2006/main">
  <p:tag name="AS_UNIQUEID" val="2803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theme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D1E6F3"/>
        </a:accent1>
        <a:accent2>
          <a:srgbClr val="7DC8FF"/>
        </a:accent2>
        <a:accent3>
          <a:srgbClr val="1C9EFF"/>
        </a:accent3>
        <a:accent4>
          <a:srgbClr val="0070C0"/>
        </a:accent4>
        <a:accent5>
          <a:srgbClr val="FF6600"/>
        </a:accent5>
        <a:accent6>
          <a:srgbClr val="808080"/>
        </a:accent6>
        <a:hlink>
          <a:srgbClr val="1C9EFF"/>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57B494C7-886F-4754-A362-ACC8F1227519}" vid="{FE332A69-C600-45C6-90B2-74B0ACD7A9DB}"/>
    </a:ext>
  </a:extLst>
</a:theme>
</file>

<file path=ppt/theme/theme2.xml><?xml version="1.0" encoding="utf-8"?>
<a:theme xmlns:a="http://schemas.openxmlformats.org/drawingml/2006/main" name="Theme2">
  <a:themeElements>
    <a:clrScheme name="Sasol 1">
      <a:dk1>
        <a:srgbClr val="000000"/>
      </a:dk1>
      <a:lt1>
        <a:srgbClr val="FFFFFF"/>
      </a:lt1>
      <a:dk2>
        <a:srgbClr val="96A7B0"/>
      </a:dk2>
      <a:lt2>
        <a:srgbClr val="D5D7D7"/>
      </a:lt2>
      <a:accent1>
        <a:srgbClr val="04284D"/>
      </a:accent1>
      <a:accent2>
        <a:srgbClr val="007DB6"/>
      </a:accent2>
      <a:accent3>
        <a:srgbClr val="00AEEF"/>
      </a:accent3>
      <a:accent4>
        <a:srgbClr val="92C5EB"/>
      </a:accent4>
      <a:accent5>
        <a:srgbClr val="C3D3DD"/>
      </a:accent5>
      <a:accent6>
        <a:srgbClr val="96D5D2"/>
      </a:accent6>
      <a:hlink>
        <a:srgbClr val="007DB6"/>
      </a:hlink>
      <a:folHlink>
        <a:srgbClr val="6B4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E191B1F6-8095-4C95-B664-737EB533E29C}" vid="{55C8CB65-D3CE-4BB0-9258-FEBC0F1194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07B9ACF55B954E8C1A079E7C6635F4" ma:contentTypeVersion="7" ma:contentTypeDescription="Create a new document." ma:contentTypeScope="" ma:versionID="16019c963ed337d23290b6b2e62d85ea">
  <xsd:schema xmlns:xsd="http://www.w3.org/2001/XMLSchema" xmlns:xs="http://www.w3.org/2001/XMLSchema" xmlns:p="http://schemas.microsoft.com/office/2006/metadata/properties" xmlns:ns2="53c7ddbc-a72f-40af-ae57-4f788891c806" targetNamespace="http://schemas.microsoft.com/office/2006/metadata/properties" ma:root="true" ma:fieldsID="3d5e8bdce1a880f4044895ebd73ed465" ns2:_="">
    <xsd:import namespace="53c7ddbc-a72f-40af-ae57-4f788891c8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c7ddbc-a72f-40af-ae57-4f788891c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19C445-6CD6-4CF8-AA1F-1E88AD5CB5C9}">
  <ds:schemaRefs>
    <ds:schemaRef ds:uri="http://schemas.microsoft.com/office/2006/documentManagement/types"/>
    <ds:schemaRef ds:uri="http://purl.org/dc/terms/"/>
    <ds:schemaRef ds:uri="http://www.w3.org/XML/1998/namespace"/>
    <ds:schemaRef ds:uri="http://schemas.openxmlformats.org/package/2006/metadata/core-properties"/>
    <ds:schemaRef ds:uri="b519fcea-2696-4120-88f3-1d557b21f616"/>
    <ds:schemaRef ds:uri="http://schemas.microsoft.com/office/2006/metadata/properties"/>
    <ds:schemaRef ds:uri="http://purl.org/dc/dcmitype/"/>
    <ds:schemaRef ds:uri="http://purl.org/dc/elements/1.1/"/>
    <ds:schemaRef ds:uri="http://schemas.microsoft.com/office/infopath/2007/PartnerControls"/>
    <ds:schemaRef ds:uri="9475751b-d994-4f7b-b8a1-0af53d2cb8c9"/>
    <ds:schemaRef ds:uri="036a428d-ebb9-4a14-9aaa-74e8164c8712"/>
  </ds:schemaRefs>
</ds:datastoreItem>
</file>

<file path=customXml/itemProps2.xml><?xml version="1.0" encoding="utf-8"?>
<ds:datastoreItem xmlns:ds="http://schemas.openxmlformats.org/officeDocument/2006/customXml" ds:itemID="{FC2A1AD7-BEEB-418A-A1AC-F3D18B48BC85}">
  <ds:schemaRefs>
    <ds:schemaRef ds:uri="http://schemas.microsoft.com/sharepoint/v3/contenttype/forms"/>
  </ds:schemaRefs>
</ds:datastoreItem>
</file>

<file path=customXml/itemProps3.xml><?xml version="1.0" encoding="utf-8"?>
<ds:datastoreItem xmlns:ds="http://schemas.openxmlformats.org/officeDocument/2006/customXml" ds:itemID="{FF4AD605-4F11-4C12-888C-07B39472D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c7ddbc-a72f-40af-ae57-4f788891c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d2c89c4-4762-4441-8185-505beedaf7af}" enabled="0" method="" siteId="{3d2c89c4-4762-4441-8185-505beedaf7af}"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217</Words>
  <Application>Microsoft Office PowerPoint</Application>
  <PresentationFormat>Letter Paper (8.5x11 in)</PresentationFormat>
  <Paragraphs>65</Paragraphs>
  <Slides>5</Slides>
  <Notes>5</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5</vt:i4>
      </vt:variant>
    </vt:vector>
  </HeadingPairs>
  <TitlesOfParts>
    <vt:vector size="10" baseType="lpstr">
      <vt:lpstr>Arial</vt:lpstr>
      <vt:lpstr>Calibri</vt:lpstr>
      <vt:lpstr>theme3</vt:lpstr>
      <vt:lpstr>Theme2</vt:lpstr>
      <vt:lpstr>think-cell Slide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2014-11-18T16:31:50Z</dcterms:created>
  <dcterms:modified xsi:type="dcterms:W3CDTF">2026-07-15T09:33:27Z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Method">
    <vt:lpwstr>Standard</vt:lpwstr>
  </property>
  <property fmtid="{D5CDD505-2E9C-101B-9397-08002B2CF9AE}" pid="4" name="MSIP_Label_ea60d57e-af5b-4752-ac57-3e4f28ca11dc_Name">
    <vt:lpwstr>ea60d57e-af5b-4752-ac57-3e4f28ca11dc</vt:lpwstr>
  </property>
  <property fmtid="{D5CDD505-2E9C-101B-9397-08002B2CF9AE}" pid="5" name="MSIP_Label_ea60d57e-af5b-4752-ac57-3e4f28ca11dc_SiteId">
    <vt:lpwstr>36da45f1-dd2c-4d1f-af13-5abe46b99921</vt:lpwstr>
  </property>
  <property fmtid="{D5CDD505-2E9C-101B-9397-08002B2CF9AE}" pid="6" name="MSIP_Label_ea60d57e-af5b-4752-ac57-3e4f28ca11dc_ContentBits">
    <vt:lpwstr>0</vt:lpwstr>
  </property>
  <property fmtid="{D5CDD505-2E9C-101B-9397-08002B2CF9AE}" pid="7" name="ContentTypeId">
    <vt:lpwstr>0x0101005D07B9ACF55B954E8C1A079E7C6635F4</vt:lpwstr>
  </property>
  <property fmtid="{D5CDD505-2E9C-101B-9397-08002B2CF9AE}" pid="8" name="MediaServiceImageTags">
    <vt:lpwstr/>
  </property>
  <property fmtid="{D5CDD505-2E9C-101B-9397-08002B2CF9AE}" pid="9" name="TaxCase">
    <vt:lpwstr/>
  </property>
  <property fmtid="{D5CDD505-2E9C-101B-9397-08002B2CF9AE}" pid="10" name="Order">
    <vt:r8>40424200</vt:r8>
  </property>
  <property fmtid="{D5CDD505-2E9C-101B-9397-08002B2CF9AE}" pid="11" name="IncludeInSearch">
    <vt:bool>false</vt:bool>
  </property>
  <property fmtid="{D5CDD505-2E9C-101B-9397-08002B2CF9AE}" pid="12" name="AllowedSecurityGroupT">
    <vt:lpwstr/>
  </property>
  <property fmtid="{D5CDD505-2E9C-101B-9397-08002B2CF9AE}" pid="13" name="Tax Entity">
    <vt:lpwstr/>
  </property>
  <property fmtid="{D5CDD505-2E9C-101B-9397-08002B2CF9AE}" pid="14" name="DocumentSetDescription">
    <vt:lpwstr/>
  </property>
  <property fmtid="{D5CDD505-2E9C-101B-9397-08002B2CF9AE}" pid="15" name="_dlc_DocIdPersistId">
    <vt:bool>false</vt:bool>
  </property>
  <property fmtid="{D5CDD505-2E9C-101B-9397-08002B2CF9AE}" pid="16" name="b205268b00054b168d473f2c9299ca3f">
    <vt:lpwstr/>
  </property>
  <property fmtid="{D5CDD505-2E9C-101B-9397-08002B2CF9AE}" pid="17" name="KAMDisplayFormUrl">
    <vt:lpwstr/>
  </property>
  <property fmtid="{D5CDD505-2E9C-101B-9397-08002B2CF9AE}" pid="18" name="Global Internal Service">
    <vt:lpwstr/>
  </property>
  <property fmtid="{D5CDD505-2E9C-101B-9397-08002B2CF9AE}" pid="19" name="ContactDPNSearchTxt">
    <vt:lpwstr/>
  </property>
  <property fmtid="{D5CDD505-2E9C-101B-9397-08002B2CF9AE}" pid="20" name="_dlc_DocId">
    <vt:lpwstr/>
  </property>
  <property fmtid="{D5CDD505-2E9C-101B-9397-08002B2CF9AE}" pid="21" name="DeloitteCommunity">
    <vt:lpwstr/>
  </property>
  <property fmtid="{D5CDD505-2E9C-101B-9397-08002B2CF9AE}" pid="22" name="PublishingNotes">
    <vt:lpwstr/>
  </property>
  <property fmtid="{D5CDD505-2E9C-101B-9397-08002B2CF9AE}" pid="23" name="ContentManager">
    <vt:lpwstr/>
  </property>
  <property fmtid="{D5CDD505-2E9C-101B-9397-08002B2CF9AE}" pid="24" name="m_BusinessAreaText">
    <vt:lpwstr/>
  </property>
  <property fmtid="{D5CDD505-2E9C-101B-9397-08002B2CF9AE}" pid="25" name="_dlc_DocIdUrl">
    <vt:lpwstr/>
  </property>
  <property fmtid="{D5CDD505-2E9C-101B-9397-08002B2CF9AE}" pid="26" name="Primary Global Indust">
    <vt:lpwstr/>
  </property>
  <property fmtid="{D5CDD505-2E9C-101B-9397-08002B2CF9AE}" pid="27" name="ContentPublisher">
    <vt:lpwstr/>
  </property>
  <property fmtid="{D5CDD505-2E9C-101B-9397-08002B2CF9AE}" pid="28" name="MSIP_Label_ea60d57e-af5b-4752-ac57-3e4f28ca11dc_ActionId">
    <vt:lpwstr>35830581-1f97-4bf2-bc51-37dffc44b460</vt:lpwstr>
  </property>
  <property fmtid="{D5CDD505-2E9C-101B-9397-08002B2CF9AE}" pid="29" name="Local Internal Service">
    <vt:lpwstr/>
  </property>
  <property fmtid="{D5CDD505-2E9C-101B-9397-08002B2CF9AE}" pid="30" name="m_LastModifiedBy">
    <vt:lpwstr/>
  </property>
  <property fmtid="{D5CDD505-2E9C-101B-9397-08002B2CF9AE}" pid="31" name="odf318f5c2004e70867d193ade101e23">
    <vt:lpwstr/>
  </property>
  <property fmtid="{D5CDD505-2E9C-101B-9397-08002B2CF9AE}" pid="32" name="Method_x0020_Document_x0020_Type">
    <vt:lpwstr/>
  </property>
  <property fmtid="{D5CDD505-2E9C-101B-9397-08002B2CF9AE}" pid="33" name="Business IssuesTaxHTField">
    <vt:lpwstr/>
  </property>
  <property fmtid="{D5CDD505-2E9C-101B-9397-08002B2CF9AE}" pid="34" name="QAResource">
    <vt:lpwstr/>
  </property>
  <property fmtid="{D5CDD505-2E9C-101B-9397-08002B2CF9AE}" pid="35" name="Method Document">
    <vt:lpwstr/>
  </property>
  <property fmtid="{D5CDD505-2E9C-101B-9397-08002B2CF9AE}" pid="36" name="Primary Local Indust">
    <vt:lpwstr/>
  </property>
  <property fmtid="{D5CDD505-2E9C-101B-9397-08002B2CF9AE}" pid="37" name="Applicable Geography">
    <vt:lpwstr>375;#Global|f12aef73-b423-4016-a43f-15722d3a0a5e</vt:lpwstr>
  </property>
  <property fmtid="{D5CDD505-2E9C-101B-9397-08002B2CF9AE}" pid="38" name="Badge">
    <vt:lpwstr/>
  </property>
  <property fmtid="{D5CDD505-2E9C-101B-9397-08002B2CF9AE}" pid="39" name="m553fc83c9f3478f9e79d248cf4f343f">
    <vt:lpwstr/>
  </property>
  <property fmtid="{D5CDD505-2E9C-101B-9397-08002B2CF9AE}" pid="40" name="Status">
    <vt:lpwstr/>
  </property>
  <property fmtid="{D5CDD505-2E9C-101B-9397-08002B2CF9AE}" pid="41" name="MSIP_Label_ea60d57e-af5b-4752-ac57-3e4f28ca11dc_SetDate">
    <vt:lpwstr>2024-07-05T13:13:30Z</vt:lpwstr>
  </property>
  <property fmtid="{D5CDD505-2E9C-101B-9397-08002B2CF9AE}" pid="42" name="gf661b68b929437daba08b54bbabff36">
    <vt:lpwstr/>
  </property>
  <property fmtid="{D5CDD505-2E9C-101B-9397-08002B2CF9AE}" pid="43" name="ClassificationTaxHTField0">
    <vt:lpwstr/>
  </property>
  <property fmtid="{D5CDD505-2E9C-101B-9397-08002B2CF9AE}" pid="44" name="Method Discipline">
    <vt:lpwstr/>
  </property>
  <property fmtid="{D5CDD505-2E9C-101B-9397-08002B2CF9AE}" pid="45" name="Method Document Type">
    <vt:lpwstr/>
  </property>
  <property fmtid="{D5CDD505-2E9C-101B-9397-08002B2CF9AE}" pid="46" name="Contributor_x0020_Geography">
    <vt:lpwstr/>
  </property>
  <property fmtid="{D5CDD505-2E9C-101B-9397-08002B2CF9AE}" pid="47" name="oab0afb743884474a6cbf2d3b310bd05">
    <vt:lpwstr/>
  </property>
  <property fmtid="{D5CDD505-2E9C-101B-9397-08002B2CF9AE}" pid="48" name="Qualification">
    <vt:lpwstr/>
  </property>
  <property fmtid="{D5CDD505-2E9C-101B-9397-08002B2CF9AE}" pid="49" name="Primary Global Client">
    <vt:lpwstr>1406;#Consulting:Human Capital:Organization Transformation and Talent:Learning Solutions|bfa87dd3-ed43-4b6f-910b-62f487ea2ae3</vt:lpwstr>
  </property>
  <property fmtid="{D5CDD505-2E9C-101B-9397-08002B2CF9AE}" pid="50" name="b0201f3937364d799930ae17e15a01ce">
    <vt:lpwstr/>
  </property>
  <property fmtid="{D5CDD505-2E9C-101B-9397-08002B2CF9AE}" pid="51" name="URL">
    <vt:lpwstr/>
  </property>
  <property fmtid="{D5CDD505-2E9C-101B-9397-08002B2CF9AE}" pid="52" name="System Source">
    <vt:lpwstr/>
  </property>
  <property fmtid="{D5CDD505-2E9C-101B-9397-08002B2CF9AE}" pid="53" name="_docset_NoMedatataSyncRequired">
    <vt:lpwstr>False</vt:lpwstr>
  </property>
  <property fmtid="{D5CDD505-2E9C-101B-9397-08002B2CF9AE}" pid="54" name="m_SourceID">
    <vt:lpwstr/>
  </property>
  <property fmtid="{D5CDD505-2E9C-101B-9397-08002B2CF9AE}" pid="55" name="Geography of Origin">
    <vt:lpwstr>10964;#Americas (Region):Americas:United States (MF):United States|8cb0099f-1dbf-4b3c-9b7f-d98051a79fa3</vt:lpwstr>
  </property>
  <property fmtid="{D5CDD505-2E9C-101B-9397-08002B2CF9AE}" pid="56" name="Targeted Audience">
    <vt:lpwstr/>
  </property>
  <property fmtid="{D5CDD505-2E9C-101B-9397-08002B2CF9AE}" pid="57" name="External_Organization">
    <vt:lpwstr/>
  </property>
  <property fmtid="{D5CDD505-2E9C-101B-9397-08002B2CF9AE}" pid="58" name="TextKeyword">
    <vt:lpwstr/>
  </property>
  <property fmtid="{D5CDD505-2E9C-101B-9397-08002B2CF9AE}" pid="59" name="Tax Specialty Area">
    <vt:lpwstr/>
  </property>
  <property fmtid="{D5CDD505-2E9C-101B-9397-08002B2CF9AE}" pid="60" name="_dlc_Exempt">
    <vt:bool>false</vt:bool>
  </property>
  <property fmtid="{D5CDD505-2E9C-101B-9397-08002B2CF9AE}" pid="61" name="General Business Topic">
    <vt:lpwstr/>
  </property>
  <property fmtid="{D5CDD505-2E9C-101B-9397-08002B2CF9AE}" pid="62" name="Primary Local Client">
    <vt:lpwstr>11791;#United States:Consulting:Human Capital:Organization Transformation and Talent(US):Learning Solutions|e75827e5-2166-474f-a2ae-c102e0acb13c</vt:lpwstr>
  </property>
  <property fmtid="{D5CDD505-2E9C-101B-9397-08002B2CF9AE}" pid="63" name="KAMThumbnail">
    <vt:lpwstr/>
  </property>
  <property fmtid="{D5CDD505-2E9C-101B-9397-08002B2CF9AE}" pid="64" name="Classification">
    <vt:lpwstr/>
  </property>
  <property fmtid="{D5CDD505-2E9C-101B-9397-08002B2CF9AE}" pid="65" name="RedirectNewWindow">
    <vt:bool>false</vt:bool>
  </property>
  <property fmtid="{D5CDD505-2E9C-101B-9397-08002B2CF9AE}" pid="66" name="n78ca540bead4842bdca414d7557030f">
    <vt:lpwstr/>
  </property>
  <property fmtid="{D5CDD505-2E9C-101B-9397-08002B2CF9AE}" pid="67" name="g72f13cd53d8431d9a1ddb0a8e5a57bc">
    <vt:lpwstr/>
  </property>
  <property fmtid="{D5CDD505-2E9C-101B-9397-08002B2CF9AE}" pid="68" name="System SourceTaxHTField0">
    <vt:lpwstr/>
  </property>
  <property fmtid="{D5CDD505-2E9C-101B-9397-08002B2CF9AE}" pid="69" name="Secondary Local Clie">
    <vt:lpwstr/>
  </property>
  <property fmtid="{D5CDD505-2E9C-101B-9397-08002B2CF9AE}" pid="70" name="Secondary Global Clie">
    <vt:lpwstr/>
  </property>
  <property fmtid="{D5CDD505-2E9C-101B-9397-08002B2CF9AE}" pid="71" name="Qualification Text">
    <vt:lpwstr/>
  </property>
  <property fmtid="{D5CDD505-2E9C-101B-9397-08002B2CF9AE}" pid="72" name="Business Issues">
    <vt:lpwstr/>
  </property>
  <property fmtid="{D5CDD505-2E9C-101B-9397-08002B2CF9AE}" pid="73" name="fd6bbc6c2e4940e0b736c9655d0b1c67">
    <vt:lpwstr/>
  </property>
  <property fmtid="{D5CDD505-2E9C-101B-9397-08002B2CF9AE}" pid="74" name="PublishedDocumentURL">
    <vt:lpwstr/>
  </property>
  <property fmtid="{D5CDD505-2E9C-101B-9397-08002B2CF9AE}" pid="75" name="OriginalId">
    <vt:lpwstr/>
  </property>
  <property fmtid="{D5CDD505-2E9C-101B-9397-08002B2CF9AE}" pid="76" name="Tax Jurisdiction">
    <vt:lpwstr/>
  </property>
  <property fmtid="{D5CDD505-2E9C-101B-9397-08002B2CF9AE}" pid="77" name="IPCO Designation">
    <vt:lpwstr>477;#May be edited, used internally or to perform client engagements, and disclosed to third parties on a limited basis (Category C)|025f40cd-f55a-4ddf-b652-e7ea1ca486ca</vt:lpwstr>
  </property>
  <property fmtid="{D5CDD505-2E9C-101B-9397-08002B2CF9AE}" pid="78" name="Contacts">
    <vt:lpwstr/>
  </property>
  <property fmtid="{D5CDD505-2E9C-101B-9397-08002B2CF9AE}" pid="79" name="TaxCode">
    <vt:lpwstr/>
  </property>
  <property fmtid="{D5CDD505-2E9C-101B-9397-08002B2CF9AE}" pid="80" name="Global Content Type">
    <vt:lpwstr>436;#Sales and Marketing:Promotional Materials|77fa53fe-8a43-424b-9694-62be94981548</vt:lpwstr>
  </property>
  <property fmtid="{D5CDD505-2E9C-101B-9397-08002B2CF9AE}" pid="81" name="c1e1756b05e942aa8382e8ad470dc923">
    <vt:lpwstr/>
  </property>
  <property fmtid="{D5CDD505-2E9C-101B-9397-08002B2CF9AE}" pid="82" name="ArticulateGUID">
    <vt:lpwstr>DC6731E3-C566-4CE5-B838-3EE641B4C6C2</vt:lpwstr>
  </property>
  <property fmtid="{D5CDD505-2E9C-101B-9397-08002B2CF9AE}" pid="83" name="f728aa9b7f954afcaec8cf5ce49c0187">
    <vt:lpwstr/>
  </property>
  <property fmtid="{D5CDD505-2E9C-101B-9397-08002B2CF9AE}" pid="84" name="OriginalDocumentURL">
    <vt:lpwstr/>
  </property>
  <property fmtid="{D5CDD505-2E9C-101B-9397-08002B2CF9AE}" pid="85" name="Publishing Owning Te">
    <vt:lpwstr>16;#Consulting|7434a3af-136e-42a8-bb53-fcc906dbc283</vt:lpwstr>
  </property>
  <property fmtid="{D5CDD505-2E9C-101B-9397-08002B2CF9AE}" pid="86" name="Disclaimer">
    <vt:lpwstr/>
  </property>
  <property fmtid="{D5CDD505-2E9C-101B-9397-08002B2CF9AE}" pid="87" name="TaxRegulation">
    <vt:lpwstr/>
  </property>
  <property fmtid="{D5CDD505-2E9C-101B-9397-08002B2CF9AE}" pid="88" name="RelatedLinksNotes">
    <vt:lpwstr/>
  </property>
  <property fmtid="{D5CDD505-2E9C-101B-9397-08002B2CF9AE}" pid="89" name="ArchivalDocumentURL">
    <vt:lpwstr/>
  </property>
  <property fmtid="{D5CDD505-2E9C-101B-9397-08002B2CF9AE}" pid="90" name="Publishing Owning Te0">
    <vt:lpwstr>Consulting|7434a3af-136e-42a8-bb53-fcc906dbc283</vt:lpwstr>
  </property>
  <property fmtid="{D5CDD505-2E9C-101B-9397-08002B2CF9AE}" pid="91" name="_dlc_DocIdItemGuid">
    <vt:lpwstr>db804934-d9da-44fd-97b0-f47385b07d8b</vt:lpwstr>
  </property>
  <property fmtid="{D5CDD505-2E9C-101B-9397-08002B2CF9AE}" pid="92" name="AuthorDPNSearchTxt">
    <vt:lpwstr/>
  </property>
  <property fmtid="{D5CDD505-2E9C-101B-9397-08002B2CF9AE}" pid="93" name="Deloitte Method Task">
    <vt:lpwstr/>
  </property>
  <property fmtid="{D5CDD505-2E9C-101B-9397-08002B2CF9AE}" pid="94" name="e7ca0883df3147c8a1187500dc55843a">
    <vt:lpwstr/>
  </property>
  <property fmtid="{D5CDD505-2E9C-101B-9397-08002B2CF9AE}" pid="95" name="Local Content Type">
    <vt:lpwstr>482;#United States:Sales and Marketing Materials:Promotional Materials|abfc43d2-1487-4e59-8219-3576510c3630</vt:lpwstr>
  </property>
  <property fmtid="{D5CDD505-2E9C-101B-9397-08002B2CF9AE}" pid="96" name="ApproverComments">
    <vt:lpwstr/>
  </property>
  <property fmtid="{D5CDD505-2E9C-101B-9397-08002B2CF9AE}" pid="97" name="ItemRetentionFormula">
    <vt:lpwstr/>
  </property>
  <property fmtid="{D5CDD505-2E9C-101B-9397-08002B2CF9AE}" pid="98" name="ArticulatePath">
    <vt:lpwstr>Quick Reference Guide Template 150629 v0 2</vt:lpwstr>
  </property>
  <property fmtid="{D5CDD505-2E9C-101B-9397-08002B2CF9AE}" pid="99" name="RedirectAttachment">
    <vt:bool>false</vt:bool>
  </property>
  <property fmtid="{D5CDD505-2E9C-101B-9397-08002B2CF9AE}" pid="100" name="Deloitte Tool">
    <vt:lpwstr/>
  </property>
  <property fmtid="{D5CDD505-2E9C-101B-9397-08002B2CF9AE}" pid="101" name="ContributorDPNSearchTxt">
    <vt:lpwstr/>
  </property>
  <property fmtid="{D5CDD505-2E9C-101B-9397-08002B2CF9AE}" pid="102" name="Contributor Geography">
    <vt:lpwstr/>
  </property>
  <property fmtid="{D5CDD505-2E9C-101B-9397-08002B2CF9AE}" pid="103" name="c9de60e3e90d439b9f2e9ff9e9bb3430">
    <vt:lpwstr/>
  </property>
  <property fmtid="{D5CDD505-2E9C-101B-9397-08002B2CF9AE}" pid="104" name="QualID">
    <vt:lpwstr/>
  </property>
  <property fmtid="{D5CDD505-2E9C-101B-9397-08002B2CF9AE}" pid="105" name="Method_x0020_Document">
    <vt:lpwstr/>
  </property>
  <property fmtid="{D5CDD505-2E9C-101B-9397-08002B2CF9AE}" pid="106" name="WorkingDocumentURL">
    <vt:lpwstr/>
  </property>
  <property fmtid="{D5CDD505-2E9C-101B-9397-08002B2CF9AE}" pid="107" name="g90a876a54e747069fde5360881b9933">
    <vt:lpwstr/>
  </property>
  <property fmtid="{D5CDD505-2E9C-101B-9397-08002B2CF9AE}" pid="108" name="_dlc_policyId">
    <vt:lpwstr/>
  </property>
  <property fmtid="{D5CDD505-2E9C-101B-9397-08002B2CF9AE}" pid="109" name="ContentApprover">
    <vt:lpwstr/>
  </property>
  <property fmtid="{D5CDD505-2E9C-101B-9397-08002B2CF9AE}" pid="110" name="Redirect URL">
    <vt:lpwstr/>
  </property>
  <property fmtid="{D5CDD505-2E9C-101B-9397-08002B2CF9AE}" pid="111" name="Secondary Local Indu">
    <vt:lpwstr/>
  </property>
  <property fmtid="{D5CDD505-2E9C-101B-9397-08002B2CF9AE}" pid="112" name="KAM Language">
    <vt:lpwstr>1;#English|b169a262-1aaa-4ccb-9acf-78a36c1d9bab</vt:lpwstr>
  </property>
  <property fmtid="{D5CDD505-2E9C-101B-9397-08002B2CF9AE}" pid="113" name="Secondary Global Indu">
    <vt:lpwstr/>
  </property>
</Properties>
</file>