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0" r:id="rId4"/>
    <p:sldMasterId id="2147483710" r:id="rId5"/>
  </p:sldMasterIdLst>
  <p:notesMasterIdLst>
    <p:notesMasterId r:id="rId13"/>
  </p:notesMasterIdLst>
  <p:handoutMasterIdLst>
    <p:handoutMasterId r:id="rId14"/>
  </p:handoutMasterIdLst>
  <p:sldIdLst>
    <p:sldId id="331" r:id="rId6"/>
    <p:sldId id="343" r:id="rId7"/>
    <p:sldId id="348" r:id="rId8"/>
    <p:sldId id="351" r:id="rId9"/>
    <p:sldId id="353" r:id="rId10"/>
    <p:sldId id="354" r:id="rId11"/>
    <p:sldId id="355" r:id="rId12"/>
  </p:sldIdLst>
  <p:sldSz cx="6858000" cy="9144000" type="letter"/>
  <p:notesSz cx="6797675" cy="9928225"/>
  <p:custDataLst>
    <p:tags r:id="rId15"/>
  </p:custDataLst>
  <p:defaultTextStyle>
    <a:defPPr>
      <a:defRPr lang="en-US"/>
    </a:defPPr>
    <a:lvl1pPr marL="0" algn="l" defTabSz="452628" rtl="0" eaLnBrk="1" latinLnBrk="0" hangingPunct="1">
      <a:defRPr sz="900" kern="1200">
        <a:solidFill>
          <a:schemeClr val="tx1"/>
        </a:solidFill>
        <a:latin typeface="+mn-lt"/>
        <a:ea typeface="+mn-ea"/>
        <a:cs typeface="+mn-cs"/>
      </a:defRPr>
    </a:lvl1pPr>
    <a:lvl2pPr marL="226314" algn="l" defTabSz="452628" rtl="0" eaLnBrk="1" latinLnBrk="0" hangingPunct="1">
      <a:defRPr sz="900" kern="1200">
        <a:solidFill>
          <a:schemeClr val="tx1"/>
        </a:solidFill>
        <a:latin typeface="+mn-lt"/>
        <a:ea typeface="+mn-ea"/>
        <a:cs typeface="+mn-cs"/>
      </a:defRPr>
    </a:lvl2pPr>
    <a:lvl3pPr marL="452628" algn="l" defTabSz="452628" rtl="0" eaLnBrk="1" latinLnBrk="0" hangingPunct="1">
      <a:defRPr sz="900" kern="1200">
        <a:solidFill>
          <a:schemeClr val="tx1"/>
        </a:solidFill>
        <a:latin typeface="+mn-lt"/>
        <a:ea typeface="+mn-ea"/>
        <a:cs typeface="+mn-cs"/>
      </a:defRPr>
    </a:lvl3pPr>
    <a:lvl4pPr marL="678942" algn="l" defTabSz="452628" rtl="0" eaLnBrk="1" latinLnBrk="0" hangingPunct="1">
      <a:defRPr sz="900" kern="1200">
        <a:solidFill>
          <a:schemeClr val="tx1"/>
        </a:solidFill>
        <a:latin typeface="+mn-lt"/>
        <a:ea typeface="+mn-ea"/>
        <a:cs typeface="+mn-cs"/>
      </a:defRPr>
    </a:lvl4pPr>
    <a:lvl5pPr marL="905256" algn="l" defTabSz="452628" rtl="0" eaLnBrk="1" latinLnBrk="0" hangingPunct="1">
      <a:defRPr sz="900" kern="1200">
        <a:solidFill>
          <a:schemeClr val="tx1"/>
        </a:solidFill>
        <a:latin typeface="+mn-lt"/>
        <a:ea typeface="+mn-ea"/>
        <a:cs typeface="+mn-cs"/>
      </a:defRPr>
    </a:lvl5pPr>
    <a:lvl6pPr marL="1131570" algn="l" defTabSz="452628" rtl="0" eaLnBrk="1" latinLnBrk="0" hangingPunct="1">
      <a:defRPr sz="900" kern="1200">
        <a:solidFill>
          <a:schemeClr val="tx1"/>
        </a:solidFill>
        <a:latin typeface="+mn-lt"/>
        <a:ea typeface="+mn-ea"/>
        <a:cs typeface="+mn-cs"/>
      </a:defRPr>
    </a:lvl6pPr>
    <a:lvl7pPr marL="1357884" algn="l" defTabSz="452628" rtl="0" eaLnBrk="1" latinLnBrk="0" hangingPunct="1">
      <a:defRPr sz="900" kern="1200">
        <a:solidFill>
          <a:schemeClr val="tx1"/>
        </a:solidFill>
        <a:latin typeface="+mn-lt"/>
        <a:ea typeface="+mn-ea"/>
        <a:cs typeface="+mn-cs"/>
      </a:defRPr>
    </a:lvl7pPr>
    <a:lvl8pPr marL="1584198" algn="l" defTabSz="452628" rtl="0" eaLnBrk="1" latinLnBrk="0" hangingPunct="1">
      <a:defRPr sz="900" kern="1200">
        <a:solidFill>
          <a:schemeClr val="tx1"/>
        </a:solidFill>
        <a:latin typeface="+mn-lt"/>
        <a:ea typeface="+mn-ea"/>
        <a:cs typeface="+mn-cs"/>
      </a:defRPr>
    </a:lvl8pPr>
    <a:lvl9pPr marL="1810512" algn="l" defTabSz="452628" rtl="0" eaLnBrk="1" latinLnBrk="0" hangingPunct="1">
      <a:defRPr sz="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B2B08D-321F-4AFC-8631-0C3E0514FC7E}">
          <p14:sldIdLst>
            <p14:sldId id="331"/>
            <p14:sldId id="343"/>
            <p14:sldId id="348"/>
            <p14:sldId id="351"/>
            <p14:sldId id="353"/>
            <p14:sldId id="354"/>
            <p14:sldId id="355"/>
          </p14:sldIdLst>
        </p14:section>
      </p14:sectionLst>
    </p:ext>
    <p:ext uri="{EFAFB233-063F-42B5-8137-9DF3F51BA10A}">
      <p15:sldGuideLst xmlns:p15="http://schemas.microsoft.com/office/powerpoint/2012/main">
        <p15:guide id="1" orient="horz" pos="4711" userDrawn="1">
          <p15:clr>
            <a:srgbClr val="A4A3A4"/>
          </p15:clr>
        </p15:guide>
        <p15:guide id="3" orient="horz" pos="4763" userDrawn="1">
          <p15:clr>
            <a:srgbClr val="A4A3A4"/>
          </p15:clr>
        </p15:guide>
        <p15:guide id="4"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2"/>
    <a:srgbClr val="04284D"/>
    <a:srgbClr val="F2F2F2"/>
    <a:srgbClr val="FFFFFF"/>
    <a:srgbClr val="F7F7F7"/>
    <a:srgbClr val="00629B"/>
    <a:srgbClr val="8BAECD"/>
    <a:srgbClr val="BDD3E1"/>
    <a:srgbClr val="EBEBEB"/>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96A8D1-B1AE-44AB-8C29-78F59BD8DCC3}" v="106" dt="2026-03-17T17:03:39.291"/>
    <p1510:client id="{C4D53D39-314F-4427-81A1-8538674BD27F}" v="1" dt="2026-03-17T13:24:33.3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2292" y="33"/>
      </p:cViewPr>
      <p:guideLst>
        <p:guide orient="horz" pos="4711"/>
        <p:guide orient="horz" pos="4763"/>
        <p:guide pos="2160"/>
      </p:guideLst>
    </p:cSldViewPr>
  </p:slideViewPr>
  <p:notesTextViewPr>
    <p:cViewPr>
      <p:scale>
        <a:sx n="1" d="1"/>
        <a:sy n="1" d="1"/>
      </p:scale>
      <p:origin x="0" y="0"/>
    </p:cViewPr>
  </p:notesTextViewPr>
  <p:notesViewPr>
    <p:cSldViewPr snapToGrid="0">
      <p:cViewPr>
        <p:scale>
          <a:sx n="1" d="2"/>
          <a:sy n="1" d="2"/>
        </p:scale>
        <p:origin x="4638" y="9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E145C5-4A4D-4B65-87ED-09FB8E02B3E1}"/>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9A43F8-86B6-48A0-AF0E-6DA32A1BCAB8}"/>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50F9ED4-54B2-4BF8-9700-A404DF200087}" type="datetimeFigureOut">
              <a:rPr lang="en-US" smtClean="0"/>
              <a:t>7/15/2026</a:t>
            </a:fld>
            <a:endParaRPr lang="en-US"/>
          </a:p>
        </p:txBody>
      </p:sp>
      <p:sp>
        <p:nvSpPr>
          <p:cNvPr id="4" name="Footer Placeholder 3">
            <a:extLst>
              <a:ext uri="{FF2B5EF4-FFF2-40B4-BE49-F238E27FC236}">
                <a16:creationId xmlns:a16="http://schemas.microsoft.com/office/drawing/2014/main" id="{CF2CC7DB-0C64-4CD5-8717-AB830E9AB55E}"/>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52BAC7-28AA-4F45-84F2-F991AAD13C9B}"/>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8904422-067F-4461-AE54-58554A8E7C30}" type="slidenum">
              <a:rPr lang="en-US" smtClean="0"/>
              <a:t>‹#›</a:t>
            </a:fld>
            <a:endParaRPr lang="en-US"/>
          </a:p>
        </p:txBody>
      </p:sp>
    </p:spTree>
    <p:extLst>
      <p:ext uri="{BB962C8B-B14F-4D97-AF65-F5344CB8AC3E}">
        <p14:creationId xmlns:p14="http://schemas.microsoft.com/office/powerpoint/2010/main" val="3307893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8135"/>
          </a:xfrm>
          <a:prstGeom prst="rect">
            <a:avLst/>
          </a:prstGeom>
        </p:spPr>
        <p:txBody>
          <a:bodyPr vert="horz" lIns="86319" tIns="43160" rIns="86319" bIns="43160" rtlCol="0"/>
          <a:lstStyle>
            <a:lvl1pPr algn="l">
              <a:defRPr sz="1200"/>
            </a:lvl1pPr>
          </a:lstStyle>
          <a:p>
            <a:endParaRPr lang="en-US"/>
          </a:p>
        </p:txBody>
      </p:sp>
      <p:sp>
        <p:nvSpPr>
          <p:cNvPr id="3" name="Date Placeholder 2"/>
          <p:cNvSpPr>
            <a:spLocks noGrp="1"/>
          </p:cNvSpPr>
          <p:nvPr>
            <p:ph type="dt" idx="1"/>
          </p:nvPr>
        </p:nvSpPr>
        <p:spPr>
          <a:xfrm>
            <a:off x="3850445" y="1"/>
            <a:ext cx="2945659" cy="498135"/>
          </a:xfrm>
          <a:prstGeom prst="rect">
            <a:avLst/>
          </a:prstGeom>
        </p:spPr>
        <p:txBody>
          <a:bodyPr vert="horz" lIns="86319" tIns="43160" rIns="86319" bIns="43160" rtlCol="0"/>
          <a:lstStyle>
            <a:lvl1pPr algn="r">
              <a:defRPr sz="1200"/>
            </a:lvl1pPr>
          </a:lstStyle>
          <a:p>
            <a:fld id="{1F8D1DCE-C782-4B5B-9E94-34CC80852F77}" type="datetimeFigureOut">
              <a:rPr lang="en-US" smtClean="0"/>
              <a:t>7/15/2026</a:t>
            </a:fld>
            <a:endParaRPr lang="en-US"/>
          </a:p>
        </p:txBody>
      </p:sp>
      <p:sp>
        <p:nvSpPr>
          <p:cNvPr id="4" name="Slide Image Placehold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86319" tIns="43160" rIns="86319" bIns="43160" rtlCol="0" anchor="ctr"/>
          <a:lstStyle/>
          <a:p>
            <a:endParaRPr lang="en-US"/>
          </a:p>
        </p:txBody>
      </p:sp>
      <p:sp>
        <p:nvSpPr>
          <p:cNvPr id="5" name="Notes Placeholder 4"/>
          <p:cNvSpPr>
            <a:spLocks noGrp="1"/>
          </p:cNvSpPr>
          <p:nvPr>
            <p:ph type="body" sz="quarter" idx="3"/>
          </p:nvPr>
        </p:nvSpPr>
        <p:spPr>
          <a:xfrm>
            <a:off x="679768" y="4777962"/>
            <a:ext cx="5438140" cy="3909238"/>
          </a:xfrm>
          <a:prstGeom prst="rect">
            <a:avLst/>
          </a:prstGeom>
        </p:spPr>
        <p:txBody>
          <a:bodyPr vert="horz" lIns="86319" tIns="43160" rIns="86319" bIns="431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30093"/>
            <a:ext cx="2945659" cy="498134"/>
          </a:xfrm>
          <a:prstGeom prst="rect">
            <a:avLst/>
          </a:prstGeom>
        </p:spPr>
        <p:txBody>
          <a:bodyPr vert="horz" lIns="86319" tIns="43160" rIns="86319" bIns="4316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3"/>
            <a:ext cx="2945659" cy="498134"/>
          </a:xfrm>
          <a:prstGeom prst="rect">
            <a:avLst/>
          </a:prstGeom>
        </p:spPr>
        <p:txBody>
          <a:bodyPr vert="horz" lIns="86319" tIns="43160" rIns="86319" bIns="43160" rtlCol="0" anchor="b"/>
          <a:lstStyle>
            <a:lvl1pPr algn="r">
              <a:defRPr sz="1200"/>
            </a:lvl1pPr>
          </a:lstStyle>
          <a:p>
            <a:fld id="{81265A57-B7BC-491B-8C9D-01EFE8F710C6}" type="slidenum">
              <a:rPr lang="en-US" smtClean="0"/>
              <a:t>‹#›</a:t>
            </a:fld>
            <a:endParaRPr lang="en-US"/>
          </a:p>
        </p:txBody>
      </p:sp>
    </p:spTree>
    <p:extLst>
      <p:ext uri="{BB962C8B-B14F-4D97-AF65-F5344CB8AC3E}">
        <p14:creationId xmlns:p14="http://schemas.microsoft.com/office/powerpoint/2010/main" val="4074052435"/>
      </p:ext>
    </p:extLst>
  </p:cSld>
  <p:clrMap bg1="lt1" tx1="dk1" bg2="lt2" tx2="dk2" accent1="accent1" accent2="accent2" accent3="accent3" accent4="accent4" accent5="accent5" accent6="accent6" hlink="hlink" folHlink="folHlink"/>
  <p:notesStyle>
    <a:lvl1pPr marL="0" algn="l" defTabSz="452628" rtl="0" eaLnBrk="1" latinLnBrk="0" hangingPunct="1">
      <a:defRPr sz="600" kern="1200">
        <a:solidFill>
          <a:schemeClr val="tx1"/>
        </a:solidFill>
        <a:latin typeface="+mn-lt"/>
        <a:ea typeface="+mn-ea"/>
        <a:cs typeface="+mn-cs"/>
      </a:defRPr>
    </a:lvl1pPr>
    <a:lvl2pPr marL="226314" algn="l" defTabSz="452628" rtl="0" eaLnBrk="1" latinLnBrk="0" hangingPunct="1">
      <a:defRPr sz="600" kern="1200">
        <a:solidFill>
          <a:schemeClr val="tx1"/>
        </a:solidFill>
        <a:latin typeface="+mn-lt"/>
        <a:ea typeface="+mn-ea"/>
        <a:cs typeface="+mn-cs"/>
      </a:defRPr>
    </a:lvl2pPr>
    <a:lvl3pPr marL="452628" algn="l" defTabSz="452628" rtl="0" eaLnBrk="1" latinLnBrk="0" hangingPunct="1">
      <a:defRPr sz="600" kern="1200">
        <a:solidFill>
          <a:schemeClr val="tx1"/>
        </a:solidFill>
        <a:latin typeface="+mn-lt"/>
        <a:ea typeface="+mn-ea"/>
        <a:cs typeface="+mn-cs"/>
      </a:defRPr>
    </a:lvl3pPr>
    <a:lvl4pPr marL="678942" algn="l" defTabSz="452628" rtl="0" eaLnBrk="1" latinLnBrk="0" hangingPunct="1">
      <a:defRPr sz="600" kern="1200">
        <a:solidFill>
          <a:schemeClr val="tx1"/>
        </a:solidFill>
        <a:latin typeface="+mn-lt"/>
        <a:ea typeface="+mn-ea"/>
        <a:cs typeface="+mn-cs"/>
      </a:defRPr>
    </a:lvl4pPr>
    <a:lvl5pPr marL="905256" algn="l" defTabSz="452628" rtl="0" eaLnBrk="1" latinLnBrk="0" hangingPunct="1">
      <a:defRPr sz="600" kern="1200">
        <a:solidFill>
          <a:schemeClr val="tx1"/>
        </a:solidFill>
        <a:latin typeface="+mn-lt"/>
        <a:ea typeface="+mn-ea"/>
        <a:cs typeface="+mn-cs"/>
      </a:defRPr>
    </a:lvl5pPr>
    <a:lvl6pPr marL="1131570" algn="l" defTabSz="452628" rtl="0" eaLnBrk="1" latinLnBrk="0" hangingPunct="1">
      <a:defRPr sz="600" kern="1200">
        <a:solidFill>
          <a:schemeClr val="tx1"/>
        </a:solidFill>
        <a:latin typeface="+mn-lt"/>
        <a:ea typeface="+mn-ea"/>
        <a:cs typeface="+mn-cs"/>
      </a:defRPr>
    </a:lvl6pPr>
    <a:lvl7pPr marL="1357884" algn="l" defTabSz="452628" rtl="0" eaLnBrk="1" latinLnBrk="0" hangingPunct="1">
      <a:defRPr sz="600" kern="1200">
        <a:solidFill>
          <a:schemeClr val="tx1"/>
        </a:solidFill>
        <a:latin typeface="+mn-lt"/>
        <a:ea typeface="+mn-ea"/>
        <a:cs typeface="+mn-cs"/>
      </a:defRPr>
    </a:lvl7pPr>
    <a:lvl8pPr marL="1584198" algn="l" defTabSz="452628" rtl="0" eaLnBrk="1" latinLnBrk="0" hangingPunct="1">
      <a:defRPr sz="600" kern="1200">
        <a:solidFill>
          <a:schemeClr val="tx1"/>
        </a:solidFill>
        <a:latin typeface="+mn-lt"/>
        <a:ea typeface="+mn-ea"/>
        <a:cs typeface="+mn-cs"/>
      </a:defRPr>
    </a:lvl8pPr>
    <a:lvl9pPr marL="1810512" algn="l" defTabSz="452628"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1</a:t>
            </a:fld>
            <a:endParaRPr lang="en-US"/>
          </a:p>
        </p:txBody>
      </p:sp>
    </p:spTree>
    <p:extLst>
      <p:ext uri="{BB962C8B-B14F-4D97-AF65-F5344CB8AC3E}">
        <p14:creationId xmlns:p14="http://schemas.microsoft.com/office/powerpoint/2010/main" val="37214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2</a:t>
            </a:fld>
            <a:endParaRPr lang="en-US"/>
          </a:p>
        </p:txBody>
      </p:sp>
    </p:spTree>
    <p:extLst>
      <p:ext uri="{BB962C8B-B14F-4D97-AF65-F5344CB8AC3E}">
        <p14:creationId xmlns:p14="http://schemas.microsoft.com/office/powerpoint/2010/main" val="66728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3</a:t>
            </a:fld>
            <a:endParaRPr lang="en-US"/>
          </a:p>
        </p:txBody>
      </p:sp>
    </p:spTree>
    <p:extLst>
      <p:ext uri="{BB962C8B-B14F-4D97-AF65-F5344CB8AC3E}">
        <p14:creationId xmlns:p14="http://schemas.microsoft.com/office/powerpoint/2010/main" val="858739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6F813-2B77-9EAD-249F-151554106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025CC5-0282-1CCC-1B3C-D40964D5C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2354B2-9491-2916-91FC-43CC5A8D943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71553B8-BF34-A4B7-7EA9-576EEDC0C7AF}"/>
              </a:ext>
            </a:extLst>
          </p:cNvPr>
          <p:cNvSpPr>
            <a:spLocks noGrp="1"/>
          </p:cNvSpPr>
          <p:nvPr>
            <p:ph type="sldNum" sz="quarter" idx="5"/>
          </p:nvPr>
        </p:nvSpPr>
        <p:spPr/>
        <p:txBody>
          <a:bodyPr/>
          <a:lstStyle/>
          <a:p>
            <a:fld id="{81265A57-B7BC-491B-8C9D-01EFE8F710C6}" type="slidenum">
              <a:rPr lang="en-US" smtClean="0"/>
              <a:t>4</a:t>
            </a:fld>
            <a:endParaRPr lang="en-US"/>
          </a:p>
        </p:txBody>
      </p:sp>
    </p:spTree>
    <p:extLst>
      <p:ext uri="{BB962C8B-B14F-4D97-AF65-F5344CB8AC3E}">
        <p14:creationId xmlns:p14="http://schemas.microsoft.com/office/powerpoint/2010/main" val="1759085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B10E2C1C-05AE-79B8-CC36-A52CC0147604}"/>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13" name="Rectangle 12">
            <a:extLst>
              <a:ext uri="{FF2B5EF4-FFF2-40B4-BE49-F238E27FC236}">
                <a16:creationId xmlns:a16="http://schemas.microsoft.com/office/drawing/2014/main" id="{48128BE0-CC1C-6F3F-3D70-3AF531D24B50}"/>
              </a:ext>
            </a:extLst>
          </p:cNvPr>
          <p:cNvSpPr/>
          <p:nvPr userDrawn="1"/>
        </p:nvSpPr>
        <p:spPr>
          <a:xfrm>
            <a:off x="156644" y="8875892"/>
            <a:ext cx="1334020" cy="215444"/>
          </a:xfrm>
          <a:prstGeom prst="rect">
            <a:avLst/>
          </a:prstGeom>
        </p:spPr>
        <p:txBody>
          <a:bodyPr wrap="none">
            <a:spAutoFit/>
          </a:bodyPr>
          <a:lstStyle/>
          <a:p>
            <a:r>
              <a:rPr lang="en-US" sz="800" dirty="0">
                <a:solidFill>
                  <a:srgbClr val="023B61"/>
                </a:solidFill>
                <a:latin typeface="Arial"/>
              </a:rPr>
              <a:t>Copyright ©, 2025, Sasol</a:t>
            </a:r>
          </a:p>
        </p:txBody>
      </p:sp>
      <p:sp>
        <p:nvSpPr>
          <p:cNvPr id="5" name="Rectangle 6">
            <a:extLst>
              <a:ext uri="{FF2B5EF4-FFF2-40B4-BE49-F238E27FC236}">
                <a16:creationId xmlns:a16="http://schemas.microsoft.com/office/drawing/2014/main" id="{B4319C10-FDDF-6AC6-8E15-4948B123E4F0}"/>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7775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slide_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0" name="Rectangle 9">
            <a:extLst>
              <a:ext uri="{FF2B5EF4-FFF2-40B4-BE49-F238E27FC236}">
                <a16:creationId xmlns:a16="http://schemas.microsoft.com/office/drawing/2014/main" id="{ED6BEC65-6090-9642-9FF2-0055D954EAD9}"/>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206EC6D4-45A1-074F-949E-FBFEDDB8B502}"/>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2" name="Rectangle 11">
            <a:extLst>
              <a:ext uri="{FF2B5EF4-FFF2-40B4-BE49-F238E27FC236}">
                <a16:creationId xmlns:a16="http://schemas.microsoft.com/office/drawing/2014/main" id="{52BA4585-B515-7140-A774-0DFF385556B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5" name="Text Placeholder 43">
            <a:extLst>
              <a:ext uri="{FF2B5EF4-FFF2-40B4-BE49-F238E27FC236}">
                <a16:creationId xmlns:a16="http://schemas.microsoft.com/office/drawing/2014/main" id="{530652C2-4ACA-8F90-05BE-AA589E8FD634}"/>
              </a:ext>
            </a:extLst>
          </p:cNvPr>
          <p:cNvSpPr>
            <a:spLocks noGrp="1"/>
          </p:cNvSpPr>
          <p:nvPr>
            <p:ph type="body" sz="quarter" idx="14" hasCustomPrompt="1"/>
          </p:nvPr>
        </p:nvSpPr>
        <p:spPr>
          <a:xfrm>
            <a:off x="349598" y="839706"/>
            <a:ext cx="5600700" cy="958849"/>
          </a:xfrm>
        </p:spPr>
        <p:txBody>
          <a:bodyPr/>
          <a:lstStyle>
            <a:lvl1pPr marL="0" indent="0">
              <a:buNone/>
              <a:defRPr sz="1238" b="1"/>
            </a:lvl1pPr>
          </a:lstStyle>
          <a:p>
            <a:pPr lvl="0"/>
            <a:r>
              <a:rPr lang="en-US"/>
              <a:t>Agenda</a:t>
            </a:r>
          </a:p>
        </p:txBody>
      </p:sp>
    </p:spTree>
    <p:extLst>
      <p:ext uri="{BB962C8B-B14F-4D97-AF65-F5344CB8AC3E}">
        <p14:creationId xmlns:p14="http://schemas.microsoft.com/office/powerpoint/2010/main" val="394846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slide_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1" name="Rectangle 20">
            <a:extLst>
              <a:ext uri="{FF2B5EF4-FFF2-40B4-BE49-F238E27FC236}">
                <a16:creationId xmlns:a16="http://schemas.microsoft.com/office/drawing/2014/main" id="{1E7EC05A-2EE6-3540-8D9D-6E1477A1B8D2}"/>
              </a:ext>
            </a:extLst>
          </p:cNvPr>
          <p:cNvSpPr/>
          <p:nvPr/>
        </p:nvSpPr>
        <p:spPr>
          <a:xfrm>
            <a:off x="0" y="8616744"/>
            <a:ext cx="6858000" cy="52725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2" name="Picture 1">
            <a:extLst>
              <a:ext uri="{FF2B5EF4-FFF2-40B4-BE49-F238E27FC236}">
                <a16:creationId xmlns:a16="http://schemas.microsoft.com/office/drawing/2014/main" id="{1567AA74-0012-44AD-9060-47FBABB4F6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98222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slide_3">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839AB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0" name="Rectangle 9">
            <a:extLst>
              <a:ext uri="{FF2B5EF4-FFF2-40B4-BE49-F238E27FC236}">
                <a16:creationId xmlns:a16="http://schemas.microsoft.com/office/drawing/2014/main" id="{7056C38D-5F05-A846-BC43-64147F04AF2D}"/>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CE1E08C9-0391-2942-8F2B-2BD7EE3614BA}"/>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2" name="Rectangle 11">
            <a:extLst>
              <a:ext uri="{FF2B5EF4-FFF2-40B4-BE49-F238E27FC236}">
                <a16:creationId xmlns:a16="http://schemas.microsoft.com/office/drawing/2014/main" id="{9A35880E-2C1E-824E-ADF4-177C091657F1}"/>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pic>
        <p:nvPicPr>
          <p:cNvPr id="2" name="Picture 1">
            <a:extLst>
              <a:ext uri="{FF2B5EF4-FFF2-40B4-BE49-F238E27FC236}">
                <a16:creationId xmlns:a16="http://schemas.microsoft.com/office/drawing/2014/main" id="{D6B36754-A4B4-0BD4-9BB4-AE2A0115C8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045076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2 content, 2 images">
    <p:spTree>
      <p:nvGrpSpPr>
        <p:cNvPr id="1" name=""/>
        <p:cNvGrpSpPr/>
        <p:nvPr/>
      </p:nvGrpSpPr>
      <p:grpSpPr>
        <a:xfrm>
          <a:off x="0" y="0"/>
          <a:ext cx="0" cy="0"/>
          <a:chOff x="0" y="0"/>
          <a:chExt cx="0" cy="0"/>
        </a:xfrm>
      </p:grpSpPr>
      <p:sp>
        <p:nvSpPr>
          <p:cNvPr id="12" name="Content Placeholder 2"/>
          <p:cNvSpPr>
            <a:spLocks noGrp="1"/>
          </p:cNvSpPr>
          <p:nvPr>
            <p:ph idx="16"/>
          </p:nvPr>
        </p:nvSpPr>
        <p:spPr>
          <a:xfrm>
            <a:off x="3537013" y="2775191"/>
            <a:ext cx="3050988" cy="5252811"/>
          </a:xfrm>
        </p:spPr>
        <p:txBody>
          <a:bodyPr/>
          <a:lstStyle>
            <a:lvl1pPr marL="0" indent="0">
              <a:buFont typeface="Arial" panose="020B0604020202020204" pitchFamily="34" charset="0"/>
              <a:buNone/>
              <a:defRPr>
                <a:solidFill>
                  <a:srgbClr val="023B61"/>
                </a:solidFill>
              </a:defRPr>
            </a:lvl1pPr>
            <a:lvl2pPr marL="202704" indent="-146447">
              <a:buClrTx/>
              <a:defRPr>
                <a:solidFill>
                  <a:srgbClr val="023B61"/>
                </a:solidFill>
              </a:defRPr>
            </a:lvl2pPr>
            <a:lvl3pPr marL="353616" indent="-106264">
              <a:defRPr>
                <a:solidFill>
                  <a:srgbClr val="023B61"/>
                </a:solidFill>
              </a:defRPr>
            </a:lvl3pPr>
            <a:lvl4pPr marL="556320" indent="-102692">
              <a:defRPr>
                <a:solidFill>
                  <a:srgbClr val="023B61"/>
                </a:solidFill>
              </a:defRPr>
            </a:lvl4pPr>
            <a:lvl5pPr marL="706339" indent="-103584">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4" name="Text Placeholder 7">
            <a:extLst>
              <a:ext uri="{FF2B5EF4-FFF2-40B4-BE49-F238E27FC236}">
                <a16:creationId xmlns:a16="http://schemas.microsoft.com/office/drawing/2014/main" id="{C94DAC07-B674-564E-B081-CC7283DD42B2}"/>
              </a:ext>
            </a:extLst>
          </p:cNvPr>
          <p:cNvSpPr>
            <a:spLocks noGrp="1"/>
          </p:cNvSpPr>
          <p:nvPr>
            <p:ph type="body" sz="quarter" idx="17"/>
          </p:nvPr>
        </p:nvSpPr>
        <p:spPr>
          <a:xfrm>
            <a:off x="3537012" y="1896129"/>
            <a:ext cx="3050988" cy="672000"/>
          </a:xfrm>
          <a:prstGeom prst="rect">
            <a:avLst/>
          </a:prstGeom>
        </p:spPr>
        <p:txBody>
          <a:bodyPr anchor="ctr"/>
          <a:lstStyle>
            <a:lvl1pPr marL="128588" indent="-128588">
              <a:buSzPct val="150000"/>
              <a:buFontTx/>
              <a:buBlip>
                <a:blip r:embed="rId2"/>
              </a:buBlip>
              <a:defRPr lang="en-US" sz="1013"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47304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Content Placeholder 2"/>
          <p:cNvSpPr>
            <a:spLocks noGrp="1"/>
          </p:cNvSpPr>
          <p:nvPr>
            <p:ph idx="12"/>
          </p:nvPr>
        </p:nvSpPr>
        <p:spPr>
          <a:xfrm>
            <a:off x="3537013"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3"/>
          </p:nvPr>
        </p:nvSpPr>
        <p:spPr/>
        <p:txBody>
          <a:bodyPr/>
          <a:lstStyle>
            <a:lvl1pPr>
              <a:defRPr>
                <a:solidFill>
                  <a:srgbClr val="023B61"/>
                </a:solidFill>
              </a:defRPr>
            </a:lvl1pPr>
          </a:lstStyle>
          <a:p>
            <a:pPr>
              <a:defRPr/>
            </a:pPr>
            <a:endParaRPr lang="en-ZA"/>
          </a:p>
        </p:txBody>
      </p:sp>
    </p:spTree>
    <p:extLst>
      <p:ext uri="{BB962C8B-B14F-4D97-AF65-F5344CB8AC3E}">
        <p14:creationId xmlns:p14="http://schemas.microsoft.com/office/powerpoint/2010/main" val="151329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2 content, 2 images">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188120"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9" name="Text Placeholder 8"/>
          <p:cNvSpPr>
            <a:spLocks noGrp="1"/>
          </p:cNvSpPr>
          <p:nvPr>
            <p:ph type="body" sz="quarter" idx="13"/>
          </p:nvPr>
        </p:nvSpPr>
        <p:spPr>
          <a:xfrm>
            <a:off x="188120" y="8219150"/>
            <a:ext cx="3240881" cy="28923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0" name="Picture Placeholder 6"/>
          <p:cNvSpPr>
            <a:spLocks noGrp="1"/>
          </p:cNvSpPr>
          <p:nvPr>
            <p:ph type="pic" sz="quarter" idx="14"/>
          </p:nvPr>
        </p:nvSpPr>
        <p:spPr>
          <a:xfrm>
            <a:off x="3449261"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11" name="Text Placeholder 8"/>
          <p:cNvSpPr>
            <a:spLocks noGrp="1"/>
          </p:cNvSpPr>
          <p:nvPr>
            <p:ph type="body" sz="quarter" idx="15"/>
          </p:nvPr>
        </p:nvSpPr>
        <p:spPr>
          <a:xfrm>
            <a:off x="3449782" y="8219150"/>
            <a:ext cx="3220100" cy="28928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3" name="Footer Placeholder 4"/>
          <p:cNvSpPr>
            <a:spLocks noGrp="1"/>
          </p:cNvSpPr>
          <p:nvPr>
            <p:ph type="ftr" sz="quarter" idx="17"/>
          </p:nvPr>
        </p:nvSpPr>
        <p:spPr>
          <a:xfrm>
            <a:off x="188417" y="5532967"/>
            <a:ext cx="6481167" cy="287867"/>
          </a:xfrm>
        </p:spPr>
        <p:txBody>
          <a:bodyPr/>
          <a:lstStyle>
            <a:lvl1pPr>
              <a:defRPr>
                <a:solidFill>
                  <a:srgbClr val="023B61"/>
                </a:solidFill>
              </a:defRPr>
            </a:lvl1pPr>
          </a:lstStyle>
          <a:p>
            <a:pPr>
              <a:defRPr/>
            </a:pPr>
            <a:endParaRPr lang="en-ZA"/>
          </a:p>
        </p:txBody>
      </p:sp>
      <p:sp>
        <p:nvSpPr>
          <p:cNvPr id="4" name="Content Placeholder 2">
            <a:extLst>
              <a:ext uri="{FF2B5EF4-FFF2-40B4-BE49-F238E27FC236}">
                <a16:creationId xmlns:a16="http://schemas.microsoft.com/office/drawing/2014/main" id="{8AF2095C-99F5-727F-CACC-51F3A7324156}"/>
              </a:ext>
            </a:extLst>
          </p:cNvPr>
          <p:cNvSpPr>
            <a:spLocks noGrp="1"/>
          </p:cNvSpPr>
          <p:nvPr>
            <p:ph idx="1"/>
          </p:nvPr>
        </p:nvSpPr>
        <p:spPr>
          <a:xfrm>
            <a:off x="188119"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2">
            <a:extLst>
              <a:ext uri="{FF2B5EF4-FFF2-40B4-BE49-F238E27FC236}">
                <a16:creationId xmlns:a16="http://schemas.microsoft.com/office/drawing/2014/main" id="{4294CAAE-83E0-E9DD-6C8F-6F0EE996181A}"/>
              </a:ext>
            </a:extLst>
          </p:cNvPr>
          <p:cNvSpPr>
            <a:spLocks noGrp="1"/>
          </p:cNvSpPr>
          <p:nvPr>
            <p:ph idx="18"/>
          </p:nvPr>
        </p:nvSpPr>
        <p:spPr>
          <a:xfrm>
            <a:off x="3537013"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914084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6481762" cy="6492225"/>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66945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kicker box">
    <p:spTree>
      <p:nvGrpSpPr>
        <p:cNvPr id="1" name=""/>
        <p:cNvGrpSpPr/>
        <p:nvPr/>
      </p:nvGrpSpPr>
      <p:grpSpPr>
        <a:xfrm>
          <a:off x="0" y="0"/>
          <a:ext cx="0" cy="0"/>
          <a:chOff x="0" y="0"/>
          <a:chExt cx="0" cy="0"/>
        </a:xfrm>
      </p:grpSpPr>
      <p:sp>
        <p:nvSpPr>
          <p:cNvPr id="15" name="Text Placeholder 14"/>
          <p:cNvSpPr>
            <a:spLocks noGrp="1"/>
          </p:cNvSpPr>
          <p:nvPr>
            <p:ph type="body" sz="quarter" idx="15"/>
          </p:nvPr>
        </p:nvSpPr>
        <p:spPr>
          <a:xfrm>
            <a:off x="188120" y="7356309"/>
            <a:ext cx="6481762" cy="960107"/>
          </a:xfrm>
          <a:prstGeom prst="rect">
            <a:avLst/>
          </a:prstGeom>
          <a:solidFill>
            <a:srgbClr val="839AB3"/>
          </a:solidFill>
          <a:ln w="12700">
            <a:noFill/>
          </a:ln>
          <a:effectLst/>
        </p:spPr>
        <p:txBody>
          <a:bodyPr anchor="ctr"/>
          <a:lstStyle>
            <a:lvl1pPr marL="0" indent="0" algn="ctr">
              <a:lnSpc>
                <a:spcPct val="100000"/>
              </a:lnSpc>
              <a:spcBef>
                <a:spcPts val="0"/>
              </a:spcBef>
              <a:buNone/>
              <a:defRPr sz="675">
                <a:solidFill>
                  <a:schemeClr val="bg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785E60A5-1EA6-0447-833B-4EAE4DE7A149}"/>
              </a:ext>
            </a:extLst>
          </p:cNvPr>
          <p:cNvSpPr>
            <a:spLocks noGrp="1"/>
          </p:cNvSpPr>
          <p:nvPr>
            <p:ph idx="1"/>
          </p:nvPr>
        </p:nvSpPr>
        <p:spPr>
          <a:xfrm>
            <a:off x="196094" y="1596000"/>
            <a:ext cx="6473788" cy="5568000"/>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974156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4" name="Footer Placeholder 4"/>
          <p:cNvSpPr>
            <a:spLocks noGrp="1"/>
          </p:cNvSpPr>
          <p:nvPr>
            <p:ph type="ftr" sz="quarter" idx="15"/>
          </p:nvPr>
        </p:nvSpPr>
        <p:spPr/>
        <p:txBody>
          <a:bodyPr/>
          <a:lstStyle>
            <a:lvl1pPr>
              <a:defRPr/>
            </a:lvl1pPr>
          </a:lstStyle>
          <a:p>
            <a:pPr>
              <a:defRPr/>
            </a:pPr>
            <a:endParaRPr lang="en-ZA"/>
          </a:p>
        </p:txBody>
      </p:sp>
      <p:sp>
        <p:nvSpPr>
          <p:cNvPr id="8" name="Content Placeholder 2">
            <a:extLst>
              <a:ext uri="{FF2B5EF4-FFF2-40B4-BE49-F238E27FC236}">
                <a16:creationId xmlns:a16="http://schemas.microsoft.com/office/drawing/2014/main" id="{CEB40DC7-0F21-A448-8DFC-8717986D7946}"/>
              </a:ext>
            </a:extLst>
          </p:cNvPr>
          <p:cNvSpPr>
            <a:spLocks noGrp="1"/>
          </p:cNvSpPr>
          <p:nvPr>
            <p:ph idx="1"/>
          </p:nvPr>
        </p:nvSpPr>
        <p:spPr>
          <a:xfrm>
            <a:off x="196094" y="1596000"/>
            <a:ext cx="6473788" cy="6385827"/>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278168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74A60040-B9AF-6484-5497-8C061E729F5C}"/>
              </a:ext>
            </a:extLst>
          </p:cNvPr>
          <p:cNvSpPr>
            <a:spLocks noGrp="1"/>
          </p:cNvSpPr>
          <p:nvPr>
            <p:ph type="ftr" sz="quarter" idx="10"/>
          </p:nvPr>
        </p:nvSpPr>
        <p:spPr>
          <a:xfrm>
            <a:off x="188417" y="8183884"/>
            <a:ext cx="6482060" cy="287867"/>
          </a:xfrm>
        </p:spPr>
        <p:txBody>
          <a:bodyPr/>
          <a:lstStyle>
            <a:lvl1pPr>
              <a:defRPr/>
            </a:lvl1pPr>
          </a:lstStyle>
          <a:p>
            <a:pPr>
              <a:defRPr/>
            </a:pPr>
            <a:endParaRPr lang="en-ZA"/>
          </a:p>
        </p:txBody>
      </p:sp>
    </p:spTree>
    <p:extLst>
      <p:ext uri="{BB962C8B-B14F-4D97-AF65-F5344CB8AC3E}">
        <p14:creationId xmlns:p14="http://schemas.microsoft.com/office/powerpoint/2010/main" val="121664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Tree>
    <p:extLst>
      <p:ext uri="{BB962C8B-B14F-4D97-AF65-F5344CB8AC3E}">
        <p14:creationId xmlns:p14="http://schemas.microsoft.com/office/powerpoint/2010/main" val="48164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_Title slide 1">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2328863" cy="9144000"/>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506">
              <a:solidFill>
                <a:srgbClr val="0C1533"/>
              </a:solidFill>
            </a:endParaRPr>
          </a:p>
        </p:txBody>
      </p:sp>
      <p:sp>
        <p:nvSpPr>
          <p:cNvPr id="6" name="Text Placeholder 3"/>
          <p:cNvSpPr txBox="1">
            <a:spLocks/>
          </p:cNvSpPr>
          <p:nvPr/>
        </p:nvSpPr>
        <p:spPr bwMode="auto">
          <a:xfrm>
            <a:off x="188417" y="8509000"/>
            <a:ext cx="2105620"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563"/>
              </a:spcBef>
              <a:buFont typeface="Arial" charset="0"/>
              <a:buNone/>
            </a:pPr>
            <a:endParaRPr lang="en-ZA" altLang="en-US" sz="506">
              <a:solidFill>
                <a:prstClr val="white"/>
              </a:solidFill>
              <a:ea typeface="Arial" charset="0"/>
              <a:cs typeface="Arial" charset="0"/>
            </a:endParaRPr>
          </a:p>
        </p:txBody>
      </p:sp>
      <p:sp>
        <p:nvSpPr>
          <p:cNvPr id="7" name="Title 1"/>
          <p:cNvSpPr>
            <a:spLocks noGrp="1"/>
          </p:cNvSpPr>
          <p:nvPr>
            <p:ph type="ctrTitle"/>
          </p:nvPr>
        </p:nvSpPr>
        <p:spPr>
          <a:xfrm>
            <a:off x="345622" y="1092595"/>
            <a:ext cx="1763485" cy="1870740"/>
          </a:xfrm>
          <a:prstGeom prst="rect">
            <a:avLst/>
          </a:prstGeom>
        </p:spPr>
        <p:txBody>
          <a:bodyPr tIns="0" anchor="t"/>
          <a:lstStyle>
            <a:lvl1pPr algn="l">
              <a:defRPr sz="1125"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ZA"/>
          </a:p>
        </p:txBody>
      </p:sp>
      <p:sp>
        <p:nvSpPr>
          <p:cNvPr id="8" name="Subtitle 2"/>
          <p:cNvSpPr>
            <a:spLocks noGrp="1"/>
          </p:cNvSpPr>
          <p:nvPr>
            <p:ph type="subTitle" idx="1"/>
          </p:nvPr>
        </p:nvSpPr>
        <p:spPr>
          <a:xfrm>
            <a:off x="345622" y="4668011"/>
            <a:ext cx="1414463" cy="864096"/>
          </a:xfrm>
          <a:prstGeom prst="rect">
            <a:avLst/>
          </a:prstGeom>
        </p:spPr>
        <p:txBody>
          <a:bodyPr/>
          <a:lstStyle>
            <a:lvl1pPr marL="0" indent="0" algn="l">
              <a:buNone/>
              <a:defRPr sz="788">
                <a:solidFill>
                  <a:schemeClr val="bg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ZA"/>
          </a:p>
        </p:txBody>
      </p:sp>
      <p:sp>
        <p:nvSpPr>
          <p:cNvPr id="10" name="Text Placeholder 2"/>
          <p:cNvSpPr>
            <a:spLocks noGrp="1"/>
          </p:cNvSpPr>
          <p:nvPr>
            <p:ph type="body" idx="10"/>
          </p:nvPr>
        </p:nvSpPr>
        <p:spPr>
          <a:xfrm>
            <a:off x="345622" y="3195352"/>
            <a:ext cx="1763485" cy="1098549"/>
          </a:xfrm>
          <a:prstGeom prst="rect">
            <a:avLst/>
          </a:prstGeom>
        </p:spPr>
        <p:txBody>
          <a:bodyPr/>
          <a:lstStyle>
            <a:lvl1pPr marL="0" indent="0">
              <a:buNone/>
              <a:defRPr sz="788" b="1">
                <a:solidFill>
                  <a:schemeClr val="bg1"/>
                </a:solidFill>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pic>
        <p:nvPicPr>
          <p:cNvPr id="11" name="Picture 10">
            <a:extLst>
              <a:ext uri="{FF2B5EF4-FFF2-40B4-BE49-F238E27FC236}">
                <a16:creationId xmlns:a16="http://schemas.microsoft.com/office/drawing/2014/main" id="{96861EA9-6FAF-2043-A1C4-D4F6CAA5F5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9357" y="758616"/>
            <a:ext cx="1976887" cy="4264600"/>
          </a:xfrm>
          <a:prstGeom prst="rect">
            <a:avLst/>
          </a:prstGeom>
        </p:spPr>
      </p:pic>
      <p:pic>
        <p:nvPicPr>
          <p:cNvPr id="2" name="Picture 1">
            <a:extLst>
              <a:ext uri="{FF2B5EF4-FFF2-40B4-BE49-F238E27FC236}">
                <a16:creationId xmlns:a16="http://schemas.microsoft.com/office/drawing/2014/main" id="{98B1C3FE-AC05-6E87-6D0B-48162A66C1B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30427" y="5971688"/>
            <a:ext cx="798436" cy="3171299"/>
          </a:xfrm>
          <a:prstGeom prst="rect">
            <a:avLst/>
          </a:prstGeom>
        </p:spPr>
      </p:pic>
    </p:spTree>
    <p:extLst>
      <p:ext uri="{BB962C8B-B14F-4D97-AF65-F5344CB8AC3E}">
        <p14:creationId xmlns:p14="http://schemas.microsoft.com/office/powerpoint/2010/main" val="514280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subtitle &amp;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F45F68-E796-CD44-B580-6E15E9724371}"/>
              </a:ext>
            </a:extLst>
          </p:cNvPr>
          <p:cNvSpPr/>
          <p:nvPr/>
        </p:nvSpPr>
        <p:spPr>
          <a:xfrm>
            <a:off x="0" y="12000"/>
            <a:ext cx="6858000" cy="9144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p>
        </p:txBody>
      </p:sp>
      <p:pic>
        <p:nvPicPr>
          <p:cNvPr id="10" name="Picture 9" descr="Chart, logo, bubble chart&#10;&#10;Description automatically generated">
            <a:extLst>
              <a:ext uri="{FF2B5EF4-FFF2-40B4-BE49-F238E27FC236}">
                <a16:creationId xmlns:a16="http://schemas.microsoft.com/office/drawing/2014/main" id="{BDCD1F6C-6FFC-A44D-89D4-84F97879A6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4426" y="2006314"/>
            <a:ext cx="2229149" cy="5131373"/>
          </a:xfrm>
          <a:prstGeom prst="rect">
            <a:avLst/>
          </a:prstGeom>
        </p:spPr>
      </p:pic>
    </p:spTree>
    <p:extLst>
      <p:ext uri="{BB962C8B-B14F-4D97-AF65-F5344CB8AC3E}">
        <p14:creationId xmlns:p14="http://schemas.microsoft.com/office/powerpoint/2010/main" val="2435496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6271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Tree>
    <p:extLst>
      <p:ext uri="{BB962C8B-B14F-4D97-AF65-F5344CB8AC3E}">
        <p14:creationId xmlns:p14="http://schemas.microsoft.com/office/powerpoint/2010/main" val="414844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mp; content">
    <p:spTree>
      <p:nvGrpSpPr>
        <p:cNvPr id="1" name=""/>
        <p:cNvGrpSpPr/>
        <p:nvPr/>
      </p:nvGrpSpPr>
      <p:grpSpPr>
        <a:xfrm>
          <a:off x="0" y="0"/>
          <a:ext cx="0" cy="0"/>
          <a:chOff x="0" y="0"/>
          <a:chExt cx="0" cy="0"/>
        </a:xfrm>
      </p:grpSpPr>
      <p:sp>
        <p:nvSpPr>
          <p:cNvPr id="2" name="Title 5"/>
          <p:cNvSpPr txBox="1">
            <a:spLocks/>
          </p:cNvSpPr>
          <p:nvPr userDrawn="1"/>
        </p:nvSpPr>
        <p:spPr bwMode="auto">
          <a:xfrm>
            <a:off x="310500" y="1001931"/>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20250" rIns="0" bIns="0" anchor="t"/>
          <a:lstStyle>
            <a:lvl1pPr algn="l" rtl="0" eaLnBrk="1" fontAlgn="base" hangingPunct="1">
              <a:spcBef>
                <a:spcPct val="0"/>
              </a:spcBef>
              <a:spcAft>
                <a:spcPct val="0"/>
              </a:spcAft>
              <a:defRPr sz="2000" b="1" kern="1200">
                <a:solidFill>
                  <a:srgbClr val="033B61"/>
                </a:solidFill>
                <a:latin typeface="+mj-lt"/>
                <a:ea typeface="+mj-ea"/>
                <a:cs typeface="+mj-cs"/>
              </a:defRPr>
            </a:lvl1pPr>
            <a:lvl2pPr algn="l" rtl="0" eaLnBrk="1" fontAlgn="base" hangingPunct="1">
              <a:spcBef>
                <a:spcPct val="0"/>
              </a:spcBef>
              <a:spcAft>
                <a:spcPct val="0"/>
              </a:spcAft>
              <a:defRPr sz="2000" b="1">
                <a:solidFill>
                  <a:srgbClr val="033B61"/>
                </a:solidFill>
                <a:latin typeface="Arial" charset="0"/>
              </a:defRPr>
            </a:lvl2pPr>
            <a:lvl3pPr algn="l" rtl="0" eaLnBrk="1" fontAlgn="base" hangingPunct="1">
              <a:spcBef>
                <a:spcPct val="0"/>
              </a:spcBef>
              <a:spcAft>
                <a:spcPct val="0"/>
              </a:spcAft>
              <a:defRPr sz="2000" b="1">
                <a:solidFill>
                  <a:srgbClr val="033B61"/>
                </a:solidFill>
                <a:latin typeface="Arial" charset="0"/>
              </a:defRPr>
            </a:lvl3pPr>
            <a:lvl4pPr algn="l" rtl="0" eaLnBrk="1" fontAlgn="base" hangingPunct="1">
              <a:spcBef>
                <a:spcPct val="0"/>
              </a:spcBef>
              <a:spcAft>
                <a:spcPct val="0"/>
              </a:spcAft>
              <a:defRPr sz="2000" b="1">
                <a:solidFill>
                  <a:srgbClr val="033B61"/>
                </a:solidFill>
                <a:latin typeface="Arial" charset="0"/>
              </a:defRPr>
            </a:lvl4pPr>
            <a:lvl5pPr algn="l" rtl="0" eaLnBrk="1" fontAlgn="base" hangingPunct="1">
              <a:spcBef>
                <a:spcPct val="0"/>
              </a:spcBef>
              <a:spcAft>
                <a:spcPct val="0"/>
              </a:spcAft>
              <a:defRPr sz="2000" b="1">
                <a:solidFill>
                  <a:srgbClr val="03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a:lstStyle>
          <a:p>
            <a:pPr>
              <a:defRPr/>
            </a:pPr>
            <a:r>
              <a:rPr lang="en-US" altLang="en-US" sz="1125" dirty="0">
                <a:solidFill>
                  <a:srgbClr val="023B61"/>
                </a:solidFill>
              </a:rPr>
              <a:t>Disclaimer - Forward-looking statements</a:t>
            </a:r>
          </a:p>
        </p:txBody>
      </p:sp>
      <p:sp>
        <p:nvSpPr>
          <p:cNvPr id="5" name="Content Placeholder 1">
            <a:extLst>
              <a:ext uri="{FF2B5EF4-FFF2-40B4-BE49-F238E27FC236}">
                <a16:creationId xmlns:a16="http://schemas.microsoft.com/office/drawing/2014/main" id="{542242EA-D98C-D845-A0A6-07B7D7979E94}"/>
              </a:ext>
            </a:extLst>
          </p:cNvPr>
          <p:cNvSpPr txBox="1">
            <a:spLocks noChangeArrowheads="1"/>
          </p:cNvSpPr>
          <p:nvPr/>
        </p:nvSpPr>
        <p:spPr bwMode="auto">
          <a:xfrm>
            <a:off x="2093928" y="1562100"/>
            <a:ext cx="4453572" cy="637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lnSpc>
                <a:spcPct val="110000"/>
              </a:lnSpc>
              <a:spcBef>
                <a:spcPts val="1200"/>
              </a:spcBef>
              <a:spcAft>
                <a:spcPts val="400"/>
              </a:spcAft>
              <a:buSzPct val="140000"/>
              <a:buChar char="•"/>
              <a:defRPr sz="1600">
                <a:solidFill>
                  <a:srgbClr val="023B61"/>
                </a:solidFill>
                <a:latin typeface="Arial" panose="020B0604020202020204" pitchFamily="34" charset="0"/>
              </a:defRPr>
            </a:lvl1pPr>
            <a:lvl2pPr marL="271463" indent="-134938" defTabSz="684213">
              <a:lnSpc>
                <a:spcPct val="110000"/>
              </a:lnSpc>
              <a:spcBef>
                <a:spcPts val="200"/>
              </a:spcBef>
              <a:spcAft>
                <a:spcPts val="200"/>
              </a:spcAft>
              <a:buClr>
                <a:schemeClr val="accent1"/>
              </a:buClr>
              <a:buFont typeface="Arial" panose="020B0604020202020204" pitchFamily="34" charset="0"/>
              <a:buChar char="●"/>
              <a:defRPr sz="1400">
                <a:solidFill>
                  <a:srgbClr val="023B61"/>
                </a:solidFill>
                <a:latin typeface="Arial" panose="020B0604020202020204" pitchFamily="34" charset="0"/>
              </a:defRPr>
            </a:lvl2pPr>
            <a:lvl3pPr marL="400050" indent="-128588" defTabSz="684213">
              <a:lnSpc>
                <a:spcPct val="110000"/>
              </a:lnSpc>
              <a:spcBef>
                <a:spcPts val="100"/>
              </a:spcBef>
              <a:spcAft>
                <a:spcPts val="200"/>
              </a:spcAft>
              <a:buSzPct val="80000"/>
              <a:buFont typeface="Arial" panose="020B0604020202020204" pitchFamily="34" charset="0"/>
              <a:buChar char="●"/>
              <a:defRPr sz="1400">
                <a:solidFill>
                  <a:srgbClr val="023B61"/>
                </a:solidFill>
                <a:latin typeface="Arial" panose="020B0604020202020204" pitchFamily="34" charset="0"/>
              </a:defRPr>
            </a:lvl3pPr>
            <a:lvl4pPr marL="536575" indent="-134938" defTabSz="684213">
              <a:lnSpc>
                <a:spcPct val="110000"/>
              </a:lnSpc>
              <a:spcBef>
                <a:spcPts val="100"/>
              </a:spcBef>
              <a:spcAft>
                <a:spcPts val="200"/>
              </a:spcAft>
              <a:buFont typeface="Arial" panose="020B0604020202020204" pitchFamily="34" charset="0"/>
              <a:buChar char="•"/>
              <a:defRPr sz="1300">
                <a:solidFill>
                  <a:srgbClr val="023B61"/>
                </a:solidFill>
                <a:latin typeface="Arial" panose="020B0604020202020204" pitchFamily="34" charset="0"/>
              </a:defRPr>
            </a:lvl4pPr>
            <a:lvl5pPr marL="673100" indent="-136525" defTabSz="684213">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5pPr>
            <a:lvl6pPr marL="11303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6pPr>
            <a:lvl7pPr marL="15875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7pPr>
            <a:lvl8pPr marL="20447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8pPr>
            <a:lvl9pPr marL="25019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9pPr>
          </a:lstStyle>
          <a:p>
            <a:pPr marL="0" marR="0" lvl="0" indent="0" algn="l" defTabSz="514350" rtl="0" eaLnBrk="0" fontAlgn="base" latinLnBrk="0" hangingPunct="0">
              <a:lnSpc>
                <a:spcPct val="110000"/>
              </a:lnSpc>
              <a:spcBef>
                <a:spcPts val="675"/>
              </a:spcBef>
              <a:spcAft>
                <a:spcPts val="225"/>
              </a:spcAft>
              <a:buClrTx/>
              <a:buSzPct val="140000"/>
              <a:buFontTx/>
              <a:buNone/>
              <a:tabLst/>
              <a:defRPr/>
            </a:pPr>
            <a:r>
              <a:rPr kumimoji="0" lang="en-US" sz="506" b="0" i="0" u="none" strike="noStrike" kern="1200" cap="none" spc="0" normalizeH="0" baseline="0" noProof="0">
                <a:ln>
                  <a:noFill/>
                </a:ln>
                <a:solidFill>
                  <a:srgbClr val="023B61"/>
                </a:solidFill>
                <a:effectLst/>
                <a:uLnTx/>
                <a:uFillTx/>
                <a:latin typeface="Arial"/>
                <a:ea typeface="+mn-ea"/>
                <a:cs typeface="+mn-cs"/>
              </a:rPr>
              <a:t>Sasol may, in this document, make certain statements that are not historical facts and relate to analyses and other information which are based on forecasts of future results and estimates of amounts not yet determinable. These statements may also relate to our future prospects, expectations, developments, and business strategies. Examples of such forward-looking statements include, but are not limited to, the capital cost of our projects and the timing of project milestones; our ability to obtain financing to meet the funding requirements of our capital investment programmed, as well as to fund our ongoing business activities and to pay dividends; statements regarding our future results of operations and financial condition, and regarding future economic performance including cost containment, cash conservation programmed and business optimization initiatives; recent and proposed accounting pronouncements and their impact on our future results of operations and financial condition; our business strategy, performance outlook, plans, objectives or goals; statements regarding future competition, volume growth and changes in market share in the industries and markets for our products; our existing or anticipated investments, acquisitions of new businesses or the disposal of existing businesses, including estimates or projection of internal rates of return and future profitability; our estimated oil, gas and coal reserves; the probable future outcome of litigation, legislative, regulatory and fiscal developments, including statements regarding our ability to comply with future laws and regulations; future fluctuations in refining margins and crude oil, natural gas and petroleum and chemical product prices; the demand, pricing and cyclicality of oil, gas and petrochemical product prices; changes in the fuel and gas pricing mechanisms in South Africa and their effects on prices, our operating results and profitability; statements regarding future fluctuations in exchange and interest rates and changes in credit ratings; total shareholder return; our current or future products and anticipated customer demand for these products; assumptions relating to macroeconomics; climate change impacts and our climate change strategies, our development of sustainability within our businesses, our energy efficiency improvement, carbon and greenhouse gas emission reduction targets, our net zero carbon emissions ambition and future low-carbon initiatives, including relating to green hydrogen and sustainable aviation fuel; our estimated carbon tax liability; cyber security; and statements of assumptions underlying such statements. Words such as “believe”, “anticipate”, “expect”, “intend", “seek”, “will”, “plan”, “could”, “may”, “endeavor”, “target”, “forecast” and “project” and similar expressions are intended to identify forward-looking statements but are not the exclusive means of identifying such statements. By their very nature, forward-looking statements involve inherent risks and uncertainties, both general and specific, and there are risks that the predictions, forecasts, projections, and other forward-looking statements will not be achieved. If one or more of these risks materialize, or should underlying assumptions prove incorrect, our actual results may differ materially from those anticipated. You should understand that a number of important factors could cause actual results to differ materially from the plans, objectives, expectations, estimates and intentions expressed in such forward-looking statements. These factors and others are discussed more fully in our most recent annual report on Form 20-F filed on 1 September 2023 and in other filings with the United States Securities and Exchange Commission. The list of factors discussed therein is not exhaustive; when relying on forward-looking statements to make investment decisions, you should carefully consider foregoing factors and other uncertainties and events, and you should not place undue reliance on forward-looking statements. Forward-looking statements apply only as of the date on which they are made, and we do not undertake any obligation to update or revise any of them, whether as a result of new information, future events or otherwise.</a:t>
            </a:r>
            <a:br>
              <a:rPr kumimoji="0" lang="en-US" sz="506" b="0" i="0" u="none" strike="noStrike" kern="1200" cap="none" spc="0" normalizeH="0" baseline="0" noProof="0">
                <a:ln>
                  <a:noFill/>
                </a:ln>
                <a:solidFill>
                  <a:srgbClr val="023B61"/>
                </a:solidFill>
                <a:effectLst/>
                <a:uLnTx/>
                <a:uFillTx/>
                <a:latin typeface="Arial"/>
                <a:ea typeface="+mn-ea"/>
                <a:cs typeface="+mn-cs"/>
              </a:rPr>
            </a:br>
            <a:br>
              <a:rPr kumimoji="0" lang="en-US" sz="506" b="0" i="0" u="none" strike="noStrike" kern="1200" cap="none" spc="0" normalizeH="0" baseline="0" noProof="0">
                <a:ln>
                  <a:noFill/>
                </a:ln>
                <a:solidFill>
                  <a:srgbClr val="023B61"/>
                </a:solidFill>
                <a:effectLst/>
                <a:uLnTx/>
                <a:uFillTx/>
                <a:latin typeface="Arial"/>
                <a:ea typeface="+mn-ea"/>
                <a:cs typeface="+mn-cs"/>
              </a:rPr>
            </a:br>
            <a:r>
              <a:rPr kumimoji="0" lang="en-ZA" sz="506" b="1" i="0" u="none" strike="noStrike" kern="1200" cap="none" spc="0" normalizeH="0" baseline="0" noProof="0">
                <a:ln>
                  <a:noFill/>
                </a:ln>
                <a:solidFill>
                  <a:srgbClr val="023B61"/>
                </a:solidFill>
                <a:effectLst/>
                <a:uLnTx/>
                <a:uFillTx/>
                <a:latin typeface="Arial"/>
                <a:ea typeface="+mn-ea"/>
                <a:cs typeface="+mn-cs"/>
              </a:rPr>
              <a:t>Comprehensive additional information is available on our website: www.sasol.com</a:t>
            </a:r>
          </a:p>
        </p:txBody>
      </p:sp>
      <p:pic>
        <p:nvPicPr>
          <p:cNvPr id="7" name="Picture Placeholder 3">
            <a:extLst>
              <a:ext uri="{FF2B5EF4-FFF2-40B4-BE49-F238E27FC236}">
                <a16:creationId xmlns:a16="http://schemas.microsoft.com/office/drawing/2014/main" id="{84369B4B-6227-B649-BABC-A4023A7743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6369" y="1562101"/>
            <a:ext cx="1798439" cy="5029199"/>
          </a:xfrm>
          <a:prstGeom prst="rect">
            <a:avLst/>
          </a:prstGeom>
        </p:spPr>
      </p:pic>
      <p:sp>
        <p:nvSpPr>
          <p:cNvPr id="3" name="Rectangle 2">
            <a:extLst>
              <a:ext uri="{FF2B5EF4-FFF2-40B4-BE49-F238E27FC236}">
                <a16:creationId xmlns:a16="http://schemas.microsoft.com/office/drawing/2014/main" id="{CB4C92BD-E8FF-F3EE-70AF-AB6E7A265EA3}"/>
              </a:ext>
            </a:extLst>
          </p:cNvPr>
          <p:cNvSpPr/>
          <p:nvPr/>
        </p:nvSpPr>
        <p:spPr bwMode="gray">
          <a:xfrm>
            <a:off x="196369" y="6672045"/>
            <a:ext cx="1798439" cy="1451721"/>
          </a:xfrm>
          <a:prstGeom prst="rect">
            <a:avLst/>
          </a:prstGeom>
          <a:solidFill>
            <a:srgbClr val="033B6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20250" tIns="20250" rIns="20250" bIns="2025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ZA" sz="1013" b="1"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A262037-CB1F-14F9-CA0D-F1FF66A2F1A4}"/>
              </a:ext>
            </a:extLst>
          </p:cNvPr>
          <p:cNvSpPr>
            <a:spLocks noChangeArrowheads="1"/>
          </p:cNvSpPr>
          <p:nvPr/>
        </p:nvSpPr>
        <p:spPr bwMode="auto">
          <a:xfrm>
            <a:off x="273249" y="6972300"/>
            <a:ext cx="1619845" cy="37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en-US" sz="619">
                <a:solidFill>
                  <a:schemeClr val="bg1"/>
                </a:solidFill>
              </a:rPr>
              <a:t>These statements may also relate to our future prospects, expectations, developments and business strategies</a:t>
            </a:r>
            <a:endParaRPr lang="en-US" altLang="en-US" sz="619">
              <a:solidFill>
                <a:schemeClr val="bg1"/>
              </a:solidFill>
            </a:endParaRPr>
          </a:p>
        </p:txBody>
      </p:sp>
      <p:pic>
        <p:nvPicPr>
          <p:cNvPr id="12" name="Picture 11">
            <a:extLst>
              <a:ext uri="{FF2B5EF4-FFF2-40B4-BE49-F238E27FC236}">
                <a16:creationId xmlns:a16="http://schemas.microsoft.com/office/drawing/2014/main" id="{F8E750DC-CE2A-79EF-67FF-82BE040E48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96372" y="3420000"/>
            <a:ext cx="798436" cy="3171299"/>
          </a:xfrm>
          <a:prstGeom prst="rect">
            <a:avLst/>
          </a:prstGeom>
        </p:spPr>
      </p:pic>
    </p:spTree>
    <p:extLst>
      <p:ext uri="{BB962C8B-B14F-4D97-AF65-F5344CB8AC3E}">
        <p14:creationId xmlns:p14="http://schemas.microsoft.com/office/powerpoint/2010/main" val="159157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80B4D3-D01E-F81F-E122-76BA2501BA9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29" name="Picture Placeholder 2">
            <a:extLst>
              <a:ext uri="{FF2B5EF4-FFF2-40B4-BE49-F238E27FC236}">
                <a16:creationId xmlns:a16="http://schemas.microsoft.com/office/drawing/2014/main" id="{7AE6D2D0-4826-784C-BBCD-993B71E7BFF2}"/>
              </a:ext>
            </a:extLst>
          </p:cNvPr>
          <p:cNvSpPr>
            <a:spLocks noGrp="1"/>
          </p:cNvSpPr>
          <p:nvPr>
            <p:ph type="pic" sz="quarter" idx="10"/>
          </p:nvPr>
        </p:nvSpPr>
        <p:spPr>
          <a:xfrm>
            <a:off x="0" y="3515884"/>
            <a:ext cx="6858000" cy="5088565"/>
          </a:xfrm>
        </p:spPr>
        <p:txBody>
          <a:bodyPr/>
          <a:lstStyle>
            <a:lvl1pPr>
              <a:defRPr sz="619"/>
            </a:lvl1pPr>
          </a:lstStyle>
          <a:p>
            <a:r>
              <a:rPr lang="en-US"/>
              <a:t>Click icon to add picture</a:t>
            </a:r>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14292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8D5C6-45FA-ED4F-04A1-D482582422AB}"/>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8" name="Picture Placeholder 2">
            <a:extLst>
              <a:ext uri="{FF2B5EF4-FFF2-40B4-BE49-F238E27FC236}">
                <a16:creationId xmlns:a16="http://schemas.microsoft.com/office/drawing/2014/main" id="{8FC962EF-6640-D84A-AB77-727A68CFFDE1}"/>
              </a:ext>
            </a:extLst>
          </p:cNvPr>
          <p:cNvSpPr>
            <a:spLocks noGrp="1"/>
          </p:cNvSpPr>
          <p:nvPr>
            <p:ph type="pic" sz="quarter" idx="12"/>
          </p:nvPr>
        </p:nvSpPr>
        <p:spPr>
          <a:xfrm>
            <a:off x="2615998" y="3515885"/>
            <a:ext cx="2036012" cy="2553023"/>
          </a:xfrm>
        </p:spPr>
        <p:txBody>
          <a:bodyPr/>
          <a:lstStyle>
            <a:lvl1pPr>
              <a:defRPr sz="619"/>
            </a:lvl1pPr>
          </a:lstStyle>
          <a:p>
            <a:r>
              <a:rPr lang="en-US"/>
              <a:t>Click icon to add picture</a:t>
            </a:r>
          </a:p>
        </p:txBody>
      </p:sp>
      <p:sp>
        <p:nvSpPr>
          <p:cNvPr id="9" name="Picture Placeholder 2">
            <a:extLst>
              <a:ext uri="{FF2B5EF4-FFF2-40B4-BE49-F238E27FC236}">
                <a16:creationId xmlns:a16="http://schemas.microsoft.com/office/drawing/2014/main" id="{CAAB4E46-C3E2-7B4E-A933-D1ACC3116C60}"/>
              </a:ext>
            </a:extLst>
          </p:cNvPr>
          <p:cNvSpPr>
            <a:spLocks noGrp="1"/>
          </p:cNvSpPr>
          <p:nvPr>
            <p:ph type="pic" sz="quarter" idx="13"/>
          </p:nvPr>
        </p:nvSpPr>
        <p:spPr>
          <a:xfrm>
            <a:off x="2615998" y="6292793"/>
            <a:ext cx="2036012" cy="2311657"/>
          </a:xfrm>
        </p:spPr>
        <p:txBody>
          <a:bodyPr/>
          <a:lstStyle>
            <a:lvl1pPr>
              <a:defRPr sz="619"/>
            </a:lvl1pPr>
          </a:lstStyle>
          <a:p>
            <a:r>
              <a:rPr lang="en-US"/>
              <a:t>Click icon to add picture</a:t>
            </a:r>
          </a:p>
        </p:txBody>
      </p:sp>
      <p:sp>
        <p:nvSpPr>
          <p:cNvPr id="10" name="Picture Placeholder 2">
            <a:extLst>
              <a:ext uri="{FF2B5EF4-FFF2-40B4-BE49-F238E27FC236}">
                <a16:creationId xmlns:a16="http://schemas.microsoft.com/office/drawing/2014/main" id="{9B237B44-BF57-E844-ABC7-12946D5F3B53}"/>
              </a:ext>
            </a:extLst>
          </p:cNvPr>
          <p:cNvSpPr>
            <a:spLocks noGrp="1"/>
          </p:cNvSpPr>
          <p:nvPr>
            <p:ph type="pic" sz="quarter" idx="14"/>
          </p:nvPr>
        </p:nvSpPr>
        <p:spPr>
          <a:xfrm>
            <a:off x="4729077" y="3515885"/>
            <a:ext cx="2128923" cy="2553023"/>
          </a:xfrm>
        </p:spPr>
        <p:txBody>
          <a:bodyPr/>
          <a:lstStyle>
            <a:lvl1pPr>
              <a:defRPr sz="619"/>
            </a:lvl1pPr>
          </a:lstStyle>
          <a:p>
            <a:r>
              <a:rPr lang="en-US"/>
              <a:t>Click icon to add picture</a:t>
            </a:r>
          </a:p>
        </p:txBody>
      </p:sp>
      <p:sp>
        <p:nvSpPr>
          <p:cNvPr id="11" name="Picture Placeholder 2">
            <a:extLst>
              <a:ext uri="{FF2B5EF4-FFF2-40B4-BE49-F238E27FC236}">
                <a16:creationId xmlns:a16="http://schemas.microsoft.com/office/drawing/2014/main" id="{8AE231C4-AEBF-F943-8A3D-93252126525E}"/>
              </a:ext>
            </a:extLst>
          </p:cNvPr>
          <p:cNvSpPr>
            <a:spLocks noGrp="1"/>
          </p:cNvSpPr>
          <p:nvPr>
            <p:ph type="pic" sz="quarter" idx="15"/>
          </p:nvPr>
        </p:nvSpPr>
        <p:spPr>
          <a:xfrm>
            <a:off x="4729077" y="6292793"/>
            <a:ext cx="2128923" cy="2311657"/>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629A7917-83A0-2940-97A1-AF556CF238CB}"/>
              </a:ext>
            </a:extLst>
          </p:cNvPr>
          <p:cNvSpPr>
            <a:spLocks noGrp="1"/>
          </p:cNvSpPr>
          <p:nvPr>
            <p:ph type="pic" sz="quarter" idx="11"/>
          </p:nvPr>
        </p:nvSpPr>
        <p:spPr>
          <a:xfrm>
            <a:off x="1" y="3515884"/>
            <a:ext cx="2537459" cy="5088565"/>
          </a:xfrm>
        </p:spPr>
        <p:txBody>
          <a:bodyPr/>
          <a:lstStyle>
            <a:lvl1pPr>
              <a:defRPr sz="619"/>
            </a:lvl1pPr>
          </a:lstStyle>
          <a:p>
            <a:r>
              <a:rPr lang="en-US"/>
              <a:t>Click icon to add picture</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2773055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9A253C45-DD54-7811-B96F-F53C05B485DE}"/>
              </a:ext>
            </a:extLst>
          </p:cNvPr>
          <p:cNvSpPr>
            <a:spLocks noGrp="1"/>
          </p:cNvSpPr>
          <p:nvPr>
            <p:ph type="body" sz="quarter" idx="11" hasCustomPrompt="1"/>
          </p:nvPr>
        </p:nvSpPr>
        <p:spPr>
          <a:xfrm>
            <a:off x="440234" y="2022687"/>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1" name="Text Placeholder 30">
            <a:extLst>
              <a:ext uri="{FF2B5EF4-FFF2-40B4-BE49-F238E27FC236}">
                <a16:creationId xmlns:a16="http://schemas.microsoft.com/office/drawing/2014/main" id="{6439EA01-16AB-F7BC-9E31-C2D574820E1D}"/>
              </a:ext>
            </a:extLst>
          </p:cNvPr>
          <p:cNvSpPr>
            <a:spLocks noGrp="1"/>
          </p:cNvSpPr>
          <p:nvPr>
            <p:ph type="body" sz="quarter" idx="12" hasCustomPrompt="1"/>
          </p:nvPr>
        </p:nvSpPr>
        <p:spPr>
          <a:xfrm>
            <a:off x="292894" y="2022687"/>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33" name="Text Placeholder 32">
            <a:extLst>
              <a:ext uri="{FF2B5EF4-FFF2-40B4-BE49-F238E27FC236}">
                <a16:creationId xmlns:a16="http://schemas.microsoft.com/office/drawing/2014/main" id="{C2AFA3B1-70C3-5AF6-B426-681D875978C5}"/>
              </a:ext>
            </a:extLst>
          </p:cNvPr>
          <p:cNvSpPr>
            <a:spLocks noGrp="1"/>
          </p:cNvSpPr>
          <p:nvPr>
            <p:ph type="body" sz="quarter" idx="13" hasCustomPrompt="1"/>
          </p:nvPr>
        </p:nvSpPr>
        <p:spPr>
          <a:xfrm>
            <a:off x="5633740" y="2022689"/>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44" name="Text Placeholder 43">
            <a:extLst>
              <a:ext uri="{FF2B5EF4-FFF2-40B4-BE49-F238E27FC236}">
                <a16:creationId xmlns:a16="http://schemas.microsoft.com/office/drawing/2014/main" id="{C519EB9F-86A4-449B-8A24-D7BD774C85FE}"/>
              </a:ext>
            </a:extLst>
          </p:cNvPr>
          <p:cNvSpPr>
            <a:spLocks noGrp="1"/>
          </p:cNvSpPr>
          <p:nvPr>
            <p:ph type="body" sz="quarter" idx="14" hasCustomPrompt="1"/>
          </p:nvPr>
        </p:nvSpPr>
        <p:spPr>
          <a:xfrm>
            <a:off x="292894" y="439845"/>
            <a:ext cx="5600700" cy="958849"/>
          </a:xfrm>
        </p:spPr>
        <p:txBody>
          <a:bodyPr/>
          <a:lstStyle>
            <a:lvl1pPr marL="0" indent="0">
              <a:buNone/>
              <a:defRPr sz="1238" b="1"/>
            </a:lvl1pPr>
          </a:lstStyle>
          <a:p>
            <a:pPr lvl="0"/>
            <a:r>
              <a:rPr lang="en-US"/>
              <a:t>Agenda</a:t>
            </a:r>
          </a:p>
        </p:txBody>
      </p:sp>
      <p:sp>
        <p:nvSpPr>
          <p:cNvPr id="2" name="Text Placeholder 28">
            <a:extLst>
              <a:ext uri="{FF2B5EF4-FFF2-40B4-BE49-F238E27FC236}">
                <a16:creationId xmlns:a16="http://schemas.microsoft.com/office/drawing/2014/main" id="{9719F6DF-2F55-5411-C79C-44ED5DB274A6}"/>
              </a:ext>
            </a:extLst>
          </p:cNvPr>
          <p:cNvSpPr>
            <a:spLocks noGrp="1"/>
          </p:cNvSpPr>
          <p:nvPr>
            <p:ph type="body" sz="quarter" idx="15" hasCustomPrompt="1"/>
          </p:nvPr>
        </p:nvSpPr>
        <p:spPr>
          <a:xfrm>
            <a:off x="440234" y="3008208"/>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 name="Text Placeholder 30">
            <a:extLst>
              <a:ext uri="{FF2B5EF4-FFF2-40B4-BE49-F238E27FC236}">
                <a16:creationId xmlns:a16="http://schemas.microsoft.com/office/drawing/2014/main" id="{EF48588E-7AD1-EA3C-07B7-4F8156846502}"/>
              </a:ext>
            </a:extLst>
          </p:cNvPr>
          <p:cNvSpPr>
            <a:spLocks noGrp="1"/>
          </p:cNvSpPr>
          <p:nvPr>
            <p:ph type="body" sz="quarter" idx="16" hasCustomPrompt="1"/>
          </p:nvPr>
        </p:nvSpPr>
        <p:spPr>
          <a:xfrm>
            <a:off x="292894" y="3008208"/>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4" name="Text Placeholder 32">
            <a:extLst>
              <a:ext uri="{FF2B5EF4-FFF2-40B4-BE49-F238E27FC236}">
                <a16:creationId xmlns:a16="http://schemas.microsoft.com/office/drawing/2014/main" id="{5F429F10-EEEF-BA1E-96E5-5E80415CBC0D}"/>
              </a:ext>
            </a:extLst>
          </p:cNvPr>
          <p:cNvSpPr>
            <a:spLocks noGrp="1"/>
          </p:cNvSpPr>
          <p:nvPr>
            <p:ph type="body" sz="quarter" idx="17" hasCustomPrompt="1"/>
          </p:nvPr>
        </p:nvSpPr>
        <p:spPr>
          <a:xfrm>
            <a:off x="5633740" y="3008210"/>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5" name="Text Placeholder 28">
            <a:extLst>
              <a:ext uri="{FF2B5EF4-FFF2-40B4-BE49-F238E27FC236}">
                <a16:creationId xmlns:a16="http://schemas.microsoft.com/office/drawing/2014/main" id="{AC62CB16-D55F-9865-550F-AEBF502AC57E}"/>
              </a:ext>
            </a:extLst>
          </p:cNvPr>
          <p:cNvSpPr>
            <a:spLocks noGrp="1"/>
          </p:cNvSpPr>
          <p:nvPr>
            <p:ph type="body" sz="quarter" idx="18" hasCustomPrompt="1"/>
          </p:nvPr>
        </p:nvSpPr>
        <p:spPr>
          <a:xfrm>
            <a:off x="440234" y="3993729"/>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6" name="Text Placeholder 30">
            <a:extLst>
              <a:ext uri="{FF2B5EF4-FFF2-40B4-BE49-F238E27FC236}">
                <a16:creationId xmlns:a16="http://schemas.microsoft.com/office/drawing/2014/main" id="{0316E761-6F12-7184-6558-570DB43C9607}"/>
              </a:ext>
            </a:extLst>
          </p:cNvPr>
          <p:cNvSpPr>
            <a:spLocks noGrp="1"/>
          </p:cNvSpPr>
          <p:nvPr>
            <p:ph type="body" sz="quarter" idx="19" hasCustomPrompt="1"/>
          </p:nvPr>
        </p:nvSpPr>
        <p:spPr>
          <a:xfrm>
            <a:off x="292894" y="3993729"/>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8" name="Text Placeholder 32">
            <a:extLst>
              <a:ext uri="{FF2B5EF4-FFF2-40B4-BE49-F238E27FC236}">
                <a16:creationId xmlns:a16="http://schemas.microsoft.com/office/drawing/2014/main" id="{4FB108EB-0A8D-5189-686A-ECB82AA19B94}"/>
              </a:ext>
            </a:extLst>
          </p:cNvPr>
          <p:cNvSpPr>
            <a:spLocks noGrp="1"/>
          </p:cNvSpPr>
          <p:nvPr>
            <p:ph type="body" sz="quarter" idx="20" hasCustomPrompt="1"/>
          </p:nvPr>
        </p:nvSpPr>
        <p:spPr>
          <a:xfrm>
            <a:off x="5633740" y="3993731"/>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Tree>
    <p:extLst>
      <p:ext uri="{BB962C8B-B14F-4D97-AF65-F5344CB8AC3E}">
        <p14:creationId xmlns:p14="http://schemas.microsoft.com/office/powerpoint/2010/main" val="159807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26182A-4B91-844E-B975-CDB67C9EEA71}"/>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Picture Placeholder 2">
            <a:extLst>
              <a:ext uri="{FF2B5EF4-FFF2-40B4-BE49-F238E27FC236}">
                <a16:creationId xmlns:a16="http://schemas.microsoft.com/office/drawing/2014/main" id="{1C691021-C3B5-FE48-A75E-4D82588D59CA}"/>
              </a:ext>
            </a:extLst>
          </p:cNvPr>
          <p:cNvSpPr>
            <a:spLocks noGrp="1"/>
          </p:cNvSpPr>
          <p:nvPr>
            <p:ph type="pic" sz="quarter" idx="10"/>
          </p:nvPr>
        </p:nvSpPr>
        <p:spPr>
          <a:xfrm>
            <a:off x="2342389" y="7046733"/>
            <a:ext cx="1121133" cy="1557715"/>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EF6EAF38-09F2-5E45-9605-896903160B32}"/>
              </a:ext>
            </a:extLst>
          </p:cNvPr>
          <p:cNvSpPr>
            <a:spLocks noGrp="1"/>
          </p:cNvSpPr>
          <p:nvPr>
            <p:ph type="pic" sz="quarter" idx="11"/>
          </p:nvPr>
        </p:nvSpPr>
        <p:spPr>
          <a:xfrm>
            <a:off x="812206" y="7037168"/>
            <a:ext cx="1482155" cy="1581456"/>
          </a:xfrm>
        </p:spPr>
        <p:txBody>
          <a:bodyPr/>
          <a:lstStyle>
            <a:lvl1pPr>
              <a:defRPr sz="619"/>
            </a:lvl1pPr>
          </a:lstStyle>
          <a:p>
            <a:r>
              <a:rPr lang="en-US"/>
              <a:t>Click icon to add picture</a:t>
            </a:r>
          </a:p>
        </p:txBody>
      </p:sp>
      <p:sp>
        <p:nvSpPr>
          <p:cNvPr id="13" name="Picture Placeholder 2">
            <a:extLst>
              <a:ext uri="{FF2B5EF4-FFF2-40B4-BE49-F238E27FC236}">
                <a16:creationId xmlns:a16="http://schemas.microsoft.com/office/drawing/2014/main" id="{198AE5FF-D437-0245-B862-F7AD77299D5A}"/>
              </a:ext>
            </a:extLst>
          </p:cNvPr>
          <p:cNvSpPr>
            <a:spLocks noGrp="1"/>
          </p:cNvSpPr>
          <p:nvPr>
            <p:ph type="pic" sz="quarter" idx="12"/>
          </p:nvPr>
        </p:nvSpPr>
        <p:spPr>
          <a:xfrm>
            <a:off x="-37" y="6197952"/>
            <a:ext cx="764214" cy="2420672"/>
          </a:xfrm>
        </p:spPr>
        <p:txBody>
          <a:bodyPr/>
          <a:lstStyle>
            <a:lvl1pPr>
              <a:defRPr sz="619"/>
            </a:lvl1pPr>
          </a:lstStyle>
          <a:p>
            <a:r>
              <a:rPr lang="en-US"/>
              <a:t>Click icon to add picture</a:t>
            </a:r>
          </a:p>
        </p:txBody>
      </p:sp>
      <p:sp>
        <p:nvSpPr>
          <p:cNvPr id="15" name="Picture Placeholder 2">
            <a:extLst>
              <a:ext uri="{FF2B5EF4-FFF2-40B4-BE49-F238E27FC236}">
                <a16:creationId xmlns:a16="http://schemas.microsoft.com/office/drawing/2014/main" id="{BFACE206-9FCC-DD43-BD9A-83B43548CE9A}"/>
              </a:ext>
            </a:extLst>
          </p:cNvPr>
          <p:cNvSpPr>
            <a:spLocks noGrp="1"/>
          </p:cNvSpPr>
          <p:nvPr>
            <p:ph type="pic" sz="quarter" idx="13"/>
          </p:nvPr>
        </p:nvSpPr>
        <p:spPr>
          <a:xfrm>
            <a:off x="812206" y="4929278"/>
            <a:ext cx="1136096" cy="1997461"/>
          </a:xfrm>
        </p:spPr>
        <p:txBody>
          <a:bodyPr/>
          <a:lstStyle>
            <a:lvl1pPr>
              <a:defRPr sz="619"/>
            </a:lvl1pPr>
          </a:lstStyle>
          <a:p>
            <a:r>
              <a:rPr lang="en-US"/>
              <a:t>Click icon to add picture</a:t>
            </a:r>
          </a:p>
        </p:txBody>
      </p:sp>
      <p:sp>
        <p:nvSpPr>
          <p:cNvPr id="16" name="Picture Placeholder 2">
            <a:extLst>
              <a:ext uri="{FF2B5EF4-FFF2-40B4-BE49-F238E27FC236}">
                <a16:creationId xmlns:a16="http://schemas.microsoft.com/office/drawing/2014/main" id="{E19C0D9A-6B0B-FC4C-B6FE-158CA9D93A85}"/>
              </a:ext>
            </a:extLst>
          </p:cNvPr>
          <p:cNvSpPr>
            <a:spLocks noGrp="1"/>
          </p:cNvSpPr>
          <p:nvPr>
            <p:ph type="pic" sz="quarter" idx="14"/>
          </p:nvPr>
        </p:nvSpPr>
        <p:spPr>
          <a:xfrm>
            <a:off x="1996330" y="4922504"/>
            <a:ext cx="1467191" cy="1997461"/>
          </a:xfrm>
        </p:spPr>
        <p:txBody>
          <a:bodyPr/>
          <a:lstStyle>
            <a:lvl1pPr>
              <a:defRPr sz="619"/>
            </a:lvl1pPr>
          </a:lstStyle>
          <a:p>
            <a:r>
              <a:rPr lang="en-US"/>
              <a:t>Click icon to add picture</a:t>
            </a:r>
          </a:p>
        </p:txBody>
      </p:sp>
      <p:sp>
        <p:nvSpPr>
          <p:cNvPr id="17" name="Picture Placeholder 2">
            <a:extLst>
              <a:ext uri="{FF2B5EF4-FFF2-40B4-BE49-F238E27FC236}">
                <a16:creationId xmlns:a16="http://schemas.microsoft.com/office/drawing/2014/main" id="{A4A9DDE0-6907-D442-87C3-ED59200C542B}"/>
              </a:ext>
            </a:extLst>
          </p:cNvPr>
          <p:cNvSpPr>
            <a:spLocks noGrp="1"/>
          </p:cNvSpPr>
          <p:nvPr>
            <p:ph type="pic" sz="quarter" idx="15"/>
          </p:nvPr>
        </p:nvSpPr>
        <p:spPr>
          <a:xfrm>
            <a:off x="2268561" y="2426179"/>
            <a:ext cx="1194960" cy="2382883"/>
          </a:xfrm>
        </p:spPr>
        <p:txBody>
          <a:bodyPr/>
          <a:lstStyle>
            <a:lvl1pPr>
              <a:defRPr sz="619"/>
            </a:lvl1pPr>
          </a:lstStyle>
          <a:p>
            <a:r>
              <a:rPr lang="en-US"/>
              <a:t>Click icon to add picture</a:t>
            </a:r>
          </a:p>
        </p:txBody>
      </p:sp>
      <p:sp>
        <p:nvSpPr>
          <p:cNvPr id="18" name="Picture Placeholder 2">
            <a:extLst>
              <a:ext uri="{FF2B5EF4-FFF2-40B4-BE49-F238E27FC236}">
                <a16:creationId xmlns:a16="http://schemas.microsoft.com/office/drawing/2014/main" id="{5EFA8DF7-F40C-F945-8B54-C9928A3591D0}"/>
              </a:ext>
            </a:extLst>
          </p:cNvPr>
          <p:cNvSpPr>
            <a:spLocks noGrp="1"/>
          </p:cNvSpPr>
          <p:nvPr>
            <p:ph type="pic" sz="quarter" idx="16"/>
          </p:nvPr>
        </p:nvSpPr>
        <p:spPr>
          <a:xfrm>
            <a:off x="819801" y="2422419"/>
            <a:ext cx="1400731" cy="2382883"/>
          </a:xfrm>
        </p:spPr>
        <p:txBody>
          <a:bodyPr/>
          <a:lstStyle>
            <a:lvl1pPr>
              <a:defRPr sz="619"/>
            </a:lvl1pPr>
          </a:lstStyle>
          <a:p>
            <a:r>
              <a:rPr lang="en-US"/>
              <a:t>Click icon to add picture</a:t>
            </a:r>
          </a:p>
        </p:txBody>
      </p:sp>
      <p:sp>
        <p:nvSpPr>
          <p:cNvPr id="19" name="Picture Placeholder 2">
            <a:extLst>
              <a:ext uri="{FF2B5EF4-FFF2-40B4-BE49-F238E27FC236}">
                <a16:creationId xmlns:a16="http://schemas.microsoft.com/office/drawing/2014/main" id="{16883076-8060-0A43-9A94-2B217F188C5B}"/>
              </a:ext>
            </a:extLst>
          </p:cNvPr>
          <p:cNvSpPr>
            <a:spLocks noGrp="1"/>
          </p:cNvSpPr>
          <p:nvPr>
            <p:ph type="pic" sz="quarter" idx="17"/>
          </p:nvPr>
        </p:nvSpPr>
        <p:spPr>
          <a:xfrm>
            <a:off x="-4898" y="2416747"/>
            <a:ext cx="776671" cy="2382883"/>
          </a:xfrm>
        </p:spPr>
        <p:txBody>
          <a:bodyPr/>
          <a:lstStyle>
            <a:lvl1pPr>
              <a:defRPr sz="619"/>
            </a:lvl1pPr>
          </a:lstStyle>
          <a:p>
            <a:r>
              <a:rPr lang="en-US"/>
              <a:t>Click icon to add picture</a:t>
            </a:r>
          </a:p>
        </p:txBody>
      </p:sp>
      <p:sp>
        <p:nvSpPr>
          <p:cNvPr id="20" name="Picture Placeholder 2">
            <a:extLst>
              <a:ext uri="{FF2B5EF4-FFF2-40B4-BE49-F238E27FC236}">
                <a16:creationId xmlns:a16="http://schemas.microsoft.com/office/drawing/2014/main" id="{587A30C8-5E5C-1D4B-8E42-133420659E02}"/>
              </a:ext>
            </a:extLst>
          </p:cNvPr>
          <p:cNvSpPr>
            <a:spLocks noGrp="1"/>
          </p:cNvSpPr>
          <p:nvPr>
            <p:ph type="pic" sz="quarter" idx="18"/>
          </p:nvPr>
        </p:nvSpPr>
        <p:spPr>
          <a:xfrm>
            <a:off x="-6266" y="4890197"/>
            <a:ext cx="776671" cy="1205803"/>
          </a:xfrm>
        </p:spPr>
        <p:txBody>
          <a:bodyPr/>
          <a:lstStyle>
            <a:lvl1pPr>
              <a:defRPr sz="619"/>
            </a:lvl1pPr>
          </a:lstStyle>
          <a:p>
            <a:r>
              <a:rPr lang="en-US"/>
              <a:t>Click icon to add picture</a:t>
            </a:r>
          </a:p>
        </p:txBody>
      </p:sp>
      <p:pic>
        <p:nvPicPr>
          <p:cNvPr id="2" name="Picture 1">
            <a:extLst>
              <a:ext uri="{FF2B5EF4-FFF2-40B4-BE49-F238E27FC236}">
                <a16:creationId xmlns:a16="http://schemas.microsoft.com/office/drawing/2014/main" id="{781F66A8-F553-0AF8-C2F5-2FAB7FAA337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107365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itle slide option 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Rectangle 10">
            <a:extLst>
              <a:ext uri="{FF2B5EF4-FFF2-40B4-BE49-F238E27FC236}">
                <a16:creationId xmlns:a16="http://schemas.microsoft.com/office/drawing/2014/main" id="{F6E9E9AB-9BE9-F64E-9D97-579EFA9FB0D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2" name="Rectangle 6">
            <a:extLst>
              <a:ext uri="{FF2B5EF4-FFF2-40B4-BE49-F238E27FC236}">
                <a16:creationId xmlns:a16="http://schemas.microsoft.com/office/drawing/2014/main" id="{354BA4B4-3A89-B74C-AC85-048BAFC1C796}"/>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3" name="Rectangle 12">
            <a:extLst>
              <a:ext uri="{FF2B5EF4-FFF2-40B4-BE49-F238E27FC236}">
                <a16:creationId xmlns:a16="http://schemas.microsoft.com/office/drawing/2014/main" id="{89CA7DA9-1D60-ED4F-A394-2FA8452A9125}"/>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pic>
        <p:nvPicPr>
          <p:cNvPr id="2" name="Picture 1">
            <a:extLst>
              <a:ext uri="{FF2B5EF4-FFF2-40B4-BE49-F238E27FC236}">
                <a16:creationId xmlns:a16="http://schemas.microsoft.com/office/drawing/2014/main" id="{4F98C844-11AF-533C-A689-2F9845107C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4074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3" Type="http://schemas.openxmlformats.org/officeDocument/2006/relationships/tags" Target="../tags/tag2.xml"/><Relationship Id="rId21" Type="http://schemas.openxmlformats.org/officeDocument/2006/relationships/image" Target="../media/image1.emf"/><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 Type="http://schemas.openxmlformats.org/officeDocument/2006/relationships/theme" Target="../theme/theme1.xml"/><Relationship Id="rId16" Type="http://schemas.openxmlformats.org/officeDocument/2006/relationships/tags" Target="../tags/tag15.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image" Target="../media/image2.png"/><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image" Target="../media/image4.emf"/><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oleObject" Target="../embeddings/oleObject3.bin"/><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tags" Target="../tags/tag21.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theme" Target="../theme/theme2.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03D521-67DB-70EE-B6FC-CF814DBE3FA0}"/>
              </a:ext>
            </a:extLst>
          </p:cNvPr>
          <p:cNvSpPr txBox="1"/>
          <p:nvPr userDrawn="1"/>
        </p:nvSpPr>
        <p:spPr>
          <a:xfrm>
            <a:off x="230912" y="169183"/>
            <a:ext cx="6396176" cy="553998"/>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3862"/>
                </a:solidFill>
                <a:latin typeface="Arial" panose="020B0604020202020204" pitchFamily="34" charset="0"/>
                <a:cs typeface="Arial" panose="020B0604020202020204" pitchFamily="34" charset="0"/>
              </a:rPr>
              <a:t>Upload Bulk Service Entry Sheet in Coupa</a:t>
            </a:r>
          </a:p>
        </p:txBody>
      </p:sp>
      <p:graphicFrame>
        <p:nvGraphicFramePr>
          <p:cNvPr id="2" name="Object 1" hidden="1"/>
          <p:cNvGraphicFramePr>
            <a:graphicFrameLocks/>
          </p:cNvGraphicFramePr>
          <p:nvPr>
            <p:custDataLst>
              <p:tags r:id="rId4"/>
            </p:custDataLst>
            <p:extLst>
              <p:ext uri="{D42A27DB-BD31-4B8C-83A1-F6EECF244321}">
                <p14:modId xmlns:p14="http://schemas.microsoft.com/office/powerpoint/2010/main" val="890218351"/>
              </p:ext>
            </p:extLst>
          </p:nvPr>
        </p:nvGraphicFramePr>
        <p:xfrm>
          <a:off x="2" y="0"/>
          <a:ext cx="121488" cy="215966"/>
        </p:xfrm>
        <a:graphic>
          <a:graphicData uri="http://schemas.openxmlformats.org/presentationml/2006/ole">
            <mc:AlternateContent xmlns:mc="http://schemas.openxmlformats.org/markup-compatibility/2006">
              <mc:Choice xmlns:v="urn:schemas-microsoft-com:vml" Requires="v">
                <p:oleObj name="think-cell Slide" r:id="rId20" imgW="360" imgH="360" progId="TCLayout.ActiveDocument.1">
                  <p:embed/>
                </p:oleObj>
              </mc:Choice>
              <mc:Fallback>
                <p:oleObj name="think-cell Slide" r:id="rId20" imgW="360" imgH="360" progId="TCLayout.ActiveDocument.1">
                  <p:embed/>
                  <p:pic>
                    <p:nvPicPr>
                      <p:cNvPr id="2" name="Object 1" hidden="1"/>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 y="0"/>
                        <a:ext cx="121488" cy="215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McK 1. On-page tracker" hidden="1"/>
          <p:cNvSpPr>
            <a:spLocks noChangeArrowheads="1"/>
          </p:cNvSpPr>
          <p:nvPr/>
        </p:nvSpPr>
        <p:spPr bwMode="gray">
          <a:xfrm>
            <a:off x="208938" y="36717"/>
            <a:ext cx="50815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831">
                <a:solidFill>
                  <a:srgbClr val="808080"/>
                </a:solidFill>
              </a:rPr>
              <a:t>TRACKER</a:t>
            </a:r>
          </a:p>
        </p:txBody>
      </p:sp>
      <p:sp>
        <p:nvSpPr>
          <p:cNvPr id="11" name="McK 3. Unit of measure" hidden="1"/>
          <p:cNvSpPr txBox="1">
            <a:spLocks noChangeArrowheads="1"/>
          </p:cNvSpPr>
          <p:nvPr/>
        </p:nvSpPr>
        <p:spPr bwMode="gray">
          <a:xfrm>
            <a:off x="208939" y="1420176"/>
            <a:ext cx="329779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831">
                <a:solidFill>
                  <a:srgbClr val="808080"/>
                </a:solidFill>
                <a:latin typeface="Arial"/>
              </a:rPr>
              <a:t>Unit of measure</a:t>
            </a:r>
          </a:p>
        </p:txBody>
      </p:sp>
      <p:grpSp>
        <p:nvGrpSpPr>
          <p:cNvPr id="3" name="McK Slide Elements" hidden="1"/>
          <p:cNvGrpSpPr/>
          <p:nvPr/>
        </p:nvGrpSpPr>
        <p:grpSpPr>
          <a:xfrm>
            <a:off x="208937" y="8122643"/>
            <a:ext cx="6478980" cy="361795"/>
            <a:chOff x="278583" y="6091979"/>
            <a:chExt cx="8638640" cy="271346"/>
          </a:xfrm>
        </p:grpSpPr>
        <p:sp>
          <p:nvSpPr>
            <p:cNvPr id="13" name="McK 4. Footnote"/>
            <p:cNvSpPr txBox="1">
              <a:spLocks noChangeArrowheads="1"/>
            </p:cNvSpPr>
            <p:nvPr/>
          </p:nvSpPr>
          <p:spPr bwMode="gray">
            <a:xfrm>
              <a:off x="278583" y="6091979"/>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554">
                  <a:solidFill>
                    <a:srgbClr val="000000"/>
                  </a:solidFill>
                  <a:latin typeface="Arial"/>
                </a:rPr>
                <a:t>1 Footnote</a:t>
              </a:r>
            </a:p>
          </p:txBody>
        </p:sp>
        <p:sp>
          <p:nvSpPr>
            <p:cNvPr id="14" name="McK 5. Source"/>
            <p:cNvSpPr>
              <a:spLocks noChangeArrowheads="1"/>
            </p:cNvSpPr>
            <p:nvPr/>
          </p:nvSpPr>
          <p:spPr bwMode="gray">
            <a:xfrm>
              <a:off x="278583" y="6299365"/>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265151" indent="-265151" defTabSz="513740" fontAlgn="base">
                <a:spcBef>
                  <a:spcPct val="0"/>
                </a:spcBef>
                <a:spcAft>
                  <a:spcPct val="0"/>
                </a:spcAft>
              </a:pPr>
              <a:r>
                <a:rPr lang="en-US" sz="554">
                  <a:solidFill>
                    <a:srgbClr val="000000"/>
                  </a:solidFill>
                </a:rPr>
                <a:t>Source: Source</a:t>
              </a:r>
            </a:p>
          </p:txBody>
        </p:sp>
      </p:grpSp>
      <p:grpSp>
        <p:nvGrpSpPr>
          <p:cNvPr id="15" name="ACET" hidden="1"/>
          <p:cNvGrpSpPr>
            <a:grpSpLocks/>
          </p:cNvGrpSpPr>
          <p:nvPr/>
        </p:nvGrpSpPr>
        <p:grpSpPr bwMode="gray">
          <a:xfrm>
            <a:off x="1111618" y="3426338"/>
            <a:ext cx="3263169" cy="274275"/>
            <a:chOff x="915" y="903"/>
            <a:chExt cx="2686" cy="127"/>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903"/>
              <a:ext cx="2686" cy="12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831" b="1">
                  <a:solidFill>
                    <a:srgbClr val="000000"/>
                  </a:solidFill>
                </a:rPr>
                <a:t>Title</a:t>
              </a:r>
            </a:p>
            <a:p>
              <a:pPr fontAlgn="base">
                <a:spcBef>
                  <a:spcPct val="0"/>
                </a:spcBef>
                <a:spcAft>
                  <a:spcPct val="0"/>
                </a:spcAft>
              </a:pPr>
              <a:r>
                <a:rPr lang="en-US" sz="831">
                  <a:solidFill>
                    <a:srgbClr val="808080"/>
                  </a:solidFill>
                </a:rPr>
                <a:t>Unit of measure</a:t>
              </a:r>
            </a:p>
          </p:txBody>
        </p:sp>
      </p:grpSp>
      <p:grpSp>
        <p:nvGrpSpPr>
          <p:cNvPr id="23" name="LegendBoxes" hidden="1"/>
          <p:cNvGrpSpPr>
            <a:grpSpLocks/>
          </p:cNvGrpSpPr>
          <p:nvPr/>
        </p:nvGrpSpPr>
        <p:grpSpPr bwMode="gray">
          <a:xfrm>
            <a:off x="6113747" y="1459251"/>
            <a:ext cx="469107" cy="1312335"/>
            <a:chOff x="4936" y="176"/>
            <a:chExt cx="394" cy="620"/>
          </a:xfrm>
        </p:grpSpPr>
        <p:sp>
          <p:nvSpPr>
            <p:cNvPr id="24" name="Legend1"/>
            <p:cNvSpPr>
              <a:spLocks noChangeArrowheads="1"/>
            </p:cNvSpPr>
            <p:nvPr/>
          </p:nvSpPr>
          <p:spPr bwMode="gray">
            <a:xfrm>
              <a:off x="5096"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5"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6" name="Legend2"/>
            <p:cNvSpPr>
              <a:spLocks noChangeArrowheads="1"/>
            </p:cNvSpPr>
            <p:nvPr/>
          </p:nvSpPr>
          <p:spPr bwMode="gray">
            <a:xfrm>
              <a:off x="5096" y="34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7"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8" name="Legend3"/>
            <p:cNvSpPr>
              <a:spLocks noChangeArrowheads="1"/>
            </p:cNvSpPr>
            <p:nvPr/>
          </p:nvSpPr>
          <p:spPr bwMode="gray">
            <a:xfrm>
              <a:off x="5096" y="517"/>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9"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30" name="Legend4"/>
            <p:cNvSpPr>
              <a:spLocks noChangeArrowheads="1"/>
            </p:cNvSpPr>
            <p:nvPr/>
          </p:nvSpPr>
          <p:spPr bwMode="gray">
            <a:xfrm>
              <a:off x="5096" y="688"/>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1"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32" name="LegendLines" hidden="1"/>
          <p:cNvGrpSpPr>
            <a:grpSpLocks/>
          </p:cNvGrpSpPr>
          <p:nvPr/>
        </p:nvGrpSpPr>
        <p:grpSpPr bwMode="gray">
          <a:xfrm>
            <a:off x="5882763" y="1466665"/>
            <a:ext cx="700089" cy="848784"/>
            <a:chOff x="4750" y="176"/>
            <a:chExt cx="588" cy="401"/>
          </a:xfrm>
        </p:grpSpPr>
        <p:sp>
          <p:nvSpPr>
            <p:cNvPr id="33"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4"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5"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6" name="Legend1"/>
            <p:cNvSpPr>
              <a:spLocks noChangeArrowheads="1"/>
            </p:cNvSpPr>
            <p:nvPr/>
          </p:nvSpPr>
          <p:spPr bwMode="gray">
            <a:xfrm>
              <a:off x="5104"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7" name="Legend2"/>
            <p:cNvSpPr>
              <a:spLocks noChangeArrowheads="1"/>
            </p:cNvSpPr>
            <p:nvPr/>
          </p:nvSpPr>
          <p:spPr bwMode="gray">
            <a:xfrm>
              <a:off x="5104" y="344"/>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8" name="Legend3"/>
            <p:cNvSpPr>
              <a:spLocks noChangeArrowheads="1"/>
            </p:cNvSpPr>
            <p:nvPr/>
          </p:nvSpPr>
          <p:spPr bwMode="gray">
            <a:xfrm>
              <a:off x="5104" y="520"/>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grpSp>
        <p:nvGrpSpPr>
          <p:cNvPr id="39" name="McKSticker" hidden="1"/>
          <p:cNvGrpSpPr/>
          <p:nvPr/>
        </p:nvGrpSpPr>
        <p:grpSpPr bwMode="gray">
          <a:xfrm>
            <a:off x="6098909" y="1475127"/>
            <a:ext cx="583941" cy="127086"/>
            <a:chOff x="7962187" y="285750"/>
            <a:chExt cx="778588" cy="95315"/>
          </a:xfrm>
        </p:grpSpPr>
        <p:sp>
          <p:nvSpPr>
            <p:cNvPr id="40" name="StickerRectangle"/>
            <p:cNvSpPr>
              <a:spLocks noChangeArrowheads="1"/>
            </p:cNvSpPr>
            <p:nvPr/>
          </p:nvSpPr>
          <p:spPr bwMode="gray">
            <a:xfrm>
              <a:off x="7962187" y="285750"/>
              <a:ext cx="778588" cy="95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503519" fontAlgn="base">
                <a:spcBef>
                  <a:spcPct val="0"/>
                </a:spcBef>
                <a:spcAft>
                  <a:spcPct val="0"/>
                </a:spcAft>
                <a:buClr>
                  <a:srgbClr val="002960"/>
                </a:buClr>
              </a:pPr>
              <a:r>
                <a:rPr lang="en-US" sz="646">
                  <a:solidFill>
                    <a:srgbClr val="808080"/>
                  </a:solidFill>
                </a:rPr>
                <a:t>PRELIMINARY</a:t>
              </a:r>
            </a:p>
          </p:txBody>
        </p:sp>
        <p:cxnSp>
          <p:nvCxnSpPr>
            <p:cNvPr id="41" name="AutoShape 31"/>
            <p:cNvCxnSpPr>
              <a:cxnSpLocks noChangeShapeType="1"/>
              <a:stCxn id="40" idx="2"/>
              <a:endCxn id="40" idx="4"/>
            </p:cNvCxnSpPr>
            <p:nvPr/>
          </p:nvCxnSpPr>
          <p:spPr bwMode="gray">
            <a:xfrm>
              <a:off x="7962187" y="285750"/>
              <a:ext cx="0" cy="9531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2" name="AutoShape 32"/>
            <p:cNvCxnSpPr>
              <a:cxnSpLocks noChangeShapeType="1"/>
              <a:stCxn id="40" idx="4"/>
              <a:endCxn id="40" idx="6"/>
            </p:cNvCxnSpPr>
            <p:nvPr/>
          </p:nvCxnSpPr>
          <p:spPr bwMode="gray">
            <a:xfrm>
              <a:off x="7962187" y="381065"/>
              <a:ext cx="77858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3" name="LegendMoons" hidden="1"/>
          <p:cNvGrpSpPr/>
          <p:nvPr/>
        </p:nvGrpSpPr>
        <p:grpSpPr bwMode="gray">
          <a:xfrm>
            <a:off x="6063739" y="1459249"/>
            <a:ext cx="519430" cy="1742022"/>
            <a:chOff x="6655594" y="273840"/>
            <a:chExt cx="692571" cy="1306516"/>
          </a:xfrm>
        </p:grpSpPr>
        <p:grpSp>
          <p:nvGrpSpPr>
            <p:cNvPr id="44" name="MoonLegend1"/>
            <p:cNvGrpSpPr>
              <a:grpSpLocks noChangeAspect="1"/>
            </p:cNvGrpSpPr>
            <p:nvPr>
              <p:custDataLst>
                <p:tags r:id="rId5"/>
              </p:custDataLst>
            </p:nvPr>
          </p:nvGrpSpPr>
          <p:grpSpPr bwMode="gray">
            <a:xfrm>
              <a:off x="6655594" y="273840"/>
              <a:ext cx="209550" cy="209551"/>
              <a:chOff x="4533" y="183"/>
              <a:chExt cx="144" cy="144"/>
            </a:xfrm>
          </p:grpSpPr>
          <p:sp>
            <p:nvSpPr>
              <p:cNvPr id="62"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3"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5" name="MoonLegend2"/>
            <p:cNvGrpSpPr>
              <a:grpSpLocks noChangeAspect="1"/>
            </p:cNvGrpSpPr>
            <p:nvPr>
              <p:custDataLst>
                <p:tags r:id="rId6"/>
              </p:custDataLst>
            </p:nvPr>
          </p:nvGrpSpPr>
          <p:grpSpPr bwMode="gray">
            <a:xfrm>
              <a:off x="6655594" y="548081"/>
              <a:ext cx="209550" cy="209551"/>
              <a:chOff x="1694" y="2044"/>
              <a:chExt cx="160" cy="160"/>
            </a:xfrm>
          </p:grpSpPr>
          <p:sp>
            <p:nvSpPr>
              <p:cNvPr id="60"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1" name="Arc 42"/>
              <p:cNvSpPr>
                <a:spLocks noChangeAspect="1"/>
              </p:cNvSpPr>
              <p:nvPr>
                <p:custDataLst>
                  <p:tags r:id="rId17"/>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6" name="MoonLegend4"/>
            <p:cNvGrpSpPr>
              <a:grpSpLocks noChangeAspect="1"/>
            </p:cNvGrpSpPr>
            <p:nvPr>
              <p:custDataLst>
                <p:tags r:id="rId7"/>
              </p:custDataLst>
            </p:nvPr>
          </p:nvGrpSpPr>
          <p:grpSpPr bwMode="gray">
            <a:xfrm>
              <a:off x="6655594" y="1096563"/>
              <a:ext cx="209550" cy="209551"/>
              <a:chOff x="4495" y="1198"/>
              <a:chExt cx="160" cy="160"/>
            </a:xfrm>
          </p:grpSpPr>
          <p:sp>
            <p:nvSpPr>
              <p:cNvPr id="58"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9"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7" name="MoonLegend5"/>
            <p:cNvGrpSpPr>
              <a:grpSpLocks noChangeAspect="1"/>
            </p:cNvGrpSpPr>
            <p:nvPr>
              <p:custDataLst>
                <p:tags r:id="rId8"/>
              </p:custDataLst>
            </p:nvPr>
          </p:nvGrpSpPr>
          <p:grpSpPr bwMode="gray">
            <a:xfrm>
              <a:off x="6655594" y="1370805"/>
              <a:ext cx="209550" cy="209551"/>
              <a:chOff x="4495" y="1440"/>
              <a:chExt cx="160" cy="160"/>
            </a:xfrm>
          </p:grpSpPr>
          <p:sp>
            <p:nvSpPr>
              <p:cNvPr id="56"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7"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sp>
          <p:nvSpPr>
            <p:cNvPr id="48" name="Legend1"/>
            <p:cNvSpPr>
              <a:spLocks noChangeArrowheads="1"/>
            </p:cNvSpPr>
            <p:nvPr/>
          </p:nvSpPr>
          <p:spPr bwMode="gray">
            <a:xfrm>
              <a:off x="6976268" y="28654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49" name="Legend2"/>
            <p:cNvSpPr>
              <a:spLocks noChangeArrowheads="1"/>
            </p:cNvSpPr>
            <p:nvPr/>
          </p:nvSpPr>
          <p:spPr bwMode="gray">
            <a:xfrm>
              <a:off x="6976269" y="561178"/>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0" name="Legend3"/>
            <p:cNvSpPr>
              <a:spLocks noChangeArrowheads="1"/>
            </p:cNvSpPr>
            <p:nvPr/>
          </p:nvSpPr>
          <p:spPr bwMode="gray">
            <a:xfrm>
              <a:off x="6976269" y="835817"/>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1" name="Legend4"/>
            <p:cNvSpPr>
              <a:spLocks noChangeArrowheads="1"/>
            </p:cNvSpPr>
            <p:nvPr/>
          </p:nvSpPr>
          <p:spPr bwMode="gray">
            <a:xfrm>
              <a:off x="6976269" y="110728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2" name="Legend5"/>
            <p:cNvSpPr>
              <a:spLocks noChangeArrowheads="1"/>
            </p:cNvSpPr>
            <p:nvPr/>
          </p:nvSpPr>
          <p:spPr bwMode="gray">
            <a:xfrm>
              <a:off x="6976269" y="1383505"/>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nvGrpSpPr>
            <p:cNvPr id="53" name="MoonLegend3"/>
            <p:cNvGrpSpPr>
              <a:grpSpLocks noChangeAspect="1"/>
            </p:cNvGrpSpPr>
            <p:nvPr>
              <p:custDataLst>
                <p:tags r:id="rId9"/>
              </p:custDataLst>
            </p:nvPr>
          </p:nvGrpSpPr>
          <p:grpSpPr bwMode="gray">
            <a:xfrm>
              <a:off x="6655594" y="822322"/>
              <a:ext cx="209550" cy="209551"/>
              <a:chOff x="4495" y="1198"/>
              <a:chExt cx="160" cy="160"/>
            </a:xfrm>
          </p:grpSpPr>
          <p:sp>
            <p:nvSpPr>
              <p:cNvPr id="54"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5"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sp>
        <p:nvSpPr>
          <p:cNvPr id="8" name="Rectangle 7">
            <a:extLst>
              <a:ext uri="{FF2B5EF4-FFF2-40B4-BE49-F238E27FC236}">
                <a16:creationId xmlns:a16="http://schemas.microsoft.com/office/drawing/2014/main" id="{CA529418-7E0E-2560-F0EB-659D8D94D6E1}"/>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B96BB032-CBAA-4295-6B8A-0C2D3D6C8080}"/>
              </a:ext>
            </a:extLst>
          </p:cNvPr>
          <p:cNvSpPr/>
          <p:nvPr userDrawn="1"/>
        </p:nvSpPr>
        <p:spPr>
          <a:xfrm>
            <a:off x="156914" y="8874619"/>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6" name="Picture 5">
            <a:extLst>
              <a:ext uri="{FF2B5EF4-FFF2-40B4-BE49-F238E27FC236}">
                <a16:creationId xmlns:a16="http://schemas.microsoft.com/office/drawing/2014/main" id="{B823A3EB-2670-0321-A4D8-C6C70E6D3302}"/>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2" name="Rectangle 6">
            <a:extLst>
              <a:ext uri="{FF2B5EF4-FFF2-40B4-BE49-F238E27FC236}">
                <a16:creationId xmlns:a16="http://schemas.microsoft.com/office/drawing/2014/main" id="{9CB74CAD-75B9-F90F-27EE-541EE6507EA9}"/>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19" name="TextBox 18">
            <a:extLst>
              <a:ext uri="{FF2B5EF4-FFF2-40B4-BE49-F238E27FC236}">
                <a16:creationId xmlns:a16="http://schemas.microsoft.com/office/drawing/2014/main" id="{7BE16A6C-D996-8C4D-5F4D-396822B75301}"/>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3"/>
    </p:custDataLst>
    <p:extLst>
      <p:ext uri="{BB962C8B-B14F-4D97-AF65-F5344CB8AC3E}">
        <p14:creationId xmlns:p14="http://schemas.microsoft.com/office/powerpoint/2010/main" val="3390952272"/>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513740" rtl="0" eaLnBrk="1" fontAlgn="base" hangingPunct="1">
        <a:spcBef>
          <a:spcPct val="0"/>
        </a:spcBef>
        <a:spcAft>
          <a:spcPct val="0"/>
        </a:spcAft>
        <a:tabLst>
          <a:tab pos="154851" algn="l"/>
        </a:tabLst>
        <a:defRPr sz="1200" b="1" i="0" u="none" baseline="0">
          <a:solidFill>
            <a:schemeClr val="tx1"/>
          </a:solidFill>
          <a:latin typeface="+mj-lt"/>
          <a:ea typeface="+mj-ea"/>
          <a:cs typeface="+mj-cs"/>
        </a:defRPr>
      </a:lvl1pPr>
      <a:lvl2pPr algn="l" defTabSz="513740" rtl="0" eaLnBrk="1" fontAlgn="base" hangingPunct="1">
        <a:spcBef>
          <a:spcPct val="0"/>
        </a:spcBef>
        <a:spcAft>
          <a:spcPct val="0"/>
        </a:spcAft>
        <a:defRPr sz="1108" b="1">
          <a:solidFill>
            <a:schemeClr val="tx2"/>
          </a:solidFill>
          <a:latin typeface="Arial" charset="0"/>
        </a:defRPr>
      </a:lvl2pPr>
      <a:lvl3pPr algn="l" defTabSz="513740" rtl="0" eaLnBrk="1" fontAlgn="base" hangingPunct="1">
        <a:spcBef>
          <a:spcPct val="0"/>
        </a:spcBef>
        <a:spcAft>
          <a:spcPct val="0"/>
        </a:spcAft>
        <a:defRPr sz="1108" b="1">
          <a:solidFill>
            <a:schemeClr val="tx2"/>
          </a:solidFill>
          <a:latin typeface="Arial" charset="0"/>
        </a:defRPr>
      </a:lvl3pPr>
      <a:lvl4pPr algn="l" defTabSz="513740" rtl="0" eaLnBrk="1" fontAlgn="base" hangingPunct="1">
        <a:spcBef>
          <a:spcPct val="0"/>
        </a:spcBef>
        <a:spcAft>
          <a:spcPct val="0"/>
        </a:spcAft>
        <a:defRPr sz="1108" b="1">
          <a:solidFill>
            <a:schemeClr val="tx2"/>
          </a:solidFill>
          <a:latin typeface="Arial" charset="0"/>
        </a:defRPr>
      </a:lvl4pPr>
      <a:lvl5pPr algn="l" defTabSz="513740" rtl="0" eaLnBrk="1" fontAlgn="base" hangingPunct="1">
        <a:spcBef>
          <a:spcPct val="0"/>
        </a:spcBef>
        <a:spcAft>
          <a:spcPct val="0"/>
        </a:spcAft>
        <a:defRPr sz="1108" b="1">
          <a:solidFill>
            <a:schemeClr val="tx2"/>
          </a:solidFill>
          <a:latin typeface="Arial" charset="0"/>
        </a:defRPr>
      </a:lvl5pPr>
      <a:lvl6pPr marL="262336" algn="l" defTabSz="513740" rtl="0" eaLnBrk="1" fontAlgn="base" hangingPunct="1">
        <a:spcBef>
          <a:spcPct val="0"/>
        </a:spcBef>
        <a:spcAft>
          <a:spcPct val="0"/>
        </a:spcAft>
        <a:defRPr sz="1108" b="1">
          <a:solidFill>
            <a:schemeClr val="tx2"/>
          </a:solidFill>
          <a:latin typeface="Arial" charset="0"/>
        </a:defRPr>
      </a:lvl6pPr>
      <a:lvl7pPr marL="524671" algn="l" defTabSz="513740" rtl="0" eaLnBrk="1" fontAlgn="base" hangingPunct="1">
        <a:spcBef>
          <a:spcPct val="0"/>
        </a:spcBef>
        <a:spcAft>
          <a:spcPct val="0"/>
        </a:spcAft>
        <a:defRPr sz="1108" b="1">
          <a:solidFill>
            <a:schemeClr val="tx2"/>
          </a:solidFill>
          <a:latin typeface="Arial" charset="0"/>
        </a:defRPr>
      </a:lvl7pPr>
      <a:lvl8pPr marL="787006" algn="l" defTabSz="513740" rtl="0" eaLnBrk="1" fontAlgn="base" hangingPunct="1">
        <a:spcBef>
          <a:spcPct val="0"/>
        </a:spcBef>
        <a:spcAft>
          <a:spcPct val="0"/>
        </a:spcAft>
        <a:defRPr sz="1108" b="1">
          <a:solidFill>
            <a:schemeClr val="tx2"/>
          </a:solidFill>
          <a:latin typeface="Arial" charset="0"/>
        </a:defRPr>
      </a:lvl8pPr>
      <a:lvl9pPr marL="1049340" algn="l" defTabSz="513740" rtl="0" eaLnBrk="1" fontAlgn="base" hangingPunct="1">
        <a:spcBef>
          <a:spcPct val="0"/>
        </a:spcBef>
        <a:spcAft>
          <a:spcPct val="0"/>
        </a:spcAft>
        <a:defRPr sz="1108" b="1">
          <a:solidFill>
            <a:schemeClr val="tx2"/>
          </a:solidFill>
          <a:latin typeface="Arial" charset="0"/>
        </a:defRPr>
      </a:lvl9pPr>
    </p:titleStyle>
    <p:bodyStyle>
      <a:lvl1pPr marL="0" indent="0" algn="l" defTabSz="513740" rtl="0" eaLnBrk="1" fontAlgn="base" hangingPunct="1">
        <a:spcBef>
          <a:spcPct val="0"/>
        </a:spcBef>
        <a:spcAft>
          <a:spcPct val="0"/>
        </a:spcAft>
        <a:buClr>
          <a:schemeClr val="tx2"/>
        </a:buClr>
        <a:defRPr sz="738" baseline="0">
          <a:solidFill>
            <a:schemeClr val="tx1"/>
          </a:solidFill>
          <a:latin typeface="+mn-lt"/>
          <a:ea typeface="+mn-ea"/>
          <a:cs typeface="+mn-cs"/>
        </a:defRPr>
      </a:lvl1pPr>
      <a:lvl2pPr marL="111128" indent="-110217" algn="l" defTabSz="513740" rtl="0" eaLnBrk="1" fontAlgn="base" hangingPunct="1">
        <a:spcBef>
          <a:spcPct val="0"/>
        </a:spcBef>
        <a:spcAft>
          <a:spcPct val="0"/>
        </a:spcAft>
        <a:buClr>
          <a:schemeClr val="tx1"/>
        </a:buClr>
        <a:buSzPct val="125000"/>
        <a:buFont typeface="Arial" pitchFamily="34" charset="0"/>
        <a:buChar char="•"/>
        <a:defRPr sz="738" b="0" i="0" u="none" baseline="0">
          <a:solidFill>
            <a:schemeClr val="tx1"/>
          </a:solidFill>
          <a:latin typeface="+mn-lt"/>
        </a:defRPr>
      </a:lvl2pPr>
      <a:lvl3pPr marL="227655" indent="-116060"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3pPr>
      <a:lvl4pPr marL="315146" indent="-91955"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4pPr>
      <a:lvl5pPr marL="392816" indent="-77671" algn="l" defTabSz="513740" rtl="0" eaLnBrk="1" fontAlgn="base" hangingPunct="1">
        <a:spcBef>
          <a:spcPct val="0"/>
        </a:spcBef>
        <a:spcAft>
          <a:spcPct val="0"/>
        </a:spcAft>
        <a:buClr>
          <a:schemeClr val="tx1"/>
        </a:buClr>
        <a:buSzPct val="89000"/>
        <a:buFont typeface="Arial" charset="0"/>
        <a:buChar char="-"/>
        <a:defRPr sz="738" baseline="0">
          <a:solidFill>
            <a:schemeClr val="tx1"/>
          </a:solidFill>
          <a:latin typeface="+mn-lt"/>
        </a:defRPr>
      </a:lvl5pPr>
      <a:lvl6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6pPr>
      <a:lvl7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7pPr>
      <a:lvl8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8pPr>
      <a:lvl9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9pPr>
    </p:bodyStyle>
    <p:otherStyle>
      <a:defPPr>
        <a:defRPr lang="en-US"/>
      </a:defPPr>
      <a:lvl1pPr marL="0" algn="l" defTabSz="524671" rtl="0" eaLnBrk="1" latinLnBrk="0" hangingPunct="1">
        <a:defRPr sz="1015" kern="1200">
          <a:solidFill>
            <a:schemeClr val="tx1"/>
          </a:solidFill>
          <a:latin typeface="+mn-lt"/>
          <a:ea typeface="+mn-ea"/>
          <a:cs typeface="+mn-cs"/>
        </a:defRPr>
      </a:lvl1pPr>
      <a:lvl2pPr marL="262336" algn="l" defTabSz="524671" rtl="0" eaLnBrk="1" latinLnBrk="0" hangingPunct="1">
        <a:defRPr sz="1015" kern="1200">
          <a:solidFill>
            <a:schemeClr val="tx1"/>
          </a:solidFill>
          <a:latin typeface="+mn-lt"/>
          <a:ea typeface="+mn-ea"/>
          <a:cs typeface="+mn-cs"/>
        </a:defRPr>
      </a:lvl2pPr>
      <a:lvl3pPr marL="524671" algn="l" defTabSz="524671" rtl="0" eaLnBrk="1" latinLnBrk="0" hangingPunct="1">
        <a:defRPr sz="1015" kern="1200">
          <a:solidFill>
            <a:schemeClr val="tx1"/>
          </a:solidFill>
          <a:latin typeface="+mn-lt"/>
          <a:ea typeface="+mn-ea"/>
          <a:cs typeface="+mn-cs"/>
        </a:defRPr>
      </a:lvl3pPr>
      <a:lvl4pPr marL="787006" algn="l" defTabSz="524671" rtl="0" eaLnBrk="1" latinLnBrk="0" hangingPunct="1">
        <a:defRPr sz="1015" kern="1200">
          <a:solidFill>
            <a:schemeClr val="tx1"/>
          </a:solidFill>
          <a:latin typeface="+mn-lt"/>
          <a:ea typeface="+mn-ea"/>
          <a:cs typeface="+mn-cs"/>
        </a:defRPr>
      </a:lvl4pPr>
      <a:lvl5pPr marL="1049340" algn="l" defTabSz="524671" rtl="0" eaLnBrk="1" latinLnBrk="0" hangingPunct="1">
        <a:defRPr sz="1015" kern="1200">
          <a:solidFill>
            <a:schemeClr val="tx1"/>
          </a:solidFill>
          <a:latin typeface="+mn-lt"/>
          <a:ea typeface="+mn-ea"/>
          <a:cs typeface="+mn-cs"/>
        </a:defRPr>
      </a:lvl5pPr>
      <a:lvl6pPr marL="1311676" algn="l" defTabSz="524671" rtl="0" eaLnBrk="1" latinLnBrk="0" hangingPunct="1">
        <a:defRPr sz="1015" kern="1200">
          <a:solidFill>
            <a:schemeClr val="tx1"/>
          </a:solidFill>
          <a:latin typeface="+mn-lt"/>
          <a:ea typeface="+mn-ea"/>
          <a:cs typeface="+mn-cs"/>
        </a:defRPr>
      </a:lvl6pPr>
      <a:lvl7pPr marL="1574011" algn="l" defTabSz="524671" rtl="0" eaLnBrk="1" latinLnBrk="0" hangingPunct="1">
        <a:defRPr sz="1015" kern="1200">
          <a:solidFill>
            <a:schemeClr val="tx1"/>
          </a:solidFill>
          <a:latin typeface="+mn-lt"/>
          <a:ea typeface="+mn-ea"/>
          <a:cs typeface="+mn-cs"/>
        </a:defRPr>
      </a:lvl7pPr>
      <a:lvl8pPr marL="1836346" algn="l" defTabSz="524671" rtl="0" eaLnBrk="1" latinLnBrk="0" hangingPunct="1">
        <a:defRPr sz="1015" kern="1200">
          <a:solidFill>
            <a:schemeClr val="tx1"/>
          </a:solidFill>
          <a:latin typeface="+mn-lt"/>
          <a:ea typeface="+mn-ea"/>
          <a:cs typeface="+mn-cs"/>
        </a:defRPr>
      </a:lvl8pPr>
      <a:lvl9pPr marL="2098682" algn="l" defTabSz="524671" rtl="0" eaLnBrk="1" latinLnBrk="0" hangingPunct="1">
        <a:defRPr sz="10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6" orient="horz" pos="1496" userDrawn="1">
          <p15:clr>
            <a:srgbClr val="F26B43"/>
          </p15:clr>
        </p15:guide>
        <p15:guide id="7" orient="horz" pos="2160" userDrawn="1">
          <p15:clr>
            <a:srgbClr val="F26B43"/>
          </p15:clr>
        </p15:guide>
        <p15:guide id="8" orient="horz" pos="499" userDrawn="1">
          <p15:clr>
            <a:srgbClr val="F26B43"/>
          </p15:clr>
        </p15:guide>
        <p15:guide id="9" pos="4224" userDrawn="1">
          <p15:clr>
            <a:srgbClr val="F26B43"/>
          </p15:clr>
        </p15:guide>
        <p15:guide id="10" pos="20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9E8F2DD-BDC8-A0B7-3BDA-6E7A3892C608}"/>
              </a:ext>
            </a:extLst>
          </p:cNvPr>
          <p:cNvGraphicFramePr>
            <a:graphicFrameLocks noChangeAspect="1"/>
          </p:cNvGraphicFramePr>
          <p:nvPr>
            <p:custDataLst>
              <p:tags r:id="rId23"/>
            </p:custDataLst>
            <p:extLst>
              <p:ext uri="{D42A27DB-BD31-4B8C-83A1-F6EECF244321}">
                <p14:modId xmlns:p14="http://schemas.microsoft.com/office/powerpoint/2010/main" val="1687462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24" imgW="395" imgH="396" progId="TCLayout.ActiveDocument.1">
                  <p:embed/>
                </p:oleObj>
              </mc:Choice>
              <mc:Fallback>
                <p:oleObj name="think-cell Slide" r:id="rId24" imgW="395" imgH="396" progId="TCLayout.ActiveDocument.1">
                  <p:embed/>
                  <p:pic>
                    <p:nvPicPr>
                      <p:cNvPr id="6" name="think-cell data - do not delete" hidden="1">
                        <a:extLst>
                          <a:ext uri="{FF2B5EF4-FFF2-40B4-BE49-F238E27FC236}">
                            <a16:creationId xmlns:a16="http://schemas.microsoft.com/office/drawing/2014/main" id="{D9E8F2DD-BDC8-A0B7-3BDA-6E7A3892C608}"/>
                          </a:ext>
                        </a:extLst>
                      </p:cNvPr>
                      <p:cNvPicPr/>
                      <p:nvPr/>
                    </p:nvPicPr>
                    <p:blipFill>
                      <a:blip r:embed="rId25"/>
                      <a:stretch>
                        <a:fillRect/>
                      </a:stretch>
                    </p:blipFill>
                    <p:spPr>
                      <a:xfrm>
                        <a:off x="893" y="2118"/>
                        <a:ext cx="893" cy="2117"/>
                      </a:xfrm>
                      <a:prstGeom prst="rect">
                        <a:avLst/>
                      </a:prstGeom>
                    </p:spPr>
                  </p:pic>
                </p:oleObj>
              </mc:Fallback>
            </mc:AlternateContent>
          </a:graphicData>
        </a:graphic>
      </p:graphicFrame>
      <p:sp>
        <p:nvSpPr>
          <p:cNvPr id="1027" name="Title Placeholder 1"/>
          <p:cNvSpPr>
            <a:spLocks noGrp="1"/>
          </p:cNvSpPr>
          <p:nvPr>
            <p:ph type="title"/>
          </p:nvPr>
        </p:nvSpPr>
        <p:spPr bwMode="auto">
          <a:xfrm>
            <a:off x="188417" y="433398"/>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p>
            <a:pPr lvl="0"/>
            <a:r>
              <a:rPr lang="en-US" altLang="en-US"/>
              <a:t>Click to edit Master title style</a:t>
            </a:r>
            <a:endParaRPr lang="en-ZA" altLang="en-US"/>
          </a:p>
        </p:txBody>
      </p:sp>
      <p:sp>
        <p:nvSpPr>
          <p:cNvPr id="1028" name="Text Placeholder 2"/>
          <p:cNvSpPr>
            <a:spLocks noGrp="1"/>
          </p:cNvSpPr>
          <p:nvPr>
            <p:ph type="body" idx="1"/>
          </p:nvPr>
        </p:nvSpPr>
        <p:spPr bwMode="auto">
          <a:xfrm>
            <a:off x="188417" y="1662983"/>
            <a:ext cx="6481167" cy="62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5" name="Footer Placeholder 4"/>
          <p:cNvSpPr>
            <a:spLocks noGrp="1"/>
          </p:cNvSpPr>
          <p:nvPr>
            <p:ph type="ftr" sz="quarter" idx="3"/>
          </p:nvPr>
        </p:nvSpPr>
        <p:spPr>
          <a:xfrm>
            <a:off x="188417" y="8058140"/>
            <a:ext cx="6482060" cy="287867"/>
          </a:xfrm>
          <a:prstGeom prst="rect">
            <a:avLst/>
          </a:prstGeom>
        </p:spPr>
        <p:txBody>
          <a:bodyPr vert="horz" lIns="0" tIns="0" rIns="0" bIns="0" rtlCol="0" anchor="b"/>
          <a:lstStyle>
            <a:lvl1pPr algn="l" eaLnBrk="1" fontAlgn="auto" hangingPunct="1">
              <a:spcBef>
                <a:spcPts val="0"/>
              </a:spcBef>
              <a:spcAft>
                <a:spcPts val="0"/>
              </a:spcAft>
              <a:defRPr sz="506" b="0" i="0">
                <a:solidFill>
                  <a:srgbClr val="033B61"/>
                </a:solidFill>
                <a:latin typeface="+mn-lt"/>
              </a:defRPr>
            </a:lvl1pPr>
          </a:lstStyle>
          <a:p>
            <a:pPr>
              <a:defRPr/>
            </a:pPr>
            <a:endParaRPr lang="en-ZA" dirty="0"/>
          </a:p>
        </p:txBody>
      </p:sp>
      <p:sp>
        <p:nvSpPr>
          <p:cNvPr id="4" name="TextBox 3">
            <a:extLst>
              <a:ext uri="{FF2B5EF4-FFF2-40B4-BE49-F238E27FC236}">
                <a16:creationId xmlns:a16="http://schemas.microsoft.com/office/drawing/2014/main" id="{E10E582B-BA7C-C624-4CF2-1537B46E8968}"/>
              </a:ext>
            </a:extLst>
          </p:cNvPr>
          <p:cNvSpPr txBox="1"/>
          <p:nvPr userDrawn="1"/>
        </p:nvSpPr>
        <p:spPr>
          <a:xfrm>
            <a:off x="188417" y="170565"/>
            <a:ext cx="6396176" cy="553998"/>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3862"/>
                </a:solidFill>
                <a:latin typeface="Arial" panose="020B0604020202020204" pitchFamily="34" charset="0"/>
                <a:cs typeface="Arial" panose="020B0604020202020204" pitchFamily="34" charset="0"/>
              </a:rPr>
              <a:t>Upload Bulk Service Entry Sheet in Coupa</a:t>
            </a:r>
          </a:p>
        </p:txBody>
      </p:sp>
      <p:sp>
        <p:nvSpPr>
          <p:cNvPr id="7" name="Rectangle 6">
            <a:extLst>
              <a:ext uri="{FF2B5EF4-FFF2-40B4-BE49-F238E27FC236}">
                <a16:creationId xmlns:a16="http://schemas.microsoft.com/office/drawing/2014/main" id="{0474BC05-39AA-A05C-B312-C65667D46473}"/>
              </a:ext>
            </a:extLst>
          </p:cNvPr>
          <p:cNvSpPr/>
          <p:nvPr userDrawn="1"/>
        </p:nvSpPr>
        <p:spPr>
          <a:xfrm>
            <a:off x="0" y="8748557"/>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40B1ABD4-1CF2-3312-F459-95B47051BC97}"/>
              </a:ext>
            </a:extLst>
          </p:cNvPr>
          <p:cNvSpPr/>
          <p:nvPr userDrawn="1"/>
        </p:nvSpPr>
        <p:spPr>
          <a:xfrm>
            <a:off x="156914" y="8866387"/>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10" name="Picture 9">
            <a:extLst>
              <a:ext uri="{FF2B5EF4-FFF2-40B4-BE49-F238E27FC236}">
                <a16:creationId xmlns:a16="http://schemas.microsoft.com/office/drawing/2014/main" id="{266FADC2-43E5-90F1-D0AD-4822C7B54CF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1" name="Rectangle 6">
            <a:extLst>
              <a:ext uri="{FF2B5EF4-FFF2-40B4-BE49-F238E27FC236}">
                <a16:creationId xmlns:a16="http://schemas.microsoft.com/office/drawing/2014/main" id="{89C2CFCC-5C01-67D0-C615-6A21536B05A0}"/>
              </a:ext>
            </a:extLst>
          </p:cNvPr>
          <p:cNvSpPr>
            <a:spLocks noChangeArrowheads="1"/>
          </p:cNvSpPr>
          <p:nvPr userDrawn="1"/>
        </p:nvSpPr>
        <p:spPr bwMode="auto">
          <a:xfrm>
            <a:off x="6132714" y="8824093"/>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12" name="TextBox 11">
            <a:extLst>
              <a:ext uri="{FF2B5EF4-FFF2-40B4-BE49-F238E27FC236}">
                <a16:creationId xmlns:a16="http://schemas.microsoft.com/office/drawing/2014/main" id="{FD26E7E3-615F-0E11-F27A-3367B8E7E89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21138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Lst>
  <p:txStyles>
    <p:titleStyle>
      <a:lvl1pPr algn="l" rtl="0" eaLnBrk="1" fontAlgn="base" hangingPunct="1">
        <a:spcBef>
          <a:spcPct val="0"/>
        </a:spcBef>
        <a:spcAft>
          <a:spcPct val="0"/>
        </a:spcAft>
        <a:defRPr sz="1125" b="1" kern="1200">
          <a:solidFill>
            <a:srgbClr val="023B61"/>
          </a:solidFill>
          <a:latin typeface="+mj-lt"/>
          <a:ea typeface="+mj-ea"/>
          <a:cs typeface="+mj-cs"/>
        </a:defRPr>
      </a:lvl1pPr>
      <a:lvl2pPr algn="l" rtl="0" eaLnBrk="1" fontAlgn="base" hangingPunct="1">
        <a:spcBef>
          <a:spcPct val="0"/>
        </a:spcBef>
        <a:spcAft>
          <a:spcPct val="0"/>
        </a:spcAft>
        <a:defRPr sz="1125" b="1">
          <a:solidFill>
            <a:srgbClr val="023B61"/>
          </a:solidFill>
          <a:latin typeface="Arial" charset="0"/>
        </a:defRPr>
      </a:lvl2pPr>
      <a:lvl3pPr algn="l" rtl="0" eaLnBrk="1" fontAlgn="base" hangingPunct="1">
        <a:spcBef>
          <a:spcPct val="0"/>
        </a:spcBef>
        <a:spcAft>
          <a:spcPct val="0"/>
        </a:spcAft>
        <a:defRPr sz="1125" b="1">
          <a:solidFill>
            <a:srgbClr val="023B61"/>
          </a:solidFill>
          <a:latin typeface="Arial" charset="0"/>
        </a:defRPr>
      </a:lvl3pPr>
      <a:lvl4pPr algn="l" rtl="0" eaLnBrk="1" fontAlgn="base" hangingPunct="1">
        <a:spcBef>
          <a:spcPct val="0"/>
        </a:spcBef>
        <a:spcAft>
          <a:spcPct val="0"/>
        </a:spcAft>
        <a:defRPr sz="1125" b="1">
          <a:solidFill>
            <a:srgbClr val="023B61"/>
          </a:solidFill>
          <a:latin typeface="Arial" charset="0"/>
        </a:defRPr>
      </a:lvl4pPr>
      <a:lvl5pPr algn="l" rtl="0" eaLnBrk="1" fontAlgn="base" hangingPunct="1">
        <a:spcBef>
          <a:spcPct val="0"/>
        </a:spcBef>
        <a:spcAft>
          <a:spcPct val="0"/>
        </a:spcAft>
        <a:defRPr sz="1125" b="1">
          <a:solidFill>
            <a:srgbClr val="023B61"/>
          </a:solidFill>
          <a:latin typeface="Arial" charset="0"/>
        </a:defRPr>
      </a:lvl5pPr>
      <a:lvl6pPr marL="257175" algn="l" rtl="0" eaLnBrk="1" fontAlgn="base" hangingPunct="1">
        <a:spcBef>
          <a:spcPct val="0"/>
        </a:spcBef>
        <a:spcAft>
          <a:spcPct val="0"/>
        </a:spcAft>
        <a:defRPr sz="1125" b="1">
          <a:solidFill>
            <a:srgbClr val="033B61"/>
          </a:solidFill>
          <a:latin typeface="Arial" charset="0"/>
        </a:defRPr>
      </a:lvl6pPr>
      <a:lvl7pPr marL="514350" algn="l" rtl="0" eaLnBrk="1" fontAlgn="base" hangingPunct="1">
        <a:spcBef>
          <a:spcPct val="0"/>
        </a:spcBef>
        <a:spcAft>
          <a:spcPct val="0"/>
        </a:spcAft>
        <a:defRPr sz="1125" b="1">
          <a:solidFill>
            <a:srgbClr val="033B61"/>
          </a:solidFill>
          <a:latin typeface="Arial" charset="0"/>
        </a:defRPr>
      </a:lvl7pPr>
      <a:lvl8pPr marL="771525" algn="l" rtl="0" eaLnBrk="1" fontAlgn="base" hangingPunct="1">
        <a:spcBef>
          <a:spcPct val="0"/>
        </a:spcBef>
        <a:spcAft>
          <a:spcPct val="0"/>
        </a:spcAft>
        <a:defRPr sz="1125" b="1">
          <a:solidFill>
            <a:srgbClr val="033B61"/>
          </a:solidFill>
          <a:latin typeface="Arial" charset="0"/>
        </a:defRPr>
      </a:lvl8pPr>
      <a:lvl9pPr marL="1028700" algn="l" rtl="0" eaLnBrk="1" fontAlgn="base" hangingPunct="1">
        <a:spcBef>
          <a:spcPct val="0"/>
        </a:spcBef>
        <a:spcAft>
          <a:spcPct val="0"/>
        </a:spcAft>
        <a:defRPr sz="1125" b="1">
          <a:solidFill>
            <a:srgbClr val="033B61"/>
          </a:solidFill>
          <a:latin typeface="Arial" charset="0"/>
        </a:defRPr>
      </a:lvl9pPr>
    </p:titleStyle>
    <p:bodyStyle>
      <a:lvl1pPr marL="160734" indent="-160734" algn="l" rtl="0" eaLnBrk="1" fontAlgn="base" hangingPunct="1">
        <a:lnSpc>
          <a:spcPct val="110000"/>
        </a:lnSpc>
        <a:spcBef>
          <a:spcPts val="675"/>
        </a:spcBef>
        <a:spcAft>
          <a:spcPts val="225"/>
        </a:spcAft>
        <a:buSzPct val="140000"/>
        <a:buBlip>
          <a:blip r:embed="rId27"/>
        </a:buBlip>
        <a:defRPr sz="900" kern="1200">
          <a:solidFill>
            <a:srgbClr val="023B61"/>
          </a:solidFill>
          <a:latin typeface="+mn-lt"/>
          <a:ea typeface="+mn-ea"/>
          <a:cs typeface="+mn-cs"/>
        </a:defRPr>
      </a:lvl1pPr>
      <a:lvl2pPr marL="353616" indent="-146447" algn="l" rtl="0" eaLnBrk="1" fontAlgn="base" hangingPunct="1">
        <a:lnSpc>
          <a:spcPct val="110000"/>
        </a:lnSpc>
        <a:spcBef>
          <a:spcPts val="113"/>
        </a:spcBef>
        <a:spcAft>
          <a:spcPts val="113"/>
        </a:spcAft>
        <a:buClr>
          <a:schemeClr val="accent1"/>
        </a:buClr>
        <a:buFont typeface="Arial" charset="0"/>
        <a:buChar char="●"/>
        <a:defRPr sz="788" kern="1200">
          <a:solidFill>
            <a:srgbClr val="023B61"/>
          </a:solidFill>
          <a:latin typeface="+mn-lt"/>
          <a:ea typeface="+mn-ea"/>
          <a:cs typeface="+mn-cs"/>
        </a:defRPr>
      </a:lvl2pPr>
      <a:lvl3pPr marL="503634" indent="-106264" algn="l" rtl="0" eaLnBrk="1" fontAlgn="base" hangingPunct="1">
        <a:lnSpc>
          <a:spcPct val="110000"/>
        </a:lnSpc>
        <a:spcBef>
          <a:spcPts val="56"/>
        </a:spcBef>
        <a:spcAft>
          <a:spcPts val="113"/>
        </a:spcAft>
        <a:buSzPct val="80000"/>
        <a:buFont typeface="Arial" charset="0"/>
        <a:buChar char="●"/>
        <a:defRPr sz="788" kern="1200">
          <a:solidFill>
            <a:srgbClr val="023B61"/>
          </a:solidFill>
          <a:latin typeface="+mn-lt"/>
          <a:ea typeface="+mn-ea"/>
          <a:cs typeface="+mn-cs"/>
        </a:defRPr>
      </a:lvl3pPr>
      <a:lvl4pPr marL="706339" indent="-102692" algn="l" rtl="0" eaLnBrk="1" fontAlgn="base" hangingPunct="1">
        <a:lnSpc>
          <a:spcPct val="110000"/>
        </a:lnSpc>
        <a:spcBef>
          <a:spcPts val="56"/>
        </a:spcBef>
        <a:spcAft>
          <a:spcPts val="113"/>
        </a:spcAft>
        <a:buFont typeface="Arial" charset="0"/>
        <a:buChar char="•"/>
        <a:defRPr sz="731" kern="1200">
          <a:solidFill>
            <a:srgbClr val="023B61"/>
          </a:solidFill>
          <a:latin typeface="+mn-lt"/>
          <a:ea typeface="+mn-ea"/>
          <a:cs typeface="+mn-cs"/>
        </a:defRPr>
      </a:lvl4pPr>
      <a:lvl5pPr marL="857250" indent="-103584" algn="l" rtl="0" eaLnBrk="1" fontAlgn="base" hangingPunct="1">
        <a:lnSpc>
          <a:spcPct val="110000"/>
        </a:lnSpc>
        <a:spcBef>
          <a:spcPts val="56"/>
        </a:spcBef>
        <a:spcAft>
          <a:spcPts val="113"/>
        </a:spcAft>
        <a:buFont typeface="Arial" charset="0"/>
        <a:buChar char="»"/>
        <a:defRPr sz="675" kern="1200">
          <a:solidFill>
            <a:srgbClr val="023B6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4" orient="horz" pos="1496" userDrawn="1">
          <p15:clr>
            <a:srgbClr val="F26B43"/>
          </p15:clr>
        </p15:guide>
        <p15:guide id="5" orient="horz" pos="2160" userDrawn="1">
          <p15:clr>
            <a:srgbClr val="F26B43"/>
          </p15:clr>
        </p15:guide>
        <p15:guide id="6" orient="horz" pos="499" userDrawn="1">
          <p15:clr>
            <a:srgbClr val="F26B43"/>
          </p15:clr>
        </p15:guide>
        <p15:guide id="7" pos="4224" userDrawn="1">
          <p15:clr>
            <a:srgbClr val="F26B43"/>
          </p15:clr>
        </p15:guide>
        <p15:guide id="8" pos="20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3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22.xml"/><Relationship Id="rId1" Type="http://schemas.openxmlformats.org/officeDocument/2006/relationships/tags" Target="../tags/tag3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ags" Target="../tags/tag3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471C4B-138B-6DB8-56B3-4E46A1889ECC}"/>
              </a:ext>
            </a:extLst>
          </p:cNvPr>
          <p:cNvPicPr>
            <a:picLocks noChangeAspect="1"/>
          </p:cNvPicPr>
          <p:nvPr/>
        </p:nvPicPr>
        <p:blipFill>
          <a:blip r:embed="rId4"/>
          <a:stretch>
            <a:fillRect/>
          </a:stretch>
        </p:blipFill>
        <p:spPr>
          <a:xfrm>
            <a:off x="1004841" y="6718701"/>
            <a:ext cx="5292112" cy="1961165"/>
          </a:xfrm>
          <a:prstGeom prst="rect">
            <a:avLst/>
          </a:prstGeom>
          <a:ln>
            <a:solidFill>
              <a:srgbClr val="003862"/>
            </a:solidFill>
          </a:ln>
        </p:spPr>
      </p:pic>
      <p:sp>
        <p:nvSpPr>
          <p:cNvPr id="7" name="Rectangle 6">
            <a:extLst>
              <a:ext uri="{FF2B5EF4-FFF2-40B4-BE49-F238E27FC236}">
                <a16:creationId xmlns:a16="http://schemas.microsoft.com/office/drawing/2014/main" id="{2239094B-B676-1367-1B68-5D629BFA2526}"/>
              </a:ext>
            </a:extLst>
          </p:cNvPr>
          <p:cNvSpPr/>
          <p:nvPr/>
        </p:nvSpPr>
        <p:spPr>
          <a:xfrm>
            <a:off x="215571" y="2981434"/>
            <a:ext cx="6493221" cy="4401205"/>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a:defRPr/>
            </a:pPr>
            <a:r>
              <a:rPr lang="de-DE" sz="1100" dirty="0">
                <a:solidFill>
                  <a:srgbClr val="003862"/>
                </a:solidFill>
              </a:rPr>
              <a:t>Melden Sie sich beim CSP an und klicken Sie auf der Startseite auf die Registerkarte </a:t>
            </a:r>
            <a:r>
              <a:rPr lang="de-DE" sz="1100" b="1" dirty="0">
                <a:solidFill>
                  <a:srgbClr val="003862"/>
                </a:solidFill>
              </a:rPr>
              <a:t>Service Sheets</a:t>
            </a:r>
            <a:r>
              <a:rPr lang="de-DE" sz="1100" dirty="0">
                <a:solidFill>
                  <a:srgbClr val="003862"/>
                </a:solidFill>
              </a:rPr>
              <a:t>.</a:t>
            </a:r>
          </a:p>
          <a:p>
            <a:pPr marL="228600" lvl="0" indent="-228600" defTabSz="524671">
              <a:lnSpc>
                <a:spcPct val="150000"/>
              </a:lnSpc>
              <a:spcAft>
                <a:spcPts val="1800"/>
              </a:spcAft>
              <a:buClr>
                <a:srgbClr val="003862"/>
              </a:buClr>
              <a:buFont typeface="+mj-lt"/>
              <a:buAutoNum type="arabicPeriod"/>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de-DE" sz="1100" dirty="0">
              <a:solidFill>
                <a:srgbClr val="003862"/>
              </a:solidFill>
            </a:endParaRPr>
          </a:p>
          <a:p>
            <a:pPr lvl="0" defTabSz="524671">
              <a:lnSpc>
                <a:spcPct val="150000"/>
              </a:lnSpc>
              <a:spcAft>
                <a:spcPts val="1800"/>
              </a:spcAft>
              <a:buClr>
                <a:srgbClr val="003862"/>
              </a:buClr>
              <a:defRPr/>
            </a:pPr>
            <a:br>
              <a:rPr lang="de-DE" sz="1100" dirty="0">
                <a:solidFill>
                  <a:srgbClr val="003862"/>
                </a:solidFill>
              </a:rPr>
            </a:b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2"/>
              <a:defRPr/>
            </a:pPr>
            <a:r>
              <a:rPr lang="de-DE" sz="1100" dirty="0">
                <a:solidFill>
                  <a:srgbClr val="003862"/>
                </a:solidFill>
              </a:rPr>
              <a:t>Klicken Sie auf die Schaltfläche „Load from file“, wie unten dargestellt (klassische Coupa-Ansicht).</a:t>
            </a:r>
          </a:p>
          <a:p>
            <a:pPr marL="228600" lvl="0" indent="-228600" defTabSz="524671">
              <a:lnSpc>
                <a:spcPct val="150000"/>
              </a:lnSpc>
              <a:spcAft>
                <a:spcPts val="600"/>
              </a:spcAft>
              <a:buClr>
                <a:srgbClr val="003862"/>
              </a:buClr>
              <a:buFont typeface="+mj-lt"/>
              <a:buAutoNum type="arabicPeriod"/>
              <a:defRPr/>
            </a:pPr>
            <a:endParaRPr lang="de-DE" sz="1100" dirty="0">
              <a:solidFill>
                <a:srgbClr val="003862"/>
              </a:solidFill>
            </a:endParaRPr>
          </a:p>
          <a:p>
            <a:pPr marL="228600" lvl="0" indent="-228600" defTabSz="524671">
              <a:spcAft>
                <a:spcPts val="600"/>
              </a:spcAft>
              <a:buClr>
                <a:srgbClr val="003862"/>
              </a:buClr>
              <a:buFont typeface="+mj-lt"/>
              <a:buAutoNum type="arabicPeriod"/>
              <a:defRPr/>
            </a:pPr>
            <a:endParaRPr lang="de-DE" sz="1100" dirty="0">
              <a:solidFill>
                <a:srgbClr val="003862"/>
              </a:solidFill>
            </a:endParaRP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738664"/>
          </a:xfrm>
          <a:prstGeom prst="rect">
            <a:avLst/>
          </a:prstGeom>
          <a:noFill/>
        </p:spPr>
        <p:txBody>
          <a:bodyPr wrap="square" lIns="0" tIns="0" rIns="0" bIns="0" rtlCol="0">
            <a:spAutoFit/>
          </a:bodyPr>
          <a:lstStyle/>
          <a:p>
            <a:r>
              <a:rPr lang="de-DE" sz="1200" dirty="0">
                <a:solidFill>
                  <a:srgbClr val="003862"/>
                </a:solidFill>
                <a:latin typeface="Arial" panose="020B0604020202020204" pitchFamily="34" charset="0"/>
                <a:cs typeface="Arial" panose="020B0604020202020204" pitchFamily="34" charset="0"/>
              </a:rPr>
              <a:t>Ziel dieses Dokuments ist es, einen Überblick über die Funktion „Bulk Upload“ von Service Entry Sheets im Coupa Supplier Portal zu geben – sowohl für mengenbasierte („Quantity“) als auch betragsbasierte („Amount“) Positionen. Lieferanten können mehrere Leistungserfassungsblätter gleichzeitig in Coupa laden und so Zeit und Aufwand sparen. </a:t>
            </a:r>
          </a:p>
          <a:p>
            <a:endParaRPr lang="de-DE" sz="1200" dirty="0">
              <a:solidFill>
                <a:srgbClr val="003862"/>
              </a:solidFill>
              <a:latin typeface="Arial" panose="020B0604020202020204" pitchFamily="34" charset="0"/>
              <a:cs typeface="Arial" panose="020B0604020202020204" pitchFamily="34" charset="0"/>
            </a:endParaRPr>
          </a:p>
        </p:txBody>
      </p:sp>
      <p:sp>
        <p:nvSpPr>
          <p:cNvPr id="13" name="Rounded Rectangle 7">
            <a:extLst>
              <a:ext uri="{FF2B5EF4-FFF2-40B4-BE49-F238E27FC236}">
                <a16:creationId xmlns:a16="http://schemas.microsoft.com/office/drawing/2014/main" id="{4F3F482B-EB7D-6D08-15B0-B9F9F5AA8977}"/>
              </a:ext>
            </a:extLst>
          </p:cNvPr>
          <p:cNvSpPr/>
          <p:nvPr/>
        </p:nvSpPr>
        <p:spPr>
          <a:xfrm>
            <a:off x="215571" y="1692499"/>
            <a:ext cx="6473380" cy="962089"/>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de-DE" sz="3600"/>
          </a:p>
        </p:txBody>
      </p:sp>
      <p:sp>
        <p:nvSpPr>
          <p:cNvPr id="15" name="TextBox 14">
            <a:extLst>
              <a:ext uri="{FF2B5EF4-FFF2-40B4-BE49-F238E27FC236}">
                <a16:creationId xmlns:a16="http://schemas.microsoft.com/office/drawing/2014/main" id="{66AB16B3-8042-D598-4217-ADC3989B6B80}"/>
              </a:ext>
            </a:extLst>
          </p:cNvPr>
          <p:cNvSpPr txBox="1"/>
          <p:nvPr/>
        </p:nvSpPr>
        <p:spPr>
          <a:xfrm>
            <a:off x="986685" y="1742788"/>
            <a:ext cx="5624121" cy="861774"/>
          </a:xfrm>
          <a:prstGeom prst="rect">
            <a:avLst/>
          </a:prstGeom>
          <a:noFill/>
        </p:spPr>
        <p:txBody>
          <a:bodyPr wrap="square">
            <a:spAutoFit/>
          </a:bodyPr>
          <a:lstStyle/>
          <a:p>
            <a:r>
              <a:rPr lang="de-DE" sz="1400" b="1" dirty="0">
                <a:solidFill>
                  <a:srgbClr val="003862"/>
                </a:solidFill>
                <a:latin typeface="Arial" panose="020B0604020202020204" pitchFamily="34" charset="0"/>
                <a:cs typeface="Arial" panose="020B0604020202020204" pitchFamily="34" charset="0"/>
              </a:rPr>
              <a:t>Hinweis:</a:t>
            </a:r>
          </a:p>
          <a:p>
            <a:r>
              <a:rPr lang="de-DE" sz="1200" dirty="0">
                <a:solidFill>
                  <a:srgbClr val="003862"/>
                </a:solidFill>
                <a:latin typeface="Arial" panose="020B0604020202020204" pitchFamily="34" charset="0"/>
                <a:cs typeface="Arial" panose="020B0604020202020204" pitchFamily="34" charset="0"/>
              </a:rPr>
              <a:t>Die in diesem Quick Reference Guide verwendeten Daten dienen ausschließlich zu Schulungszwecken. Verwenden Sie im Live-System bitte die Daten, die für die von Ihnen ausgeführte Transaktion spezifisch sind.</a:t>
            </a:r>
          </a:p>
        </p:txBody>
      </p:sp>
      <p:pic>
        <p:nvPicPr>
          <p:cNvPr id="3" name="Picture 2">
            <a:extLst>
              <a:ext uri="{FF2B5EF4-FFF2-40B4-BE49-F238E27FC236}">
                <a16:creationId xmlns:a16="http://schemas.microsoft.com/office/drawing/2014/main" id="{32CCA08A-AE03-D494-D055-752E6468280B}"/>
              </a:ext>
            </a:extLst>
          </p:cNvPr>
          <p:cNvPicPr preferRelativeResize="0">
            <a:picLocks noChangeAspect="1"/>
          </p:cNvPicPr>
          <p:nvPr/>
        </p:nvPicPr>
        <p:blipFill>
          <a:blip r:embed="rId5"/>
          <a:stretch>
            <a:fillRect/>
          </a:stretch>
        </p:blipFill>
        <p:spPr>
          <a:xfrm>
            <a:off x="343741" y="1754459"/>
            <a:ext cx="594200" cy="594200"/>
          </a:xfrm>
          <a:prstGeom prst="rect">
            <a:avLst/>
          </a:prstGeom>
        </p:spPr>
      </p:pic>
      <p:pic>
        <p:nvPicPr>
          <p:cNvPr id="4" name="Picture 3">
            <a:extLst>
              <a:ext uri="{FF2B5EF4-FFF2-40B4-BE49-F238E27FC236}">
                <a16:creationId xmlns:a16="http://schemas.microsoft.com/office/drawing/2014/main" id="{BA832F93-5858-2408-FEBD-3084FCA081A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1978" y="3656684"/>
            <a:ext cx="4794044" cy="2616853"/>
          </a:xfrm>
          <a:prstGeom prst="rect">
            <a:avLst/>
          </a:prstGeom>
          <a:noFill/>
          <a:ln w="12700">
            <a:solidFill>
              <a:schemeClr val="accent1"/>
            </a:solidFill>
          </a:ln>
        </p:spPr>
      </p:pic>
      <p:sp>
        <p:nvSpPr>
          <p:cNvPr id="10" name="Rectangle 9">
            <a:extLst>
              <a:ext uri="{FF2B5EF4-FFF2-40B4-BE49-F238E27FC236}">
                <a16:creationId xmlns:a16="http://schemas.microsoft.com/office/drawing/2014/main" id="{60DC9990-140B-D6D2-0D36-300A49A748E6}"/>
              </a:ext>
            </a:extLst>
          </p:cNvPr>
          <p:cNvSpPr/>
          <p:nvPr/>
        </p:nvSpPr>
        <p:spPr>
          <a:xfrm>
            <a:off x="3650897" y="3742787"/>
            <a:ext cx="450785" cy="12448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2" name="Oval 11">
            <a:extLst>
              <a:ext uri="{FF2B5EF4-FFF2-40B4-BE49-F238E27FC236}">
                <a16:creationId xmlns:a16="http://schemas.microsoft.com/office/drawing/2014/main" id="{DBA17D92-AA05-8481-D243-D96E6CB11388}"/>
              </a:ext>
            </a:extLst>
          </p:cNvPr>
          <p:cNvSpPr/>
          <p:nvPr/>
        </p:nvSpPr>
        <p:spPr>
          <a:xfrm>
            <a:off x="3462181" y="3540155"/>
            <a:ext cx="242727" cy="248973"/>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200" kern="0" dirty="0">
                <a:solidFill>
                  <a:srgbClr val="003862"/>
                </a:solidFill>
                <a:latin typeface="Arial" panose="020B0604020202020204" pitchFamily="34" charset="0"/>
                <a:cs typeface="Arial" panose="020B0604020202020204" pitchFamily="34" charset="0"/>
              </a:rPr>
              <a:t>1</a:t>
            </a:r>
          </a:p>
        </p:txBody>
      </p:sp>
      <p:sp>
        <p:nvSpPr>
          <p:cNvPr id="20" name="Rectangle 19">
            <a:extLst>
              <a:ext uri="{FF2B5EF4-FFF2-40B4-BE49-F238E27FC236}">
                <a16:creationId xmlns:a16="http://schemas.microsoft.com/office/drawing/2014/main" id="{CE677B06-F3FF-6F27-A8FA-0889EDC86581}"/>
              </a:ext>
            </a:extLst>
          </p:cNvPr>
          <p:cNvSpPr/>
          <p:nvPr/>
        </p:nvSpPr>
        <p:spPr>
          <a:xfrm>
            <a:off x="1156709" y="7980302"/>
            <a:ext cx="460812" cy="17753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24" name="Oval 23">
            <a:extLst>
              <a:ext uri="{FF2B5EF4-FFF2-40B4-BE49-F238E27FC236}">
                <a16:creationId xmlns:a16="http://schemas.microsoft.com/office/drawing/2014/main" id="{A1EDE399-4356-6033-D10C-53CB2B126B28}"/>
              </a:ext>
            </a:extLst>
          </p:cNvPr>
          <p:cNvSpPr/>
          <p:nvPr/>
        </p:nvSpPr>
        <p:spPr>
          <a:xfrm>
            <a:off x="910614" y="7820097"/>
            <a:ext cx="242727" cy="248973"/>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200" kern="0" dirty="0">
                <a:solidFill>
                  <a:srgbClr val="003862"/>
                </a:solidFill>
                <a:latin typeface="Arial" panose="020B0604020202020204" pitchFamily="34" charset="0"/>
                <a:cs typeface="Arial" panose="020B0604020202020204" pitchFamily="34" charset="0"/>
              </a:rPr>
              <a:t>2</a:t>
            </a:r>
          </a:p>
        </p:txBody>
      </p:sp>
      <p:sp>
        <p:nvSpPr>
          <p:cNvPr id="25" name="TextBox 24">
            <a:extLst>
              <a:ext uri="{FF2B5EF4-FFF2-40B4-BE49-F238E27FC236}">
                <a16:creationId xmlns:a16="http://schemas.microsoft.com/office/drawing/2014/main" id="{ACD33A7B-464E-541B-5D5C-EC93BB87440B}"/>
              </a:ext>
            </a:extLst>
          </p:cNvPr>
          <p:cNvSpPr txBox="1"/>
          <p:nvPr/>
        </p:nvSpPr>
        <p:spPr>
          <a:xfrm>
            <a:off x="205650" y="2697243"/>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Beim CSP anmelden und die Registerkarte „Service Sheets“ suchen</a:t>
            </a:r>
          </a:p>
        </p:txBody>
      </p:sp>
    </p:spTree>
    <p:custDataLst>
      <p:tags r:id="rId1"/>
    </p:custDataLst>
    <p:extLst>
      <p:ext uri="{BB962C8B-B14F-4D97-AF65-F5344CB8AC3E}">
        <p14:creationId xmlns:p14="http://schemas.microsoft.com/office/powerpoint/2010/main" val="420667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B4989E-3879-4393-B226-F8562C447ABD}"/>
              </a:ext>
            </a:extLst>
          </p:cNvPr>
          <p:cNvSpPr/>
          <p:nvPr/>
        </p:nvSpPr>
        <p:spPr>
          <a:xfrm>
            <a:off x="117585" y="1423181"/>
            <a:ext cx="6493221" cy="4585294"/>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startAt="3"/>
              <a:defRPr/>
            </a:pPr>
            <a:r>
              <a:rPr lang="de-DE" sz="1100" dirty="0">
                <a:solidFill>
                  <a:srgbClr val="003862"/>
                </a:solidFill>
              </a:rPr>
              <a:t>Für die neue Coupa-Ansicht folgen Sie bitte den nachstehenden Schritten:</a:t>
            </a:r>
          </a:p>
          <a:p>
            <a:pPr marL="228600" lvl="0" indent="-228600" defTabSz="524671">
              <a:lnSpc>
                <a:spcPct val="150000"/>
              </a:lnSpc>
              <a:spcAft>
                <a:spcPts val="1800"/>
              </a:spcAft>
              <a:buClr>
                <a:srgbClr val="003862"/>
              </a:buClr>
              <a:buFont typeface="+mj-lt"/>
              <a:buAutoNum type="alphaLcPeriod"/>
              <a:defRPr/>
            </a:pPr>
            <a:r>
              <a:rPr lang="de-DE" sz="1100" dirty="0">
                <a:solidFill>
                  <a:srgbClr val="003862"/>
                </a:solidFill>
              </a:rPr>
              <a:t>Klicken Sie auf die drei Punkte, um das Menü zu öffnen.</a:t>
            </a:r>
          </a:p>
          <a:p>
            <a:pPr marL="228600" lvl="0" indent="-228600" defTabSz="524671">
              <a:lnSpc>
                <a:spcPct val="150000"/>
              </a:lnSpc>
              <a:spcAft>
                <a:spcPts val="1800"/>
              </a:spcAft>
              <a:buClr>
                <a:srgbClr val="003862"/>
              </a:buClr>
              <a:buFont typeface="+mj-lt"/>
              <a:buAutoNum type="alphaLcPeriod"/>
              <a:defRPr/>
            </a:pPr>
            <a:r>
              <a:rPr lang="de-DE" sz="1100" dirty="0">
                <a:solidFill>
                  <a:srgbClr val="003862"/>
                </a:solidFill>
              </a:rPr>
              <a:t>Klicken Sie auf „Load from file“.</a:t>
            </a:r>
          </a:p>
          <a:p>
            <a:pPr marL="228600" lvl="0" indent="-228600" defTabSz="524671">
              <a:lnSpc>
                <a:spcPct val="150000"/>
              </a:lnSpc>
              <a:spcAft>
                <a:spcPts val="1800"/>
              </a:spcAft>
              <a:buClr>
                <a:srgbClr val="003862"/>
              </a:buClr>
              <a:buFont typeface="+mj-lt"/>
              <a:buAutoNum type="arabicPeriod" startAt="3"/>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4"/>
              <a:defRPr/>
            </a:pPr>
            <a:r>
              <a:rPr lang="de-DE" sz="1100" dirty="0">
                <a:solidFill>
                  <a:srgbClr val="003862"/>
                </a:solidFill>
              </a:rPr>
              <a:t>Zunächst müssen Sie die Coupa-spezifische Vorlage in dem für Sie passenden Format herunterladen.</a:t>
            </a:r>
          </a:p>
        </p:txBody>
      </p:sp>
      <p:pic>
        <p:nvPicPr>
          <p:cNvPr id="3" name="Picture 2">
            <a:extLst>
              <a:ext uri="{FF2B5EF4-FFF2-40B4-BE49-F238E27FC236}">
                <a16:creationId xmlns:a16="http://schemas.microsoft.com/office/drawing/2014/main" id="{CA82D376-32F8-175B-74B8-6C1034FB86A2}"/>
              </a:ext>
            </a:extLst>
          </p:cNvPr>
          <p:cNvPicPr>
            <a:picLocks noChangeAspect="1"/>
          </p:cNvPicPr>
          <p:nvPr/>
        </p:nvPicPr>
        <p:blipFill>
          <a:blip r:embed="rId4"/>
          <a:srcRect l="9642" r="9080" b="7199"/>
          <a:stretch>
            <a:fillRect/>
          </a:stretch>
        </p:blipFill>
        <p:spPr>
          <a:xfrm>
            <a:off x="1964149" y="2876036"/>
            <a:ext cx="2956515" cy="2323031"/>
          </a:xfrm>
          <a:prstGeom prst="rect">
            <a:avLst/>
          </a:prstGeom>
          <a:ln w="6350">
            <a:solidFill>
              <a:srgbClr val="003862"/>
            </a:solidFill>
          </a:ln>
        </p:spPr>
      </p:pic>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369332"/>
          </a:xfrm>
          <a:prstGeom prst="rect">
            <a:avLst/>
          </a:prstGeom>
          <a:noFill/>
        </p:spPr>
        <p:txBody>
          <a:bodyPr wrap="square" lIns="0" tIns="0" rIns="0" bIns="0" rtlCol="0">
            <a:spAutoFit/>
          </a:bodyPr>
          <a:lstStyle/>
          <a:p>
            <a:r>
              <a:rPr lang="de-DE" sz="1200" dirty="0">
                <a:solidFill>
                  <a:srgbClr val="003862"/>
                </a:solidFill>
                <a:latin typeface="Arial" panose="020B0604020202020204" pitchFamily="34" charset="0"/>
                <a:cs typeface="Arial" panose="020B0604020202020204" pitchFamily="34" charset="0"/>
              </a:rPr>
              <a:t>.</a:t>
            </a:r>
          </a:p>
          <a:p>
            <a:endParaRPr lang="de-DE" sz="1200" dirty="0">
              <a:solidFill>
                <a:srgbClr val="0038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91E19AE-C31B-3378-DDD9-53128F217F2F}"/>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Vorlage für den Massen-Upload herunterladen</a:t>
            </a:r>
          </a:p>
        </p:txBody>
      </p:sp>
      <p:sp>
        <p:nvSpPr>
          <p:cNvPr id="30" name="Rectangle 29">
            <a:extLst>
              <a:ext uri="{FF2B5EF4-FFF2-40B4-BE49-F238E27FC236}">
                <a16:creationId xmlns:a16="http://schemas.microsoft.com/office/drawing/2014/main" id="{38A720F7-63E8-FB56-D705-D57515D9DA2E}"/>
              </a:ext>
            </a:extLst>
          </p:cNvPr>
          <p:cNvSpPr/>
          <p:nvPr/>
        </p:nvSpPr>
        <p:spPr>
          <a:xfrm>
            <a:off x="2085355" y="3576506"/>
            <a:ext cx="1102345" cy="27159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2" name="Oval 11">
            <a:extLst>
              <a:ext uri="{FF2B5EF4-FFF2-40B4-BE49-F238E27FC236}">
                <a16:creationId xmlns:a16="http://schemas.microsoft.com/office/drawing/2014/main" id="{9FF638D4-758D-0CA7-36C1-C28A047ACBC7}"/>
              </a:ext>
            </a:extLst>
          </p:cNvPr>
          <p:cNvSpPr/>
          <p:nvPr/>
        </p:nvSpPr>
        <p:spPr>
          <a:xfrm>
            <a:off x="1841109" y="3437983"/>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200" kern="0" dirty="0">
                <a:solidFill>
                  <a:srgbClr val="003862"/>
                </a:solidFill>
                <a:latin typeface="Arial" panose="020B0604020202020204" pitchFamily="34" charset="0"/>
                <a:cs typeface="Arial" panose="020B0604020202020204" pitchFamily="34" charset="0"/>
              </a:rPr>
              <a:t>3b</a:t>
            </a:r>
          </a:p>
        </p:txBody>
      </p:sp>
      <p:sp>
        <p:nvSpPr>
          <p:cNvPr id="11" name="Oval 10">
            <a:extLst>
              <a:ext uri="{FF2B5EF4-FFF2-40B4-BE49-F238E27FC236}">
                <a16:creationId xmlns:a16="http://schemas.microsoft.com/office/drawing/2014/main" id="{CD2475F5-7801-868E-2FEF-7A02DFE231C6}"/>
              </a:ext>
            </a:extLst>
          </p:cNvPr>
          <p:cNvSpPr/>
          <p:nvPr/>
        </p:nvSpPr>
        <p:spPr>
          <a:xfrm>
            <a:off x="4509184" y="7449538"/>
            <a:ext cx="274320" cy="271281"/>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200" kern="0" dirty="0">
                <a:solidFill>
                  <a:srgbClr val="003862"/>
                </a:solidFill>
                <a:latin typeface="Arial" panose="020B0604020202020204" pitchFamily="34" charset="0"/>
                <a:cs typeface="Arial" panose="020B0604020202020204" pitchFamily="34" charset="0"/>
              </a:rPr>
              <a:t>4</a:t>
            </a:r>
          </a:p>
        </p:txBody>
      </p:sp>
      <p:sp>
        <p:nvSpPr>
          <p:cNvPr id="13" name="Rectangle 12">
            <a:extLst>
              <a:ext uri="{FF2B5EF4-FFF2-40B4-BE49-F238E27FC236}">
                <a16:creationId xmlns:a16="http://schemas.microsoft.com/office/drawing/2014/main" id="{8AE7B09F-4C63-5C39-1CFB-142E4EE5481C}"/>
              </a:ext>
            </a:extLst>
          </p:cNvPr>
          <p:cNvSpPr/>
          <p:nvPr/>
        </p:nvSpPr>
        <p:spPr>
          <a:xfrm>
            <a:off x="4767072" y="7696435"/>
            <a:ext cx="1345124" cy="271281"/>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4" name="Rectangle 3">
            <a:extLst>
              <a:ext uri="{FF2B5EF4-FFF2-40B4-BE49-F238E27FC236}">
                <a16:creationId xmlns:a16="http://schemas.microsoft.com/office/drawing/2014/main" id="{F7C3C7D3-7F81-C90D-661B-064132C8E87D}"/>
              </a:ext>
            </a:extLst>
          </p:cNvPr>
          <p:cNvSpPr/>
          <p:nvPr/>
        </p:nvSpPr>
        <p:spPr>
          <a:xfrm>
            <a:off x="4440604" y="3106606"/>
            <a:ext cx="342900" cy="35677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5" name="Oval 4">
            <a:extLst>
              <a:ext uri="{FF2B5EF4-FFF2-40B4-BE49-F238E27FC236}">
                <a16:creationId xmlns:a16="http://schemas.microsoft.com/office/drawing/2014/main" id="{CDDDAE14-DBDE-377A-498F-932C5184C8E3}"/>
              </a:ext>
            </a:extLst>
          </p:cNvPr>
          <p:cNvSpPr/>
          <p:nvPr/>
        </p:nvSpPr>
        <p:spPr>
          <a:xfrm>
            <a:off x="4714924" y="2969446"/>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200" kern="0" dirty="0">
                <a:solidFill>
                  <a:srgbClr val="003862"/>
                </a:solidFill>
                <a:latin typeface="Arial" panose="020B0604020202020204" pitchFamily="34" charset="0"/>
                <a:cs typeface="Arial" panose="020B0604020202020204" pitchFamily="34" charset="0"/>
              </a:rPr>
              <a:t>3a</a:t>
            </a:r>
          </a:p>
        </p:txBody>
      </p:sp>
      <p:pic>
        <p:nvPicPr>
          <p:cNvPr id="7" name="Picture 6">
            <a:extLst>
              <a:ext uri="{FF2B5EF4-FFF2-40B4-BE49-F238E27FC236}">
                <a16:creationId xmlns:a16="http://schemas.microsoft.com/office/drawing/2014/main" id="{A57A1ADA-09BD-B807-E9E3-DC04EBDA0D7F}"/>
              </a:ext>
            </a:extLst>
          </p:cNvPr>
          <p:cNvPicPr>
            <a:picLocks noChangeAspect="1"/>
          </p:cNvPicPr>
          <p:nvPr/>
        </p:nvPicPr>
        <p:blipFill>
          <a:blip r:embed="rId5"/>
          <a:stretch>
            <a:fillRect/>
          </a:stretch>
        </p:blipFill>
        <p:spPr>
          <a:xfrm>
            <a:off x="547227" y="6239045"/>
            <a:ext cx="5633935" cy="2301544"/>
          </a:xfrm>
          <a:prstGeom prst="rect">
            <a:avLst/>
          </a:prstGeom>
          <a:ln w="6350">
            <a:solidFill>
              <a:srgbClr val="003862"/>
            </a:solidFill>
          </a:ln>
        </p:spPr>
      </p:pic>
      <p:sp>
        <p:nvSpPr>
          <p:cNvPr id="14" name="Rectangle 13">
            <a:extLst>
              <a:ext uri="{FF2B5EF4-FFF2-40B4-BE49-F238E27FC236}">
                <a16:creationId xmlns:a16="http://schemas.microsoft.com/office/drawing/2014/main" id="{C74B09A4-E491-9400-DEE6-88E36FD25529}"/>
              </a:ext>
            </a:extLst>
          </p:cNvPr>
          <p:cNvSpPr/>
          <p:nvPr/>
        </p:nvSpPr>
        <p:spPr>
          <a:xfrm>
            <a:off x="983010" y="6942274"/>
            <a:ext cx="858099" cy="50726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5" name="Oval 14">
            <a:extLst>
              <a:ext uri="{FF2B5EF4-FFF2-40B4-BE49-F238E27FC236}">
                <a16:creationId xmlns:a16="http://schemas.microsoft.com/office/drawing/2014/main" id="{321AEA06-325D-DF43-2054-1AFA594EE83F}"/>
              </a:ext>
            </a:extLst>
          </p:cNvPr>
          <p:cNvSpPr/>
          <p:nvPr/>
        </p:nvSpPr>
        <p:spPr>
          <a:xfrm>
            <a:off x="711245" y="6805114"/>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200" kern="0" dirty="0">
                <a:solidFill>
                  <a:srgbClr val="003862"/>
                </a:solidFill>
                <a:latin typeface="Arial" panose="020B0604020202020204" pitchFamily="34" charset="0"/>
                <a:cs typeface="Arial" panose="020B0604020202020204" pitchFamily="34" charset="0"/>
              </a:rPr>
              <a:t>4</a:t>
            </a:r>
          </a:p>
        </p:txBody>
      </p:sp>
    </p:spTree>
    <p:custDataLst>
      <p:tags r:id="rId1"/>
    </p:custDataLst>
    <p:extLst>
      <p:ext uri="{BB962C8B-B14F-4D97-AF65-F5344CB8AC3E}">
        <p14:creationId xmlns:p14="http://schemas.microsoft.com/office/powerpoint/2010/main" val="392616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9D663E-31CC-62AB-E2E3-3456F7F01FEB}"/>
              </a:ext>
            </a:extLst>
          </p:cNvPr>
          <p:cNvPicPr>
            <a:picLocks noChangeAspect="1"/>
          </p:cNvPicPr>
          <p:nvPr/>
        </p:nvPicPr>
        <p:blipFill>
          <a:blip r:embed="rId4"/>
          <a:stretch>
            <a:fillRect/>
          </a:stretch>
        </p:blipFill>
        <p:spPr>
          <a:xfrm>
            <a:off x="407303" y="5178496"/>
            <a:ext cx="3770997" cy="848698"/>
          </a:xfrm>
          <a:prstGeom prst="rect">
            <a:avLst/>
          </a:prstGeom>
          <a:ln w="6350">
            <a:solidFill>
              <a:srgbClr val="003862"/>
            </a:solidFill>
          </a:ln>
        </p:spPr>
      </p:pic>
      <p:pic>
        <p:nvPicPr>
          <p:cNvPr id="8" name="Picture 7">
            <a:extLst>
              <a:ext uri="{FF2B5EF4-FFF2-40B4-BE49-F238E27FC236}">
                <a16:creationId xmlns:a16="http://schemas.microsoft.com/office/drawing/2014/main" id="{68BFF7FC-B117-566C-0541-6E61BEBE936F}"/>
              </a:ext>
            </a:extLst>
          </p:cNvPr>
          <p:cNvPicPr>
            <a:picLocks noChangeAspect="1"/>
          </p:cNvPicPr>
          <p:nvPr/>
        </p:nvPicPr>
        <p:blipFill>
          <a:blip r:embed="rId5"/>
          <a:stretch>
            <a:fillRect/>
          </a:stretch>
        </p:blipFill>
        <p:spPr>
          <a:xfrm>
            <a:off x="4281705" y="3557807"/>
            <a:ext cx="1465031" cy="2469387"/>
          </a:xfrm>
          <a:prstGeom prst="rect">
            <a:avLst/>
          </a:prstGeom>
          <a:ln w="6350">
            <a:solidFill>
              <a:srgbClr val="003862"/>
            </a:solidFill>
          </a:ln>
        </p:spPr>
      </p:pic>
      <p:pic>
        <p:nvPicPr>
          <p:cNvPr id="2" name="Picture 1">
            <a:extLst>
              <a:ext uri="{FF2B5EF4-FFF2-40B4-BE49-F238E27FC236}">
                <a16:creationId xmlns:a16="http://schemas.microsoft.com/office/drawing/2014/main" id="{A0607990-1ECD-A3E8-637D-72201A5063F4}"/>
              </a:ext>
            </a:extLst>
          </p:cNvPr>
          <p:cNvPicPr>
            <a:picLocks noChangeAspect="1"/>
          </p:cNvPicPr>
          <p:nvPr/>
        </p:nvPicPr>
        <p:blipFill>
          <a:blip r:embed="rId6"/>
          <a:stretch>
            <a:fillRect/>
          </a:stretch>
        </p:blipFill>
        <p:spPr>
          <a:xfrm>
            <a:off x="407303" y="3557807"/>
            <a:ext cx="3288397" cy="1135334"/>
          </a:xfrm>
          <a:prstGeom prst="rect">
            <a:avLst/>
          </a:prstGeom>
          <a:ln w="6350">
            <a:solidFill>
              <a:srgbClr val="003862"/>
            </a:solidFill>
          </a:ln>
        </p:spPr>
      </p:pic>
      <p:sp>
        <p:nvSpPr>
          <p:cNvPr id="18" name="Rectangle 17">
            <a:extLst>
              <a:ext uri="{FF2B5EF4-FFF2-40B4-BE49-F238E27FC236}">
                <a16:creationId xmlns:a16="http://schemas.microsoft.com/office/drawing/2014/main" id="{28B4989E-3879-4393-B226-F8562C447ABD}"/>
              </a:ext>
            </a:extLst>
          </p:cNvPr>
          <p:cNvSpPr/>
          <p:nvPr/>
        </p:nvSpPr>
        <p:spPr>
          <a:xfrm>
            <a:off x="117585" y="1423181"/>
            <a:ext cx="6493221" cy="5566332"/>
          </a:xfrm>
          <a:prstGeom prst="rect">
            <a:avLst/>
          </a:prstGeom>
        </p:spPr>
        <p:txBody>
          <a:bodyPr wrap="square" lIns="91440" tIns="0" rIns="91440" bIns="0">
            <a:spAutoFit/>
          </a:bodyPr>
          <a:lstStyle/>
          <a:p>
            <a:pPr lvl="0" defTabSz="524671">
              <a:lnSpc>
                <a:spcPct val="150000"/>
              </a:lnSpc>
              <a:spcAft>
                <a:spcPts val="1800"/>
              </a:spcAft>
              <a:buClr>
                <a:srgbClr val="003862"/>
              </a:buClr>
              <a:defRPr/>
            </a:pPr>
            <a:r>
              <a:rPr lang="de-DE" sz="1100" dirty="0">
                <a:solidFill>
                  <a:srgbClr val="003862"/>
                </a:solidFill>
              </a:rPr>
              <a:t>5. Sobald Sie die Vorlage heruntergeladen haben, können Sie sie öffnen und in das Coupa</a:t>
            </a:r>
            <a:r>
              <a:rPr lang="de-DE" sz="1100" dirty="0">
                <a:solidFill>
                  <a:srgbClr val="FF0000"/>
                </a:solidFill>
              </a:rPr>
              <a:t>-</a:t>
            </a:r>
            <a:r>
              <a:rPr lang="de-DE" sz="1100" dirty="0">
                <a:solidFill>
                  <a:srgbClr val="003862"/>
                </a:solidFill>
              </a:rPr>
              <a:t>kompatible Format konvertieren, und zwar wie folgt:</a:t>
            </a:r>
          </a:p>
          <a:p>
            <a:pPr marL="228600" lvl="0" indent="-228600" defTabSz="524671">
              <a:lnSpc>
                <a:spcPct val="150000"/>
              </a:lnSpc>
              <a:spcAft>
                <a:spcPts val="1800"/>
              </a:spcAft>
              <a:buClr>
                <a:srgbClr val="003862"/>
              </a:buClr>
              <a:buFont typeface="+mj-lt"/>
              <a:buAutoNum type="alphaLcPeriod"/>
              <a:defRPr/>
            </a:pPr>
            <a:r>
              <a:rPr lang="de-DE" sz="1100" dirty="0">
                <a:solidFill>
                  <a:srgbClr val="003862"/>
                </a:solidFill>
              </a:rPr>
              <a:t>Gehen Sie in der Excel-Datei zu „File“;</a:t>
            </a:r>
          </a:p>
          <a:p>
            <a:pPr marL="228600" lvl="0" indent="-228600" defTabSz="524671">
              <a:lnSpc>
                <a:spcPct val="150000"/>
              </a:lnSpc>
              <a:spcAft>
                <a:spcPts val="1800"/>
              </a:spcAft>
              <a:buClr>
                <a:srgbClr val="003862"/>
              </a:buClr>
              <a:buFont typeface="+mj-lt"/>
              <a:buAutoNum type="alphaLcPeriod"/>
              <a:defRPr/>
            </a:pPr>
            <a:r>
              <a:rPr lang="de-DE" sz="1100" dirty="0">
                <a:solidFill>
                  <a:srgbClr val="003862"/>
                </a:solidFill>
              </a:rPr>
              <a:t>Klicken Sie auf „Save as“;</a:t>
            </a:r>
          </a:p>
          <a:p>
            <a:pPr marL="228600" lvl="0" indent="-228600" defTabSz="524671">
              <a:lnSpc>
                <a:spcPct val="150000"/>
              </a:lnSpc>
              <a:spcAft>
                <a:spcPts val="1800"/>
              </a:spcAft>
              <a:buClr>
                <a:srgbClr val="003862"/>
              </a:buClr>
              <a:buFont typeface="+mj-lt"/>
              <a:buAutoNum type="alphaLcPeriod"/>
              <a:defRPr/>
            </a:pPr>
            <a:r>
              <a:rPr lang="de-DE" sz="1100" dirty="0">
                <a:solidFill>
                  <a:srgbClr val="003862"/>
                </a:solidFill>
              </a:rPr>
              <a:t>Wählen Sie „CSV UTF-8 (Comma delimited) (*.csv)“ aus der Liste</a:t>
            </a:r>
          </a:p>
          <a:p>
            <a:pPr marL="228600" lvl="0" indent="-228600" defTabSz="524671">
              <a:lnSpc>
                <a:spcPct val="150000"/>
              </a:lnSpc>
              <a:spcAft>
                <a:spcPts val="1800"/>
              </a:spcAft>
              <a:buClr>
                <a:srgbClr val="003862"/>
              </a:buClr>
              <a:buFont typeface="+mj-lt"/>
              <a:buAutoNum type="arabicPeriod" startAt="5"/>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endParaRPr lang="de-DE"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endParaRPr lang="de-DE" sz="1100" dirty="0">
              <a:solidFill>
                <a:srgbClr val="003862"/>
              </a:solidFill>
            </a:endParaRPr>
          </a:p>
          <a:p>
            <a:pPr lvl="0" defTabSz="524671">
              <a:lnSpc>
                <a:spcPct val="150000"/>
              </a:lnSpc>
              <a:spcAft>
                <a:spcPts val="1800"/>
              </a:spcAft>
              <a:buClr>
                <a:srgbClr val="003862"/>
              </a:buClr>
              <a:defRPr/>
            </a:pPr>
            <a:endParaRPr lang="de-DE" sz="1100" dirty="0">
              <a:solidFill>
                <a:srgbClr val="003862"/>
              </a:solidFill>
            </a:endParaRPr>
          </a:p>
          <a:p>
            <a:pPr lvl="0" defTabSz="524671">
              <a:lnSpc>
                <a:spcPct val="150000"/>
              </a:lnSpc>
              <a:spcAft>
                <a:spcPts val="1800"/>
              </a:spcAft>
              <a:buClr>
                <a:srgbClr val="003862"/>
              </a:buClr>
              <a:defRPr/>
            </a:pPr>
            <a:endParaRPr lang="de-DE" sz="1050" dirty="0">
              <a:solidFill>
                <a:srgbClr val="003862"/>
              </a:solidFill>
            </a:endParaRPr>
          </a:p>
          <a:p>
            <a:pPr lvl="0" defTabSz="524671">
              <a:lnSpc>
                <a:spcPct val="150000"/>
              </a:lnSpc>
              <a:spcAft>
                <a:spcPts val="1800"/>
              </a:spcAft>
              <a:buClr>
                <a:srgbClr val="003862"/>
              </a:buClr>
              <a:defRPr/>
            </a:pPr>
            <a:r>
              <a:rPr lang="de-DE" sz="1100" dirty="0">
                <a:solidFill>
                  <a:srgbClr val="003862"/>
                </a:solidFill>
              </a:rPr>
              <a:t>6. Sobald die obigen Schritte abgeschlossen sind, öffnen Sie die Datei, um mit der Dateneingabe zu beginnen.</a:t>
            </a: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369332"/>
          </a:xfrm>
          <a:prstGeom prst="rect">
            <a:avLst/>
          </a:prstGeom>
          <a:noFill/>
        </p:spPr>
        <p:txBody>
          <a:bodyPr wrap="square" lIns="0" tIns="0" rIns="0" bIns="0" rtlCol="0">
            <a:spAutoFit/>
          </a:bodyPr>
          <a:lstStyle/>
          <a:p>
            <a:r>
              <a:rPr lang="de-DE" sz="1200" dirty="0">
                <a:solidFill>
                  <a:srgbClr val="003862"/>
                </a:solidFill>
                <a:latin typeface="Arial" panose="020B0604020202020204" pitchFamily="34" charset="0"/>
                <a:cs typeface="Arial" panose="020B0604020202020204" pitchFamily="34" charset="0"/>
              </a:rPr>
              <a:t>.</a:t>
            </a:r>
          </a:p>
          <a:p>
            <a:endParaRPr lang="de-DE" sz="1200" dirty="0">
              <a:solidFill>
                <a:srgbClr val="0038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91E19AE-C31B-3378-DDD9-53128F217F2F}"/>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Vorlage für den Massen-Upload konvertieren</a:t>
            </a:r>
          </a:p>
        </p:txBody>
      </p:sp>
      <p:sp>
        <p:nvSpPr>
          <p:cNvPr id="12" name="Oval 11">
            <a:extLst>
              <a:ext uri="{FF2B5EF4-FFF2-40B4-BE49-F238E27FC236}">
                <a16:creationId xmlns:a16="http://schemas.microsoft.com/office/drawing/2014/main" id="{9FF638D4-758D-0CA7-36C1-C28A047ACBC7}"/>
              </a:ext>
            </a:extLst>
          </p:cNvPr>
          <p:cNvSpPr/>
          <p:nvPr/>
        </p:nvSpPr>
        <p:spPr>
          <a:xfrm>
            <a:off x="164500" y="3615676"/>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200" kern="0" dirty="0">
                <a:solidFill>
                  <a:srgbClr val="003862"/>
                </a:solidFill>
                <a:latin typeface="Arial" panose="020B0604020202020204" pitchFamily="34" charset="0"/>
                <a:cs typeface="Arial" panose="020B0604020202020204" pitchFamily="34" charset="0"/>
              </a:rPr>
              <a:t>5a</a:t>
            </a:r>
          </a:p>
        </p:txBody>
      </p:sp>
      <p:sp>
        <p:nvSpPr>
          <p:cNvPr id="10" name="Rectangle 9">
            <a:extLst>
              <a:ext uri="{FF2B5EF4-FFF2-40B4-BE49-F238E27FC236}">
                <a16:creationId xmlns:a16="http://schemas.microsoft.com/office/drawing/2014/main" id="{A65320F3-0FB4-97BA-CA57-12F0C8E15367}"/>
              </a:ext>
            </a:extLst>
          </p:cNvPr>
          <p:cNvSpPr/>
          <p:nvPr/>
        </p:nvSpPr>
        <p:spPr>
          <a:xfrm>
            <a:off x="388020" y="5896098"/>
            <a:ext cx="1161380" cy="13109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1" name="Rectangle 10">
            <a:extLst>
              <a:ext uri="{FF2B5EF4-FFF2-40B4-BE49-F238E27FC236}">
                <a16:creationId xmlns:a16="http://schemas.microsoft.com/office/drawing/2014/main" id="{ED3ECA9A-BB68-8A9E-48D2-69F308603D78}"/>
              </a:ext>
            </a:extLst>
          </p:cNvPr>
          <p:cNvSpPr/>
          <p:nvPr/>
        </p:nvSpPr>
        <p:spPr>
          <a:xfrm>
            <a:off x="370106" y="3810838"/>
            <a:ext cx="360000" cy="21600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4" name="Rectangle 13">
            <a:extLst>
              <a:ext uri="{FF2B5EF4-FFF2-40B4-BE49-F238E27FC236}">
                <a16:creationId xmlns:a16="http://schemas.microsoft.com/office/drawing/2014/main" id="{93E7D1B7-C625-2947-F0C6-622D221C8F9B}"/>
              </a:ext>
            </a:extLst>
          </p:cNvPr>
          <p:cNvSpPr/>
          <p:nvPr/>
        </p:nvSpPr>
        <p:spPr>
          <a:xfrm>
            <a:off x="4281704" y="5752873"/>
            <a:ext cx="578091" cy="274321"/>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3" name="Oval 12">
            <a:extLst>
              <a:ext uri="{FF2B5EF4-FFF2-40B4-BE49-F238E27FC236}">
                <a16:creationId xmlns:a16="http://schemas.microsoft.com/office/drawing/2014/main" id="{EB7E7465-9568-E4DD-91AF-B767A315D562}"/>
              </a:ext>
            </a:extLst>
          </p:cNvPr>
          <p:cNvSpPr/>
          <p:nvPr/>
        </p:nvSpPr>
        <p:spPr>
          <a:xfrm>
            <a:off x="4783856" y="5609633"/>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200" kern="0" dirty="0">
                <a:solidFill>
                  <a:srgbClr val="003862"/>
                </a:solidFill>
                <a:latin typeface="Arial" panose="020B0604020202020204" pitchFamily="34" charset="0"/>
                <a:cs typeface="Arial" panose="020B0604020202020204" pitchFamily="34" charset="0"/>
              </a:rPr>
              <a:t>5b</a:t>
            </a:r>
          </a:p>
        </p:txBody>
      </p:sp>
      <p:sp>
        <p:nvSpPr>
          <p:cNvPr id="15" name="Oval 14">
            <a:extLst>
              <a:ext uri="{FF2B5EF4-FFF2-40B4-BE49-F238E27FC236}">
                <a16:creationId xmlns:a16="http://schemas.microsoft.com/office/drawing/2014/main" id="{97396298-A960-EB88-956C-E2E6967B5CEF}"/>
              </a:ext>
            </a:extLst>
          </p:cNvPr>
          <p:cNvSpPr/>
          <p:nvPr/>
        </p:nvSpPr>
        <p:spPr>
          <a:xfrm>
            <a:off x="1498291" y="5699936"/>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200" kern="0" dirty="0">
                <a:solidFill>
                  <a:srgbClr val="003862"/>
                </a:solidFill>
                <a:latin typeface="Arial" panose="020B0604020202020204" pitchFamily="34" charset="0"/>
                <a:cs typeface="Arial" panose="020B0604020202020204" pitchFamily="34" charset="0"/>
              </a:rPr>
              <a:t>5c</a:t>
            </a:r>
          </a:p>
        </p:txBody>
      </p:sp>
      <p:sp>
        <p:nvSpPr>
          <p:cNvPr id="17" name="Rounded Rectangle 7">
            <a:extLst>
              <a:ext uri="{FF2B5EF4-FFF2-40B4-BE49-F238E27FC236}">
                <a16:creationId xmlns:a16="http://schemas.microsoft.com/office/drawing/2014/main" id="{63ABF2A9-036E-904B-9735-32EBADC10625}"/>
              </a:ext>
            </a:extLst>
          </p:cNvPr>
          <p:cNvSpPr/>
          <p:nvPr/>
        </p:nvSpPr>
        <p:spPr>
          <a:xfrm>
            <a:off x="215571" y="7718649"/>
            <a:ext cx="6473380" cy="962089"/>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de-DE" sz="3600"/>
          </a:p>
        </p:txBody>
      </p:sp>
      <p:sp>
        <p:nvSpPr>
          <p:cNvPr id="19" name="TextBox 18">
            <a:extLst>
              <a:ext uri="{FF2B5EF4-FFF2-40B4-BE49-F238E27FC236}">
                <a16:creationId xmlns:a16="http://schemas.microsoft.com/office/drawing/2014/main" id="{D1852ADE-709F-27F9-85C9-C3FEC6FE0978}"/>
              </a:ext>
            </a:extLst>
          </p:cNvPr>
          <p:cNvSpPr txBox="1"/>
          <p:nvPr/>
        </p:nvSpPr>
        <p:spPr>
          <a:xfrm>
            <a:off x="986685" y="7768938"/>
            <a:ext cx="5624121" cy="861774"/>
          </a:xfrm>
          <a:prstGeom prst="rect">
            <a:avLst/>
          </a:prstGeom>
          <a:noFill/>
        </p:spPr>
        <p:txBody>
          <a:bodyPr wrap="square">
            <a:spAutoFit/>
          </a:bodyPr>
          <a:lstStyle/>
          <a:p>
            <a:r>
              <a:rPr lang="de-DE" sz="1400" b="1" dirty="0">
                <a:solidFill>
                  <a:srgbClr val="003862"/>
                </a:solidFill>
                <a:latin typeface="Arial" panose="020B0604020202020204" pitchFamily="34" charset="0"/>
                <a:cs typeface="Arial" panose="020B0604020202020204" pitchFamily="34" charset="0"/>
              </a:rPr>
              <a:t>Hinweis:</a:t>
            </a:r>
          </a:p>
          <a:p>
            <a:r>
              <a:rPr lang="de-DE" sz="1200" dirty="0">
                <a:solidFill>
                  <a:srgbClr val="003862"/>
                </a:solidFill>
                <a:latin typeface="Arial" panose="020B0604020202020204" pitchFamily="34" charset="0"/>
                <a:cs typeface="Arial" panose="020B0604020202020204" pitchFamily="34" charset="0"/>
              </a:rPr>
              <a:t>Die in diesem Quick Reference Guide verwendeten Daten dienen ausschließlich zu Schulungszwecken. Verwenden Sie im Live-System bitte die Daten, die für die von Ihnen ausgeführte Transaktion spezifisch sind.</a:t>
            </a:r>
          </a:p>
        </p:txBody>
      </p:sp>
      <p:pic>
        <p:nvPicPr>
          <p:cNvPr id="20" name="Picture 19">
            <a:extLst>
              <a:ext uri="{FF2B5EF4-FFF2-40B4-BE49-F238E27FC236}">
                <a16:creationId xmlns:a16="http://schemas.microsoft.com/office/drawing/2014/main" id="{2D3CB04C-7F76-4FCF-BDFD-99CA7B47457B}"/>
              </a:ext>
            </a:extLst>
          </p:cNvPr>
          <p:cNvPicPr preferRelativeResize="0">
            <a:picLocks noChangeAspect="1"/>
          </p:cNvPicPr>
          <p:nvPr/>
        </p:nvPicPr>
        <p:blipFill>
          <a:blip r:embed="rId7"/>
          <a:stretch>
            <a:fillRect/>
          </a:stretch>
        </p:blipFill>
        <p:spPr>
          <a:xfrm>
            <a:off x="343741" y="7780609"/>
            <a:ext cx="594200" cy="594200"/>
          </a:xfrm>
          <a:prstGeom prst="rect">
            <a:avLst/>
          </a:prstGeom>
        </p:spPr>
      </p:pic>
    </p:spTree>
    <p:custDataLst>
      <p:tags r:id="rId1"/>
    </p:custDataLst>
    <p:extLst>
      <p:ext uri="{BB962C8B-B14F-4D97-AF65-F5344CB8AC3E}">
        <p14:creationId xmlns:p14="http://schemas.microsoft.com/office/powerpoint/2010/main" val="3860192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ED441-22BD-2A4A-C06A-8D51A4C7ED10}"/>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8C3F7D07-4B35-B71F-8675-FA1A44B35F25}"/>
              </a:ext>
            </a:extLst>
          </p:cNvPr>
          <p:cNvSpPr txBox="1"/>
          <p:nvPr/>
        </p:nvSpPr>
        <p:spPr>
          <a:xfrm>
            <a:off x="215571" y="910609"/>
            <a:ext cx="6395235" cy="369332"/>
          </a:xfrm>
          <a:prstGeom prst="rect">
            <a:avLst/>
          </a:prstGeom>
          <a:noFill/>
        </p:spPr>
        <p:txBody>
          <a:bodyPr wrap="square" lIns="0" tIns="0" rIns="0" bIns="0" rtlCol="0">
            <a:spAutoFit/>
          </a:bodyPr>
          <a:lstStyle/>
          <a:p>
            <a:r>
              <a:rPr lang="de-DE" sz="1200" dirty="0">
                <a:solidFill>
                  <a:srgbClr val="003862"/>
                </a:solidFill>
                <a:latin typeface="Arial" panose="020B0604020202020204" pitchFamily="34" charset="0"/>
                <a:cs typeface="Arial" panose="020B0604020202020204" pitchFamily="34" charset="0"/>
              </a:rPr>
              <a:t>.</a:t>
            </a:r>
          </a:p>
          <a:p>
            <a:endParaRPr lang="de-DE" sz="1200" dirty="0">
              <a:solidFill>
                <a:srgbClr val="0038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C2A3E23-0F4E-861C-B32D-D577E5F2FD7D}"/>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Service Entry Sheet – Feldbeschreibungen</a:t>
            </a:r>
          </a:p>
        </p:txBody>
      </p:sp>
      <p:graphicFrame>
        <p:nvGraphicFramePr>
          <p:cNvPr id="2" name="Table 1">
            <a:extLst>
              <a:ext uri="{FF2B5EF4-FFF2-40B4-BE49-F238E27FC236}">
                <a16:creationId xmlns:a16="http://schemas.microsoft.com/office/drawing/2014/main" id="{5CC76A5B-EE68-3602-54B2-401AA326B687}"/>
              </a:ext>
            </a:extLst>
          </p:cNvPr>
          <p:cNvGraphicFramePr>
            <a:graphicFrameLocks noGrp="1"/>
          </p:cNvGraphicFramePr>
          <p:nvPr>
            <p:extLst>
              <p:ext uri="{D42A27DB-BD31-4B8C-83A1-F6EECF244321}">
                <p14:modId xmlns:p14="http://schemas.microsoft.com/office/powerpoint/2010/main" val="4151397536"/>
              </p:ext>
            </p:extLst>
          </p:nvPr>
        </p:nvGraphicFramePr>
        <p:xfrm>
          <a:off x="215570" y="1357014"/>
          <a:ext cx="6460040" cy="8375777"/>
        </p:xfrm>
        <a:graphic>
          <a:graphicData uri="http://schemas.openxmlformats.org/drawingml/2006/table">
            <a:tbl>
              <a:tblPr firstRow="1" bandRow="1">
                <a:tableStyleId>{5C22544A-7EE6-4342-B048-85BDC9FD1C3A}</a:tableStyleId>
              </a:tblPr>
              <a:tblGrid>
                <a:gridCol w="571830">
                  <a:extLst>
                    <a:ext uri="{9D8B030D-6E8A-4147-A177-3AD203B41FA5}">
                      <a16:colId xmlns:a16="http://schemas.microsoft.com/office/drawing/2014/main" val="4121906394"/>
                    </a:ext>
                  </a:extLst>
                </a:gridCol>
                <a:gridCol w="1574800">
                  <a:extLst>
                    <a:ext uri="{9D8B030D-6E8A-4147-A177-3AD203B41FA5}">
                      <a16:colId xmlns:a16="http://schemas.microsoft.com/office/drawing/2014/main" val="1323242137"/>
                    </a:ext>
                  </a:extLst>
                </a:gridCol>
                <a:gridCol w="685800">
                  <a:extLst>
                    <a:ext uri="{9D8B030D-6E8A-4147-A177-3AD203B41FA5}">
                      <a16:colId xmlns:a16="http://schemas.microsoft.com/office/drawing/2014/main" val="1970495843"/>
                    </a:ext>
                  </a:extLst>
                </a:gridCol>
                <a:gridCol w="2755900">
                  <a:extLst>
                    <a:ext uri="{9D8B030D-6E8A-4147-A177-3AD203B41FA5}">
                      <a16:colId xmlns:a16="http://schemas.microsoft.com/office/drawing/2014/main" val="714358432"/>
                    </a:ext>
                  </a:extLst>
                </a:gridCol>
                <a:gridCol w="871710">
                  <a:extLst>
                    <a:ext uri="{9D8B030D-6E8A-4147-A177-3AD203B41FA5}">
                      <a16:colId xmlns:a16="http://schemas.microsoft.com/office/drawing/2014/main" val="674514627"/>
                    </a:ext>
                  </a:extLst>
                </a:gridCol>
              </a:tblGrid>
              <a:tr h="292100">
                <a:tc>
                  <a:txBody>
                    <a:bodyPr/>
                    <a:lstStyle/>
                    <a:p>
                      <a:r>
                        <a:rPr lang="de-DE" dirty="0" err="1"/>
                        <a:t>Zeile</a:t>
                      </a:r>
                      <a:r>
                        <a:rPr lang="de-DE" dirty="0"/>
                        <a:t> #</a:t>
                      </a:r>
                    </a:p>
                  </a:txBody>
                  <a:tcPr/>
                </a:tc>
                <a:tc>
                  <a:txBody>
                    <a:bodyPr/>
                    <a:lstStyle/>
                    <a:p>
                      <a:r>
                        <a:rPr lang="de-DE" dirty="0" err="1"/>
                        <a:t>Zeilen</a:t>
                      </a:r>
                      <a:r>
                        <a:rPr lang="de-DE" dirty="0"/>
                        <a:t>beschreibung</a:t>
                      </a:r>
                    </a:p>
                  </a:txBody>
                  <a:tcPr/>
                </a:tc>
                <a:tc>
                  <a:txBody>
                    <a:bodyPr/>
                    <a:lstStyle/>
                    <a:p>
                      <a:r>
                        <a:rPr lang="de-DE"/>
                        <a:t>Spalte</a:t>
                      </a:r>
                      <a:endParaRPr lang="de-DE" dirty="0"/>
                    </a:p>
                  </a:txBody>
                  <a:tcPr/>
                </a:tc>
                <a:tc>
                  <a:txBody>
                    <a:bodyPr/>
                    <a:lstStyle/>
                    <a:p>
                      <a:r>
                        <a:rPr lang="de-DE"/>
                        <a:t>Feldeingabewert</a:t>
                      </a:r>
                      <a:endParaRPr lang="de-DE" dirty="0"/>
                    </a:p>
                  </a:txBody>
                  <a:tcPr/>
                </a:tc>
                <a:tc>
                  <a:txBody>
                    <a:bodyPr/>
                    <a:lstStyle/>
                    <a:p>
                      <a:r>
                        <a:rPr lang="de-DE" dirty="0" err="1"/>
                        <a:t>Pflichtfeld</a:t>
                      </a:r>
                      <a:endParaRPr lang="de-DE" dirty="0"/>
                    </a:p>
                  </a:txBody>
                  <a:tcPr/>
                </a:tc>
                <a:extLst>
                  <a:ext uri="{0D108BD9-81ED-4DB2-BD59-A6C34878D82A}">
                    <a16:rowId xmlns:a16="http://schemas.microsoft.com/office/drawing/2014/main" val="1066903788"/>
                  </a:ext>
                </a:extLst>
              </a:tr>
              <a:tr h="0">
                <a:tc rowSpan="4">
                  <a:txBody>
                    <a:bodyPr/>
                    <a:lstStyle/>
                    <a:p>
                      <a:pPr algn="ctr"/>
                      <a:r>
                        <a:rPr lang="de-DE" sz="1100" kern="1200" dirty="0">
                          <a:solidFill>
                            <a:srgbClr val="003862"/>
                          </a:solidFill>
                          <a:latin typeface="+mn-lt"/>
                          <a:ea typeface="+mn-ea"/>
                          <a:cs typeface="+mn-cs"/>
                        </a:rPr>
                        <a:t>1</a:t>
                      </a:r>
                    </a:p>
                  </a:txBody>
                  <a:tcPr anchor="ctr"/>
                </a:tc>
                <a:tc rowSpan="4">
                  <a:txBody>
                    <a:bodyPr/>
                    <a:lstStyle/>
                    <a:p>
                      <a:pPr algn="ctr"/>
                      <a:r>
                        <a:rPr lang="de-DE" sz="1100" kern="1200" dirty="0">
                          <a:solidFill>
                            <a:srgbClr val="003862"/>
                          </a:solidFill>
                          <a:latin typeface="+mn-lt"/>
                          <a:ea typeface="+mn-ea"/>
                          <a:cs typeface="+mn-cs"/>
                        </a:rPr>
                        <a:t>Service Sheet Header</a:t>
                      </a:r>
                    </a:p>
                  </a:txBody>
                  <a:tcPr anchor="ctr"/>
                </a:tc>
                <a:tc>
                  <a:txBody>
                    <a:bodyPr/>
                    <a:lstStyle/>
                    <a:p>
                      <a:pPr algn="ctr"/>
                      <a:r>
                        <a:rPr lang="de-DE" sz="1100" kern="1200" dirty="0">
                          <a:solidFill>
                            <a:srgbClr val="003862"/>
                          </a:solidFill>
                          <a:latin typeface="+mn-lt"/>
                          <a:ea typeface="+mn-ea"/>
                          <a:cs typeface="+mn-cs"/>
                        </a:rPr>
                        <a:t>B</a:t>
                      </a:r>
                    </a:p>
                  </a:txBody>
                  <a:tcPr anchor="ctr"/>
                </a:tc>
                <a:tc>
                  <a:txBody>
                    <a:bodyPr/>
                    <a:lstStyle/>
                    <a:p>
                      <a:pPr algn="l"/>
                      <a:r>
                        <a:rPr lang="de-DE" sz="1100" kern="1200" dirty="0">
                          <a:solidFill>
                            <a:srgbClr val="003862"/>
                          </a:solidFill>
                          <a:latin typeface="+mn-lt"/>
                          <a:ea typeface="+mn-ea"/>
                          <a:cs typeface="+mn-cs"/>
                        </a:rPr>
                        <a:t>PO </a:t>
                      </a:r>
                      <a:r>
                        <a:rPr lang="de-DE" sz="1100" kern="1200" dirty="0" err="1">
                          <a:solidFill>
                            <a:srgbClr val="003862"/>
                          </a:solidFill>
                          <a:latin typeface="+mn-lt"/>
                          <a:ea typeface="+mn-ea"/>
                          <a:cs typeface="+mn-cs"/>
                        </a:rPr>
                        <a:t>Number</a:t>
                      </a:r>
                      <a:endParaRPr lang="de-DE" sz="1100" kern="1200" dirty="0">
                        <a:solidFill>
                          <a:srgbClr val="003862"/>
                        </a:solidFill>
                        <a:latin typeface="+mn-lt"/>
                        <a:ea typeface="+mn-ea"/>
                        <a:cs typeface="+mn-cs"/>
                      </a:endParaRPr>
                    </a:p>
                  </a:txBody>
                  <a:tcPr anchor="ctr"/>
                </a:tc>
                <a:tc>
                  <a:txBody>
                    <a:bodyPr/>
                    <a:lstStyle/>
                    <a:p>
                      <a:pPr algn="ctr"/>
                      <a:r>
                        <a:rPr lang="de-DE" sz="1100" kern="1200" dirty="0">
                          <a:solidFill>
                            <a:srgbClr val="003862"/>
                          </a:solidFill>
                          <a:latin typeface="+mn-lt"/>
                          <a:ea typeface="+mn-ea"/>
                          <a:cs typeface="+mn-cs"/>
                        </a:rPr>
                        <a:t>Ja</a:t>
                      </a:r>
                    </a:p>
                  </a:txBody>
                  <a:tcPr anchor="ctr"/>
                </a:tc>
                <a:extLst>
                  <a:ext uri="{0D108BD9-81ED-4DB2-BD59-A6C34878D82A}">
                    <a16:rowId xmlns:a16="http://schemas.microsoft.com/office/drawing/2014/main" val="3196844421"/>
                  </a:ext>
                </a:extLst>
              </a:tr>
              <a:tr h="370840">
                <a:tc vMerge="1">
                  <a:txBody>
                    <a:bodyPr/>
                    <a:lstStyle/>
                    <a:p>
                      <a:endParaRPr lang="de-DE" sz="1100" kern="1200" dirty="0">
                        <a:solidFill>
                          <a:srgbClr val="003862"/>
                        </a:solidFill>
                        <a:latin typeface="+mn-lt"/>
                        <a:ea typeface="+mn-ea"/>
                        <a:cs typeface="+mn-cs"/>
                      </a:endParaRPr>
                    </a:p>
                  </a:txBody>
                  <a:tcPr/>
                </a:tc>
                <a:tc vMerge="1">
                  <a:txBody>
                    <a:bodyPr/>
                    <a:lstStyle/>
                    <a:p>
                      <a:endParaRPr lang="de-DE" sz="1100" kern="1200" dirty="0">
                        <a:solidFill>
                          <a:srgbClr val="003862"/>
                        </a:solidFill>
                        <a:latin typeface="+mn-lt"/>
                        <a:ea typeface="+mn-ea"/>
                        <a:cs typeface="+mn-cs"/>
                      </a:endParaRPr>
                    </a:p>
                  </a:txBody>
                  <a:tcPr/>
                </a:tc>
                <a:tc>
                  <a:txBody>
                    <a:bodyPr/>
                    <a:lstStyle/>
                    <a:p>
                      <a:pPr algn="ctr"/>
                      <a:r>
                        <a:rPr lang="de-DE" sz="1100" kern="1200" dirty="0">
                          <a:solidFill>
                            <a:srgbClr val="003862"/>
                          </a:solidFill>
                          <a:latin typeface="+mn-lt"/>
                          <a:ea typeface="+mn-ea"/>
                          <a:cs typeface="+mn-cs"/>
                        </a:rPr>
                        <a:t>D</a:t>
                      </a:r>
                    </a:p>
                  </a:txBody>
                  <a:tcPr anchor="ctr"/>
                </a:tc>
                <a:tc>
                  <a:txBody>
                    <a:bodyPr/>
                    <a:lstStyle/>
                    <a:p>
                      <a:pPr algn="l"/>
                      <a:r>
                        <a:rPr lang="de-DE" sz="1100" kern="1200" dirty="0">
                          <a:solidFill>
                            <a:srgbClr val="003862"/>
                          </a:solidFill>
                          <a:latin typeface="+mn-lt"/>
                          <a:ea typeface="+mn-ea"/>
                          <a:cs typeface="+mn-cs"/>
                        </a:rPr>
                        <a:t>Supplier Name* (muss mit dem Lieferantennamen auf der Bestellung übereinstimmen)</a:t>
                      </a:r>
                    </a:p>
                  </a:txBody>
                  <a:tcPr anchor="ctr"/>
                </a:tc>
                <a:tc>
                  <a:txBody>
                    <a:bodyPr/>
                    <a:lstStyle/>
                    <a:p>
                      <a:pPr algn="ctr"/>
                      <a:r>
                        <a:rPr lang="de-DE" sz="1100" kern="1200" dirty="0">
                          <a:solidFill>
                            <a:srgbClr val="003862"/>
                          </a:solidFill>
                          <a:latin typeface="+mn-lt"/>
                          <a:ea typeface="+mn-ea"/>
                          <a:cs typeface="+mn-cs"/>
                        </a:rPr>
                        <a:t>Ja</a:t>
                      </a:r>
                    </a:p>
                  </a:txBody>
                  <a:tcPr anchor="ctr"/>
                </a:tc>
                <a:extLst>
                  <a:ext uri="{0D108BD9-81ED-4DB2-BD59-A6C34878D82A}">
                    <a16:rowId xmlns:a16="http://schemas.microsoft.com/office/drawing/2014/main" val="1449178572"/>
                  </a:ext>
                </a:extLst>
              </a:tr>
              <a:tr h="370840">
                <a:tc vMerge="1">
                  <a:txBody>
                    <a:bodyPr/>
                    <a:lstStyle/>
                    <a:p>
                      <a:endParaRPr lang="de-DE" sz="1100" kern="1200" dirty="0">
                        <a:solidFill>
                          <a:srgbClr val="003862"/>
                        </a:solidFill>
                        <a:latin typeface="+mn-lt"/>
                        <a:ea typeface="+mn-ea"/>
                        <a:cs typeface="+mn-cs"/>
                      </a:endParaRPr>
                    </a:p>
                  </a:txBody>
                  <a:tcPr/>
                </a:tc>
                <a:tc vMerge="1">
                  <a:txBody>
                    <a:bodyPr/>
                    <a:lstStyle/>
                    <a:p>
                      <a:endParaRPr lang="de-DE" sz="1100" kern="1200" dirty="0">
                        <a:solidFill>
                          <a:srgbClr val="003862"/>
                        </a:solidFill>
                        <a:latin typeface="+mn-lt"/>
                        <a:ea typeface="+mn-ea"/>
                        <a:cs typeface="+mn-cs"/>
                      </a:endParaRPr>
                    </a:p>
                  </a:txBody>
                  <a:tcPr/>
                </a:tc>
                <a:tc>
                  <a:txBody>
                    <a:bodyPr/>
                    <a:lstStyle/>
                    <a:p>
                      <a:pPr algn="ctr"/>
                      <a:r>
                        <a:rPr lang="de-DE" sz="1100" kern="1200" dirty="0">
                          <a:solidFill>
                            <a:srgbClr val="003862"/>
                          </a:solidFill>
                          <a:latin typeface="+mn-lt"/>
                          <a:ea typeface="+mn-ea"/>
                          <a:cs typeface="+mn-cs"/>
                        </a:rPr>
                        <a:t>E</a:t>
                      </a:r>
                    </a:p>
                  </a:txBody>
                  <a:tcPr anchor="ctr"/>
                </a:tc>
                <a:tc>
                  <a:txBody>
                    <a:bodyPr/>
                    <a:lstStyle/>
                    <a:p>
                      <a:pPr algn="l"/>
                      <a:r>
                        <a:rPr lang="de-DE" sz="1100" kern="1200" dirty="0">
                          <a:solidFill>
                            <a:srgbClr val="003862"/>
                          </a:solidFill>
                          <a:latin typeface="+mn-lt"/>
                          <a:ea typeface="+mn-ea"/>
                          <a:cs typeface="+mn-cs"/>
                        </a:rPr>
                        <a:t>Supplier Number* (muss mit der Lieferantennummer im Lieferantenprofil übereinstimmen)</a:t>
                      </a:r>
                    </a:p>
                  </a:txBody>
                  <a:tcPr anchor="ctr"/>
                </a:tc>
                <a:tc>
                  <a:txBody>
                    <a:bodyPr/>
                    <a:lstStyle/>
                    <a:p>
                      <a:pPr algn="ctr"/>
                      <a:endParaRPr lang="de-DE" sz="1100" kern="1200" dirty="0">
                        <a:solidFill>
                          <a:srgbClr val="003862"/>
                        </a:solidFill>
                        <a:latin typeface="+mn-lt"/>
                        <a:ea typeface="+mn-ea"/>
                        <a:cs typeface="+mn-cs"/>
                      </a:endParaRPr>
                    </a:p>
                  </a:txBody>
                  <a:tcPr/>
                </a:tc>
                <a:extLst>
                  <a:ext uri="{0D108BD9-81ED-4DB2-BD59-A6C34878D82A}">
                    <a16:rowId xmlns:a16="http://schemas.microsoft.com/office/drawing/2014/main" val="956353127"/>
                  </a:ext>
                </a:extLst>
              </a:tr>
              <a:tr h="170180">
                <a:tc vMerge="1">
                  <a:txBody>
                    <a:bodyPr/>
                    <a:lstStyle/>
                    <a:p>
                      <a:endParaRPr lang="de-DE" sz="1100" kern="1200" dirty="0">
                        <a:solidFill>
                          <a:srgbClr val="003862"/>
                        </a:solidFill>
                        <a:latin typeface="+mn-lt"/>
                        <a:ea typeface="+mn-ea"/>
                        <a:cs typeface="+mn-cs"/>
                      </a:endParaRPr>
                    </a:p>
                  </a:txBody>
                  <a:tcPr/>
                </a:tc>
                <a:tc vMerge="1">
                  <a:txBody>
                    <a:bodyPr/>
                    <a:lstStyle/>
                    <a:p>
                      <a:endParaRPr lang="de-DE" sz="1100" kern="1200" dirty="0">
                        <a:solidFill>
                          <a:srgbClr val="003862"/>
                        </a:solidFill>
                        <a:latin typeface="+mn-lt"/>
                        <a:ea typeface="+mn-ea"/>
                        <a:cs typeface="+mn-cs"/>
                      </a:endParaRPr>
                    </a:p>
                  </a:txBody>
                  <a:tcPr/>
                </a:tc>
                <a:tc>
                  <a:txBody>
                    <a:bodyPr/>
                    <a:lstStyle/>
                    <a:p>
                      <a:pPr algn="ctr"/>
                      <a:r>
                        <a:rPr lang="de-DE" sz="1100" kern="1200" dirty="0">
                          <a:solidFill>
                            <a:srgbClr val="003862"/>
                          </a:solidFill>
                          <a:latin typeface="+mn-lt"/>
                          <a:ea typeface="+mn-ea"/>
                          <a:cs typeface="+mn-cs"/>
                        </a:rPr>
                        <a:t>F</a:t>
                      </a:r>
                    </a:p>
                  </a:txBody>
                  <a:tcPr anchor="ctr"/>
                </a:tc>
                <a:tc>
                  <a:txBody>
                    <a:bodyPr/>
                    <a:lstStyle/>
                    <a:p>
                      <a:pPr algn="l"/>
                      <a:r>
                        <a:rPr lang="de-DE" sz="1100" kern="1200" dirty="0">
                          <a:solidFill>
                            <a:srgbClr val="003862"/>
                          </a:solidFill>
                          <a:latin typeface="+mn-lt"/>
                          <a:ea typeface="+mn-ea"/>
                          <a:cs typeface="+mn-cs"/>
                        </a:rPr>
                        <a:t>External Reference</a:t>
                      </a:r>
                    </a:p>
                  </a:txBody>
                  <a:tcPr anchor="ctr"/>
                </a:tc>
                <a:tc>
                  <a:txBody>
                    <a:bodyPr/>
                    <a:lstStyle/>
                    <a:p>
                      <a:pPr algn="ctr"/>
                      <a:endParaRPr lang="de-DE" sz="1100" kern="1200" dirty="0">
                        <a:solidFill>
                          <a:srgbClr val="003862"/>
                        </a:solidFill>
                        <a:latin typeface="+mn-lt"/>
                        <a:ea typeface="+mn-ea"/>
                        <a:cs typeface="+mn-cs"/>
                      </a:endParaRPr>
                    </a:p>
                  </a:txBody>
                  <a:tcPr/>
                </a:tc>
                <a:extLst>
                  <a:ext uri="{0D108BD9-81ED-4DB2-BD59-A6C34878D82A}">
                    <a16:rowId xmlns:a16="http://schemas.microsoft.com/office/drawing/2014/main" val="1869052333"/>
                  </a:ext>
                </a:extLst>
              </a:tr>
              <a:tr h="370840">
                <a:tc gridSpan="5">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 </a:t>
                      </a:r>
                      <a:r>
                        <a:rPr lang="de-DE" sz="1100" kern="1200" dirty="0" err="1">
                          <a:solidFill>
                            <a:srgbClr val="003862"/>
                          </a:solidFill>
                          <a:latin typeface="+mn-lt"/>
                          <a:ea typeface="+mn-ea"/>
                          <a:cs typeface="+mn-cs"/>
                        </a:rPr>
                        <a:t>Entweder</a:t>
                      </a:r>
                      <a:r>
                        <a:rPr lang="de-DE" sz="1100" kern="1200" dirty="0">
                          <a:solidFill>
                            <a:srgbClr val="003862"/>
                          </a:solidFill>
                          <a:latin typeface="+mn-lt"/>
                          <a:ea typeface="+mn-ea"/>
                          <a:cs typeface="+mn-cs"/>
                        </a:rPr>
                        <a:t> Supplier Name </a:t>
                      </a:r>
                      <a:r>
                        <a:rPr lang="de-DE" sz="1100" kern="1200" dirty="0" err="1">
                          <a:solidFill>
                            <a:srgbClr val="003862"/>
                          </a:solidFill>
                          <a:latin typeface="+mn-lt"/>
                          <a:ea typeface="+mn-ea"/>
                          <a:cs typeface="+mn-cs"/>
                        </a:rPr>
                        <a:t>oder</a:t>
                      </a:r>
                      <a:r>
                        <a:rPr lang="de-DE" sz="1100" kern="1200" dirty="0">
                          <a:solidFill>
                            <a:srgbClr val="003862"/>
                          </a:solidFill>
                          <a:latin typeface="+mn-lt"/>
                          <a:ea typeface="+mn-ea"/>
                          <a:cs typeface="+mn-cs"/>
                        </a:rPr>
                        <a:t> Supplier </a:t>
                      </a:r>
                      <a:r>
                        <a:rPr lang="de-DE" sz="1100" kern="1200" dirty="0" err="1">
                          <a:solidFill>
                            <a:srgbClr val="003862"/>
                          </a:solidFill>
                          <a:latin typeface="+mn-lt"/>
                          <a:ea typeface="+mn-ea"/>
                          <a:cs typeface="+mn-cs"/>
                        </a:rPr>
                        <a:t>Number</a:t>
                      </a:r>
                      <a:r>
                        <a:rPr lang="de-DE" sz="1100" kern="1200" dirty="0">
                          <a:solidFill>
                            <a:srgbClr val="003862"/>
                          </a:solidFill>
                          <a:latin typeface="+mn-lt"/>
                          <a:ea typeface="+mn-ea"/>
                          <a:cs typeface="+mn-cs"/>
                        </a:rPr>
                        <a:t> </a:t>
                      </a:r>
                      <a:r>
                        <a:rPr lang="de-DE" sz="1100" kern="1200" dirty="0" err="1">
                          <a:solidFill>
                            <a:srgbClr val="003862"/>
                          </a:solidFill>
                          <a:latin typeface="+mn-lt"/>
                          <a:ea typeface="+mn-ea"/>
                          <a:cs typeface="+mn-cs"/>
                        </a:rPr>
                        <a:t>ist</a:t>
                      </a:r>
                      <a:r>
                        <a:rPr lang="de-DE" sz="1100" kern="1200" dirty="0">
                          <a:solidFill>
                            <a:srgbClr val="003862"/>
                          </a:solidFill>
                          <a:latin typeface="+mn-lt"/>
                          <a:ea typeface="+mn-ea"/>
                          <a:cs typeface="+mn-cs"/>
                        </a:rPr>
                        <a:t> </a:t>
                      </a:r>
                      <a:r>
                        <a:rPr lang="de-DE" sz="1100" kern="1200" dirty="0" err="1">
                          <a:solidFill>
                            <a:srgbClr val="003862"/>
                          </a:solidFill>
                          <a:latin typeface="+mn-lt"/>
                          <a:ea typeface="+mn-ea"/>
                          <a:cs typeface="+mn-cs"/>
                        </a:rPr>
                        <a:t>erforderlich</a:t>
                      </a:r>
                      <a:r>
                        <a:rPr lang="de-DE" sz="1100" kern="1200" dirty="0">
                          <a:solidFill>
                            <a:srgbClr val="003862"/>
                          </a:solidFill>
                          <a:latin typeface="+mn-lt"/>
                          <a:ea typeface="+mn-ea"/>
                          <a:cs typeface="+mn-cs"/>
                        </a:rPr>
                        <a:t>.</a:t>
                      </a:r>
                    </a:p>
                  </a:txBody>
                  <a:tcPr/>
                </a:tc>
                <a:tc hMerge="1">
                  <a:txBody>
                    <a:bodyPr/>
                    <a:lstStyle/>
                    <a:p>
                      <a:endParaRPr lang="de-DE" dirty="0"/>
                    </a:p>
                  </a:txBody>
                  <a:tcPr/>
                </a:tc>
                <a:tc hMerge="1">
                  <a:txBody>
                    <a:bodyPr/>
                    <a:lstStyle/>
                    <a:p>
                      <a:endParaRPr lang="de-DE"/>
                    </a:p>
                  </a:txBody>
                  <a:tcPr/>
                </a:tc>
                <a:tc hMerge="1">
                  <a:txBody>
                    <a:bodyPr/>
                    <a:lstStyle/>
                    <a:p>
                      <a:endParaRPr lang="de-DE"/>
                    </a:p>
                  </a:txBody>
                  <a:tcPr/>
                </a:tc>
                <a:tc hMerge="1">
                  <a:txBody>
                    <a:bodyPr/>
                    <a:lstStyle/>
                    <a:p>
                      <a:endParaRPr lang="de-DE" dirty="0"/>
                    </a:p>
                  </a:txBody>
                  <a:tcPr/>
                </a:tc>
                <a:extLst>
                  <a:ext uri="{0D108BD9-81ED-4DB2-BD59-A6C34878D82A}">
                    <a16:rowId xmlns:a16="http://schemas.microsoft.com/office/drawing/2014/main" val="3352479672"/>
                  </a:ext>
                </a:extLst>
              </a:tr>
              <a:tr h="200660">
                <a:tc rowSpan="3">
                  <a:txBody>
                    <a:bodyPr/>
                    <a:lstStyle/>
                    <a:p>
                      <a:pPr algn="ctr"/>
                      <a:r>
                        <a:rPr lang="de-DE" sz="1100" kern="1200" dirty="0">
                          <a:solidFill>
                            <a:srgbClr val="003862"/>
                          </a:solidFill>
                          <a:latin typeface="+mn-lt"/>
                          <a:ea typeface="+mn-ea"/>
                          <a:cs typeface="+mn-cs"/>
                        </a:rPr>
                        <a:t>2</a:t>
                      </a:r>
                    </a:p>
                  </a:txBody>
                  <a:tcPr anchor="ctr"/>
                </a:tc>
                <a:tc rowSpan="3">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Service Line</a:t>
                      </a:r>
                    </a:p>
                  </a:txBody>
                  <a:tcPr anchor="ctr"/>
                </a:tc>
                <a:tc>
                  <a:txBody>
                    <a:bodyPr/>
                    <a:lstStyle/>
                    <a:p>
                      <a:pPr algn="ctr"/>
                      <a:r>
                        <a:rPr lang="de-DE" sz="1100" kern="1200">
                          <a:solidFill>
                            <a:srgbClr val="003862"/>
                          </a:solidFill>
                          <a:latin typeface="+mn-lt"/>
                          <a:ea typeface="+mn-ea"/>
                          <a:cs typeface="+mn-cs"/>
                        </a:rPr>
                        <a:t>B</a:t>
                      </a:r>
                      <a:endParaRPr lang="de-DE" dirty="0"/>
                    </a:p>
                  </a:txBody>
                  <a:tcPr anchor="ctr"/>
                </a:tc>
                <a:tc>
                  <a:txBody>
                    <a:bodyPr/>
                    <a:lstStyle/>
                    <a:p>
                      <a:r>
                        <a:rPr lang="de-DE" sz="1100" kern="1200">
                          <a:solidFill>
                            <a:srgbClr val="003862"/>
                          </a:solidFill>
                          <a:latin typeface="+mn-lt"/>
                          <a:ea typeface="+mn-ea"/>
                          <a:cs typeface="+mn-cs"/>
                        </a:rPr>
                        <a:t>PO line Number</a:t>
                      </a:r>
                      <a:endParaRPr lang="de-DE" dirty="0"/>
                    </a:p>
                  </a:txBody>
                  <a:tcPr anchor="ctr"/>
                </a:tc>
                <a:tc>
                  <a:txBody>
                    <a:bodyPr/>
                    <a:lstStyle/>
                    <a:p>
                      <a:pPr algn="ctr"/>
                      <a:r>
                        <a:rPr lang="de-DE" sz="1100" kern="1200" dirty="0">
                          <a:solidFill>
                            <a:srgbClr val="003862"/>
                          </a:solidFill>
                          <a:latin typeface="+mn-lt"/>
                          <a:ea typeface="+mn-ea"/>
                          <a:cs typeface="+mn-cs"/>
                        </a:rPr>
                        <a:t>Ja</a:t>
                      </a:r>
                    </a:p>
                  </a:txBody>
                  <a:tcPr anchor="ctr"/>
                </a:tc>
                <a:extLst>
                  <a:ext uri="{0D108BD9-81ED-4DB2-BD59-A6C34878D82A}">
                    <a16:rowId xmlns:a16="http://schemas.microsoft.com/office/drawing/2014/main" val="3004831855"/>
                  </a:ext>
                </a:extLst>
              </a:tr>
              <a:tr h="119380">
                <a:tc vMerge="1">
                  <a:txBody>
                    <a:bodyPr/>
                    <a:lstStyle/>
                    <a:p>
                      <a:endParaRPr lang="de-DE" dirty="0"/>
                    </a:p>
                  </a:txBody>
                  <a:tcPr/>
                </a:tc>
                <a:tc vMerge="1">
                  <a:txBody>
                    <a:bodyPr/>
                    <a:lstStyle/>
                    <a:p>
                      <a:endParaRPr lang="de-DE" dirty="0"/>
                    </a:p>
                  </a:txBody>
                  <a:tcPr/>
                </a:tc>
                <a:tc>
                  <a:txBody>
                    <a:bodyPr/>
                    <a:lstStyle/>
                    <a:p>
                      <a:pPr algn="ctr"/>
                      <a:r>
                        <a:rPr lang="de-DE" sz="1100" kern="1200">
                          <a:solidFill>
                            <a:srgbClr val="003862"/>
                          </a:solidFill>
                          <a:latin typeface="+mn-lt"/>
                          <a:ea typeface="+mn-ea"/>
                          <a:cs typeface="+mn-cs"/>
                        </a:rPr>
                        <a:t>C</a:t>
                      </a:r>
                      <a:endParaRPr lang="de-DE" dirty="0"/>
                    </a:p>
                  </a:txBody>
                  <a:tcPr anchor="ctr"/>
                </a:tc>
                <a:tc>
                  <a:txBody>
                    <a:bodyPr/>
                    <a:lstStyle/>
                    <a:p>
                      <a:r>
                        <a:rPr lang="de-DE" sz="1100" kern="1200" dirty="0" err="1">
                          <a:solidFill>
                            <a:srgbClr val="003862"/>
                          </a:solidFill>
                          <a:latin typeface="+mn-lt"/>
                          <a:ea typeface="+mn-ea"/>
                          <a:cs typeface="+mn-cs"/>
                        </a:rPr>
                        <a:t>Completion</a:t>
                      </a:r>
                      <a:r>
                        <a:rPr lang="de-DE" sz="1100" kern="1200" dirty="0">
                          <a:solidFill>
                            <a:srgbClr val="003862"/>
                          </a:solidFill>
                          <a:latin typeface="+mn-lt"/>
                          <a:ea typeface="+mn-ea"/>
                          <a:cs typeface="+mn-cs"/>
                        </a:rPr>
                        <a:t> Date</a:t>
                      </a:r>
                      <a:endParaRPr lang="de-DE" dirty="0"/>
                    </a:p>
                  </a:txBody>
                  <a:tcPr anchor="ctr"/>
                </a:tc>
                <a:tc>
                  <a:txBody>
                    <a:bodyPr/>
                    <a:lstStyle/>
                    <a:p>
                      <a:pPr algn="ctr"/>
                      <a:endParaRPr lang="de-DE" sz="1100" kern="1200" dirty="0">
                        <a:solidFill>
                          <a:srgbClr val="003862"/>
                        </a:solidFill>
                        <a:latin typeface="+mn-lt"/>
                        <a:ea typeface="+mn-ea"/>
                        <a:cs typeface="+mn-cs"/>
                      </a:endParaRPr>
                    </a:p>
                  </a:txBody>
                  <a:tcPr anchor="ctr"/>
                </a:tc>
                <a:extLst>
                  <a:ext uri="{0D108BD9-81ED-4DB2-BD59-A6C34878D82A}">
                    <a16:rowId xmlns:a16="http://schemas.microsoft.com/office/drawing/2014/main" val="411059666"/>
                  </a:ext>
                </a:extLst>
              </a:tr>
              <a:tr h="0">
                <a:tc vMerge="1">
                  <a:txBody>
                    <a:bodyPr/>
                    <a:lstStyle/>
                    <a:p>
                      <a:endParaRPr lang="de-DE" dirty="0"/>
                    </a:p>
                  </a:txBody>
                  <a:tcPr/>
                </a:tc>
                <a:tc vMerge="1">
                  <a:txBody>
                    <a:bodyPr/>
                    <a:lstStyle/>
                    <a:p>
                      <a:endParaRPr lang="de-DE" dirty="0"/>
                    </a:p>
                  </a:txBody>
                  <a:tcPr/>
                </a:tc>
                <a:tc>
                  <a:txBody>
                    <a:bodyPr/>
                    <a:lstStyle/>
                    <a:p>
                      <a:pPr algn="ctr"/>
                      <a:r>
                        <a:rPr lang="de-DE" sz="1100" kern="1200">
                          <a:solidFill>
                            <a:srgbClr val="003862"/>
                          </a:solidFill>
                          <a:latin typeface="+mn-lt"/>
                          <a:ea typeface="+mn-ea"/>
                          <a:cs typeface="+mn-cs"/>
                        </a:rPr>
                        <a:t>D</a:t>
                      </a:r>
                      <a:endParaRPr lang="de-DE"/>
                    </a:p>
                  </a:txBody>
                  <a:tcPr anchor="ctr"/>
                </a:tc>
                <a:tc>
                  <a:txBody>
                    <a:bodyPr/>
                    <a:lstStyle/>
                    <a:p>
                      <a:r>
                        <a:rPr lang="de-DE" sz="1100" kern="1200">
                          <a:solidFill>
                            <a:srgbClr val="003862"/>
                          </a:solidFill>
                          <a:latin typeface="+mn-lt"/>
                          <a:ea typeface="+mn-ea"/>
                          <a:cs typeface="+mn-cs"/>
                        </a:rPr>
                        <a:t>Budget Period</a:t>
                      </a:r>
                      <a:endParaRPr lang="de-DE" dirty="0"/>
                    </a:p>
                  </a:txBody>
                  <a:tcPr anchor="ctr"/>
                </a:tc>
                <a:tc>
                  <a:txBody>
                    <a:bodyPr/>
                    <a:lstStyle/>
                    <a:p>
                      <a:pPr algn="ctr"/>
                      <a:endParaRPr lang="de-DE" sz="1100" kern="1200" dirty="0">
                        <a:solidFill>
                          <a:srgbClr val="003862"/>
                        </a:solidFill>
                        <a:latin typeface="+mn-lt"/>
                        <a:ea typeface="+mn-ea"/>
                        <a:cs typeface="+mn-cs"/>
                      </a:endParaRPr>
                    </a:p>
                  </a:txBody>
                  <a:tcPr anchor="ctr"/>
                </a:tc>
                <a:extLst>
                  <a:ext uri="{0D108BD9-81ED-4DB2-BD59-A6C34878D82A}">
                    <a16:rowId xmlns:a16="http://schemas.microsoft.com/office/drawing/2014/main" val="913460016"/>
                  </a:ext>
                </a:extLst>
              </a:tr>
              <a:tr h="0">
                <a:tc rowSpan="11">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3</a:t>
                      </a:r>
                    </a:p>
                  </a:txBody>
                  <a:tcPr anchor="ctr"/>
                </a:tc>
                <a:tc rowSpan="11">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Service Detail Line</a:t>
                      </a: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B</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PO </a:t>
                      </a:r>
                      <a:r>
                        <a:rPr lang="de-DE" sz="1100" kern="1200" dirty="0" err="1">
                          <a:solidFill>
                            <a:srgbClr val="003862"/>
                          </a:solidFill>
                          <a:latin typeface="+mn-lt"/>
                          <a:ea typeface="+mn-ea"/>
                          <a:cs typeface="+mn-cs"/>
                        </a:rPr>
                        <a:t>Number</a:t>
                      </a:r>
                      <a:endParaRPr lang="de-DE" sz="1100" kern="1200" dirty="0">
                        <a:solidFill>
                          <a:srgbClr val="003862"/>
                        </a:solidFill>
                        <a:latin typeface="+mn-lt"/>
                        <a:ea typeface="+mn-ea"/>
                        <a:cs typeface="+mn-cs"/>
                      </a:endParaRP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Ja</a:t>
                      </a:r>
                    </a:p>
                  </a:txBody>
                  <a:tcPr anchor="ctr"/>
                </a:tc>
                <a:extLst>
                  <a:ext uri="{0D108BD9-81ED-4DB2-BD59-A6C34878D82A}">
                    <a16:rowId xmlns:a16="http://schemas.microsoft.com/office/drawing/2014/main" val="3077919545"/>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C</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PO </a:t>
                      </a:r>
                      <a:r>
                        <a:rPr lang="de-DE" sz="1100" kern="1200" dirty="0" err="1">
                          <a:solidFill>
                            <a:srgbClr val="003862"/>
                          </a:solidFill>
                          <a:latin typeface="+mn-lt"/>
                          <a:ea typeface="+mn-ea"/>
                          <a:cs typeface="+mn-cs"/>
                        </a:rPr>
                        <a:t>line</a:t>
                      </a:r>
                      <a:r>
                        <a:rPr lang="de-DE" sz="1100" kern="1200" dirty="0">
                          <a:solidFill>
                            <a:srgbClr val="003862"/>
                          </a:solidFill>
                          <a:latin typeface="+mn-lt"/>
                          <a:ea typeface="+mn-ea"/>
                          <a:cs typeface="+mn-cs"/>
                        </a:rPr>
                        <a:t> </a:t>
                      </a:r>
                      <a:r>
                        <a:rPr lang="de-DE" sz="1100" kern="1200" dirty="0" err="1">
                          <a:solidFill>
                            <a:srgbClr val="003862"/>
                          </a:solidFill>
                          <a:latin typeface="+mn-lt"/>
                          <a:ea typeface="+mn-ea"/>
                          <a:cs typeface="+mn-cs"/>
                        </a:rPr>
                        <a:t>Number</a:t>
                      </a:r>
                      <a:endParaRPr lang="de-DE" sz="1100" kern="1200" dirty="0">
                        <a:solidFill>
                          <a:srgbClr val="003862"/>
                        </a:solidFill>
                        <a:latin typeface="+mn-lt"/>
                        <a:ea typeface="+mn-ea"/>
                        <a:cs typeface="+mn-cs"/>
                      </a:endParaRP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Ja</a:t>
                      </a:r>
                    </a:p>
                  </a:txBody>
                  <a:tcPr anchor="ctr"/>
                </a:tc>
                <a:extLst>
                  <a:ext uri="{0D108BD9-81ED-4DB2-BD59-A6C34878D82A}">
                    <a16:rowId xmlns:a16="http://schemas.microsoft.com/office/drawing/2014/main" val="866287945"/>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D</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Service Description</a:t>
                      </a: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Ja</a:t>
                      </a:r>
                    </a:p>
                  </a:txBody>
                  <a:tcPr anchor="ctr"/>
                </a:tc>
                <a:extLst>
                  <a:ext uri="{0D108BD9-81ED-4DB2-BD59-A6C34878D82A}">
                    <a16:rowId xmlns:a16="http://schemas.microsoft.com/office/drawing/2014/main" val="4024060362"/>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E</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err="1">
                          <a:solidFill>
                            <a:srgbClr val="003862"/>
                          </a:solidFill>
                          <a:latin typeface="+mn-lt"/>
                          <a:ea typeface="+mn-ea"/>
                          <a:cs typeface="+mn-cs"/>
                        </a:rPr>
                        <a:t>Coupa</a:t>
                      </a:r>
                      <a:r>
                        <a:rPr lang="de-DE" sz="1100" kern="1200" dirty="0">
                          <a:solidFill>
                            <a:srgbClr val="003862"/>
                          </a:solidFill>
                          <a:latin typeface="+mn-lt"/>
                          <a:ea typeface="+mn-ea"/>
                          <a:cs typeface="+mn-cs"/>
                        </a:rPr>
                        <a:t> </a:t>
                      </a:r>
                      <a:r>
                        <a:rPr lang="de-DE" sz="1100" kern="1200" dirty="0" err="1">
                          <a:solidFill>
                            <a:srgbClr val="003862"/>
                          </a:solidFill>
                          <a:latin typeface="+mn-lt"/>
                          <a:ea typeface="+mn-ea"/>
                          <a:cs typeface="+mn-cs"/>
                        </a:rPr>
                        <a:t>Worker</a:t>
                      </a:r>
                      <a:r>
                        <a:rPr lang="de-DE" sz="1100" kern="1200" dirty="0">
                          <a:solidFill>
                            <a:srgbClr val="003862"/>
                          </a:solidFill>
                          <a:latin typeface="+mn-lt"/>
                          <a:ea typeface="+mn-ea"/>
                          <a:cs typeface="+mn-cs"/>
                        </a:rPr>
                        <a:t> </a:t>
                      </a:r>
                      <a:r>
                        <a:rPr lang="de-DE" sz="1100" kern="1200" dirty="0" err="1">
                          <a:solidFill>
                            <a:srgbClr val="003862"/>
                          </a:solidFill>
                          <a:latin typeface="+mn-lt"/>
                          <a:ea typeface="+mn-ea"/>
                          <a:cs typeface="+mn-cs"/>
                        </a:rPr>
                        <a:t>Assignment</a:t>
                      </a:r>
                      <a:r>
                        <a:rPr lang="de-DE" sz="1100" kern="1200" dirty="0">
                          <a:solidFill>
                            <a:srgbClr val="003862"/>
                          </a:solidFill>
                          <a:latin typeface="+mn-lt"/>
                          <a:ea typeface="+mn-ea"/>
                          <a:cs typeface="+mn-cs"/>
                        </a:rPr>
                        <a:t> </a:t>
                      </a:r>
                      <a:r>
                        <a:rPr lang="de-DE" sz="1100" kern="1200" dirty="0" err="1">
                          <a:solidFill>
                            <a:srgbClr val="003862"/>
                          </a:solidFill>
                          <a:latin typeface="+mn-lt"/>
                          <a:ea typeface="+mn-ea"/>
                          <a:cs typeface="+mn-cs"/>
                        </a:rPr>
                        <a:t>Id</a:t>
                      </a:r>
                      <a:endParaRPr lang="de-DE" sz="1100" kern="1200" dirty="0">
                        <a:solidFill>
                          <a:srgbClr val="003862"/>
                        </a:solidFill>
                        <a:latin typeface="+mn-lt"/>
                        <a:ea typeface="+mn-ea"/>
                        <a:cs typeface="+mn-cs"/>
                      </a:endParaRP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nchor="ctr"/>
                </a:tc>
                <a:extLst>
                  <a:ext uri="{0D108BD9-81ED-4DB2-BD59-A6C34878D82A}">
                    <a16:rowId xmlns:a16="http://schemas.microsoft.com/office/drawing/2014/main" val="3655288061"/>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F</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External </a:t>
                      </a:r>
                      <a:r>
                        <a:rPr lang="de-DE" sz="1100" kern="1200" dirty="0" err="1">
                          <a:solidFill>
                            <a:srgbClr val="003862"/>
                          </a:solidFill>
                          <a:latin typeface="+mn-lt"/>
                          <a:ea typeface="+mn-ea"/>
                          <a:cs typeface="+mn-cs"/>
                        </a:rPr>
                        <a:t>Worker</a:t>
                      </a:r>
                      <a:r>
                        <a:rPr lang="de-DE" sz="1100" kern="1200" dirty="0">
                          <a:solidFill>
                            <a:srgbClr val="003862"/>
                          </a:solidFill>
                          <a:latin typeface="+mn-lt"/>
                          <a:ea typeface="+mn-ea"/>
                          <a:cs typeface="+mn-cs"/>
                        </a:rPr>
                        <a:t> </a:t>
                      </a:r>
                      <a:r>
                        <a:rPr lang="de-DE" sz="1100" kern="1200" dirty="0" err="1">
                          <a:solidFill>
                            <a:srgbClr val="003862"/>
                          </a:solidFill>
                          <a:latin typeface="+mn-lt"/>
                          <a:ea typeface="+mn-ea"/>
                          <a:cs typeface="+mn-cs"/>
                        </a:rPr>
                        <a:t>Assignment</a:t>
                      </a:r>
                      <a:r>
                        <a:rPr lang="de-DE" sz="1100" kern="1200" dirty="0">
                          <a:solidFill>
                            <a:srgbClr val="003862"/>
                          </a:solidFill>
                          <a:latin typeface="+mn-lt"/>
                          <a:ea typeface="+mn-ea"/>
                          <a:cs typeface="+mn-cs"/>
                        </a:rPr>
                        <a:t> Reference</a:t>
                      </a: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nchor="ctr"/>
                </a:tc>
                <a:extLst>
                  <a:ext uri="{0D108BD9-81ED-4DB2-BD59-A6C34878D82A}">
                    <a16:rowId xmlns:a16="http://schemas.microsoft.com/office/drawing/2014/main" val="1609921864"/>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G</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Rate Name</a:t>
                      </a: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nchor="ctr"/>
                </a:tc>
                <a:extLst>
                  <a:ext uri="{0D108BD9-81ED-4DB2-BD59-A6C34878D82A}">
                    <a16:rowId xmlns:a16="http://schemas.microsoft.com/office/drawing/2014/main" val="2206595048"/>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H</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Price</a:t>
                      </a: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nchor="ctr"/>
                </a:tc>
                <a:extLst>
                  <a:ext uri="{0D108BD9-81ED-4DB2-BD59-A6C34878D82A}">
                    <a16:rowId xmlns:a16="http://schemas.microsoft.com/office/drawing/2014/main" val="1472167139"/>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I</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err="1">
                          <a:solidFill>
                            <a:srgbClr val="003862"/>
                          </a:solidFill>
                          <a:latin typeface="+mn-lt"/>
                          <a:ea typeface="+mn-ea"/>
                          <a:cs typeface="+mn-cs"/>
                        </a:rPr>
                        <a:t>Quantity</a:t>
                      </a:r>
                      <a:endParaRPr lang="de-DE" sz="1100" kern="1200" dirty="0">
                        <a:solidFill>
                          <a:srgbClr val="003862"/>
                        </a:solidFill>
                        <a:latin typeface="+mn-lt"/>
                        <a:ea typeface="+mn-ea"/>
                        <a:cs typeface="+mn-cs"/>
                      </a:endParaRP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Ja</a:t>
                      </a:r>
                    </a:p>
                  </a:txBody>
                  <a:tcPr anchor="ctr"/>
                </a:tc>
                <a:extLst>
                  <a:ext uri="{0D108BD9-81ED-4DB2-BD59-A6C34878D82A}">
                    <a16:rowId xmlns:a16="http://schemas.microsoft.com/office/drawing/2014/main" val="802242580"/>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J</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UOM</a:t>
                      </a: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nchor="ctr"/>
                </a:tc>
                <a:extLst>
                  <a:ext uri="{0D108BD9-81ED-4DB2-BD59-A6C34878D82A}">
                    <a16:rowId xmlns:a16="http://schemas.microsoft.com/office/drawing/2014/main" val="515669947"/>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K</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Week Start Date</a:t>
                      </a: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extLst>
                  <a:ext uri="{0D108BD9-81ED-4DB2-BD59-A6C34878D82A}">
                    <a16:rowId xmlns:a16="http://schemas.microsoft.com/office/drawing/2014/main" val="2356978424"/>
                  </a:ext>
                </a:extLst>
              </a:tr>
              <a:tr h="0">
                <a:tc vMerge="1">
                  <a:txBody>
                    <a:bodyPr/>
                    <a:lstStyle/>
                    <a:p>
                      <a:endParaRPr lang="de-DE" dirty="0"/>
                    </a:p>
                  </a:txBody>
                  <a:tcPr/>
                </a:tc>
                <a:tc vMerge="1">
                  <a:txBody>
                    <a:bodyPr/>
                    <a:lstStyle/>
                    <a:p>
                      <a:endParaRPr lang="de-DE" dirty="0"/>
                    </a:p>
                  </a:txBody>
                  <a:tcPr/>
                </a:tc>
                <a:tc>
                  <a:txBody>
                    <a:bodyPr/>
                    <a:lstStyle/>
                    <a:p>
                      <a:pPr algn="ctr"/>
                      <a:r>
                        <a:rPr lang="de-DE" sz="1100" kern="1200" dirty="0">
                          <a:solidFill>
                            <a:srgbClr val="003862"/>
                          </a:solidFill>
                          <a:latin typeface="+mn-lt"/>
                          <a:ea typeface="+mn-ea"/>
                          <a:cs typeface="+mn-cs"/>
                        </a:rPr>
                        <a:t>L - R</a:t>
                      </a:r>
                    </a:p>
                  </a:txBody>
                  <a:tcPr anchor="ctr"/>
                </a:tc>
                <a:tc>
                  <a:txBody>
                    <a:bodyPr/>
                    <a:lstStyle/>
                    <a:p>
                      <a:r>
                        <a:rPr lang="de-DE" sz="1100" kern="1200" dirty="0">
                          <a:solidFill>
                            <a:srgbClr val="003862"/>
                          </a:solidFill>
                          <a:latin typeface="+mn-lt"/>
                          <a:ea typeface="+mn-ea"/>
                          <a:cs typeface="+mn-cs"/>
                        </a:rPr>
                        <a:t>Day 1 – 7 Hours</a:t>
                      </a:r>
                    </a:p>
                  </a:txBody>
                  <a:tcPr anchor="ctr"/>
                </a:tc>
                <a:tc>
                  <a:txBody>
                    <a:bodyPr/>
                    <a:lstStyle/>
                    <a:p>
                      <a:endParaRPr lang="de-DE" dirty="0"/>
                    </a:p>
                  </a:txBody>
                  <a:tcPr/>
                </a:tc>
                <a:extLst>
                  <a:ext uri="{0D108BD9-81ED-4DB2-BD59-A6C34878D82A}">
                    <a16:rowId xmlns:a16="http://schemas.microsoft.com/office/drawing/2014/main" val="1571979476"/>
                  </a:ext>
                </a:extLst>
              </a:tr>
              <a:tr h="0">
                <a:tc gridSpan="5">
                  <a:txBody>
                    <a:bodyPr/>
                    <a:lstStyle/>
                    <a:p>
                      <a:r>
                        <a:rPr lang="de-DE" sz="1100" b="1" i="1" kern="1200" dirty="0">
                          <a:solidFill>
                            <a:srgbClr val="003862"/>
                          </a:solidFill>
                          <a:latin typeface="+mn-lt"/>
                          <a:ea typeface="+mn-ea"/>
                          <a:cs typeface="+mn-cs"/>
                        </a:rPr>
                        <a:t>Anmerkungen zur </a:t>
                      </a:r>
                      <a:r>
                        <a:rPr lang="de-DE" sz="1100" b="1" i="1" kern="1200" dirty="0" err="1">
                          <a:solidFill>
                            <a:srgbClr val="003862"/>
                          </a:solidFill>
                          <a:latin typeface="+mn-lt"/>
                          <a:ea typeface="+mn-ea"/>
                          <a:cs typeface="+mn-cs"/>
                        </a:rPr>
                        <a:t>Service Detail Line</a:t>
                      </a:r>
                      <a:r>
                        <a:rPr lang="de-DE" sz="1100" b="1" i="1" kern="1200" dirty="0">
                          <a:solidFill>
                            <a:srgbClr val="003862"/>
                          </a:solidFill>
                          <a:latin typeface="+mn-lt"/>
                          <a:ea typeface="+mn-ea"/>
                          <a:cs typeface="+mn-cs"/>
                        </a:rPr>
                        <a:t>:</a:t>
                      </a:r>
                    </a:p>
                    <a:p>
                      <a:pPr marL="171450" indent="-171450" rtl="0" fontAlgn="ctr">
                        <a:lnSpc>
                          <a:spcPct val="150000"/>
                        </a:lnSpc>
                        <a:buFont typeface="Arial" panose="020B0604020202020204" pitchFamily="34" charset="0"/>
                        <a:buChar char="•"/>
                      </a:pPr>
                      <a:r>
                        <a:rPr lang="de-DE" sz="1100" b="1" i="0" kern="1200" dirty="0">
                          <a:solidFill>
                            <a:srgbClr val="003862"/>
                          </a:solidFill>
                          <a:latin typeface="+mn-lt"/>
                          <a:ea typeface="+mn-ea"/>
                          <a:cs typeface="+mn-cs"/>
                        </a:rPr>
                        <a:t>Spalten E und F</a:t>
                      </a:r>
                      <a:r>
                        <a:rPr lang="de-DE" sz="1100" i="0" kern="1200" dirty="0">
                          <a:solidFill>
                            <a:srgbClr val="003862"/>
                          </a:solidFill>
                          <a:latin typeface="+mn-lt"/>
                          <a:ea typeface="+mn-ea"/>
                          <a:cs typeface="+mn-cs"/>
                        </a:rPr>
                        <a:t>: </a:t>
                      </a:r>
                      <a:r>
                        <a:rPr lang="de-DE" sz="1100" i="0" kern="1200" dirty="0" err="1">
                          <a:solidFill>
                            <a:srgbClr val="003862"/>
                          </a:solidFill>
                          <a:latin typeface="+mn-lt"/>
                          <a:ea typeface="+mn-ea"/>
                          <a:cs typeface="+mn-cs"/>
                        </a:rPr>
                        <a:t>Um ein Worker Assignment anzugeben, geben Sie entweder eine gültige Coupa Worker Assignment-# (in Spalte E) oder eine External Worker Assignment Reference (in Spalte F) ein.</a:t>
                      </a:r>
                    </a:p>
                    <a:p>
                      <a:pPr marL="171450" indent="-171450" rtl="0" fontAlgn="ctr">
                        <a:lnSpc>
                          <a:spcPct val="150000"/>
                        </a:lnSpc>
                        <a:buFont typeface="Arial" panose="020B0604020202020204" pitchFamily="34" charset="0"/>
                        <a:buChar char="•"/>
                      </a:pPr>
                      <a:r>
                        <a:rPr lang="de-DE" sz="1100" b="1" i="0" kern="1200" dirty="0" err="1">
                          <a:solidFill>
                            <a:srgbClr val="003862"/>
                          </a:solidFill>
                          <a:latin typeface="+mn-lt"/>
                          <a:ea typeface="+mn-ea"/>
                          <a:cs typeface="+mn-cs"/>
                        </a:rPr>
                        <a:t>Spalte</a:t>
                      </a:r>
                      <a:r>
                        <a:rPr lang="de-DE" sz="1100" b="1" i="0" kern="1200" dirty="0">
                          <a:solidFill>
                            <a:srgbClr val="003862"/>
                          </a:solidFill>
                          <a:latin typeface="+mn-lt"/>
                          <a:ea typeface="+mn-ea"/>
                          <a:cs typeface="+mn-cs"/>
                        </a:rPr>
                        <a:t> I</a:t>
                      </a:r>
                      <a:r>
                        <a:rPr lang="de-DE" sz="1100" i="0" kern="1200" dirty="0">
                          <a:solidFill>
                            <a:srgbClr val="003862"/>
                          </a:solidFill>
                          <a:latin typeface="+mn-lt"/>
                          <a:ea typeface="+mn-ea"/>
                          <a:cs typeface="+mn-cs"/>
                        </a:rPr>
                        <a:t>: </a:t>
                      </a:r>
                      <a:r>
                        <a:rPr lang="de-DE" sz="1100" i="1" kern="1200" dirty="0" err="1">
                          <a:solidFill>
                            <a:srgbClr val="003862"/>
                          </a:solidFill>
                          <a:latin typeface="+mn-lt"/>
                          <a:ea typeface="+mn-ea"/>
                          <a:cs typeface="+mn-cs"/>
                        </a:rPr>
                        <a:t>Quantity ist erforderlich, wenn ein mengenbasierter Tarif angegeben ist. Bei ressourcenbasierten Bestellpositionen werden die Mengen in den Spalten L bis R eingegeben. Spalte K (Wochenanfangsdatum) ist erforderlich. </a:t>
                      </a:r>
                    </a:p>
                    <a:p>
                      <a:pPr marL="171450" indent="-171450" rtl="0" fontAlgn="ctr">
                        <a:lnSpc>
                          <a:spcPct val="150000"/>
                        </a:lnSpc>
                        <a:buFont typeface="Arial" panose="020B0604020202020204" pitchFamily="34" charset="0"/>
                        <a:buChar char="•"/>
                      </a:pPr>
                      <a:r>
                        <a:rPr lang="de-DE" sz="1100" b="1" i="0" kern="1200" dirty="0">
                          <a:solidFill>
                            <a:srgbClr val="003862"/>
                          </a:solidFill>
                          <a:latin typeface="+mn-lt"/>
                          <a:ea typeface="+mn-ea"/>
                          <a:cs typeface="+mn-cs"/>
                        </a:rPr>
                        <a:t>Spalten H und J</a:t>
                      </a:r>
                      <a:r>
                        <a:rPr lang="de-DE" sz="1100" i="0" kern="1200" dirty="0">
                          <a:solidFill>
                            <a:srgbClr val="003862"/>
                          </a:solidFill>
                          <a:latin typeface="+mn-lt"/>
                          <a:ea typeface="+mn-ea"/>
                          <a:cs typeface="+mn-cs"/>
                        </a:rPr>
                        <a:t>: </a:t>
                      </a:r>
                      <a:r>
                        <a:rPr lang="de-DE" sz="1100" i="1" kern="1200" dirty="0">
                          <a:solidFill>
                            <a:srgbClr val="003862"/>
                          </a:solidFill>
                          <a:latin typeface="+mn-lt"/>
                          <a:ea typeface="+mn-ea"/>
                          <a:cs typeface="+mn-cs"/>
                        </a:rPr>
                        <a:t>Price und UoM sind erforderlich, wenn Sie keinen Tarif angeben, der der PO-Position in Spalte G zugewiesen wurde.</a:t>
                      </a:r>
                    </a:p>
                  </a:txBody>
                  <a:tcPr anchor="ctr"/>
                </a:tc>
                <a:tc hMerge="1">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nchor="ctr"/>
                </a:tc>
                <a:tc hMerge="1">
                  <a:txBody>
                    <a:bodyPr/>
                    <a:lstStyle/>
                    <a:p>
                      <a:pPr algn="ctr"/>
                      <a:endParaRPr lang="de-DE" sz="1100" kern="1200" dirty="0">
                        <a:solidFill>
                          <a:srgbClr val="003862"/>
                        </a:solidFill>
                        <a:latin typeface="+mn-lt"/>
                        <a:ea typeface="+mn-ea"/>
                        <a:cs typeface="+mn-cs"/>
                      </a:endParaRPr>
                    </a:p>
                  </a:txBody>
                  <a:tcPr anchor="ctr"/>
                </a:tc>
                <a:tc hMerge="1">
                  <a:txBody>
                    <a:bodyPr/>
                    <a:lstStyle/>
                    <a:p>
                      <a:endParaRPr lang="de-DE" sz="1100" kern="1200" dirty="0">
                        <a:solidFill>
                          <a:srgbClr val="003862"/>
                        </a:solidFill>
                        <a:latin typeface="+mn-lt"/>
                        <a:ea typeface="+mn-ea"/>
                        <a:cs typeface="+mn-cs"/>
                      </a:endParaRPr>
                    </a:p>
                  </a:txBody>
                  <a:tcPr anchor="ctr"/>
                </a:tc>
                <a:tc hMerge="1">
                  <a:txBody>
                    <a:bodyPr/>
                    <a:lstStyle/>
                    <a:p>
                      <a:endParaRPr lang="de-DE" dirty="0"/>
                    </a:p>
                  </a:txBody>
                  <a:tcPr/>
                </a:tc>
                <a:extLst>
                  <a:ext uri="{0D108BD9-81ED-4DB2-BD59-A6C34878D82A}">
                    <a16:rowId xmlns:a16="http://schemas.microsoft.com/office/drawing/2014/main" val="250636800"/>
                  </a:ext>
                </a:extLst>
              </a:tr>
            </a:tbl>
          </a:graphicData>
        </a:graphic>
      </p:graphicFrame>
    </p:spTree>
    <p:custDataLst>
      <p:tags r:id="rId1"/>
    </p:custDataLst>
    <p:extLst>
      <p:ext uri="{BB962C8B-B14F-4D97-AF65-F5344CB8AC3E}">
        <p14:creationId xmlns:p14="http://schemas.microsoft.com/office/powerpoint/2010/main" val="3893271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8AEA63-E264-1531-A196-918034C31775}"/>
              </a:ext>
            </a:extLst>
          </p:cNvPr>
          <p:cNvPicPr>
            <a:picLocks noChangeAspect="1"/>
          </p:cNvPicPr>
          <p:nvPr/>
        </p:nvPicPr>
        <p:blipFill>
          <a:blip r:embed="rId2"/>
          <a:stretch>
            <a:fillRect/>
          </a:stretch>
        </p:blipFill>
        <p:spPr>
          <a:xfrm>
            <a:off x="75873" y="1955089"/>
            <a:ext cx="6706254" cy="1715211"/>
          </a:xfrm>
          <a:prstGeom prst="rect">
            <a:avLst/>
          </a:prstGeom>
        </p:spPr>
      </p:pic>
      <p:sp>
        <p:nvSpPr>
          <p:cNvPr id="4" name="TextBox 3">
            <a:extLst>
              <a:ext uri="{FF2B5EF4-FFF2-40B4-BE49-F238E27FC236}">
                <a16:creationId xmlns:a16="http://schemas.microsoft.com/office/drawing/2014/main" id="{D83BF742-628D-658B-8310-F995A10280FA}"/>
              </a:ext>
            </a:extLst>
          </p:cNvPr>
          <p:cNvSpPr txBox="1"/>
          <p:nvPr/>
        </p:nvSpPr>
        <p:spPr>
          <a:xfrm>
            <a:off x="182389" y="1542176"/>
            <a:ext cx="6395235" cy="184666"/>
          </a:xfrm>
          <a:prstGeom prst="rect">
            <a:avLst/>
          </a:prstGeom>
          <a:noFill/>
        </p:spPr>
        <p:txBody>
          <a:bodyPr wrap="square" lIns="0" tIns="0" rIns="0" bIns="0" rtlCol="0">
            <a:spAutoFit/>
          </a:bodyPr>
          <a:lstStyle/>
          <a:p>
            <a:r>
              <a:rPr lang="de-DE" sz="1200" dirty="0">
                <a:solidFill>
                  <a:srgbClr val="003862"/>
                </a:solidFill>
                <a:latin typeface="Arial" panose="020B0604020202020204" pitchFamily="34" charset="0"/>
                <a:cs typeface="Arial" panose="020B0604020202020204" pitchFamily="34" charset="0"/>
              </a:rPr>
              <a:t>Nachfolgend finden Sie die zuvor auf Folie 4 beschriebene Vorlage. Rot markierte Felder sind Pflichtfelder.</a:t>
            </a:r>
          </a:p>
        </p:txBody>
      </p:sp>
      <p:pic>
        <p:nvPicPr>
          <p:cNvPr id="6" name="Picture 5">
            <a:extLst>
              <a:ext uri="{FF2B5EF4-FFF2-40B4-BE49-F238E27FC236}">
                <a16:creationId xmlns:a16="http://schemas.microsoft.com/office/drawing/2014/main" id="{8045D499-6F6D-BA53-5CDF-F9ED60706C4A}"/>
              </a:ext>
            </a:extLst>
          </p:cNvPr>
          <p:cNvPicPr>
            <a:picLocks noChangeAspect="1"/>
          </p:cNvPicPr>
          <p:nvPr/>
        </p:nvPicPr>
        <p:blipFill>
          <a:blip r:embed="rId3"/>
          <a:stretch>
            <a:fillRect/>
          </a:stretch>
        </p:blipFill>
        <p:spPr>
          <a:xfrm>
            <a:off x="75873" y="6490172"/>
            <a:ext cx="6706254" cy="2260724"/>
          </a:xfrm>
          <a:prstGeom prst="rect">
            <a:avLst/>
          </a:prstGeom>
        </p:spPr>
      </p:pic>
      <p:sp>
        <p:nvSpPr>
          <p:cNvPr id="7" name="TextBox 6">
            <a:extLst>
              <a:ext uri="{FF2B5EF4-FFF2-40B4-BE49-F238E27FC236}">
                <a16:creationId xmlns:a16="http://schemas.microsoft.com/office/drawing/2014/main" id="{EDAFD4DE-72AC-9D96-9D9A-E3CC88E4B291}"/>
              </a:ext>
            </a:extLst>
          </p:cNvPr>
          <p:cNvSpPr txBox="1"/>
          <p:nvPr/>
        </p:nvSpPr>
        <p:spPr>
          <a:xfrm>
            <a:off x="182388" y="3759314"/>
            <a:ext cx="6395235" cy="2954655"/>
          </a:xfrm>
          <a:prstGeom prst="rect">
            <a:avLst/>
          </a:prstGeom>
          <a:noFill/>
        </p:spPr>
        <p:txBody>
          <a:bodyPr wrap="square" lIns="0" tIns="0" rIns="0" bIns="0" rtlCol="0">
            <a:spAutoFit/>
          </a:bodyPr>
          <a:lstStyle/>
          <a:p>
            <a:r>
              <a:rPr lang="de-DE" sz="1200" dirty="0">
                <a:solidFill>
                  <a:srgbClr val="003862"/>
                </a:solidFill>
                <a:latin typeface="Arial" panose="020B0604020202020204" pitchFamily="34" charset="0"/>
                <a:cs typeface="Arial" panose="020B0604020202020204" pitchFamily="34" charset="0"/>
              </a:rPr>
              <a:t>Außerdem finden Sie ein Beispiel für eine ausgefüllte Vorlage für 2 Bestellungen (eine mit zwei Positionen und eine mit einer einzigen Position) unter Verwendung der Massen-Upload-Funktion.</a:t>
            </a:r>
          </a:p>
          <a:p>
            <a:endParaRPr lang="de-DE" sz="1200" dirty="0">
              <a:solidFill>
                <a:srgbClr val="003862"/>
              </a:solidFill>
              <a:latin typeface="Arial" panose="020B0604020202020204" pitchFamily="34" charset="0"/>
              <a:cs typeface="Arial" panose="020B0604020202020204" pitchFamily="34" charset="0"/>
            </a:endParaRPr>
          </a:p>
          <a:p>
            <a:r>
              <a:rPr lang="de-DE" sz="1200" dirty="0">
                <a:solidFill>
                  <a:srgbClr val="003862"/>
                </a:solidFill>
                <a:latin typeface="Arial" panose="020B0604020202020204" pitchFamily="34" charset="0"/>
                <a:cs typeface="Arial" panose="020B0604020202020204" pitchFamily="34" charset="0"/>
              </a:rPr>
              <a:t>Für jede Bestellung müssen Sie die nächsten Zeilen mit derselben Header-Vorlage ausfüllen und dabei nur die erforderlichen Informationen eingeben. Dieselbe Regel gilt, wenn eine Bestellung mehrere Positionen hat.</a:t>
            </a:r>
          </a:p>
          <a:p>
            <a:endParaRPr lang="de-DE" sz="1200" dirty="0">
              <a:solidFill>
                <a:srgbClr val="003862"/>
              </a:solidFill>
              <a:latin typeface="Arial" panose="020B0604020202020204" pitchFamily="34" charset="0"/>
              <a:cs typeface="Arial" panose="020B0604020202020204" pitchFamily="34" charset="0"/>
            </a:endParaRPr>
          </a:p>
          <a:p>
            <a:r>
              <a:rPr lang="de-DE" sz="1200" dirty="0">
                <a:solidFill>
                  <a:srgbClr val="003862"/>
                </a:solidFill>
                <a:latin typeface="Arial" panose="020B0604020202020204" pitchFamily="34" charset="0"/>
                <a:cs typeface="Arial" panose="020B0604020202020204" pitchFamily="34" charset="0"/>
              </a:rPr>
              <a:t>Um sicherzustellen, dass die Vorlage korrekt ausgefüllt wird, haben wir die Felder anhand der Header-Zeilen farblich gekennzeichnet:</a:t>
            </a:r>
          </a:p>
          <a:p>
            <a:pPr marL="171450" indent="-171450">
              <a:buFont typeface="Arial" panose="020B0604020202020204" pitchFamily="34" charset="0"/>
              <a:buChar char="•"/>
            </a:pPr>
            <a:r>
              <a:rPr lang="de-DE" sz="1200" dirty="0">
                <a:solidFill>
                  <a:srgbClr val="003862"/>
                </a:solidFill>
                <a:latin typeface="Arial" panose="020B0604020202020204" pitchFamily="34" charset="0"/>
                <a:cs typeface="Arial" panose="020B0604020202020204" pitchFamily="34" charset="0"/>
              </a:rPr>
              <a:t>Service Sheet Header Fields – grün markiert</a:t>
            </a:r>
          </a:p>
          <a:p>
            <a:pPr marL="171450" indent="-171450">
              <a:buFont typeface="Arial" panose="020B0604020202020204" pitchFamily="34" charset="0"/>
              <a:buChar char="•"/>
            </a:pPr>
            <a:r>
              <a:rPr lang="de-DE" sz="1200" dirty="0">
                <a:solidFill>
                  <a:srgbClr val="003862"/>
                </a:solidFill>
                <a:latin typeface="Arial" panose="020B0604020202020204" pitchFamily="34" charset="0"/>
                <a:cs typeface="Arial" panose="020B0604020202020204" pitchFamily="34" charset="0"/>
              </a:rPr>
              <a:t>Service Line Fields – lila markiert</a:t>
            </a:r>
          </a:p>
          <a:p>
            <a:pPr marL="171450" indent="-171450">
              <a:buFont typeface="Arial" panose="020B0604020202020204" pitchFamily="34" charset="0"/>
              <a:buChar char="•"/>
            </a:pPr>
            <a:r>
              <a:rPr lang="de-DE" sz="1200" dirty="0">
                <a:solidFill>
                  <a:srgbClr val="003862"/>
                </a:solidFill>
                <a:latin typeface="Arial" panose="020B0604020202020204" pitchFamily="34" charset="0"/>
                <a:cs typeface="Arial" panose="020B0604020202020204" pitchFamily="34" charset="0"/>
              </a:rPr>
              <a:t>Service Detail Line Fields – blau markiert</a:t>
            </a:r>
          </a:p>
          <a:p>
            <a:pPr marL="171450" indent="-171450">
              <a:buFont typeface="Arial" panose="020B0604020202020204" pitchFamily="34" charset="0"/>
              <a:buChar char="•"/>
            </a:pPr>
            <a:endParaRPr lang="de-DE" sz="1200" dirty="0">
              <a:solidFill>
                <a:srgbClr val="003862"/>
              </a:solidFill>
              <a:latin typeface="Arial" panose="020B0604020202020204" pitchFamily="34" charset="0"/>
              <a:cs typeface="Arial" panose="020B0604020202020204" pitchFamily="34" charset="0"/>
            </a:endParaRPr>
          </a:p>
          <a:p>
            <a:r>
              <a:rPr lang="de-DE" sz="1200" dirty="0">
                <a:solidFill>
                  <a:srgbClr val="003862"/>
                </a:solidFill>
                <a:latin typeface="Arial" panose="020B0604020202020204" pitchFamily="34" charset="0"/>
                <a:cs typeface="Arial" panose="020B0604020202020204" pitchFamily="34" charset="0"/>
              </a:rPr>
              <a:t>Für jede zusätzliche Position, die Sie der Vorlage hinzufügen möchten, muss der gelbe Abschnitt kopiert werden.</a:t>
            </a:r>
          </a:p>
        </p:txBody>
      </p:sp>
      <p:sp>
        <p:nvSpPr>
          <p:cNvPr id="8" name="Rectangle 7">
            <a:extLst>
              <a:ext uri="{FF2B5EF4-FFF2-40B4-BE49-F238E27FC236}">
                <a16:creationId xmlns:a16="http://schemas.microsoft.com/office/drawing/2014/main" id="{11500C1C-AFE8-D17E-6213-767AFA183F06}"/>
              </a:ext>
            </a:extLst>
          </p:cNvPr>
          <p:cNvSpPr/>
          <p:nvPr/>
        </p:nvSpPr>
        <p:spPr>
          <a:xfrm>
            <a:off x="306605" y="6718073"/>
            <a:ext cx="6475522" cy="144000"/>
          </a:xfrm>
          <a:prstGeom prst="rect">
            <a:avLst/>
          </a:prstGeom>
          <a:noFill/>
          <a:ln w="28575" cap="flat" cmpd="sng" algn="ctr">
            <a:solidFill>
              <a:srgbClr val="00B05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9" name="Rectangle 8">
            <a:extLst>
              <a:ext uri="{FF2B5EF4-FFF2-40B4-BE49-F238E27FC236}">
                <a16:creationId xmlns:a16="http://schemas.microsoft.com/office/drawing/2014/main" id="{43CE9CEB-0B97-9448-2E0B-65C688550A66}"/>
              </a:ext>
            </a:extLst>
          </p:cNvPr>
          <p:cNvSpPr/>
          <p:nvPr/>
        </p:nvSpPr>
        <p:spPr>
          <a:xfrm>
            <a:off x="1589304" y="7213373"/>
            <a:ext cx="1979395" cy="144000"/>
          </a:xfrm>
          <a:prstGeom prst="rect">
            <a:avLst/>
          </a:prstGeom>
          <a:noFill/>
          <a:ln w="28575" cap="flat" cmpd="sng" algn="ctr">
            <a:solidFill>
              <a:srgbClr val="00B05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0" name="Rectangle 9">
            <a:extLst>
              <a:ext uri="{FF2B5EF4-FFF2-40B4-BE49-F238E27FC236}">
                <a16:creationId xmlns:a16="http://schemas.microsoft.com/office/drawing/2014/main" id="{C616307C-66B7-6746-3A93-912912D0D6F3}"/>
              </a:ext>
            </a:extLst>
          </p:cNvPr>
          <p:cNvSpPr/>
          <p:nvPr/>
        </p:nvSpPr>
        <p:spPr>
          <a:xfrm>
            <a:off x="1589304" y="7721373"/>
            <a:ext cx="1979395" cy="144000"/>
          </a:xfrm>
          <a:prstGeom prst="rect">
            <a:avLst/>
          </a:prstGeom>
          <a:noFill/>
          <a:ln w="28575" cap="flat" cmpd="sng" algn="ctr">
            <a:solidFill>
              <a:srgbClr val="00B05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1" name="Rectangle 10">
            <a:extLst>
              <a:ext uri="{FF2B5EF4-FFF2-40B4-BE49-F238E27FC236}">
                <a16:creationId xmlns:a16="http://schemas.microsoft.com/office/drawing/2014/main" id="{A7F9A19F-E329-41D5-42A2-88D684FE8061}"/>
              </a:ext>
            </a:extLst>
          </p:cNvPr>
          <p:cNvSpPr/>
          <p:nvPr/>
        </p:nvSpPr>
        <p:spPr>
          <a:xfrm>
            <a:off x="1589304" y="8229373"/>
            <a:ext cx="1979395" cy="144000"/>
          </a:xfrm>
          <a:prstGeom prst="rect">
            <a:avLst/>
          </a:prstGeom>
          <a:noFill/>
          <a:ln w="28575" cap="flat" cmpd="sng" algn="ctr">
            <a:solidFill>
              <a:srgbClr val="00B05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2" name="Rectangle 11">
            <a:extLst>
              <a:ext uri="{FF2B5EF4-FFF2-40B4-BE49-F238E27FC236}">
                <a16:creationId xmlns:a16="http://schemas.microsoft.com/office/drawing/2014/main" id="{F7F582BB-622F-0F2C-1B8A-203E0DCF941B}"/>
              </a:ext>
            </a:extLst>
          </p:cNvPr>
          <p:cNvSpPr/>
          <p:nvPr/>
        </p:nvSpPr>
        <p:spPr>
          <a:xfrm>
            <a:off x="306605" y="6877820"/>
            <a:ext cx="5281395" cy="144000"/>
          </a:xfrm>
          <a:prstGeom prst="rect">
            <a:avLst/>
          </a:prstGeom>
          <a:noFill/>
          <a:ln w="28575" cap="flat" cmpd="sng" algn="ctr">
            <a:solidFill>
              <a:srgbClr val="7030A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3" name="Rectangle 12">
            <a:extLst>
              <a:ext uri="{FF2B5EF4-FFF2-40B4-BE49-F238E27FC236}">
                <a16:creationId xmlns:a16="http://schemas.microsoft.com/office/drawing/2014/main" id="{DF8D11C3-4F73-B550-CF90-FA029B54F7E0}"/>
              </a:ext>
            </a:extLst>
          </p:cNvPr>
          <p:cNvSpPr/>
          <p:nvPr/>
        </p:nvSpPr>
        <p:spPr>
          <a:xfrm>
            <a:off x="1589304" y="7389893"/>
            <a:ext cx="1979395" cy="144000"/>
          </a:xfrm>
          <a:prstGeom prst="rect">
            <a:avLst/>
          </a:prstGeom>
          <a:noFill/>
          <a:ln w="28575" cap="flat" cmpd="sng" algn="ctr">
            <a:solidFill>
              <a:srgbClr val="7030A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4" name="Rectangle 13">
            <a:extLst>
              <a:ext uri="{FF2B5EF4-FFF2-40B4-BE49-F238E27FC236}">
                <a16:creationId xmlns:a16="http://schemas.microsoft.com/office/drawing/2014/main" id="{9EEDD922-F96B-3828-A8AE-48ADC9903595}"/>
              </a:ext>
            </a:extLst>
          </p:cNvPr>
          <p:cNvSpPr/>
          <p:nvPr/>
        </p:nvSpPr>
        <p:spPr>
          <a:xfrm>
            <a:off x="1589304" y="7897893"/>
            <a:ext cx="1979395" cy="144000"/>
          </a:xfrm>
          <a:prstGeom prst="rect">
            <a:avLst/>
          </a:prstGeom>
          <a:noFill/>
          <a:ln w="28575" cap="flat" cmpd="sng" algn="ctr">
            <a:solidFill>
              <a:srgbClr val="7030A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5" name="Rectangle 14">
            <a:extLst>
              <a:ext uri="{FF2B5EF4-FFF2-40B4-BE49-F238E27FC236}">
                <a16:creationId xmlns:a16="http://schemas.microsoft.com/office/drawing/2014/main" id="{0B473EE3-E78C-F5A2-66A3-73E5E29F7747}"/>
              </a:ext>
            </a:extLst>
          </p:cNvPr>
          <p:cNvSpPr/>
          <p:nvPr/>
        </p:nvSpPr>
        <p:spPr>
          <a:xfrm>
            <a:off x="1589304" y="8399082"/>
            <a:ext cx="1979395" cy="144000"/>
          </a:xfrm>
          <a:prstGeom prst="rect">
            <a:avLst/>
          </a:prstGeom>
          <a:noFill/>
          <a:ln w="28575" cap="flat" cmpd="sng" algn="ctr">
            <a:solidFill>
              <a:srgbClr val="7030A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6" name="Rectangle 15">
            <a:extLst>
              <a:ext uri="{FF2B5EF4-FFF2-40B4-BE49-F238E27FC236}">
                <a16:creationId xmlns:a16="http://schemas.microsoft.com/office/drawing/2014/main" id="{B34048A6-E48C-EFA3-E861-9E2074C9A6C8}"/>
              </a:ext>
            </a:extLst>
          </p:cNvPr>
          <p:cNvSpPr/>
          <p:nvPr/>
        </p:nvSpPr>
        <p:spPr>
          <a:xfrm>
            <a:off x="1589304" y="7554993"/>
            <a:ext cx="5192823" cy="140671"/>
          </a:xfrm>
          <a:prstGeom prst="rect">
            <a:avLst/>
          </a:prstGeom>
          <a:noFill/>
          <a:ln w="28575" cap="flat" cmpd="sng" algn="ctr">
            <a:solidFill>
              <a:schemeClr val="accent1">
                <a:lumMod val="50000"/>
                <a:lumOff val="50000"/>
              </a:scheme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7" name="Rectangle 16">
            <a:extLst>
              <a:ext uri="{FF2B5EF4-FFF2-40B4-BE49-F238E27FC236}">
                <a16:creationId xmlns:a16="http://schemas.microsoft.com/office/drawing/2014/main" id="{9B1F5E86-BC41-8C57-5116-0834E0AFA67E}"/>
              </a:ext>
            </a:extLst>
          </p:cNvPr>
          <p:cNvSpPr/>
          <p:nvPr/>
        </p:nvSpPr>
        <p:spPr>
          <a:xfrm>
            <a:off x="1589303" y="8063297"/>
            <a:ext cx="5192823" cy="140671"/>
          </a:xfrm>
          <a:prstGeom prst="rect">
            <a:avLst/>
          </a:prstGeom>
          <a:noFill/>
          <a:ln w="28575" cap="flat" cmpd="sng" algn="ctr">
            <a:solidFill>
              <a:schemeClr val="accent1">
                <a:lumMod val="50000"/>
                <a:lumOff val="50000"/>
              </a:scheme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8" name="Rectangle 17">
            <a:extLst>
              <a:ext uri="{FF2B5EF4-FFF2-40B4-BE49-F238E27FC236}">
                <a16:creationId xmlns:a16="http://schemas.microsoft.com/office/drawing/2014/main" id="{E8BC7E34-8214-E000-2E07-75E468066327}"/>
              </a:ext>
            </a:extLst>
          </p:cNvPr>
          <p:cNvSpPr/>
          <p:nvPr/>
        </p:nvSpPr>
        <p:spPr>
          <a:xfrm>
            <a:off x="1589303" y="8570745"/>
            <a:ext cx="5192823" cy="140671"/>
          </a:xfrm>
          <a:prstGeom prst="rect">
            <a:avLst/>
          </a:prstGeom>
          <a:noFill/>
          <a:ln w="28575" cap="flat" cmpd="sng" algn="ctr">
            <a:solidFill>
              <a:schemeClr val="accent1">
                <a:lumMod val="50000"/>
                <a:lumOff val="50000"/>
              </a:scheme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9" name="Rectangle 18">
            <a:extLst>
              <a:ext uri="{FF2B5EF4-FFF2-40B4-BE49-F238E27FC236}">
                <a16:creationId xmlns:a16="http://schemas.microsoft.com/office/drawing/2014/main" id="{37F18358-4A80-2255-DAC3-9AE85C9AC14B}"/>
              </a:ext>
            </a:extLst>
          </p:cNvPr>
          <p:cNvSpPr/>
          <p:nvPr/>
        </p:nvSpPr>
        <p:spPr>
          <a:xfrm>
            <a:off x="306605" y="7059997"/>
            <a:ext cx="6475521" cy="140671"/>
          </a:xfrm>
          <a:prstGeom prst="rect">
            <a:avLst/>
          </a:prstGeom>
          <a:noFill/>
          <a:ln w="28575" cap="flat" cmpd="sng" algn="ctr">
            <a:solidFill>
              <a:schemeClr val="accent1">
                <a:lumMod val="50000"/>
                <a:lumOff val="50000"/>
              </a:scheme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20" name="Rectangle 19">
            <a:extLst>
              <a:ext uri="{FF2B5EF4-FFF2-40B4-BE49-F238E27FC236}">
                <a16:creationId xmlns:a16="http://schemas.microsoft.com/office/drawing/2014/main" id="{E23BA3AE-97DC-F9C1-032C-39D82A8852CD}"/>
              </a:ext>
            </a:extLst>
          </p:cNvPr>
          <p:cNvSpPr/>
          <p:nvPr/>
        </p:nvSpPr>
        <p:spPr>
          <a:xfrm>
            <a:off x="306605" y="7226073"/>
            <a:ext cx="1260000" cy="48381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21" name="TextBox 20">
            <a:extLst>
              <a:ext uri="{FF2B5EF4-FFF2-40B4-BE49-F238E27FC236}">
                <a16:creationId xmlns:a16="http://schemas.microsoft.com/office/drawing/2014/main" id="{3DD4EDDC-BE80-1F23-8F75-F2E1305EEE36}"/>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Service Entry Sheet – Vorlage</a:t>
            </a:r>
          </a:p>
        </p:txBody>
      </p:sp>
    </p:spTree>
    <p:extLst>
      <p:ext uri="{BB962C8B-B14F-4D97-AF65-F5344CB8AC3E}">
        <p14:creationId xmlns:p14="http://schemas.microsoft.com/office/powerpoint/2010/main" val="422838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F0154A-A61B-C00A-7F9D-A66BA4551160}"/>
              </a:ext>
            </a:extLst>
          </p:cNvPr>
          <p:cNvPicPr>
            <a:picLocks noChangeAspect="1"/>
          </p:cNvPicPr>
          <p:nvPr/>
        </p:nvPicPr>
        <p:blipFill>
          <a:blip r:embed="rId2"/>
          <a:stretch>
            <a:fillRect/>
          </a:stretch>
        </p:blipFill>
        <p:spPr>
          <a:xfrm>
            <a:off x="901700" y="4648200"/>
            <a:ext cx="5054600" cy="1719704"/>
          </a:xfrm>
          <a:prstGeom prst="rect">
            <a:avLst/>
          </a:prstGeom>
          <a:ln>
            <a:solidFill>
              <a:srgbClr val="003862"/>
            </a:solidFill>
          </a:ln>
        </p:spPr>
      </p:pic>
      <p:pic>
        <p:nvPicPr>
          <p:cNvPr id="7" name="Picture 6">
            <a:extLst>
              <a:ext uri="{FF2B5EF4-FFF2-40B4-BE49-F238E27FC236}">
                <a16:creationId xmlns:a16="http://schemas.microsoft.com/office/drawing/2014/main" id="{C51D7FAB-671D-3BB0-16E8-1D8141281904}"/>
              </a:ext>
            </a:extLst>
          </p:cNvPr>
          <p:cNvPicPr>
            <a:picLocks noChangeAspect="1"/>
          </p:cNvPicPr>
          <p:nvPr/>
        </p:nvPicPr>
        <p:blipFill>
          <a:blip r:embed="rId3"/>
          <a:stretch>
            <a:fillRect/>
          </a:stretch>
        </p:blipFill>
        <p:spPr>
          <a:xfrm>
            <a:off x="901700" y="7132848"/>
            <a:ext cx="5054600" cy="1609838"/>
          </a:xfrm>
          <a:prstGeom prst="rect">
            <a:avLst/>
          </a:prstGeom>
          <a:ln>
            <a:solidFill>
              <a:srgbClr val="003862"/>
            </a:solidFill>
          </a:ln>
        </p:spPr>
      </p:pic>
      <p:pic>
        <p:nvPicPr>
          <p:cNvPr id="8" name="Picture 7">
            <a:extLst>
              <a:ext uri="{FF2B5EF4-FFF2-40B4-BE49-F238E27FC236}">
                <a16:creationId xmlns:a16="http://schemas.microsoft.com/office/drawing/2014/main" id="{C48DE877-158B-49F4-7FE4-C25A617CDF8A}"/>
              </a:ext>
            </a:extLst>
          </p:cNvPr>
          <p:cNvPicPr>
            <a:picLocks noChangeAspect="1"/>
          </p:cNvPicPr>
          <p:nvPr/>
        </p:nvPicPr>
        <p:blipFill>
          <a:blip r:embed="rId4"/>
          <a:stretch>
            <a:fillRect/>
          </a:stretch>
        </p:blipFill>
        <p:spPr>
          <a:xfrm>
            <a:off x="547227" y="1870245"/>
            <a:ext cx="5633935" cy="2301544"/>
          </a:xfrm>
          <a:prstGeom prst="rect">
            <a:avLst/>
          </a:prstGeom>
          <a:ln w="6350">
            <a:solidFill>
              <a:srgbClr val="003862"/>
            </a:solidFill>
          </a:ln>
        </p:spPr>
      </p:pic>
      <p:sp>
        <p:nvSpPr>
          <p:cNvPr id="9" name="Rectangle 8">
            <a:extLst>
              <a:ext uri="{FF2B5EF4-FFF2-40B4-BE49-F238E27FC236}">
                <a16:creationId xmlns:a16="http://schemas.microsoft.com/office/drawing/2014/main" id="{94B67CFA-D3E0-3AB0-2233-EA78815D23EB}"/>
              </a:ext>
            </a:extLst>
          </p:cNvPr>
          <p:cNvSpPr/>
          <p:nvPr/>
        </p:nvSpPr>
        <p:spPr>
          <a:xfrm>
            <a:off x="848405" y="3350326"/>
            <a:ext cx="1208995" cy="27432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0" name="Oval 9">
            <a:extLst>
              <a:ext uri="{FF2B5EF4-FFF2-40B4-BE49-F238E27FC236}">
                <a16:creationId xmlns:a16="http://schemas.microsoft.com/office/drawing/2014/main" id="{09070C00-20D0-AF5D-48E3-AF86443E7C07}"/>
              </a:ext>
            </a:extLst>
          </p:cNvPr>
          <p:cNvSpPr/>
          <p:nvPr/>
        </p:nvSpPr>
        <p:spPr>
          <a:xfrm>
            <a:off x="676838" y="3168555"/>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200" kern="0" dirty="0">
                <a:solidFill>
                  <a:srgbClr val="003862"/>
                </a:solidFill>
                <a:latin typeface="Arial" panose="020B0604020202020204" pitchFamily="34" charset="0"/>
                <a:cs typeface="Arial" panose="020B0604020202020204" pitchFamily="34" charset="0"/>
              </a:rPr>
              <a:t>7</a:t>
            </a:r>
          </a:p>
        </p:txBody>
      </p:sp>
      <p:sp>
        <p:nvSpPr>
          <p:cNvPr id="11" name="TextBox 10">
            <a:extLst>
              <a:ext uri="{FF2B5EF4-FFF2-40B4-BE49-F238E27FC236}">
                <a16:creationId xmlns:a16="http://schemas.microsoft.com/office/drawing/2014/main" id="{B904731F-AEA9-C7A7-C3C0-589C30EFE485}"/>
              </a:ext>
            </a:extLst>
          </p:cNvPr>
          <p:cNvSpPr txBox="1"/>
          <p:nvPr/>
        </p:nvSpPr>
        <p:spPr>
          <a:xfrm>
            <a:off x="231382" y="1342630"/>
            <a:ext cx="6395235" cy="369332"/>
          </a:xfrm>
          <a:prstGeom prst="rect">
            <a:avLst/>
          </a:prstGeom>
          <a:noFill/>
        </p:spPr>
        <p:txBody>
          <a:bodyPr wrap="square" lIns="0" tIns="0" rIns="0" bIns="0" rtlCol="0">
            <a:spAutoFit/>
          </a:bodyPr>
          <a:lstStyle/>
          <a:p>
            <a:pPr marL="228600" indent="-228600">
              <a:buFont typeface="+mj-lt"/>
              <a:buAutoNum type="arabicPeriod" startAt="7"/>
            </a:pPr>
            <a:r>
              <a:rPr lang="de-DE" sz="1200" dirty="0">
                <a:solidFill>
                  <a:srgbClr val="003862"/>
                </a:solidFill>
                <a:latin typeface="Arial" panose="020B0604020202020204" pitchFamily="34" charset="0"/>
                <a:cs typeface="Arial" panose="020B0604020202020204" pitchFamily="34" charset="0"/>
              </a:rPr>
              <a:t>Sobald Sie die Vorlage fertiggestellt und gespeichert haben, können Sie sie hochladen, indem Sie auf „Choose file“ klicken, Ihre Datei auswählen und auf „Start Upload“ klicken.</a:t>
            </a:r>
          </a:p>
        </p:txBody>
      </p:sp>
      <p:sp>
        <p:nvSpPr>
          <p:cNvPr id="12" name="TextBox 11">
            <a:extLst>
              <a:ext uri="{FF2B5EF4-FFF2-40B4-BE49-F238E27FC236}">
                <a16:creationId xmlns:a16="http://schemas.microsoft.com/office/drawing/2014/main" id="{E1931775-2142-64AC-965B-F40A366A80D7}"/>
              </a:ext>
            </a:extLst>
          </p:cNvPr>
          <p:cNvSpPr txBox="1"/>
          <p:nvPr/>
        </p:nvSpPr>
        <p:spPr>
          <a:xfrm>
            <a:off x="231381" y="4330072"/>
            <a:ext cx="6395235" cy="184666"/>
          </a:xfrm>
          <a:prstGeom prst="rect">
            <a:avLst/>
          </a:prstGeom>
          <a:noFill/>
        </p:spPr>
        <p:txBody>
          <a:bodyPr wrap="square" lIns="0" tIns="0" rIns="0" bIns="0" rtlCol="0">
            <a:spAutoFit/>
          </a:bodyPr>
          <a:lstStyle/>
          <a:p>
            <a:pPr marL="228600" indent="-228600">
              <a:buFont typeface="+mj-lt"/>
              <a:buAutoNum type="arabicPeriod" startAt="8"/>
            </a:pPr>
            <a:r>
              <a:rPr lang="de-DE" sz="1200" dirty="0">
                <a:solidFill>
                  <a:srgbClr val="003862"/>
                </a:solidFill>
                <a:latin typeface="Arial" panose="020B0604020202020204" pitchFamily="34" charset="0"/>
                <a:cs typeface="Arial" panose="020B0604020202020204" pitchFamily="34" charset="0"/>
              </a:rPr>
              <a:t>Coupa zeigt Ihnen den Fortschritt der hochgeladenen Zeilen an.</a:t>
            </a:r>
          </a:p>
        </p:txBody>
      </p:sp>
      <p:sp>
        <p:nvSpPr>
          <p:cNvPr id="13" name="TextBox 12">
            <a:extLst>
              <a:ext uri="{FF2B5EF4-FFF2-40B4-BE49-F238E27FC236}">
                <a16:creationId xmlns:a16="http://schemas.microsoft.com/office/drawing/2014/main" id="{EED8A024-07AA-7203-8960-B5CCDF00159D}"/>
              </a:ext>
            </a:extLst>
          </p:cNvPr>
          <p:cNvSpPr txBox="1"/>
          <p:nvPr/>
        </p:nvSpPr>
        <p:spPr>
          <a:xfrm>
            <a:off x="231380" y="6659741"/>
            <a:ext cx="6395235" cy="369332"/>
          </a:xfrm>
          <a:prstGeom prst="rect">
            <a:avLst/>
          </a:prstGeom>
          <a:noFill/>
        </p:spPr>
        <p:txBody>
          <a:bodyPr wrap="square" lIns="0" tIns="0" rIns="0" bIns="0" rtlCol="0">
            <a:spAutoFit/>
          </a:bodyPr>
          <a:lstStyle/>
          <a:p>
            <a:pPr marL="228600" indent="-228600">
              <a:buFont typeface="+mj-lt"/>
              <a:buAutoNum type="arabicPeriod" startAt="9"/>
            </a:pPr>
            <a:r>
              <a:rPr lang="de-DE" sz="1200" dirty="0">
                <a:solidFill>
                  <a:srgbClr val="003862"/>
                </a:solidFill>
                <a:latin typeface="Arial" panose="020B0604020202020204" pitchFamily="34" charset="0"/>
                <a:cs typeface="Arial" panose="020B0604020202020204" pitchFamily="34" charset="0"/>
              </a:rPr>
              <a:t>Sobald Coupa den Upload abgeschlossen hat, erhalten Sie die untenstehende Meldung und können auf „Done“ klicken.</a:t>
            </a:r>
          </a:p>
        </p:txBody>
      </p:sp>
      <p:sp>
        <p:nvSpPr>
          <p:cNvPr id="14" name="Rectangle 13">
            <a:extLst>
              <a:ext uri="{FF2B5EF4-FFF2-40B4-BE49-F238E27FC236}">
                <a16:creationId xmlns:a16="http://schemas.microsoft.com/office/drawing/2014/main" id="{674ABCC0-D341-F206-1D8F-9892EEC99CAB}"/>
              </a:ext>
            </a:extLst>
          </p:cNvPr>
          <p:cNvSpPr/>
          <p:nvPr/>
        </p:nvSpPr>
        <p:spPr>
          <a:xfrm>
            <a:off x="5067300" y="8463352"/>
            <a:ext cx="444500" cy="25200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de-DE" sz="1400" kern="0">
              <a:solidFill>
                <a:srgbClr val="FFFFFF"/>
              </a:solidFill>
              <a:latin typeface="Arial" panose="020B0604020202020204"/>
            </a:endParaRPr>
          </a:p>
        </p:txBody>
      </p:sp>
      <p:sp>
        <p:nvSpPr>
          <p:cNvPr id="15" name="Oval 14">
            <a:extLst>
              <a:ext uri="{FF2B5EF4-FFF2-40B4-BE49-F238E27FC236}">
                <a16:creationId xmlns:a16="http://schemas.microsoft.com/office/drawing/2014/main" id="{647EC451-277F-91DF-FFB7-88F13EE5FCC9}"/>
              </a:ext>
            </a:extLst>
          </p:cNvPr>
          <p:cNvSpPr/>
          <p:nvPr/>
        </p:nvSpPr>
        <p:spPr>
          <a:xfrm>
            <a:off x="5459730" y="8248410"/>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de-DE" sz="1200" kern="0" dirty="0">
                <a:solidFill>
                  <a:srgbClr val="003862"/>
                </a:solidFill>
                <a:latin typeface="Arial" panose="020B0604020202020204" pitchFamily="34" charset="0"/>
                <a:cs typeface="Arial" panose="020B0604020202020204" pitchFamily="34" charset="0"/>
              </a:rPr>
              <a:t>9</a:t>
            </a:r>
          </a:p>
        </p:txBody>
      </p:sp>
      <p:sp>
        <p:nvSpPr>
          <p:cNvPr id="16" name="TextBox 15">
            <a:extLst>
              <a:ext uri="{FF2B5EF4-FFF2-40B4-BE49-F238E27FC236}">
                <a16:creationId xmlns:a16="http://schemas.microsoft.com/office/drawing/2014/main" id="{47298E4D-1121-6E96-34C6-639C34151F03}"/>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de-DE" sz="1400" b="1" dirty="0">
                <a:solidFill>
                  <a:schemeClr val="bg1"/>
                </a:solidFill>
                <a:latin typeface="Arial" panose="020B0604020202020204" pitchFamily="34" charset="0"/>
                <a:cs typeface="Arial" panose="020B0604020202020204" pitchFamily="34" charset="0"/>
              </a:rPr>
              <a:t>Hochladen der Service Entry Sheet-Vorlage</a:t>
            </a:r>
          </a:p>
        </p:txBody>
      </p:sp>
    </p:spTree>
    <p:extLst>
      <p:ext uri="{BB962C8B-B14F-4D97-AF65-F5344CB8AC3E}">
        <p14:creationId xmlns:p14="http://schemas.microsoft.com/office/powerpoint/2010/main" val="1138866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33EDE6-ECA4-02C9-2EC9-2D5EC1010CC5}"/>
              </a:ext>
            </a:extLst>
          </p:cNvPr>
          <p:cNvSpPr txBox="1"/>
          <p:nvPr/>
        </p:nvSpPr>
        <p:spPr>
          <a:xfrm>
            <a:off x="231382" y="1342630"/>
            <a:ext cx="6395235" cy="369332"/>
          </a:xfrm>
          <a:prstGeom prst="rect">
            <a:avLst/>
          </a:prstGeom>
          <a:noFill/>
        </p:spPr>
        <p:txBody>
          <a:bodyPr wrap="square" lIns="0" tIns="0" rIns="0" bIns="0" rtlCol="0">
            <a:spAutoFit/>
          </a:bodyPr>
          <a:lstStyle/>
          <a:p>
            <a:pPr marL="228600" indent="-228600">
              <a:buFont typeface="+mj-lt"/>
              <a:buAutoNum type="arabicPeriod" startAt="10"/>
            </a:pPr>
            <a:r>
              <a:rPr lang="de-DE" sz="1200" dirty="0">
                <a:solidFill>
                  <a:srgbClr val="003862"/>
                </a:solidFill>
                <a:latin typeface="Arial" panose="020B0604020202020204" pitchFamily="34" charset="0"/>
                <a:cs typeface="Arial" panose="020B0604020202020204" pitchFamily="34" charset="0"/>
              </a:rPr>
              <a:t>Die erfolgreich erstellten Service Entry Sheets sind im Abschnitt „Service Sheets“ Ihres Profils verfügbar.</a:t>
            </a:r>
          </a:p>
        </p:txBody>
      </p:sp>
      <p:pic>
        <p:nvPicPr>
          <p:cNvPr id="4" name="Picture 3">
            <a:extLst>
              <a:ext uri="{FF2B5EF4-FFF2-40B4-BE49-F238E27FC236}">
                <a16:creationId xmlns:a16="http://schemas.microsoft.com/office/drawing/2014/main" id="{0C3CA574-CCAB-683A-D68F-42BDEA5A013C}"/>
              </a:ext>
            </a:extLst>
          </p:cNvPr>
          <p:cNvPicPr>
            <a:picLocks noChangeAspect="1"/>
          </p:cNvPicPr>
          <p:nvPr/>
        </p:nvPicPr>
        <p:blipFill>
          <a:blip r:embed="rId2"/>
          <a:stretch>
            <a:fillRect/>
          </a:stretch>
        </p:blipFill>
        <p:spPr>
          <a:xfrm>
            <a:off x="330200" y="1936439"/>
            <a:ext cx="6414320" cy="2483161"/>
          </a:xfrm>
          <a:prstGeom prst="rect">
            <a:avLst/>
          </a:prstGeom>
          <a:ln>
            <a:solidFill>
              <a:srgbClr val="003862"/>
            </a:solidFill>
          </a:ln>
        </p:spPr>
      </p:pic>
      <p:sp>
        <p:nvSpPr>
          <p:cNvPr id="5" name="TextBox 4">
            <a:extLst>
              <a:ext uri="{FF2B5EF4-FFF2-40B4-BE49-F238E27FC236}">
                <a16:creationId xmlns:a16="http://schemas.microsoft.com/office/drawing/2014/main" id="{DA8CC45B-723A-F605-6B61-A214E35E69B3}"/>
              </a:ext>
            </a:extLst>
          </p:cNvPr>
          <p:cNvSpPr txBox="1"/>
          <p:nvPr/>
        </p:nvSpPr>
        <p:spPr>
          <a:xfrm>
            <a:off x="231381" y="4765797"/>
            <a:ext cx="6395235" cy="1292662"/>
          </a:xfrm>
          <a:prstGeom prst="rect">
            <a:avLst/>
          </a:prstGeom>
          <a:noFill/>
        </p:spPr>
        <p:txBody>
          <a:bodyPr wrap="square" lIns="0" tIns="0" rIns="0" bIns="0" rtlCol="0">
            <a:spAutoFit/>
          </a:bodyPr>
          <a:lstStyle/>
          <a:p>
            <a:r>
              <a:rPr lang="de-DE" sz="1200" dirty="0">
                <a:solidFill>
                  <a:srgbClr val="003862"/>
                </a:solidFill>
                <a:latin typeface="Arial" panose="020B0604020202020204" pitchFamily="34" charset="0"/>
                <a:cs typeface="Arial" panose="020B0604020202020204" pitchFamily="34" charset="0"/>
              </a:rPr>
              <a:t>Best Practices:</a:t>
            </a:r>
          </a:p>
          <a:p>
            <a:endParaRPr lang="de-DE" sz="1200" dirty="0">
              <a:solidFill>
                <a:srgbClr val="00386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200" dirty="0">
                <a:solidFill>
                  <a:srgbClr val="003862"/>
                </a:solidFill>
                <a:latin typeface="Arial" panose="020B0604020202020204" pitchFamily="34" charset="0"/>
                <a:cs typeface="Arial" panose="020B0604020202020204" pitchFamily="34" charset="0"/>
              </a:rPr>
              <a:t>Entfernen Sie alle nicht erforderlichen Spalten, die Sie nicht aktualisieren. Behalten Sie nur die Pflichtfelder und die Felder, die Sie ändern möchten. Das Entfernen überflüssiger Spalten hilft, versehentliche Änderungen zu vermeiden, und beschleunigt den Vorgang.</a:t>
            </a:r>
          </a:p>
          <a:p>
            <a:pPr marL="171450" indent="-171450">
              <a:buFont typeface="Arial" panose="020B0604020202020204" pitchFamily="34" charset="0"/>
              <a:buChar char="•"/>
            </a:pPr>
            <a:r>
              <a:rPr lang="de-DE" sz="1200" dirty="0">
                <a:solidFill>
                  <a:srgbClr val="003862"/>
                </a:solidFill>
                <a:latin typeface="Arial" panose="020B0604020202020204" pitchFamily="34" charset="0"/>
                <a:cs typeface="Arial" panose="020B0604020202020204" pitchFamily="34" charset="0"/>
              </a:rPr>
              <a:t>Überprüfen Sie Ihre CSV-Vorlagendateien nach jedem größeren Coupa-Update. Manchmal ändert Coupa Pflichtfelder oder fügt neue hinzu, um neue </a:t>
            </a:r>
            <a:r>
              <a:rPr lang="de-DE" sz="1200">
                <a:solidFill>
                  <a:srgbClr val="003862"/>
                </a:solidFill>
                <a:latin typeface="Arial" panose="020B0604020202020204" pitchFamily="34" charset="0"/>
                <a:cs typeface="Arial" panose="020B0604020202020204" pitchFamily="34" charset="0"/>
              </a:rPr>
              <a:t>Funktionen zu unterstützen.</a:t>
            </a:r>
            <a:endParaRPr lang="de-DE" sz="120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8608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THUMBNAIL_REFRESH" val="1"/>
  <p:tag name="SECTOMILLISECCONVERTED" val="1"/>
  <p:tag name="MMPROD_NEXTUNIQUEID" val="10010"/>
  <p:tag name="MMPROD_UIDATA" val="&lt;database version=&quot;11.0&quot;&gt;&lt;object type=&quot;1&quot; unique_id=&quot;10001&quot;&gt;&lt;object type=&quot;2&quot; unique_id=&quot;1579349&quot;&gt;&lt;object type=&quot;3&quot; unique_id=&quot;1579350&quot;&gt;&lt;property id=&quot;20148&quot; value=&quot;5&quot;/&gt;&lt;property id=&quot;20300&quot; value=&quot;Slide 1&quot;/&gt;&lt;property id=&quot;20307&quot; value=&quot;280&quot;/&gt;&lt;/object&gt;&lt;object type=&quot;3&quot; unique_id=&quot;1606408&quot;&gt;&lt;property id=&quot;20148&quot; value=&quot;5&quot;/&gt;&lt;property id=&quot;20300&quot; value=&quot;Slide 2&quot;/&gt;&lt;property id=&quot;20307&quot; value=&quot;281&quot;/&gt;&lt;/object&gt;&lt;/object&gt;&lt;object type=&quot;8&quot; unique_id=&quot;1579353&quot;&gt;&lt;/object&gt;&lt;/object&gt;&lt;/database&gt;"/>
  <p:tag name="ARTICULATE_PROJECT_OPEN" val="0"/>
  <p:tag name="ARTICULATE_SLIDE_COUNT" val="6"/>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4.xml><?xml version="1.0" encoding="utf-8"?>
<p:tagLst xmlns:a="http://schemas.openxmlformats.org/drawingml/2006/main" xmlns:r="http://schemas.openxmlformats.org/officeDocument/2006/relationships" xmlns:p="http://schemas.openxmlformats.org/presentationml/2006/main">
  <p:tag name="AS_UNIQUEID" val="2803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7.xml><?xml version="1.0" encoding="utf-8"?>
<p:tagLst xmlns:a="http://schemas.openxmlformats.org/drawingml/2006/main" xmlns:r="http://schemas.openxmlformats.org/officeDocument/2006/relationships" xmlns:p="http://schemas.openxmlformats.org/presentationml/2006/main">
  <p:tag name="AS_UNIQUEID" val="2803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heme/theme1.xml><?xml version="1.0" encoding="utf-8"?>
<a:theme xmlns:a="http://schemas.openxmlformats.org/drawingml/2006/main" name="theme3">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D1E6F3"/>
        </a:accent1>
        <a:accent2>
          <a:srgbClr val="7DC8FF"/>
        </a:accent2>
        <a:accent3>
          <a:srgbClr val="1C9EFF"/>
        </a:accent3>
        <a:accent4>
          <a:srgbClr val="0070C0"/>
        </a:accent4>
        <a:accent5>
          <a:srgbClr val="FF6600"/>
        </a:accent5>
        <a:accent6>
          <a:srgbClr val="808080"/>
        </a:accent6>
        <a:hlink>
          <a:srgbClr val="1C9EFF"/>
        </a:hlink>
        <a:folHlink>
          <a:srgbClr val="007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3" id="{57B494C7-886F-4754-A362-ACC8F1227519}" vid="{FE332A69-C600-45C6-90B2-74B0ACD7A9DB}"/>
    </a:ext>
  </a:extLst>
</a:theme>
</file>

<file path=ppt/theme/theme2.xml><?xml version="1.0" encoding="utf-8"?>
<a:theme xmlns:a="http://schemas.openxmlformats.org/drawingml/2006/main" name="Theme2">
  <a:themeElements>
    <a:clrScheme name="Sasol 1">
      <a:dk1>
        <a:srgbClr val="000000"/>
      </a:dk1>
      <a:lt1>
        <a:srgbClr val="FFFFFF"/>
      </a:lt1>
      <a:dk2>
        <a:srgbClr val="96A7B0"/>
      </a:dk2>
      <a:lt2>
        <a:srgbClr val="D5D7D7"/>
      </a:lt2>
      <a:accent1>
        <a:srgbClr val="04284D"/>
      </a:accent1>
      <a:accent2>
        <a:srgbClr val="007DB6"/>
      </a:accent2>
      <a:accent3>
        <a:srgbClr val="00AEEF"/>
      </a:accent3>
      <a:accent4>
        <a:srgbClr val="92C5EB"/>
      </a:accent4>
      <a:accent5>
        <a:srgbClr val="C3D3DD"/>
      </a:accent5>
      <a:accent6>
        <a:srgbClr val="96D5D2"/>
      </a:accent6>
      <a:hlink>
        <a:srgbClr val="007DB6"/>
      </a:hlink>
      <a:folHlink>
        <a:srgbClr val="6B48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2" id="{E191B1F6-8095-4C95-B664-737EB533E29C}" vid="{55C8CB65-D3CE-4BB0-9258-FEBC0F1194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07B9ACF55B954E8C1A079E7C6635F4" ma:contentTypeVersion="7" ma:contentTypeDescription="Create a new document." ma:contentTypeScope="" ma:versionID="16019c963ed337d23290b6b2e62d85ea">
  <xsd:schema xmlns:xsd="http://www.w3.org/2001/XMLSchema" xmlns:xs="http://www.w3.org/2001/XMLSchema" xmlns:p="http://schemas.microsoft.com/office/2006/metadata/properties" xmlns:ns2="53c7ddbc-a72f-40af-ae57-4f788891c806" targetNamespace="http://schemas.microsoft.com/office/2006/metadata/properties" ma:root="true" ma:fieldsID="3d5e8bdce1a880f4044895ebd73ed465" ns2:_="">
    <xsd:import namespace="53c7ddbc-a72f-40af-ae57-4f788891c80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c7ddbc-a72f-40af-ae57-4f788891c8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2A1AD7-BEEB-418A-A1AC-F3D18B48BC85}">
  <ds:schemaRefs>
    <ds:schemaRef ds:uri="http://schemas.microsoft.com/sharepoint/v3/contenttype/forms"/>
  </ds:schemaRefs>
</ds:datastoreItem>
</file>

<file path=customXml/itemProps2.xml><?xml version="1.0" encoding="utf-8"?>
<ds:datastoreItem xmlns:ds="http://schemas.openxmlformats.org/officeDocument/2006/customXml" ds:itemID="{2C90F612-6A85-4C84-8151-DE67184151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c7ddbc-a72f-40af-ae57-4f788891c8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19C445-6CD6-4CF8-AA1F-1E88AD5CB5C9}">
  <ds:schemaRefs>
    <ds:schemaRef ds:uri="http://schemas.microsoft.com/office/2006/documentManagement/types"/>
    <ds:schemaRef ds:uri="http://purl.org/dc/terms/"/>
    <ds:schemaRef ds:uri="http://www.w3.org/XML/1998/namespace"/>
    <ds:schemaRef ds:uri="http://schemas.openxmlformats.org/package/2006/metadata/core-properties"/>
    <ds:schemaRef ds:uri="b519fcea-2696-4120-88f3-1d557b21f616"/>
    <ds:schemaRef ds:uri="http://schemas.microsoft.com/office/2006/metadata/properties"/>
    <ds:schemaRef ds:uri="http://purl.org/dc/dcmitype/"/>
    <ds:schemaRef ds:uri="http://purl.org/dc/elements/1.1/"/>
    <ds:schemaRef ds:uri="http://schemas.microsoft.com/office/infopath/2007/PartnerControls"/>
    <ds:schemaRef ds:uri="9475751b-d994-4f7b-b8a1-0af53d2cb8c9"/>
    <ds:schemaRef ds:uri="036a428d-ebb9-4a14-9aaa-74e8164c8712"/>
  </ds:schemaRefs>
</ds:datastoreItem>
</file>

<file path=docMetadata/LabelInfo.xml><?xml version="1.0" encoding="utf-8"?>
<clbl:labelList xmlns:clbl="http://schemas.microsoft.com/office/2020/mipLabelMetadata">
  <clbl:label id="{3d2c89c4-4762-4441-8185-505beedaf7af}" enabled="0" method="" siteId="{3d2c89c4-4762-4441-8185-505beedaf7af}" removed="1"/>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844</Words>
  <Application>Microsoft Office PowerPoint</Application>
  <PresentationFormat>Letter Paper (8.5x11 in)</PresentationFormat>
  <Paragraphs>135</Paragraphs>
  <Slides>7</Slides>
  <Notes>4</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7</vt:i4>
      </vt:variant>
    </vt:vector>
  </HeadingPairs>
  <TitlesOfParts>
    <vt:vector size="12" baseType="lpstr">
      <vt:lpstr>Arial</vt:lpstr>
      <vt:lpstr>Calibri</vt:lpstr>
      <vt:lpstr>theme3</vt:lpstr>
      <vt:lpstr>Theme2</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2014-11-18T16:31:50Z</dcterms:created>
  <dcterms:modified xsi:type="dcterms:W3CDTF">2026-07-15T09:16:01Z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Method">
    <vt:lpwstr>Standard</vt:lpwstr>
  </property>
  <property fmtid="{D5CDD505-2E9C-101B-9397-08002B2CF9AE}" pid="4" name="MSIP_Label_ea60d57e-af5b-4752-ac57-3e4f28ca11dc_Name">
    <vt:lpwstr>ea60d57e-af5b-4752-ac57-3e4f28ca11dc</vt:lpwstr>
  </property>
  <property fmtid="{D5CDD505-2E9C-101B-9397-08002B2CF9AE}" pid="5" name="MSIP_Label_ea60d57e-af5b-4752-ac57-3e4f28ca11dc_SiteId">
    <vt:lpwstr>36da45f1-dd2c-4d1f-af13-5abe46b99921</vt:lpwstr>
  </property>
  <property fmtid="{D5CDD505-2E9C-101B-9397-08002B2CF9AE}" pid="6" name="MSIP_Label_ea60d57e-af5b-4752-ac57-3e4f28ca11dc_ContentBits">
    <vt:lpwstr>0</vt:lpwstr>
  </property>
  <property fmtid="{D5CDD505-2E9C-101B-9397-08002B2CF9AE}" pid="7" name="ContentTypeId">
    <vt:lpwstr>0x0101005D07B9ACF55B954E8C1A079E7C6635F4</vt:lpwstr>
  </property>
  <property fmtid="{D5CDD505-2E9C-101B-9397-08002B2CF9AE}" pid="8" name="MediaServiceImageTags">
    <vt:lpwstr/>
  </property>
  <property fmtid="{D5CDD505-2E9C-101B-9397-08002B2CF9AE}" pid="9" name="TaxCase">
    <vt:lpwstr/>
  </property>
  <property fmtid="{D5CDD505-2E9C-101B-9397-08002B2CF9AE}" pid="10" name="Order">
    <vt:r8>40424200</vt:r8>
  </property>
  <property fmtid="{D5CDD505-2E9C-101B-9397-08002B2CF9AE}" pid="11" name="IncludeInSearch">
    <vt:bool>false</vt:bool>
  </property>
  <property fmtid="{D5CDD505-2E9C-101B-9397-08002B2CF9AE}" pid="12" name="AllowedSecurityGroupT">
    <vt:lpwstr/>
  </property>
  <property fmtid="{D5CDD505-2E9C-101B-9397-08002B2CF9AE}" pid="13" name="Tax Entity">
    <vt:lpwstr/>
  </property>
  <property fmtid="{D5CDD505-2E9C-101B-9397-08002B2CF9AE}" pid="14" name="DocumentSetDescription">
    <vt:lpwstr/>
  </property>
  <property fmtid="{D5CDD505-2E9C-101B-9397-08002B2CF9AE}" pid="15" name="_dlc_DocIdPersistId">
    <vt:bool>false</vt:bool>
  </property>
  <property fmtid="{D5CDD505-2E9C-101B-9397-08002B2CF9AE}" pid="16" name="b205268b00054b168d473f2c9299ca3f">
    <vt:lpwstr/>
  </property>
  <property fmtid="{D5CDD505-2E9C-101B-9397-08002B2CF9AE}" pid="17" name="KAMDisplayFormUrl">
    <vt:lpwstr/>
  </property>
  <property fmtid="{D5CDD505-2E9C-101B-9397-08002B2CF9AE}" pid="18" name="Global Internal Service">
    <vt:lpwstr/>
  </property>
  <property fmtid="{D5CDD505-2E9C-101B-9397-08002B2CF9AE}" pid="19" name="ContactDPNSearchTxt">
    <vt:lpwstr/>
  </property>
  <property fmtid="{D5CDD505-2E9C-101B-9397-08002B2CF9AE}" pid="20" name="_dlc_DocId">
    <vt:lpwstr/>
  </property>
  <property fmtid="{D5CDD505-2E9C-101B-9397-08002B2CF9AE}" pid="21" name="DeloitteCommunity">
    <vt:lpwstr/>
  </property>
  <property fmtid="{D5CDD505-2E9C-101B-9397-08002B2CF9AE}" pid="22" name="PublishingNotes">
    <vt:lpwstr/>
  </property>
  <property fmtid="{D5CDD505-2E9C-101B-9397-08002B2CF9AE}" pid="23" name="ContentManager">
    <vt:lpwstr/>
  </property>
  <property fmtid="{D5CDD505-2E9C-101B-9397-08002B2CF9AE}" pid="24" name="m_BusinessAreaText">
    <vt:lpwstr/>
  </property>
  <property fmtid="{D5CDD505-2E9C-101B-9397-08002B2CF9AE}" pid="25" name="_dlc_DocIdUrl">
    <vt:lpwstr/>
  </property>
  <property fmtid="{D5CDD505-2E9C-101B-9397-08002B2CF9AE}" pid="26" name="Primary Global Indust">
    <vt:lpwstr/>
  </property>
  <property fmtid="{D5CDD505-2E9C-101B-9397-08002B2CF9AE}" pid="27" name="ContentPublisher">
    <vt:lpwstr/>
  </property>
  <property fmtid="{D5CDD505-2E9C-101B-9397-08002B2CF9AE}" pid="28" name="MSIP_Label_ea60d57e-af5b-4752-ac57-3e4f28ca11dc_ActionId">
    <vt:lpwstr>35830581-1f97-4bf2-bc51-37dffc44b460</vt:lpwstr>
  </property>
  <property fmtid="{D5CDD505-2E9C-101B-9397-08002B2CF9AE}" pid="29" name="Local Internal Service">
    <vt:lpwstr/>
  </property>
  <property fmtid="{D5CDD505-2E9C-101B-9397-08002B2CF9AE}" pid="30" name="m_LastModifiedBy">
    <vt:lpwstr/>
  </property>
  <property fmtid="{D5CDD505-2E9C-101B-9397-08002B2CF9AE}" pid="31" name="odf318f5c2004e70867d193ade101e23">
    <vt:lpwstr/>
  </property>
  <property fmtid="{D5CDD505-2E9C-101B-9397-08002B2CF9AE}" pid="32" name="Method_x0020_Document_x0020_Type">
    <vt:lpwstr/>
  </property>
  <property fmtid="{D5CDD505-2E9C-101B-9397-08002B2CF9AE}" pid="33" name="Business IssuesTaxHTField">
    <vt:lpwstr/>
  </property>
  <property fmtid="{D5CDD505-2E9C-101B-9397-08002B2CF9AE}" pid="34" name="QAResource">
    <vt:lpwstr/>
  </property>
  <property fmtid="{D5CDD505-2E9C-101B-9397-08002B2CF9AE}" pid="35" name="Method Document">
    <vt:lpwstr/>
  </property>
  <property fmtid="{D5CDD505-2E9C-101B-9397-08002B2CF9AE}" pid="36" name="Primary Local Indust">
    <vt:lpwstr/>
  </property>
  <property fmtid="{D5CDD505-2E9C-101B-9397-08002B2CF9AE}" pid="37" name="Applicable Geography">
    <vt:lpwstr>375;#Global|f12aef73-b423-4016-a43f-15722d3a0a5e</vt:lpwstr>
  </property>
  <property fmtid="{D5CDD505-2E9C-101B-9397-08002B2CF9AE}" pid="38" name="Badge">
    <vt:lpwstr/>
  </property>
  <property fmtid="{D5CDD505-2E9C-101B-9397-08002B2CF9AE}" pid="39" name="m553fc83c9f3478f9e79d248cf4f343f">
    <vt:lpwstr/>
  </property>
  <property fmtid="{D5CDD505-2E9C-101B-9397-08002B2CF9AE}" pid="40" name="Status">
    <vt:lpwstr/>
  </property>
  <property fmtid="{D5CDD505-2E9C-101B-9397-08002B2CF9AE}" pid="41" name="MSIP_Label_ea60d57e-af5b-4752-ac57-3e4f28ca11dc_SetDate">
    <vt:lpwstr>2024-07-05T13:13:30Z</vt:lpwstr>
  </property>
  <property fmtid="{D5CDD505-2E9C-101B-9397-08002B2CF9AE}" pid="42" name="gf661b68b929437daba08b54bbabff36">
    <vt:lpwstr/>
  </property>
  <property fmtid="{D5CDD505-2E9C-101B-9397-08002B2CF9AE}" pid="43" name="ClassificationTaxHTField0">
    <vt:lpwstr/>
  </property>
  <property fmtid="{D5CDD505-2E9C-101B-9397-08002B2CF9AE}" pid="44" name="Method Discipline">
    <vt:lpwstr/>
  </property>
  <property fmtid="{D5CDD505-2E9C-101B-9397-08002B2CF9AE}" pid="45" name="Method Document Type">
    <vt:lpwstr/>
  </property>
  <property fmtid="{D5CDD505-2E9C-101B-9397-08002B2CF9AE}" pid="46" name="Contributor_x0020_Geography">
    <vt:lpwstr/>
  </property>
  <property fmtid="{D5CDD505-2E9C-101B-9397-08002B2CF9AE}" pid="47" name="oab0afb743884474a6cbf2d3b310bd05">
    <vt:lpwstr/>
  </property>
  <property fmtid="{D5CDD505-2E9C-101B-9397-08002B2CF9AE}" pid="48" name="Qualification">
    <vt:lpwstr/>
  </property>
  <property fmtid="{D5CDD505-2E9C-101B-9397-08002B2CF9AE}" pid="49" name="Primary Global Client">
    <vt:lpwstr>1406;#Consulting:Human Capital:Organization Transformation and Talent:Learning Solutions|bfa87dd3-ed43-4b6f-910b-62f487ea2ae3</vt:lpwstr>
  </property>
  <property fmtid="{D5CDD505-2E9C-101B-9397-08002B2CF9AE}" pid="50" name="b0201f3937364d799930ae17e15a01ce">
    <vt:lpwstr/>
  </property>
  <property fmtid="{D5CDD505-2E9C-101B-9397-08002B2CF9AE}" pid="51" name="URL">
    <vt:lpwstr/>
  </property>
  <property fmtid="{D5CDD505-2E9C-101B-9397-08002B2CF9AE}" pid="52" name="System Source">
    <vt:lpwstr/>
  </property>
  <property fmtid="{D5CDD505-2E9C-101B-9397-08002B2CF9AE}" pid="53" name="_docset_NoMedatataSyncRequired">
    <vt:lpwstr>False</vt:lpwstr>
  </property>
  <property fmtid="{D5CDD505-2E9C-101B-9397-08002B2CF9AE}" pid="54" name="m_SourceID">
    <vt:lpwstr/>
  </property>
  <property fmtid="{D5CDD505-2E9C-101B-9397-08002B2CF9AE}" pid="55" name="Geography of Origin">
    <vt:lpwstr>10964;#Americas (Region):Americas:United States (MF):United States|8cb0099f-1dbf-4b3c-9b7f-d98051a79fa3</vt:lpwstr>
  </property>
  <property fmtid="{D5CDD505-2E9C-101B-9397-08002B2CF9AE}" pid="56" name="Targeted Audience">
    <vt:lpwstr/>
  </property>
  <property fmtid="{D5CDD505-2E9C-101B-9397-08002B2CF9AE}" pid="57" name="External_Organization">
    <vt:lpwstr/>
  </property>
  <property fmtid="{D5CDD505-2E9C-101B-9397-08002B2CF9AE}" pid="58" name="TextKeyword">
    <vt:lpwstr/>
  </property>
  <property fmtid="{D5CDD505-2E9C-101B-9397-08002B2CF9AE}" pid="59" name="Tax Specialty Area">
    <vt:lpwstr/>
  </property>
  <property fmtid="{D5CDD505-2E9C-101B-9397-08002B2CF9AE}" pid="60" name="_dlc_Exempt">
    <vt:bool>false</vt:bool>
  </property>
  <property fmtid="{D5CDD505-2E9C-101B-9397-08002B2CF9AE}" pid="61" name="General Business Topic">
    <vt:lpwstr/>
  </property>
  <property fmtid="{D5CDD505-2E9C-101B-9397-08002B2CF9AE}" pid="62" name="Primary Local Client">
    <vt:lpwstr>11791;#United States:Consulting:Human Capital:Organization Transformation and Talent(US):Learning Solutions|e75827e5-2166-474f-a2ae-c102e0acb13c</vt:lpwstr>
  </property>
  <property fmtid="{D5CDD505-2E9C-101B-9397-08002B2CF9AE}" pid="63" name="KAMThumbnail">
    <vt:lpwstr/>
  </property>
  <property fmtid="{D5CDD505-2E9C-101B-9397-08002B2CF9AE}" pid="64" name="Classification">
    <vt:lpwstr/>
  </property>
  <property fmtid="{D5CDD505-2E9C-101B-9397-08002B2CF9AE}" pid="65" name="RedirectNewWindow">
    <vt:bool>false</vt:bool>
  </property>
  <property fmtid="{D5CDD505-2E9C-101B-9397-08002B2CF9AE}" pid="66" name="n78ca540bead4842bdca414d7557030f">
    <vt:lpwstr/>
  </property>
  <property fmtid="{D5CDD505-2E9C-101B-9397-08002B2CF9AE}" pid="67" name="g72f13cd53d8431d9a1ddb0a8e5a57bc">
    <vt:lpwstr/>
  </property>
  <property fmtid="{D5CDD505-2E9C-101B-9397-08002B2CF9AE}" pid="68" name="System SourceTaxHTField0">
    <vt:lpwstr/>
  </property>
  <property fmtid="{D5CDD505-2E9C-101B-9397-08002B2CF9AE}" pid="69" name="Secondary Local Clie">
    <vt:lpwstr/>
  </property>
  <property fmtid="{D5CDD505-2E9C-101B-9397-08002B2CF9AE}" pid="70" name="Secondary Global Clie">
    <vt:lpwstr/>
  </property>
  <property fmtid="{D5CDD505-2E9C-101B-9397-08002B2CF9AE}" pid="71" name="Qualification Text">
    <vt:lpwstr/>
  </property>
  <property fmtid="{D5CDD505-2E9C-101B-9397-08002B2CF9AE}" pid="72" name="Business Issues">
    <vt:lpwstr/>
  </property>
  <property fmtid="{D5CDD505-2E9C-101B-9397-08002B2CF9AE}" pid="73" name="fd6bbc6c2e4940e0b736c9655d0b1c67">
    <vt:lpwstr/>
  </property>
  <property fmtid="{D5CDD505-2E9C-101B-9397-08002B2CF9AE}" pid="74" name="PublishedDocumentURL">
    <vt:lpwstr/>
  </property>
  <property fmtid="{D5CDD505-2E9C-101B-9397-08002B2CF9AE}" pid="75" name="OriginalId">
    <vt:lpwstr/>
  </property>
  <property fmtid="{D5CDD505-2E9C-101B-9397-08002B2CF9AE}" pid="76" name="Tax Jurisdiction">
    <vt:lpwstr/>
  </property>
  <property fmtid="{D5CDD505-2E9C-101B-9397-08002B2CF9AE}" pid="77" name="IPCO Designation">
    <vt:lpwstr>477;#May be edited, used internally or to perform client engagements, and disclosed to third parties on a limited basis (Category C)|025f40cd-f55a-4ddf-b652-e7ea1ca486ca</vt:lpwstr>
  </property>
  <property fmtid="{D5CDD505-2E9C-101B-9397-08002B2CF9AE}" pid="78" name="Contacts">
    <vt:lpwstr/>
  </property>
  <property fmtid="{D5CDD505-2E9C-101B-9397-08002B2CF9AE}" pid="79" name="TaxCode">
    <vt:lpwstr/>
  </property>
  <property fmtid="{D5CDD505-2E9C-101B-9397-08002B2CF9AE}" pid="80" name="Global Content Type">
    <vt:lpwstr>436;#Sales and Marketing:Promotional Materials|77fa53fe-8a43-424b-9694-62be94981548</vt:lpwstr>
  </property>
  <property fmtid="{D5CDD505-2E9C-101B-9397-08002B2CF9AE}" pid="81" name="c1e1756b05e942aa8382e8ad470dc923">
    <vt:lpwstr/>
  </property>
  <property fmtid="{D5CDD505-2E9C-101B-9397-08002B2CF9AE}" pid="82" name="ArticulateGUID">
    <vt:lpwstr>DC6731E3-C566-4CE5-B838-3EE641B4C6C2</vt:lpwstr>
  </property>
  <property fmtid="{D5CDD505-2E9C-101B-9397-08002B2CF9AE}" pid="83" name="f728aa9b7f954afcaec8cf5ce49c0187">
    <vt:lpwstr/>
  </property>
  <property fmtid="{D5CDD505-2E9C-101B-9397-08002B2CF9AE}" pid="84" name="OriginalDocumentURL">
    <vt:lpwstr/>
  </property>
  <property fmtid="{D5CDD505-2E9C-101B-9397-08002B2CF9AE}" pid="85" name="Publishing Owning Te">
    <vt:lpwstr>16;#Consulting|7434a3af-136e-42a8-bb53-fcc906dbc283</vt:lpwstr>
  </property>
  <property fmtid="{D5CDD505-2E9C-101B-9397-08002B2CF9AE}" pid="86" name="Disclaimer">
    <vt:lpwstr/>
  </property>
  <property fmtid="{D5CDD505-2E9C-101B-9397-08002B2CF9AE}" pid="87" name="TaxRegulation">
    <vt:lpwstr/>
  </property>
  <property fmtid="{D5CDD505-2E9C-101B-9397-08002B2CF9AE}" pid="88" name="RelatedLinksNotes">
    <vt:lpwstr/>
  </property>
  <property fmtid="{D5CDD505-2E9C-101B-9397-08002B2CF9AE}" pid="89" name="ArchivalDocumentURL">
    <vt:lpwstr/>
  </property>
  <property fmtid="{D5CDD505-2E9C-101B-9397-08002B2CF9AE}" pid="90" name="Publishing Owning Te0">
    <vt:lpwstr>Consulting|7434a3af-136e-42a8-bb53-fcc906dbc283</vt:lpwstr>
  </property>
  <property fmtid="{D5CDD505-2E9C-101B-9397-08002B2CF9AE}" pid="91" name="_dlc_DocIdItemGuid">
    <vt:lpwstr>db804934-d9da-44fd-97b0-f47385b07d8b</vt:lpwstr>
  </property>
  <property fmtid="{D5CDD505-2E9C-101B-9397-08002B2CF9AE}" pid="92" name="AuthorDPNSearchTxt">
    <vt:lpwstr/>
  </property>
  <property fmtid="{D5CDD505-2E9C-101B-9397-08002B2CF9AE}" pid="93" name="Deloitte Method Task">
    <vt:lpwstr/>
  </property>
  <property fmtid="{D5CDD505-2E9C-101B-9397-08002B2CF9AE}" pid="94" name="e7ca0883df3147c8a1187500dc55843a">
    <vt:lpwstr/>
  </property>
  <property fmtid="{D5CDD505-2E9C-101B-9397-08002B2CF9AE}" pid="95" name="Local Content Type">
    <vt:lpwstr>482;#United States:Sales and Marketing Materials:Promotional Materials|abfc43d2-1487-4e59-8219-3576510c3630</vt:lpwstr>
  </property>
  <property fmtid="{D5CDD505-2E9C-101B-9397-08002B2CF9AE}" pid="96" name="ApproverComments">
    <vt:lpwstr/>
  </property>
  <property fmtid="{D5CDD505-2E9C-101B-9397-08002B2CF9AE}" pid="97" name="ItemRetentionFormula">
    <vt:lpwstr/>
  </property>
  <property fmtid="{D5CDD505-2E9C-101B-9397-08002B2CF9AE}" pid="98" name="ArticulatePath">
    <vt:lpwstr>Quick Reference Guide Template 150629 v0 2</vt:lpwstr>
  </property>
  <property fmtid="{D5CDD505-2E9C-101B-9397-08002B2CF9AE}" pid="99" name="RedirectAttachment">
    <vt:bool>false</vt:bool>
  </property>
  <property fmtid="{D5CDD505-2E9C-101B-9397-08002B2CF9AE}" pid="100" name="Deloitte Tool">
    <vt:lpwstr/>
  </property>
  <property fmtid="{D5CDD505-2E9C-101B-9397-08002B2CF9AE}" pid="101" name="ContributorDPNSearchTxt">
    <vt:lpwstr/>
  </property>
  <property fmtid="{D5CDD505-2E9C-101B-9397-08002B2CF9AE}" pid="102" name="Contributor Geography">
    <vt:lpwstr/>
  </property>
  <property fmtid="{D5CDD505-2E9C-101B-9397-08002B2CF9AE}" pid="103" name="c9de60e3e90d439b9f2e9ff9e9bb3430">
    <vt:lpwstr/>
  </property>
  <property fmtid="{D5CDD505-2E9C-101B-9397-08002B2CF9AE}" pid="104" name="QualID">
    <vt:lpwstr/>
  </property>
  <property fmtid="{D5CDD505-2E9C-101B-9397-08002B2CF9AE}" pid="105" name="Method_x0020_Document">
    <vt:lpwstr/>
  </property>
  <property fmtid="{D5CDD505-2E9C-101B-9397-08002B2CF9AE}" pid="106" name="WorkingDocumentURL">
    <vt:lpwstr/>
  </property>
  <property fmtid="{D5CDD505-2E9C-101B-9397-08002B2CF9AE}" pid="107" name="g90a876a54e747069fde5360881b9933">
    <vt:lpwstr/>
  </property>
  <property fmtid="{D5CDD505-2E9C-101B-9397-08002B2CF9AE}" pid="108" name="_dlc_policyId">
    <vt:lpwstr/>
  </property>
  <property fmtid="{D5CDD505-2E9C-101B-9397-08002B2CF9AE}" pid="109" name="ContentApprover">
    <vt:lpwstr/>
  </property>
  <property fmtid="{D5CDD505-2E9C-101B-9397-08002B2CF9AE}" pid="110" name="Redirect URL">
    <vt:lpwstr/>
  </property>
  <property fmtid="{D5CDD505-2E9C-101B-9397-08002B2CF9AE}" pid="111" name="Secondary Local Indu">
    <vt:lpwstr/>
  </property>
  <property fmtid="{D5CDD505-2E9C-101B-9397-08002B2CF9AE}" pid="112" name="KAM Language">
    <vt:lpwstr>1;#English|b169a262-1aaa-4ccb-9acf-78a36c1d9bab</vt:lpwstr>
  </property>
  <property fmtid="{D5CDD505-2E9C-101B-9397-08002B2CF9AE}" pid="113" name="Secondary Global Indu">
    <vt:lpwstr/>
  </property>
</Properties>
</file>