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1"/>
  </p:notesMasterIdLst>
  <p:handoutMasterIdLst>
    <p:handoutMasterId r:id="rId12"/>
  </p:handoutMasterIdLst>
  <p:sldIdLst>
    <p:sldId id="331" r:id="rId6"/>
    <p:sldId id="343" r:id="rId7"/>
    <p:sldId id="348" r:id="rId8"/>
    <p:sldId id="349" r:id="rId9"/>
    <p:sldId id="350" r:id="rId10"/>
  </p:sldIdLst>
  <p:sldSz cx="6858000" cy="9144000" type="letter"/>
  <p:notesSz cx="6797675" cy="9928225"/>
  <p:custDataLst>
    <p:tags r:id="rId13"/>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49"/>
            <p14:sldId id="350"/>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varScale="1">
        <p:scale>
          <a:sx n="86" d="100"/>
          <a:sy n="86" d="100"/>
        </p:scale>
        <p:origin x="3032" y="200"/>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6/19/26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6/19/26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85700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5</a:t>
            </a:fld>
            <a:endParaRPr lang="en-US"/>
          </a:p>
        </p:txBody>
      </p:sp>
    </p:spTree>
    <p:extLst>
      <p:ext uri="{BB962C8B-B14F-4D97-AF65-F5344CB8AC3E}">
        <p14:creationId xmlns:p14="http://schemas.microsoft.com/office/powerpoint/2010/main" val="153791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39094B-B676-1367-1B68-5D629BFA2526}"/>
              </a:ext>
            </a:extLst>
          </p:cNvPr>
          <p:cNvSpPr/>
          <p:nvPr/>
        </p:nvSpPr>
        <p:spPr>
          <a:xfrm>
            <a:off x="215571" y="2657584"/>
            <a:ext cx="6493221" cy="389337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it-IT" sz="1100" dirty="0">
                <a:solidFill>
                  <a:srgbClr val="003862"/>
                </a:solidFill>
              </a:rPr>
              <a:t>Accedi al CSP e fai clic sulla scheda </a:t>
            </a:r>
            <a:r>
              <a:rPr lang="it-IT" sz="1100" b="1" dirty="0">
                <a:solidFill>
                  <a:srgbClr val="003862"/>
                </a:solidFill>
              </a:rPr>
              <a:t>Orders</a:t>
            </a:r>
            <a:r>
              <a:rPr lang="it-IT" sz="1100" dirty="0">
                <a:solidFill>
                  <a:srgbClr val="003862"/>
                </a:solidFill>
              </a:rPr>
              <a:t> nella schermata iniziale.</a:t>
            </a: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2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it-IT" sz="1100" dirty="0">
                <a:solidFill>
                  <a:srgbClr val="003862"/>
                </a:solidFill>
              </a:rPr>
              <a:t>Usa il campo di ricerca per inserire il numero dell'ordine d'acquisto.</a:t>
            </a:r>
          </a:p>
          <a:p>
            <a:pPr marL="228600" lvl="0" indent="-228600" defTabSz="524671">
              <a:lnSpc>
                <a:spcPct val="150000"/>
              </a:lnSpc>
              <a:spcAft>
                <a:spcPts val="600"/>
              </a:spcAft>
              <a:buClr>
                <a:srgbClr val="003862"/>
              </a:buClr>
              <a:buFont typeface="+mj-lt"/>
              <a:buAutoNum type="arabicPeriod"/>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Lo scopo di questo documento è fornire una panoramica della creazione di un Service Entry Sheet nel Coupa Supplier Portal.</a:t>
            </a: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36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1064830" y="1382600"/>
            <a:ext cx="5624121" cy="861774"/>
          </a:xfrm>
          <a:prstGeom prst="rect">
            <a:avLst/>
          </a:prstGeom>
          <a:noFill/>
        </p:spPr>
        <p:txBody>
          <a:bodyPr wrap="square">
            <a:spAutoFit/>
          </a:bodyPr>
          <a:lstStyle/>
          <a:p>
            <a:r>
              <a:rPr lang="it-IT" sz="1400" b="1" dirty="0">
                <a:solidFill>
                  <a:srgbClr val="003862"/>
                </a:solidFill>
                <a:latin typeface="Arial" panose="020B0604020202020204" pitchFamily="34" charset="0"/>
                <a:cs typeface="Arial" panose="020B0604020202020204" pitchFamily="34" charset="0"/>
              </a:rPr>
              <a:t>Nota:</a:t>
            </a:r>
          </a:p>
          <a:p>
            <a:r>
              <a:rPr lang="it-IT" sz="1200" dirty="0">
                <a:solidFill>
                  <a:srgbClr val="003862"/>
                </a:solidFill>
                <a:latin typeface="Arial" panose="020B0604020202020204" pitchFamily="34" charset="0"/>
                <a:cs typeface="Arial" panose="020B0604020202020204" pitchFamily="34" charset="0"/>
              </a:rPr>
              <a:t>I dati utilizzati in questa Quick Reference Guide hanno esclusivamente scopo didattico. Quando lavori nel sistema reale, utilizza i dati specifici della transazione che stai eseguendo.</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4"/>
          <a:stretch>
            <a:fillRect/>
          </a:stretch>
        </p:blipFill>
        <p:spPr>
          <a:xfrm>
            <a:off x="343741" y="1430609"/>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978" y="2965361"/>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2166306" y="3495534"/>
            <a:ext cx="276793" cy="1528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1964854" y="3322999"/>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a:t>
            </a:r>
          </a:p>
        </p:txBody>
      </p:sp>
      <p:pic>
        <p:nvPicPr>
          <p:cNvPr id="18" name="Picture 17">
            <a:extLst>
              <a:ext uri="{FF2B5EF4-FFF2-40B4-BE49-F238E27FC236}">
                <a16:creationId xmlns:a16="http://schemas.microsoft.com/office/drawing/2014/main" id="{FB683596-02DA-86D7-6834-6BA3CEA87C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174" y="6019010"/>
            <a:ext cx="4804848" cy="2706057"/>
          </a:xfrm>
          <a:prstGeom prst="rect">
            <a:avLst/>
          </a:prstGeom>
          <a:noFill/>
          <a:ln w="12700">
            <a:solidFill>
              <a:srgbClr val="003862"/>
            </a:solidFill>
          </a:ln>
        </p:spPr>
      </p:pic>
      <p:sp>
        <p:nvSpPr>
          <p:cNvPr id="20" name="Rectangle 19">
            <a:extLst>
              <a:ext uri="{FF2B5EF4-FFF2-40B4-BE49-F238E27FC236}">
                <a16:creationId xmlns:a16="http://schemas.microsoft.com/office/drawing/2014/main" id="{CE677B06-F3FF-6F27-A8FA-0889EDC86581}"/>
              </a:ext>
            </a:extLst>
          </p:cNvPr>
          <p:cNvSpPr/>
          <p:nvPr/>
        </p:nvSpPr>
        <p:spPr>
          <a:xfrm>
            <a:off x="4344409" y="7775351"/>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4101682" y="7615146"/>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37339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Accedere al CSP e individuare l'ordine d'acquisto</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it-IT" sz="1100" dirty="0">
                <a:solidFill>
                  <a:srgbClr val="003862"/>
                </a:solidFill>
              </a:rPr>
              <a:t>Fai clic sull'icona di ricerca per eseguire la ricerca.</a:t>
            </a: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r>
              <a:rPr lang="it-IT" sz="1100" dirty="0">
                <a:solidFill>
                  <a:srgbClr val="003862"/>
                </a:solidFill>
              </a:rPr>
              <a:t>Si apre una bozza di Service Entry Sheet. Fai clic sull'icona </a:t>
            </a:r>
            <a:r>
              <a:rPr lang="it-IT" sz="1100" b="1" dirty="0">
                <a:solidFill>
                  <a:srgbClr val="003862"/>
                </a:solidFill>
              </a:rPr>
              <a:t>Calendar</a:t>
            </a:r>
            <a:r>
              <a:rPr lang="it-IT" sz="1100" dirty="0">
                <a:solidFill>
                  <a:srgbClr val="003862"/>
                </a:solidFill>
              </a:rPr>
              <a:t> per selezionare la </a:t>
            </a:r>
            <a:r>
              <a:rPr lang="it-IT" sz="1100" b="1" dirty="0">
                <a:solidFill>
                  <a:srgbClr val="003862"/>
                </a:solidFill>
              </a:rPr>
              <a:t>Completion Date</a:t>
            </a:r>
            <a:r>
              <a:rPr lang="it-IT" sz="1100" dirty="0">
                <a:solidFill>
                  <a:srgbClr val="003862"/>
                </a:solidFill>
              </a:rPr>
              <a:t>.</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Accedere al CSP e individuare l'ordine d'acquisto</a:t>
            </a:r>
          </a:p>
        </p:txBody>
      </p:sp>
      <p:sp>
        <p:nvSpPr>
          <p:cNvPr id="30" name="Rectangle 29">
            <a:extLst>
              <a:ext uri="{FF2B5EF4-FFF2-40B4-BE49-F238E27FC236}">
                <a16:creationId xmlns:a16="http://schemas.microsoft.com/office/drawing/2014/main" id="{38A720F7-63E8-FB56-D705-D57515D9DA2E}"/>
              </a:ext>
            </a:extLst>
          </p:cNvPr>
          <p:cNvSpPr/>
          <p:nvPr/>
        </p:nvSpPr>
        <p:spPr>
          <a:xfrm>
            <a:off x="4196865" y="3752464"/>
            <a:ext cx="180333" cy="13175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2" name="Picture 1">
            <a:extLst>
              <a:ext uri="{FF2B5EF4-FFF2-40B4-BE49-F238E27FC236}">
                <a16:creationId xmlns:a16="http://schemas.microsoft.com/office/drawing/2014/main" id="{6D66980B-CC33-E90F-F820-076405942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857" y="1789822"/>
            <a:ext cx="5210285" cy="2934395"/>
          </a:xfrm>
          <a:prstGeom prst="rect">
            <a:avLst/>
          </a:prstGeom>
          <a:noFill/>
          <a:ln w="12700">
            <a:solidFill>
              <a:srgbClr val="003862"/>
            </a:solidFill>
          </a:ln>
        </p:spPr>
      </p:pic>
      <p:sp>
        <p:nvSpPr>
          <p:cNvPr id="12" name="Oval 11">
            <a:extLst>
              <a:ext uri="{FF2B5EF4-FFF2-40B4-BE49-F238E27FC236}">
                <a16:creationId xmlns:a16="http://schemas.microsoft.com/office/drawing/2014/main" id="{9FF638D4-758D-0CA7-36C1-C28A047ACBC7}"/>
              </a:ext>
            </a:extLst>
          </p:cNvPr>
          <p:cNvSpPr/>
          <p:nvPr/>
        </p:nvSpPr>
        <p:spPr>
          <a:xfrm>
            <a:off x="4646344" y="393298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A65320F3-0FB4-97BA-CA57-12F0C8E15367}"/>
              </a:ext>
            </a:extLst>
          </p:cNvPr>
          <p:cNvSpPr/>
          <p:nvPr/>
        </p:nvSpPr>
        <p:spPr>
          <a:xfrm>
            <a:off x="4842867" y="4179916"/>
            <a:ext cx="184883" cy="1285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9" name="Picture 8">
            <a:extLst>
              <a:ext uri="{FF2B5EF4-FFF2-40B4-BE49-F238E27FC236}">
                <a16:creationId xmlns:a16="http://schemas.microsoft.com/office/drawing/2014/main" id="{6D15D07C-1F41-3E4C-76BF-6FFC82A1B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857" y="5405620"/>
            <a:ext cx="5331401" cy="3002606"/>
          </a:xfrm>
          <a:prstGeom prst="rect">
            <a:avLst/>
          </a:prstGeom>
          <a:noFill/>
          <a:ln w="12700">
            <a:solidFill>
              <a:srgbClr val="003862"/>
            </a:solidFill>
          </a:ln>
        </p:spPr>
      </p:pic>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5"/>
              <a:defRPr/>
            </a:pPr>
            <a:r>
              <a:rPr lang="it-IT" sz="1100" dirty="0">
                <a:solidFill>
                  <a:srgbClr val="003862"/>
                </a:solidFill>
              </a:rPr>
              <a:t>Inserisci una </a:t>
            </a:r>
            <a:r>
              <a:rPr lang="it-IT" sz="1100" b="1" dirty="0">
                <a:solidFill>
                  <a:srgbClr val="003862"/>
                </a:solidFill>
              </a:rPr>
              <a:t>Description</a:t>
            </a:r>
            <a:r>
              <a:rPr lang="it-IT" sz="1100" dirty="0">
                <a:solidFill>
                  <a:srgbClr val="003862"/>
                </a:solidFill>
              </a:rPr>
              <a:t> del servizio completato.</a:t>
            </a: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r>
              <a:rPr lang="it-IT" sz="1100" dirty="0">
                <a:solidFill>
                  <a:srgbClr val="003862"/>
                </a:solidFill>
              </a:rPr>
              <a:t>Inserisci </a:t>
            </a:r>
            <a:r>
              <a:rPr lang="it-IT" sz="1100" b="1" dirty="0">
                <a:solidFill>
                  <a:srgbClr val="003862"/>
                </a:solidFill>
              </a:rPr>
              <a:t>Price, Quantity e UOM</a:t>
            </a:r>
            <a:r>
              <a:rPr lang="it-IT" sz="1100" dirty="0">
                <a:solidFill>
                  <a:srgbClr val="003862"/>
                </a:solidFill>
              </a:rPr>
              <a:t>.</a:t>
            </a:r>
          </a:p>
        </p:txBody>
      </p:sp>
      <p:pic>
        <p:nvPicPr>
          <p:cNvPr id="3" name="Picture 2">
            <a:extLst>
              <a:ext uri="{FF2B5EF4-FFF2-40B4-BE49-F238E27FC236}">
                <a16:creationId xmlns:a16="http://schemas.microsoft.com/office/drawing/2014/main" id="{2F4E6136-C963-86F4-48C3-73A6850450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561" y="1723617"/>
            <a:ext cx="5158873" cy="2905440"/>
          </a:xfrm>
          <a:prstGeom prst="rect">
            <a:avLst/>
          </a:prstGeom>
          <a:noFill/>
          <a:ln w="1270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Inserire i dettagli del servizio</a:t>
            </a:r>
          </a:p>
        </p:txBody>
      </p:sp>
      <p:sp>
        <p:nvSpPr>
          <p:cNvPr id="12" name="Oval 11">
            <a:extLst>
              <a:ext uri="{FF2B5EF4-FFF2-40B4-BE49-F238E27FC236}">
                <a16:creationId xmlns:a16="http://schemas.microsoft.com/office/drawing/2014/main" id="{9FF638D4-758D-0CA7-36C1-C28A047ACBC7}"/>
              </a:ext>
            </a:extLst>
          </p:cNvPr>
          <p:cNvSpPr/>
          <p:nvPr/>
        </p:nvSpPr>
        <p:spPr>
          <a:xfrm>
            <a:off x="1061393" y="3161419"/>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A65320F3-0FB4-97BA-CA57-12F0C8E15367}"/>
              </a:ext>
            </a:extLst>
          </p:cNvPr>
          <p:cNvSpPr/>
          <p:nvPr/>
        </p:nvSpPr>
        <p:spPr>
          <a:xfrm>
            <a:off x="1335713" y="3359217"/>
            <a:ext cx="1609316"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4" name="Picture 3">
            <a:extLst>
              <a:ext uri="{FF2B5EF4-FFF2-40B4-BE49-F238E27FC236}">
                <a16:creationId xmlns:a16="http://schemas.microsoft.com/office/drawing/2014/main" id="{7DA9D7BE-5433-5759-6791-86D5E587D2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9561" y="5296162"/>
            <a:ext cx="5215315" cy="2937229"/>
          </a:xfrm>
          <a:prstGeom prst="rect">
            <a:avLst/>
          </a:prstGeom>
          <a:noFill/>
          <a:ln w="12700">
            <a:solidFill>
              <a:srgbClr val="003862"/>
            </a:solidFill>
          </a:ln>
        </p:spPr>
      </p:pic>
      <p:sp>
        <p:nvSpPr>
          <p:cNvPr id="5" name="Oval 4">
            <a:extLst>
              <a:ext uri="{FF2B5EF4-FFF2-40B4-BE49-F238E27FC236}">
                <a16:creationId xmlns:a16="http://schemas.microsoft.com/office/drawing/2014/main" id="{CD2475F5-7801-868E-2FEF-7A02DFE231C6}"/>
              </a:ext>
            </a:extLst>
          </p:cNvPr>
          <p:cNvSpPr/>
          <p:nvPr/>
        </p:nvSpPr>
        <p:spPr>
          <a:xfrm>
            <a:off x="2923033" y="6629135"/>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6</a:t>
            </a:r>
          </a:p>
        </p:txBody>
      </p:sp>
      <p:sp>
        <p:nvSpPr>
          <p:cNvPr id="7" name="Rectangle 6">
            <a:extLst>
              <a:ext uri="{FF2B5EF4-FFF2-40B4-BE49-F238E27FC236}">
                <a16:creationId xmlns:a16="http://schemas.microsoft.com/office/drawing/2014/main" id="{8AE7B09F-4C63-5C39-1CFB-142E4EE5481C}"/>
              </a:ext>
            </a:extLst>
          </p:cNvPr>
          <p:cNvSpPr/>
          <p:nvPr/>
        </p:nvSpPr>
        <p:spPr>
          <a:xfrm>
            <a:off x="3060193" y="6840588"/>
            <a:ext cx="1954028" cy="12305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7"/>
              <a:defRPr/>
            </a:pPr>
            <a:r>
              <a:rPr lang="it-IT" sz="1100" dirty="0">
                <a:solidFill>
                  <a:srgbClr val="003862"/>
                </a:solidFill>
              </a:rPr>
              <a:t>Inserisci un </a:t>
            </a:r>
            <a:r>
              <a:rPr lang="it-IT" sz="1100" b="1" dirty="0">
                <a:solidFill>
                  <a:srgbClr val="003862"/>
                </a:solidFill>
              </a:rPr>
              <a:t>Comment</a:t>
            </a:r>
            <a:r>
              <a:rPr lang="it-IT" sz="1100" dirty="0">
                <a:solidFill>
                  <a:srgbClr val="003862"/>
                </a:solidFill>
              </a:rPr>
              <a:t> se desideri inviarne uno a Sasol insieme alla registrazione del servizio.</a:t>
            </a: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r>
              <a:rPr lang="it-IT" sz="1100" dirty="0">
                <a:solidFill>
                  <a:srgbClr val="003862"/>
                </a:solidFill>
              </a:rPr>
              <a:t>Fai clic su </a:t>
            </a:r>
            <a:r>
              <a:rPr lang="it-IT" sz="1100" b="1" dirty="0">
                <a:solidFill>
                  <a:srgbClr val="003862"/>
                </a:solidFill>
              </a:rPr>
              <a:t>Submit.</a:t>
            </a: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Inviare il Service Entry Sheet</a:t>
            </a:r>
          </a:p>
        </p:txBody>
      </p:sp>
      <p:pic>
        <p:nvPicPr>
          <p:cNvPr id="2" name="Picture 1">
            <a:extLst>
              <a:ext uri="{FF2B5EF4-FFF2-40B4-BE49-F238E27FC236}">
                <a16:creationId xmlns:a16="http://schemas.microsoft.com/office/drawing/2014/main" id="{C604EB07-B0C6-986F-BEF3-888A234094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070" y="1774648"/>
            <a:ext cx="5103859" cy="2874457"/>
          </a:xfrm>
          <a:prstGeom prst="rect">
            <a:avLst/>
          </a:prstGeom>
          <a:noFill/>
          <a:ln w="12700">
            <a:solidFill>
              <a:srgbClr val="003862"/>
            </a:solidFill>
          </a:ln>
        </p:spPr>
      </p:pic>
      <p:sp>
        <p:nvSpPr>
          <p:cNvPr id="8" name="Oval 7">
            <a:extLst>
              <a:ext uri="{FF2B5EF4-FFF2-40B4-BE49-F238E27FC236}">
                <a16:creationId xmlns:a16="http://schemas.microsoft.com/office/drawing/2014/main" id="{9FF638D4-758D-0CA7-36C1-C28A047ACBC7}"/>
              </a:ext>
            </a:extLst>
          </p:cNvPr>
          <p:cNvSpPr/>
          <p:nvPr/>
        </p:nvSpPr>
        <p:spPr>
          <a:xfrm>
            <a:off x="972626" y="2951217"/>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7</a:t>
            </a:r>
          </a:p>
        </p:txBody>
      </p:sp>
      <p:sp>
        <p:nvSpPr>
          <p:cNvPr id="9" name="Rectangle 8">
            <a:extLst>
              <a:ext uri="{FF2B5EF4-FFF2-40B4-BE49-F238E27FC236}">
                <a16:creationId xmlns:a16="http://schemas.microsoft.com/office/drawing/2014/main" id="{A65320F3-0FB4-97BA-CA57-12F0C8E15367}"/>
              </a:ext>
            </a:extLst>
          </p:cNvPr>
          <p:cNvSpPr/>
          <p:nvPr/>
        </p:nvSpPr>
        <p:spPr>
          <a:xfrm>
            <a:off x="1120121" y="3225537"/>
            <a:ext cx="1192222" cy="7978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6654C35A-15A7-A760-871D-B981B97D0E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322" y="5313299"/>
            <a:ext cx="5427356" cy="3056648"/>
          </a:xfrm>
          <a:prstGeom prst="rect">
            <a:avLst/>
          </a:prstGeom>
          <a:noFill/>
          <a:ln w="12700">
            <a:solidFill>
              <a:srgbClr val="003862"/>
            </a:solidFill>
          </a:ln>
        </p:spPr>
      </p:pic>
      <p:sp>
        <p:nvSpPr>
          <p:cNvPr id="13" name="Oval 12">
            <a:extLst>
              <a:ext uri="{FF2B5EF4-FFF2-40B4-BE49-F238E27FC236}">
                <a16:creationId xmlns:a16="http://schemas.microsoft.com/office/drawing/2014/main" id="{CD2475F5-7801-868E-2FEF-7A02DFE231C6}"/>
              </a:ext>
            </a:extLst>
          </p:cNvPr>
          <p:cNvSpPr/>
          <p:nvPr/>
        </p:nvSpPr>
        <p:spPr>
          <a:xfrm>
            <a:off x="5014263" y="7317307"/>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6</a:t>
            </a:r>
          </a:p>
        </p:txBody>
      </p:sp>
      <p:sp>
        <p:nvSpPr>
          <p:cNvPr id="14" name="Rectangle 13">
            <a:extLst>
              <a:ext uri="{FF2B5EF4-FFF2-40B4-BE49-F238E27FC236}">
                <a16:creationId xmlns:a16="http://schemas.microsoft.com/office/drawing/2014/main" id="{8AE7B09F-4C63-5C39-1CFB-142E4EE5481C}"/>
              </a:ext>
            </a:extLst>
          </p:cNvPr>
          <p:cNvSpPr/>
          <p:nvPr/>
        </p:nvSpPr>
        <p:spPr>
          <a:xfrm>
            <a:off x="5288583" y="7561812"/>
            <a:ext cx="418771" cy="2190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220522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9"/>
              <a:defRPr/>
            </a:pPr>
            <a:r>
              <a:rPr lang="it-IT" sz="1100" dirty="0">
                <a:solidFill>
                  <a:srgbClr val="003862"/>
                </a:solidFill>
              </a:rPr>
              <a:t>Fai nuovamente clic su </a:t>
            </a:r>
            <a:r>
              <a:rPr lang="it-IT" sz="1100" b="1" dirty="0">
                <a:solidFill>
                  <a:srgbClr val="003862"/>
                </a:solidFill>
              </a:rPr>
              <a:t>Submit</a:t>
            </a:r>
            <a:r>
              <a:rPr lang="it-IT" sz="1100" dirty="0">
                <a:solidFill>
                  <a:srgbClr val="003862"/>
                </a:solidFill>
              </a:rPr>
              <a:t> nel pop-up per confermare l'invio.</a:t>
            </a: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r>
              <a:rPr lang="it-IT" sz="1100" dirty="0">
                <a:solidFill>
                  <a:srgbClr val="003862"/>
                </a:solidFill>
              </a:rPr>
              <a:t>Il tuo</a:t>
            </a:r>
            <a:r>
              <a:rPr lang="it-IT" sz="1100" b="1" dirty="0">
                <a:solidFill>
                  <a:srgbClr val="003862"/>
                </a:solidFill>
              </a:rPr>
              <a:t> Service Entry Sheet </a:t>
            </a:r>
            <a:r>
              <a:rPr lang="it-IT" sz="1100" dirty="0">
                <a:solidFill>
                  <a:srgbClr val="003862"/>
                </a:solidFill>
              </a:rPr>
              <a:t>è stato inviato in Coupa.</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Inviare il Service Entry Sheet</a:t>
            </a:r>
          </a:p>
        </p:txBody>
      </p:sp>
      <p:pic>
        <p:nvPicPr>
          <p:cNvPr id="3" name="Picture 2">
            <a:extLst>
              <a:ext uri="{FF2B5EF4-FFF2-40B4-BE49-F238E27FC236}">
                <a16:creationId xmlns:a16="http://schemas.microsoft.com/office/drawing/2014/main" id="{CC16C752-B9DC-B7C6-8CB7-34F779F2FD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970" y="1739728"/>
            <a:ext cx="5296060" cy="2982703"/>
          </a:xfrm>
          <a:prstGeom prst="rect">
            <a:avLst/>
          </a:prstGeom>
          <a:noFill/>
          <a:ln w="12700">
            <a:solidFill>
              <a:srgbClr val="003862"/>
            </a:solidFill>
          </a:ln>
        </p:spPr>
      </p:pic>
      <p:sp>
        <p:nvSpPr>
          <p:cNvPr id="4" name="Oval 3">
            <a:extLst>
              <a:ext uri="{FF2B5EF4-FFF2-40B4-BE49-F238E27FC236}">
                <a16:creationId xmlns:a16="http://schemas.microsoft.com/office/drawing/2014/main" id="{9FF638D4-758D-0CA7-36C1-C28A047ACBC7}"/>
              </a:ext>
            </a:extLst>
          </p:cNvPr>
          <p:cNvSpPr/>
          <p:nvPr/>
        </p:nvSpPr>
        <p:spPr>
          <a:xfrm>
            <a:off x="4278911" y="324327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9</a:t>
            </a:r>
          </a:p>
        </p:txBody>
      </p:sp>
      <p:sp>
        <p:nvSpPr>
          <p:cNvPr id="5" name="Rectangle 4">
            <a:extLst>
              <a:ext uri="{FF2B5EF4-FFF2-40B4-BE49-F238E27FC236}">
                <a16:creationId xmlns:a16="http://schemas.microsoft.com/office/drawing/2014/main" id="{A65320F3-0FB4-97BA-CA57-12F0C8E15367}"/>
              </a:ext>
            </a:extLst>
          </p:cNvPr>
          <p:cNvSpPr/>
          <p:nvPr/>
        </p:nvSpPr>
        <p:spPr>
          <a:xfrm>
            <a:off x="3944103" y="3465094"/>
            <a:ext cx="471968" cy="18031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7" name="Picture 6">
            <a:extLst>
              <a:ext uri="{FF2B5EF4-FFF2-40B4-BE49-F238E27FC236}">
                <a16:creationId xmlns:a16="http://schemas.microsoft.com/office/drawing/2014/main" id="{A7425FC4-D01F-42FE-A8A7-A429CB53BF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778" y="5260801"/>
            <a:ext cx="5574443" cy="3139487"/>
          </a:xfrm>
          <a:prstGeom prst="rect">
            <a:avLst/>
          </a:prstGeom>
          <a:noFill/>
          <a:ln w="12700">
            <a:solidFill>
              <a:srgbClr val="003862"/>
            </a:solidFill>
          </a:ln>
        </p:spPr>
      </p:pic>
    </p:spTree>
    <p:custDataLst>
      <p:tags r:id="rId1"/>
    </p:custDataLst>
    <p:extLst>
      <p:ext uri="{BB962C8B-B14F-4D97-AF65-F5344CB8AC3E}">
        <p14:creationId xmlns:p14="http://schemas.microsoft.com/office/powerpoint/2010/main" val="307892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3.xml><?xml version="1.0" encoding="utf-8"?>
<ds:datastoreItem xmlns:ds="http://schemas.openxmlformats.org/officeDocument/2006/customXml" ds:itemID="{1C7A7807-8559-44A5-93F9-2B0F6B594417}"/>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209</Words>
  <Application>Microsoft Macintosh PowerPoint</Application>
  <PresentationFormat>Letter Paper (8.5x11 in)</PresentationFormat>
  <Paragraphs>65</Paragraphs>
  <Slides>5</Slides>
  <Notes>5</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2026-06-19T10:03:07Z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