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0" r:id="rId4"/>
    <p:sldMasterId id="2147483710" r:id="rId5"/>
  </p:sldMasterIdLst>
  <p:notesMasterIdLst>
    <p:notesMasterId r:id="rId15"/>
  </p:notesMasterIdLst>
  <p:handoutMasterIdLst>
    <p:handoutMasterId r:id="rId16"/>
  </p:handoutMasterIdLst>
  <p:sldIdLst>
    <p:sldId id="331" r:id="rId6"/>
    <p:sldId id="359" r:id="rId7"/>
    <p:sldId id="360" r:id="rId8"/>
    <p:sldId id="361" r:id="rId9"/>
    <p:sldId id="358" r:id="rId10"/>
    <p:sldId id="365" r:id="rId11"/>
    <p:sldId id="366" r:id="rId12"/>
    <p:sldId id="368" r:id="rId13"/>
    <p:sldId id="354" r:id="rId14"/>
  </p:sldIdLst>
  <p:sldSz cx="6858000" cy="9144000" type="letter"/>
  <p:notesSz cx="6797675" cy="9928225"/>
  <p:custDataLst>
    <p:tags r:id="rId17"/>
  </p:custDataLst>
  <p:defaultTextStyle>
    <a:defPPr>
      <a:defRPr lang="en-US"/>
    </a:defPPr>
    <a:lvl1pPr marL="0" algn="l" defTabSz="452628" rtl="0" eaLnBrk="1" latinLnBrk="0" hangingPunct="1">
      <a:defRPr sz="900" kern="1200">
        <a:solidFill>
          <a:schemeClr val="tx1"/>
        </a:solidFill>
        <a:latin typeface="+mn-lt"/>
        <a:ea typeface="+mn-ea"/>
        <a:cs typeface="+mn-cs"/>
      </a:defRPr>
    </a:lvl1pPr>
    <a:lvl2pPr marL="226314" algn="l" defTabSz="452628" rtl="0" eaLnBrk="1" latinLnBrk="0" hangingPunct="1">
      <a:defRPr sz="900" kern="1200">
        <a:solidFill>
          <a:schemeClr val="tx1"/>
        </a:solidFill>
        <a:latin typeface="+mn-lt"/>
        <a:ea typeface="+mn-ea"/>
        <a:cs typeface="+mn-cs"/>
      </a:defRPr>
    </a:lvl2pPr>
    <a:lvl3pPr marL="452628" algn="l" defTabSz="452628" rtl="0" eaLnBrk="1" latinLnBrk="0" hangingPunct="1">
      <a:defRPr sz="900" kern="1200">
        <a:solidFill>
          <a:schemeClr val="tx1"/>
        </a:solidFill>
        <a:latin typeface="+mn-lt"/>
        <a:ea typeface="+mn-ea"/>
        <a:cs typeface="+mn-cs"/>
      </a:defRPr>
    </a:lvl3pPr>
    <a:lvl4pPr marL="678942" algn="l" defTabSz="452628" rtl="0" eaLnBrk="1" latinLnBrk="0" hangingPunct="1">
      <a:defRPr sz="900" kern="1200">
        <a:solidFill>
          <a:schemeClr val="tx1"/>
        </a:solidFill>
        <a:latin typeface="+mn-lt"/>
        <a:ea typeface="+mn-ea"/>
        <a:cs typeface="+mn-cs"/>
      </a:defRPr>
    </a:lvl4pPr>
    <a:lvl5pPr marL="905256" algn="l" defTabSz="452628" rtl="0" eaLnBrk="1" latinLnBrk="0" hangingPunct="1">
      <a:defRPr sz="900" kern="1200">
        <a:solidFill>
          <a:schemeClr val="tx1"/>
        </a:solidFill>
        <a:latin typeface="+mn-lt"/>
        <a:ea typeface="+mn-ea"/>
        <a:cs typeface="+mn-cs"/>
      </a:defRPr>
    </a:lvl5pPr>
    <a:lvl6pPr marL="1131570" algn="l" defTabSz="452628" rtl="0" eaLnBrk="1" latinLnBrk="0" hangingPunct="1">
      <a:defRPr sz="900" kern="1200">
        <a:solidFill>
          <a:schemeClr val="tx1"/>
        </a:solidFill>
        <a:latin typeface="+mn-lt"/>
        <a:ea typeface="+mn-ea"/>
        <a:cs typeface="+mn-cs"/>
      </a:defRPr>
    </a:lvl6pPr>
    <a:lvl7pPr marL="1357884" algn="l" defTabSz="452628" rtl="0" eaLnBrk="1" latinLnBrk="0" hangingPunct="1">
      <a:defRPr sz="900" kern="1200">
        <a:solidFill>
          <a:schemeClr val="tx1"/>
        </a:solidFill>
        <a:latin typeface="+mn-lt"/>
        <a:ea typeface="+mn-ea"/>
        <a:cs typeface="+mn-cs"/>
      </a:defRPr>
    </a:lvl7pPr>
    <a:lvl8pPr marL="1584198" algn="l" defTabSz="452628" rtl="0" eaLnBrk="1" latinLnBrk="0" hangingPunct="1">
      <a:defRPr sz="900" kern="1200">
        <a:solidFill>
          <a:schemeClr val="tx1"/>
        </a:solidFill>
        <a:latin typeface="+mn-lt"/>
        <a:ea typeface="+mn-ea"/>
        <a:cs typeface="+mn-cs"/>
      </a:defRPr>
    </a:lvl8pPr>
    <a:lvl9pPr marL="1810512" algn="l" defTabSz="452628"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11" userDrawn="1">
          <p15:clr>
            <a:srgbClr val="A4A3A4"/>
          </p15:clr>
        </p15:guide>
        <p15:guide id="3" orient="horz" pos="4763" userDrawn="1">
          <p15:clr>
            <a:srgbClr val="A4A3A4"/>
          </p15:clr>
        </p15:guide>
        <p15:guide id="4"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ut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2"/>
    <a:srgbClr val="04284D"/>
    <a:srgbClr val="F0F0F0"/>
    <a:srgbClr val="F2F2F2"/>
    <a:srgbClr val="FFFFFF"/>
    <a:srgbClr val="F7F7F7"/>
    <a:srgbClr val="00629B"/>
    <a:srgbClr val="8BAECD"/>
    <a:srgbClr val="BDD3E1"/>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12E1A-6E66-4DEE-902C-F315D5FF0658}" v="167" dt="2025-11-04T13:03:12.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7" autoAdjust="0"/>
    <p:restoredTop sz="96126" autoAdjust="0"/>
  </p:normalViewPr>
  <p:slideViewPr>
    <p:cSldViewPr snapToGrid="0">
      <p:cViewPr varScale="1">
        <p:scale>
          <a:sx n="87" d="100"/>
          <a:sy n="87" d="100"/>
        </p:scale>
        <p:origin x="3144" y="200"/>
      </p:cViewPr>
      <p:guideLst>
        <p:guide orient="horz" pos="4711"/>
        <p:guide orient="horz" pos="4763"/>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E145C5-4A4D-4B65-87ED-09FB8E02B3E1}"/>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A43F8-86B6-48A0-AF0E-6DA32A1BCAB8}"/>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250F9ED4-54B2-4BF8-9700-A404DF200087}" type="datetimeFigureOut">
              <a:rPr lang="en-US" smtClean="0"/>
              <a:t>6/19/26</a:t>
            </a:fld>
            <a:endParaRPr lang="en-US"/>
          </a:p>
        </p:txBody>
      </p:sp>
      <p:sp>
        <p:nvSpPr>
          <p:cNvPr id="4" name="Footer Placeholder 3">
            <a:extLst>
              <a:ext uri="{FF2B5EF4-FFF2-40B4-BE49-F238E27FC236}">
                <a16:creationId xmlns:a16="http://schemas.microsoft.com/office/drawing/2014/main" id="{CF2CC7DB-0C64-4CD5-8717-AB830E9AB55E}"/>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52BAC7-28AA-4F45-84F2-F991AAD13C9B}"/>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8904422-067F-4461-AE54-58554A8E7C30}" type="slidenum">
              <a:rPr lang="en-US" smtClean="0"/>
              <a:t>‹#›</a:t>
            </a:fld>
            <a:endParaRPr lang="en-US"/>
          </a:p>
        </p:txBody>
      </p:sp>
    </p:spTree>
    <p:extLst>
      <p:ext uri="{BB962C8B-B14F-4D97-AF65-F5344CB8AC3E}">
        <p14:creationId xmlns:p14="http://schemas.microsoft.com/office/powerpoint/2010/main" val="33078931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18.571"/>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0,'13284'0,"-13273"0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2:37.30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0,'13177'0,"-13158"0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20.4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0 0,'0'18438,"0"-18418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3.622"/>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1,'0'18380,"0"-18365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3:38.287"/>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1,'0'4,"0"5,0 5,0 3,0 4,0-2,0-1,0-3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18.953"/>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2:54:52.960"/>
    </inkml:context>
    <inkml:brush xml:id="br0">
      <inkml:brushProperty name="width" value="0.035" units="cm"/>
      <inkml:brushProperty name="height" value="0.035" units="cm"/>
      <inkml:brushProperty name="color" value="#004F8B"/>
      <inkml:brushProperty name="ignorePressure" value="1"/>
    </inkml:brush>
  </inkml:definitions>
  <inkml:trace contextRef="#ctx0" brushRef="#br0">131 0,'-3'0,"-6"0,-5 0,-4 0,-3 0,-1 0,-1 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5659" cy="498135"/>
          </a:xfrm>
          <a:prstGeom prst="rect">
            <a:avLst/>
          </a:prstGeom>
        </p:spPr>
        <p:txBody>
          <a:bodyPr vert="horz" lIns="86319" tIns="43160" rIns="86319" bIns="43160" rtlCol="0"/>
          <a:lstStyle>
            <a:lvl1pPr algn="l">
              <a:defRPr sz="1200"/>
            </a:lvl1pPr>
          </a:lstStyle>
          <a:p>
            <a:endParaRPr lang="en-US"/>
          </a:p>
        </p:txBody>
      </p:sp>
      <p:sp>
        <p:nvSpPr>
          <p:cNvPr id="3" name="Date Placeholder 2"/>
          <p:cNvSpPr>
            <a:spLocks noGrp="1"/>
          </p:cNvSpPr>
          <p:nvPr>
            <p:ph type="dt" idx="1"/>
          </p:nvPr>
        </p:nvSpPr>
        <p:spPr>
          <a:xfrm>
            <a:off x="3850445" y="1"/>
            <a:ext cx="2945659" cy="498135"/>
          </a:xfrm>
          <a:prstGeom prst="rect">
            <a:avLst/>
          </a:prstGeom>
        </p:spPr>
        <p:txBody>
          <a:bodyPr vert="horz" lIns="86319" tIns="43160" rIns="86319" bIns="43160" rtlCol="0"/>
          <a:lstStyle>
            <a:lvl1pPr algn="r">
              <a:defRPr sz="1200"/>
            </a:lvl1pPr>
          </a:lstStyle>
          <a:p>
            <a:fld id="{1F8D1DCE-C782-4B5B-9E94-34CC80852F77}" type="datetimeFigureOut">
              <a:rPr lang="en-US" smtClean="0"/>
              <a:t>6/19/26</a:t>
            </a:fld>
            <a:endParaRPr lang="en-US"/>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86319" tIns="43160" rIns="86319" bIns="43160" rtlCol="0" anchor="ctr"/>
          <a:lstStyle/>
          <a:p>
            <a:endParaRPr lang="en-US"/>
          </a:p>
        </p:txBody>
      </p:sp>
      <p:sp>
        <p:nvSpPr>
          <p:cNvPr id="5" name="Notes Placeholder 4"/>
          <p:cNvSpPr>
            <a:spLocks noGrp="1"/>
          </p:cNvSpPr>
          <p:nvPr>
            <p:ph type="body" sz="quarter" idx="3"/>
          </p:nvPr>
        </p:nvSpPr>
        <p:spPr>
          <a:xfrm>
            <a:off x="679768" y="4777962"/>
            <a:ext cx="5438140" cy="3909238"/>
          </a:xfrm>
          <a:prstGeom prst="rect">
            <a:avLst/>
          </a:prstGeom>
        </p:spPr>
        <p:txBody>
          <a:bodyPr vert="horz" lIns="86319" tIns="43160" rIns="86319" bIns="431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0093"/>
            <a:ext cx="2945659" cy="498134"/>
          </a:xfrm>
          <a:prstGeom prst="rect">
            <a:avLst/>
          </a:prstGeom>
        </p:spPr>
        <p:txBody>
          <a:bodyPr vert="horz" lIns="86319" tIns="43160" rIns="86319" bIns="4316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30093"/>
            <a:ext cx="2945659" cy="498134"/>
          </a:xfrm>
          <a:prstGeom prst="rect">
            <a:avLst/>
          </a:prstGeom>
        </p:spPr>
        <p:txBody>
          <a:bodyPr vert="horz" lIns="86319" tIns="43160" rIns="86319" bIns="43160" rtlCol="0" anchor="b"/>
          <a:lstStyle>
            <a:lvl1pPr algn="r">
              <a:defRPr sz="1200"/>
            </a:lvl1pPr>
          </a:lstStyle>
          <a:p>
            <a:fld id="{81265A57-B7BC-491B-8C9D-01EFE8F710C6}" type="slidenum">
              <a:rPr lang="en-US" smtClean="0"/>
              <a:t>‹#›</a:t>
            </a:fld>
            <a:endParaRPr lang="en-US"/>
          </a:p>
        </p:txBody>
      </p:sp>
    </p:spTree>
    <p:extLst>
      <p:ext uri="{BB962C8B-B14F-4D97-AF65-F5344CB8AC3E}">
        <p14:creationId xmlns:p14="http://schemas.microsoft.com/office/powerpoint/2010/main" val="4074052435"/>
      </p:ext>
    </p:extLst>
  </p:cSld>
  <p:clrMap bg1="lt1" tx1="dk1" bg2="lt2" tx2="dk2" accent1="accent1" accent2="accent2" accent3="accent3" accent4="accent4" accent5="accent5" accent6="accent6" hlink="hlink" folHlink="folHlink"/>
  <p:notesStyle>
    <a:lvl1pPr marL="0" algn="l" defTabSz="452628" rtl="0" eaLnBrk="1" latinLnBrk="0" hangingPunct="1">
      <a:defRPr sz="600" kern="1200">
        <a:solidFill>
          <a:schemeClr val="tx1"/>
        </a:solidFill>
        <a:latin typeface="+mn-lt"/>
        <a:ea typeface="+mn-ea"/>
        <a:cs typeface="+mn-cs"/>
      </a:defRPr>
    </a:lvl1pPr>
    <a:lvl2pPr marL="226314" algn="l" defTabSz="452628" rtl="0" eaLnBrk="1" latinLnBrk="0" hangingPunct="1">
      <a:defRPr sz="600" kern="1200">
        <a:solidFill>
          <a:schemeClr val="tx1"/>
        </a:solidFill>
        <a:latin typeface="+mn-lt"/>
        <a:ea typeface="+mn-ea"/>
        <a:cs typeface="+mn-cs"/>
      </a:defRPr>
    </a:lvl2pPr>
    <a:lvl3pPr marL="452628" algn="l" defTabSz="452628" rtl="0" eaLnBrk="1" latinLnBrk="0" hangingPunct="1">
      <a:defRPr sz="600" kern="1200">
        <a:solidFill>
          <a:schemeClr val="tx1"/>
        </a:solidFill>
        <a:latin typeface="+mn-lt"/>
        <a:ea typeface="+mn-ea"/>
        <a:cs typeface="+mn-cs"/>
      </a:defRPr>
    </a:lvl3pPr>
    <a:lvl4pPr marL="678942" algn="l" defTabSz="452628" rtl="0" eaLnBrk="1" latinLnBrk="0" hangingPunct="1">
      <a:defRPr sz="600" kern="1200">
        <a:solidFill>
          <a:schemeClr val="tx1"/>
        </a:solidFill>
        <a:latin typeface="+mn-lt"/>
        <a:ea typeface="+mn-ea"/>
        <a:cs typeface="+mn-cs"/>
      </a:defRPr>
    </a:lvl4pPr>
    <a:lvl5pPr marL="905256" algn="l" defTabSz="452628" rtl="0" eaLnBrk="1" latinLnBrk="0" hangingPunct="1">
      <a:defRPr sz="600" kern="1200">
        <a:solidFill>
          <a:schemeClr val="tx1"/>
        </a:solidFill>
        <a:latin typeface="+mn-lt"/>
        <a:ea typeface="+mn-ea"/>
        <a:cs typeface="+mn-cs"/>
      </a:defRPr>
    </a:lvl5pPr>
    <a:lvl6pPr marL="1131570" algn="l" defTabSz="452628" rtl="0" eaLnBrk="1" latinLnBrk="0" hangingPunct="1">
      <a:defRPr sz="600" kern="1200">
        <a:solidFill>
          <a:schemeClr val="tx1"/>
        </a:solidFill>
        <a:latin typeface="+mn-lt"/>
        <a:ea typeface="+mn-ea"/>
        <a:cs typeface="+mn-cs"/>
      </a:defRPr>
    </a:lvl6pPr>
    <a:lvl7pPr marL="1357884" algn="l" defTabSz="452628" rtl="0" eaLnBrk="1" latinLnBrk="0" hangingPunct="1">
      <a:defRPr sz="600" kern="1200">
        <a:solidFill>
          <a:schemeClr val="tx1"/>
        </a:solidFill>
        <a:latin typeface="+mn-lt"/>
        <a:ea typeface="+mn-ea"/>
        <a:cs typeface="+mn-cs"/>
      </a:defRPr>
    </a:lvl7pPr>
    <a:lvl8pPr marL="1584198" algn="l" defTabSz="452628" rtl="0" eaLnBrk="1" latinLnBrk="0" hangingPunct="1">
      <a:defRPr sz="600" kern="1200">
        <a:solidFill>
          <a:schemeClr val="tx1"/>
        </a:solidFill>
        <a:latin typeface="+mn-lt"/>
        <a:ea typeface="+mn-ea"/>
        <a:cs typeface="+mn-cs"/>
      </a:defRPr>
    </a:lvl8pPr>
    <a:lvl9pPr marL="1810512" algn="l" defTabSz="452628"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1265A57-B7BC-491B-8C9D-01EFE8F710C6}" type="slidenum">
              <a:rPr lang="en-US" smtClean="0"/>
              <a:t>1</a:t>
            </a:fld>
            <a:endParaRPr lang="en-US"/>
          </a:p>
        </p:txBody>
      </p:sp>
    </p:spTree>
    <p:extLst>
      <p:ext uri="{BB962C8B-B14F-4D97-AF65-F5344CB8AC3E}">
        <p14:creationId xmlns:p14="http://schemas.microsoft.com/office/powerpoint/2010/main" val="37214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214D2-EC3B-60BF-D582-E1BBACBE2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B04B5-6580-58B6-889B-8593500B3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94BF0E-E37A-8E48-AF7E-4FE8A26BA14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6E5C19-3531-01FE-DBD6-9F87104B84D9}"/>
              </a:ext>
            </a:extLst>
          </p:cNvPr>
          <p:cNvSpPr>
            <a:spLocks noGrp="1"/>
          </p:cNvSpPr>
          <p:nvPr>
            <p:ph type="sldNum" sz="quarter" idx="10"/>
          </p:nvPr>
        </p:nvSpPr>
        <p:spPr/>
        <p:txBody>
          <a:bodyPr/>
          <a:lstStyle/>
          <a:p>
            <a:fld id="{81265A57-B7BC-491B-8C9D-01EFE8F710C6}" type="slidenum">
              <a:rPr lang="en-US" smtClean="0"/>
              <a:t>9</a:t>
            </a:fld>
            <a:endParaRPr lang="en-US"/>
          </a:p>
        </p:txBody>
      </p:sp>
    </p:spTree>
    <p:extLst>
      <p:ext uri="{BB962C8B-B14F-4D97-AF65-F5344CB8AC3E}">
        <p14:creationId xmlns:p14="http://schemas.microsoft.com/office/powerpoint/2010/main" val="4062986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B10E2C1C-05AE-79B8-CC36-A52CC0147604}"/>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13" name="Rectangle 12">
            <a:extLst>
              <a:ext uri="{FF2B5EF4-FFF2-40B4-BE49-F238E27FC236}">
                <a16:creationId xmlns:a16="http://schemas.microsoft.com/office/drawing/2014/main" id="{48128BE0-CC1C-6F3F-3D70-3AF531D24B50}"/>
              </a:ext>
            </a:extLst>
          </p:cNvPr>
          <p:cNvSpPr/>
          <p:nvPr userDrawn="1"/>
        </p:nvSpPr>
        <p:spPr>
          <a:xfrm>
            <a:off x="156914" y="8868272"/>
            <a:ext cx="1334020" cy="215444"/>
          </a:xfrm>
          <a:prstGeom prst="rect">
            <a:avLst/>
          </a:prstGeom>
        </p:spPr>
        <p:txBody>
          <a:bodyPr wrap="none">
            <a:spAutoFit/>
          </a:bodyPr>
          <a:lstStyle/>
          <a:p>
            <a:r>
              <a:rPr lang="en-US" sz="800" dirty="0">
                <a:solidFill>
                  <a:srgbClr val="023B61"/>
                </a:solidFill>
                <a:latin typeface="Arial"/>
              </a:rPr>
              <a:t>Copyright ©, 2025, Sasol</a:t>
            </a:r>
          </a:p>
        </p:txBody>
      </p:sp>
      <p:sp>
        <p:nvSpPr>
          <p:cNvPr id="5" name="Rectangle 6">
            <a:extLst>
              <a:ext uri="{FF2B5EF4-FFF2-40B4-BE49-F238E27FC236}">
                <a16:creationId xmlns:a16="http://schemas.microsoft.com/office/drawing/2014/main" id="{B4319C10-FDDF-6AC6-8E15-4948B123E4F0}"/>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97775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_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0" name="Rectangle 9">
            <a:extLst>
              <a:ext uri="{FF2B5EF4-FFF2-40B4-BE49-F238E27FC236}">
                <a16:creationId xmlns:a16="http://schemas.microsoft.com/office/drawing/2014/main" id="{ED6BEC65-6090-9642-9FF2-0055D954EAD9}"/>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206EC6D4-45A1-074F-949E-FBFEDDB8B502}"/>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52BA4585-B515-7140-A774-0DFF385556B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5" name="Text Placeholder 43">
            <a:extLst>
              <a:ext uri="{FF2B5EF4-FFF2-40B4-BE49-F238E27FC236}">
                <a16:creationId xmlns:a16="http://schemas.microsoft.com/office/drawing/2014/main" id="{530652C2-4ACA-8F90-05BE-AA589E8FD634}"/>
              </a:ext>
            </a:extLst>
          </p:cNvPr>
          <p:cNvSpPr>
            <a:spLocks noGrp="1"/>
          </p:cNvSpPr>
          <p:nvPr>
            <p:ph type="body" sz="quarter" idx="14" hasCustomPrompt="1"/>
          </p:nvPr>
        </p:nvSpPr>
        <p:spPr>
          <a:xfrm>
            <a:off x="349598" y="839706"/>
            <a:ext cx="5600700" cy="958849"/>
          </a:xfrm>
        </p:spPr>
        <p:txBody>
          <a:bodyPr/>
          <a:lstStyle>
            <a:lvl1pPr marL="0" indent="0">
              <a:buNone/>
              <a:defRPr sz="1238" b="1"/>
            </a:lvl1pPr>
          </a:lstStyle>
          <a:p>
            <a:pPr lvl="0"/>
            <a:r>
              <a:rPr lang="en-US"/>
              <a:t>Agenda</a:t>
            </a:r>
          </a:p>
        </p:txBody>
      </p:sp>
    </p:spTree>
    <p:extLst>
      <p:ext uri="{BB962C8B-B14F-4D97-AF65-F5344CB8AC3E}">
        <p14:creationId xmlns:p14="http://schemas.microsoft.com/office/powerpoint/2010/main" val="3948460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_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1" name="Rectangle 20">
            <a:extLst>
              <a:ext uri="{FF2B5EF4-FFF2-40B4-BE49-F238E27FC236}">
                <a16:creationId xmlns:a16="http://schemas.microsoft.com/office/drawing/2014/main" id="{1E7EC05A-2EE6-3540-8D9D-6E1477A1B8D2}"/>
              </a:ext>
            </a:extLst>
          </p:cNvPr>
          <p:cNvSpPr/>
          <p:nvPr/>
        </p:nvSpPr>
        <p:spPr>
          <a:xfrm>
            <a:off x="0" y="8616744"/>
            <a:ext cx="6858000" cy="52725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2" name="Picture 1">
            <a:extLst>
              <a:ext uri="{FF2B5EF4-FFF2-40B4-BE49-F238E27FC236}">
                <a16:creationId xmlns:a16="http://schemas.microsoft.com/office/drawing/2014/main" id="{1567AA74-0012-44AD-9060-47FBABB4F6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98222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_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0" y="2416748"/>
            <a:ext cx="6858000" cy="6223485"/>
          </a:xfrm>
          <a:prstGeom prst="rect">
            <a:avLst/>
          </a:prstGeom>
          <a:solidFill>
            <a:srgbClr val="839AB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6" name="Picture Placeholder 2">
            <a:extLst>
              <a:ext uri="{FF2B5EF4-FFF2-40B4-BE49-F238E27FC236}">
                <a16:creationId xmlns:a16="http://schemas.microsoft.com/office/drawing/2014/main" id="{75BB46FB-1EE5-FA48-8B17-EF100CCDA5B2}"/>
              </a:ext>
            </a:extLst>
          </p:cNvPr>
          <p:cNvSpPr>
            <a:spLocks noGrp="1"/>
          </p:cNvSpPr>
          <p:nvPr>
            <p:ph type="pic" sz="quarter" idx="10"/>
          </p:nvPr>
        </p:nvSpPr>
        <p:spPr>
          <a:xfrm>
            <a:off x="0" y="2416749"/>
            <a:ext cx="3429000" cy="6187700"/>
          </a:xfrm>
        </p:spPr>
        <p:txBody>
          <a:bodyPr/>
          <a:lstStyle>
            <a:lvl1pPr>
              <a:defRPr sz="619"/>
            </a:lvl1pPr>
          </a:lstStyle>
          <a:p>
            <a:r>
              <a:rPr lang="en-US"/>
              <a:t>Click icon to add picture</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0" name="Rectangle 9">
            <a:extLst>
              <a:ext uri="{FF2B5EF4-FFF2-40B4-BE49-F238E27FC236}">
                <a16:creationId xmlns:a16="http://schemas.microsoft.com/office/drawing/2014/main" id="{7056C38D-5F05-A846-BC43-64147F04AF2D}"/>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1" name="Rectangle 6">
            <a:extLst>
              <a:ext uri="{FF2B5EF4-FFF2-40B4-BE49-F238E27FC236}">
                <a16:creationId xmlns:a16="http://schemas.microsoft.com/office/drawing/2014/main" id="{CE1E08C9-0391-2942-8F2B-2BD7EE3614BA}"/>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2" name="Rectangle 11">
            <a:extLst>
              <a:ext uri="{FF2B5EF4-FFF2-40B4-BE49-F238E27FC236}">
                <a16:creationId xmlns:a16="http://schemas.microsoft.com/office/drawing/2014/main" id="{9A35880E-2C1E-824E-ADF4-177C091657F1}"/>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D6B36754-A4B4-0BD4-9BB4-AE2A0115C84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04507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2 content, 2 images">
    <p:spTree>
      <p:nvGrpSpPr>
        <p:cNvPr id="1" name=""/>
        <p:cNvGrpSpPr/>
        <p:nvPr/>
      </p:nvGrpSpPr>
      <p:grpSpPr>
        <a:xfrm>
          <a:off x="0" y="0"/>
          <a:ext cx="0" cy="0"/>
          <a:chOff x="0" y="0"/>
          <a:chExt cx="0" cy="0"/>
        </a:xfrm>
      </p:grpSpPr>
      <p:sp>
        <p:nvSpPr>
          <p:cNvPr id="12" name="Content Placeholder 2"/>
          <p:cNvSpPr>
            <a:spLocks noGrp="1"/>
          </p:cNvSpPr>
          <p:nvPr>
            <p:ph idx="16"/>
          </p:nvPr>
        </p:nvSpPr>
        <p:spPr>
          <a:xfrm>
            <a:off x="3537013" y="2775191"/>
            <a:ext cx="3050988" cy="5252811"/>
          </a:xfrm>
        </p:spPr>
        <p:txBody>
          <a:bodyPr/>
          <a:lstStyle>
            <a:lvl1pPr marL="0" indent="0">
              <a:buFont typeface="Arial" panose="020B0604020202020204" pitchFamily="34" charset="0"/>
              <a:buNone/>
              <a:defRPr>
                <a:solidFill>
                  <a:srgbClr val="023B61"/>
                </a:solidFill>
              </a:defRPr>
            </a:lvl1pPr>
            <a:lvl2pPr marL="202704" indent="-146447">
              <a:buClrTx/>
              <a:defRPr>
                <a:solidFill>
                  <a:srgbClr val="023B61"/>
                </a:solidFill>
              </a:defRPr>
            </a:lvl2pPr>
            <a:lvl3pPr marL="353616" indent="-106264">
              <a:defRPr>
                <a:solidFill>
                  <a:srgbClr val="023B61"/>
                </a:solidFill>
              </a:defRPr>
            </a:lvl3pPr>
            <a:lvl4pPr marL="556320" indent="-102692">
              <a:defRPr>
                <a:solidFill>
                  <a:srgbClr val="023B61"/>
                </a:solidFill>
              </a:defRPr>
            </a:lvl4pPr>
            <a:lvl5pPr marL="706339" indent="-103584">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4" name="Text Placeholder 7">
            <a:extLst>
              <a:ext uri="{FF2B5EF4-FFF2-40B4-BE49-F238E27FC236}">
                <a16:creationId xmlns:a16="http://schemas.microsoft.com/office/drawing/2014/main" id="{C94DAC07-B674-564E-B081-CC7283DD42B2}"/>
              </a:ext>
            </a:extLst>
          </p:cNvPr>
          <p:cNvSpPr>
            <a:spLocks noGrp="1"/>
          </p:cNvSpPr>
          <p:nvPr>
            <p:ph type="body" sz="quarter" idx="17"/>
          </p:nvPr>
        </p:nvSpPr>
        <p:spPr>
          <a:xfrm>
            <a:off x="3537012" y="1896129"/>
            <a:ext cx="3050988" cy="672000"/>
          </a:xfrm>
          <a:prstGeom prst="rect">
            <a:avLst/>
          </a:prstGeom>
        </p:spPr>
        <p:txBody>
          <a:bodyPr anchor="ctr"/>
          <a:lstStyle>
            <a:lvl1pPr marL="128588" indent="-128588">
              <a:buSzPct val="150000"/>
              <a:buFontTx/>
              <a:buBlip>
                <a:blip r:embed="rId2"/>
              </a:buBlip>
              <a:defRPr lang="en-US" sz="1013" b="1" kern="1200" dirty="0" smtClean="0">
                <a:solidFill>
                  <a:srgbClr val="007DB6"/>
                </a:solidFill>
                <a:latin typeface="Arial" panose="020B0604020202020204" pitchFamily="34" charset="0"/>
                <a:ea typeface="+mn-ea"/>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2247304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Content Placeholder 2"/>
          <p:cNvSpPr>
            <a:spLocks noGrp="1"/>
          </p:cNvSpPr>
          <p:nvPr>
            <p:ph idx="12"/>
          </p:nvPr>
        </p:nvSpPr>
        <p:spPr>
          <a:xfrm>
            <a:off x="3537013" y="1596001"/>
            <a:ext cx="3132869" cy="6462140"/>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3"/>
          </p:nvPr>
        </p:nvSpPr>
        <p:spPr/>
        <p:txBody>
          <a:bodyPr/>
          <a:lstStyle>
            <a:lvl1pPr>
              <a:defRPr>
                <a:solidFill>
                  <a:srgbClr val="023B61"/>
                </a:solidFill>
              </a:defRPr>
            </a:lvl1pPr>
          </a:lstStyle>
          <a:p>
            <a:pPr>
              <a:defRPr/>
            </a:pPr>
            <a:endParaRPr lang="en-ZA"/>
          </a:p>
        </p:txBody>
      </p:sp>
    </p:spTree>
    <p:extLst>
      <p:ext uri="{BB962C8B-B14F-4D97-AF65-F5344CB8AC3E}">
        <p14:creationId xmlns:p14="http://schemas.microsoft.com/office/powerpoint/2010/main" val="151329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2 content, 2 images">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188120"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9" name="Text Placeholder 8"/>
          <p:cNvSpPr>
            <a:spLocks noGrp="1"/>
          </p:cNvSpPr>
          <p:nvPr>
            <p:ph type="body" sz="quarter" idx="13"/>
          </p:nvPr>
        </p:nvSpPr>
        <p:spPr>
          <a:xfrm>
            <a:off x="188120" y="8219150"/>
            <a:ext cx="3240881" cy="28923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0" name="Picture Placeholder 6"/>
          <p:cNvSpPr>
            <a:spLocks noGrp="1"/>
          </p:cNvSpPr>
          <p:nvPr>
            <p:ph type="pic" sz="quarter" idx="14"/>
          </p:nvPr>
        </p:nvSpPr>
        <p:spPr>
          <a:xfrm>
            <a:off x="3449261" y="5915587"/>
            <a:ext cx="3220100" cy="2302933"/>
          </a:xfrm>
          <a:solidFill>
            <a:schemeClr val="bg2">
              <a:lumMod val="20000"/>
              <a:lumOff val="80000"/>
            </a:schemeClr>
          </a:solidFill>
        </p:spPr>
        <p:txBody>
          <a:bodyPr rtlCol="0">
            <a:normAutofit/>
          </a:bodyPr>
          <a:lstStyle>
            <a:lvl1pPr marL="0" indent="0">
              <a:buFont typeface="Arial" panose="020B0604020202020204" pitchFamily="34" charset="0"/>
              <a:buNone/>
              <a:defRPr sz="563">
                <a:solidFill>
                  <a:srgbClr val="023B61"/>
                </a:solidFill>
              </a:defRPr>
            </a:lvl1pPr>
          </a:lstStyle>
          <a:p>
            <a:pPr lvl="0"/>
            <a:r>
              <a:rPr lang="en-US" noProof="0"/>
              <a:t>Click icon to add picture</a:t>
            </a:r>
            <a:endParaRPr lang="en-ZA" noProof="0"/>
          </a:p>
        </p:txBody>
      </p:sp>
      <p:sp>
        <p:nvSpPr>
          <p:cNvPr id="11" name="Text Placeholder 8"/>
          <p:cNvSpPr>
            <a:spLocks noGrp="1"/>
          </p:cNvSpPr>
          <p:nvPr>
            <p:ph type="body" sz="quarter" idx="15"/>
          </p:nvPr>
        </p:nvSpPr>
        <p:spPr>
          <a:xfrm>
            <a:off x="3449782" y="8219150"/>
            <a:ext cx="3220100" cy="289289"/>
          </a:xfrm>
        </p:spPr>
        <p:txBody>
          <a:bodyPr tIns="18000">
            <a:noAutofit/>
          </a:bodyPr>
          <a:lstStyle>
            <a:lvl1pPr marL="0" indent="0">
              <a:buFont typeface="Arial" panose="020B0604020202020204" pitchFamily="34" charset="0"/>
              <a:buNone/>
              <a:defRPr sz="506" b="0">
                <a:solidFill>
                  <a:srgbClr val="023B6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13" name="Footer Placeholder 4"/>
          <p:cNvSpPr>
            <a:spLocks noGrp="1"/>
          </p:cNvSpPr>
          <p:nvPr>
            <p:ph type="ftr" sz="quarter" idx="17"/>
          </p:nvPr>
        </p:nvSpPr>
        <p:spPr>
          <a:xfrm>
            <a:off x="188417" y="5532967"/>
            <a:ext cx="6481167" cy="287867"/>
          </a:xfrm>
        </p:spPr>
        <p:txBody>
          <a:bodyPr/>
          <a:lstStyle>
            <a:lvl1pPr>
              <a:defRPr>
                <a:solidFill>
                  <a:srgbClr val="023B61"/>
                </a:solidFill>
              </a:defRPr>
            </a:lvl1pPr>
          </a:lstStyle>
          <a:p>
            <a:pPr>
              <a:defRPr/>
            </a:pPr>
            <a:endParaRPr lang="en-ZA"/>
          </a:p>
        </p:txBody>
      </p:sp>
      <p:sp>
        <p:nvSpPr>
          <p:cNvPr id="4" name="Content Placeholder 2">
            <a:extLst>
              <a:ext uri="{FF2B5EF4-FFF2-40B4-BE49-F238E27FC236}">
                <a16:creationId xmlns:a16="http://schemas.microsoft.com/office/drawing/2014/main" id="{8AF2095C-99F5-727F-CACC-51F3A7324156}"/>
              </a:ext>
            </a:extLst>
          </p:cNvPr>
          <p:cNvSpPr>
            <a:spLocks noGrp="1"/>
          </p:cNvSpPr>
          <p:nvPr>
            <p:ph idx="1"/>
          </p:nvPr>
        </p:nvSpPr>
        <p:spPr>
          <a:xfrm>
            <a:off x="188119"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Content Placeholder 2">
            <a:extLst>
              <a:ext uri="{FF2B5EF4-FFF2-40B4-BE49-F238E27FC236}">
                <a16:creationId xmlns:a16="http://schemas.microsoft.com/office/drawing/2014/main" id="{4294CAAE-83E0-E9DD-6C8F-6F0EE996181A}"/>
              </a:ext>
            </a:extLst>
          </p:cNvPr>
          <p:cNvSpPr>
            <a:spLocks noGrp="1"/>
          </p:cNvSpPr>
          <p:nvPr>
            <p:ph idx="18"/>
          </p:nvPr>
        </p:nvSpPr>
        <p:spPr>
          <a:xfrm>
            <a:off x="3537013" y="1596001"/>
            <a:ext cx="3132869" cy="3936337"/>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91408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9" y="1596001"/>
            <a:ext cx="6481762" cy="6492225"/>
          </a:xfrm>
        </p:spPr>
        <p:txBody>
          <a:bodyPr/>
          <a:lstStyle>
            <a:lvl1pPr marL="160734" indent="-160734">
              <a:buFont typeface="Arial" panose="020B0604020202020204" pitchFamily="34" charset="0"/>
              <a:buChar cha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66945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kicker box">
    <p:spTree>
      <p:nvGrpSpPr>
        <p:cNvPr id="1" name=""/>
        <p:cNvGrpSpPr/>
        <p:nvPr/>
      </p:nvGrpSpPr>
      <p:grpSpPr>
        <a:xfrm>
          <a:off x="0" y="0"/>
          <a:ext cx="0" cy="0"/>
          <a:chOff x="0" y="0"/>
          <a:chExt cx="0" cy="0"/>
        </a:xfrm>
      </p:grpSpPr>
      <p:sp>
        <p:nvSpPr>
          <p:cNvPr id="15" name="Text Placeholder 14"/>
          <p:cNvSpPr>
            <a:spLocks noGrp="1"/>
          </p:cNvSpPr>
          <p:nvPr>
            <p:ph type="body" sz="quarter" idx="15"/>
          </p:nvPr>
        </p:nvSpPr>
        <p:spPr>
          <a:xfrm>
            <a:off x="188120" y="7356309"/>
            <a:ext cx="6481762" cy="960107"/>
          </a:xfrm>
          <a:prstGeom prst="rect">
            <a:avLst/>
          </a:prstGeom>
          <a:solidFill>
            <a:srgbClr val="839AB3"/>
          </a:solidFill>
          <a:ln w="12700">
            <a:noFill/>
          </a:ln>
          <a:effectLst/>
        </p:spPr>
        <p:txBody>
          <a:bodyPr anchor="ctr"/>
          <a:lstStyle>
            <a:lvl1pPr marL="0" indent="0" algn="ctr">
              <a:lnSpc>
                <a:spcPct val="100000"/>
              </a:lnSpc>
              <a:spcBef>
                <a:spcPts val="0"/>
              </a:spcBef>
              <a:buNone/>
              <a:defRPr sz="675">
                <a:solidFill>
                  <a:schemeClr val="bg1"/>
                </a:solidFill>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785E60A5-1EA6-0447-833B-4EAE4DE7A149}"/>
              </a:ext>
            </a:extLst>
          </p:cNvPr>
          <p:cNvSpPr>
            <a:spLocks noGrp="1"/>
          </p:cNvSpPr>
          <p:nvPr>
            <p:ph idx="1"/>
          </p:nvPr>
        </p:nvSpPr>
        <p:spPr>
          <a:xfrm>
            <a:off x="196094" y="1596000"/>
            <a:ext cx="6473788" cy="5568000"/>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974156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4" name="Footer Placeholder 4"/>
          <p:cNvSpPr>
            <a:spLocks noGrp="1"/>
          </p:cNvSpPr>
          <p:nvPr>
            <p:ph type="ftr" sz="quarter" idx="15"/>
          </p:nvPr>
        </p:nvSpPr>
        <p:spPr/>
        <p:txBody>
          <a:bodyPr/>
          <a:lstStyle>
            <a:lvl1pPr>
              <a:defRPr/>
            </a:lvl1pPr>
          </a:lstStyle>
          <a:p>
            <a:pPr>
              <a:defRPr/>
            </a:pPr>
            <a:endParaRPr lang="en-ZA"/>
          </a:p>
        </p:txBody>
      </p:sp>
      <p:sp>
        <p:nvSpPr>
          <p:cNvPr id="8" name="Content Placeholder 2">
            <a:extLst>
              <a:ext uri="{FF2B5EF4-FFF2-40B4-BE49-F238E27FC236}">
                <a16:creationId xmlns:a16="http://schemas.microsoft.com/office/drawing/2014/main" id="{CEB40DC7-0F21-A448-8DFC-8717986D7946}"/>
              </a:ext>
            </a:extLst>
          </p:cNvPr>
          <p:cNvSpPr>
            <a:spLocks noGrp="1"/>
          </p:cNvSpPr>
          <p:nvPr>
            <p:ph idx="1"/>
          </p:nvPr>
        </p:nvSpPr>
        <p:spPr>
          <a:xfrm>
            <a:off x="196094" y="1596000"/>
            <a:ext cx="6473788" cy="6385827"/>
          </a:xfrm>
        </p:spPr>
        <p:txBody>
          <a:bodyPr/>
          <a:lstStyle>
            <a:lvl1pPr>
              <a:defRPr>
                <a:solidFill>
                  <a:srgbClr val="023B61"/>
                </a:solidFill>
              </a:defRPr>
            </a:lvl1pPr>
            <a:lvl2pPr>
              <a:defRPr>
                <a:solidFill>
                  <a:srgbClr val="023B61"/>
                </a:solidFill>
              </a:defRPr>
            </a:lvl2pPr>
            <a:lvl3pPr>
              <a:defRPr>
                <a:solidFill>
                  <a:srgbClr val="023B61"/>
                </a:solidFill>
              </a:defRPr>
            </a:lvl3pPr>
            <a:lvl4pPr>
              <a:defRPr>
                <a:solidFill>
                  <a:srgbClr val="023B61"/>
                </a:solidFill>
              </a:defRPr>
            </a:lvl4pPr>
            <a:lvl5pPr>
              <a:defRPr>
                <a:solidFill>
                  <a:srgbClr val="023B6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7816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74A60040-B9AF-6484-5497-8C061E729F5C}"/>
              </a:ext>
            </a:extLst>
          </p:cNvPr>
          <p:cNvSpPr>
            <a:spLocks noGrp="1"/>
          </p:cNvSpPr>
          <p:nvPr>
            <p:ph type="ftr" sz="quarter" idx="10"/>
          </p:nvPr>
        </p:nvSpPr>
        <p:spPr>
          <a:xfrm>
            <a:off x="188417" y="8183884"/>
            <a:ext cx="6482060" cy="287867"/>
          </a:xfrm>
        </p:spPr>
        <p:txBody>
          <a:bodyPr/>
          <a:lstStyle>
            <a:lvl1pPr>
              <a:defRPr/>
            </a:lvl1pPr>
          </a:lstStyle>
          <a:p>
            <a:pPr>
              <a:defRPr/>
            </a:pPr>
            <a:endParaRPr lang="en-ZA"/>
          </a:p>
        </p:txBody>
      </p:sp>
    </p:spTree>
    <p:extLst>
      <p:ext uri="{BB962C8B-B14F-4D97-AF65-F5344CB8AC3E}">
        <p14:creationId xmlns:p14="http://schemas.microsoft.com/office/powerpoint/2010/main" val="121664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8164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3_Title slide 1">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2328863" cy="9144000"/>
          </a:xfrm>
          <a:prstGeom prst="rect">
            <a:avLst/>
          </a:prstGeom>
          <a:solidFill>
            <a:srgbClr val="033B61"/>
          </a:solidFill>
          <a:ln>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sz="506">
              <a:solidFill>
                <a:srgbClr val="0C1533"/>
              </a:solidFill>
            </a:endParaRPr>
          </a:p>
        </p:txBody>
      </p:sp>
      <p:sp>
        <p:nvSpPr>
          <p:cNvPr id="6" name="Text Placeholder 3"/>
          <p:cNvSpPr txBox="1">
            <a:spLocks/>
          </p:cNvSpPr>
          <p:nvPr/>
        </p:nvSpPr>
        <p:spPr bwMode="auto">
          <a:xfrm>
            <a:off x="188417" y="8509000"/>
            <a:ext cx="210562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ts val="563"/>
              </a:spcBef>
              <a:buFont typeface="Arial" charset="0"/>
              <a:buNone/>
            </a:pPr>
            <a:endParaRPr lang="en-ZA" altLang="en-US" sz="506">
              <a:solidFill>
                <a:prstClr val="white"/>
              </a:solidFill>
              <a:ea typeface="Arial" charset="0"/>
              <a:cs typeface="Arial" charset="0"/>
            </a:endParaRPr>
          </a:p>
        </p:txBody>
      </p:sp>
      <p:sp>
        <p:nvSpPr>
          <p:cNvPr id="7" name="Title 1"/>
          <p:cNvSpPr>
            <a:spLocks noGrp="1"/>
          </p:cNvSpPr>
          <p:nvPr>
            <p:ph type="ctrTitle"/>
          </p:nvPr>
        </p:nvSpPr>
        <p:spPr>
          <a:xfrm>
            <a:off x="345622" y="1092595"/>
            <a:ext cx="1763485" cy="1870740"/>
          </a:xfrm>
          <a:prstGeom prst="rect">
            <a:avLst/>
          </a:prstGeom>
        </p:spPr>
        <p:txBody>
          <a:bodyPr tIns="0" anchor="t"/>
          <a:lstStyle>
            <a:lvl1pPr algn="l">
              <a:defRPr sz="1125"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ZA"/>
          </a:p>
        </p:txBody>
      </p:sp>
      <p:sp>
        <p:nvSpPr>
          <p:cNvPr id="8" name="Subtitle 2"/>
          <p:cNvSpPr>
            <a:spLocks noGrp="1"/>
          </p:cNvSpPr>
          <p:nvPr>
            <p:ph type="subTitle" idx="1"/>
          </p:nvPr>
        </p:nvSpPr>
        <p:spPr>
          <a:xfrm>
            <a:off x="345622" y="4668011"/>
            <a:ext cx="1414463" cy="864096"/>
          </a:xfrm>
          <a:prstGeom prst="rect">
            <a:avLst/>
          </a:prstGeom>
        </p:spPr>
        <p:txBody>
          <a:bodyPr/>
          <a:lstStyle>
            <a:lvl1pPr marL="0" indent="0" algn="l">
              <a:buNone/>
              <a:defRPr sz="788">
                <a:solidFill>
                  <a:schemeClr val="bg1"/>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ZA"/>
          </a:p>
        </p:txBody>
      </p:sp>
      <p:sp>
        <p:nvSpPr>
          <p:cNvPr id="10" name="Text Placeholder 2"/>
          <p:cNvSpPr>
            <a:spLocks noGrp="1"/>
          </p:cNvSpPr>
          <p:nvPr>
            <p:ph type="body" idx="10"/>
          </p:nvPr>
        </p:nvSpPr>
        <p:spPr>
          <a:xfrm>
            <a:off x="345622" y="3195352"/>
            <a:ext cx="1763485" cy="1098549"/>
          </a:xfrm>
          <a:prstGeom prst="rect">
            <a:avLst/>
          </a:prstGeom>
        </p:spPr>
        <p:txBody>
          <a:bodyPr/>
          <a:lstStyle>
            <a:lvl1pPr marL="0" indent="0">
              <a:buNone/>
              <a:defRPr sz="788" b="1">
                <a:solidFill>
                  <a:schemeClr val="bg1"/>
                </a:solidFill>
                <a:latin typeface="Arial" panose="020B0604020202020204" pitchFamily="34" charset="0"/>
                <a:cs typeface="Arial" panose="020B0604020202020204" pitchFamily="34" charset="0"/>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pic>
        <p:nvPicPr>
          <p:cNvPr id="11" name="Picture 10">
            <a:extLst>
              <a:ext uri="{FF2B5EF4-FFF2-40B4-BE49-F238E27FC236}">
                <a16:creationId xmlns:a16="http://schemas.microsoft.com/office/drawing/2014/main" id="{96861EA9-6FAF-2043-A1C4-D4F6CAA5F5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9357" y="758616"/>
            <a:ext cx="1976887" cy="4264600"/>
          </a:xfrm>
          <a:prstGeom prst="rect">
            <a:avLst/>
          </a:prstGeom>
        </p:spPr>
      </p:pic>
      <p:pic>
        <p:nvPicPr>
          <p:cNvPr id="2" name="Picture 1">
            <a:extLst>
              <a:ext uri="{FF2B5EF4-FFF2-40B4-BE49-F238E27FC236}">
                <a16:creationId xmlns:a16="http://schemas.microsoft.com/office/drawing/2014/main" id="{98B1C3FE-AC05-6E87-6D0B-48162A66C1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0427" y="5971688"/>
            <a:ext cx="798436" cy="3171299"/>
          </a:xfrm>
          <a:prstGeom prst="rect">
            <a:avLst/>
          </a:prstGeom>
        </p:spPr>
      </p:pic>
    </p:spTree>
    <p:extLst>
      <p:ext uri="{BB962C8B-B14F-4D97-AF65-F5344CB8AC3E}">
        <p14:creationId xmlns:p14="http://schemas.microsoft.com/office/powerpoint/2010/main" val="514280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subtitle &amp;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F45F68-E796-CD44-B580-6E15E9724371}"/>
              </a:ext>
            </a:extLst>
          </p:cNvPr>
          <p:cNvSpPr/>
          <p:nvPr/>
        </p:nvSpPr>
        <p:spPr>
          <a:xfrm>
            <a:off x="0" y="12000"/>
            <a:ext cx="6858000" cy="9144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p>
        </p:txBody>
      </p:sp>
      <p:pic>
        <p:nvPicPr>
          <p:cNvPr id="10" name="Picture 9" descr="Chart, logo, bubble chart&#10;&#10;Description automatically generated">
            <a:extLst>
              <a:ext uri="{FF2B5EF4-FFF2-40B4-BE49-F238E27FC236}">
                <a16:creationId xmlns:a16="http://schemas.microsoft.com/office/drawing/2014/main" id="{BDCD1F6C-6FFC-A44D-89D4-84F97879A6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4426" y="2006314"/>
            <a:ext cx="2229149" cy="5131373"/>
          </a:xfrm>
          <a:prstGeom prst="rect">
            <a:avLst/>
          </a:prstGeom>
        </p:spPr>
      </p:pic>
    </p:spTree>
    <p:extLst>
      <p:ext uri="{BB962C8B-B14F-4D97-AF65-F5344CB8AC3E}">
        <p14:creationId xmlns:p14="http://schemas.microsoft.com/office/powerpoint/2010/main" val="243549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FB63E-A371-9C57-1E56-04F4B8D5481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014140012"/>
              </p:ext>
            </p:extLst>
          </p:nvPr>
        </p:nvGraphicFramePr>
        <p:xfrm>
          <a:off x="2" y="1"/>
          <a:ext cx="119063" cy="211666"/>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3" name="Object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
                        <a:ext cx="119063" cy="211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B30D72C8-DBB6-CF0C-31E1-D09A351A728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62711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421644945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893" y="2118"/>
                        <a:ext cx="893" cy="2117"/>
                      </a:xfrm>
                      <a:prstGeom prst="rect">
                        <a:avLst/>
                      </a:prstGeom>
                    </p:spPr>
                  </p:pic>
                </p:oleObj>
              </mc:Fallback>
            </mc:AlternateContent>
          </a:graphicData>
        </a:graphic>
      </p:graphicFrame>
      <p:sp>
        <p:nvSpPr>
          <p:cNvPr id="2" name="Rectangle 1" hidden="1"/>
          <p:cNvSpPr/>
          <p:nvPr>
            <p:custDataLst>
              <p:tags r:id="rId2"/>
            </p:custDataLst>
          </p:nvPr>
        </p:nvSpPr>
        <p:spPr>
          <a:xfrm>
            <a:off x="0" y="0"/>
            <a:ext cx="8929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1013" b="0" i="0" baseline="0">
              <a:solidFill>
                <a:srgbClr val="FFFFFF"/>
              </a:solidFill>
              <a:latin typeface="Arial" panose="020B0604020202020204" pitchFamily="34" charset="0"/>
              <a:ea typeface="+mj-ea"/>
              <a:cs typeface="+mj-cs"/>
              <a:sym typeface="Arial" panose="020B0604020202020204" pitchFamily="34" charset="0"/>
            </a:endParaRPr>
          </a:p>
        </p:txBody>
      </p:sp>
      <p:sp>
        <p:nvSpPr>
          <p:cNvPr id="58" name="Subtitle 2"/>
          <p:cNvSpPr>
            <a:spLocks noGrp="1"/>
          </p:cNvSpPr>
          <p:nvPr>
            <p:ph type="subTitle" idx="1" hasCustomPrompt="1"/>
          </p:nvPr>
        </p:nvSpPr>
        <p:spPr bwMode="white">
          <a:xfrm>
            <a:off x="214312" y="2568105"/>
            <a:ext cx="4700203" cy="723897"/>
          </a:xfrm>
          <a:prstGeom prst="rect">
            <a:avLst/>
          </a:prstGeom>
        </p:spPr>
        <p:txBody>
          <a:bodyPr anchor="t"/>
          <a:lstStyle>
            <a:lvl1pPr marL="0" indent="0" algn="l">
              <a:lnSpc>
                <a:spcPct val="100000"/>
              </a:lnSpc>
              <a:spcBef>
                <a:spcPts val="0"/>
              </a:spcBef>
              <a:spcAft>
                <a:spcPts val="0"/>
              </a:spcAft>
              <a:buNone/>
              <a:defRPr sz="675">
                <a:solidFill>
                  <a:srgbClr val="04284D"/>
                </a:solidFill>
                <a:latin typeface="+mn-lt"/>
                <a:ea typeface="+mn-ea"/>
                <a:cs typeface="+mn-cs"/>
                <a:sym typeface="+mn-lt"/>
              </a:defRPr>
            </a:lvl1pPr>
            <a:lvl2pPr marL="244882" indent="0" algn="ctr">
              <a:buNone/>
              <a:defRPr sz="1071"/>
            </a:lvl2pPr>
            <a:lvl3pPr marL="489764" indent="0" algn="ctr">
              <a:buNone/>
              <a:defRPr sz="964"/>
            </a:lvl3pPr>
            <a:lvl4pPr marL="734646" indent="0" algn="ctr">
              <a:buNone/>
              <a:defRPr sz="857"/>
            </a:lvl4pPr>
            <a:lvl5pPr marL="979528" indent="0" algn="ctr">
              <a:buNone/>
              <a:defRPr sz="857"/>
            </a:lvl5pPr>
            <a:lvl6pPr marL="1224410" indent="0" algn="ctr">
              <a:buNone/>
              <a:defRPr sz="857"/>
            </a:lvl6pPr>
            <a:lvl7pPr marL="1469292" indent="0" algn="ctr">
              <a:buNone/>
              <a:defRPr sz="857"/>
            </a:lvl7pPr>
            <a:lvl8pPr marL="1714174" indent="0" algn="ctr">
              <a:buNone/>
              <a:defRPr sz="857"/>
            </a:lvl8pPr>
            <a:lvl9pPr marL="1959056" indent="0" algn="ctr">
              <a:buNone/>
              <a:defRPr sz="857"/>
            </a:lvl9pPr>
          </a:lstStyle>
          <a:p>
            <a:r>
              <a:rPr lang="en-US"/>
              <a:t>Click to add subtitle/contacts/date</a:t>
            </a:r>
          </a:p>
        </p:txBody>
      </p:sp>
      <p:sp>
        <p:nvSpPr>
          <p:cNvPr id="59" name="Title 1"/>
          <p:cNvSpPr>
            <a:spLocks noGrp="1"/>
          </p:cNvSpPr>
          <p:nvPr>
            <p:ph type="ctrTitle" hasCustomPrompt="1"/>
          </p:nvPr>
        </p:nvSpPr>
        <p:spPr bwMode="ltGray">
          <a:xfrm>
            <a:off x="214312" y="1476890"/>
            <a:ext cx="4700203" cy="968140"/>
          </a:xfrm>
          <a:prstGeom prst="rect">
            <a:avLst/>
          </a:prstGeom>
        </p:spPr>
        <p:txBody>
          <a:bodyPr vert="horz" anchor="b">
            <a:normAutofit/>
          </a:bodyPr>
          <a:lstStyle>
            <a:lvl1pPr algn="l">
              <a:lnSpc>
                <a:spcPct val="100000"/>
              </a:lnSpc>
              <a:defRPr sz="1013" cap="all" baseline="0">
                <a:solidFill>
                  <a:srgbClr val="04284D"/>
                </a:solidFill>
                <a:latin typeface="+mj-lt"/>
                <a:ea typeface="+mj-ea"/>
                <a:cs typeface="+mj-cs"/>
                <a:sym typeface="+mj-lt"/>
              </a:defRPr>
            </a:lvl1pPr>
          </a:lstStyle>
          <a:p>
            <a:r>
              <a:rPr lang="en-US"/>
              <a:t>Title in Title Case</a:t>
            </a:r>
          </a:p>
        </p:txBody>
      </p:sp>
      <p:pic>
        <p:nvPicPr>
          <p:cNvPr id="5" name="Picture 4">
            <a:extLst>
              <a:ext uri="{FF2B5EF4-FFF2-40B4-BE49-F238E27FC236}">
                <a16:creationId xmlns:a16="http://schemas.microsoft.com/office/drawing/2014/main" id="{7B184816-B82E-66BE-61A9-E12EB5908985}"/>
              </a:ext>
            </a:extLst>
          </p:cNvPr>
          <p:cNvPicPr>
            <a:picLocks noChangeAspect="1"/>
          </p:cNvPicPr>
          <p:nvPr>
            <p:custDataLst>
              <p:tags r:id="rId3"/>
            </p:custDataLst>
          </p:nvPr>
        </p:nvPicPr>
        <p:blipFill>
          <a:blip r:embed="rId7">
            <a:extLst>
              <a:ext uri="{28A0092B-C50C-407E-A947-70E740481C1C}">
                <a14:useLocalDpi xmlns:a14="http://schemas.microsoft.com/office/drawing/2010/main"/>
              </a:ext>
            </a:extLst>
          </a:blip>
          <a:stretch>
            <a:fillRect/>
          </a:stretch>
        </p:blipFill>
        <p:spPr>
          <a:xfrm>
            <a:off x="4979194" y="356555"/>
            <a:ext cx="1622923" cy="1740277"/>
          </a:xfrm>
          <a:prstGeom prst="rect">
            <a:avLst/>
          </a:prstGeom>
        </p:spPr>
      </p:pic>
      <p:sp>
        <p:nvSpPr>
          <p:cNvPr id="3" name="Rectangle 2">
            <a:extLst>
              <a:ext uri="{FF2B5EF4-FFF2-40B4-BE49-F238E27FC236}">
                <a16:creationId xmlns:a16="http://schemas.microsoft.com/office/drawing/2014/main" id="{C075686E-629D-9F57-C2B1-CB53D0F83C40}"/>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Tree>
    <p:extLst>
      <p:ext uri="{BB962C8B-B14F-4D97-AF65-F5344CB8AC3E}">
        <p14:creationId xmlns:p14="http://schemas.microsoft.com/office/powerpoint/2010/main" val="41484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mp; content">
    <p:spTree>
      <p:nvGrpSpPr>
        <p:cNvPr id="1" name=""/>
        <p:cNvGrpSpPr/>
        <p:nvPr/>
      </p:nvGrpSpPr>
      <p:grpSpPr>
        <a:xfrm>
          <a:off x="0" y="0"/>
          <a:ext cx="0" cy="0"/>
          <a:chOff x="0" y="0"/>
          <a:chExt cx="0" cy="0"/>
        </a:xfrm>
      </p:grpSpPr>
      <p:sp>
        <p:nvSpPr>
          <p:cNvPr id="2" name="Title 5"/>
          <p:cNvSpPr txBox="1">
            <a:spLocks/>
          </p:cNvSpPr>
          <p:nvPr userDrawn="1"/>
        </p:nvSpPr>
        <p:spPr bwMode="auto">
          <a:xfrm>
            <a:off x="310500" y="1001931"/>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0" tIns="20250" rIns="0" bIns="0" anchor="t"/>
          <a:lstStyle>
            <a:lvl1pPr algn="l" rtl="0" eaLnBrk="1" fontAlgn="base" hangingPunct="1">
              <a:spcBef>
                <a:spcPct val="0"/>
              </a:spcBef>
              <a:spcAft>
                <a:spcPct val="0"/>
              </a:spcAft>
              <a:defRPr sz="2000" b="1" kern="1200">
                <a:solidFill>
                  <a:srgbClr val="033B61"/>
                </a:solidFill>
                <a:latin typeface="+mj-lt"/>
                <a:ea typeface="+mj-ea"/>
                <a:cs typeface="+mj-cs"/>
              </a:defRPr>
            </a:lvl1pPr>
            <a:lvl2pPr algn="l" rtl="0" eaLnBrk="1" fontAlgn="base" hangingPunct="1">
              <a:spcBef>
                <a:spcPct val="0"/>
              </a:spcBef>
              <a:spcAft>
                <a:spcPct val="0"/>
              </a:spcAft>
              <a:defRPr sz="2000" b="1">
                <a:solidFill>
                  <a:srgbClr val="033B61"/>
                </a:solidFill>
                <a:latin typeface="Arial" charset="0"/>
              </a:defRPr>
            </a:lvl2pPr>
            <a:lvl3pPr algn="l" rtl="0" eaLnBrk="1" fontAlgn="base" hangingPunct="1">
              <a:spcBef>
                <a:spcPct val="0"/>
              </a:spcBef>
              <a:spcAft>
                <a:spcPct val="0"/>
              </a:spcAft>
              <a:defRPr sz="2000" b="1">
                <a:solidFill>
                  <a:srgbClr val="033B61"/>
                </a:solidFill>
                <a:latin typeface="Arial" charset="0"/>
              </a:defRPr>
            </a:lvl3pPr>
            <a:lvl4pPr algn="l" rtl="0" eaLnBrk="1" fontAlgn="base" hangingPunct="1">
              <a:spcBef>
                <a:spcPct val="0"/>
              </a:spcBef>
              <a:spcAft>
                <a:spcPct val="0"/>
              </a:spcAft>
              <a:defRPr sz="2000" b="1">
                <a:solidFill>
                  <a:srgbClr val="033B61"/>
                </a:solidFill>
                <a:latin typeface="Arial" charset="0"/>
              </a:defRPr>
            </a:lvl4pPr>
            <a:lvl5pPr algn="l" rtl="0" eaLnBrk="1" fontAlgn="base" hangingPunct="1">
              <a:spcBef>
                <a:spcPct val="0"/>
              </a:spcBef>
              <a:spcAft>
                <a:spcPct val="0"/>
              </a:spcAft>
              <a:defRPr sz="2000" b="1">
                <a:solidFill>
                  <a:srgbClr val="033B61"/>
                </a:solidFill>
                <a:latin typeface="Arial" charset="0"/>
              </a:defRPr>
            </a:lvl5pPr>
            <a:lvl6pPr marL="457200" algn="l" rtl="0" eaLnBrk="1" fontAlgn="base" hangingPunct="1">
              <a:spcBef>
                <a:spcPct val="0"/>
              </a:spcBef>
              <a:spcAft>
                <a:spcPct val="0"/>
              </a:spcAft>
              <a:defRPr sz="2000" b="1">
                <a:solidFill>
                  <a:srgbClr val="033B61"/>
                </a:solidFill>
                <a:latin typeface="Arial" charset="0"/>
              </a:defRPr>
            </a:lvl6pPr>
            <a:lvl7pPr marL="914400" algn="l" rtl="0" eaLnBrk="1" fontAlgn="base" hangingPunct="1">
              <a:spcBef>
                <a:spcPct val="0"/>
              </a:spcBef>
              <a:spcAft>
                <a:spcPct val="0"/>
              </a:spcAft>
              <a:defRPr sz="2000" b="1">
                <a:solidFill>
                  <a:srgbClr val="033B61"/>
                </a:solidFill>
                <a:latin typeface="Arial" charset="0"/>
              </a:defRPr>
            </a:lvl7pPr>
            <a:lvl8pPr marL="1371600" algn="l" rtl="0" eaLnBrk="1" fontAlgn="base" hangingPunct="1">
              <a:spcBef>
                <a:spcPct val="0"/>
              </a:spcBef>
              <a:spcAft>
                <a:spcPct val="0"/>
              </a:spcAft>
              <a:defRPr sz="2000" b="1">
                <a:solidFill>
                  <a:srgbClr val="033B61"/>
                </a:solidFill>
                <a:latin typeface="Arial" charset="0"/>
              </a:defRPr>
            </a:lvl8pPr>
            <a:lvl9pPr marL="1828800" algn="l" rtl="0" eaLnBrk="1" fontAlgn="base" hangingPunct="1">
              <a:spcBef>
                <a:spcPct val="0"/>
              </a:spcBef>
              <a:spcAft>
                <a:spcPct val="0"/>
              </a:spcAft>
              <a:defRPr sz="2000" b="1">
                <a:solidFill>
                  <a:srgbClr val="033B61"/>
                </a:solidFill>
                <a:latin typeface="Arial" charset="0"/>
              </a:defRPr>
            </a:lvl9pPr>
          </a:lstStyle>
          <a:p>
            <a:pPr>
              <a:defRPr/>
            </a:pPr>
            <a:r>
              <a:rPr lang="en-US" altLang="en-US" sz="1125" dirty="0">
                <a:solidFill>
                  <a:srgbClr val="023B61"/>
                </a:solidFill>
              </a:rPr>
              <a:t>Disclaimer - Forward-looking statements</a:t>
            </a:r>
          </a:p>
        </p:txBody>
      </p:sp>
      <p:sp>
        <p:nvSpPr>
          <p:cNvPr id="5" name="Content Placeholder 1">
            <a:extLst>
              <a:ext uri="{FF2B5EF4-FFF2-40B4-BE49-F238E27FC236}">
                <a16:creationId xmlns:a16="http://schemas.microsoft.com/office/drawing/2014/main" id="{542242EA-D98C-D845-A0A6-07B7D7979E94}"/>
              </a:ext>
            </a:extLst>
          </p:cNvPr>
          <p:cNvSpPr txBox="1">
            <a:spLocks noChangeArrowheads="1"/>
          </p:cNvSpPr>
          <p:nvPr/>
        </p:nvSpPr>
        <p:spPr bwMode="auto">
          <a:xfrm>
            <a:off x="2093928" y="1562100"/>
            <a:ext cx="4453572" cy="63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4213">
              <a:lnSpc>
                <a:spcPct val="110000"/>
              </a:lnSpc>
              <a:spcBef>
                <a:spcPts val="1200"/>
              </a:spcBef>
              <a:spcAft>
                <a:spcPts val="400"/>
              </a:spcAft>
              <a:buSzPct val="140000"/>
              <a:buChar char="•"/>
              <a:defRPr sz="1600">
                <a:solidFill>
                  <a:srgbClr val="023B61"/>
                </a:solidFill>
                <a:latin typeface="Arial" panose="020B0604020202020204" pitchFamily="34" charset="0"/>
              </a:defRPr>
            </a:lvl1pPr>
            <a:lvl2pPr marL="271463" indent="-134938" defTabSz="684213">
              <a:lnSpc>
                <a:spcPct val="110000"/>
              </a:lnSpc>
              <a:spcBef>
                <a:spcPts val="200"/>
              </a:spcBef>
              <a:spcAft>
                <a:spcPts val="200"/>
              </a:spcAft>
              <a:buClr>
                <a:schemeClr val="accent1"/>
              </a:buClr>
              <a:buFont typeface="Arial" panose="020B0604020202020204" pitchFamily="34" charset="0"/>
              <a:buChar char="●"/>
              <a:defRPr sz="1400">
                <a:solidFill>
                  <a:srgbClr val="023B61"/>
                </a:solidFill>
                <a:latin typeface="Arial" panose="020B0604020202020204" pitchFamily="34" charset="0"/>
              </a:defRPr>
            </a:lvl2pPr>
            <a:lvl3pPr marL="400050" indent="-128588" defTabSz="684213">
              <a:lnSpc>
                <a:spcPct val="110000"/>
              </a:lnSpc>
              <a:spcBef>
                <a:spcPts val="100"/>
              </a:spcBef>
              <a:spcAft>
                <a:spcPts val="200"/>
              </a:spcAft>
              <a:buSzPct val="80000"/>
              <a:buFont typeface="Arial" panose="020B0604020202020204" pitchFamily="34" charset="0"/>
              <a:buChar char="●"/>
              <a:defRPr sz="1400">
                <a:solidFill>
                  <a:srgbClr val="023B61"/>
                </a:solidFill>
                <a:latin typeface="Arial" panose="020B0604020202020204" pitchFamily="34" charset="0"/>
              </a:defRPr>
            </a:lvl3pPr>
            <a:lvl4pPr marL="536575" indent="-134938" defTabSz="684213">
              <a:lnSpc>
                <a:spcPct val="110000"/>
              </a:lnSpc>
              <a:spcBef>
                <a:spcPts val="100"/>
              </a:spcBef>
              <a:spcAft>
                <a:spcPts val="200"/>
              </a:spcAft>
              <a:buFont typeface="Arial" panose="020B0604020202020204" pitchFamily="34" charset="0"/>
              <a:buChar char="•"/>
              <a:defRPr sz="1300">
                <a:solidFill>
                  <a:srgbClr val="023B61"/>
                </a:solidFill>
                <a:latin typeface="Arial" panose="020B0604020202020204" pitchFamily="34" charset="0"/>
              </a:defRPr>
            </a:lvl4pPr>
            <a:lvl5pPr marL="673100" indent="-136525" defTabSz="684213">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5pPr>
            <a:lvl6pPr marL="11303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6pPr>
            <a:lvl7pPr marL="15875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7pPr>
            <a:lvl8pPr marL="20447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8pPr>
            <a:lvl9pPr marL="2501900" indent="-136525" defTabSz="684213" eaLnBrk="0" fontAlgn="base" hangingPunct="0">
              <a:lnSpc>
                <a:spcPct val="110000"/>
              </a:lnSpc>
              <a:spcBef>
                <a:spcPts val="100"/>
              </a:spcBef>
              <a:spcAft>
                <a:spcPts val="200"/>
              </a:spcAft>
              <a:buFont typeface="Arial" panose="020B0604020202020204" pitchFamily="34" charset="0"/>
              <a:buChar char="»"/>
              <a:defRPr sz="1200">
                <a:solidFill>
                  <a:srgbClr val="023B61"/>
                </a:solidFill>
                <a:latin typeface="Arial" panose="020B0604020202020204" pitchFamily="34" charset="0"/>
              </a:defRPr>
            </a:lvl9pPr>
          </a:lstStyle>
          <a:p>
            <a:pPr marL="0" marR="0" lvl="0" indent="0" algn="l" defTabSz="514350" rtl="0" eaLnBrk="0" fontAlgn="base" latinLnBrk="0" hangingPunct="0">
              <a:lnSpc>
                <a:spcPct val="110000"/>
              </a:lnSpc>
              <a:spcBef>
                <a:spcPts val="675"/>
              </a:spcBef>
              <a:spcAft>
                <a:spcPts val="225"/>
              </a:spcAft>
              <a:buClrTx/>
              <a:buSzPct val="140000"/>
              <a:buFontTx/>
              <a:buNone/>
              <a:tabLst/>
              <a:defRPr/>
            </a:pPr>
            <a:r>
              <a:rPr kumimoji="0" lang="en-US" sz="506" b="0" i="0" u="none" strike="noStrike" kern="1200" cap="none" spc="0" normalizeH="0" baseline="0" noProof="0">
                <a:ln>
                  <a:noFill/>
                </a:ln>
                <a:solidFill>
                  <a:srgbClr val="023B61"/>
                </a:solidFill>
                <a:effectLst/>
                <a:uLnTx/>
                <a:uFillTx/>
                <a:latin typeface="Arial"/>
                <a:ea typeface="+mn-ea"/>
                <a:cs typeface="+mn-cs"/>
              </a:rPr>
              <a:t>Sasol may, in this document, make certain statements that are not historical facts and relate to analyses and other information which are based on forecasts of future results and estimates of amounts not yet determinable. These statements may also relate to our future prospects, expectations, developments, and business strategies. Examples of such forward-looking statements include, but are not limited to, the capital cost of our projects and the timing of project milestones; our ability to obtain financing to meet the funding requirements of our capital investment programmed, as well as to fund our ongoing business activities and to pay dividends; statements regarding our future results of operations and financial condition, and regarding future economic performance including cost containment, cash conservation programmed and business optimization initiatives; recent and proposed accounting pronouncements and their impact on our future results of operations and financial condition; our business strategy, performance outlook, plans, objectives or goals; statements regarding future competition, volume growth and changes in market share in the industries and markets for our products; our existing or anticipated investments, acquisitions of new businesses or the disposal of existing businesses, including estimates or projection of internal rates of return and future profitability; our estimated oil, gas and coal reserves; the probable future outcome of litigation, legislative, regulatory and fiscal developments, including statements regarding our ability to comply with future laws and regulations; future fluctuations in refining margins and crude oil, natural gas and petroleum and chemical product prices; the demand, pricing and cyclicality of oil, gas and petrochemical product prices; changes in the fuel and gas pricing mechanisms in South Africa and their effects on prices, our operating results and profitability; statements regarding future fluctuations in exchange and interest rates and changes in credit ratings; total shareholder return; our current or future products and anticipated customer demand for these products; assumptions relating to macroeconomics; climate change impacts and our climate change strategies, our development of sustainability within our businesses, our energy efficiency improvement, carbon and greenhouse gas emission reduction targets, our net zero carbon emissions ambition and future low-carbon initiatives, including relating to green hydrogen and sustainable aviation fuel; our estimated carbon tax liability; cyber security; and statements of assumptions underlying such statements. Words such as “believe”, “anticipate”, “expect”, “intend", “seek”, “will”, “plan”, “could”, “may”, “endeavor”, “target”, “forecast” and “project” and similar expressions are intended to identify forward-looking statements but are not the exclusive means of identifying such statements. By their very nature, forward-looking statements involve inherent risks and uncertainties, both general and specific, and there are risks that the predictions, forecasts, projections, and other forward-looking statements will not be achieved. If one or more of these risks materialize, or should underlying assumptions prove incorrect, our actual results may differ materially from those anticipated. You should understand that a number of important factors could cause actual results to differ materially from the plans, objectives, expectations, estimates and intentions expressed in such forward-looking statements. These factors and others are discussed more fully in our most recent annual report on Form 20-F filed on 1 September 2023 and in other filings with the United States Securities and Exchange Commission. The list of factors discussed therein is not exhaustive; when relying on forward-looking statements to make investment decisions, you should carefully consider foregoing factors and other uncertainties and events, and you should not place undue reliance on forward-looking statements. Forward-looking statements apply only as of the date on which they are made, and we do not undertake any obligation to update or revise any of them, whether as a result of new information, future events or otherwise.</a:t>
            </a:r>
            <a:br>
              <a:rPr kumimoji="0" lang="en-US" sz="506" b="0" i="0" u="none" strike="noStrike" kern="1200" cap="none" spc="0" normalizeH="0" baseline="0" noProof="0">
                <a:ln>
                  <a:noFill/>
                </a:ln>
                <a:solidFill>
                  <a:srgbClr val="023B61"/>
                </a:solidFill>
                <a:effectLst/>
                <a:uLnTx/>
                <a:uFillTx/>
                <a:latin typeface="Arial"/>
                <a:ea typeface="+mn-ea"/>
                <a:cs typeface="+mn-cs"/>
              </a:rPr>
            </a:br>
            <a:br>
              <a:rPr kumimoji="0" lang="en-US" sz="506" b="0" i="0" u="none" strike="noStrike" kern="1200" cap="none" spc="0" normalizeH="0" baseline="0" noProof="0">
                <a:ln>
                  <a:noFill/>
                </a:ln>
                <a:solidFill>
                  <a:srgbClr val="023B61"/>
                </a:solidFill>
                <a:effectLst/>
                <a:uLnTx/>
                <a:uFillTx/>
                <a:latin typeface="Arial"/>
                <a:ea typeface="+mn-ea"/>
                <a:cs typeface="+mn-cs"/>
              </a:rPr>
            </a:br>
            <a:r>
              <a:rPr kumimoji="0" lang="en-ZA" sz="506" b="1" i="0" u="none" strike="noStrike" kern="1200" cap="none" spc="0" normalizeH="0" baseline="0" noProof="0">
                <a:ln>
                  <a:noFill/>
                </a:ln>
                <a:solidFill>
                  <a:srgbClr val="023B61"/>
                </a:solidFill>
                <a:effectLst/>
                <a:uLnTx/>
                <a:uFillTx/>
                <a:latin typeface="Arial"/>
                <a:ea typeface="+mn-ea"/>
                <a:cs typeface="+mn-cs"/>
              </a:rPr>
              <a:t>Comprehensive additional information is available on our website: www.sasol.com</a:t>
            </a:r>
          </a:p>
        </p:txBody>
      </p:sp>
      <p:pic>
        <p:nvPicPr>
          <p:cNvPr id="7" name="Picture Placeholder 3">
            <a:extLst>
              <a:ext uri="{FF2B5EF4-FFF2-40B4-BE49-F238E27FC236}">
                <a16:creationId xmlns:a16="http://schemas.microsoft.com/office/drawing/2014/main" id="{84369B4B-6227-B649-BABC-A4023A7743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6369" y="1562101"/>
            <a:ext cx="1798439" cy="5029199"/>
          </a:xfrm>
          <a:prstGeom prst="rect">
            <a:avLst/>
          </a:prstGeom>
        </p:spPr>
      </p:pic>
      <p:sp>
        <p:nvSpPr>
          <p:cNvPr id="3" name="Rectangle 2">
            <a:extLst>
              <a:ext uri="{FF2B5EF4-FFF2-40B4-BE49-F238E27FC236}">
                <a16:creationId xmlns:a16="http://schemas.microsoft.com/office/drawing/2014/main" id="{CB4C92BD-E8FF-F3EE-70AF-AB6E7A265EA3}"/>
              </a:ext>
            </a:extLst>
          </p:cNvPr>
          <p:cNvSpPr/>
          <p:nvPr/>
        </p:nvSpPr>
        <p:spPr bwMode="gray">
          <a:xfrm>
            <a:off x="196369" y="6672045"/>
            <a:ext cx="1798439" cy="1451721"/>
          </a:xfrm>
          <a:prstGeom prst="rect">
            <a:avLst/>
          </a:prstGeom>
          <a:solidFill>
            <a:srgbClr val="033B61"/>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20250" tIns="20250" rIns="20250" bIns="20250" anchor="ct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0" lang="en-ZA" sz="1013" b="1"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6A262037-CB1F-14F9-CA0D-F1FF66A2F1A4}"/>
              </a:ext>
            </a:extLst>
          </p:cNvPr>
          <p:cNvSpPr>
            <a:spLocks noChangeArrowheads="1"/>
          </p:cNvSpPr>
          <p:nvPr/>
        </p:nvSpPr>
        <p:spPr bwMode="auto">
          <a:xfrm>
            <a:off x="273249" y="6972300"/>
            <a:ext cx="1619845" cy="37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ZA" altLang="en-US" sz="619">
                <a:solidFill>
                  <a:schemeClr val="bg1"/>
                </a:solidFill>
              </a:rPr>
              <a:t>These statements may also relate to our future prospects, expectations, developments and business strategies</a:t>
            </a:r>
            <a:endParaRPr lang="en-US" altLang="en-US" sz="619">
              <a:solidFill>
                <a:schemeClr val="bg1"/>
              </a:solidFill>
            </a:endParaRPr>
          </a:p>
        </p:txBody>
      </p:sp>
      <p:pic>
        <p:nvPicPr>
          <p:cNvPr id="12" name="Picture 11">
            <a:extLst>
              <a:ext uri="{FF2B5EF4-FFF2-40B4-BE49-F238E27FC236}">
                <a16:creationId xmlns:a16="http://schemas.microsoft.com/office/drawing/2014/main" id="{F8E750DC-CE2A-79EF-67FF-82BE040E48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6372" y="3420000"/>
            <a:ext cx="798436" cy="3171299"/>
          </a:xfrm>
          <a:prstGeom prst="rect">
            <a:avLst/>
          </a:prstGeom>
        </p:spPr>
      </p:pic>
    </p:spTree>
    <p:extLst>
      <p:ext uri="{BB962C8B-B14F-4D97-AF65-F5344CB8AC3E}">
        <p14:creationId xmlns:p14="http://schemas.microsoft.com/office/powerpoint/2010/main" val="15915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0B4D3-D01E-F81F-E122-76BA2501BA9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29" name="Picture Placeholder 2">
            <a:extLst>
              <a:ext uri="{FF2B5EF4-FFF2-40B4-BE49-F238E27FC236}">
                <a16:creationId xmlns:a16="http://schemas.microsoft.com/office/drawing/2014/main" id="{7AE6D2D0-4826-784C-BBCD-993B71E7BFF2}"/>
              </a:ext>
            </a:extLst>
          </p:cNvPr>
          <p:cNvSpPr>
            <a:spLocks noGrp="1"/>
          </p:cNvSpPr>
          <p:nvPr>
            <p:ph type="pic" sz="quarter" idx="10"/>
          </p:nvPr>
        </p:nvSpPr>
        <p:spPr>
          <a:xfrm>
            <a:off x="0" y="3515884"/>
            <a:ext cx="6858000" cy="5088565"/>
          </a:xfrm>
        </p:spPr>
        <p:txBody>
          <a:bodyPr/>
          <a:lstStyle>
            <a:lvl1pPr>
              <a:defRPr sz="619"/>
            </a:lvl1pPr>
          </a:lstStyle>
          <a:p>
            <a:r>
              <a:rPr lang="en-US"/>
              <a:t>Click icon to add picture</a:t>
            </a:r>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14292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E8D5C6-45FA-ED4F-04A1-D482582422AB}"/>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6" name="Subtitle 2"/>
          <p:cNvSpPr>
            <a:spLocks noGrp="1"/>
          </p:cNvSpPr>
          <p:nvPr>
            <p:ph type="subTitle" idx="1"/>
          </p:nvPr>
        </p:nvSpPr>
        <p:spPr>
          <a:xfrm>
            <a:off x="192322" y="2568102"/>
            <a:ext cx="4722194" cy="723897"/>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pic>
        <p:nvPicPr>
          <p:cNvPr id="13" name="Picture 12">
            <a:extLst>
              <a:ext uri="{FF2B5EF4-FFF2-40B4-BE49-F238E27FC236}">
                <a16:creationId xmlns:a16="http://schemas.microsoft.com/office/drawing/2014/main" id="{4CBC97A8-2029-C047-A9AF-509A77CAE5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18" name="Rectangle 17">
            <a:extLst>
              <a:ext uri="{FF2B5EF4-FFF2-40B4-BE49-F238E27FC236}">
                <a16:creationId xmlns:a16="http://schemas.microsoft.com/office/drawing/2014/main" id="{9935F8EE-3642-F14F-9910-094F504FBF3B}"/>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8" name="Picture Placeholder 2">
            <a:extLst>
              <a:ext uri="{FF2B5EF4-FFF2-40B4-BE49-F238E27FC236}">
                <a16:creationId xmlns:a16="http://schemas.microsoft.com/office/drawing/2014/main" id="{8FC962EF-6640-D84A-AB77-727A68CFFDE1}"/>
              </a:ext>
            </a:extLst>
          </p:cNvPr>
          <p:cNvSpPr>
            <a:spLocks noGrp="1"/>
          </p:cNvSpPr>
          <p:nvPr>
            <p:ph type="pic" sz="quarter" idx="12"/>
          </p:nvPr>
        </p:nvSpPr>
        <p:spPr>
          <a:xfrm>
            <a:off x="2615998" y="3515885"/>
            <a:ext cx="2036012" cy="2553023"/>
          </a:xfrm>
        </p:spPr>
        <p:txBody>
          <a:bodyPr/>
          <a:lstStyle>
            <a:lvl1pPr>
              <a:defRPr sz="619"/>
            </a:lvl1pPr>
          </a:lstStyle>
          <a:p>
            <a:r>
              <a:rPr lang="en-US"/>
              <a:t>Click icon to add picture</a:t>
            </a:r>
          </a:p>
        </p:txBody>
      </p:sp>
      <p:sp>
        <p:nvSpPr>
          <p:cNvPr id="9" name="Picture Placeholder 2">
            <a:extLst>
              <a:ext uri="{FF2B5EF4-FFF2-40B4-BE49-F238E27FC236}">
                <a16:creationId xmlns:a16="http://schemas.microsoft.com/office/drawing/2014/main" id="{CAAB4E46-C3E2-7B4E-A933-D1ACC3116C60}"/>
              </a:ext>
            </a:extLst>
          </p:cNvPr>
          <p:cNvSpPr>
            <a:spLocks noGrp="1"/>
          </p:cNvSpPr>
          <p:nvPr>
            <p:ph type="pic" sz="quarter" idx="13"/>
          </p:nvPr>
        </p:nvSpPr>
        <p:spPr>
          <a:xfrm>
            <a:off x="2615998" y="6292793"/>
            <a:ext cx="2036012" cy="2311657"/>
          </a:xfrm>
        </p:spPr>
        <p:txBody>
          <a:bodyPr/>
          <a:lstStyle>
            <a:lvl1pPr>
              <a:defRPr sz="619"/>
            </a:lvl1pPr>
          </a:lstStyle>
          <a:p>
            <a:r>
              <a:rPr lang="en-US"/>
              <a:t>Click icon to add picture</a:t>
            </a:r>
          </a:p>
        </p:txBody>
      </p:sp>
      <p:sp>
        <p:nvSpPr>
          <p:cNvPr id="10" name="Picture Placeholder 2">
            <a:extLst>
              <a:ext uri="{FF2B5EF4-FFF2-40B4-BE49-F238E27FC236}">
                <a16:creationId xmlns:a16="http://schemas.microsoft.com/office/drawing/2014/main" id="{9B237B44-BF57-E844-ABC7-12946D5F3B53}"/>
              </a:ext>
            </a:extLst>
          </p:cNvPr>
          <p:cNvSpPr>
            <a:spLocks noGrp="1"/>
          </p:cNvSpPr>
          <p:nvPr>
            <p:ph type="pic" sz="quarter" idx="14"/>
          </p:nvPr>
        </p:nvSpPr>
        <p:spPr>
          <a:xfrm>
            <a:off x="4729077" y="3515885"/>
            <a:ext cx="2128923" cy="2553023"/>
          </a:xfrm>
        </p:spPr>
        <p:txBody>
          <a:bodyPr/>
          <a:lstStyle>
            <a:lvl1pPr>
              <a:defRPr sz="619"/>
            </a:lvl1pPr>
          </a:lstStyle>
          <a:p>
            <a:r>
              <a:rPr lang="en-US"/>
              <a:t>Click icon to add picture</a:t>
            </a:r>
          </a:p>
        </p:txBody>
      </p:sp>
      <p:sp>
        <p:nvSpPr>
          <p:cNvPr id="11" name="Picture Placeholder 2">
            <a:extLst>
              <a:ext uri="{FF2B5EF4-FFF2-40B4-BE49-F238E27FC236}">
                <a16:creationId xmlns:a16="http://schemas.microsoft.com/office/drawing/2014/main" id="{8AE231C4-AEBF-F943-8A3D-93252126525E}"/>
              </a:ext>
            </a:extLst>
          </p:cNvPr>
          <p:cNvSpPr>
            <a:spLocks noGrp="1"/>
          </p:cNvSpPr>
          <p:nvPr>
            <p:ph type="pic" sz="quarter" idx="15"/>
          </p:nvPr>
        </p:nvSpPr>
        <p:spPr>
          <a:xfrm>
            <a:off x="4729077" y="6292793"/>
            <a:ext cx="2128923" cy="2311657"/>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629A7917-83A0-2940-97A1-AF556CF238CB}"/>
              </a:ext>
            </a:extLst>
          </p:cNvPr>
          <p:cNvSpPr>
            <a:spLocks noGrp="1"/>
          </p:cNvSpPr>
          <p:nvPr>
            <p:ph type="pic" sz="quarter" idx="11"/>
          </p:nvPr>
        </p:nvSpPr>
        <p:spPr>
          <a:xfrm>
            <a:off x="1" y="3515884"/>
            <a:ext cx="2537459" cy="5088565"/>
          </a:xfrm>
        </p:spPr>
        <p:txBody>
          <a:bodyPr/>
          <a:lstStyle>
            <a:lvl1pPr>
              <a:defRPr sz="619"/>
            </a:lvl1pPr>
          </a:lstStyle>
          <a:p>
            <a:r>
              <a:rPr lang="en-US"/>
              <a:t>Click icon to add picture</a:t>
            </a:r>
          </a:p>
        </p:txBody>
      </p:sp>
      <p:sp>
        <p:nvSpPr>
          <p:cNvPr id="15" name="Title 1"/>
          <p:cNvSpPr>
            <a:spLocks noGrp="1"/>
          </p:cNvSpPr>
          <p:nvPr>
            <p:ph type="ctrTitle" hasCustomPrompt="1"/>
          </p:nvPr>
        </p:nvSpPr>
        <p:spPr>
          <a:xfrm>
            <a:off x="192322" y="1348802"/>
            <a:ext cx="4722194" cy="1096225"/>
          </a:xfrm>
        </p:spPr>
        <p:txBody>
          <a:bodyPr anchor="b"/>
          <a:lstStyle>
            <a:lvl1pPr algn="l">
              <a:lnSpc>
                <a:spcPct val="100000"/>
              </a:lnSpc>
              <a:defRPr sz="1238">
                <a:solidFill>
                  <a:srgbClr val="023B61"/>
                </a:solidFill>
              </a:defRPr>
            </a:lvl1pPr>
          </a:lstStyle>
          <a:p>
            <a:r>
              <a:rPr lang="en-US"/>
              <a:t>CLICK TO EDIT MASTER TITLE STYLE</a:t>
            </a:r>
            <a:endParaRPr lang="en-ZA"/>
          </a:p>
        </p:txBody>
      </p:sp>
    </p:spTree>
    <p:extLst>
      <p:ext uri="{BB962C8B-B14F-4D97-AF65-F5344CB8AC3E}">
        <p14:creationId xmlns:p14="http://schemas.microsoft.com/office/powerpoint/2010/main" val="277305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9A253C45-DD54-7811-B96F-F53C05B485DE}"/>
              </a:ext>
            </a:extLst>
          </p:cNvPr>
          <p:cNvSpPr>
            <a:spLocks noGrp="1"/>
          </p:cNvSpPr>
          <p:nvPr>
            <p:ph type="body" sz="quarter" idx="11" hasCustomPrompt="1"/>
          </p:nvPr>
        </p:nvSpPr>
        <p:spPr>
          <a:xfrm>
            <a:off x="440234" y="2022687"/>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1" name="Text Placeholder 30">
            <a:extLst>
              <a:ext uri="{FF2B5EF4-FFF2-40B4-BE49-F238E27FC236}">
                <a16:creationId xmlns:a16="http://schemas.microsoft.com/office/drawing/2014/main" id="{6439EA01-16AB-F7BC-9E31-C2D574820E1D}"/>
              </a:ext>
            </a:extLst>
          </p:cNvPr>
          <p:cNvSpPr>
            <a:spLocks noGrp="1"/>
          </p:cNvSpPr>
          <p:nvPr>
            <p:ph type="body" sz="quarter" idx="12" hasCustomPrompt="1"/>
          </p:nvPr>
        </p:nvSpPr>
        <p:spPr>
          <a:xfrm>
            <a:off x="292894" y="2022687"/>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33" name="Text Placeholder 32">
            <a:extLst>
              <a:ext uri="{FF2B5EF4-FFF2-40B4-BE49-F238E27FC236}">
                <a16:creationId xmlns:a16="http://schemas.microsoft.com/office/drawing/2014/main" id="{C2AFA3B1-70C3-5AF6-B426-681D875978C5}"/>
              </a:ext>
            </a:extLst>
          </p:cNvPr>
          <p:cNvSpPr>
            <a:spLocks noGrp="1"/>
          </p:cNvSpPr>
          <p:nvPr>
            <p:ph type="body" sz="quarter" idx="13" hasCustomPrompt="1"/>
          </p:nvPr>
        </p:nvSpPr>
        <p:spPr>
          <a:xfrm>
            <a:off x="5633740" y="2022689"/>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44" name="Text Placeholder 43">
            <a:extLst>
              <a:ext uri="{FF2B5EF4-FFF2-40B4-BE49-F238E27FC236}">
                <a16:creationId xmlns:a16="http://schemas.microsoft.com/office/drawing/2014/main" id="{C519EB9F-86A4-449B-8A24-D7BD774C85FE}"/>
              </a:ext>
            </a:extLst>
          </p:cNvPr>
          <p:cNvSpPr>
            <a:spLocks noGrp="1"/>
          </p:cNvSpPr>
          <p:nvPr>
            <p:ph type="body" sz="quarter" idx="14" hasCustomPrompt="1"/>
          </p:nvPr>
        </p:nvSpPr>
        <p:spPr>
          <a:xfrm>
            <a:off x="292894" y="439845"/>
            <a:ext cx="5600700" cy="958849"/>
          </a:xfrm>
        </p:spPr>
        <p:txBody>
          <a:bodyPr/>
          <a:lstStyle>
            <a:lvl1pPr marL="0" indent="0">
              <a:buNone/>
              <a:defRPr sz="1238" b="1"/>
            </a:lvl1pPr>
          </a:lstStyle>
          <a:p>
            <a:pPr lvl="0"/>
            <a:r>
              <a:rPr lang="en-US"/>
              <a:t>Agenda</a:t>
            </a:r>
          </a:p>
        </p:txBody>
      </p:sp>
      <p:sp>
        <p:nvSpPr>
          <p:cNvPr id="2" name="Text Placeholder 28">
            <a:extLst>
              <a:ext uri="{FF2B5EF4-FFF2-40B4-BE49-F238E27FC236}">
                <a16:creationId xmlns:a16="http://schemas.microsoft.com/office/drawing/2014/main" id="{9719F6DF-2F55-5411-C79C-44ED5DB274A6}"/>
              </a:ext>
            </a:extLst>
          </p:cNvPr>
          <p:cNvSpPr>
            <a:spLocks noGrp="1"/>
          </p:cNvSpPr>
          <p:nvPr>
            <p:ph type="body" sz="quarter" idx="15" hasCustomPrompt="1"/>
          </p:nvPr>
        </p:nvSpPr>
        <p:spPr>
          <a:xfrm>
            <a:off x="440234" y="3008208"/>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3" name="Text Placeholder 30">
            <a:extLst>
              <a:ext uri="{FF2B5EF4-FFF2-40B4-BE49-F238E27FC236}">
                <a16:creationId xmlns:a16="http://schemas.microsoft.com/office/drawing/2014/main" id="{EF48588E-7AD1-EA3C-07B7-4F8156846502}"/>
              </a:ext>
            </a:extLst>
          </p:cNvPr>
          <p:cNvSpPr>
            <a:spLocks noGrp="1"/>
          </p:cNvSpPr>
          <p:nvPr>
            <p:ph type="body" sz="quarter" idx="16" hasCustomPrompt="1"/>
          </p:nvPr>
        </p:nvSpPr>
        <p:spPr>
          <a:xfrm>
            <a:off x="292894" y="3008208"/>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4" name="Text Placeholder 32">
            <a:extLst>
              <a:ext uri="{FF2B5EF4-FFF2-40B4-BE49-F238E27FC236}">
                <a16:creationId xmlns:a16="http://schemas.microsoft.com/office/drawing/2014/main" id="{5F429F10-EEEF-BA1E-96E5-5E80415CBC0D}"/>
              </a:ext>
            </a:extLst>
          </p:cNvPr>
          <p:cNvSpPr>
            <a:spLocks noGrp="1"/>
          </p:cNvSpPr>
          <p:nvPr>
            <p:ph type="body" sz="quarter" idx="17" hasCustomPrompt="1"/>
          </p:nvPr>
        </p:nvSpPr>
        <p:spPr>
          <a:xfrm>
            <a:off x="5633740" y="3008210"/>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
        <p:nvSpPr>
          <p:cNvPr id="5" name="Text Placeholder 28">
            <a:extLst>
              <a:ext uri="{FF2B5EF4-FFF2-40B4-BE49-F238E27FC236}">
                <a16:creationId xmlns:a16="http://schemas.microsoft.com/office/drawing/2014/main" id="{AC62CB16-D55F-9865-550F-AEBF502AC57E}"/>
              </a:ext>
            </a:extLst>
          </p:cNvPr>
          <p:cNvSpPr>
            <a:spLocks noGrp="1"/>
          </p:cNvSpPr>
          <p:nvPr>
            <p:ph type="body" sz="quarter" idx="18" hasCustomPrompt="1"/>
          </p:nvPr>
        </p:nvSpPr>
        <p:spPr>
          <a:xfrm>
            <a:off x="440234" y="3993729"/>
            <a:ext cx="5193506" cy="696384"/>
          </a:xfr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0" rIns="72000" bIns="0" numCol="1" spcCol="0" rtlCol="0" fromWordArt="0" anchor="ctr" anchorCtr="0" forceAA="0" compatLnSpc="1">
            <a:prstTxWarp prst="textNoShape">
              <a:avLst/>
            </a:prstTxWarp>
            <a:noAutofit/>
          </a:bodyPr>
          <a:lstStyle>
            <a:lvl1pPr marL="0" indent="0" algn="l">
              <a:buNone/>
              <a:defRPr lang="en-US" sz="731" dirty="0" smtClean="0">
                <a:solidFill>
                  <a:srgbClr val="FFFFFF"/>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150019" lvl="0" defTabSz="514350" latinLnBrk="0">
              <a:spcBef>
                <a:spcPts val="56"/>
              </a:spcBef>
              <a:spcAft>
                <a:spcPts val="56"/>
              </a:spcAft>
            </a:pPr>
            <a:r>
              <a:rPr lang="en-US"/>
              <a:t>[Click to add the title]</a:t>
            </a:r>
          </a:p>
        </p:txBody>
      </p:sp>
      <p:sp>
        <p:nvSpPr>
          <p:cNvPr id="6" name="Text Placeholder 30">
            <a:extLst>
              <a:ext uri="{FF2B5EF4-FFF2-40B4-BE49-F238E27FC236}">
                <a16:creationId xmlns:a16="http://schemas.microsoft.com/office/drawing/2014/main" id="{0316E761-6F12-7184-6558-570DB43C9607}"/>
              </a:ext>
            </a:extLst>
          </p:cNvPr>
          <p:cNvSpPr>
            <a:spLocks noGrp="1"/>
          </p:cNvSpPr>
          <p:nvPr>
            <p:ph type="body" sz="quarter" idx="19" hasCustomPrompt="1"/>
          </p:nvPr>
        </p:nvSpPr>
        <p:spPr>
          <a:xfrm>
            <a:off x="292894" y="3993729"/>
            <a:ext cx="293625" cy="696384"/>
          </a:xfrm>
          <a:prstGeom prst="rect">
            <a:avLst/>
          </a:prstGeom>
          <a:solidFill>
            <a:schemeClr val="accent3"/>
          </a:solidFill>
          <a:ln w="12700">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US" sz="788" b="1" dirty="0">
                <a:solidFill>
                  <a:srgbClr val="FFFFFF"/>
                </a:solidFill>
                <a:latin typeface="Arial" panose="020B0604020202020204"/>
              </a:defRPr>
            </a:lvl1pPr>
          </a:lstStyle>
          <a:p>
            <a:pPr marL="160734" lvl="0" indent="-160734" algn="ctr" defTabSz="514350" latinLnBrk="0">
              <a:spcBef>
                <a:spcPts val="56"/>
              </a:spcBef>
              <a:spcAft>
                <a:spcPts val="56"/>
              </a:spcAft>
            </a:pPr>
            <a:r>
              <a:rPr lang="en-US"/>
              <a:t>#</a:t>
            </a:r>
          </a:p>
        </p:txBody>
      </p:sp>
      <p:sp>
        <p:nvSpPr>
          <p:cNvPr id="8" name="Text Placeholder 32">
            <a:extLst>
              <a:ext uri="{FF2B5EF4-FFF2-40B4-BE49-F238E27FC236}">
                <a16:creationId xmlns:a16="http://schemas.microsoft.com/office/drawing/2014/main" id="{4FB108EB-0A8D-5189-686A-ECB82AA19B94}"/>
              </a:ext>
            </a:extLst>
          </p:cNvPr>
          <p:cNvSpPr>
            <a:spLocks noGrp="1"/>
          </p:cNvSpPr>
          <p:nvPr>
            <p:ph type="body" sz="quarter" idx="20" hasCustomPrompt="1"/>
          </p:nvPr>
        </p:nvSpPr>
        <p:spPr>
          <a:xfrm>
            <a:off x="5633740" y="3993731"/>
            <a:ext cx="931366" cy="696383"/>
          </a:xfrm>
          <a:solidFill>
            <a:srgbClr val="FFFFFF">
              <a:alpha val="69804"/>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108000" bIns="0" numCol="1" spcCol="0" rtlCol="0" fromWordArt="0" anchor="ctr" anchorCtr="0" forceAA="0" compatLnSpc="1">
            <a:prstTxWarp prst="textNoShape">
              <a:avLst/>
            </a:prstTxWarp>
            <a:noAutofit/>
          </a:bodyPr>
          <a:lstStyle>
            <a:lvl1pPr marL="0" indent="0">
              <a:buNone/>
              <a:defRPr lang="en-US" sz="788" dirty="0" smtClean="0">
                <a:solidFill>
                  <a:srgbClr val="04284D"/>
                </a:solidFill>
                <a:latin typeface="Arial" panose="020B0604020202020204"/>
              </a:defRPr>
            </a:lvl1pPr>
            <a:lvl2pPr>
              <a:defRPr lang="en-US" sz="1013" dirty="0" smtClean="0">
                <a:solidFill>
                  <a:schemeClr val="lt1"/>
                </a:solidFill>
              </a:defRPr>
            </a:lvl2pPr>
            <a:lvl3pPr>
              <a:defRPr lang="en-US" sz="1013" dirty="0" smtClean="0">
                <a:solidFill>
                  <a:schemeClr val="lt1"/>
                </a:solidFill>
              </a:defRPr>
            </a:lvl3pPr>
            <a:lvl4pPr>
              <a:defRPr lang="en-US" sz="1013" dirty="0" smtClean="0">
                <a:solidFill>
                  <a:schemeClr val="lt1"/>
                </a:solidFill>
              </a:defRPr>
            </a:lvl4pPr>
            <a:lvl5pPr>
              <a:defRPr lang="en-US" sz="1013" dirty="0">
                <a:solidFill>
                  <a:schemeClr val="lt1"/>
                </a:solidFill>
              </a:defRPr>
            </a:lvl5pPr>
          </a:lstStyle>
          <a:p>
            <a:pPr marL="0" lvl="0" defTabSz="514350" latinLnBrk="0">
              <a:spcBef>
                <a:spcPts val="56"/>
              </a:spcBef>
              <a:spcAft>
                <a:spcPts val="56"/>
              </a:spcAft>
            </a:pPr>
            <a:r>
              <a:rPr lang="en-US"/>
              <a:t>[e.g., Time slot]</a:t>
            </a:r>
          </a:p>
        </p:txBody>
      </p:sp>
    </p:spTree>
    <p:extLst>
      <p:ext uri="{BB962C8B-B14F-4D97-AF65-F5344CB8AC3E}">
        <p14:creationId xmlns:p14="http://schemas.microsoft.com/office/powerpoint/2010/main" val="15980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optio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C26182A-4B91-844E-B975-CDB67C9EEA71}"/>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E1EB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22" name="Rectangle 6">
            <a:extLst>
              <a:ext uri="{FF2B5EF4-FFF2-40B4-BE49-F238E27FC236}">
                <a16:creationId xmlns:a16="http://schemas.microsoft.com/office/drawing/2014/main" id="{0242EF1D-E640-0F4B-97ED-51B9DE65E365}"/>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25" name="Rectangle 24">
            <a:extLst>
              <a:ext uri="{FF2B5EF4-FFF2-40B4-BE49-F238E27FC236}">
                <a16:creationId xmlns:a16="http://schemas.microsoft.com/office/drawing/2014/main" id="{81B1360F-5F53-A54C-9B8A-3582A87B5DCA}"/>
              </a:ext>
            </a:extLst>
          </p:cNvPr>
          <p:cNvSpPr/>
          <p:nvPr/>
        </p:nvSpPr>
        <p:spPr>
          <a:xfrm>
            <a:off x="67126" y="8758747"/>
            <a:ext cx="756938" cy="152991"/>
          </a:xfrm>
          <a:prstGeom prst="rect">
            <a:avLst/>
          </a:prstGeom>
        </p:spPr>
        <p:txBody>
          <a:bodyPr wrap="none">
            <a:spAutoFit/>
          </a:bodyPr>
          <a:lstStyle/>
          <a:p>
            <a:r>
              <a:rPr lang="en-US" sz="394">
                <a:solidFill>
                  <a:srgbClr val="023B61"/>
                </a:solidFill>
                <a:latin typeface="Arial"/>
              </a:rPr>
              <a:t>Copyright ©, 2024, Sasol</a:t>
            </a:r>
          </a:p>
        </p:txBody>
      </p:sp>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rgbClr val="023B6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rgbClr val="023B6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Picture Placeholder 2">
            <a:extLst>
              <a:ext uri="{FF2B5EF4-FFF2-40B4-BE49-F238E27FC236}">
                <a16:creationId xmlns:a16="http://schemas.microsoft.com/office/drawing/2014/main" id="{1C691021-C3B5-FE48-A75E-4D82588D59CA}"/>
              </a:ext>
            </a:extLst>
          </p:cNvPr>
          <p:cNvSpPr>
            <a:spLocks noGrp="1"/>
          </p:cNvSpPr>
          <p:nvPr>
            <p:ph type="pic" sz="quarter" idx="10"/>
          </p:nvPr>
        </p:nvSpPr>
        <p:spPr>
          <a:xfrm>
            <a:off x="2342389" y="7046733"/>
            <a:ext cx="1121133" cy="1557715"/>
          </a:xfrm>
        </p:spPr>
        <p:txBody>
          <a:bodyPr/>
          <a:lstStyle>
            <a:lvl1pPr>
              <a:defRPr sz="619"/>
            </a:lvl1pPr>
          </a:lstStyle>
          <a:p>
            <a:r>
              <a:rPr lang="en-US"/>
              <a:t>Click icon to add picture</a:t>
            </a:r>
          </a:p>
        </p:txBody>
      </p:sp>
      <p:sp>
        <p:nvSpPr>
          <p:cNvPr id="12" name="Picture Placeholder 2">
            <a:extLst>
              <a:ext uri="{FF2B5EF4-FFF2-40B4-BE49-F238E27FC236}">
                <a16:creationId xmlns:a16="http://schemas.microsoft.com/office/drawing/2014/main" id="{EF6EAF38-09F2-5E45-9605-896903160B32}"/>
              </a:ext>
            </a:extLst>
          </p:cNvPr>
          <p:cNvSpPr>
            <a:spLocks noGrp="1"/>
          </p:cNvSpPr>
          <p:nvPr>
            <p:ph type="pic" sz="quarter" idx="11"/>
          </p:nvPr>
        </p:nvSpPr>
        <p:spPr>
          <a:xfrm>
            <a:off x="812206" y="7037168"/>
            <a:ext cx="1482155" cy="1581456"/>
          </a:xfrm>
        </p:spPr>
        <p:txBody>
          <a:bodyPr/>
          <a:lstStyle>
            <a:lvl1pPr>
              <a:defRPr sz="619"/>
            </a:lvl1pPr>
          </a:lstStyle>
          <a:p>
            <a:r>
              <a:rPr lang="en-US"/>
              <a:t>Click icon to add picture</a:t>
            </a:r>
          </a:p>
        </p:txBody>
      </p:sp>
      <p:sp>
        <p:nvSpPr>
          <p:cNvPr id="13" name="Picture Placeholder 2">
            <a:extLst>
              <a:ext uri="{FF2B5EF4-FFF2-40B4-BE49-F238E27FC236}">
                <a16:creationId xmlns:a16="http://schemas.microsoft.com/office/drawing/2014/main" id="{198AE5FF-D437-0245-B862-F7AD77299D5A}"/>
              </a:ext>
            </a:extLst>
          </p:cNvPr>
          <p:cNvSpPr>
            <a:spLocks noGrp="1"/>
          </p:cNvSpPr>
          <p:nvPr>
            <p:ph type="pic" sz="quarter" idx="12"/>
          </p:nvPr>
        </p:nvSpPr>
        <p:spPr>
          <a:xfrm>
            <a:off x="-37" y="6197952"/>
            <a:ext cx="764214" cy="2420672"/>
          </a:xfrm>
        </p:spPr>
        <p:txBody>
          <a:bodyPr/>
          <a:lstStyle>
            <a:lvl1pPr>
              <a:defRPr sz="619"/>
            </a:lvl1pPr>
          </a:lstStyle>
          <a:p>
            <a:r>
              <a:rPr lang="en-US"/>
              <a:t>Click icon to add picture</a:t>
            </a:r>
          </a:p>
        </p:txBody>
      </p:sp>
      <p:sp>
        <p:nvSpPr>
          <p:cNvPr id="15" name="Picture Placeholder 2">
            <a:extLst>
              <a:ext uri="{FF2B5EF4-FFF2-40B4-BE49-F238E27FC236}">
                <a16:creationId xmlns:a16="http://schemas.microsoft.com/office/drawing/2014/main" id="{BFACE206-9FCC-DD43-BD9A-83B43548CE9A}"/>
              </a:ext>
            </a:extLst>
          </p:cNvPr>
          <p:cNvSpPr>
            <a:spLocks noGrp="1"/>
          </p:cNvSpPr>
          <p:nvPr>
            <p:ph type="pic" sz="quarter" idx="13"/>
          </p:nvPr>
        </p:nvSpPr>
        <p:spPr>
          <a:xfrm>
            <a:off x="812206" y="4929278"/>
            <a:ext cx="1136096" cy="1997461"/>
          </a:xfrm>
        </p:spPr>
        <p:txBody>
          <a:bodyPr/>
          <a:lstStyle>
            <a:lvl1pPr>
              <a:defRPr sz="619"/>
            </a:lvl1pPr>
          </a:lstStyle>
          <a:p>
            <a:r>
              <a:rPr lang="en-US"/>
              <a:t>Click icon to add picture</a:t>
            </a:r>
          </a:p>
        </p:txBody>
      </p:sp>
      <p:sp>
        <p:nvSpPr>
          <p:cNvPr id="16" name="Picture Placeholder 2">
            <a:extLst>
              <a:ext uri="{FF2B5EF4-FFF2-40B4-BE49-F238E27FC236}">
                <a16:creationId xmlns:a16="http://schemas.microsoft.com/office/drawing/2014/main" id="{E19C0D9A-6B0B-FC4C-B6FE-158CA9D93A85}"/>
              </a:ext>
            </a:extLst>
          </p:cNvPr>
          <p:cNvSpPr>
            <a:spLocks noGrp="1"/>
          </p:cNvSpPr>
          <p:nvPr>
            <p:ph type="pic" sz="quarter" idx="14"/>
          </p:nvPr>
        </p:nvSpPr>
        <p:spPr>
          <a:xfrm>
            <a:off x="1996330" y="4922504"/>
            <a:ext cx="1467191" cy="1997461"/>
          </a:xfrm>
        </p:spPr>
        <p:txBody>
          <a:bodyPr/>
          <a:lstStyle>
            <a:lvl1pPr>
              <a:defRPr sz="619"/>
            </a:lvl1pPr>
          </a:lstStyle>
          <a:p>
            <a:r>
              <a:rPr lang="en-US"/>
              <a:t>Click icon to add picture</a:t>
            </a:r>
          </a:p>
        </p:txBody>
      </p:sp>
      <p:sp>
        <p:nvSpPr>
          <p:cNvPr id="17" name="Picture Placeholder 2">
            <a:extLst>
              <a:ext uri="{FF2B5EF4-FFF2-40B4-BE49-F238E27FC236}">
                <a16:creationId xmlns:a16="http://schemas.microsoft.com/office/drawing/2014/main" id="{A4A9DDE0-6907-D442-87C3-ED59200C542B}"/>
              </a:ext>
            </a:extLst>
          </p:cNvPr>
          <p:cNvSpPr>
            <a:spLocks noGrp="1"/>
          </p:cNvSpPr>
          <p:nvPr>
            <p:ph type="pic" sz="quarter" idx="15"/>
          </p:nvPr>
        </p:nvSpPr>
        <p:spPr>
          <a:xfrm>
            <a:off x="2268561" y="2426179"/>
            <a:ext cx="1194960" cy="2382883"/>
          </a:xfrm>
        </p:spPr>
        <p:txBody>
          <a:bodyPr/>
          <a:lstStyle>
            <a:lvl1pPr>
              <a:defRPr sz="619"/>
            </a:lvl1pPr>
          </a:lstStyle>
          <a:p>
            <a:r>
              <a:rPr lang="en-US"/>
              <a:t>Click icon to add picture</a:t>
            </a:r>
          </a:p>
        </p:txBody>
      </p:sp>
      <p:sp>
        <p:nvSpPr>
          <p:cNvPr id="18" name="Picture Placeholder 2">
            <a:extLst>
              <a:ext uri="{FF2B5EF4-FFF2-40B4-BE49-F238E27FC236}">
                <a16:creationId xmlns:a16="http://schemas.microsoft.com/office/drawing/2014/main" id="{5EFA8DF7-F40C-F945-8B54-C9928A3591D0}"/>
              </a:ext>
            </a:extLst>
          </p:cNvPr>
          <p:cNvSpPr>
            <a:spLocks noGrp="1"/>
          </p:cNvSpPr>
          <p:nvPr>
            <p:ph type="pic" sz="quarter" idx="16"/>
          </p:nvPr>
        </p:nvSpPr>
        <p:spPr>
          <a:xfrm>
            <a:off x="819801" y="2422419"/>
            <a:ext cx="1400731" cy="2382883"/>
          </a:xfrm>
        </p:spPr>
        <p:txBody>
          <a:bodyPr/>
          <a:lstStyle>
            <a:lvl1pPr>
              <a:defRPr sz="619"/>
            </a:lvl1pPr>
          </a:lstStyle>
          <a:p>
            <a:r>
              <a:rPr lang="en-US"/>
              <a:t>Click icon to add picture</a:t>
            </a:r>
          </a:p>
        </p:txBody>
      </p:sp>
      <p:sp>
        <p:nvSpPr>
          <p:cNvPr id="19" name="Picture Placeholder 2">
            <a:extLst>
              <a:ext uri="{FF2B5EF4-FFF2-40B4-BE49-F238E27FC236}">
                <a16:creationId xmlns:a16="http://schemas.microsoft.com/office/drawing/2014/main" id="{16883076-8060-0A43-9A94-2B217F188C5B}"/>
              </a:ext>
            </a:extLst>
          </p:cNvPr>
          <p:cNvSpPr>
            <a:spLocks noGrp="1"/>
          </p:cNvSpPr>
          <p:nvPr>
            <p:ph type="pic" sz="quarter" idx="17"/>
          </p:nvPr>
        </p:nvSpPr>
        <p:spPr>
          <a:xfrm>
            <a:off x="-4898" y="2416747"/>
            <a:ext cx="776671" cy="2382883"/>
          </a:xfrm>
        </p:spPr>
        <p:txBody>
          <a:bodyPr/>
          <a:lstStyle>
            <a:lvl1pPr>
              <a:defRPr sz="619"/>
            </a:lvl1pPr>
          </a:lstStyle>
          <a:p>
            <a:r>
              <a:rPr lang="en-US"/>
              <a:t>Click icon to add picture</a:t>
            </a:r>
          </a:p>
        </p:txBody>
      </p:sp>
      <p:sp>
        <p:nvSpPr>
          <p:cNvPr id="20" name="Picture Placeholder 2">
            <a:extLst>
              <a:ext uri="{FF2B5EF4-FFF2-40B4-BE49-F238E27FC236}">
                <a16:creationId xmlns:a16="http://schemas.microsoft.com/office/drawing/2014/main" id="{587A30C8-5E5C-1D4B-8E42-133420659E02}"/>
              </a:ext>
            </a:extLst>
          </p:cNvPr>
          <p:cNvSpPr>
            <a:spLocks noGrp="1"/>
          </p:cNvSpPr>
          <p:nvPr>
            <p:ph type="pic" sz="quarter" idx="18"/>
          </p:nvPr>
        </p:nvSpPr>
        <p:spPr>
          <a:xfrm>
            <a:off x="-6266" y="4890197"/>
            <a:ext cx="776671" cy="1205803"/>
          </a:xfrm>
        </p:spPr>
        <p:txBody>
          <a:bodyPr/>
          <a:lstStyle>
            <a:lvl1pPr>
              <a:defRPr sz="619"/>
            </a:lvl1pPr>
          </a:lstStyle>
          <a:p>
            <a:r>
              <a:rPr lang="en-US"/>
              <a:t>Click icon to add picture</a:t>
            </a:r>
          </a:p>
        </p:txBody>
      </p:sp>
      <p:pic>
        <p:nvPicPr>
          <p:cNvPr id="2" name="Picture 1">
            <a:extLst>
              <a:ext uri="{FF2B5EF4-FFF2-40B4-BE49-F238E27FC236}">
                <a16:creationId xmlns:a16="http://schemas.microsoft.com/office/drawing/2014/main" id="{781F66A8-F553-0AF8-C2F5-2FAB7FAA337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1073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option 2">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D05AB2-BC4F-014F-89AA-54A6ECFDB3BD}"/>
              </a:ext>
            </a:extLst>
          </p:cNvPr>
          <p:cNvSpPr/>
          <p:nvPr/>
        </p:nvSpPr>
        <p:spPr>
          <a:xfrm>
            <a:off x="3520285" y="2416748"/>
            <a:ext cx="3337715" cy="6223485"/>
          </a:xfrm>
          <a:prstGeom prst="rect">
            <a:avLst/>
          </a:prstGeom>
          <a:solidFill>
            <a:srgbClr val="023B6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pic>
        <p:nvPicPr>
          <p:cNvPr id="14" name="Picture 13">
            <a:extLst>
              <a:ext uri="{FF2B5EF4-FFF2-40B4-BE49-F238E27FC236}">
                <a16:creationId xmlns:a16="http://schemas.microsoft.com/office/drawing/2014/main" id="{479D3BAA-B020-B847-A80E-FCA91D9499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4516" y="347532"/>
            <a:ext cx="1812160" cy="1943197"/>
          </a:xfrm>
          <a:prstGeom prst="rect">
            <a:avLst/>
          </a:prstGeom>
        </p:spPr>
      </p:pic>
      <p:sp>
        <p:nvSpPr>
          <p:cNvPr id="30" name="Title 1">
            <a:extLst>
              <a:ext uri="{FF2B5EF4-FFF2-40B4-BE49-F238E27FC236}">
                <a16:creationId xmlns:a16="http://schemas.microsoft.com/office/drawing/2014/main" id="{0A591E79-A8B2-C342-8373-56C03B2F5382}"/>
              </a:ext>
            </a:extLst>
          </p:cNvPr>
          <p:cNvSpPr>
            <a:spLocks noGrp="1"/>
          </p:cNvSpPr>
          <p:nvPr>
            <p:ph type="ctrTitle" hasCustomPrompt="1"/>
          </p:nvPr>
        </p:nvSpPr>
        <p:spPr>
          <a:xfrm>
            <a:off x="3719643" y="3724550"/>
            <a:ext cx="2831633" cy="1943197"/>
          </a:xfrm>
        </p:spPr>
        <p:txBody>
          <a:bodyPr anchor="b"/>
          <a:lstStyle>
            <a:lvl1pPr algn="l">
              <a:lnSpc>
                <a:spcPct val="100000"/>
              </a:lnSpc>
              <a:defRPr sz="1238">
                <a:solidFill>
                  <a:schemeClr val="bg1"/>
                </a:solidFill>
              </a:defRPr>
            </a:lvl1pPr>
          </a:lstStyle>
          <a:p>
            <a:r>
              <a:rPr lang="en-US"/>
              <a:t>CLICK TO EDIT MASTER TITLE STYLE</a:t>
            </a:r>
            <a:endParaRPr lang="en-ZA"/>
          </a:p>
        </p:txBody>
      </p:sp>
      <p:sp>
        <p:nvSpPr>
          <p:cNvPr id="31" name="Subtitle 2">
            <a:extLst>
              <a:ext uri="{FF2B5EF4-FFF2-40B4-BE49-F238E27FC236}">
                <a16:creationId xmlns:a16="http://schemas.microsoft.com/office/drawing/2014/main" id="{73B99938-01AA-C243-B8A6-0434305054FC}"/>
              </a:ext>
            </a:extLst>
          </p:cNvPr>
          <p:cNvSpPr>
            <a:spLocks noGrp="1"/>
          </p:cNvSpPr>
          <p:nvPr>
            <p:ph type="subTitle" idx="1"/>
          </p:nvPr>
        </p:nvSpPr>
        <p:spPr>
          <a:xfrm>
            <a:off x="3719643" y="5790821"/>
            <a:ext cx="2831633" cy="1378775"/>
          </a:xfrm>
          <a:prstGeom prst="rect">
            <a:avLst/>
          </a:prstGeom>
        </p:spPr>
        <p:txBody>
          <a:bodyPr tIns="36000">
            <a:noAutofit/>
          </a:bodyPr>
          <a:lstStyle>
            <a:lvl1pPr marL="0" indent="0" algn="l">
              <a:lnSpc>
                <a:spcPct val="100000"/>
              </a:lnSpc>
              <a:buNone/>
              <a:defRPr sz="900" b="0">
                <a:solidFill>
                  <a:schemeClr val="bg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endParaRPr lang="en-ZA"/>
          </a:p>
        </p:txBody>
      </p:sp>
      <p:sp>
        <p:nvSpPr>
          <p:cNvPr id="11" name="Rectangle 10">
            <a:extLst>
              <a:ext uri="{FF2B5EF4-FFF2-40B4-BE49-F238E27FC236}">
                <a16:creationId xmlns:a16="http://schemas.microsoft.com/office/drawing/2014/main" id="{F6E9E9AB-9BE9-F64E-9D97-579EFA9FB0DE}"/>
              </a:ext>
            </a:extLst>
          </p:cNvPr>
          <p:cNvSpPr/>
          <p:nvPr/>
        </p:nvSpPr>
        <p:spPr>
          <a:xfrm>
            <a:off x="0" y="8640234"/>
            <a:ext cx="6858000" cy="503767"/>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56"/>
              </a:spcBef>
              <a:spcAft>
                <a:spcPts val="56"/>
              </a:spcAft>
            </a:pPr>
            <a:endParaRPr lang="en-GB" sz="788">
              <a:solidFill>
                <a:prstClr val="white"/>
              </a:solidFill>
            </a:endParaRPr>
          </a:p>
        </p:txBody>
      </p:sp>
      <p:sp>
        <p:nvSpPr>
          <p:cNvPr id="12" name="Rectangle 6">
            <a:extLst>
              <a:ext uri="{FF2B5EF4-FFF2-40B4-BE49-F238E27FC236}">
                <a16:creationId xmlns:a16="http://schemas.microsoft.com/office/drawing/2014/main" id="{354BA4B4-3A89-B74C-AC85-048BAFC1C796}"/>
              </a:ext>
            </a:extLst>
          </p:cNvPr>
          <p:cNvSpPr>
            <a:spLocks noChangeArrowheads="1"/>
          </p:cNvSpPr>
          <p:nvPr/>
        </p:nvSpPr>
        <p:spPr bwMode="auto">
          <a:xfrm>
            <a:off x="6345437" y="8720084"/>
            <a:ext cx="324147"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450" b="1" smtClean="0">
                <a:solidFill>
                  <a:srgbClr val="023B61"/>
                </a:solidFill>
              </a:rPr>
              <a:pPr algn="r" eaLnBrk="1" hangingPunct="1">
                <a:defRPr/>
              </a:pPr>
              <a:t>‹#›</a:t>
            </a:fld>
            <a:endParaRPr lang="en-ZA" altLang="en-US" sz="450" b="1">
              <a:solidFill>
                <a:srgbClr val="023B61"/>
              </a:solidFill>
            </a:endParaRPr>
          </a:p>
        </p:txBody>
      </p:sp>
      <p:sp>
        <p:nvSpPr>
          <p:cNvPr id="13" name="Rectangle 12">
            <a:extLst>
              <a:ext uri="{FF2B5EF4-FFF2-40B4-BE49-F238E27FC236}">
                <a16:creationId xmlns:a16="http://schemas.microsoft.com/office/drawing/2014/main" id="{89CA7DA9-1D60-ED4F-A394-2FA8452A9125}"/>
              </a:ext>
            </a:extLst>
          </p:cNvPr>
          <p:cNvSpPr/>
          <p:nvPr/>
        </p:nvSpPr>
        <p:spPr>
          <a:xfrm>
            <a:off x="67126" y="8758747"/>
            <a:ext cx="756938" cy="152991"/>
          </a:xfrm>
          <a:prstGeom prst="rect">
            <a:avLst/>
          </a:prstGeom>
        </p:spPr>
        <p:txBody>
          <a:bodyPr wrap="none">
            <a:spAutoFit/>
          </a:bodyPr>
          <a:lstStyle/>
          <a:p>
            <a:r>
              <a:rPr lang="en-US" sz="394" dirty="0">
                <a:solidFill>
                  <a:srgbClr val="023B61"/>
                </a:solidFill>
                <a:latin typeface="Arial"/>
              </a:rPr>
              <a:t>Copyright ©, 2025, Sasol</a:t>
            </a:r>
          </a:p>
        </p:txBody>
      </p:sp>
      <p:pic>
        <p:nvPicPr>
          <p:cNvPr id="2" name="Picture 1">
            <a:extLst>
              <a:ext uri="{FF2B5EF4-FFF2-40B4-BE49-F238E27FC236}">
                <a16:creationId xmlns:a16="http://schemas.microsoft.com/office/drawing/2014/main" id="{4F98C844-11AF-533C-A689-2F9845107C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59565" y="5470268"/>
            <a:ext cx="798436" cy="3171299"/>
          </a:xfrm>
          <a:prstGeom prst="rect">
            <a:avLst/>
          </a:prstGeom>
        </p:spPr>
      </p:pic>
    </p:spTree>
    <p:extLst>
      <p:ext uri="{BB962C8B-B14F-4D97-AF65-F5344CB8AC3E}">
        <p14:creationId xmlns:p14="http://schemas.microsoft.com/office/powerpoint/2010/main" val="24074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3" Type="http://schemas.openxmlformats.org/officeDocument/2006/relationships/tags" Target="../tags/tag2.xml"/><Relationship Id="rId21" Type="http://schemas.openxmlformats.org/officeDocument/2006/relationships/image" Target="../media/image1.emf"/><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heme" Target="../theme/theme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image" Target="../media/image2.png"/><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image" Target="../media/image4.emf"/><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oleObject" Target="../embeddings/oleObject3.bin"/><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tags" Target="../tags/tag21.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C03D521-67DB-70EE-B6FC-CF814DBE3FA0}"/>
              </a:ext>
            </a:extLst>
          </p:cNvPr>
          <p:cNvSpPr txBox="1"/>
          <p:nvPr userDrawn="1"/>
        </p:nvSpPr>
        <p:spPr>
          <a:xfrm>
            <a:off x="230912" y="169183"/>
            <a:ext cx="6396176" cy="584775"/>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Coupa Supplier Portal (CSP)</a:t>
            </a:r>
          </a:p>
        </p:txBody>
      </p:sp>
      <p:graphicFrame>
        <p:nvGraphicFramePr>
          <p:cNvPr id="2" name="Object 1" hidden="1"/>
          <p:cNvGraphicFramePr>
            <a:graphicFrameLocks/>
          </p:cNvGraphicFramePr>
          <p:nvPr>
            <p:custDataLst>
              <p:tags r:id="rId4"/>
            </p:custDataLst>
            <p:extLst>
              <p:ext uri="{D42A27DB-BD31-4B8C-83A1-F6EECF244321}">
                <p14:modId xmlns:p14="http://schemas.microsoft.com/office/powerpoint/2010/main" val="890218351"/>
              </p:ext>
            </p:extLst>
          </p:nvPr>
        </p:nvGraphicFramePr>
        <p:xfrm>
          <a:off x="2" y="0"/>
          <a:ext cx="121488" cy="215966"/>
        </p:xfrm>
        <a:graphic>
          <a:graphicData uri="http://schemas.openxmlformats.org/presentationml/2006/ole">
            <mc:AlternateContent xmlns:mc="http://schemas.openxmlformats.org/markup-compatibility/2006">
              <mc:Choice xmlns:v="urn:schemas-microsoft-com:vml" Requires="v">
                <p:oleObj name="think-cell Slide" r:id="rId20" imgW="360" imgH="360" progId="TCLayout.ActiveDocument.1">
                  <p:embed/>
                </p:oleObj>
              </mc:Choice>
              <mc:Fallback>
                <p:oleObj name="think-cell Slide" r:id="rId20" imgW="360" imgH="360" progId="TCLayout.ActiveDocument.1">
                  <p:embed/>
                  <p:pic>
                    <p:nvPicPr>
                      <p:cNvPr id="2" name="Object 1" hidden="1"/>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 y="0"/>
                        <a:ext cx="121488" cy="2159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McK 1. On-page tracker" hidden="1"/>
          <p:cNvSpPr>
            <a:spLocks noChangeArrowheads="1"/>
          </p:cNvSpPr>
          <p:nvPr/>
        </p:nvSpPr>
        <p:spPr bwMode="gray">
          <a:xfrm>
            <a:off x="208938" y="36717"/>
            <a:ext cx="50815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831">
                <a:solidFill>
                  <a:srgbClr val="808080"/>
                </a:solidFill>
              </a:rPr>
              <a:t>TRACKER</a:t>
            </a:r>
          </a:p>
        </p:txBody>
      </p:sp>
      <p:sp>
        <p:nvSpPr>
          <p:cNvPr id="11" name="McK 3. Unit of measure" hidden="1"/>
          <p:cNvSpPr txBox="1">
            <a:spLocks noChangeArrowheads="1"/>
          </p:cNvSpPr>
          <p:nvPr/>
        </p:nvSpPr>
        <p:spPr bwMode="gray">
          <a:xfrm>
            <a:off x="208939" y="1420176"/>
            <a:ext cx="3297792" cy="12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831">
                <a:solidFill>
                  <a:srgbClr val="808080"/>
                </a:solidFill>
                <a:latin typeface="Arial"/>
              </a:rPr>
              <a:t>Unit of measure</a:t>
            </a:r>
          </a:p>
        </p:txBody>
      </p:sp>
      <p:grpSp>
        <p:nvGrpSpPr>
          <p:cNvPr id="3" name="McK Slide Elements" hidden="1"/>
          <p:cNvGrpSpPr/>
          <p:nvPr/>
        </p:nvGrpSpPr>
        <p:grpSpPr>
          <a:xfrm>
            <a:off x="208937" y="8122643"/>
            <a:ext cx="6478980" cy="361795"/>
            <a:chOff x="278583" y="6091979"/>
            <a:chExt cx="8638640" cy="271346"/>
          </a:xfrm>
        </p:grpSpPr>
        <p:sp>
          <p:nvSpPr>
            <p:cNvPr id="13" name="McK 4. Footnote"/>
            <p:cNvSpPr txBox="1">
              <a:spLocks noChangeArrowheads="1"/>
            </p:cNvSpPr>
            <p:nvPr/>
          </p:nvSpPr>
          <p:spPr bwMode="gray">
            <a:xfrm>
              <a:off x="278583" y="6091979"/>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554">
                  <a:solidFill>
                    <a:srgbClr val="000000"/>
                  </a:solidFill>
                  <a:latin typeface="Arial"/>
                </a:rPr>
                <a:t>1 Footnote</a:t>
              </a:r>
            </a:p>
          </p:txBody>
        </p:sp>
        <p:sp>
          <p:nvSpPr>
            <p:cNvPr id="14" name="McK 5. Source"/>
            <p:cNvSpPr>
              <a:spLocks noChangeArrowheads="1"/>
            </p:cNvSpPr>
            <p:nvPr/>
          </p:nvSpPr>
          <p:spPr bwMode="gray">
            <a:xfrm>
              <a:off x="278583" y="6299365"/>
              <a:ext cx="8638640" cy="6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265151" indent="-265151" defTabSz="513740" fontAlgn="base">
                <a:spcBef>
                  <a:spcPct val="0"/>
                </a:spcBef>
                <a:spcAft>
                  <a:spcPct val="0"/>
                </a:spcAft>
              </a:pPr>
              <a:r>
                <a:rPr lang="en-US" sz="554">
                  <a:solidFill>
                    <a:srgbClr val="000000"/>
                  </a:solidFill>
                </a:rPr>
                <a:t>Source: Source</a:t>
              </a:r>
            </a:p>
          </p:txBody>
        </p:sp>
      </p:grpSp>
      <p:grpSp>
        <p:nvGrpSpPr>
          <p:cNvPr id="15" name="ACET" hidden="1"/>
          <p:cNvGrpSpPr>
            <a:grpSpLocks/>
          </p:cNvGrpSpPr>
          <p:nvPr/>
        </p:nvGrpSpPr>
        <p:grpSpPr bwMode="gray">
          <a:xfrm>
            <a:off x="1111618" y="3426338"/>
            <a:ext cx="3263169" cy="274275"/>
            <a:chOff x="915" y="903"/>
            <a:chExt cx="2686" cy="127"/>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903"/>
              <a:ext cx="2686" cy="12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831" b="1">
                  <a:solidFill>
                    <a:srgbClr val="000000"/>
                  </a:solidFill>
                </a:rPr>
                <a:t>Title</a:t>
              </a:r>
            </a:p>
            <a:p>
              <a:pPr fontAlgn="base">
                <a:spcBef>
                  <a:spcPct val="0"/>
                </a:spcBef>
                <a:spcAft>
                  <a:spcPct val="0"/>
                </a:spcAft>
              </a:pPr>
              <a:r>
                <a:rPr lang="en-US" sz="831">
                  <a:solidFill>
                    <a:srgbClr val="808080"/>
                  </a:solidFill>
                </a:rPr>
                <a:t>Unit of measure</a:t>
              </a:r>
            </a:p>
          </p:txBody>
        </p:sp>
      </p:grpSp>
      <p:grpSp>
        <p:nvGrpSpPr>
          <p:cNvPr id="23" name="LegendBoxes" hidden="1"/>
          <p:cNvGrpSpPr>
            <a:grpSpLocks/>
          </p:cNvGrpSpPr>
          <p:nvPr/>
        </p:nvGrpSpPr>
        <p:grpSpPr bwMode="gray">
          <a:xfrm>
            <a:off x="6113747" y="1459251"/>
            <a:ext cx="469107" cy="1312335"/>
            <a:chOff x="4936" y="176"/>
            <a:chExt cx="394" cy="620"/>
          </a:xfrm>
        </p:grpSpPr>
        <p:sp>
          <p:nvSpPr>
            <p:cNvPr id="24" name="Legend1"/>
            <p:cNvSpPr>
              <a:spLocks noChangeArrowheads="1"/>
            </p:cNvSpPr>
            <p:nvPr/>
          </p:nvSpPr>
          <p:spPr bwMode="gray">
            <a:xfrm>
              <a:off x="5096"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5"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6" name="Legend2"/>
            <p:cNvSpPr>
              <a:spLocks noChangeArrowheads="1"/>
            </p:cNvSpPr>
            <p:nvPr/>
          </p:nvSpPr>
          <p:spPr bwMode="gray">
            <a:xfrm>
              <a:off x="5096" y="34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7"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28" name="Legend3"/>
            <p:cNvSpPr>
              <a:spLocks noChangeArrowheads="1"/>
            </p:cNvSpPr>
            <p:nvPr/>
          </p:nvSpPr>
          <p:spPr bwMode="gray">
            <a:xfrm>
              <a:off x="5096" y="517"/>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29"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30" name="Legend4"/>
            <p:cNvSpPr>
              <a:spLocks noChangeArrowheads="1"/>
            </p:cNvSpPr>
            <p:nvPr/>
          </p:nvSpPr>
          <p:spPr bwMode="gray">
            <a:xfrm>
              <a:off x="5096" y="688"/>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1"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32" name="LegendLines" hidden="1"/>
          <p:cNvGrpSpPr>
            <a:grpSpLocks/>
          </p:cNvGrpSpPr>
          <p:nvPr/>
        </p:nvGrpSpPr>
        <p:grpSpPr bwMode="gray">
          <a:xfrm>
            <a:off x="5882763" y="1466665"/>
            <a:ext cx="700089" cy="848784"/>
            <a:chOff x="4750" y="176"/>
            <a:chExt cx="588" cy="401"/>
          </a:xfrm>
        </p:grpSpPr>
        <p:sp>
          <p:nvSpPr>
            <p:cNvPr id="33"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4"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5"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923">
                <a:solidFill>
                  <a:srgbClr val="000000"/>
                </a:solidFill>
              </a:endParaRPr>
            </a:p>
          </p:txBody>
        </p:sp>
        <p:sp>
          <p:nvSpPr>
            <p:cNvPr id="36" name="Legend1"/>
            <p:cNvSpPr>
              <a:spLocks noChangeArrowheads="1"/>
            </p:cNvSpPr>
            <p:nvPr/>
          </p:nvSpPr>
          <p:spPr bwMode="gray">
            <a:xfrm>
              <a:off x="5104" y="176"/>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7" name="Legend2"/>
            <p:cNvSpPr>
              <a:spLocks noChangeArrowheads="1"/>
            </p:cNvSpPr>
            <p:nvPr/>
          </p:nvSpPr>
          <p:spPr bwMode="gray">
            <a:xfrm>
              <a:off x="5104" y="344"/>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38" name="Legend3"/>
            <p:cNvSpPr>
              <a:spLocks noChangeArrowheads="1"/>
            </p:cNvSpPr>
            <p:nvPr/>
          </p:nvSpPr>
          <p:spPr bwMode="gray">
            <a:xfrm>
              <a:off x="5104" y="520"/>
              <a:ext cx="234" cy="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grpSp>
        <p:nvGrpSpPr>
          <p:cNvPr id="39" name="McKSticker" hidden="1"/>
          <p:cNvGrpSpPr/>
          <p:nvPr/>
        </p:nvGrpSpPr>
        <p:grpSpPr bwMode="gray">
          <a:xfrm>
            <a:off x="6098909" y="1475127"/>
            <a:ext cx="583941" cy="127086"/>
            <a:chOff x="7962187" y="285750"/>
            <a:chExt cx="778588" cy="95315"/>
          </a:xfrm>
        </p:grpSpPr>
        <p:sp>
          <p:nvSpPr>
            <p:cNvPr id="40" name="StickerRectangle"/>
            <p:cNvSpPr>
              <a:spLocks noChangeArrowheads="1"/>
            </p:cNvSpPr>
            <p:nvPr/>
          </p:nvSpPr>
          <p:spPr bwMode="gray">
            <a:xfrm>
              <a:off x="7962187" y="285750"/>
              <a:ext cx="778588" cy="95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503519" fontAlgn="base">
                <a:spcBef>
                  <a:spcPct val="0"/>
                </a:spcBef>
                <a:spcAft>
                  <a:spcPct val="0"/>
                </a:spcAft>
                <a:buClr>
                  <a:srgbClr val="002960"/>
                </a:buClr>
              </a:pPr>
              <a:r>
                <a:rPr lang="en-US" sz="646">
                  <a:solidFill>
                    <a:srgbClr val="808080"/>
                  </a:solidFill>
                </a:rPr>
                <a:t>PRELIMINARY</a:t>
              </a:r>
            </a:p>
          </p:txBody>
        </p:sp>
        <p:cxnSp>
          <p:nvCxnSpPr>
            <p:cNvPr id="41" name="AutoShape 31"/>
            <p:cNvCxnSpPr>
              <a:cxnSpLocks noChangeShapeType="1"/>
              <a:stCxn id="40" idx="2"/>
              <a:endCxn id="40" idx="4"/>
            </p:cNvCxnSpPr>
            <p:nvPr/>
          </p:nvCxnSpPr>
          <p:spPr bwMode="gray">
            <a:xfrm>
              <a:off x="7962187" y="285750"/>
              <a:ext cx="0" cy="9531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2" name="AutoShape 32"/>
            <p:cNvCxnSpPr>
              <a:cxnSpLocks noChangeShapeType="1"/>
              <a:stCxn id="40" idx="4"/>
              <a:endCxn id="40" idx="6"/>
            </p:cNvCxnSpPr>
            <p:nvPr/>
          </p:nvCxnSpPr>
          <p:spPr bwMode="gray">
            <a:xfrm>
              <a:off x="7962187" y="381065"/>
              <a:ext cx="77858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3" name="LegendMoons" hidden="1"/>
          <p:cNvGrpSpPr/>
          <p:nvPr/>
        </p:nvGrpSpPr>
        <p:grpSpPr bwMode="gray">
          <a:xfrm>
            <a:off x="6063739" y="1459249"/>
            <a:ext cx="519430" cy="1742022"/>
            <a:chOff x="6655594" y="273840"/>
            <a:chExt cx="692571" cy="1306516"/>
          </a:xfrm>
        </p:grpSpPr>
        <p:grpSp>
          <p:nvGrpSpPr>
            <p:cNvPr id="44" name="MoonLegend1"/>
            <p:cNvGrpSpPr>
              <a:grpSpLocks noChangeAspect="1"/>
            </p:cNvGrpSpPr>
            <p:nvPr>
              <p:custDataLst>
                <p:tags r:id="rId5"/>
              </p:custDataLst>
            </p:nvPr>
          </p:nvGrpSpPr>
          <p:grpSpPr bwMode="gray">
            <a:xfrm>
              <a:off x="6655594" y="273840"/>
              <a:ext cx="209550" cy="209551"/>
              <a:chOff x="4533" y="183"/>
              <a:chExt cx="144" cy="144"/>
            </a:xfrm>
          </p:grpSpPr>
          <p:sp>
            <p:nvSpPr>
              <p:cNvPr id="62"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3" name="Arc 39"/>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5" name="MoonLegend2"/>
            <p:cNvGrpSpPr>
              <a:grpSpLocks noChangeAspect="1"/>
            </p:cNvGrpSpPr>
            <p:nvPr>
              <p:custDataLst>
                <p:tags r:id="rId6"/>
              </p:custDataLst>
            </p:nvPr>
          </p:nvGrpSpPr>
          <p:grpSpPr bwMode="gray">
            <a:xfrm>
              <a:off x="6655594" y="548081"/>
              <a:ext cx="209550" cy="209551"/>
              <a:chOff x="1694" y="2044"/>
              <a:chExt cx="160" cy="160"/>
            </a:xfrm>
          </p:grpSpPr>
          <p:sp>
            <p:nvSpPr>
              <p:cNvPr id="60"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61" name="Arc 42"/>
              <p:cNvSpPr>
                <a:spLocks noChangeAspect="1"/>
              </p:cNvSpPr>
              <p:nvPr>
                <p:custDataLst>
                  <p:tags r:id="rId17"/>
                </p:custDataLst>
              </p:nvPr>
            </p:nvSpPr>
            <p:spPr bwMode="gray">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6" name="MoonLegend4"/>
            <p:cNvGrpSpPr>
              <a:grpSpLocks noChangeAspect="1"/>
            </p:cNvGrpSpPr>
            <p:nvPr>
              <p:custDataLst>
                <p:tags r:id="rId7"/>
              </p:custDataLst>
            </p:nvPr>
          </p:nvGrpSpPr>
          <p:grpSpPr bwMode="gray">
            <a:xfrm>
              <a:off x="6655594" y="1096563"/>
              <a:ext cx="209550" cy="209551"/>
              <a:chOff x="4495" y="1198"/>
              <a:chExt cx="160" cy="160"/>
            </a:xfrm>
          </p:grpSpPr>
          <p:sp>
            <p:nvSpPr>
              <p:cNvPr id="58"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9"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nvGrpSpPr>
            <p:cNvPr id="47" name="MoonLegend5"/>
            <p:cNvGrpSpPr>
              <a:grpSpLocks noChangeAspect="1"/>
            </p:cNvGrpSpPr>
            <p:nvPr>
              <p:custDataLst>
                <p:tags r:id="rId8"/>
              </p:custDataLst>
            </p:nvPr>
          </p:nvGrpSpPr>
          <p:grpSpPr bwMode="gray">
            <a:xfrm>
              <a:off x="6655594" y="1370805"/>
              <a:ext cx="209550" cy="209551"/>
              <a:chOff x="4495" y="1440"/>
              <a:chExt cx="160" cy="160"/>
            </a:xfrm>
          </p:grpSpPr>
          <p:sp>
            <p:nvSpPr>
              <p:cNvPr id="56"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7"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sp>
          <p:nvSpPr>
            <p:cNvPr id="48" name="Legend1"/>
            <p:cNvSpPr>
              <a:spLocks noChangeArrowheads="1"/>
            </p:cNvSpPr>
            <p:nvPr/>
          </p:nvSpPr>
          <p:spPr bwMode="gray">
            <a:xfrm>
              <a:off x="6976268" y="28654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49" name="Legend2"/>
            <p:cNvSpPr>
              <a:spLocks noChangeArrowheads="1"/>
            </p:cNvSpPr>
            <p:nvPr/>
          </p:nvSpPr>
          <p:spPr bwMode="gray">
            <a:xfrm>
              <a:off x="6976269" y="561178"/>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0" name="Legend3"/>
            <p:cNvSpPr>
              <a:spLocks noChangeArrowheads="1"/>
            </p:cNvSpPr>
            <p:nvPr/>
          </p:nvSpPr>
          <p:spPr bwMode="gray">
            <a:xfrm>
              <a:off x="6976269" y="835817"/>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1" name="Legend4"/>
            <p:cNvSpPr>
              <a:spLocks noChangeArrowheads="1"/>
            </p:cNvSpPr>
            <p:nvPr/>
          </p:nvSpPr>
          <p:spPr bwMode="gray">
            <a:xfrm>
              <a:off x="6976269" y="1107280"/>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sp>
          <p:nvSpPr>
            <p:cNvPr id="52" name="Legend5"/>
            <p:cNvSpPr>
              <a:spLocks noChangeArrowheads="1"/>
            </p:cNvSpPr>
            <p:nvPr/>
          </p:nvSpPr>
          <p:spPr bwMode="gray">
            <a:xfrm>
              <a:off x="6976269" y="1383505"/>
              <a:ext cx="371896" cy="74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503519" fontAlgn="base">
                <a:spcBef>
                  <a:spcPct val="0"/>
                </a:spcBef>
                <a:spcAft>
                  <a:spcPct val="0"/>
                </a:spcAft>
                <a:buClr>
                  <a:srgbClr val="002960"/>
                </a:buClr>
              </a:pPr>
              <a:r>
                <a:rPr lang="en-US" sz="646">
                  <a:solidFill>
                    <a:srgbClr val="000000"/>
                  </a:solidFill>
                </a:rPr>
                <a:t>Legend</a:t>
              </a:r>
            </a:p>
          </p:txBody>
        </p:sp>
        <p:grpSp>
          <p:nvGrpSpPr>
            <p:cNvPr id="53" name="MoonLegend3"/>
            <p:cNvGrpSpPr>
              <a:grpSpLocks noChangeAspect="1"/>
            </p:cNvGrpSpPr>
            <p:nvPr>
              <p:custDataLst>
                <p:tags r:id="rId9"/>
              </p:custDataLst>
            </p:nvPr>
          </p:nvGrpSpPr>
          <p:grpSpPr bwMode="gray">
            <a:xfrm>
              <a:off x="6655594" y="822322"/>
              <a:ext cx="209550" cy="209551"/>
              <a:chOff x="4495" y="1198"/>
              <a:chExt cx="160" cy="160"/>
            </a:xfrm>
          </p:grpSpPr>
          <p:sp>
            <p:nvSpPr>
              <p:cNvPr id="54"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sp>
            <p:nvSpPr>
              <p:cNvPr id="55"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923">
                  <a:solidFill>
                    <a:srgbClr val="000000"/>
                  </a:solidFill>
                </a:endParaRPr>
              </a:p>
            </p:txBody>
          </p:sp>
        </p:grpSp>
      </p:grpSp>
      <p:sp>
        <p:nvSpPr>
          <p:cNvPr id="8" name="Rectangle 7">
            <a:extLst>
              <a:ext uri="{FF2B5EF4-FFF2-40B4-BE49-F238E27FC236}">
                <a16:creationId xmlns:a16="http://schemas.microsoft.com/office/drawing/2014/main" id="{CA529418-7E0E-2560-F0EB-659D8D94D6E1}"/>
              </a:ext>
            </a:extLst>
          </p:cNvPr>
          <p:cNvSpPr/>
          <p:nvPr userDrawn="1"/>
        </p:nvSpPr>
        <p:spPr>
          <a:xfrm>
            <a:off x="0" y="8784620"/>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B96BB032-CBAA-4295-6B8A-0C2D3D6C8080}"/>
              </a:ext>
            </a:extLst>
          </p:cNvPr>
          <p:cNvSpPr/>
          <p:nvPr userDrawn="1"/>
        </p:nvSpPr>
        <p:spPr>
          <a:xfrm>
            <a:off x="156914"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6" name="Picture 5">
            <a:extLst>
              <a:ext uri="{FF2B5EF4-FFF2-40B4-BE49-F238E27FC236}">
                <a16:creationId xmlns:a16="http://schemas.microsoft.com/office/drawing/2014/main" id="{B823A3EB-2670-0321-A4D8-C6C70E6D3302}"/>
              </a:ext>
            </a:extLst>
          </p:cNvPr>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2" name="Rectangle 6">
            <a:extLst>
              <a:ext uri="{FF2B5EF4-FFF2-40B4-BE49-F238E27FC236}">
                <a16:creationId xmlns:a16="http://schemas.microsoft.com/office/drawing/2014/main" id="{9CB74CAD-75B9-F90F-27EE-541EE6507EA9}"/>
              </a:ext>
            </a:extLst>
          </p:cNvPr>
          <p:cNvSpPr>
            <a:spLocks noChangeArrowheads="1"/>
          </p:cNvSpPr>
          <p:nvPr userDrawn="1"/>
        </p:nvSpPr>
        <p:spPr bwMode="auto">
          <a:xfrm>
            <a:off x="6132714"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9" name="TextBox 18">
            <a:extLst>
              <a:ext uri="{FF2B5EF4-FFF2-40B4-BE49-F238E27FC236}">
                <a16:creationId xmlns:a16="http://schemas.microsoft.com/office/drawing/2014/main" id="{7BE16A6C-D996-8C4D-5F4D-396822B75301}"/>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custDataLst>
      <p:tags r:id="rId3"/>
    </p:custDataLst>
    <p:extLst>
      <p:ext uri="{BB962C8B-B14F-4D97-AF65-F5344CB8AC3E}">
        <p14:creationId xmlns:p14="http://schemas.microsoft.com/office/powerpoint/2010/main" val="339095227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513740" rtl="0" eaLnBrk="1" fontAlgn="base" hangingPunct="1">
        <a:spcBef>
          <a:spcPct val="0"/>
        </a:spcBef>
        <a:spcAft>
          <a:spcPct val="0"/>
        </a:spcAft>
        <a:tabLst>
          <a:tab pos="154851" algn="l"/>
        </a:tabLst>
        <a:defRPr sz="1200" b="1" i="0" u="none" baseline="0">
          <a:solidFill>
            <a:schemeClr val="tx1"/>
          </a:solidFill>
          <a:latin typeface="+mj-lt"/>
          <a:ea typeface="+mj-ea"/>
          <a:cs typeface="+mj-cs"/>
        </a:defRPr>
      </a:lvl1pPr>
      <a:lvl2pPr algn="l" defTabSz="513740" rtl="0" eaLnBrk="1" fontAlgn="base" hangingPunct="1">
        <a:spcBef>
          <a:spcPct val="0"/>
        </a:spcBef>
        <a:spcAft>
          <a:spcPct val="0"/>
        </a:spcAft>
        <a:defRPr sz="1108" b="1">
          <a:solidFill>
            <a:schemeClr val="tx2"/>
          </a:solidFill>
          <a:latin typeface="Arial" charset="0"/>
        </a:defRPr>
      </a:lvl2pPr>
      <a:lvl3pPr algn="l" defTabSz="513740" rtl="0" eaLnBrk="1" fontAlgn="base" hangingPunct="1">
        <a:spcBef>
          <a:spcPct val="0"/>
        </a:spcBef>
        <a:spcAft>
          <a:spcPct val="0"/>
        </a:spcAft>
        <a:defRPr sz="1108" b="1">
          <a:solidFill>
            <a:schemeClr val="tx2"/>
          </a:solidFill>
          <a:latin typeface="Arial" charset="0"/>
        </a:defRPr>
      </a:lvl3pPr>
      <a:lvl4pPr algn="l" defTabSz="513740" rtl="0" eaLnBrk="1" fontAlgn="base" hangingPunct="1">
        <a:spcBef>
          <a:spcPct val="0"/>
        </a:spcBef>
        <a:spcAft>
          <a:spcPct val="0"/>
        </a:spcAft>
        <a:defRPr sz="1108" b="1">
          <a:solidFill>
            <a:schemeClr val="tx2"/>
          </a:solidFill>
          <a:latin typeface="Arial" charset="0"/>
        </a:defRPr>
      </a:lvl4pPr>
      <a:lvl5pPr algn="l" defTabSz="513740" rtl="0" eaLnBrk="1" fontAlgn="base" hangingPunct="1">
        <a:spcBef>
          <a:spcPct val="0"/>
        </a:spcBef>
        <a:spcAft>
          <a:spcPct val="0"/>
        </a:spcAft>
        <a:defRPr sz="1108" b="1">
          <a:solidFill>
            <a:schemeClr val="tx2"/>
          </a:solidFill>
          <a:latin typeface="Arial" charset="0"/>
        </a:defRPr>
      </a:lvl5pPr>
      <a:lvl6pPr marL="262336" algn="l" defTabSz="513740" rtl="0" eaLnBrk="1" fontAlgn="base" hangingPunct="1">
        <a:spcBef>
          <a:spcPct val="0"/>
        </a:spcBef>
        <a:spcAft>
          <a:spcPct val="0"/>
        </a:spcAft>
        <a:defRPr sz="1108" b="1">
          <a:solidFill>
            <a:schemeClr val="tx2"/>
          </a:solidFill>
          <a:latin typeface="Arial" charset="0"/>
        </a:defRPr>
      </a:lvl6pPr>
      <a:lvl7pPr marL="524671" algn="l" defTabSz="513740" rtl="0" eaLnBrk="1" fontAlgn="base" hangingPunct="1">
        <a:spcBef>
          <a:spcPct val="0"/>
        </a:spcBef>
        <a:spcAft>
          <a:spcPct val="0"/>
        </a:spcAft>
        <a:defRPr sz="1108" b="1">
          <a:solidFill>
            <a:schemeClr val="tx2"/>
          </a:solidFill>
          <a:latin typeface="Arial" charset="0"/>
        </a:defRPr>
      </a:lvl7pPr>
      <a:lvl8pPr marL="787006" algn="l" defTabSz="513740" rtl="0" eaLnBrk="1" fontAlgn="base" hangingPunct="1">
        <a:spcBef>
          <a:spcPct val="0"/>
        </a:spcBef>
        <a:spcAft>
          <a:spcPct val="0"/>
        </a:spcAft>
        <a:defRPr sz="1108" b="1">
          <a:solidFill>
            <a:schemeClr val="tx2"/>
          </a:solidFill>
          <a:latin typeface="Arial" charset="0"/>
        </a:defRPr>
      </a:lvl8pPr>
      <a:lvl9pPr marL="1049340" algn="l" defTabSz="513740" rtl="0" eaLnBrk="1" fontAlgn="base" hangingPunct="1">
        <a:spcBef>
          <a:spcPct val="0"/>
        </a:spcBef>
        <a:spcAft>
          <a:spcPct val="0"/>
        </a:spcAft>
        <a:defRPr sz="1108" b="1">
          <a:solidFill>
            <a:schemeClr val="tx2"/>
          </a:solidFill>
          <a:latin typeface="Arial" charset="0"/>
        </a:defRPr>
      </a:lvl9pPr>
    </p:titleStyle>
    <p:bodyStyle>
      <a:lvl1pPr marL="0" indent="0" algn="l" defTabSz="513740" rtl="0" eaLnBrk="1" fontAlgn="base" hangingPunct="1">
        <a:spcBef>
          <a:spcPct val="0"/>
        </a:spcBef>
        <a:spcAft>
          <a:spcPct val="0"/>
        </a:spcAft>
        <a:buClr>
          <a:schemeClr val="tx2"/>
        </a:buClr>
        <a:defRPr sz="738" baseline="0">
          <a:solidFill>
            <a:schemeClr val="tx1"/>
          </a:solidFill>
          <a:latin typeface="+mn-lt"/>
          <a:ea typeface="+mn-ea"/>
          <a:cs typeface="+mn-cs"/>
        </a:defRPr>
      </a:lvl1pPr>
      <a:lvl2pPr marL="111128" indent="-110217" algn="l" defTabSz="513740" rtl="0" eaLnBrk="1" fontAlgn="base" hangingPunct="1">
        <a:spcBef>
          <a:spcPct val="0"/>
        </a:spcBef>
        <a:spcAft>
          <a:spcPct val="0"/>
        </a:spcAft>
        <a:buClr>
          <a:schemeClr val="tx1"/>
        </a:buClr>
        <a:buSzPct val="125000"/>
        <a:buFont typeface="Arial" pitchFamily="34" charset="0"/>
        <a:buChar char="•"/>
        <a:defRPr sz="738" b="0" i="0" u="none" baseline="0">
          <a:solidFill>
            <a:schemeClr val="tx1"/>
          </a:solidFill>
          <a:latin typeface="+mn-lt"/>
        </a:defRPr>
      </a:lvl2pPr>
      <a:lvl3pPr marL="227655" indent="-116060"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3pPr>
      <a:lvl4pPr marL="315146" indent="-91955" algn="l" defTabSz="513740" rtl="0" eaLnBrk="1" fontAlgn="base" hangingPunct="1">
        <a:spcBef>
          <a:spcPct val="0"/>
        </a:spcBef>
        <a:spcAft>
          <a:spcPct val="0"/>
        </a:spcAft>
        <a:buClr>
          <a:schemeClr val="tx1"/>
        </a:buClr>
        <a:buSzPct val="120000"/>
        <a:buFont typeface="Arial" charset="0"/>
        <a:buChar char="▫"/>
        <a:defRPr sz="738" baseline="0">
          <a:solidFill>
            <a:schemeClr val="tx1"/>
          </a:solidFill>
          <a:latin typeface="+mn-lt"/>
        </a:defRPr>
      </a:lvl4pPr>
      <a:lvl5pPr marL="392816" indent="-77671" algn="l" defTabSz="513740" rtl="0" eaLnBrk="1" fontAlgn="base" hangingPunct="1">
        <a:spcBef>
          <a:spcPct val="0"/>
        </a:spcBef>
        <a:spcAft>
          <a:spcPct val="0"/>
        </a:spcAft>
        <a:buClr>
          <a:schemeClr val="tx1"/>
        </a:buClr>
        <a:buSzPct val="89000"/>
        <a:buFont typeface="Arial" charset="0"/>
        <a:buChar char="-"/>
        <a:defRPr sz="738" baseline="0">
          <a:solidFill>
            <a:schemeClr val="tx1"/>
          </a:solidFill>
          <a:latin typeface="+mn-lt"/>
        </a:defRPr>
      </a:lvl5pPr>
      <a:lvl6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6pPr>
      <a:lvl7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7pPr>
      <a:lvl8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8pPr>
      <a:lvl9pPr marL="430230" indent="-74693" algn="l" defTabSz="513740" rtl="0" eaLnBrk="1" fontAlgn="base" hangingPunct="1">
        <a:spcBef>
          <a:spcPct val="0"/>
        </a:spcBef>
        <a:spcAft>
          <a:spcPct val="0"/>
        </a:spcAft>
        <a:buClr>
          <a:schemeClr val="tx2"/>
        </a:buClr>
        <a:buSzPct val="89000"/>
        <a:buFont typeface="Arial" charset="0"/>
        <a:buChar char="-"/>
        <a:defRPr sz="923" baseline="0">
          <a:solidFill>
            <a:schemeClr val="tx1"/>
          </a:solidFill>
          <a:latin typeface="+mn-lt"/>
        </a:defRPr>
      </a:lvl9pPr>
    </p:bodyStyle>
    <p:otherStyle>
      <a:defPPr>
        <a:defRPr lang="en-US"/>
      </a:defPPr>
      <a:lvl1pPr marL="0" algn="l" defTabSz="524671" rtl="0" eaLnBrk="1" latinLnBrk="0" hangingPunct="1">
        <a:defRPr sz="1015" kern="1200">
          <a:solidFill>
            <a:schemeClr val="tx1"/>
          </a:solidFill>
          <a:latin typeface="+mn-lt"/>
          <a:ea typeface="+mn-ea"/>
          <a:cs typeface="+mn-cs"/>
        </a:defRPr>
      </a:lvl1pPr>
      <a:lvl2pPr marL="262336" algn="l" defTabSz="524671" rtl="0" eaLnBrk="1" latinLnBrk="0" hangingPunct="1">
        <a:defRPr sz="1015" kern="1200">
          <a:solidFill>
            <a:schemeClr val="tx1"/>
          </a:solidFill>
          <a:latin typeface="+mn-lt"/>
          <a:ea typeface="+mn-ea"/>
          <a:cs typeface="+mn-cs"/>
        </a:defRPr>
      </a:lvl2pPr>
      <a:lvl3pPr marL="524671" algn="l" defTabSz="524671" rtl="0" eaLnBrk="1" latinLnBrk="0" hangingPunct="1">
        <a:defRPr sz="1015" kern="1200">
          <a:solidFill>
            <a:schemeClr val="tx1"/>
          </a:solidFill>
          <a:latin typeface="+mn-lt"/>
          <a:ea typeface="+mn-ea"/>
          <a:cs typeface="+mn-cs"/>
        </a:defRPr>
      </a:lvl3pPr>
      <a:lvl4pPr marL="787006" algn="l" defTabSz="524671" rtl="0" eaLnBrk="1" latinLnBrk="0" hangingPunct="1">
        <a:defRPr sz="1015" kern="1200">
          <a:solidFill>
            <a:schemeClr val="tx1"/>
          </a:solidFill>
          <a:latin typeface="+mn-lt"/>
          <a:ea typeface="+mn-ea"/>
          <a:cs typeface="+mn-cs"/>
        </a:defRPr>
      </a:lvl4pPr>
      <a:lvl5pPr marL="1049340" algn="l" defTabSz="524671" rtl="0" eaLnBrk="1" latinLnBrk="0" hangingPunct="1">
        <a:defRPr sz="1015" kern="1200">
          <a:solidFill>
            <a:schemeClr val="tx1"/>
          </a:solidFill>
          <a:latin typeface="+mn-lt"/>
          <a:ea typeface="+mn-ea"/>
          <a:cs typeface="+mn-cs"/>
        </a:defRPr>
      </a:lvl5pPr>
      <a:lvl6pPr marL="1311676" algn="l" defTabSz="524671" rtl="0" eaLnBrk="1" latinLnBrk="0" hangingPunct="1">
        <a:defRPr sz="1015" kern="1200">
          <a:solidFill>
            <a:schemeClr val="tx1"/>
          </a:solidFill>
          <a:latin typeface="+mn-lt"/>
          <a:ea typeface="+mn-ea"/>
          <a:cs typeface="+mn-cs"/>
        </a:defRPr>
      </a:lvl6pPr>
      <a:lvl7pPr marL="1574011" algn="l" defTabSz="524671" rtl="0" eaLnBrk="1" latinLnBrk="0" hangingPunct="1">
        <a:defRPr sz="1015" kern="1200">
          <a:solidFill>
            <a:schemeClr val="tx1"/>
          </a:solidFill>
          <a:latin typeface="+mn-lt"/>
          <a:ea typeface="+mn-ea"/>
          <a:cs typeface="+mn-cs"/>
        </a:defRPr>
      </a:lvl7pPr>
      <a:lvl8pPr marL="1836346" algn="l" defTabSz="524671" rtl="0" eaLnBrk="1" latinLnBrk="0" hangingPunct="1">
        <a:defRPr sz="1015" kern="1200">
          <a:solidFill>
            <a:schemeClr val="tx1"/>
          </a:solidFill>
          <a:latin typeface="+mn-lt"/>
          <a:ea typeface="+mn-ea"/>
          <a:cs typeface="+mn-cs"/>
        </a:defRPr>
      </a:lvl8pPr>
      <a:lvl9pPr marL="2098682" algn="l" defTabSz="524671" rtl="0" eaLnBrk="1" latinLnBrk="0" hangingPunct="1">
        <a:defRPr sz="101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6" orient="horz" pos="1496" userDrawn="1">
          <p15:clr>
            <a:srgbClr val="F26B43"/>
          </p15:clr>
        </p15:guide>
        <p15:guide id="7" orient="horz" pos="2160" userDrawn="1">
          <p15:clr>
            <a:srgbClr val="F26B43"/>
          </p15:clr>
        </p15:guide>
        <p15:guide id="8" orient="horz" pos="499" userDrawn="1">
          <p15:clr>
            <a:srgbClr val="F26B43"/>
          </p15:clr>
        </p15:guide>
        <p15:guide id="9" pos="4224" userDrawn="1">
          <p15:clr>
            <a:srgbClr val="F26B43"/>
          </p15:clr>
        </p15:guide>
        <p15:guide id="10" pos="20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E8F2DD-BDC8-A0B7-3BDA-6E7A3892C608}"/>
              </a:ext>
            </a:extLst>
          </p:cNvPr>
          <p:cNvGraphicFramePr>
            <a:graphicFrameLocks noChangeAspect="1"/>
          </p:cNvGraphicFramePr>
          <p:nvPr>
            <p:custDataLst>
              <p:tags r:id="rId23"/>
            </p:custDataLst>
            <p:extLst>
              <p:ext uri="{D42A27DB-BD31-4B8C-83A1-F6EECF244321}">
                <p14:modId xmlns:p14="http://schemas.microsoft.com/office/powerpoint/2010/main" val="16874629"/>
              </p:ext>
            </p:extLst>
          </p:nvPr>
        </p:nvGraphicFramePr>
        <p:xfrm>
          <a:off x="893" y="2118"/>
          <a:ext cx="893" cy="2117"/>
        </p:xfrm>
        <a:graphic>
          <a:graphicData uri="http://schemas.openxmlformats.org/presentationml/2006/ole">
            <mc:AlternateContent xmlns:mc="http://schemas.openxmlformats.org/markup-compatibility/2006">
              <mc:Choice xmlns:v="urn:schemas-microsoft-com:vml" Requires="v">
                <p:oleObj name="think-cell Slide" r:id="rId24" imgW="395" imgH="396" progId="TCLayout.ActiveDocument.1">
                  <p:embed/>
                </p:oleObj>
              </mc:Choice>
              <mc:Fallback>
                <p:oleObj name="think-cell Slide" r:id="rId24" imgW="395" imgH="396" progId="TCLayout.ActiveDocument.1">
                  <p:embed/>
                  <p:pic>
                    <p:nvPicPr>
                      <p:cNvPr id="6" name="think-cell data - do not delete" hidden="1">
                        <a:extLst>
                          <a:ext uri="{FF2B5EF4-FFF2-40B4-BE49-F238E27FC236}">
                            <a16:creationId xmlns:a16="http://schemas.microsoft.com/office/drawing/2014/main" id="{D9E8F2DD-BDC8-A0B7-3BDA-6E7A3892C608}"/>
                          </a:ext>
                        </a:extLst>
                      </p:cNvPr>
                      <p:cNvPicPr/>
                      <p:nvPr/>
                    </p:nvPicPr>
                    <p:blipFill>
                      <a:blip r:embed="rId25"/>
                      <a:stretch>
                        <a:fillRect/>
                      </a:stretch>
                    </p:blipFill>
                    <p:spPr>
                      <a:xfrm>
                        <a:off x="893" y="2118"/>
                        <a:ext cx="893" cy="2117"/>
                      </a:xfrm>
                      <a:prstGeom prst="rect">
                        <a:avLst/>
                      </a:prstGeom>
                    </p:spPr>
                  </p:pic>
                </p:oleObj>
              </mc:Fallback>
            </mc:AlternateContent>
          </a:graphicData>
        </a:graphic>
      </p:graphicFrame>
      <p:sp>
        <p:nvSpPr>
          <p:cNvPr id="1027" name="Title Placeholder 1"/>
          <p:cNvSpPr>
            <a:spLocks noGrp="1"/>
          </p:cNvSpPr>
          <p:nvPr>
            <p:ph type="title"/>
          </p:nvPr>
        </p:nvSpPr>
        <p:spPr bwMode="auto">
          <a:xfrm>
            <a:off x="188417" y="433398"/>
            <a:ext cx="5600700" cy="958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36000" rIns="0" bIns="0" numCol="1" anchor="t" anchorCtr="0" compatLnSpc="1">
            <a:prstTxWarp prst="textNoShape">
              <a:avLst/>
            </a:prstTxWarp>
          </a:bodyPr>
          <a:lstStyle/>
          <a:p>
            <a:pPr lvl="0"/>
            <a:r>
              <a:rPr lang="en-US" altLang="en-US"/>
              <a:t>Click to edit Master title style</a:t>
            </a:r>
            <a:endParaRPr lang="en-ZA" altLang="en-US"/>
          </a:p>
        </p:txBody>
      </p:sp>
      <p:sp>
        <p:nvSpPr>
          <p:cNvPr id="1028" name="Text Placeholder 2"/>
          <p:cNvSpPr>
            <a:spLocks noGrp="1"/>
          </p:cNvSpPr>
          <p:nvPr>
            <p:ph type="body" idx="1"/>
          </p:nvPr>
        </p:nvSpPr>
        <p:spPr bwMode="auto">
          <a:xfrm>
            <a:off x="188417" y="1662983"/>
            <a:ext cx="6481167" cy="62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5" name="Footer Placeholder 4"/>
          <p:cNvSpPr>
            <a:spLocks noGrp="1"/>
          </p:cNvSpPr>
          <p:nvPr>
            <p:ph type="ftr" sz="quarter" idx="3"/>
          </p:nvPr>
        </p:nvSpPr>
        <p:spPr>
          <a:xfrm>
            <a:off x="188417" y="8058140"/>
            <a:ext cx="6482060" cy="287867"/>
          </a:xfrm>
          <a:prstGeom prst="rect">
            <a:avLst/>
          </a:prstGeom>
        </p:spPr>
        <p:txBody>
          <a:bodyPr vert="horz" lIns="0" tIns="0" rIns="0" bIns="0" rtlCol="0" anchor="b"/>
          <a:lstStyle>
            <a:lvl1pPr algn="l" eaLnBrk="1" fontAlgn="auto" hangingPunct="1">
              <a:spcBef>
                <a:spcPts val="0"/>
              </a:spcBef>
              <a:spcAft>
                <a:spcPts val="0"/>
              </a:spcAft>
              <a:defRPr sz="506" b="0" i="0">
                <a:solidFill>
                  <a:srgbClr val="033B61"/>
                </a:solidFill>
                <a:latin typeface="+mn-lt"/>
              </a:defRPr>
            </a:lvl1pPr>
          </a:lstStyle>
          <a:p>
            <a:pPr>
              <a:defRPr/>
            </a:pPr>
            <a:endParaRPr lang="en-ZA"/>
          </a:p>
        </p:txBody>
      </p:sp>
      <p:sp>
        <p:nvSpPr>
          <p:cNvPr id="4" name="TextBox 3">
            <a:extLst>
              <a:ext uri="{FF2B5EF4-FFF2-40B4-BE49-F238E27FC236}">
                <a16:creationId xmlns:a16="http://schemas.microsoft.com/office/drawing/2014/main" id="{E10E582B-BA7C-C624-4CF2-1537B46E8968}"/>
              </a:ext>
            </a:extLst>
          </p:cNvPr>
          <p:cNvSpPr txBox="1"/>
          <p:nvPr userDrawn="1"/>
        </p:nvSpPr>
        <p:spPr>
          <a:xfrm>
            <a:off x="188417" y="170565"/>
            <a:ext cx="6396176" cy="553998"/>
          </a:xfrm>
          <a:prstGeom prst="rect">
            <a:avLst/>
          </a:prstGeom>
          <a:solidFill>
            <a:schemeClr val="bg1"/>
          </a:solid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3862"/>
                </a:solidFill>
                <a:effectLst/>
                <a:uLnTx/>
                <a:uFillTx/>
                <a:latin typeface="Arial" panose="020B0604020202020204" pitchFamily="34" charset="0"/>
                <a:ea typeface="+mn-ea"/>
                <a:cs typeface="Arial" panose="020B0604020202020204" pitchFamily="34" charset="0"/>
              </a:rPr>
              <a:t>Quick Reference Guide</a:t>
            </a:r>
          </a:p>
          <a:p>
            <a:pPr marL="0" marR="0" lvl="0" indent="0" algn="l" defTabSz="342900" rtl="0" eaLnBrk="1" fontAlgn="auto" latinLnBrk="0" hangingPunct="1">
              <a:lnSpc>
                <a:spcPct val="100000"/>
              </a:lnSpc>
              <a:spcBef>
                <a:spcPts val="0"/>
              </a:spcBef>
              <a:spcAft>
                <a:spcPts val="0"/>
              </a:spcAft>
              <a:buClrTx/>
              <a:buSzTx/>
              <a:buFontTx/>
              <a:buNone/>
              <a:tabLst/>
              <a:defRPr/>
            </a:pPr>
            <a:r>
              <a:rPr lang="en-US" sz="1600" b="1" dirty="0">
                <a:solidFill>
                  <a:srgbClr val="003862"/>
                </a:solidFill>
                <a:latin typeface="Arial" panose="020B0604020202020204" pitchFamily="34" charset="0"/>
                <a:cs typeface="Arial" panose="020B0604020202020204" pitchFamily="34" charset="0"/>
              </a:rPr>
              <a:t>Coupa Supplier Portal (CSP)</a:t>
            </a:r>
          </a:p>
        </p:txBody>
      </p:sp>
      <p:sp>
        <p:nvSpPr>
          <p:cNvPr id="7" name="Rectangle 6">
            <a:extLst>
              <a:ext uri="{FF2B5EF4-FFF2-40B4-BE49-F238E27FC236}">
                <a16:creationId xmlns:a16="http://schemas.microsoft.com/office/drawing/2014/main" id="{0474BC05-39AA-A05C-B312-C65667D46473}"/>
              </a:ext>
            </a:extLst>
          </p:cNvPr>
          <p:cNvSpPr/>
          <p:nvPr userDrawn="1"/>
        </p:nvSpPr>
        <p:spPr>
          <a:xfrm>
            <a:off x="0" y="8748557"/>
            <a:ext cx="6858000" cy="395443"/>
          </a:xfrm>
          <a:prstGeom prst="rect">
            <a:avLst/>
          </a:prstGeom>
          <a:solidFill>
            <a:srgbClr val="E1EBF1">
              <a:alpha val="5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100"/>
              </a:spcBef>
              <a:spcAft>
                <a:spcPts val="100"/>
              </a:spcAft>
            </a:pPr>
            <a:endParaRPr lang="en-GB" sz="1400">
              <a:solidFill>
                <a:prstClr val="white"/>
              </a:solidFill>
            </a:endParaRPr>
          </a:p>
        </p:txBody>
      </p:sp>
      <p:sp>
        <p:nvSpPr>
          <p:cNvPr id="9" name="Rectangle 8">
            <a:extLst>
              <a:ext uri="{FF2B5EF4-FFF2-40B4-BE49-F238E27FC236}">
                <a16:creationId xmlns:a16="http://schemas.microsoft.com/office/drawing/2014/main" id="{40B1ABD4-1CF2-3312-F459-95B47051BC97}"/>
              </a:ext>
            </a:extLst>
          </p:cNvPr>
          <p:cNvSpPr/>
          <p:nvPr userDrawn="1"/>
        </p:nvSpPr>
        <p:spPr>
          <a:xfrm>
            <a:off x="161833" y="8874619"/>
            <a:ext cx="1334020" cy="215444"/>
          </a:xfrm>
          <a:prstGeom prst="rect">
            <a:avLst/>
          </a:prstGeom>
        </p:spPr>
        <p:txBody>
          <a:bodyPr wrap="none">
            <a:spAutoFit/>
          </a:bodyPr>
          <a:lstStyle/>
          <a:p>
            <a:r>
              <a:rPr lang="en-US" sz="800" dirty="0">
                <a:solidFill>
                  <a:srgbClr val="023B61"/>
                </a:solidFill>
                <a:latin typeface="Arial"/>
              </a:rPr>
              <a:t>Copyright ©, 2025, Sasol</a:t>
            </a:r>
          </a:p>
        </p:txBody>
      </p:sp>
      <p:pic>
        <p:nvPicPr>
          <p:cNvPr id="10" name="Picture 9">
            <a:extLst>
              <a:ext uri="{FF2B5EF4-FFF2-40B4-BE49-F238E27FC236}">
                <a16:creationId xmlns:a16="http://schemas.microsoft.com/office/drawing/2014/main" id="{266FADC2-43E5-90F1-D0AD-4822C7B54CFB}"/>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5669374" y="170942"/>
            <a:ext cx="1039602" cy="492443"/>
          </a:xfrm>
          <a:prstGeom prst="rect">
            <a:avLst/>
          </a:prstGeom>
        </p:spPr>
      </p:pic>
      <p:sp>
        <p:nvSpPr>
          <p:cNvPr id="11" name="Rectangle 6">
            <a:extLst>
              <a:ext uri="{FF2B5EF4-FFF2-40B4-BE49-F238E27FC236}">
                <a16:creationId xmlns:a16="http://schemas.microsoft.com/office/drawing/2014/main" id="{89C2CFCC-5C01-67D0-C615-6A21536B05A0}"/>
              </a:ext>
            </a:extLst>
          </p:cNvPr>
          <p:cNvSpPr>
            <a:spLocks noChangeArrowheads="1"/>
          </p:cNvSpPr>
          <p:nvPr userDrawn="1"/>
        </p:nvSpPr>
        <p:spPr bwMode="auto">
          <a:xfrm>
            <a:off x="6137633" y="8832325"/>
            <a:ext cx="57626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defRPr/>
            </a:pPr>
            <a:fld id="{05A3B1D6-BE7D-ED47-BA2A-F92B9238A21D}" type="slidenum">
              <a:rPr lang="en-ZA" altLang="en-US" sz="1000" b="1" smtClean="0">
                <a:solidFill>
                  <a:srgbClr val="023B61"/>
                </a:solidFill>
              </a:rPr>
              <a:pPr algn="r" eaLnBrk="1" hangingPunct="1">
                <a:defRPr/>
              </a:pPr>
              <a:t>‹#›</a:t>
            </a:fld>
            <a:endParaRPr lang="en-ZA" altLang="en-US" sz="1000" b="1">
              <a:solidFill>
                <a:srgbClr val="023B61"/>
              </a:solidFill>
            </a:endParaRPr>
          </a:p>
        </p:txBody>
      </p:sp>
      <p:sp>
        <p:nvSpPr>
          <p:cNvPr id="12" name="TextBox 11">
            <a:extLst>
              <a:ext uri="{FF2B5EF4-FFF2-40B4-BE49-F238E27FC236}">
                <a16:creationId xmlns:a16="http://schemas.microsoft.com/office/drawing/2014/main" id="{FD26E7E3-615F-0E11-F27A-3367B8E7E896}"/>
              </a:ext>
            </a:extLst>
          </p:cNvPr>
          <p:cNvSpPr txBox="1"/>
          <p:nvPr userDrawn="1"/>
        </p:nvSpPr>
        <p:spPr>
          <a:xfrm>
            <a:off x="215571" y="769562"/>
            <a:ext cx="6493221" cy="50324"/>
          </a:xfrm>
          <a:prstGeom prst="rect">
            <a:avLst/>
          </a:prstGeom>
          <a:solidFill>
            <a:srgbClr val="003862"/>
          </a:solidFill>
          <a:ln w="28575">
            <a:noFill/>
          </a:ln>
        </p:spPr>
        <p:txBody>
          <a:bodyPr wrap="square" lIns="91440" tIns="45720" rIns="91440" bIns="45720" rtlCol="0" anchor="ctr">
            <a:spAutoFit/>
          </a:bodyPr>
          <a:lstStyle/>
          <a:p>
            <a:endParaRPr lang="en-US" sz="1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21138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rtl="0" eaLnBrk="1" fontAlgn="base" hangingPunct="1">
        <a:spcBef>
          <a:spcPct val="0"/>
        </a:spcBef>
        <a:spcAft>
          <a:spcPct val="0"/>
        </a:spcAft>
        <a:defRPr sz="1125" b="1" kern="1200">
          <a:solidFill>
            <a:srgbClr val="023B61"/>
          </a:solidFill>
          <a:latin typeface="+mj-lt"/>
          <a:ea typeface="+mj-ea"/>
          <a:cs typeface="+mj-cs"/>
        </a:defRPr>
      </a:lvl1pPr>
      <a:lvl2pPr algn="l" rtl="0" eaLnBrk="1" fontAlgn="base" hangingPunct="1">
        <a:spcBef>
          <a:spcPct val="0"/>
        </a:spcBef>
        <a:spcAft>
          <a:spcPct val="0"/>
        </a:spcAft>
        <a:defRPr sz="1125" b="1">
          <a:solidFill>
            <a:srgbClr val="023B61"/>
          </a:solidFill>
          <a:latin typeface="Arial" charset="0"/>
        </a:defRPr>
      </a:lvl2pPr>
      <a:lvl3pPr algn="l" rtl="0" eaLnBrk="1" fontAlgn="base" hangingPunct="1">
        <a:spcBef>
          <a:spcPct val="0"/>
        </a:spcBef>
        <a:spcAft>
          <a:spcPct val="0"/>
        </a:spcAft>
        <a:defRPr sz="1125" b="1">
          <a:solidFill>
            <a:srgbClr val="023B61"/>
          </a:solidFill>
          <a:latin typeface="Arial" charset="0"/>
        </a:defRPr>
      </a:lvl3pPr>
      <a:lvl4pPr algn="l" rtl="0" eaLnBrk="1" fontAlgn="base" hangingPunct="1">
        <a:spcBef>
          <a:spcPct val="0"/>
        </a:spcBef>
        <a:spcAft>
          <a:spcPct val="0"/>
        </a:spcAft>
        <a:defRPr sz="1125" b="1">
          <a:solidFill>
            <a:srgbClr val="023B61"/>
          </a:solidFill>
          <a:latin typeface="Arial" charset="0"/>
        </a:defRPr>
      </a:lvl4pPr>
      <a:lvl5pPr algn="l" rtl="0" eaLnBrk="1" fontAlgn="base" hangingPunct="1">
        <a:spcBef>
          <a:spcPct val="0"/>
        </a:spcBef>
        <a:spcAft>
          <a:spcPct val="0"/>
        </a:spcAft>
        <a:defRPr sz="1125" b="1">
          <a:solidFill>
            <a:srgbClr val="023B61"/>
          </a:solidFill>
          <a:latin typeface="Arial" charset="0"/>
        </a:defRPr>
      </a:lvl5pPr>
      <a:lvl6pPr marL="257175" algn="l" rtl="0" eaLnBrk="1" fontAlgn="base" hangingPunct="1">
        <a:spcBef>
          <a:spcPct val="0"/>
        </a:spcBef>
        <a:spcAft>
          <a:spcPct val="0"/>
        </a:spcAft>
        <a:defRPr sz="1125" b="1">
          <a:solidFill>
            <a:srgbClr val="033B61"/>
          </a:solidFill>
          <a:latin typeface="Arial" charset="0"/>
        </a:defRPr>
      </a:lvl6pPr>
      <a:lvl7pPr marL="514350" algn="l" rtl="0" eaLnBrk="1" fontAlgn="base" hangingPunct="1">
        <a:spcBef>
          <a:spcPct val="0"/>
        </a:spcBef>
        <a:spcAft>
          <a:spcPct val="0"/>
        </a:spcAft>
        <a:defRPr sz="1125" b="1">
          <a:solidFill>
            <a:srgbClr val="033B61"/>
          </a:solidFill>
          <a:latin typeface="Arial" charset="0"/>
        </a:defRPr>
      </a:lvl7pPr>
      <a:lvl8pPr marL="771525" algn="l" rtl="0" eaLnBrk="1" fontAlgn="base" hangingPunct="1">
        <a:spcBef>
          <a:spcPct val="0"/>
        </a:spcBef>
        <a:spcAft>
          <a:spcPct val="0"/>
        </a:spcAft>
        <a:defRPr sz="1125" b="1">
          <a:solidFill>
            <a:srgbClr val="033B61"/>
          </a:solidFill>
          <a:latin typeface="Arial" charset="0"/>
        </a:defRPr>
      </a:lvl8pPr>
      <a:lvl9pPr marL="1028700" algn="l" rtl="0" eaLnBrk="1" fontAlgn="base" hangingPunct="1">
        <a:spcBef>
          <a:spcPct val="0"/>
        </a:spcBef>
        <a:spcAft>
          <a:spcPct val="0"/>
        </a:spcAft>
        <a:defRPr sz="1125" b="1">
          <a:solidFill>
            <a:srgbClr val="033B61"/>
          </a:solidFill>
          <a:latin typeface="Arial" charset="0"/>
        </a:defRPr>
      </a:lvl9pPr>
    </p:titleStyle>
    <p:bodyStyle>
      <a:lvl1pPr marL="160734" indent="-160734" algn="l" rtl="0" eaLnBrk="1" fontAlgn="base" hangingPunct="1">
        <a:lnSpc>
          <a:spcPct val="110000"/>
        </a:lnSpc>
        <a:spcBef>
          <a:spcPts val="675"/>
        </a:spcBef>
        <a:spcAft>
          <a:spcPts val="225"/>
        </a:spcAft>
        <a:buSzPct val="140000"/>
        <a:buBlip>
          <a:blip r:embed="rId27"/>
        </a:buBlip>
        <a:defRPr sz="900" kern="1200">
          <a:solidFill>
            <a:srgbClr val="023B61"/>
          </a:solidFill>
          <a:latin typeface="+mn-lt"/>
          <a:ea typeface="+mn-ea"/>
          <a:cs typeface="+mn-cs"/>
        </a:defRPr>
      </a:lvl1pPr>
      <a:lvl2pPr marL="353616" indent="-146447" algn="l" rtl="0" eaLnBrk="1" fontAlgn="base" hangingPunct="1">
        <a:lnSpc>
          <a:spcPct val="110000"/>
        </a:lnSpc>
        <a:spcBef>
          <a:spcPts val="113"/>
        </a:spcBef>
        <a:spcAft>
          <a:spcPts val="113"/>
        </a:spcAft>
        <a:buClr>
          <a:schemeClr val="accent1"/>
        </a:buClr>
        <a:buFont typeface="Arial" charset="0"/>
        <a:buChar char="●"/>
        <a:defRPr sz="788" kern="1200">
          <a:solidFill>
            <a:srgbClr val="023B61"/>
          </a:solidFill>
          <a:latin typeface="+mn-lt"/>
          <a:ea typeface="+mn-ea"/>
          <a:cs typeface="+mn-cs"/>
        </a:defRPr>
      </a:lvl2pPr>
      <a:lvl3pPr marL="503634" indent="-106264" algn="l" rtl="0" eaLnBrk="1" fontAlgn="base" hangingPunct="1">
        <a:lnSpc>
          <a:spcPct val="110000"/>
        </a:lnSpc>
        <a:spcBef>
          <a:spcPts val="56"/>
        </a:spcBef>
        <a:spcAft>
          <a:spcPts val="113"/>
        </a:spcAft>
        <a:buSzPct val="80000"/>
        <a:buFont typeface="Arial" charset="0"/>
        <a:buChar char="●"/>
        <a:defRPr sz="788" kern="1200">
          <a:solidFill>
            <a:srgbClr val="023B61"/>
          </a:solidFill>
          <a:latin typeface="+mn-lt"/>
          <a:ea typeface="+mn-ea"/>
          <a:cs typeface="+mn-cs"/>
        </a:defRPr>
      </a:lvl3pPr>
      <a:lvl4pPr marL="706339" indent="-102692" algn="l" rtl="0" eaLnBrk="1" fontAlgn="base" hangingPunct="1">
        <a:lnSpc>
          <a:spcPct val="110000"/>
        </a:lnSpc>
        <a:spcBef>
          <a:spcPts val="56"/>
        </a:spcBef>
        <a:spcAft>
          <a:spcPts val="113"/>
        </a:spcAft>
        <a:buFont typeface="Arial" charset="0"/>
        <a:buChar char="•"/>
        <a:defRPr sz="731" kern="1200">
          <a:solidFill>
            <a:srgbClr val="023B61"/>
          </a:solidFill>
          <a:latin typeface="+mn-lt"/>
          <a:ea typeface="+mn-ea"/>
          <a:cs typeface="+mn-cs"/>
        </a:defRPr>
      </a:lvl4pPr>
      <a:lvl5pPr marL="857250" indent="-103584" algn="l" rtl="0" eaLnBrk="1" fontAlgn="base" hangingPunct="1">
        <a:lnSpc>
          <a:spcPct val="110000"/>
        </a:lnSpc>
        <a:spcBef>
          <a:spcPts val="56"/>
        </a:spcBef>
        <a:spcAft>
          <a:spcPts val="113"/>
        </a:spcAft>
        <a:buFont typeface="Arial" charset="0"/>
        <a:buChar char="»"/>
        <a:defRPr sz="675" kern="1200">
          <a:solidFill>
            <a:srgbClr val="023B61"/>
          </a:solidFill>
          <a:latin typeface="+mn-lt"/>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0" userDrawn="1">
          <p15:clr>
            <a:srgbClr val="F26B43"/>
          </p15:clr>
        </p15:guide>
        <p15:guide id="2" pos="2256" userDrawn="1">
          <p15:clr>
            <a:srgbClr val="F26B43"/>
          </p15:clr>
        </p15:guide>
        <p15:guide id="3" pos="96" userDrawn="1">
          <p15:clr>
            <a:srgbClr val="F26B43"/>
          </p15:clr>
        </p15:guide>
        <p15:guide id="4" orient="horz" pos="1496" userDrawn="1">
          <p15:clr>
            <a:srgbClr val="F26B43"/>
          </p15:clr>
        </p15:guide>
        <p15:guide id="5" orient="horz" pos="2160" userDrawn="1">
          <p15:clr>
            <a:srgbClr val="F26B43"/>
          </p15:clr>
        </p15:guide>
        <p15:guide id="6" orient="horz" pos="499" userDrawn="1">
          <p15:clr>
            <a:srgbClr val="F26B43"/>
          </p15:clr>
        </p15:guide>
        <p15:guide id="7" pos="4224" userDrawn="1">
          <p15:clr>
            <a:srgbClr val="F26B43"/>
          </p15:clr>
        </p15:guide>
        <p15:guide id="8" pos="20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0.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customXml" Target="../ink/ink3.xml"/><Relationship Id="rId18" Type="http://schemas.openxmlformats.org/officeDocument/2006/relationships/image" Target="../media/image33.png"/><Relationship Id="rId3" Type="http://schemas.openxmlformats.org/officeDocument/2006/relationships/slideLayout" Target="../slideLayouts/slideLayout22.xml"/><Relationship Id="rId21" Type="http://schemas.openxmlformats.org/officeDocument/2006/relationships/customXml" Target="../ink/ink7.xml"/><Relationship Id="rId7" Type="http://schemas.openxmlformats.org/officeDocument/2006/relationships/image" Target="../media/image3.emf"/><Relationship Id="rId12" Type="http://schemas.openxmlformats.org/officeDocument/2006/relationships/image" Target="../media/image30.png"/><Relationship Id="rId17" Type="http://schemas.openxmlformats.org/officeDocument/2006/relationships/customXml" Target="../ink/ink5.xml"/><Relationship Id="rId2" Type="http://schemas.openxmlformats.org/officeDocument/2006/relationships/tags" Target="../tags/tag32.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tags" Target="../tags/tag31.xml"/><Relationship Id="rId6" Type="http://schemas.openxmlformats.org/officeDocument/2006/relationships/oleObject" Target="../embeddings/oleObject5.bin"/><Relationship Id="rId11" Type="http://schemas.openxmlformats.org/officeDocument/2006/relationships/customXml" Target="../ink/ink2.xml"/><Relationship Id="rId5" Type="http://schemas.openxmlformats.org/officeDocument/2006/relationships/image" Target="../media/image26.png"/><Relationship Id="rId15" Type="http://schemas.openxmlformats.org/officeDocument/2006/relationships/customXml" Target="../ink/ink4.xml"/><Relationship Id="rId10" Type="http://schemas.openxmlformats.org/officeDocument/2006/relationships/image" Target="../media/image29.png"/><Relationship Id="rId19" Type="http://schemas.openxmlformats.org/officeDocument/2006/relationships/customXml" Target="../ink/ink6.xml"/><Relationship Id="rId4" Type="http://schemas.openxmlformats.org/officeDocument/2006/relationships/notesSlide" Target="../notesSlides/notesSlide2.xml"/><Relationship Id="rId9" Type="http://schemas.openxmlformats.org/officeDocument/2006/relationships/customXml" Target="../ink/ink1.xml"/><Relationship Id="rId14" Type="http://schemas.openxmlformats.org/officeDocument/2006/relationships/image" Target="../media/image31.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8B4989E-3879-4393-B226-F8562C447ABD}"/>
              </a:ext>
            </a:extLst>
          </p:cNvPr>
          <p:cNvSpPr/>
          <p:nvPr/>
        </p:nvSpPr>
        <p:spPr>
          <a:xfrm>
            <a:off x="312821" y="3836450"/>
            <a:ext cx="2356089" cy="500137"/>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a:defRPr/>
            </a:pP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sp>
        <p:nvSpPr>
          <p:cNvPr id="21" name="TextBox 20">
            <a:extLst>
              <a:ext uri="{FF2B5EF4-FFF2-40B4-BE49-F238E27FC236}">
                <a16:creationId xmlns:a16="http://schemas.microsoft.com/office/drawing/2014/main" id="{8DF419C8-CD23-462D-AC97-F62456073576}"/>
              </a:ext>
            </a:extLst>
          </p:cNvPr>
          <p:cNvSpPr txBox="1"/>
          <p:nvPr/>
        </p:nvSpPr>
        <p:spPr>
          <a:xfrm>
            <a:off x="215571" y="910609"/>
            <a:ext cx="6395235" cy="796821"/>
          </a:xfrm>
          <a:prstGeom prst="rect">
            <a:avLst/>
          </a:prstGeom>
          <a:noFill/>
        </p:spPr>
        <p:txBody>
          <a:bodyPr wrap="square" lIns="0" tIns="0" rIns="0" bIns="0" rtlCol="0">
            <a:spAutoFit/>
          </a:bodyPr>
          <a:lstStyle/>
          <a:p>
            <a:pPr>
              <a:lnSpc>
                <a:spcPct val="150000"/>
              </a:lnSpc>
            </a:pPr>
            <a:r>
              <a:rPr lang="it-IT" sz="1200" dirty="0">
                <a:solidFill>
                  <a:srgbClr val="003862"/>
                </a:solidFill>
                <a:latin typeface="Arial" panose="020B0604020202020204" pitchFamily="34" charset="0"/>
                <a:cs typeface="Arial" panose="020B0604020202020204" pitchFamily="34" charset="0"/>
              </a:rPr>
              <a:t>Lo scopo di questo documento è fornire una panoramica del processo di creazione e aggiornamento del tuo account fornitore nel CSP per fare affari con Sasol. Questo documento è destinato esclusivamente ai fornitori nuovi su Coupa (nessun profilo fornitore disponibile nel CSP).</a:t>
            </a:r>
          </a:p>
        </p:txBody>
      </p:sp>
      <p:pic>
        <p:nvPicPr>
          <p:cNvPr id="3" name="Picture 2">
            <a:extLst>
              <a:ext uri="{FF2B5EF4-FFF2-40B4-BE49-F238E27FC236}">
                <a16:creationId xmlns:a16="http://schemas.microsoft.com/office/drawing/2014/main" id="{88F88287-1A4E-FDB2-B8A5-BA12AAC01BE7}"/>
              </a:ext>
            </a:extLst>
          </p:cNvPr>
          <p:cNvPicPr preferRelativeResize="0">
            <a:picLocks noChangeAspect="1"/>
          </p:cNvPicPr>
          <p:nvPr/>
        </p:nvPicPr>
        <p:blipFill>
          <a:blip r:embed="rId4"/>
          <a:stretch>
            <a:fillRect/>
          </a:stretch>
        </p:blipFill>
        <p:spPr>
          <a:xfrm>
            <a:off x="285687" y="7995967"/>
            <a:ext cx="594200" cy="594200"/>
          </a:xfrm>
          <a:prstGeom prst="rect">
            <a:avLst/>
          </a:prstGeom>
        </p:spPr>
      </p:pic>
      <p:sp>
        <p:nvSpPr>
          <p:cNvPr id="28" name="Rounded Rectangle 7">
            <a:extLst>
              <a:ext uri="{FF2B5EF4-FFF2-40B4-BE49-F238E27FC236}">
                <a16:creationId xmlns:a16="http://schemas.microsoft.com/office/drawing/2014/main" id="{30E0049D-A1E8-600F-F69B-D2B69035A26D}"/>
              </a:ext>
            </a:extLst>
          </p:cNvPr>
          <p:cNvSpPr/>
          <p:nvPr/>
        </p:nvSpPr>
        <p:spPr>
          <a:xfrm>
            <a:off x="143225" y="7840086"/>
            <a:ext cx="6571549" cy="877772"/>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sp>
        <p:nvSpPr>
          <p:cNvPr id="31" name="TextBox 30">
            <a:extLst>
              <a:ext uri="{FF2B5EF4-FFF2-40B4-BE49-F238E27FC236}">
                <a16:creationId xmlns:a16="http://schemas.microsoft.com/office/drawing/2014/main" id="{87AD41E7-1801-A335-3610-F640CC24F3C4}"/>
              </a:ext>
            </a:extLst>
          </p:cNvPr>
          <p:cNvSpPr txBox="1"/>
          <p:nvPr/>
        </p:nvSpPr>
        <p:spPr>
          <a:xfrm>
            <a:off x="846971" y="7985290"/>
            <a:ext cx="5789475" cy="615553"/>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r>
              <a:rPr lang="it-IT" sz="1100" dirty="0">
                <a:solidFill>
                  <a:srgbClr val="003862"/>
                </a:solidFill>
                <a:latin typeface="Arial" panose="020B0604020202020204" pitchFamily="34" charset="0"/>
                <a:cs typeface="Arial" panose="020B0604020202020204" pitchFamily="34" charset="0"/>
              </a:rPr>
              <a:t> </a:t>
            </a:r>
          </a:p>
          <a:p>
            <a:r>
              <a:rPr lang="it-IT" sz="1100" dirty="0">
                <a:solidFill>
                  <a:srgbClr val="003862"/>
                </a:solidFill>
                <a:latin typeface="Arial" panose="020B0604020202020204" pitchFamily="34" charset="0"/>
                <a:cs typeface="Arial" panose="020B0604020202020204" pitchFamily="34" charset="0"/>
              </a:rPr>
              <a:t>Controlla anche la cartella spam per questa e-mail e tieni presente che questo invito scadrà entro 48 ore. Successivamente non potrai più utilizzare questo link.</a:t>
            </a:r>
          </a:p>
        </p:txBody>
      </p:sp>
      <p:sp>
        <p:nvSpPr>
          <p:cNvPr id="2" name="TextBox 1">
            <a:extLst>
              <a:ext uri="{FF2B5EF4-FFF2-40B4-BE49-F238E27FC236}">
                <a16:creationId xmlns:a16="http://schemas.microsoft.com/office/drawing/2014/main" id="{E1D13F38-19D3-901C-7923-1C33BC81C358}"/>
              </a:ext>
            </a:extLst>
          </p:cNvPr>
          <p:cNvSpPr txBox="1"/>
          <p:nvPr/>
        </p:nvSpPr>
        <p:spPr>
          <a:xfrm>
            <a:off x="215571" y="2097629"/>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Per iniziare</a:t>
            </a:r>
          </a:p>
        </p:txBody>
      </p:sp>
      <p:sp>
        <p:nvSpPr>
          <p:cNvPr id="4" name="Rectangle 3">
            <a:extLst>
              <a:ext uri="{FF2B5EF4-FFF2-40B4-BE49-F238E27FC236}">
                <a16:creationId xmlns:a16="http://schemas.microsoft.com/office/drawing/2014/main" id="{0F10447E-D4A6-D0B9-A6BC-4EFD1E0CFEEE}"/>
              </a:ext>
            </a:extLst>
          </p:cNvPr>
          <p:cNvSpPr/>
          <p:nvPr/>
        </p:nvSpPr>
        <p:spPr>
          <a:xfrm>
            <a:off x="143225" y="2579478"/>
            <a:ext cx="6493221" cy="830997"/>
          </a:xfrm>
          <a:prstGeom prst="rect">
            <a:avLst/>
          </a:prstGeom>
        </p:spPr>
        <p:txBody>
          <a:bodyPr wrap="square" lIns="91440" tIns="0" rIns="91440" bIns="0">
            <a:spAutoFit/>
          </a:bodyPr>
          <a:lstStyle/>
          <a:p>
            <a:pPr lvl="0" defTabSz="524671">
              <a:lnSpc>
                <a:spcPct val="150000"/>
              </a:lnSpc>
              <a:spcAft>
                <a:spcPts val="600"/>
              </a:spcAft>
              <a:buClr>
                <a:srgbClr val="003862"/>
              </a:buClr>
              <a:defRPr/>
            </a:pPr>
            <a:r>
              <a:rPr lang="it-IT" sz="1100" dirty="0">
                <a:solidFill>
                  <a:srgbClr val="003862"/>
                </a:solidFill>
              </a:rPr>
              <a:t>Per prima cosa riceverai una notifica e-mail da Sasol con la richiesta di creare il tuo account fornitore.</a:t>
            </a:r>
          </a:p>
          <a:p>
            <a:pPr marL="228600" lvl="0" indent="-228600" defTabSz="524671">
              <a:lnSpc>
                <a:spcPct val="150000"/>
              </a:lnSpc>
              <a:spcAft>
                <a:spcPts val="600"/>
              </a:spcAft>
              <a:buClr>
                <a:srgbClr val="003862"/>
              </a:buClr>
              <a:buFont typeface="+mj-lt"/>
              <a:buAutoNum type="arabicPeriod"/>
              <a:defRPr/>
            </a:pPr>
            <a:r>
              <a:rPr lang="it-IT" sz="1100" dirty="0">
                <a:solidFill>
                  <a:srgbClr val="003862"/>
                </a:solidFill>
              </a:rPr>
              <a:t>Fai clic su </a:t>
            </a:r>
            <a:r>
              <a:rPr lang="it-IT" sz="1100" b="1" i="1" dirty="0">
                <a:solidFill>
                  <a:srgbClr val="003862"/>
                </a:solidFill>
              </a:rPr>
              <a:t>Join and Respond</a:t>
            </a:r>
            <a:r>
              <a:rPr lang="it-IT" sz="1100" dirty="0">
                <a:solidFill>
                  <a:srgbClr val="003862"/>
                </a:solidFill>
              </a:rPr>
              <a:t> per iniziare a configurare il profilo della tua azienda nel CSP:</a:t>
            </a: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pic>
        <p:nvPicPr>
          <p:cNvPr id="8" name="Picture 7">
            <a:extLst>
              <a:ext uri="{FF2B5EF4-FFF2-40B4-BE49-F238E27FC236}">
                <a16:creationId xmlns:a16="http://schemas.microsoft.com/office/drawing/2014/main" id="{3AA0D197-7677-AF84-5CAE-8145969A95DB}"/>
              </a:ext>
            </a:extLst>
          </p:cNvPr>
          <p:cNvPicPr>
            <a:picLocks noChangeAspect="1"/>
          </p:cNvPicPr>
          <p:nvPr/>
        </p:nvPicPr>
        <p:blipFill>
          <a:blip r:embed="rId5"/>
          <a:stretch>
            <a:fillRect/>
          </a:stretch>
        </p:blipFill>
        <p:spPr>
          <a:xfrm>
            <a:off x="285687" y="3354713"/>
            <a:ext cx="6350759" cy="4015661"/>
          </a:xfrm>
          <a:prstGeom prst="rect">
            <a:avLst/>
          </a:prstGeom>
          <a:ln w="19050">
            <a:solidFill>
              <a:srgbClr val="04284D"/>
            </a:solidFill>
          </a:ln>
        </p:spPr>
      </p:pic>
      <p:sp>
        <p:nvSpPr>
          <p:cNvPr id="9" name="Oval 8">
            <a:extLst>
              <a:ext uri="{FF2B5EF4-FFF2-40B4-BE49-F238E27FC236}">
                <a16:creationId xmlns:a16="http://schemas.microsoft.com/office/drawing/2014/main" id="{1F5E7E4F-D37D-1A4D-4C42-1812634C00C6}"/>
              </a:ext>
            </a:extLst>
          </p:cNvPr>
          <p:cNvSpPr/>
          <p:nvPr/>
        </p:nvSpPr>
        <p:spPr>
          <a:xfrm>
            <a:off x="953841" y="657280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a:t>
            </a:r>
          </a:p>
        </p:txBody>
      </p:sp>
      <p:sp>
        <p:nvSpPr>
          <p:cNvPr id="11" name="Rectangle 10">
            <a:extLst>
              <a:ext uri="{FF2B5EF4-FFF2-40B4-BE49-F238E27FC236}">
                <a16:creationId xmlns:a16="http://schemas.microsoft.com/office/drawing/2014/main" id="{E783537D-DC0F-EB68-C78A-AE3BFFD109E8}"/>
              </a:ext>
            </a:extLst>
          </p:cNvPr>
          <p:cNvSpPr/>
          <p:nvPr/>
        </p:nvSpPr>
        <p:spPr>
          <a:xfrm>
            <a:off x="1263939" y="6743441"/>
            <a:ext cx="2165061" cy="60566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dirty="0">
              <a:solidFill>
                <a:srgbClr val="FFFFFF"/>
              </a:solidFill>
              <a:latin typeface="Arial" panose="020B0604020202020204"/>
            </a:endParaRPr>
          </a:p>
        </p:txBody>
      </p:sp>
    </p:spTree>
    <p:custDataLst>
      <p:tags r:id="rId1"/>
    </p:custDataLst>
    <p:extLst>
      <p:ext uri="{BB962C8B-B14F-4D97-AF65-F5344CB8AC3E}">
        <p14:creationId xmlns:p14="http://schemas.microsoft.com/office/powerpoint/2010/main" val="4206679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2B2C39-CB81-B800-7DBF-76595DE46ED7}"/>
              </a:ext>
            </a:extLst>
          </p:cNvPr>
          <p:cNvPicPr>
            <a:picLocks noChangeAspect="1"/>
          </p:cNvPicPr>
          <p:nvPr/>
        </p:nvPicPr>
        <p:blipFill>
          <a:blip r:embed="rId2"/>
          <a:stretch>
            <a:fillRect/>
          </a:stretch>
        </p:blipFill>
        <p:spPr>
          <a:xfrm>
            <a:off x="247748" y="2099207"/>
            <a:ext cx="4131073" cy="6573167"/>
          </a:xfrm>
          <a:prstGeom prst="rect">
            <a:avLst/>
          </a:prstGeom>
          <a:ln w="19050">
            <a:solidFill>
              <a:srgbClr val="04284D"/>
            </a:solidFill>
          </a:ln>
        </p:spPr>
      </p:pic>
      <p:sp>
        <p:nvSpPr>
          <p:cNvPr id="4" name="Rectangle 3">
            <a:extLst>
              <a:ext uri="{FF2B5EF4-FFF2-40B4-BE49-F238E27FC236}">
                <a16:creationId xmlns:a16="http://schemas.microsoft.com/office/drawing/2014/main" id="{F3879020-9EC5-2273-2A45-B0C68A4B851A}"/>
              </a:ext>
            </a:extLst>
          </p:cNvPr>
          <p:cNvSpPr/>
          <p:nvPr/>
        </p:nvSpPr>
        <p:spPr>
          <a:xfrm>
            <a:off x="266036" y="3782542"/>
            <a:ext cx="4058216" cy="57000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5" name="Rectangle 4">
            <a:extLst>
              <a:ext uri="{FF2B5EF4-FFF2-40B4-BE49-F238E27FC236}">
                <a16:creationId xmlns:a16="http://schemas.microsoft.com/office/drawing/2014/main" id="{796EE48E-1DE1-9394-BA58-77453532978D}"/>
              </a:ext>
            </a:extLst>
          </p:cNvPr>
          <p:cNvSpPr/>
          <p:nvPr/>
        </p:nvSpPr>
        <p:spPr>
          <a:xfrm>
            <a:off x="266036" y="4404334"/>
            <a:ext cx="405821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83899320-0D4A-B83C-8D33-30DCF4E7061E}"/>
              </a:ext>
            </a:extLst>
          </p:cNvPr>
          <p:cNvSpPr/>
          <p:nvPr/>
        </p:nvSpPr>
        <p:spPr>
          <a:xfrm>
            <a:off x="266036" y="4952974"/>
            <a:ext cx="2026060"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F6E7CFEE-9810-E5F3-37CF-02F2354A79CE}"/>
              </a:ext>
            </a:extLst>
          </p:cNvPr>
          <p:cNvSpPr/>
          <p:nvPr/>
        </p:nvSpPr>
        <p:spPr>
          <a:xfrm>
            <a:off x="2322576" y="4952974"/>
            <a:ext cx="200167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09D430E8-E0D6-CA42-80E4-3949D4C24D6E}"/>
              </a:ext>
            </a:extLst>
          </p:cNvPr>
          <p:cNvSpPr/>
          <p:nvPr/>
        </p:nvSpPr>
        <p:spPr>
          <a:xfrm>
            <a:off x="266036" y="5511177"/>
            <a:ext cx="2026060"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B3ABDBFE-F959-AE04-1A50-E7789729966C}"/>
              </a:ext>
            </a:extLst>
          </p:cNvPr>
          <p:cNvSpPr/>
          <p:nvPr/>
        </p:nvSpPr>
        <p:spPr>
          <a:xfrm>
            <a:off x="2322576" y="5511177"/>
            <a:ext cx="2001676" cy="46027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F4123F27-717E-F9F1-FFC9-B58713019A2A}"/>
              </a:ext>
            </a:extLst>
          </p:cNvPr>
          <p:cNvSpPr/>
          <p:nvPr/>
        </p:nvSpPr>
        <p:spPr>
          <a:xfrm>
            <a:off x="287372" y="6456452"/>
            <a:ext cx="2026060" cy="52733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A6689DC4-63F9-51EE-BAF3-8A8BD2A94795}"/>
              </a:ext>
            </a:extLst>
          </p:cNvPr>
          <p:cNvSpPr/>
          <p:nvPr/>
        </p:nvSpPr>
        <p:spPr>
          <a:xfrm>
            <a:off x="2346960" y="6456452"/>
            <a:ext cx="2001676" cy="52733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CF0FF88F-A4B9-6CB0-5608-D0810A39DCE0}"/>
              </a:ext>
            </a:extLst>
          </p:cNvPr>
          <p:cNvSpPr/>
          <p:nvPr/>
        </p:nvSpPr>
        <p:spPr>
          <a:xfrm>
            <a:off x="266036" y="7539316"/>
            <a:ext cx="2702716" cy="32115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E93B5A86-C4C3-B458-F9A0-28BF9A694469}"/>
              </a:ext>
            </a:extLst>
          </p:cNvPr>
          <p:cNvSpPr/>
          <p:nvPr/>
        </p:nvSpPr>
        <p:spPr>
          <a:xfrm>
            <a:off x="270608" y="8339024"/>
            <a:ext cx="4042976" cy="32115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4" name="Rounded Rectangle 7">
            <a:extLst>
              <a:ext uri="{FF2B5EF4-FFF2-40B4-BE49-F238E27FC236}">
                <a16:creationId xmlns:a16="http://schemas.microsoft.com/office/drawing/2014/main" id="{21E897A9-81EF-14EF-2B43-45FDA6CE46C2}"/>
              </a:ext>
            </a:extLst>
          </p:cNvPr>
          <p:cNvSpPr/>
          <p:nvPr/>
        </p:nvSpPr>
        <p:spPr>
          <a:xfrm>
            <a:off x="4650797" y="6564141"/>
            <a:ext cx="1959455" cy="2108233"/>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pic>
        <p:nvPicPr>
          <p:cNvPr id="15" name="Picture 14">
            <a:extLst>
              <a:ext uri="{FF2B5EF4-FFF2-40B4-BE49-F238E27FC236}">
                <a16:creationId xmlns:a16="http://schemas.microsoft.com/office/drawing/2014/main" id="{F3B7ED5D-7B4B-79FA-850E-182E28F114AF}"/>
              </a:ext>
            </a:extLst>
          </p:cNvPr>
          <p:cNvPicPr preferRelativeResize="0">
            <a:picLocks noChangeAspect="1"/>
          </p:cNvPicPr>
          <p:nvPr/>
        </p:nvPicPr>
        <p:blipFill>
          <a:blip r:embed="rId3"/>
          <a:stretch>
            <a:fillRect/>
          </a:stretch>
        </p:blipFill>
        <p:spPr>
          <a:xfrm>
            <a:off x="4664330" y="6702604"/>
            <a:ext cx="530632" cy="530632"/>
          </a:xfrm>
          <a:prstGeom prst="rect">
            <a:avLst/>
          </a:prstGeom>
        </p:spPr>
      </p:pic>
      <p:sp>
        <p:nvSpPr>
          <p:cNvPr id="16" name="TextBox 15">
            <a:extLst>
              <a:ext uri="{FF2B5EF4-FFF2-40B4-BE49-F238E27FC236}">
                <a16:creationId xmlns:a16="http://schemas.microsoft.com/office/drawing/2014/main" id="{EF324722-8365-D3C1-35A7-BC99E06AC675}"/>
              </a:ext>
            </a:extLst>
          </p:cNvPr>
          <p:cNvSpPr txBox="1"/>
          <p:nvPr/>
        </p:nvSpPr>
        <p:spPr>
          <a:xfrm>
            <a:off x="5194962" y="6702604"/>
            <a:ext cx="1415289" cy="1969770"/>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p>
          <a:p>
            <a:r>
              <a:rPr lang="it-IT" sz="1100" dirty="0">
                <a:solidFill>
                  <a:srgbClr val="003862"/>
                </a:solidFill>
                <a:latin typeface="Arial" panose="020B0604020202020204" pitchFamily="34" charset="0"/>
                <a:cs typeface="Arial" panose="020B0604020202020204" pitchFamily="34" charset="0"/>
              </a:rPr>
              <a:t>La maggior parte dei dati sarà già migrata da Sasol dal proprio ERP (come nome, paese, ecc.), ma puoi anche sovrascrivere i dati che non sono corretti.</a:t>
            </a:r>
            <a:endParaRPr lang="it-IT" sz="1050" dirty="0">
              <a:solidFill>
                <a:srgbClr val="003862"/>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6134D4E-C297-6793-2C76-13B74D4812AE}"/>
              </a:ext>
            </a:extLst>
          </p:cNvPr>
          <p:cNvSpPr/>
          <p:nvPr/>
        </p:nvSpPr>
        <p:spPr>
          <a:xfrm>
            <a:off x="196080" y="925929"/>
            <a:ext cx="6465840" cy="10849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2"/>
              <a:defRPr/>
            </a:pPr>
            <a:r>
              <a:rPr lang="it-IT" sz="1100" dirty="0">
                <a:solidFill>
                  <a:srgbClr val="003862"/>
                </a:solidFill>
                <a:latin typeface="Arial" panose="020B0604020202020204" pitchFamily="34" charset="0"/>
                <a:cs typeface="Arial" panose="020B0604020202020204" pitchFamily="34" charset="0"/>
              </a:rPr>
              <a:t>Una volta aggiornate le informazioni di seguito, fai clic su “</a:t>
            </a:r>
            <a:r>
              <a:rPr lang="it-IT" sz="1100" b="1" i="1" dirty="0">
                <a:solidFill>
                  <a:srgbClr val="003862"/>
                </a:solidFill>
                <a:latin typeface="Arial" panose="020B0604020202020204" pitchFamily="34" charset="0"/>
                <a:cs typeface="Arial" panose="020B0604020202020204" pitchFamily="34" charset="0"/>
              </a:rPr>
              <a:t>Create an account</a:t>
            </a:r>
            <a:r>
              <a:rPr lang="it-IT" sz="1100" dirty="0">
                <a:solidFill>
                  <a:srgbClr val="003862"/>
                </a:solidFill>
                <a:latin typeface="Arial" panose="020B0604020202020204" pitchFamily="34" charset="0"/>
                <a:cs typeface="Arial" panose="020B0604020202020204" pitchFamily="34" charset="0"/>
              </a:rPr>
              <a:t>” per passare al passaggio successivo.</a:t>
            </a:r>
          </a:p>
          <a:p>
            <a:pPr lvl="0" defTabSz="524671">
              <a:lnSpc>
                <a:spcPct val="150000"/>
              </a:lnSpc>
              <a:spcAft>
                <a:spcPts val="600"/>
              </a:spcAft>
              <a:buClr>
                <a:srgbClr val="003862"/>
              </a:buClr>
              <a:defRPr/>
            </a:pPr>
            <a:r>
              <a:rPr lang="it-IT" sz="1100" dirty="0">
                <a:solidFill>
                  <a:srgbClr val="003862"/>
                </a:solidFill>
                <a:latin typeface="Arial" panose="020B0604020202020204" pitchFamily="34" charset="0"/>
                <a:cs typeface="Arial" panose="020B0604020202020204" pitchFamily="34" charset="0"/>
              </a:rPr>
              <a:t>Tieni presente che i campi contrassegnati con “</a:t>
            </a:r>
            <a:r>
              <a:rPr lang="it-IT" sz="1100" b="1" dirty="0">
                <a:solidFill>
                  <a:srgbClr val="FF0000"/>
                </a:solidFill>
                <a:latin typeface="Arial" panose="020B0604020202020204" pitchFamily="34" charset="0"/>
                <a:cs typeface="Arial" panose="020B0604020202020204" pitchFamily="34" charset="0"/>
              </a:rPr>
              <a:t>*</a:t>
            </a:r>
            <a:r>
              <a:rPr lang="it-IT" sz="1100" dirty="0">
                <a:solidFill>
                  <a:srgbClr val="003862"/>
                </a:solidFill>
                <a:latin typeface="Arial" panose="020B0604020202020204" pitchFamily="34" charset="0"/>
                <a:cs typeface="Arial" panose="020B0604020202020204" pitchFamily="34" charset="0"/>
              </a:rPr>
              <a:t>” sono obbligatori.</a:t>
            </a:r>
            <a:endParaRPr lang="it-IT" sz="1100" dirty="0">
              <a:solidFill>
                <a:srgbClr val="003862"/>
              </a:solidFill>
            </a:endParaRP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sp>
        <p:nvSpPr>
          <p:cNvPr id="2" name="Oval 1">
            <a:extLst>
              <a:ext uri="{FF2B5EF4-FFF2-40B4-BE49-F238E27FC236}">
                <a16:creationId xmlns:a16="http://schemas.microsoft.com/office/drawing/2014/main" id="{4AC7D50E-1002-A157-F29F-505C4F92187A}"/>
              </a:ext>
            </a:extLst>
          </p:cNvPr>
          <p:cNvSpPr/>
          <p:nvPr/>
        </p:nvSpPr>
        <p:spPr>
          <a:xfrm>
            <a:off x="4100269" y="813759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2</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2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691B7-4122-956E-7E1C-7CD502C53826}"/>
              </a:ext>
            </a:extLst>
          </p:cNvPr>
          <p:cNvPicPr>
            <a:picLocks noChangeAspect="1"/>
          </p:cNvPicPr>
          <p:nvPr/>
        </p:nvPicPr>
        <p:blipFill>
          <a:blip r:embed="rId2"/>
          <a:stretch>
            <a:fillRect/>
          </a:stretch>
        </p:blipFill>
        <p:spPr>
          <a:xfrm>
            <a:off x="3429000" y="1993880"/>
            <a:ext cx="3280062" cy="1519474"/>
          </a:xfrm>
          <a:prstGeom prst="rect">
            <a:avLst/>
          </a:prstGeom>
          <a:ln w="19050">
            <a:solidFill>
              <a:srgbClr val="04284D"/>
            </a:solidFill>
          </a:ln>
        </p:spPr>
      </p:pic>
      <p:pic>
        <p:nvPicPr>
          <p:cNvPr id="5" name="Picture 4">
            <a:extLst>
              <a:ext uri="{FF2B5EF4-FFF2-40B4-BE49-F238E27FC236}">
                <a16:creationId xmlns:a16="http://schemas.microsoft.com/office/drawing/2014/main" id="{8448712A-6ACA-9C66-0116-D952EED10201}"/>
              </a:ext>
            </a:extLst>
          </p:cNvPr>
          <p:cNvPicPr>
            <a:picLocks noChangeAspect="1"/>
          </p:cNvPicPr>
          <p:nvPr/>
        </p:nvPicPr>
        <p:blipFill>
          <a:blip r:embed="rId3"/>
          <a:stretch>
            <a:fillRect/>
          </a:stretch>
        </p:blipFill>
        <p:spPr>
          <a:xfrm>
            <a:off x="368394" y="1886023"/>
            <a:ext cx="3060606" cy="1735187"/>
          </a:xfrm>
          <a:prstGeom prst="rect">
            <a:avLst/>
          </a:prstGeom>
          <a:ln w="19050">
            <a:solidFill>
              <a:srgbClr val="04284D"/>
            </a:solidFill>
          </a:ln>
        </p:spPr>
      </p:pic>
      <p:sp>
        <p:nvSpPr>
          <p:cNvPr id="6" name="Rectangle 5">
            <a:extLst>
              <a:ext uri="{FF2B5EF4-FFF2-40B4-BE49-F238E27FC236}">
                <a16:creationId xmlns:a16="http://schemas.microsoft.com/office/drawing/2014/main" id="{F283AC4F-9ECA-F93F-7F21-D945FCD437AA}"/>
              </a:ext>
            </a:extLst>
          </p:cNvPr>
          <p:cNvSpPr/>
          <p:nvPr/>
        </p:nvSpPr>
        <p:spPr>
          <a:xfrm>
            <a:off x="182388" y="1005909"/>
            <a:ext cx="6493221" cy="907941"/>
          </a:xfrm>
          <a:prstGeom prst="rect">
            <a:avLst/>
          </a:prstGeom>
        </p:spPr>
        <p:txBody>
          <a:bodyPr wrap="square" lIns="91440" tIns="0" rIns="91440" bIns="0">
            <a:spAutoFit/>
          </a:bodyPr>
          <a:lstStyle/>
          <a:p>
            <a:pPr marL="228600" lvl="0" indent="-228600" defTabSz="524671">
              <a:lnSpc>
                <a:spcPct val="150000"/>
              </a:lnSpc>
              <a:spcAft>
                <a:spcPts val="1800"/>
              </a:spcAft>
              <a:buClr>
                <a:srgbClr val="003862"/>
              </a:buClr>
              <a:buFont typeface="+mj-lt"/>
              <a:buAutoNum type="arabicPeriod" startAt="3"/>
              <a:defRPr/>
            </a:pPr>
            <a:r>
              <a:rPr lang="it-IT" sz="1100" dirty="0">
                <a:solidFill>
                  <a:srgbClr val="04284D"/>
                </a:solidFill>
              </a:rPr>
              <a:t>Una volta fatto clic sul pulsante “</a:t>
            </a:r>
            <a:r>
              <a:rPr lang="it-IT" sz="1100" b="1" i="1" dirty="0">
                <a:solidFill>
                  <a:srgbClr val="04284D"/>
                </a:solidFill>
              </a:rPr>
              <a:t>Create an account</a:t>
            </a:r>
            <a:r>
              <a:rPr lang="it-IT" sz="1100" dirty="0">
                <a:solidFill>
                  <a:srgbClr val="04284D"/>
                </a:solidFill>
              </a:rPr>
              <a:t>”, riceverai un codice di verifica monouso all'indirizzo e-mail fornito in precedenza. </a:t>
            </a:r>
          </a:p>
          <a:p>
            <a:pPr marL="228600" lvl="0" indent="-228600" defTabSz="524671">
              <a:spcAft>
                <a:spcPts val="600"/>
              </a:spcAft>
              <a:buClr>
                <a:srgbClr val="003862"/>
              </a:buClr>
              <a:buFont typeface="+mj-lt"/>
              <a:buAutoNum type="arabicPeriod"/>
              <a:defRPr/>
            </a:pPr>
            <a:endParaRPr lang="it-IT" sz="1100" dirty="0">
              <a:solidFill>
                <a:srgbClr val="003862"/>
              </a:solidFill>
            </a:endParaRPr>
          </a:p>
        </p:txBody>
      </p:sp>
      <p:pic>
        <p:nvPicPr>
          <p:cNvPr id="7" name="Picture 6">
            <a:extLst>
              <a:ext uri="{FF2B5EF4-FFF2-40B4-BE49-F238E27FC236}">
                <a16:creationId xmlns:a16="http://schemas.microsoft.com/office/drawing/2014/main" id="{6C649B30-E4EB-ADB7-8147-C643D811BEF4}"/>
              </a:ext>
            </a:extLst>
          </p:cNvPr>
          <p:cNvPicPr>
            <a:picLocks noChangeAspect="1"/>
          </p:cNvPicPr>
          <p:nvPr/>
        </p:nvPicPr>
        <p:blipFill>
          <a:blip r:embed="rId4"/>
          <a:stretch>
            <a:fillRect/>
          </a:stretch>
        </p:blipFill>
        <p:spPr>
          <a:xfrm>
            <a:off x="580627" y="5145759"/>
            <a:ext cx="5696745" cy="3200847"/>
          </a:xfrm>
          <a:prstGeom prst="rect">
            <a:avLst/>
          </a:prstGeom>
          <a:ln w="19050">
            <a:solidFill>
              <a:srgbClr val="04284D"/>
            </a:solidFill>
          </a:ln>
        </p:spPr>
      </p:pic>
      <p:sp>
        <p:nvSpPr>
          <p:cNvPr id="8" name="TextBox 7">
            <a:extLst>
              <a:ext uri="{FF2B5EF4-FFF2-40B4-BE49-F238E27FC236}">
                <a16:creationId xmlns:a16="http://schemas.microsoft.com/office/drawing/2014/main" id="{87B2E9E6-FD27-7A0B-DE23-9C8B6A216812}"/>
              </a:ext>
            </a:extLst>
          </p:cNvPr>
          <p:cNvSpPr txBox="1"/>
          <p:nvPr/>
        </p:nvSpPr>
        <p:spPr>
          <a:xfrm>
            <a:off x="215842" y="3998660"/>
            <a:ext cx="6493220" cy="992579"/>
          </a:xfrm>
          <a:prstGeom prst="rect">
            <a:avLst/>
          </a:prstGeom>
          <a:noFill/>
        </p:spPr>
        <p:txBody>
          <a:bodyPr wrap="square" rtlCol="0">
            <a:spAutoFit/>
          </a:bodyPr>
          <a:lstStyle/>
          <a:p>
            <a:pPr marL="228600" indent="-228600">
              <a:lnSpc>
                <a:spcPct val="150000"/>
              </a:lnSpc>
              <a:buFont typeface="+mj-lt"/>
              <a:buAutoNum type="arabicPeriod" startAt="4"/>
            </a:pPr>
            <a:r>
              <a:rPr lang="it-IT" sz="1100" dirty="0">
                <a:solidFill>
                  <a:srgbClr val="04284D"/>
                </a:solidFill>
              </a:rPr>
              <a:t>Inserisci il codice di verifica per passare al passaggio successivo. Se non hai ricevuto il codice, puoi anche richiederne uno nuovo. Assicurati di controllare anche le cartelle spam.</a:t>
            </a:r>
          </a:p>
          <a:p>
            <a:pPr marL="228600" indent="-228600">
              <a:lnSpc>
                <a:spcPct val="150000"/>
              </a:lnSpc>
              <a:buFont typeface="+mj-lt"/>
              <a:buAutoNum type="arabicPeriod" startAt="4"/>
            </a:pPr>
            <a:r>
              <a:rPr lang="it-IT" sz="1100" dirty="0">
                <a:solidFill>
                  <a:srgbClr val="04284D"/>
                </a:solidFill>
              </a:rPr>
              <a:t>Fai clic su “</a:t>
            </a:r>
            <a:r>
              <a:rPr lang="it-IT" sz="1100" b="1" i="1" dirty="0">
                <a:solidFill>
                  <a:srgbClr val="04284D"/>
                </a:solidFill>
              </a:rPr>
              <a:t>Next</a:t>
            </a:r>
            <a:r>
              <a:rPr lang="it-IT" sz="1100" dirty="0">
                <a:solidFill>
                  <a:srgbClr val="04284D"/>
                </a:solidFill>
              </a:rPr>
              <a:t>”.</a:t>
            </a:r>
          </a:p>
          <a:p>
            <a:endParaRPr lang="de-DE" dirty="0"/>
          </a:p>
        </p:txBody>
      </p:sp>
      <p:sp>
        <p:nvSpPr>
          <p:cNvPr id="9" name="Rectangle 8">
            <a:extLst>
              <a:ext uri="{FF2B5EF4-FFF2-40B4-BE49-F238E27FC236}">
                <a16:creationId xmlns:a16="http://schemas.microsoft.com/office/drawing/2014/main" id="{E8A1AEBF-6D8C-8C90-419C-60C353E1903F}"/>
              </a:ext>
            </a:extLst>
          </p:cNvPr>
          <p:cNvSpPr/>
          <p:nvPr/>
        </p:nvSpPr>
        <p:spPr>
          <a:xfrm>
            <a:off x="368394" y="1913850"/>
            <a:ext cx="1557942" cy="46023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E26257CB-0E28-05F7-0D1E-19DE1C0A3CDC}"/>
              </a:ext>
            </a:extLst>
          </p:cNvPr>
          <p:cNvSpPr/>
          <p:nvPr/>
        </p:nvSpPr>
        <p:spPr>
          <a:xfrm>
            <a:off x="3462451" y="2952477"/>
            <a:ext cx="621869" cy="2194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D95E029F-4306-C74A-24F1-B99A762BA8C8}"/>
              </a:ext>
            </a:extLst>
          </p:cNvPr>
          <p:cNvSpPr/>
          <p:nvPr/>
        </p:nvSpPr>
        <p:spPr>
          <a:xfrm>
            <a:off x="762637" y="6425330"/>
            <a:ext cx="5192028" cy="59942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72F65644-FC26-7CA2-3688-47B5D21343A7}"/>
              </a:ext>
            </a:extLst>
          </p:cNvPr>
          <p:cNvSpPr/>
          <p:nvPr/>
        </p:nvSpPr>
        <p:spPr>
          <a:xfrm>
            <a:off x="750445" y="7999447"/>
            <a:ext cx="5362716" cy="3048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BDA9CD26-245F-BFBC-BE83-C9015CAA0AC7}"/>
              </a:ext>
            </a:extLst>
          </p:cNvPr>
          <p:cNvSpPr/>
          <p:nvPr/>
        </p:nvSpPr>
        <p:spPr>
          <a:xfrm>
            <a:off x="2818701" y="7295755"/>
            <a:ext cx="1477852" cy="3048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2" name="Oval 1">
            <a:extLst>
              <a:ext uri="{FF2B5EF4-FFF2-40B4-BE49-F238E27FC236}">
                <a16:creationId xmlns:a16="http://schemas.microsoft.com/office/drawing/2014/main" id="{432848AB-ACD0-4DDF-E7A9-8EA924B69BDC}"/>
              </a:ext>
            </a:extLst>
          </p:cNvPr>
          <p:cNvSpPr/>
          <p:nvPr/>
        </p:nvSpPr>
        <p:spPr>
          <a:xfrm>
            <a:off x="3249135" y="341776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3</a:t>
            </a:r>
            <a:endParaRPr lang="it-IT" sz="1200" kern="0" dirty="0">
              <a:solidFill>
                <a:srgbClr val="003862"/>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D6EE0BEE-EE23-A190-C280-24A5A4B1CE23}"/>
              </a:ext>
            </a:extLst>
          </p:cNvPr>
          <p:cNvSpPr/>
          <p:nvPr/>
        </p:nvSpPr>
        <p:spPr>
          <a:xfrm>
            <a:off x="5850743" y="6224541"/>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4</a:t>
            </a:r>
            <a:endParaRPr lang="it-IT" sz="1200" kern="0" dirty="0">
              <a:solidFill>
                <a:srgbClr val="003862"/>
              </a:solidFill>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44A8BE21-3E24-4BEB-DEB3-30342F2922E2}"/>
              </a:ext>
            </a:extLst>
          </p:cNvPr>
          <p:cNvSpPr/>
          <p:nvPr/>
        </p:nvSpPr>
        <p:spPr>
          <a:xfrm>
            <a:off x="5899846" y="779801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5</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8917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2EE611-64B1-1F61-E87A-26E96ED9F6B6}"/>
              </a:ext>
            </a:extLst>
          </p:cNvPr>
          <p:cNvPicPr>
            <a:picLocks noChangeAspect="1"/>
          </p:cNvPicPr>
          <p:nvPr/>
        </p:nvPicPr>
        <p:blipFill>
          <a:blip r:embed="rId2"/>
          <a:stretch>
            <a:fillRect/>
          </a:stretch>
        </p:blipFill>
        <p:spPr>
          <a:xfrm>
            <a:off x="1157289" y="2437110"/>
            <a:ext cx="4543422" cy="2490702"/>
          </a:xfrm>
          <a:prstGeom prst="rect">
            <a:avLst/>
          </a:prstGeom>
          <a:ln w="19050">
            <a:solidFill>
              <a:srgbClr val="04284D"/>
            </a:solidFill>
          </a:ln>
        </p:spPr>
      </p:pic>
      <p:sp>
        <p:nvSpPr>
          <p:cNvPr id="6" name="Rectangle 5">
            <a:extLst>
              <a:ext uri="{FF2B5EF4-FFF2-40B4-BE49-F238E27FC236}">
                <a16:creationId xmlns:a16="http://schemas.microsoft.com/office/drawing/2014/main" id="{9FF76653-1A22-8A41-FBB9-816469F87A0B}"/>
              </a:ext>
            </a:extLst>
          </p:cNvPr>
          <p:cNvSpPr/>
          <p:nvPr/>
        </p:nvSpPr>
        <p:spPr>
          <a:xfrm>
            <a:off x="225830" y="1307075"/>
            <a:ext cx="6493221" cy="884281"/>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6"/>
              <a:defRPr/>
            </a:pPr>
            <a:r>
              <a:rPr lang="it-IT" sz="1100" dirty="0">
                <a:solidFill>
                  <a:srgbClr val="003862"/>
                </a:solidFill>
              </a:rPr>
              <a:t>Verifica le informazioni precompilate e apporta le modifiche necessarie.</a:t>
            </a:r>
          </a:p>
          <a:p>
            <a:pPr lvl="1" defTabSz="524671">
              <a:lnSpc>
                <a:spcPct val="150000"/>
              </a:lnSpc>
              <a:spcAft>
                <a:spcPts val="600"/>
              </a:spcAft>
              <a:buClr>
                <a:srgbClr val="003862"/>
              </a:buClr>
              <a:defRPr/>
            </a:pPr>
            <a:r>
              <a:rPr lang="it-IT" sz="1100" dirty="0">
                <a:solidFill>
                  <a:srgbClr val="003862"/>
                </a:solidFill>
              </a:rPr>
              <a:t>Compila le informazioni mancanti, inclusi tutti i campi obbligatori contrassegnati con un </a:t>
            </a:r>
            <a:r>
              <a:rPr lang="it-IT" sz="1100" b="1" dirty="0">
                <a:solidFill>
                  <a:srgbClr val="003862"/>
                </a:solidFill>
              </a:rPr>
              <a:t>(</a:t>
            </a:r>
            <a:r>
              <a:rPr lang="it-IT" sz="1100" b="1" dirty="0">
                <a:solidFill>
                  <a:srgbClr val="FF0000"/>
                </a:solidFill>
              </a:rPr>
              <a:t>*</a:t>
            </a:r>
            <a:r>
              <a:rPr lang="it-IT" sz="1100" b="1" dirty="0">
                <a:solidFill>
                  <a:srgbClr val="003862"/>
                </a:solidFill>
              </a:rPr>
              <a:t>).</a:t>
            </a:r>
          </a:p>
          <a:p>
            <a:pPr lvl="1" defTabSz="524671">
              <a:lnSpc>
                <a:spcPct val="150000"/>
              </a:lnSpc>
              <a:spcAft>
                <a:spcPts val="600"/>
              </a:spcAft>
              <a:buClr>
                <a:srgbClr val="003862"/>
              </a:buClr>
              <a:defRPr/>
            </a:pPr>
            <a:r>
              <a:rPr lang="it-IT" sz="1100" dirty="0">
                <a:solidFill>
                  <a:srgbClr val="003862"/>
                </a:solidFill>
              </a:rPr>
              <a:t>Fai clic su </a:t>
            </a:r>
            <a:r>
              <a:rPr lang="it-IT" sz="1100" b="1" i="1" dirty="0">
                <a:solidFill>
                  <a:srgbClr val="003862"/>
                </a:solidFill>
              </a:rPr>
              <a:t>Save and Next</a:t>
            </a:r>
            <a:r>
              <a:rPr lang="it-IT" sz="1100" dirty="0">
                <a:solidFill>
                  <a:srgbClr val="003862"/>
                </a:solidFill>
              </a:rPr>
              <a:t> per continuare l'onboarding.</a:t>
            </a:r>
          </a:p>
        </p:txBody>
      </p:sp>
      <p:sp>
        <p:nvSpPr>
          <p:cNvPr id="7" name="TextBox 6">
            <a:extLst>
              <a:ext uri="{FF2B5EF4-FFF2-40B4-BE49-F238E27FC236}">
                <a16:creationId xmlns:a16="http://schemas.microsoft.com/office/drawing/2014/main" id="{825E052E-3054-3132-403E-70D2DA357942}"/>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Aggiornamento della sezione “Account Details” per Sasol</a:t>
            </a:r>
          </a:p>
        </p:txBody>
      </p:sp>
      <p:sp>
        <p:nvSpPr>
          <p:cNvPr id="8" name="Rounded Rectangle 7">
            <a:extLst>
              <a:ext uri="{FF2B5EF4-FFF2-40B4-BE49-F238E27FC236}">
                <a16:creationId xmlns:a16="http://schemas.microsoft.com/office/drawing/2014/main" id="{2CF9D50A-7743-FFF3-6EBE-2C5639169675}"/>
              </a:ext>
            </a:extLst>
          </p:cNvPr>
          <p:cNvSpPr/>
          <p:nvPr/>
        </p:nvSpPr>
        <p:spPr>
          <a:xfrm>
            <a:off x="182389" y="7130642"/>
            <a:ext cx="6493221" cy="1589100"/>
          </a:xfrm>
          <a:prstGeom prst="roundRect">
            <a:avLst>
              <a:gd name="adj" fmla="val 0"/>
            </a:avLst>
          </a:prstGeom>
          <a:noFill/>
          <a:ln w="19050">
            <a:solidFill>
              <a:srgbClr val="0038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it-IT" sz="3600"/>
          </a:p>
        </p:txBody>
      </p:sp>
      <p:pic>
        <p:nvPicPr>
          <p:cNvPr id="9" name="Picture 8">
            <a:extLst>
              <a:ext uri="{FF2B5EF4-FFF2-40B4-BE49-F238E27FC236}">
                <a16:creationId xmlns:a16="http://schemas.microsoft.com/office/drawing/2014/main" id="{64F4C256-35D5-AF19-158B-ACF0EFF96FCA}"/>
              </a:ext>
            </a:extLst>
          </p:cNvPr>
          <p:cNvPicPr preferRelativeResize="0">
            <a:picLocks noChangeAspect="1"/>
          </p:cNvPicPr>
          <p:nvPr/>
        </p:nvPicPr>
        <p:blipFill>
          <a:blip r:embed="rId3"/>
          <a:stretch>
            <a:fillRect/>
          </a:stretch>
        </p:blipFill>
        <p:spPr>
          <a:xfrm>
            <a:off x="225830" y="7192324"/>
            <a:ext cx="530632" cy="530632"/>
          </a:xfrm>
          <a:prstGeom prst="rect">
            <a:avLst/>
          </a:prstGeom>
        </p:spPr>
      </p:pic>
      <p:sp>
        <p:nvSpPr>
          <p:cNvPr id="10" name="TextBox 9">
            <a:extLst>
              <a:ext uri="{FF2B5EF4-FFF2-40B4-BE49-F238E27FC236}">
                <a16:creationId xmlns:a16="http://schemas.microsoft.com/office/drawing/2014/main" id="{5266A6B7-AE15-E10D-9888-1FCA95B9219C}"/>
              </a:ext>
            </a:extLst>
          </p:cNvPr>
          <p:cNvSpPr txBox="1"/>
          <p:nvPr/>
        </p:nvSpPr>
        <p:spPr>
          <a:xfrm>
            <a:off x="740087" y="7192324"/>
            <a:ext cx="4123031" cy="784830"/>
          </a:xfrm>
          <a:prstGeom prst="rect">
            <a:avLst/>
          </a:prstGeom>
          <a:noFill/>
        </p:spPr>
        <p:txBody>
          <a:bodyPr wrap="square">
            <a:spAutoFit/>
          </a:bodyPr>
          <a:lstStyle/>
          <a:p>
            <a:r>
              <a:rPr lang="it-IT" sz="1200" b="1" dirty="0">
                <a:solidFill>
                  <a:srgbClr val="003862"/>
                </a:solidFill>
                <a:latin typeface="Arial" panose="020B0604020202020204" pitchFamily="34" charset="0"/>
                <a:cs typeface="Arial" panose="020B0604020202020204" pitchFamily="34" charset="0"/>
              </a:rPr>
              <a:t>Nota:</a:t>
            </a:r>
          </a:p>
          <a:p>
            <a:r>
              <a:rPr lang="it-IT" sz="1100" dirty="0">
                <a:solidFill>
                  <a:srgbClr val="003862"/>
                </a:solidFill>
                <a:latin typeface="Arial" panose="020B0604020202020204" pitchFamily="34" charset="0"/>
                <a:cs typeface="Arial" panose="020B0604020202020204" pitchFamily="34" charset="0"/>
              </a:rPr>
              <a:t>Una volta selezionato il paese/regione, al modulo verranno aggiunti ulteriori campi con requisiti specifici per il paese. Assicurati di aggiornare anche tutti questi campi (diapositiva successiva).</a:t>
            </a:r>
            <a:endParaRPr lang="it-IT" sz="1400" dirty="0">
              <a:solidFill>
                <a:srgbClr val="00386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5C6FF68-484B-75AD-28C1-E03A237F5209}"/>
              </a:ext>
            </a:extLst>
          </p:cNvPr>
          <p:cNvSpPr/>
          <p:nvPr/>
        </p:nvSpPr>
        <p:spPr>
          <a:xfrm>
            <a:off x="4849585" y="4574244"/>
            <a:ext cx="826742" cy="32918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7" name="TextBox 16">
            <a:extLst>
              <a:ext uri="{FF2B5EF4-FFF2-40B4-BE49-F238E27FC236}">
                <a16:creationId xmlns:a16="http://schemas.microsoft.com/office/drawing/2014/main" id="{799C5B17-8FC6-CB43-0B1A-D45A91FDA009}"/>
              </a:ext>
            </a:extLst>
          </p:cNvPr>
          <p:cNvSpPr txBox="1"/>
          <p:nvPr/>
        </p:nvSpPr>
        <p:spPr>
          <a:xfrm>
            <a:off x="740087" y="8069131"/>
            <a:ext cx="3985724" cy="430887"/>
          </a:xfrm>
          <a:prstGeom prst="rect">
            <a:avLst/>
          </a:prstGeom>
          <a:noFill/>
        </p:spPr>
        <p:txBody>
          <a:bodyPr wrap="square">
            <a:spAutoFit/>
          </a:bodyPr>
          <a:lstStyle/>
          <a:p>
            <a:r>
              <a:rPr lang="it-IT" sz="1100" dirty="0">
                <a:solidFill>
                  <a:srgbClr val="003862"/>
                </a:solidFill>
                <a:latin typeface="Arial" panose="020B0604020202020204" pitchFamily="34" charset="0"/>
                <a:cs typeface="Arial" panose="020B0604020202020204" pitchFamily="34" charset="0"/>
              </a:rPr>
              <a:t>Per cambiare la lingua, scorri fino alla parte inferiore della pagina e fai clic sulla regione per selezionare la lingua desiderata.</a:t>
            </a:r>
          </a:p>
        </p:txBody>
      </p:sp>
      <p:pic>
        <p:nvPicPr>
          <p:cNvPr id="19" name="Picture 18">
            <a:extLst>
              <a:ext uri="{FF2B5EF4-FFF2-40B4-BE49-F238E27FC236}">
                <a16:creationId xmlns:a16="http://schemas.microsoft.com/office/drawing/2014/main" id="{03664930-72CA-5FBF-9A26-6244F7E55BBC}"/>
              </a:ext>
            </a:extLst>
          </p:cNvPr>
          <p:cNvPicPr>
            <a:picLocks noChangeAspect="1"/>
          </p:cNvPicPr>
          <p:nvPr/>
        </p:nvPicPr>
        <p:blipFill>
          <a:blip r:embed="rId4"/>
          <a:stretch>
            <a:fillRect/>
          </a:stretch>
        </p:blipFill>
        <p:spPr>
          <a:xfrm>
            <a:off x="4950465" y="7667920"/>
            <a:ext cx="1698079" cy="1020048"/>
          </a:xfrm>
          <a:prstGeom prst="rect">
            <a:avLst/>
          </a:prstGeom>
          <a:ln w="19050">
            <a:solidFill>
              <a:schemeClr val="accent1"/>
            </a:solidFill>
          </a:ln>
        </p:spPr>
      </p:pic>
      <p:sp>
        <p:nvSpPr>
          <p:cNvPr id="20" name="Rectangle 19">
            <a:extLst>
              <a:ext uri="{FF2B5EF4-FFF2-40B4-BE49-F238E27FC236}">
                <a16:creationId xmlns:a16="http://schemas.microsoft.com/office/drawing/2014/main" id="{CC53F5D3-2E2C-794B-2DC3-2251367BD202}"/>
              </a:ext>
            </a:extLst>
          </p:cNvPr>
          <p:cNvSpPr/>
          <p:nvPr/>
        </p:nvSpPr>
        <p:spPr>
          <a:xfrm>
            <a:off x="5419287" y="8083020"/>
            <a:ext cx="651657" cy="19637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1" name="Oval 10">
            <a:extLst>
              <a:ext uri="{FF2B5EF4-FFF2-40B4-BE49-F238E27FC236}">
                <a16:creationId xmlns:a16="http://schemas.microsoft.com/office/drawing/2014/main" id="{B4602BB2-0C85-AB15-B5FD-F6E1B8FF91CC}"/>
              </a:ext>
            </a:extLst>
          </p:cNvPr>
          <p:cNvSpPr/>
          <p:nvPr/>
        </p:nvSpPr>
        <p:spPr>
          <a:xfrm>
            <a:off x="4611886" y="4348430"/>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6</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869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F3E02-89A3-FD74-4705-4D56F6C9E934}"/>
              </a:ext>
            </a:extLst>
          </p:cNvPr>
          <p:cNvSpPr/>
          <p:nvPr/>
        </p:nvSpPr>
        <p:spPr>
          <a:xfrm>
            <a:off x="182388" y="1330847"/>
            <a:ext cx="6493221" cy="1315168"/>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7"/>
              <a:defRPr/>
            </a:pPr>
            <a:r>
              <a:rPr lang="it-IT" sz="1100" dirty="0">
                <a:solidFill>
                  <a:srgbClr val="003862"/>
                </a:solidFill>
              </a:rPr>
              <a:t>Seleziona “Do not accept Virtual Card payments from Sasol” come mostrato di seguito. Questo è rilevante solo per il tuo profilo pubblico. Dovrai confermare i dettagli di pagamento nello specifico modulo di onboarding fornitore fornito da Sasol Chemicals (descritto in dettaglio nelle diapositive “</a:t>
            </a:r>
            <a:r>
              <a:rPr lang="it-IT" sz="1100" b="1" i="1" dirty="0" err="1">
                <a:solidFill>
                  <a:srgbClr val="003862"/>
                </a:solidFill>
              </a:rPr>
              <a:t>QRG_Supplier</a:t>
            </a:r>
            <a:r>
              <a:rPr lang="it-IT" sz="1100" b="1" i="1" dirty="0">
                <a:solidFill>
                  <a:srgbClr val="003862"/>
                </a:solidFill>
              </a:rPr>
              <a:t> Information </a:t>
            </a:r>
            <a:r>
              <a:rPr lang="it-IT" sz="1100" b="1" i="1" dirty="0" err="1">
                <a:solidFill>
                  <a:srgbClr val="003862"/>
                </a:solidFill>
              </a:rPr>
              <a:t>Management_Update</a:t>
            </a:r>
            <a:r>
              <a:rPr lang="it-IT" sz="1100" b="1" i="1" dirty="0">
                <a:solidFill>
                  <a:srgbClr val="003862"/>
                </a:solidFill>
              </a:rPr>
              <a:t> Company Info in CSP_EN”</a:t>
            </a:r>
            <a:r>
              <a:rPr lang="it-IT" sz="1100" dirty="0">
                <a:solidFill>
                  <a:srgbClr val="003862"/>
                </a:solidFill>
              </a:rPr>
              <a:t>).​</a:t>
            </a:r>
          </a:p>
          <a:p>
            <a:pPr marL="228600" lvl="0" indent="-228600" defTabSz="524671">
              <a:lnSpc>
                <a:spcPct val="150000"/>
              </a:lnSpc>
              <a:spcAft>
                <a:spcPts val="600"/>
              </a:spcAft>
              <a:buClr>
                <a:srgbClr val="003862"/>
              </a:buClr>
              <a:buFont typeface="+mj-lt"/>
              <a:buAutoNum type="arabicPeriod" startAt="7"/>
              <a:defRPr/>
            </a:pPr>
            <a:r>
              <a:rPr lang="it-IT" sz="1100" dirty="0">
                <a:solidFill>
                  <a:srgbClr val="003862"/>
                </a:solidFill>
              </a:rPr>
              <a:t>Fai clic su “</a:t>
            </a:r>
            <a:r>
              <a:rPr lang="it-IT" sz="1100" b="1" i="1" dirty="0">
                <a:solidFill>
                  <a:srgbClr val="003862"/>
                </a:solidFill>
              </a:rPr>
              <a:t>Save and Next</a:t>
            </a:r>
            <a:r>
              <a:rPr lang="it-IT" sz="1100" dirty="0">
                <a:solidFill>
                  <a:srgbClr val="003862"/>
                </a:solidFill>
              </a:rPr>
              <a:t>”.</a:t>
            </a:r>
          </a:p>
        </p:txBody>
      </p:sp>
      <p:pic>
        <p:nvPicPr>
          <p:cNvPr id="6" name="Picture 5">
            <a:extLst>
              <a:ext uri="{FF2B5EF4-FFF2-40B4-BE49-F238E27FC236}">
                <a16:creationId xmlns:a16="http://schemas.microsoft.com/office/drawing/2014/main" id="{510EA658-4765-0746-1F2D-C1AA3F2A0889}"/>
              </a:ext>
            </a:extLst>
          </p:cNvPr>
          <p:cNvPicPr>
            <a:picLocks noChangeAspect="1"/>
          </p:cNvPicPr>
          <p:nvPr/>
        </p:nvPicPr>
        <p:blipFill>
          <a:blip r:embed="rId2"/>
          <a:stretch>
            <a:fillRect/>
          </a:stretch>
        </p:blipFill>
        <p:spPr>
          <a:xfrm>
            <a:off x="237679" y="3134926"/>
            <a:ext cx="6382641" cy="4629796"/>
          </a:xfrm>
          <a:prstGeom prst="rect">
            <a:avLst/>
          </a:prstGeom>
          <a:ln w="19050">
            <a:solidFill>
              <a:srgbClr val="04284D"/>
            </a:solidFill>
          </a:ln>
        </p:spPr>
      </p:pic>
      <p:sp>
        <p:nvSpPr>
          <p:cNvPr id="7" name="Rectangle 6">
            <a:extLst>
              <a:ext uri="{FF2B5EF4-FFF2-40B4-BE49-F238E27FC236}">
                <a16:creationId xmlns:a16="http://schemas.microsoft.com/office/drawing/2014/main" id="{0132F222-D9CC-8774-5DD5-624DF82A98D6}"/>
              </a:ext>
            </a:extLst>
          </p:cNvPr>
          <p:cNvSpPr/>
          <p:nvPr/>
        </p:nvSpPr>
        <p:spPr>
          <a:xfrm>
            <a:off x="414451" y="6696184"/>
            <a:ext cx="3499181" cy="21668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8" name="Oval 7">
            <a:extLst>
              <a:ext uri="{FF2B5EF4-FFF2-40B4-BE49-F238E27FC236}">
                <a16:creationId xmlns:a16="http://schemas.microsoft.com/office/drawing/2014/main" id="{1E5AB4E0-DF33-7E2C-0BDD-0E5FFF35E977}"/>
              </a:ext>
            </a:extLst>
          </p:cNvPr>
          <p:cNvSpPr/>
          <p:nvPr/>
        </p:nvSpPr>
        <p:spPr>
          <a:xfrm>
            <a:off x="112751" y="6396585"/>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7</a:t>
            </a:r>
            <a:endParaRPr lang="it-IT" sz="1200" kern="0" dirty="0">
              <a:solidFill>
                <a:srgbClr val="00386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06B5528-50A4-970B-AE82-1280DFB8FAFA}"/>
              </a:ext>
            </a:extLst>
          </p:cNvPr>
          <p:cNvSpPr/>
          <p:nvPr/>
        </p:nvSpPr>
        <p:spPr>
          <a:xfrm>
            <a:off x="5370499" y="7177768"/>
            <a:ext cx="1066877" cy="43004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0" name="Oval 9">
            <a:extLst>
              <a:ext uri="{FF2B5EF4-FFF2-40B4-BE49-F238E27FC236}">
                <a16:creationId xmlns:a16="http://schemas.microsoft.com/office/drawing/2014/main" id="{D44BD842-39FC-5599-DA86-8E8A4903E94B}"/>
              </a:ext>
            </a:extLst>
          </p:cNvPr>
          <p:cNvSpPr/>
          <p:nvPr/>
        </p:nvSpPr>
        <p:spPr>
          <a:xfrm>
            <a:off x="5094721" y="6964330"/>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8</a:t>
            </a:r>
          </a:p>
        </p:txBody>
      </p:sp>
      <p:sp>
        <p:nvSpPr>
          <p:cNvPr id="11" name="TextBox 10">
            <a:extLst>
              <a:ext uri="{FF2B5EF4-FFF2-40B4-BE49-F238E27FC236}">
                <a16:creationId xmlns:a16="http://schemas.microsoft.com/office/drawing/2014/main" id="{FB4CEF2D-6118-D317-55D3-C538569BA816}"/>
              </a:ext>
            </a:extLst>
          </p:cNvPr>
          <p:cNvSpPr txBox="1"/>
          <p:nvPr/>
        </p:nvSpPr>
        <p:spPr>
          <a:xfrm>
            <a:off x="225830" y="86460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Aggiornamento della sezione “Payment Information” per Sasol</a:t>
            </a:r>
          </a:p>
        </p:txBody>
      </p:sp>
    </p:spTree>
    <p:extLst>
      <p:ext uri="{BB962C8B-B14F-4D97-AF65-F5344CB8AC3E}">
        <p14:creationId xmlns:p14="http://schemas.microsoft.com/office/powerpoint/2010/main" val="3298223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38F70-2344-26D7-D48A-3B4740BFE8D1}"/>
              </a:ext>
            </a:extLst>
          </p:cNvPr>
          <p:cNvPicPr>
            <a:picLocks noChangeAspect="1"/>
          </p:cNvPicPr>
          <p:nvPr/>
        </p:nvPicPr>
        <p:blipFill>
          <a:blip r:embed="rId2"/>
          <a:stretch>
            <a:fillRect/>
          </a:stretch>
        </p:blipFill>
        <p:spPr>
          <a:xfrm>
            <a:off x="777489" y="2513174"/>
            <a:ext cx="5303022" cy="6238337"/>
          </a:xfrm>
          <a:prstGeom prst="rect">
            <a:avLst/>
          </a:prstGeom>
          <a:ln w="19050">
            <a:solidFill>
              <a:srgbClr val="04284D"/>
            </a:solidFill>
          </a:ln>
        </p:spPr>
      </p:pic>
      <p:sp>
        <p:nvSpPr>
          <p:cNvPr id="4" name="Rectangle 3">
            <a:extLst>
              <a:ext uri="{FF2B5EF4-FFF2-40B4-BE49-F238E27FC236}">
                <a16:creationId xmlns:a16="http://schemas.microsoft.com/office/drawing/2014/main" id="{4883B118-0295-6171-F445-D62A10FFF2A2}"/>
              </a:ext>
            </a:extLst>
          </p:cNvPr>
          <p:cNvSpPr/>
          <p:nvPr/>
        </p:nvSpPr>
        <p:spPr>
          <a:xfrm>
            <a:off x="157524" y="851791"/>
            <a:ext cx="6493221" cy="13921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9"/>
              <a:defRPr/>
            </a:pPr>
            <a:r>
              <a:rPr lang="it-IT" sz="1100" dirty="0">
                <a:solidFill>
                  <a:srgbClr val="003862"/>
                </a:solidFill>
              </a:rPr>
              <a:t>Verifica le informazioni di pagamento precompilate (per i dettagli </a:t>
            </a:r>
            <a:r>
              <a:rPr lang="it-IT" sz="1100" b="1" i="1" dirty="0">
                <a:solidFill>
                  <a:srgbClr val="003862"/>
                </a:solidFill>
              </a:rPr>
              <a:t>Bank Transfer</a:t>
            </a:r>
            <a:r>
              <a:rPr lang="it-IT" sz="1100" dirty="0">
                <a:solidFill>
                  <a:srgbClr val="003862"/>
                </a:solidFill>
              </a:rPr>
              <a:t>) e apporta le modifiche necessarie. Compila le informazioni mancanti, inclusi tutti i campi obbligatori contrassegnati con un </a:t>
            </a:r>
            <a:r>
              <a:rPr lang="it-IT" sz="1100" b="1" dirty="0">
                <a:solidFill>
                  <a:srgbClr val="003862"/>
                </a:solidFill>
              </a:rPr>
              <a:t>(</a:t>
            </a:r>
            <a:r>
              <a:rPr lang="it-IT" sz="1100" b="1" dirty="0">
                <a:solidFill>
                  <a:srgbClr val="FF0000"/>
                </a:solidFill>
              </a:rPr>
              <a:t>*</a:t>
            </a:r>
            <a:r>
              <a:rPr lang="it-IT" sz="1100" b="1" dirty="0">
                <a:solidFill>
                  <a:srgbClr val="003862"/>
                </a:solidFill>
              </a:rPr>
              <a:t>).</a:t>
            </a:r>
          </a:p>
          <a:p>
            <a:pPr lvl="1" defTabSz="524671">
              <a:lnSpc>
                <a:spcPct val="150000"/>
              </a:lnSpc>
              <a:spcAft>
                <a:spcPts val="600"/>
              </a:spcAft>
              <a:buClr>
                <a:srgbClr val="003862"/>
              </a:buClr>
              <a:defRPr/>
            </a:pPr>
            <a:r>
              <a:rPr lang="it-IT" sz="1100" dirty="0">
                <a:solidFill>
                  <a:srgbClr val="003862"/>
                </a:solidFill>
              </a:rPr>
              <a:t>Assicurati che il Payment Method Name sia facile da ricordare; ti aiuterà a distinguere tra tutti i metodi di pagamento disponibili sul tuo account.</a:t>
            </a:r>
          </a:p>
          <a:p>
            <a:pPr marL="228600" lvl="0" indent="-228600" defTabSz="524671">
              <a:lnSpc>
                <a:spcPct val="150000"/>
              </a:lnSpc>
              <a:spcAft>
                <a:spcPts val="600"/>
              </a:spcAft>
              <a:buClr>
                <a:srgbClr val="003862"/>
              </a:buClr>
              <a:buFont typeface="+mj-lt"/>
              <a:buAutoNum type="arabicPeriod" startAt="9"/>
              <a:defRPr/>
            </a:pPr>
            <a:r>
              <a:rPr lang="it-IT" sz="1100" dirty="0">
                <a:solidFill>
                  <a:srgbClr val="003862"/>
                </a:solidFill>
              </a:rPr>
              <a:t>Fai clic su “</a:t>
            </a:r>
            <a:r>
              <a:rPr lang="it-IT" sz="1100" b="1" i="1" dirty="0">
                <a:solidFill>
                  <a:srgbClr val="003862"/>
                </a:solidFill>
              </a:rPr>
              <a:t>Save and Next</a:t>
            </a:r>
            <a:r>
              <a:rPr lang="it-IT" sz="1100" dirty="0">
                <a:solidFill>
                  <a:srgbClr val="003862"/>
                </a:solidFill>
              </a:rPr>
              <a:t>”.</a:t>
            </a:r>
          </a:p>
        </p:txBody>
      </p:sp>
      <p:sp>
        <p:nvSpPr>
          <p:cNvPr id="5" name="Rectangle 4">
            <a:extLst>
              <a:ext uri="{FF2B5EF4-FFF2-40B4-BE49-F238E27FC236}">
                <a16:creationId xmlns:a16="http://schemas.microsoft.com/office/drawing/2014/main" id="{0F2EFA78-0066-3423-9A4C-413DDD0ACA11}"/>
              </a:ext>
            </a:extLst>
          </p:cNvPr>
          <p:cNvSpPr/>
          <p:nvPr/>
        </p:nvSpPr>
        <p:spPr>
          <a:xfrm>
            <a:off x="1149961" y="3998148"/>
            <a:ext cx="2242137" cy="40432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6" name="Rectangle 5">
            <a:extLst>
              <a:ext uri="{FF2B5EF4-FFF2-40B4-BE49-F238E27FC236}">
                <a16:creationId xmlns:a16="http://schemas.microsoft.com/office/drawing/2014/main" id="{8DCAFF38-11A6-48E8-4EFC-BC5471FE8291}"/>
              </a:ext>
            </a:extLst>
          </p:cNvPr>
          <p:cNvSpPr/>
          <p:nvPr/>
        </p:nvSpPr>
        <p:spPr>
          <a:xfrm>
            <a:off x="1149961" y="4433009"/>
            <a:ext cx="2242138"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63A47EC5-0440-6B5C-E99D-396B3E4A536D}"/>
              </a:ext>
            </a:extLst>
          </p:cNvPr>
          <p:cNvSpPr/>
          <p:nvPr/>
        </p:nvSpPr>
        <p:spPr>
          <a:xfrm>
            <a:off x="3429000" y="4429713"/>
            <a:ext cx="2305677" cy="402855"/>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8" name="Rectangle 7">
            <a:extLst>
              <a:ext uri="{FF2B5EF4-FFF2-40B4-BE49-F238E27FC236}">
                <a16:creationId xmlns:a16="http://schemas.microsoft.com/office/drawing/2014/main" id="{297CCB75-13A5-39F2-A337-E9F531B2EDB9}"/>
              </a:ext>
            </a:extLst>
          </p:cNvPr>
          <p:cNvSpPr/>
          <p:nvPr/>
        </p:nvSpPr>
        <p:spPr>
          <a:xfrm>
            <a:off x="5023067" y="8449056"/>
            <a:ext cx="921335" cy="302456"/>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9" name="Oval 8">
            <a:extLst>
              <a:ext uri="{FF2B5EF4-FFF2-40B4-BE49-F238E27FC236}">
                <a16:creationId xmlns:a16="http://schemas.microsoft.com/office/drawing/2014/main" id="{59348737-3093-5508-1207-1FA62E07C3BD}"/>
              </a:ext>
            </a:extLst>
          </p:cNvPr>
          <p:cNvSpPr/>
          <p:nvPr/>
        </p:nvSpPr>
        <p:spPr>
          <a:xfrm>
            <a:off x="3215685" y="4026858"/>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9</a:t>
            </a:r>
            <a:endParaRPr lang="it-IT" sz="1200" kern="0" dirty="0">
              <a:solidFill>
                <a:srgbClr val="003862"/>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00C82F71-CB23-65AF-F302-F94C29B8B546}"/>
              </a:ext>
            </a:extLst>
          </p:cNvPr>
          <p:cNvSpPr/>
          <p:nvPr/>
        </p:nvSpPr>
        <p:spPr>
          <a:xfrm>
            <a:off x="4809752" y="8179784"/>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10</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7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5DC50-DDB3-2531-E9C9-CA3D5A0BE241}"/>
              </a:ext>
            </a:extLst>
          </p:cNvPr>
          <p:cNvPicPr>
            <a:picLocks noChangeAspect="1"/>
          </p:cNvPicPr>
          <p:nvPr/>
        </p:nvPicPr>
        <p:blipFill>
          <a:blip r:embed="rId2"/>
          <a:stretch>
            <a:fillRect/>
          </a:stretch>
        </p:blipFill>
        <p:spPr>
          <a:xfrm>
            <a:off x="851672" y="2522780"/>
            <a:ext cx="5154655" cy="6283559"/>
          </a:xfrm>
          <a:prstGeom prst="rect">
            <a:avLst/>
          </a:prstGeom>
          <a:ln w="19050">
            <a:solidFill>
              <a:srgbClr val="04284D"/>
            </a:solidFill>
          </a:ln>
        </p:spPr>
      </p:pic>
      <p:pic>
        <p:nvPicPr>
          <p:cNvPr id="6" name="Picture 5">
            <a:extLst>
              <a:ext uri="{FF2B5EF4-FFF2-40B4-BE49-F238E27FC236}">
                <a16:creationId xmlns:a16="http://schemas.microsoft.com/office/drawing/2014/main" id="{F41162BC-EA12-798E-867F-EF57E5661E66}"/>
              </a:ext>
            </a:extLst>
          </p:cNvPr>
          <p:cNvPicPr>
            <a:picLocks noChangeAspect="1"/>
          </p:cNvPicPr>
          <p:nvPr/>
        </p:nvPicPr>
        <p:blipFill>
          <a:blip r:embed="rId3"/>
          <a:stretch>
            <a:fillRect/>
          </a:stretch>
        </p:blipFill>
        <p:spPr>
          <a:xfrm>
            <a:off x="5003121" y="8500514"/>
            <a:ext cx="1000265" cy="304843"/>
          </a:xfrm>
          <a:prstGeom prst="rect">
            <a:avLst/>
          </a:prstGeom>
        </p:spPr>
      </p:pic>
      <p:sp>
        <p:nvSpPr>
          <p:cNvPr id="7" name="Rectangle 6">
            <a:extLst>
              <a:ext uri="{FF2B5EF4-FFF2-40B4-BE49-F238E27FC236}">
                <a16:creationId xmlns:a16="http://schemas.microsoft.com/office/drawing/2014/main" id="{095A342E-5835-7EFD-C098-28F9D596B125}"/>
              </a:ext>
            </a:extLst>
          </p:cNvPr>
          <p:cNvSpPr/>
          <p:nvPr/>
        </p:nvSpPr>
        <p:spPr>
          <a:xfrm>
            <a:off x="157524" y="851791"/>
            <a:ext cx="6493221" cy="1392112"/>
          </a:xfrm>
          <a:prstGeom prst="rect">
            <a:avLst/>
          </a:prstGeom>
        </p:spPr>
        <p:txBody>
          <a:bodyPr wrap="square" lIns="91440" tIns="0" rIns="91440" bIns="0">
            <a:spAutoFit/>
          </a:bodyPr>
          <a:lstStyle/>
          <a:p>
            <a:pPr marL="228600" lvl="0" indent="-228600" defTabSz="524671">
              <a:lnSpc>
                <a:spcPct val="150000"/>
              </a:lnSpc>
              <a:spcAft>
                <a:spcPts val="600"/>
              </a:spcAft>
              <a:buClr>
                <a:srgbClr val="003862"/>
              </a:buClr>
              <a:buFont typeface="+mj-lt"/>
              <a:buAutoNum type="arabicPeriod" startAt="11"/>
              <a:defRPr/>
            </a:pPr>
            <a:r>
              <a:rPr lang="it-IT" sz="1100" dirty="0">
                <a:solidFill>
                  <a:srgbClr val="003862"/>
                </a:solidFill>
              </a:rPr>
              <a:t>Verifica le informazioni di pagamento precompilate (</a:t>
            </a:r>
            <a:r>
              <a:rPr lang="it-IT" sz="1100" b="1" i="1" dirty="0">
                <a:solidFill>
                  <a:srgbClr val="003862"/>
                </a:solidFill>
              </a:rPr>
              <a:t>Remit-To Address</a:t>
            </a:r>
            <a:r>
              <a:rPr lang="it-IT" sz="1100" dirty="0">
                <a:solidFill>
                  <a:srgbClr val="003862"/>
                </a:solidFill>
              </a:rPr>
              <a:t> per i pagamenti con assegno) e apporta le modifiche necessarie. Compila le informazioni mancanti, inclusi tutti i campi obbligatori contrassegnati con </a:t>
            </a:r>
            <a:r>
              <a:rPr lang="it-IT" sz="1100" b="1" dirty="0">
                <a:solidFill>
                  <a:srgbClr val="003862"/>
                </a:solidFill>
              </a:rPr>
              <a:t>(</a:t>
            </a:r>
            <a:r>
              <a:rPr lang="it-IT" sz="1100" b="1" dirty="0">
                <a:solidFill>
                  <a:srgbClr val="FF0000"/>
                </a:solidFill>
              </a:rPr>
              <a:t>*</a:t>
            </a:r>
            <a:r>
              <a:rPr lang="it-IT" sz="1100" b="1" dirty="0">
                <a:solidFill>
                  <a:srgbClr val="003862"/>
                </a:solidFill>
              </a:rPr>
              <a:t>).</a:t>
            </a:r>
          </a:p>
          <a:p>
            <a:pPr lvl="1" defTabSz="524671">
              <a:lnSpc>
                <a:spcPct val="150000"/>
              </a:lnSpc>
              <a:spcAft>
                <a:spcPts val="600"/>
              </a:spcAft>
              <a:buClr>
                <a:srgbClr val="003862"/>
              </a:buClr>
              <a:defRPr/>
            </a:pPr>
            <a:r>
              <a:rPr lang="it-IT" sz="1100" dirty="0">
                <a:solidFill>
                  <a:srgbClr val="003862"/>
                </a:solidFill>
              </a:rPr>
              <a:t>Scegli un nome pertinente e facile da ricordare per questo metodo di pagamento. Evita di includere nomi di clienti, poiché potresti voler condividere questo metodo con più clienti.</a:t>
            </a:r>
          </a:p>
          <a:p>
            <a:pPr marL="228600" indent="-228600" defTabSz="524671">
              <a:lnSpc>
                <a:spcPct val="150000"/>
              </a:lnSpc>
              <a:spcAft>
                <a:spcPts val="600"/>
              </a:spcAft>
              <a:buClr>
                <a:srgbClr val="003862"/>
              </a:buClr>
              <a:buFont typeface="+mj-lt"/>
              <a:buAutoNum type="arabicPeriod" startAt="12"/>
              <a:defRPr/>
            </a:pPr>
            <a:r>
              <a:rPr lang="it-IT" sz="1100" dirty="0">
                <a:solidFill>
                  <a:srgbClr val="003862"/>
                </a:solidFill>
              </a:rPr>
              <a:t>Fai clic su “</a:t>
            </a:r>
            <a:r>
              <a:rPr lang="it-IT" sz="1100" b="1" i="1" dirty="0">
                <a:solidFill>
                  <a:srgbClr val="003862"/>
                </a:solidFill>
              </a:rPr>
              <a:t>Save and Next</a:t>
            </a:r>
            <a:r>
              <a:rPr lang="it-IT" sz="1100" dirty="0">
                <a:solidFill>
                  <a:srgbClr val="003862"/>
                </a:solidFill>
              </a:rPr>
              <a:t>”.</a:t>
            </a:r>
          </a:p>
        </p:txBody>
      </p:sp>
      <p:sp>
        <p:nvSpPr>
          <p:cNvPr id="8" name="Rectangle 7">
            <a:extLst>
              <a:ext uri="{FF2B5EF4-FFF2-40B4-BE49-F238E27FC236}">
                <a16:creationId xmlns:a16="http://schemas.microsoft.com/office/drawing/2014/main" id="{BAA4362A-6A2F-6579-A445-39EFB4BDA606}"/>
              </a:ext>
            </a:extLst>
          </p:cNvPr>
          <p:cNvSpPr/>
          <p:nvPr/>
        </p:nvSpPr>
        <p:spPr>
          <a:xfrm>
            <a:off x="1100250" y="4058857"/>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31848827-783A-6F02-644A-37233060B935}"/>
              </a:ext>
            </a:extLst>
          </p:cNvPr>
          <p:cNvSpPr/>
          <p:nvPr/>
        </p:nvSpPr>
        <p:spPr>
          <a:xfrm>
            <a:off x="1100250" y="4929198"/>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0" name="Rectangle 9">
            <a:extLst>
              <a:ext uri="{FF2B5EF4-FFF2-40B4-BE49-F238E27FC236}">
                <a16:creationId xmlns:a16="http://schemas.microsoft.com/office/drawing/2014/main" id="{10992F06-AA1A-F2A6-E7A9-809A5B614AA0}"/>
              </a:ext>
            </a:extLst>
          </p:cNvPr>
          <p:cNvSpPr/>
          <p:nvPr/>
        </p:nvSpPr>
        <p:spPr>
          <a:xfrm>
            <a:off x="1100250" y="6574212"/>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1" name="Rectangle 10">
            <a:extLst>
              <a:ext uri="{FF2B5EF4-FFF2-40B4-BE49-F238E27FC236}">
                <a16:creationId xmlns:a16="http://schemas.microsoft.com/office/drawing/2014/main" id="{4D932BE4-5ADF-2AFE-473B-A4D48D17671E}"/>
              </a:ext>
            </a:extLst>
          </p:cNvPr>
          <p:cNvSpPr/>
          <p:nvPr/>
        </p:nvSpPr>
        <p:spPr>
          <a:xfrm>
            <a:off x="1109501" y="7017832"/>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2" name="Rectangle 11">
            <a:extLst>
              <a:ext uri="{FF2B5EF4-FFF2-40B4-BE49-F238E27FC236}">
                <a16:creationId xmlns:a16="http://schemas.microsoft.com/office/drawing/2014/main" id="{A3F2E47D-7D7B-1825-5CF8-3ACC9BC5A2D6}"/>
              </a:ext>
            </a:extLst>
          </p:cNvPr>
          <p:cNvSpPr/>
          <p:nvPr/>
        </p:nvSpPr>
        <p:spPr>
          <a:xfrm>
            <a:off x="1109501" y="7456548"/>
            <a:ext cx="4687764" cy="399560"/>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27A11490-D299-5607-FA0B-FF07116C5B00}"/>
              </a:ext>
            </a:extLst>
          </p:cNvPr>
          <p:cNvSpPr/>
          <p:nvPr/>
        </p:nvSpPr>
        <p:spPr>
          <a:xfrm>
            <a:off x="5003121" y="8500514"/>
            <a:ext cx="1000265" cy="325404"/>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4" name="Oval 13">
            <a:extLst>
              <a:ext uri="{FF2B5EF4-FFF2-40B4-BE49-F238E27FC236}">
                <a16:creationId xmlns:a16="http://schemas.microsoft.com/office/drawing/2014/main" id="{F1735834-69A0-2E11-0118-B1915AAA0594}"/>
              </a:ext>
            </a:extLst>
          </p:cNvPr>
          <p:cNvSpPr/>
          <p:nvPr/>
        </p:nvSpPr>
        <p:spPr>
          <a:xfrm>
            <a:off x="3026754" y="2916899"/>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11</a:t>
            </a:r>
            <a:endParaRPr lang="it-IT" sz="1200" kern="0" dirty="0">
              <a:solidFill>
                <a:srgbClr val="003862"/>
              </a:solidFill>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6BAC556C-E6A3-9C8B-FB27-2EB8B9F8E1FB}"/>
              </a:ext>
            </a:extLst>
          </p:cNvPr>
          <p:cNvSpPr/>
          <p:nvPr/>
        </p:nvSpPr>
        <p:spPr>
          <a:xfrm>
            <a:off x="4786865" y="8221636"/>
            <a:ext cx="426629" cy="402855"/>
          </a:xfrm>
          <a:prstGeom prst="ellipse">
            <a:avLst/>
          </a:prstGeom>
          <a:solidFill>
            <a:srgbClr val="FEC35A"/>
          </a:solidFill>
          <a:ln w="25400" cap="flat" cmpd="sng" algn="ctr">
            <a:solidFill>
              <a:srgbClr val="FEC35A"/>
            </a:solidFill>
            <a:prstDash val="solid"/>
          </a:ln>
          <a:effectLst/>
        </p:spPr>
        <p:txBody>
          <a:bodyPr lIns="0" tIns="0" rIns="0" bIns="0" rtlCol="0" anchor="ctr"/>
          <a:lstStyle/>
          <a:p>
            <a:pPr algn="ctr" defTabSz="914377"/>
            <a:r>
              <a:rPr lang="it-IT" sz="1100" kern="0" dirty="0">
                <a:solidFill>
                  <a:srgbClr val="003862"/>
                </a:solidFill>
                <a:latin typeface="Arial" panose="020B0604020202020204" pitchFamily="34" charset="0"/>
                <a:cs typeface="Arial" panose="020B0604020202020204" pitchFamily="34" charset="0"/>
              </a:rPr>
              <a:t>12</a:t>
            </a:r>
            <a:endParaRPr lang="it-IT" sz="1200" kern="0" dirty="0">
              <a:solidFill>
                <a:srgbClr val="0038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50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79784-33BE-855B-848F-2FAB63D1AA2B}"/>
              </a:ext>
            </a:extLst>
          </p:cNvPr>
          <p:cNvPicPr>
            <a:picLocks noChangeAspect="1"/>
          </p:cNvPicPr>
          <p:nvPr/>
        </p:nvPicPr>
        <p:blipFill>
          <a:blip r:embed="rId2"/>
          <a:stretch>
            <a:fillRect/>
          </a:stretch>
        </p:blipFill>
        <p:spPr>
          <a:xfrm>
            <a:off x="256732" y="2176128"/>
            <a:ext cx="6344535" cy="4791744"/>
          </a:xfrm>
          <a:prstGeom prst="rect">
            <a:avLst/>
          </a:prstGeom>
          <a:ln w="19050">
            <a:solidFill>
              <a:schemeClr val="accent1"/>
            </a:solidFill>
          </a:ln>
        </p:spPr>
      </p:pic>
      <p:sp>
        <p:nvSpPr>
          <p:cNvPr id="6" name="Rectangle 5">
            <a:extLst>
              <a:ext uri="{FF2B5EF4-FFF2-40B4-BE49-F238E27FC236}">
                <a16:creationId xmlns:a16="http://schemas.microsoft.com/office/drawing/2014/main" id="{72DBE1CE-B416-15E5-27F0-008E08F745B3}"/>
              </a:ext>
            </a:extLst>
          </p:cNvPr>
          <p:cNvSpPr/>
          <p:nvPr/>
        </p:nvSpPr>
        <p:spPr>
          <a:xfrm>
            <a:off x="500659" y="3573710"/>
            <a:ext cx="1923759" cy="2810312"/>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7" name="Rectangle 6">
            <a:extLst>
              <a:ext uri="{FF2B5EF4-FFF2-40B4-BE49-F238E27FC236}">
                <a16:creationId xmlns:a16="http://schemas.microsoft.com/office/drawing/2014/main" id="{9AAB2ADE-C029-3DAE-3FEB-D47FA97B6DA7}"/>
              </a:ext>
            </a:extLst>
          </p:cNvPr>
          <p:cNvSpPr/>
          <p:nvPr/>
        </p:nvSpPr>
        <p:spPr>
          <a:xfrm>
            <a:off x="685915" y="5771625"/>
            <a:ext cx="1553246" cy="302003"/>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9" name="Rectangle 8">
            <a:extLst>
              <a:ext uri="{FF2B5EF4-FFF2-40B4-BE49-F238E27FC236}">
                <a16:creationId xmlns:a16="http://schemas.microsoft.com/office/drawing/2014/main" id="{45AC41BD-56EF-6AFA-A827-9EF008683588}"/>
              </a:ext>
            </a:extLst>
          </p:cNvPr>
          <p:cNvSpPr/>
          <p:nvPr/>
        </p:nvSpPr>
        <p:spPr>
          <a:xfrm>
            <a:off x="157524" y="851791"/>
            <a:ext cx="6493221" cy="807337"/>
          </a:xfrm>
          <a:prstGeom prst="rect">
            <a:avLst/>
          </a:prstGeom>
        </p:spPr>
        <p:txBody>
          <a:bodyPr wrap="square" lIns="91440" tIns="0" rIns="91440" bIns="0">
            <a:spAutoFit/>
          </a:bodyPr>
          <a:lstStyle/>
          <a:p>
            <a:pPr defTabSz="524671">
              <a:lnSpc>
                <a:spcPct val="150000"/>
              </a:lnSpc>
              <a:spcAft>
                <a:spcPts val="600"/>
              </a:spcAft>
              <a:buClr>
                <a:srgbClr val="003862"/>
              </a:buClr>
              <a:defRPr/>
            </a:pPr>
            <a:r>
              <a:rPr lang="it-IT" sz="1100" dirty="0">
                <a:solidFill>
                  <a:srgbClr val="003862"/>
                </a:solidFill>
              </a:rPr>
              <a:t>Hai ora raggiunto la fine dell'onboarding e hai creato correttamente il tuo profilo fornitore Coupa.</a:t>
            </a:r>
          </a:p>
          <a:p>
            <a:pPr defTabSz="524671">
              <a:lnSpc>
                <a:spcPct val="150000"/>
              </a:lnSpc>
              <a:spcAft>
                <a:spcPts val="600"/>
              </a:spcAft>
              <a:buClr>
                <a:srgbClr val="003862"/>
              </a:buClr>
              <a:defRPr/>
            </a:pPr>
            <a:r>
              <a:rPr lang="it-IT" sz="1100" dirty="0">
                <a:solidFill>
                  <a:srgbClr val="003862"/>
                </a:solidFill>
              </a:rPr>
              <a:t>Tra le opzioni illustrate di seguito puoi scegliere l'opzione “Registered” e fare clic su “</a:t>
            </a:r>
            <a:r>
              <a:rPr lang="it-IT" sz="1100" b="1" i="1" dirty="0">
                <a:solidFill>
                  <a:srgbClr val="003862"/>
                </a:solidFill>
              </a:rPr>
              <a:t>Continue</a:t>
            </a:r>
            <a:r>
              <a:rPr lang="it-IT" sz="1100" dirty="0">
                <a:solidFill>
                  <a:srgbClr val="003862"/>
                </a:solidFill>
              </a:rPr>
              <a:t>”.</a:t>
            </a:r>
          </a:p>
        </p:txBody>
      </p:sp>
    </p:spTree>
    <p:extLst>
      <p:ext uri="{BB962C8B-B14F-4D97-AF65-F5344CB8AC3E}">
        <p14:creationId xmlns:p14="http://schemas.microsoft.com/office/powerpoint/2010/main" val="32945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5473-4173-5F0B-8E75-5845350385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468618D-4C5B-1487-00B2-82F8FFDAB7CD}"/>
              </a:ext>
            </a:extLst>
          </p:cNvPr>
          <p:cNvPicPr>
            <a:picLocks noChangeAspect="1"/>
          </p:cNvPicPr>
          <p:nvPr/>
        </p:nvPicPr>
        <p:blipFill>
          <a:blip r:embed="rId5"/>
          <a:stretch>
            <a:fillRect/>
          </a:stretch>
        </p:blipFill>
        <p:spPr>
          <a:xfrm>
            <a:off x="778823" y="2133742"/>
            <a:ext cx="4822476" cy="5563683"/>
          </a:xfrm>
          <a:prstGeom prst="rect">
            <a:avLst/>
          </a:prstGeom>
        </p:spPr>
      </p:pic>
      <p:graphicFrame>
        <p:nvGraphicFramePr>
          <p:cNvPr id="62" name="Object 61" hidden="1">
            <a:extLst>
              <a:ext uri="{FF2B5EF4-FFF2-40B4-BE49-F238E27FC236}">
                <a16:creationId xmlns:a16="http://schemas.microsoft.com/office/drawing/2014/main" id="{660C8AB0-95C2-58D1-E954-5C1B42131C15}"/>
              </a:ext>
            </a:extLst>
          </p:cNvPr>
          <p:cNvGraphicFramePr>
            <a:graphicFrameLocks noChangeAspect="1"/>
          </p:cNvGraphicFramePr>
          <p:nvPr>
            <p:custDataLst>
              <p:tags r:id="rId2"/>
            </p:custDataLst>
          </p:nvPr>
        </p:nvGraphicFramePr>
        <p:xfrm>
          <a:off x="265236" y="1466"/>
          <a:ext cx="1465" cy="1465"/>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62" name="Object 61" hidden="1">
                        <a:extLst>
                          <a:ext uri="{FF2B5EF4-FFF2-40B4-BE49-F238E27FC236}">
                            <a16:creationId xmlns:a16="http://schemas.microsoft.com/office/drawing/2014/main" id="{660C8AB0-95C2-58D1-E954-5C1B42131C15}"/>
                          </a:ext>
                        </a:extLst>
                      </p:cNvPr>
                      <p:cNvPicPr/>
                      <p:nvPr/>
                    </p:nvPicPr>
                    <p:blipFill>
                      <a:blip r:embed="rId7"/>
                      <a:stretch>
                        <a:fillRect/>
                      </a:stretch>
                    </p:blipFill>
                    <p:spPr>
                      <a:xfrm>
                        <a:off x="265236" y="1466"/>
                        <a:ext cx="1465" cy="1465"/>
                      </a:xfrm>
                      <a:prstGeom prst="rect">
                        <a:avLst/>
                      </a:prstGeom>
                    </p:spPr>
                  </p:pic>
                </p:oleObj>
              </mc:Fallback>
            </mc:AlternateContent>
          </a:graphicData>
        </a:graphic>
      </p:graphicFrame>
      <p:sp>
        <p:nvSpPr>
          <p:cNvPr id="20" name="Rectangle 19">
            <a:extLst>
              <a:ext uri="{FF2B5EF4-FFF2-40B4-BE49-F238E27FC236}">
                <a16:creationId xmlns:a16="http://schemas.microsoft.com/office/drawing/2014/main" id="{C6BB6DB2-1F2E-FC16-B441-D58E6F944631}"/>
              </a:ext>
            </a:extLst>
          </p:cNvPr>
          <p:cNvSpPr/>
          <p:nvPr/>
        </p:nvSpPr>
        <p:spPr>
          <a:xfrm>
            <a:off x="3190061" y="4338962"/>
            <a:ext cx="454911" cy="11637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4" name="Rectangle 23">
            <a:extLst>
              <a:ext uri="{FF2B5EF4-FFF2-40B4-BE49-F238E27FC236}">
                <a16:creationId xmlns:a16="http://schemas.microsoft.com/office/drawing/2014/main" id="{1910AAF8-9FD8-7A34-2A61-8517F7B4477A}"/>
              </a:ext>
            </a:extLst>
          </p:cNvPr>
          <p:cNvSpPr/>
          <p:nvPr/>
        </p:nvSpPr>
        <p:spPr>
          <a:xfrm>
            <a:off x="4038229" y="4915584"/>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27" name="Rectangle 26">
            <a:extLst>
              <a:ext uri="{FF2B5EF4-FFF2-40B4-BE49-F238E27FC236}">
                <a16:creationId xmlns:a16="http://schemas.microsoft.com/office/drawing/2014/main" id="{79BBA63C-4977-0BD9-0D16-A877005ADF98}"/>
              </a:ext>
            </a:extLst>
          </p:cNvPr>
          <p:cNvSpPr/>
          <p:nvPr/>
        </p:nvSpPr>
        <p:spPr>
          <a:xfrm>
            <a:off x="5581010" y="7187570"/>
            <a:ext cx="454911" cy="8743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err="1">
              <a:solidFill>
                <a:schemeClr val="tx1"/>
              </a:solidFill>
            </a:endParaRPr>
          </a:p>
        </p:txBody>
      </p:sp>
      <p:sp>
        <p:nvSpPr>
          <p:cNvPr id="9" name="TextBox 8">
            <a:extLst>
              <a:ext uri="{FF2B5EF4-FFF2-40B4-BE49-F238E27FC236}">
                <a16:creationId xmlns:a16="http://schemas.microsoft.com/office/drawing/2014/main" id="{B8AEE063-D342-253C-3A9F-BC8559BD4875}"/>
              </a:ext>
            </a:extLst>
          </p:cNvPr>
          <p:cNvSpPr txBox="1"/>
          <p:nvPr/>
        </p:nvSpPr>
        <p:spPr>
          <a:xfrm>
            <a:off x="225830" y="1486474"/>
            <a:ext cx="6493221" cy="307777"/>
          </a:xfrm>
          <a:prstGeom prst="rect">
            <a:avLst/>
          </a:prstGeom>
          <a:solidFill>
            <a:srgbClr val="003862"/>
          </a:solidFill>
          <a:ln w="28575">
            <a:noFill/>
          </a:ln>
        </p:spPr>
        <p:txBody>
          <a:bodyPr wrap="square" lIns="91440" tIns="45720" rIns="91440" bIns="45720" rtlCol="0" anchor="ctr">
            <a:spAutoFit/>
          </a:bodyPr>
          <a:lstStyle/>
          <a:p>
            <a:r>
              <a:rPr lang="it-IT" sz="1400" b="1" dirty="0">
                <a:solidFill>
                  <a:schemeClr val="bg1"/>
                </a:solidFill>
                <a:latin typeface="Arial" panose="020B0604020202020204" pitchFamily="34" charset="0"/>
                <a:cs typeface="Arial" panose="020B0604020202020204" pitchFamily="34" charset="0"/>
              </a:rPr>
              <a:t>Aggiornamento delle tue informazioni</a:t>
            </a:r>
          </a:p>
        </p:txBody>
      </p:sp>
      <p:sp>
        <p:nvSpPr>
          <p:cNvPr id="3" name="Rectangle 2">
            <a:extLst>
              <a:ext uri="{FF2B5EF4-FFF2-40B4-BE49-F238E27FC236}">
                <a16:creationId xmlns:a16="http://schemas.microsoft.com/office/drawing/2014/main" id="{89491D5B-267B-E569-9E26-F3BD7387B760}"/>
              </a:ext>
            </a:extLst>
          </p:cNvPr>
          <p:cNvSpPr/>
          <p:nvPr/>
        </p:nvSpPr>
        <p:spPr>
          <a:xfrm>
            <a:off x="225830" y="930605"/>
            <a:ext cx="6493221" cy="476477"/>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it-IT" sz="1100" dirty="0">
                <a:solidFill>
                  <a:srgbClr val="003862"/>
                </a:solidFill>
              </a:rPr>
              <a:t>Se una qualsiasi delle informazioni della tua azienda (come certificati, dati di contatto, ecc.) cambia, assicurati di aggiornare il tuo profilo nel CSP il prima possibile.</a:t>
            </a:r>
          </a:p>
        </p:txBody>
      </p:sp>
      <p:sp>
        <p:nvSpPr>
          <p:cNvPr id="7" name="Rectangle 6">
            <a:extLst>
              <a:ext uri="{FF2B5EF4-FFF2-40B4-BE49-F238E27FC236}">
                <a16:creationId xmlns:a16="http://schemas.microsoft.com/office/drawing/2014/main" id="{1F9211F8-91D6-01A9-780D-0A44B703EED1}"/>
              </a:ext>
            </a:extLst>
          </p:cNvPr>
          <p:cNvSpPr/>
          <p:nvPr/>
        </p:nvSpPr>
        <p:spPr>
          <a:xfrm>
            <a:off x="225829" y="1834155"/>
            <a:ext cx="6493221" cy="222561"/>
          </a:xfrm>
          <a:prstGeom prst="rect">
            <a:avLst/>
          </a:prstGeom>
        </p:spPr>
        <p:txBody>
          <a:bodyPr wrap="square" lIns="91440" tIns="0" rIns="91440" bIns="0">
            <a:spAutoFit/>
          </a:bodyPr>
          <a:lstStyle/>
          <a:p>
            <a:pPr lvl="0" defTabSz="524671">
              <a:lnSpc>
                <a:spcPct val="150000"/>
              </a:lnSpc>
              <a:spcAft>
                <a:spcPts val="1800"/>
              </a:spcAft>
              <a:buClr>
                <a:srgbClr val="003862"/>
              </a:buClr>
              <a:defRPr/>
            </a:pPr>
            <a:r>
              <a:rPr lang="it-IT" sz="1100" dirty="0">
                <a:solidFill>
                  <a:srgbClr val="003862"/>
                </a:solidFill>
              </a:rPr>
              <a:t>Accedi al CSP e fai clic sull'</a:t>
            </a:r>
            <a:r>
              <a:rPr lang="it-IT" sz="1100" b="1" dirty="0">
                <a:solidFill>
                  <a:srgbClr val="003862"/>
                </a:solidFill>
              </a:rPr>
              <a:t>icona a forma di penna</a:t>
            </a:r>
            <a:r>
              <a:rPr lang="it-IT" sz="1100" dirty="0">
                <a:solidFill>
                  <a:srgbClr val="003862"/>
                </a:solidFill>
              </a:rPr>
              <a:t> per modificare i dettagli pertinenti.</a:t>
            </a:r>
          </a:p>
        </p:txBody>
      </p:sp>
      <p:sp>
        <p:nvSpPr>
          <p:cNvPr id="10" name="Rectangle 9">
            <a:extLst>
              <a:ext uri="{FF2B5EF4-FFF2-40B4-BE49-F238E27FC236}">
                <a16:creationId xmlns:a16="http://schemas.microsoft.com/office/drawing/2014/main" id="{31F43308-7FF7-0BBD-22DE-F9BA68B2B19A}"/>
              </a:ext>
            </a:extLst>
          </p:cNvPr>
          <p:cNvSpPr/>
          <p:nvPr/>
        </p:nvSpPr>
        <p:spPr>
          <a:xfrm>
            <a:off x="5159905" y="4450311"/>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pic>
        <p:nvPicPr>
          <p:cNvPr id="11" name="Picture 10">
            <a:extLst>
              <a:ext uri="{FF2B5EF4-FFF2-40B4-BE49-F238E27FC236}">
                <a16:creationId xmlns:a16="http://schemas.microsoft.com/office/drawing/2014/main" id="{01855719-EAA9-DDF3-523C-AD3DA93360C9}"/>
              </a:ext>
            </a:extLst>
          </p:cNvPr>
          <p:cNvPicPr>
            <a:picLocks noChangeAspect="1"/>
          </p:cNvPicPr>
          <p:nvPr/>
        </p:nvPicPr>
        <p:blipFill>
          <a:blip r:embed="rId8"/>
          <a:stretch>
            <a:fillRect/>
          </a:stretch>
        </p:blipFill>
        <p:spPr>
          <a:xfrm>
            <a:off x="778823" y="7697425"/>
            <a:ext cx="4818660" cy="1030196"/>
          </a:xfrm>
          <a:prstGeom prst="rect">
            <a:avLst/>
          </a:prstGeom>
        </p:spPr>
      </p:pic>
      <p:sp>
        <p:nvSpPr>
          <p:cNvPr id="12" name="Rectangle 11">
            <a:extLst>
              <a:ext uri="{FF2B5EF4-FFF2-40B4-BE49-F238E27FC236}">
                <a16:creationId xmlns:a16="http://schemas.microsoft.com/office/drawing/2014/main" id="{262C4E63-E952-F66B-9913-97DA90BB65D1}"/>
              </a:ext>
            </a:extLst>
          </p:cNvPr>
          <p:cNvSpPr/>
          <p:nvPr/>
        </p:nvSpPr>
        <p:spPr>
          <a:xfrm>
            <a:off x="5051048" y="7365745"/>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3" name="Rectangle 12">
            <a:extLst>
              <a:ext uri="{FF2B5EF4-FFF2-40B4-BE49-F238E27FC236}">
                <a16:creationId xmlns:a16="http://schemas.microsoft.com/office/drawing/2014/main" id="{C646B436-0A7E-C1D5-464B-1A2ACA5E64A8}"/>
              </a:ext>
            </a:extLst>
          </p:cNvPr>
          <p:cNvSpPr/>
          <p:nvPr/>
        </p:nvSpPr>
        <p:spPr>
          <a:xfrm>
            <a:off x="4949352" y="8468158"/>
            <a:ext cx="421105" cy="291198"/>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p:sp>
        <p:nvSpPr>
          <p:cNvPr id="14" name="Rectangle 13">
            <a:extLst>
              <a:ext uri="{FF2B5EF4-FFF2-40B4-BE49-F238E27FC236}">
                <a16:creationId xmlns:a16="http://schemas.microsoft.com/office/drawing/2014/main" id="{7B0D15C2-FAED-9A26-F811-95F45112EB1E}"/>
              </a:ext>
            </a:extLst>
          </p:cNvPr>
          <p:cNvSpPr/>
          <p:nvPr/>
        </p:nvSpPr>
        <p:spPr>
          <a:xfrm>
            <a:off x="1054516" y="4101491"/>
            <a:ext cx="358436" cy="282451"/>
          </a:xfrm>
          <a:prstGeom prst="rect">
            <a:avLst/>
          </a:prstGeom>
          <a:noFill/>
          <a:ln w="28575" cap="flat" cmpd="sng" algn="ctr">
            <a:solidFill>
              <a:srgbClr val="FEC35A"/>
            </a:solid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77">
              <a:lnSpc>
                <a:spcPct val="110000"/>
              </a:lnSpc>
              <a:spcBef>
                <a:spcPts val="100"/>
              </a:spcBef>
              <a:spcAft>
                <a:spcPts val="100"/>
              </a:spcAft>
            </a:pPr>
            <a:endParaRPr lang="it-IT" sz="1400" kern="0">
              <a:solidFill>
                <a:srgbClr val="FFFFFF"/>
              </a:solidFill>
              <a:latin typeface="Arial" panose="020B0604020202020204"/>
            </a:endParaRPr>
          </a:p>
        </p:txBody>
      </p:sp>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E5C02254-5997-1086-34EE-347BEDB6F322}"/>
                  </a:ext>
                </a:extLst>
              </p14:cNvPr>
              <p14:cNvContentPartPr/>
              <p14:nvPr/>
            </p14:nvContentPartPr>
            <p14:xfrm>
              <a:off x="799779" y="2125003"/>
              <a:ext cx="4786560" cy="360"/>
            </p14:xfrm>
          </p:contentPart>
        </mc:Choice>
        <mc:Fallback xmlns="">
          <p:pic>
            <p:nvPicPr>
              <p:cNvPr id="16" name="Ink 15">
                <a:extLst>
                  <a:ext uri="{FF2B5EF4-FFF2-40B4-BE49-F238E27FC236}">
                    <a16:creationId xmlns:a16="http://schemas.microsoft.com/office/drawing/2014/main" id="{E5C02254-5997-1086-34EE-347BEDB6F322}"/>
                  </a:ext>
                </a:extLst>
              </p:cNvPr>
              <p:cNvPicPr/>
              <p:nvPr/>
            </p:nvPicPr>
            <p:blipFill>
              <a:blip r:embed="rId10"/>
              <a:stretch>
                <a:fillRect/>
              </a:stretch>
            </p:blipFill>
            <p:spPr>
              <a:xfrm>
                <a:off x="793659" y="2118883"/>
                <a:ext cx="47988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4591983E-BBF3-A41A-1AAB-1C5BB34E1D9C}"/>
                  </a:ext>
                </a:extLst>
              </p14:cNvPr>
              <p14:cNvContentPartPr/>
              <p14:nvPr/>
            </p14:nvContentPartPr>
            <p14:xfrm>
              <a:off x="849099" y="8775283"/>
              <a:ext cx="4750920" cy="360"/>
            </p14:xfrm>
          </p:contentPart>
        </mc:Choice>
        <mc:Fallback xmlns="">
          <p:pic>
            <p:nvPicPr>
              <p:cNvPr id="17" name="Ink 16">
                <a:extLst>
                  <a:ext uri="{FF2B5EF4-FFF2-40B4-BE49-F238E27FC236}">
                    <a16:creationId xmlns:a16="http://schemas.microsoft.com/office/drawing/2014/main" id="{4591983E-BBF3-A41A-1AAB-1C5BB34E1D9C}"/>
                  </a:ext>
                </a:extLst>
              </p:cNvPr>
              <p:cNvPicPr/>
              <p:nvPr/>
            </p:nvPicPr>
            <p:blipFill>
              <a:blip r:embed="rId12"/>
              <a:stretch>
                <a:fillRect/>
              </a:stretch>
            </p:blipFill>
            <p:spPr>
              <a:xfrm>
                <a:off x="842979" y="8769163"/>
                <a:ext cx="47631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CC8FD997-AA50-A6A2-0823-9A5903F09A03}"/>
                  </a:ext>
                </a:extLst>
              </p14:cNvPr>
              <p14:cNvContentPartPr/>
              <p14:nvPr/>
            </p14:nvContentPartPr>
            <p14:xfrm>
              <a:off x="800139" y="2139043"/>
              <a:ext cx="360" cy="6645240"/>
            </p14:xfrm>
          </p:contentPart>
        </mc:Choice>
        <mc:Fallback xmlns="">
          <p:pic>
            <p:nvPicPr>
              <p:cNvPr id="18" name="Ink 17">
                <a:extLst>
                  <a:ext uri="{FF2B5EF4-FFF2-40B4-BE49-F238E27FC236}">
                    <a16:creationId xmlns:a16="http://schemas.microsoft.com/office/drawing/2014/main" id="{CC8FD997-AA50-A6A2-0823-9A5903F09A03}"/>
                  </a:ext>
                </a:extLst>
              </p:cNvPr>
              <p:cNvPicPr/>
              <p:nvPr/>
            </p:nvPicPr>
            <p:blipFill>
              <a:blip r:embed="rId14"/>
              <a:stretch>
                <a:fillRect/>
              </a:stretch>
            </p:blipFill>
            <p:spPr>
              <a:xfrm>
                <a:off x="794019" y="2132923"/>
                <a:ext cx="12600" cy="665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9B518D16-9660-F0CF-2A9A-C1F015408B52}"/>
                  </a:ext>
                </a:extLst>
              </p14:cNvPr>
              <p14:cNvContentPartPr/>
              <p14:nvPr/>
            </p14:nvContentPartPr>
            <p14:xfrm>
              <a:off x="5604339" y="2130403"/>
              <a:ext cx="360" cy="6622560"/>
            </p14:xfrm>
          </p:contentPart>
        </mc:Choice>
        <mc:Fallback xmlns="">
          <p:pic>
            <p:nvPicPr>
              <p:cNvPr id="19" name="Ink 18">
                <a:extLst>
                  <a:ext uri="{FF2B5EF4-FFF2-40B4-BE49-F238E27FC236}">
                    <a16:creationId xmlns:a16="http://schemas.microsoft.com/office/drawing/2014/main" id="{9B518D16-9660-F0CF-2A9A-C1F015408B52}"/>
                  </a:ext>
                </a:extLst>
              </p:cNvPr>
              <p:cNvPicPr/>
              <p:nvPr/>
            </p:nvPicPr>
            <p:blipFill>
              <a:blip r:embed="rId16"/>
              <a:stretch>
                <a:fillRect/>
              </a:stretch>
            </p:blipFill>
            <p:spPr>
              <a:xfrm>
                <a:off x="5598219" y="2124283"/>
                <a:ext cx="12600" cy="6634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357DEEC-BD15-2197-3D19-F6C42ECDD4D2}"/>
                  </a:ext>
                </a:extLst>
              </p14:cNvPr>
              <p14:cNvContentPartPr/>
              <p14:nvPr/>
            </p14:nvContentPartPr>
            <p14:xfrm>
              <a:off x="5604339" y="8719123"/>
              <a:ext cx="360" cy="42480"/>
            </p14:xfrm>
          </p:contentPart>
        </mc:Choice>
        <mc:Fallback xmlns="">
          <p:pic>
            <p:nvPicPr>
              <p:cNvPr id="22" name="Ink 21">
                <a:extLst>
                  <a:ext uri="{FF2B5EF4-FFF2-40B4-BE49-F238E27FC236}">
                    <a16:creationId xmlns:a16="http://schemas.microsoft.com/office/drawing/2014/main" id="{5357DEEC-BD15-2197-3D19-F6C42ECDD4D2}"/>
                  </a:ext>
                </a:extLst>
              </p:cNvPr>
              <p:cNvPicPr/>
              <p:nvPr/>
            </p:nvPicPr>
            <p:blipFill>
              <a:blip r:embed="rId18"/>
              <a:stretch>
                <a:fillRect/>
              </a:stretch>
            </p:blipFill>
            <p:spPr>
              <a:xfrm>
                <a:off x="5598219" y="8713003"/>
                <a:ext cx="12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F72F2B44-5053-B056-B8DC-ADD2CFD24253}"/>
                  </a:ext>
                </a:extLst>
              </p14:cNvPr>
              <p14:cNvContentPartPr/>
              <p14:nvPr/>
            </p14:nvContentPartPr>
            <p14:xfrm>
              <a:off x="5600379" y="2127523"/>
              <a:ext cx="360" cy="360"/>
            </p14:xfrm>
          </p:contentPart>
        </mc:Choice>
        <mc:Fallback xmlns="">
          <p:pic>
            <p:nvPicPr>
              <p:cNvPr id="23" name="Ink 22">
                <a:extLst>
                  <a:ext uri="{FF2B5EF4-FFF2-40B4-BE49-F238E27FC236}">
                    <a16:creationId xmlns:a16="http://schemas.microsoft.com/office/drawing/2014/main" id="{F72F2B44-5053-B056-B8DC-ADD2CFD24253}"/>
                  </a:ext>
                </a:extLst>
              </p:cNvPr>
              <p:cNvPicPr/>
              <p:nvPr/>
            </p:nvPicPr>
            <p:blipFill>
              <a:blip r:embed="rId20"/>
              <a:stretch>
                <a:fillRect/>
              </a:stretch>
            </p:blipFill>
            <p:spPr>
              <a:xfrm>
                <a:off x="5594259" y="212140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Ink 29">
                <a:extLst>
                  <a:ext uri="{FF2B5EF4-FFF2-40B4-BE49-F238E27FC236}">
                    <a16:creationId xmlns:a16="http://schemas.microsoft.com/office/drawing/2014/main" id="{D601FA08-ABE1-E256-40BE-DD63C1BA27A8}"/>
                  </a:ext>
                </a:extLst>
              </p14:cNvPr>
              <p14:cNvContentPartPr/>
              <p14:nvPr/>
            </p14:nvContentPartPr>
            <p14:xfrm>
              <a:off x="809859" y="8777803"/>
              <a:ext cx="47520" cy="360"/>
            </p14:xfrm>
          </p:contentPart>
        </mc:Choice>
        <mc:Fallback xmlns="">
          <p:pic>
            <p:nvPicPr>
              <p:cNvPr id="30" name="Ink 29">
                <a:extLst>
                  <a:ext uri="{FF2B5EF4-FFF2-40B4-BE49-F238E27FC236}">
                    <a16:creationId xmlns:a16="http://schemas.microsoft.com/office/drawing/2014/main" id="{D601FA08-ABE1-E256-40BE-DD63C1BA27A8}"/>
                  </a:ext>
                </a:extLst>
              </p:cNvPr>
              <p:cNvPicPr/>
              <p:nvPr/>
            </p:nvPicPr>
            <p:blipFill>
              <a:blip r:embed="rId22"/>
              <a:stretch>
                <a:fillRect/>
              </a:stretch>
            </p:blipFill>
            <p:spPr>
              <a:xfrm>
                <a:off x="803739" y="8771683"/>
                <a:ext cx="59760" cy="12600"/>
              </a:xfrm>
              <a:prstGeom prst="rect">
                <a:avLst/>
              </a:prstGeom>
            </p:spPr>
          </p:pic>
        </mc:Fallback>
      </mc:AlternateContent>
    </p:spTree>
    <p:custDataLst>
      <p:tags r:id="rId1"/>
    </p:custDataLst>
    <p:extLst>
      <p:ext uri="{BB962C8B-B14F-4D97-AF65-F5344CB8AC3E}">
        <p14:creationId xmlns:p14="http://schemas.microsoft.com/office/powerpoint/2010/main" val="2499585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THUMBNAIL_REFRESH" val="1"/>
  <p:tag name="SECTOMILLISECCONVERTED" val="1"/>
  <p:tag name="MMPROD_NEXTUNIQUEID" val="10010"/>
  <p:tag name="MMPROD_UIDATA" val="&lt;database version=&quot;11.0&quot;&gt;&lt;object type=&quot;1&quot; unique_id=&quot;10001&quot;&gt;&lt;object type=&quot;2&quot; unique_id=&quot;1579349&quot;&gt;&lt;object type=&quot;3&quot; unique_id=&quot;1579350&quot;&gt;&lt;property id=&quot;20148&quot; value=&quot;5&quot;/&gt;&lt;property id=&quot;20300&quot; value=&quot;Slide 1&quot;/&gt;&lt;property id=&quot;20307&quot; value=&quot;280&quot;/&gt;&lt;/object&gt;&lt;object type=&quot;3&quot; unique_id=&quot;1606408&quot;&gt;&lt;property id=&quot;20148&quot; value=&quot;5&quot;/&gt;&lt;property id=&quot;20300&quot; value=&quot;Slide 2&quot;/&gt;&lt;property id=&quot;20307&quot; value=&quot;281&quot;/&gt;&lt;/object&gt;&lt;/object&gt;&lt;object type=&quot;8&quot; unique_id=&quot;1579353&quot;&gt;&lt;/object&gt;&lt;/object&gt;&lt;/database&gt;"/>
  <p:tag name="ARTICULATE_PROJECT_OPEN" val="0"/>
  <p:tag name="ARTICULATE_SLIDE_COUNT" val="6"/>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4.xml><?xml version="1.0" encoding="utf-8"?>
<p:tagLst xmlns:a="http://schemas.openxmlformats.org/drawingml/2006/main" xmlns:r="http://schemas.openxmlformats.org/officeDocument/2006/relationships" xmlns:p="http://schemas.openxmlformats.org/presentationml/2006/main">
  <p:tag name="AS_UNIQUEID" val="2803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4QNSCjljWSVzQ9LF8RIHTw"/>
</p:tagLst>
</file>

<file path=ppt/tags/tag27.xml><?xml version="1.0" encoding="utf-8"?>
<p:tagLst xmlns:a="http://schemas.openxmlformats.org/drawingml/2006/main" xmlns:r="http://schemas.openxmlformats.org/officeDocument/2006/relationships" xmlns:p="http://schemas.openxmlformats.org/presentationml/2006/main">
  <p:tag name="AS_UNIQUEID" val="2803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theme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D1E6F3"/>
        </a:accent1>
        <a:accent2>
          <a:srgbClr val="7DC8FF"/>
        </a:accent2>
        <a:accent3>
          <a:srgbClr val="1C9EFF"/>
        </a:accent3>
        <a:accent4>
          <a:srgbClr val="0070C0"/>
        </a:accent4>
        <a:accent5>
          <a:srgbClr val="FF6600"/>
        </a:accent5>
        <a:accent6>
          <a:srgbClr val="808080"/>
        </a:accent6>
        <a:hlink>
          <a:srgbClr val="1C9EFF"/>
        </a:hlink>
        <a:folHlink>
          <a:srgbClr val="0070C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57B494C7-886F-4754-A362-ACC8F1227519}" vid="{FE332A69-C600-45C6-90B2-74B0ACD7A9DB}"/>
    </a:ext>
  </a:extLst>
</a:theme>
</file>

<file path=ppt/theme/theme2.xml><?xml version="1.0" encoding="utf-8"?>
<a:theme xmlns:a="http://schemas.openxmlformats.org/drawingml/2006/main" name="Theme2">
  <a:themeElements>
    <a:clrScheme name="Sasol 1">
      <a:dk1>
        <a:srgbClr val="000000"/>
      </a:dk1>
      <a:lt1>
        <a:srgbClr val="FFFFFF"/>
      </a:lt1>
      <a:dk2>
        <a:srgbClr val="96A7B0"/>
      </a:dk2>
      <a:lt2>
        <a:srgbClr val="D5D7D7"/>
      </a:lt2>
      <a:accent1>
        <a:srgbClr val="04284D"/>
      </a:accent1>
      <a:accent2>
        <a:srgbClr val="007DB6"/>
      </a:accent2>
      <a:accent3>
        <a:srgbClr val="00AEEF"/>
      </a:accent3>
      <a:accent4>
        <a:srgbClr val="92C5EB"/>
      </a:accent4>
      <a:accent5>
        <a:srgbClr val="C3D3DD"/>
      </a:accent5>
      <a:accent6>
        <a:srgbClr val="96D5D2"/>
      </a:accent6>
      <a:hlink>
        <a:srgbClr val="007DB6"/>
      </a:hlink>
      <a:folHlink>
        <a:srgbClr val="6B4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lnSpc>
            <a:spcPct val="110000"/>
          </a:lnSpc>
          <a:spcBef>
            <a:spcPts val="100"/>
          </a:spcBef>
          <a:spcAft>
            <a:spcPts val="100"/>
          </a:spcAft>
          <a:defRPr sz="14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heme2" id="{E191B1F6-8095-4C95-B664-737EB533E29C}" vid="{55C8CB65-D3CE-4BB0-9258-FEBC0F1194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07B9ACF55B954E8C1A079E7C6635F4" ma:contentTypeVersion="7" ma:contentTypeDescription="Create a new document." ma:contentTypeScope="" ma:versionID="16019c963ed337d23290b6b2e62d85ea">
  <xsd:schema xmlns:xsd="http://www.w3.org/2001/XMLSchema" xmlns:xs="http://www.w3.org/2001/XMLSchema" xmlns:p="http://schemas.microsoft.com/office/2006/metadata/properties" xmlns:ns2="53c7ddbc-a72f-40af-ae57-4f788891c806" targetNamespace="http://schemas.microsoft.com/office/2006/metadata/properties" ma:root="true" ma:fieldsID="3d5e8bdce1a880f4044895ebd73ed465" ns2:_="">
    <xsd:import namespace="53c7ddbc-a72f-40af-ae57-4f788891c8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c7ddbc-a72f-40af-ae57-4f788891c8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64D1DB-4EDE-4A74-85B4-8BA417FE5887}"/>
</file>

<file path=customXml/itemProps2.xml><?xml version="1.0" encoding="utf-8"?>
<ds:datastoreItem xmlns:ds="http://schemas.openxmlformats.org/officeDocument/2006/customXml" ds:itemID="{FC2A1AD7-BEEB-418A-A1AC-F3D18B48BC85}">
  <ds:schemaRefs>
    <ds:schemaRef ds:uri="http://schemas.microsoft.com/sharepoint/v3/contenttype/forms"/>
  </ds:schemaRefs>
</ds:datastoreItem>
</file>

<file path=customXml/itemProps3.xml><?xml version="1.0" encoding="utf-8"?>
<ds:datastoreItem xmlns:ds="http://schemas.openxmlformats.org/officeDocument/2006/customXml" ds:itemID="{D219C445-6CD6-4CF8-AA1F-1E88AD5CB5C9}">
  <ds:schemaRefs>
    <ds:schemaRef ds:uri="http://purl.org/dc/elements/1.1/"/>
    <ds:schemaRef ds:uri="http://schemas.microsoft.com/office/2006/metadata/properties"/>
    <ds:schemaRef ds:uri="http://schemas.microsoft.com/office/infopath/2007/PartnerControls"/>
    <ds:schemaRef ds:uri="b519fcea-2696-4120-88f3-1d557b21f616"/>
    <ds:schemaRef ds:uri="http://schemas.openxmlformats.org/package/2006/metadata/core-properties"/>
    <ds:schemaRef ds:uri="http://schemas.microsoft.com/office/2006/documentManagement/types"/>
    <ds:schemaRef ds:uri="http://www.w3.org/XML/1998/namespace"/>
    <ds:schemaRef ds:uri="http://purl.org/dc/dcmitype/"/>
    <ds:schemaRef ds:uri="http://purl.org/dc/terms/"/>
    <ds:schemaRef ds:uri="9475751b-d994-4f7b-b8a1-0af53d2cb8c9"/>
    <ds:schemaRef ds:uri="036a428d-ebb9-4a14-9aaa-74e8164c8712"/>
  </ds:schemaRefs>
</ds:datastoreItem>
</file>

<file path=docMetadata/LabelInfo.xml><?xml version="1.0" encoding="utf-8"?>
<clbl:labelList xmlns:clbl="http://schemas.microsoft.com/office/2020/mipLabelMetadata">
  <clbl:label id="{3d2c89c4-4762-4441-8185-505beedaf7af}" enabled="0" method="" siteId="{3d2c89c4-4762-4441-8185-505beedaf7af}" removed="1"/>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663</Words>
  <Application>Microsoft Macintosh PowerPoint</Application>
  <PresentationFormat>Letter Paper (8.5x11 in)</PresentationFormat>
  <Paragraphs>48</Paragraphs>
  <Slides>9</Slides>
  <Notes>2</Notes>
  <HiddenSlides>0</HiddenSlides>
  <MMClips>0</MMClips>
  <ScaleCrop>false</ScaleCrop>
  <HeadingPairs>
    <vt:vector size="8" baseType="variant">
      <vt:variant>
        <vt:lpstr>Fonts Used</vt:lpstr>
      </vt:variant>
      <vt:variant>
        <vt:i4>2</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4" baseType="lpstr">
      <vt:lpstr>Arial</vt:lpstr>
      <vt:lpstr>Calibri</vt:lpstr>
      <vt:lpstr>theme3</vt:lpstr>
      <vt:lpstr>Theme2</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2014-11-18T16:31:50Z</dcterms:created>
  <dcterms:modified xsi:type="dcterms:W3CDTF">2026-06-19T10:42:07Z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Method">
    <vt:lpwstr>Standard</vt:lpwstr>
  </property>
  <property fmtid="{D5CDD505-2E9C-101B-9397-08002B2CF9AE}" pid="4" name="MSIP_Label_ea60d57e-af5b-4752-ac57-3e4f28ca11dc_Name">
    <vt:lpwstr>ea60d57e-af5b-4752-ac57-3e4f28ca11dc</vt:lpwstr>
  </property>
  <property fmtid="{D5CDD505-2E9C-101B-9397-08002B2CF9AE}" pid="5" name="MSIP_Label_ea60d57e-af5b-4752-ac57-3e4f28ca11dc_SiteId">
    <vt:lpwstr>36da45f1-dd2c-4d1f-af13-5abe46b99921</vt:lpwstr>
  </property>
  <property fmtid="{D5CDD505-2E9C-101B-9397-08002B2CF9AE}" pid="6" name="MSIP_Label_ea60d57e-af5b-4752-ac57-3e4f28ca11dc_ContentBits">
    <vt:lpwstr>0</vt:lpwstr>
  </property>
  <property fmtid="{D5CDD505-2E9C-101B-9397-08002B2CF9AE}" pid="7" name="ContentTypeId">
    <vt:lpwstr>0x0101005D07B9ACF55B954E8C1A079E7C6635F4</vt:lpwstr>
  </property>
  <property fmtid="{D5CDD505-2E9C-101B-9397-08002B2CF9AE}" pid="8" name="MediaServiceImageTags">
    <vt:lpwstr/>
  </property>
  <property fmtid="{D5CDD505-2E9C-101B-9397-08002B2CF9AE}" pid="9" name="TaxCase">
    <vt:lpwstr/>
  </property>
  <property fmtid="{D5CDD505-2E9C-101B-9397-08002B2CF9AE}" pid="10" name="Order">
    <vt:r8>40424200</vt:r8>
  </property>
  <property fmtid="{D5CDD505-2E9C-101B-9397-08002B2CF9AE}" pid="11" name="IncludeInSearch">
    <vt:bool>false</vt:bool>
  </property>
  <property fmtid="{D5CDD505-2E9C-101B-9397-08002B2CF9AE}" pid="12" name="AllowedSecurityGroupT">
    <vt:lpwstr/>
  </property>
  <property fmtid="{D5CDD505-2E9C-101B-9397-08002B2CF9AE}" pid="13" name="Tax Entity">
    <vt:lpwstr/>
  </property>
  <property fmtid="{D5CDD505-2E9C-101B-9397-08002B2CF9AE}" pid="14" name="DocumentSetDescription">
    <vt:lpwstr/>
  </property>
  <property fmtid="{D5CDD505-2E9C-101B-9397-08002B2CF9AE}" pid="15" name="_dlc_DocIdPersistId">
    <vt:bool>false</vt:bool>
  </property>
  <property fmtid="{D5CDD505-2E9C-101B-9397-08002B2CF9AE}" pid="16" name="b205268b00054b168d473f2c9299ca3f">
    <vt:lpwstr/>
  </property>
  <property fmtid="{D5CDD505-2E9C-101B-9397-08002B2CF9AE}" pid="17" name="KAMDisplayFormUrl">
    <vt:lpwstr/>
  </property>
  <property fmtid="{D5CDD505-2E9C-101B-9397-08002B2CF9AE}" pid="18" name="Global Internal Service">
    <vt:lpwstr/>
  </property>
  <property fmtid="{D5CDD505-2E9C-101B-9397-08002B2CF9AE}" pid="19" name="ContactDPNSearchTxt">
    <vt:lpwstr/>
  </property>
  <property fmtid="{D5CDD505-2E9C-101B-9397-08002B2CF9AE}" pid="20" name="_dlc_DocId">
    <vt:lpwstr/>
  </property>
  <property fmtid="{D5CDD505-2E9C-101B-9397-08002B2CF9AE}" pid="21" name="DeloitteCommunity">
    <vt:lpwstr/>
  </property>
  <property fmtid="{D5CDD505-2E9C-101B-9397-08002B2CF9AE}" pid="22" name="PublishingNotes">
    <vt:lpwstr/>
  </property>
  <property fmtid="{D5CDD505-2E9C-101B-9397-08002B2CF9AE}" pid="23" name="ContentManager">
    <vt:lpwstr/>
  </property>
  <property fmtid="{D5CDD505-2E9C-101B-9397-08002B2CF9AE}" pid="24" name="m_BusinessAreaText">
    <vt:lpwstr/>
  </property>
  <property fmtid="{D5CDD505-2E9C-101B-9397-08002B2CF9AE}" pid="25" name="_dlc_DocIdUrl">
    <vt:lpwstr/>
  </property>
  <property fmtid="{D5CDD505-2E9C-101B-9397-08002B2CF9AE}" pid="26" name="Primary Global Indust">
    <vt:lpwstr/>
  </property>
  <property fmtid="{D5CDD505-2E9C-101B-9397-08002B2CF9AE}" pid="27" name="ContentPublisher">
    <vt:lpwstr/>
  </property>
  <property fmtid="{D5CDD505-2E9C-101B-9397-08002B2CF9AE}" pid="28" name="MSIP_Label_ea60d57e-af5b-4752-ac57-3e4f28ca11dc_ActionId">
    <vt:lpwstr>35830581-1f97-4bf2-bc51-37dffc44b460</vt:lpwstr>
  </property>
  <property fmtid="{D5CDD505-2E9C-101B-9397-08002B2CF9AE}" pid="29" name="Local Internal Service">
    <vt:lpwstr/>
  </property>
  <property fmtid="{D5CDD505-2E9C-101B-9397-08002B2CF9AE}" pid="30" name="m_LastModifiedBy">
    <vt:lpwstr/>
  </property>
  <property fmtid="{D5CDD505-2E9C-101B-9397-08002B2CF9AE}" pid="31" name="odf318f5c2004e70867d193ade101e23">
    <vt:lpwstr/>
  </property>
  <property fmtid="{D5CDD505-2E9C-101B-9397-08002B2CF9AE}" pid="32" name="Method_x0020_Document_x0020_Type">
    <vt:lpwstr/>
  </property>
  <property fmtid="{D5CDD505-2E9C-101B-9397-08002B2CF9AE}" pid="33" name="Business IssuesTaxHTField">
    <vt:lpwstr/>
  </property>
  <property fmtid="{D5CDD505-2E9C-101B-9397-08002B2CF9AE}" pid="34" name="QAResource">
    <vt:lpwstr/>
  </property>
  <property fmtid="{D5CDD505-2E9C-101B-9397-08002B2CF9AE}" pid="35" name="Method Document">
    <vt:lpwstr/>
  </property>
  <property fmtid="{D5CDD505-2E9C-101B-9397-08002B2CF9AE}" pid="36" name="Primary Local Indust">
    <vt:lpwstr/>
  </property>
  <property fmtid="{D5CDD505-2E9C-101B-9397-08002B2CF9AE}" pid="37" name="Applicable Geography">
    <vt:lpwstr>375;#Global|f12aef73-b423-4016-a43f-15722d3a0a5e</vt:lpwstr>
  </property>
  <property fmtid="{D5CDD505-2E9C-101B-9397-08002B2CF9AE}" pid="38" name="Badge">
    <vt:lpwstr/>
  </property>
  <property fmtid="{D5CDD505-2E9C-101B-9397-08002B2CF9AE}" pid="39" name="m553fc83c9f3478f9e79d248cf4f343f">
    <vt:lpwstr/>
  </property>
  <property fmtid="{D5CDD505-2E9C-101B-9397-08002B2CF9AE}" pid="40" name="Status">
    <vt:lpwstr/>
  </property>
  <property fmtid="{D5CDD505-2E9C-101B-9397-08002B2CF9AE}" pid="41" name="MSIP_Label_ea60d57e-af5b-4752-ac57-3e4f28ca11dc_SetDate">
    <vt:lpwstr>2024-07-05T13:13:30Z</vt:lpwstr>
  </property>
  <property fmtid="{D5CDD505-2E9C-101B-9397-08002B2CF9AE}" pid="42" name="gf661b68b929437daba08b54bbabff36">
    <vt:lpwstr/>
  </property>
  <property fmtid="{D5CDD505-2E9C-101B-9397-08002B2CF9AE}" pid="43" name="ClassificationTaxHTField0">
    <vt:lpwstr/>
  </property>
  <property fmtid="{D5CDD505-2E9C-101B-9397-08002B2CF9AE}" pid="44" name="Method Discipline">
    <vt:lpwstr/>
  </property>
  <property fmtid="{D5CDD505-2E9C-101B-9397-08002B2CF9AE}" pid="45" name="Method Document Type">
    <vt:lpwstr/>
  </property>
  <property fmtid="{D5CDD505-2E9C-101B-9397-08002B2CF9AE}" pid="46" name="Contributor_x0020_Geography">
    <vt:lpwstr/>
  </property>
  <property fmtid="{D5CDD505-2E9C-101B-9397-08002B2CF9AE}" pid="47" name="oab0afb743884474a6cbf2d3b310bd05">
    <vt:lpwstr/>
  </property>
  <property fmtid="{D5CDD505-2E9C-101B-9397-08002B2CF9AE}" pid="48" name="Qualification">
    <vt:lpwstr/>
  </property>
  <property fmtid="{D5CDD505-2E9C-101B-9397-08002B2CF9AE}" pid="49" name="Primary Global Client">
    <vt:lpwstr>1406;#Consulting:Human Capital:Organization Transformation and Talent:Learning Solutions|bfa87dd3-ed43-4b6f-910b-62f487ea2ae3</vt:lpwstr>
  </property>
  <property fmtid="{D5CDD505-2E9C-101B-9397-08002B2CF9AE}" pid="50" name="b0201f3937364d799930ae17e15a01ce">
    <vt:lpwstr/>
  </property>
  <property fmtid="{D5CDD505-2E9C-101B-9397-08002B2CF9AE}" pid="51" name="URL">
    <vt:lpwstr/>
  </property>
  <property fmtid="{D5CDD505-2E9C-101B-9397-08002B2CF9AE}" pid="52" name="System Source">
    <vt:lpwstr/>
  </property>
  <property fmtid="{D5CDD505-2E9C-101B-9397-08002B2CF9AE}" pid="53" name="_docset_NoMedatataSyncRequired">
    <vt:lpwstr>False</vt:lpwstr>
  </property>
  <property fmtid="{D5CDD505-2E9C-101B-9397-08002B2CF9AE}" pid="54" name="m_SourceID">
    <vt:lpwstr/>
  </property>
  <property fmtid="{D5CDD505-2E9C-101B-9397-08002B2CF9AE}" pid="55" name="Geography of Origin">
    <vt:lpwstr>10964;#Americas (Region):Americas:United States (MF):United States|8cb0099f-1dbf-4b3c-9b7f-d98051a79fa3</vt:lpwstr>
  </property>
  <property fmtid="{D5CDD505-2E9C-101B-9397-08002B2CF9AE}" pid="56" name="Targeted Audience">
    <vt:lpwstr/>
  </property>
  <property fmtid="{D5CDD505-2E9C-101B-9397-08002B2CF9AE}" pid="57" name="External_Organization">
    <vt:lpwstr/>
  </property>
  <property fmtid="{D5CDD505-2E9C-101B-9397-08002B2CF9AE}" pid="58" name="TextKeyword">
    <vt:lpwstr/>
  </property>
  <property fmtid="{D5CDD505-2E9C-101B-9397-08002B2CF9AE}" pid="59" name="Tax Specialty Area">
    <vt:lpwstr/>
  </property>
  <property fmtid="{D5CDD505-2E9C-101B-9397-08002B2CF9AE}" pid="60" name="_dlc_Exempt">
    <vt:bool>false</vt:bool>
  </property>
  <property fmtid="{D5CDD505-2E9C-101B-9397-08002B2CF9AE}" pid="61" name="General Business Topic">
    <vt:lpwstr/>
  </property>
  <property fmtid="{D5CDD505-2E9C-101B-9397-08002B2CF9AE}" pid="62" name="Primary Local Client">
    <vt:lpwstr>11791;#United States:Consulting:Human Capital:Organization Transformation and Talent(US):Learning Solutions|e75827e5-2166-474f-a2ae-c102e0acb13c</vt:lpwstr>
  </property>
  <property fmtid="{D5CDD505-2E9C-101B-9397-08002B2CF9AE}" pid="63" name="KAMThumbnail">
    <vt:lpwstr/>
  </property>
  <property fmtid="{D5CDD505-2E9C-101B-9397-08002B2CF9AE}" pid="64" name="Classification">
    <vt:lpwstr/>
  </property>
  <property fmtid="{D5CDD505-2E9C-101B-9397-08002B2CF9AE}" pid="65" name="RedirectNewWindow">
    <vt:bool>false</vt:bool>
  </property>
  <property fmtid="{D5CDD505-2E9C-101B-9397-08002B2CF9AE}" pid="66" name="n78ca540bead4842bdca414d7557030f">
    <vt:lpwstr/>
  </property>
  <property fmtid="{D5CDD505-2E9C-101B-9397-08002B2CF9AE}" pid="67" name="g72f13cd53d8431d9a1ddb0a8e5a57bc">
    <vt:lpwstr/>
  </property>
  <property fmtid="{D5CDD505-2E9C-101B-9397-08002B2CF9AE}" pid="68" name="System SourceTaxHTField0">
    <vt:lpwstr/>
  </property>
  <property fmtid="{D5CDD505-2E9C-101B-9397-08002B2CF9AE}" pid="69" name="Secondary Local Clie">
    <vt:lpwstr/>
  </property>
  <property fmtid="{D5CDD505-2E9C-101B-9397-08002B2CF9AE}" pid="70" name="Secondary Global Clie">
    <vt:lpwstr/>
  </property>
  <property fmtid="{D5CDD505-2E9C-101B-9397-08002B2CF9AE}" pid="71" name="Qualification Text">
    <vt:lpwstr/>
  </property>
  <property fmtid="{D5CDD505-2E9C-101B-9397-08002B2CF9AE}" pid="72" name="Business Issues">
    <vt:lpwstr/>
  </property>
  <property fmtid="{D5CDD505-2E9C-101B-9397-08002B2CF9AE}" pid="73" name="fd6bbc6c2e4940e0b736c9655d0b1c67">
    <vt:lpwstr/>
  </property>
  <property fmtid="{D5CDD505-2E9C-101B-9397-08002B2CF9AE}" pid="74" name="PublishedDocumentURL">
    <vt:lpwstr/>
  </property>
  <property fmtid="{D5CDD505-2E9C-101B-9397-08002B2CF9AE}" pid="75" name="OriginalId">
    <vt:lpwstr/>
  </property>
  <property fmtid="{D5CDD505-2E9C-101B-9397-08002B2CF9AE}" pid="76" name="Tax Jurisdiction">
    <vt:lpwstr/>
  </property>
  <property fmtid="{D5CDD505-2E9C-101B-9397-08002B2CF9AE}" pid="77" name="IPCO Designation">
    <vt:lpwstr>477;#May be edited, used internally or to perform client engagements, and disclosed to third parties on a limited basis (Category C)|025f40cd-f55a-4ddf-b652-e7ea1ca486ca</vt:lpwstr>
  </property>
  <property fmtid="{D5CDD505-2E9C-101B-9397-08002B2CF9AE}" pid="78" name="Contacts">
    <vt:lpwstr/>
  </property>
  <property fmtid="{D5CDD505-2E9C-101B-9397-08002B2CF9AE}" pid="79" name="TaxCode">
    <vt:lpwstr/>
  </property>
  <property fmtid="{D5CDD505-2E9C-101B-9397-08002B2CF9AE}" pid="80" name="Global Content Type">
    <vt:lpwstr>436;#Sales and Marketing:Promotional Materials|77fa53fe-8a43-424b-9694-62be94981548</vt:lpwstr>
  </property>
  <property fmtid="{D5CDD505-2E9C-101B-9397-08002B2CF9AE}" pid="81" name="c1e1756b05e942aa8382e8ad470dc923">
    <vt:lpwstr/>
  </property>
  <property fmtid="{D5CDD505-2E9C-101B-9397-08002B2CF9AE}" pid="82" name="ArticulateGUID">
    <vt:lpwstr>DC6731E3-C566-4CE5-B838-3EE641B4C6C2</vt:lpwstr>
  </property>
  <property fmtid="{D5CDD505-2E9C-101B-9397-08002B2CF9AE}" pid="83" name="f728aa9b7f954afcaec8cf5ce49c0187">
    <vt:lpwstr/>
  </property>
  <property fmtid="{D5CDD505-2E9C-101B-9397-08002B2CF9AE}" pid="84" name="OriginalDocumentURL">
    <vt:lpwstr/>
  </property>
  <property fmtid="{D5CDD505-2E9C-101B-9397-08002B2CF9AE}" pid="85" name="Publishing Owning Te">
    <vt:lpwstr>16;#Consulting|7434a3af-136e-42a8-bb53-fcc906dbc283</vt:lpwstr>
  </property>
  <property fmtid="{D5CDD505-2E9C-101B-9397-08002B2CF9AE}" pid="86" name="Disclaimer">
    <vt:lpwstr/>
  </property>
  <property fmtid="{D5CDD505-2E9C-101B-9397-08002B2CF9AE}" pid="87" name="TaxRegulation">
    <vt:lpwstr/>
  </property>
  <property fmtid="{D5CDD505-2E9C-101B-9397-08002B2CF9AE}" pid="88" name="RelatedLinksNotes">
    <vt:lpwstr/>
  </property>
  <property fmtid="{D5CDD505-2E9C-101B-9397-08002B2CF9AE}" pid="89" name="ArchivalDocumentURL">
    <vt:lpwstr/>
  </property>
  <property fmtid="{D5CDD505-2E9C-101B-9397-08002B2CF9AE}" pid="90" name="Publishing Owning Te0">
    <vt:lpwstr>Consulting|7434a3af-136e-42a8-bb53-fcc906dbc283</vt:lpwstr>
  </property>
  <property fmtid="{D5CDD505-2E9C-101B-9397-08002B2CF9AE}" pid="91" name="_dlc_DocIdItemGuid">
    <vt:lpwstr>db804934-d9da-44fd-97b0-f47385b07d8b</vt:lpwstr>
  </property>
  <property fmtid="{D5CDD505-2E9C-101B-9397-08002B2CF9AE}" pid="92" name="AuthorDPNSearchTxt">
    <vt:lpwstr/>
  </property>
  <property fmtid="{D5CDD505-2E9C-101B-9397-08002B2CF9AE}" pid="93" name="Deloitte Method Task">
    <vt:lpwstr/>
  </property>
  <property fmtid="{D5CDD505-2E9C-101B-9397-08002B2CF9AE}" pid="94" name="e7ca0883df3147c8a1187500dc55843a">
    <vt:lpwstr/>
  </property>
  <property fmtid="{D5CDD505-2E9C-101B-9397-08002B2CF9AE}" pid="95" name="Local Content Type">
    <vt:lpwstr>482;#United States:Sales and Marketing Materials:Promotional Materials|abfc43d2-1487-4e59-8219-3576510c3630</vt:lpwstr>
  </property>
  <property fmtid="{D5CDD505-2E9C-101B-9397-08002B2CF9AE}" pid="96" name="ApproverComments">
    <vt:lpwstr/>
  </property>
  <property fmtid="{D5CDD505-2E9C-101B-9397-08002B2CF9AE}" pid="97" name="ItemRetentionFormula">
    <vt:lpwstr/>
  </property>
  <property fmtid="{D5CDD505-2E9C-101B-9397-08002B2CF9AE}" pid="98" name="ArticulatePath">
    <vt:lpwstr>Quick Reference Guide Template 150629 v0 2</vt:lpwstr>
  </property>
  <property fmtid="{D5CDD505-2E9C-101B-9397-08002B2CF9AE}" pid="99" name="RedirectAttachment">
    <vt:bool>false</vt:bool>
  </property>
  <property fmtid="{D5CDD505-2E9C-101B-9397-08002B2CF9AE}" pid="100" name="Deloitte Tool">
    <vt:lpwstr/>
  </property>
  <property fmtid="{D5CDD505-2E9C-101B-9397-08002B2CF9AE}" pid="101" name="ContributorDPNSearchTxt">
    <vt:lpwstr/>
  </property>
  <property fmtid="{D5CDD505-2E9C-101B-9397-08002B2CF9AE}" pid="102" name="Contributor Geography">
    <vt:lpwstr/>
  </property>
  <property fmtid="{D5CDD505-2E9C-101B-9397-08002B2CF9AE}" pid="103" name="c9de60e3e90d439b9f2e9ff9e9bb3430">
    <vt:lpwstr/>
  </property>
  <property fmtid="{D5CDD505-2E9C-101B-9397-08002B2CF9AE}" pid="104" name="QualID">
    <vt:lpwstr/>
  </property>
  <property fmtid="{D5CDD505-2E9C-101B-9397-08002B2CF9AE}" pid="105" name="Method_x0020_Document">
    <vt:lpwstr/>
  </property>
  <property fmtid="{D5CDD505-2E9C-101B-9397-08002B2CF9AE}" pid="106" name="WorkingDocumentURL">
    <vt:lpwstr/>
  </property>
  <property fmtid="{D5CDD505-2E9C-101B-9397-08002B2CF9AE}" pid="107" name="g90a876a54e747069fde5360881b9933">
    <vt:lpwstr/>
  </property>
  <property fmtid="{D5CDD505-2E9C-101B-9397-08002B2CF9AE}" pid="108" name="_dlc_policyId">
    <vt:lpwstr/>
  </property>
  <property fmtid="{D5CDD505-2E9C-101B-9397-08002B2CF9AE}" pid="109" name="ContentApprover">
    <vt:lpwstr/>
  </property>
  <property fmtid="{D5CDD505-2E9C-101B-9397-08002B2CF9AE}" pid="110" name="Redirect URL">
    <vt:lpwstr/>
  </property>
  <property fmtid="{D5CDD505-2E9C-101B-9397-08002B2CF9AE}" pid="111" name="Secondary Local Indu">
    <vt:lpwstr/>
  </property>
  <property fmtid="{D5CDD505-2E9C-101B-9397-08002B2CF9AE}" pid="112" name="KAM Language">
    <vt:lpwstr>1;#English|b169a262-1aaa-4ccb-9acf-78a36c1d9bab</vt:lpwstr>
  </property>
  <property fmtid="{D5CDD505-2E9C-101B-9397-08002B2CF9AE}" pid="113" name="Secondary Global Indu">
    <vt:lpwstr/>
  </property>
</Properties>
</file>