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0.xml" ContentType="application/vnd.openxmlformats-officedocument.presentationml.tags+xml"/>
  <Override PartName="/ppt/notesSlides/notesSlide1.xml" ContentType="application/vnd.openxmlformats-officedocument.presentationml.notesSlide+xml"/>
  <Override PartName="/ppt/tags/tag31.xml" ContentType="application/vnd.openxmlformats-officedocument.presentationml.tags+xml"/>
  <Override PartName="/ppt/notesSlides/notesSlide2.xml" ContentType="application/vnd.openxmlformats-officedocument.presentationml.notesSlide+xml"/>
  <Override PartName="/ppt/tags/tag32.xml" ContentType="application/vnd.openxmlformats-officedocument.presentationml.tags+xml"/>
  <Override PartName="/ppt/notesSlides/notesSlide3.xml" ContentType="application/vnd.openxmlformats-officedocument.presentationml.notesSlide+xml"/>
  <Override PartName="/ppt/comments/modernComment_14D_7945EF0.xml" ContentType="application/vnd.ms-powerpoint.comments+xml"/>
  <Override PartName="/ppt/tags/tag33.xml" ContentType="application/vnd.openxmlformats-officedocument.presentationml.tags+xml"/>
  <Override PartName="/ppt/notesSlides/notesSlide4.xml" ContentType="application/vnd.openxmlformats-officedocument.presentationml.notesSlide+xml"/>
  <Override PartName="/ppt/comments/modernComment_14E_14434B4A.xml" ContentType="application/vnd.ms-powerpoint.comments+xml"/>
  <Override PartName="/ppt/tags/tag34.xml" ContentType="application/vnd.openxmlformats-officedocument.presentationml.tags+xml"/>
  <Override PartName="/ppt/notesSlides/notesSlide5.xml" ContentType="application/vnd.openxmlformats-officedocument.presentationml.notesSlide+xml"/>
  <Override PartName="/ppt/tags/tag35.xml" ContentType="application/vnd.openxmlformats-officedocument.presentationml.tags+xml"/>
  <Override PartName="/ppt/notesSlides/notesSlide6.xml" ContentType="application/vnd.openxmlformats-officedocument.presentationml.notesSlide+xml"/>
  <Override PartName="/ppt/tags/tag36.xml" ContentType="application/vnd.openxmlformats-officedocument.presentationml.tags+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0" r:id="rId4"/>
    <p:sldMasterId id="2147483710" r:id="rId5"/>
  </p:sldMasterIdLst>
  <p:notesMasterIdLst>
    <p:notesMasterId r:id="rId13"/>
  </p:notesMasterIdLst>
  <p:handoutMasterIdLst>
    <p:handoutMasterId r:id="rId14"/>
  </p:handoutMasterIdLst>
  <p:sldIdLst>
    <p:sldId id="331" r:id="rId6"/>
    <p:sldId id="332" r:id="rId7"/>
    <p:sldId id="333" r:id="rId8"/>
    <p:sldId id="334" r:id="rId9"/>
    <p:sldId id="335" r:id="rId10"/>
    <p:sldId id="336" r:id="rId11"/>
    <p:sldId id="337" r:id="rId12"/>
  </p:sldIdLst>
  <p:sldSz cx="6858000" cy="9144000" type="letter"/>
  <p:notesSz cx="6797675" cy="9928225"/>
  <p:custDataLst>
    <p:tags r:id="rId15"/>
  </p:custDataLst>
  <p:defaultTextStyle>
    <a:defPPr>
      <a:defRPr lang="en-US"/>
    </a:defPPr>
    <a:lvl1pPr marL="0" algn="l" defTabSz="452628" rtl="0" eaLnBrk="1" latinLnBrk="0" hangingPunct="1">
      <a:defRPr sz="900" kern="1200">
        <a:solidFill>
          <a:schemeClr val="tx1"/>
        </a:solidFill>
        <a:latin typeface="+mn-lt"/>
        <a:ea typeface="+mn-ea"/>
        <a:cs typeface="+mn-cs"/>
      </a:defRPr>
    </a:lvl1pPr>
    <a:lvl2pPr marL="226314" algn="l" defTabSz="452628" rtl="0" eaLnBrk="1" latinLnBrk="0" hangingPunct="1">
      <a:defRPr sz="900" kern="1200">
        <a:solidFill>
          <a:schemeClr val="tx1"/>
        </a:solidFill>
        <a:latin typeface="+mn-lt"/>
        <a:ea typeface="+mn-ea"/>
        <a:cs typeface="+mn-cs"/>
      </a:defRPr>
    </a:lvl2pPr>
    <a:lvl3pPr marL="452628" algn="l" defTabSz="452628" rtl="0" eaLnBrk="1" latinLnBrk="0" hangingPunct="1">
      <a:defRPr sz="900" kern="1200">
        <a:solidFill>
          <a:schemeClr val="tx1"/>
        </a:solidFill>
        <a:latin typeface="+mn-lt"/>
        <a:ea typeface="+mn-ea"/>
        <a:cs typeface="+mn-cs"/>
      </a:defRPr>
    </a:lvl3pPr>
    <a:lvl4pPr marL="678942" algn="l" defTabSz="452628" rtl="0" eaLnBrk="1" latinLnBrk="0" hangingPunct="1">
      <a:defRPr sz="900" kern="1200">
        <a:solidFill>
          <a:schemeClr val="tx1"/>
        </a:solidFill>
        <a:latin typeface="+mn-lt"/>
        <a:ea typeface="+mn-ea"/>
        <a:cs typeface="+mn-cs"/>
      </a:defRPr>
    </a:lvl4pPr>
    <a:lvl5pPr marL="905256" algn="l" defTabSz="452628" rtl="0" eaLnBrk="1" latinLnBrk="0" hangingPunct="1">
      <a:defRPr sz="900" kern="1200">
        <a:solidFill>
          <a:schemeClr val="tx1"/>
        </a:solidFill>
        <a:latin typeface="+mn-lt"/>
        <a:ea typeface="+mn-ea"/>
        <a:cs typeface="+mn-cs"/>
      </a:defRPr>
    </a:lvl5pPr>
    <a:lvl6pPr marL="1131570" algn="l" defTabSz="452628" rtl="0" eaLnBrk="1" latinLnBrk="0" hangingPunct="1">
      <a:defRPr sz="900" kern="1200">
        <a:solidFill>
          <a:schemeClr val="tx1"/>
        </a:solidFill>
        <a:latin typeface="+mn-lt"/>
        <a:ea typeface="+mn-ea"/>
        <a:cs typeface="+mn-cs"/>
      </a:defRPr>
    </a:lvl6pPr>
    <a:lvl7pPr marL="1357884" algn="l" defTabSz="452628" rtl="0" eaLnBrk="1" latinLnBrk="0" hangingPunct="1">
      <a:defRPr sz="900" kern="1200">
        <a:solidFill>
          <a:schemeClr val="tx1"/>
        </a:solidFill>
        <a:latin typeface="+mn-lt"/>
        <a:ea typeface="+mn-ea"/>
        <a:cs typeface="+mn-cs"/>
      </a:defRPr>
    </a:lvl7pPr>
    <a:lvl8pPr marL="1584198" algn="l" defTabSz="452628" rtl="0" eaLnBrk="1" latinLnBrk="0" hangingPunct="1">
      <a:defRPr sz="900" kern="1200">
        <a:solidFill>
          <a:schemeClr val="tx1"/>
        </a:solidFill>
        <a:latin typeface="+mn-lt"/>
        <a:ea typeface="+mn-ea"/>
        <a:cs typeface="+mn-cs"/>
      </a:defRPr>
    </a:lvl8pPr>
    <a:lvl9pPr marL="1810512" algn="l" defTabSz="452628"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11" userDrawn="1">
          <p15:clr>
            <a:srgbClr val="A4A3A4"/>
          </p15:clr>
        </p15:guide>
        <p15:guide id="3" orient="horz" pos="4763" userDrawn="1">
          <p15:clr>
            <a:srgbClr val="A4A3A4"/>
          </p15:clr>
        </p15:guide>
        <p15:guide id="4"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6"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284D"/>
    <a:srgbClr val="003862"/>
    <a:srgbClr val="F2F2F2"/>
    <a:srgbClr val="FFFFFF"/>
    <a:srgbClr val="F7F7F7"/>
    <a:srgbClr val="00629B"/>
    <a:srgbClr val="8BAECD"/>
    <a:srgbClr val="BDD3E1"/>
    <a:srgbClr val="EBEBEB"/>
    <a:srgbClr val="ECEC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8"/>
    <p:restoredTop sz="96126" autoAdjust="0"/>
  </p:normalViewPr>
  <p:slideViewPr>
    <p:cSldViewPr snapToGrid="0">
      <p:cViewPr>
        <p:scale>
          <a:sx n="90" d="100"/>
          <a:sy n="90" d="100"/>
        </p:scale>
        <p:origin x="2944" y="80"/>
      </p:cViewPr>
      <p:guideLst>
        <p:guide orient="horz" pos="4711"/>
        <p:guide orient="horz" pos="4763"/>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comments/modernComment_14D_7945EF0.xml><?xml version="1.0" encoding="utf-8"?>
<p188:cmLst xmlns:a="http://schemas.openxmlformats.org/drawingml/2006/main" xmlns:r="http://schemas.openxmlformats.org/officeDocument/2006/relationships" xmlns:p188="http://schemas.microsoft.com/office/powerpoint/2018/8/main">
  <p188:cm id="{85EB0181-E98D-43C8-8136-CE085E3C583C}" authorId="{00000000-0000-0000-0000-000000000000}" created="2026-04-02T08:44:30.539">
    <ac:txMkLst xmlns:ac="http://schemas.microsoft.com/office/drawing/2013/main/command">
      <pc:docMk xmlns:pc="http://schemas.microsoft.com/office/powerpoint/2013/main/command"/>
      <pc:sldMk xmlns:pc="http://schemas.microsoft.com/office/powerpoint/2013/main/command" cId="127164144" sldId="333"/>
      <ac:spMk id="18" creationId="{28B4989E-3879-4393-B226-F8562C447ABD}"/>
      <ac:txMk cp="205" len="15">
        <ac:context len="546" hash="3606885544"/>
      </ac:txMk>
    </ac:txMkLst>
    <p188:pos x="1432359" y="1283792"/>
    <p188:txBody>
      <a:bodyPr/>
      <a:lstStyle/>
      <a:p>
        <a:r>
          <a:rPr lang="de-DE"/>
          <a:t>Again: request or requirement? Otherwise I would go fir „make sure“or something more forceful.</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comments/modernComment_14E_14434B4A.xml><?xml version="1.0" encoding="utf-8"?>
<p188:cmLst xmlns:a="http://schemas.openxmlformats.org/drawingml/2006/main" xmlns:r="http://schemas.openxmlformats.org/officeDocument/2006/relationships" xmlns:p188="http://schemas.microsoft.com/office/powerpoint/2018/8/main">
  <p188:cm id="{7CCCF101-FE3C-475B-A807-D327804F7392}" authorId="{00000000-0000-0000-0000-000000000000}" created="2026-04-02T08:45:10.092">
    <ac:txMkLst xmlns:ac="http://schemas.microsoft.com/office/drawing/2013/main/command">
      <pc:docMk xmlns:pc="http://schemas.microsoft.com/office/powerpoint/2013/main/command"/>
      <pc:sldMk xmlns:pc="http://schemas.microsoft.com/office/powerpoint/2013/main/command" cId="339954506" sldId="334"/>
      <ac:spMk id="18" creationId="{28B4989E-3879-4393-B226-F8562C447ABD}"/>
      <ac:txMk cp="291" len="25">
        <ac:context len="671" hash="3679918648"/>
      </ac:txMk>
    </ac:txMkLst>
    <p188:pos x="6044552" y="1283792"/>
    <p188:txBody>
      <a:bodyPr/>
      <a:lstStyle/>
      <a:p>
        <a:r>
          <a:rPr lang="de-DE"/>
          <a:t>See previous slides</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E145C5-4A4D-4B65-87ED-09FB8E02B3E1}"/>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9A43F8-86B6-48A0-AF0E-6DA32A1BCAB8}"/>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250F9ED4-54B2-4BF8-9700-A404DF200087}" type="datetimeFigureOut">
              <a:rPr lang="en-US" smtClean="0"/>
              <a:t>6/19/26</a:t>
            </a:fld>
            <a:endParaRPr lang="en-US"/>
          </a:p>
        </p:txBody>
      </p:sp>
      <p:sp>
        <p:nvSpPr>
          <p:cNvPr id="4" name="Footer Placeholder 3">
            <a:extLst>
              <a:ext uri="{FF2B5EF4-FFF2-40B4-BE49-F238E27FC236}">
                <a16:creationId xmlns:a16="http://schemas.microsoft.com/office/drawing/2014/main" id="{CF2CC7DB-0C64-4CD5-8717-AB830E9AB55E}"/>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A52BAC7-28AA-4F45-84F2-F991AAD13C9B}"/>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28904422-067F-4461-AE54-58554A8E7C30}" type="slidenum">
              <a:rPr lang="en-US" smtClean="0"/>
              <a:t>‹#›</a:t>
            </a:fld>
            <a:endParaRPr lang="en-US"/>
          </a:p>
        </p:txBody>
      </p:sp>
    </p:spTree>
    <p:extLst>
      <p:ext uri="{BB962C8B-B14F-4D97-AF65-F5344CB8AC3E}">
        <p14:creationId xmlns:p14="http://schemas.microsoft.com/office/powerpoint/2010/main" val="33078931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45659" cy="498135"/>
          </a:xfrm>
          <a:prstGeom prst="rect">
            <a:avLst/>
          </a:prstGeom>
        </p:spPr>
        <p:txBody>
          <a:bodyPr vert="horz" lIns="86319" tIns="43160" rIns="86319" bIns="43160" rtlCol="0"/>
          <a:lstStyle>
            <a:lvl1pPr algn="l">
              <a:defRPr sz="1200"/>
            </a:lvl1pPr>
          </a:lstStyle>
          <a:p>
            <a:endParaRPr lang="en-US"/>
          </a:p>
        </p:txBody>
      </p:sp>
      <p:sp>
        <p:nvSpPr>
          <p:cNvPr id="3" name="Date Placeholder 2"/>
          <p:cNvSpPr>
            <a:spLocks noGrp="1"/>
          </p:cNvSpPr>
          <p:nvPr>
            <p:ph type="dt" idx="1"/>
          </p:nvPr>
        </p:nvSpPr>
        <p:spPr>
          <a:xfrm>
            <a:off x="3850445" y="1"/>
            <a:ext cx="2945659" cy="498135"/>
          </a:xfrm>
          <a:prstGeom prst="rect">
            <a:avLst/>
          </a:prstGeom>
        </p:spPr>
        <p:txBody>
          <a:bodyPr vert="horz" lIns="86319" tIns="43160" rIns="86319" bIns="43160" rtlCol="0"/>
          <a:lstStyle>
            <a:lvl1pPr algn="r">
              <a:defRPr sz="1200"/>
            </a:lvl1pPr>
          </a:lstStyle>
          <a:p>
            <a:fld id="{1F8D1DCE-C782-4B5B-9E94-34CC80852F77}" type="datetimeFigureOut">
              <a:rPr lang="en-US" smtClean="0"/>
              <a:t>6/19/26</a:t>
            </a:fld>
            <a:endParaRPr lang="en-US"/>
          </a:p>
        </p:txBody>
      </p:sp>
      <p:sp>
        <p:nvSpPr>
          <p:cNvPr id="4" name="Slide Image Placeholder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86319" tIns="43160" rIns="86319" bIns="43160" rtlCol="0" anchor="ctr"/>
          <a:lstStyle/>
          <a:p>
            <a:endParaRPr lang="en-US"/>
          </a:p>
        </p:txBody>
      </p:sp>
      <p:sp>
        <p:nvSpPr>
          <p:cNvPr id="5" name="Notes Placeholder 4"/>
          <p:cNvSpPr>
            <a:spLocks noGrp="1"/>
          </p:cNvSpPr>
          <p:nvPr>
            <p:ph type="body" sz="quarter" idx="3"/>
          </p:nvPr>
        </p:nvSpPr>
        <p:spPr>
          <a:xfrm>
            <a:off x="679768" y="4777962"/>
            <a:ext cx="5438140" cy="3909238"/>
          </a:xfrm>
          <a:prstGeom prst="rect">
            <a:avLst/>
          </a:prstGeom>
        </p:spPr>
        <p:txBody>
          <a:bodyPr vert="horz" lIns="86319" tIns="43160" rIns="86319" bIns="431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30093"/>
            <a:ext cx="2945659" cy="498134"/>
          </a:xfrm>
          <a:prstGeom prst="rect">
            <a:avLst/>
          </a:prstGeom>
        </p:spPr>
        <p:txBody>
          <a:bodyPr vert="horz" lIns="86319" tIns="43160" rIns="86319" bIns="43160" rtlCol="0" anchor="b"/>
          <a:lstStyle>
            <a:lvl1pPr algn="l">
              <a:defRPr sz="1200"/>
            </a:lvl1pPr>
          </a:lstStyle>
          <a:p>
            <a:endParaRPr lang="en-US"/>
          </a:p>
        </p:txBody>
      </p:sp>
      <p:sp>
        <p:nvSpPr>
          <p:cNvPr id="7" name="Slide Number Placeholder 6"/>
          <p:cNvSpPr>
            <a:spLocks noGrp="1"/>
          </p:cNvSpPr>
          <p:nvPr>
            <p:ph type="sldNum" sz="quarter" idx="5"/>
          </p:nvPr>
        </p:nvSpPr>
        <p:spPr>
          <a:xfrm>
            <a:off x="3850445" y="9430093"/>
            <a:ext cx="2945659" cy="498134"/>
          </a:xfrm>
          <a:prstGeom prst="rect">
            <a:avLst/>
          </a:prstGeom>
        </p:spPr>
        <p:txBody>
          <a:bodyPr vert="horz" lIns="86319" tIns="43160" rIns="86319" bIns="43160" rtlCol="0" anchor="b"/>
          <a:lstStyle>
            <a:lvl1pPr algn="r">
              <a:defRPr sz="1200"/>
            </a:lvl1pPr>
          </a:lstStyle>
          <a:p>
            <a:fld id="{81265A57-B7BC-491B-8C9D-01EFE8F710C6}" type="slidenum">
              <a:rPr lang="en-US" smtClean="0"/>
              <a:t>‹#›</a:t>
            </a:fld>
            <a:endParaRPr lang="en-US"/>
          </a:p>
        </p:txBody>
      </p:sp>
    </p:spTree>
    <p:extLst>
      <p:ext uri="{BB962C8B-B14F-4D97-AF65-F5344CB8AC3E}">
        <p14:creationId xmlns:p14="http://schemas.microsoft.com/office/powerpoint/2010/main" val="4074052435"/>
      </p:ext>
    </p:extLst>
  </p:cSld>
  <p:clrMap bg1="lt1" tx1="dk1" bg2="lt2" tx2="dk2" accent1="accent1" accent2="accent2" accent3="accent3" accent4="accent4" accent5="accent5" accent6="accent6" hlink="hlink" folHlink="folHlink"/>
  <p:notesStyle>
    <a:lvl1pPr marL="0" algn="l" defTabSz="452628" rtl="0" eaLnBrk="1" latinLnBrk="0" hangingPunct="1">
      <a:defRPr sz="600" kern="1200">
        <a:solidFill>
          <a:schemeClr val="tx1"/>
        </a:solidFill>
        <a:latin typeface="+mn-lt"/>
        <a:ea typeface="+mn-ea"/>
        <a:cs typeface="+mn-cs"/>
      </a:defRPr>
    </a:lvl1pPr>
    <a:lvl2pPr marL="226314" algn="l" defTabSz="452628" rtl="0" eaLnBrk="1" latinLnBrk="0" hangingPunct="1">
      <a:defRPr sz="600" kern="1200">
        <a:solidFill>
          <a:schemeClr val="tx1"/>
        </a:solidFill>
        <a:latin typeface="+mn-lt"/>
        <a:ea typeface="+mn-ea"/>
        <a:cs typeface="+mn-cs"/>
      </a:defRPr>
    </a:lvl2pPr>
    <a:lvl3pPr marL="452628" algn="l" defTabSz="452628" rtl="0" eaLnBrk="1" latinLnBrk="0" hangingPunct="1">
      <a:defRPr sz="600" kern="1200">
        <a:solidFill>
          <a:schemeClr val="tx1"/>
        </a:solidFill>
        <a:latin typeface="+mn-lt"/>
        <a:ea typeface="+mn-ea"/>
        <a:cs typeface="+mn-cs"/>
      </a:defRPr>
    </a:lvl3pPr>
    <a:lvl4pPr marL="678942" algn="l" defTabSz="452628" rtl="0" eaLnBrk="1" latinLnBrk="0" hangingPunct="1">
      <a:defRPr sz="600" kern="1200">
        <a:solidFill>
          <a:schemeClr val="tx1"/>
        </a:solidFill>
        <a:latin typeface="+mn-lt"/>
        <a:ea typeface="+mn-ea"/>
        <a:cs typeface="+mn-cs"/>
      </a:defRPr>
    </a:lvl4pPr>
    <a:lvl5pPr marL="905256" algn="l" defTabSz="452628" rtl="0" eaLnBrk="1" latinLnBrk="0" hangingPunct="1">
      <a:defRPr sz="600" kern="1200">
        <a:solidFill>
          <a:schemeClr val="tx1"/>
        </a:solidFill>
        <a:latin typeface="+mn-lt"/>
        <a:ea typeface="+mn-ea"/>
        <a:cs typeface="+mn-cs"/>
      </a:defRPr>
    </a:lvl5pPr>
    <a:lvl6pPr marL="1131570" algn="l" defTabSz="452628" rtl="0" eaLnBrk="1" latinLnBrk="0" hangingPunct="1">
      <a:defRPr sz="600" kern="1200">
        <a:solidFill>
          <a:schemeClr val="tx1"/>
        </a:solidFill>
        <a:latin typeface="+mn-lt"/>
        <a:ea typeface="+mn-ea"/>
        <a:cs typeface="+mn-cs"/>
      </a:defRPr>
    </a:lvl6pPr>
    <a:lvl7pPr marL="1357884" algn="l" defTabSz="452628" rtl="0" eaLnBrk="1" latinLnBrk="0" hangingPunct="1">
      <a:defRPr sz="600" kern="1200">
        <a:solidFill>
          <a:schemeClr val="tx1"/>
        </a:solidFill>
        <a:latin typeface="+mn-lt"/>
        <a:ea typeface="+mn-ea"/>
        <a:cs typeface="+mn-cs"/>
      </a:defRPr>
    </a:lvl7pPr>
    <a:lvl8pPr marL="1584198" algn="l" defTabSz="452628" rtl="0" eaLnBrk="1" latinLnBrk="0" hangingPunct="1">
      <a:defRPr sz="600" kern="1200">
        <a:solidFill>
          <a:schemeClr val="tx1"/>
        </a:solidFill>
        <a:latin typeface="+mn-lt"/>
        <a:ea typeface="+mn-ea"/>
        <a:cs typeface="+mn-cs"/>
      </a:defRPr>
    </a:lvl8pPr>
    <a:lvl9pPr marL="1810512" algn="l" defTabSz="452628"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1</a:t>
            </a:fld>
            <a:endParaRPr lang="en-US"/>
          </a:p>
        </p:txBody>
      </p:sp>
    </p:spTree>
    <p:extLst>
      <p:ext uri="{BB962C8B-B14F-4D97-AF65-F5344CB8AC3E}">
        <p14:creationId xmlns:p14="http://schemas.microsoft.com/office/powerpoint/2010/main" val="372142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2</a:t>
            </a:fld>
            <a:endParaRPr lang="en-US"/>
          </a:p>
        </p:txBody>
      </p:sp>
    </p:spTree>
    <p:extLst>
      <p:ext uri="{BB962C8B-B14F-4D97-AF65-F5344CB8AC3E}">
        <p14:creationId xmlns:p14="http://schemas.microsoft.com/office/powerpoint/2010/main" val="2231432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3</a:t>
            </a:fld>
            <a:endParaRPr lang="en-US"/>
          </a:p>
        </p:txBody>
      </p:sp>
    </p:spTree>
    <p:extLst>
      <p:ext uri="{BB962C8B-B14F-4D97-AF65-F5344CB8AC3E}">
        <p14:creationId xmlns:p14="http://schemas.microsoft.com/office/powerpoint/2010/main" val="3101196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4</a:t>
            </a:fld>
            <a:endParaRPr lang="en-US"/>
          </a:p>
        </p:txBody>
      </p:sp>
    </p:spTree>
    <p:extLst>
      <p:ext uri="{BB962C8B-B14F-4D97-AF65-F5344CB8AC3E}">
        <p14:creationId xmlns:p14="http://schemas.microsoft.com/office/powerpoint/2010/main" val="3218847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5</a:t>
            </a:fld>
            <a:endParaRPr lang="en-US"/>
          </a:p>
        </p:txBody>
      </p:sp>
    </p:spTree>
    <p:extLst>
      <p:ext uri="{BB962C8B-B14F-4D97-AF65-F5344CB8AC3E}">
        <p14:creationId xmlns:p14="http://schemas.microsoft.com/office/powerpoint/2010/main" val="28227405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6</a:t>
            </a:fld>
            <a:endParaRPr lang="en-US"/>
          </a:p>
        </p:txBody>
      </p:sp>
    </p:spTree>
    <p:extLst>
      <p:ext uri="{BB962C8B-B14F-4D97-AF65-F5344CB8AC3E}">
        <p14:creationId xmlns:p14="http://schemas.microsoft.com/office/powerpoint/2010/main" val="49237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7</a:t>
            </a:fld>
            <a:endParaRPr lang="en-US"/>
          </a:p>
        </p:txBody>
      </p:sp>
    </p:spTree>
    <p:extLst>
      <p:ext uri="{BB962C8B-B14F-4D97-AF65-F5344CB8AC3E}">
        <p14:creationId xmlns:p14="http://schemas.microsoft.com/office/powerpoint/2010/main" val="10891434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image" Target="../media/image7.pn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7.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B10E2C1C-05AE-79B8-CC36-A52CC0147604}"/>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13" name="Rectangle 12">
            <a:extLst>
              <a:ext uri="{FF2B5EF4-FFF2-40B4-BE49-F238E27FC236}">
                <a16:creationId xmlns:a16="http://schemas.microsoft.com/office/drawing/2014/main" id="{48128BE0-CC1C-6F3F-3D70-3AF531D24B50}"/>
              </a:ext>
            </a:extLst>
          </p:cNvPr>
          <p:cNvSpPr/>
          <p:nvPr userDrawn="1"/>
        </p:nvSpPr>
        <p:spPr>
          <a:xfrm>
            <a:off x="156914" y="8868272"/>
            <a:ext cx="1334020" cy="215444"/>
          </a:xfrm>
          <a:prstGeom prst="rect">
            <a:avLst/>
          </a:prstGeom>
        </p:spPr>
        <p:txBody>
          <a:bodyPr wrap="none">
            <a:spAutoFit/>
          </a:bodyPr>
          <a:lstStyle/>
          <a:p>
            <a:r>
              <a:rPr lang="en-US" sz="800" dirty="0">
                <a:solidFill>
                  <a:srgbClr val="023B61"/>
                </a:solidFill>
                <a:latin typeface="Arial"/>
              </a:rPr>
              <a:t>Copyright ©, 2025, Sasol</a:t>
            </a:r>
          </a:p>
        </p:txBody>
      </p:sp>
      <p:sp>
        <p:nvSpPr>
          <p:cNvPr id="5" name="Rectangle 6">
            <a:extLst>
              <a:ext uri="{FF2B5EF4-FFF2-40B4-BE49-F238E27FC236}">
                <a16:creationId xmlns:a16="http://schemas.microsoft.com/office/drawing/2014/main" id="{B4319C10-FDDF-6AC6-8E15-4948B123E4F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977755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Divider slide_1">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0" name="Rectangle 9">
            <a:extLst>
              <a:ext uri="{FF2B5EF4-FFF2-40B4-BE49-F238E27FC236}">
                <a16:creationId xmlns:a16="http://schemas.microsoft.com/office/drawing/2014/main" id="{ED6BEC65-6090-9642-9FF2-0055D954EAD9}"/>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206EC6D4-45A1-074F-949E-FBFEDDB8B502}"/>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2" name="Rectangle 11">
            <a:extLst>
              <a:ext uri="{FF2B5EF4-FFF2-40B4-BE49-F238E27FC236}">
                <a16:creationId xmlns:a16="http://schemas.microsoft.com/office/drawing/2014/main" id="{52BA4585-B515-7140-A774-0DFF385556BB}"/>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5" name="Text Placeholder 43">
            <a:extLst>
              <a:ext uri="{FF2B5EF4-FFF2-40B4-BE49-F238E27FC236}">
                <a16:creationId xmlns:a16="http://schemas.microsoft.com/office/drawing/2014/main" id="{530652C2-4ACA-8F90-05BE-AA589E8FD634}"/>
              </a:ext>
            </a:extLst>
          </p:cNvPr>
          <p:cNvSpPr>
            <a:spLocks noGrp="1"/>
          </p:cNvSpPr>
          <p:nvPr>
            <p:ph type="body" sz="quarter" idx="14" hasCustomPrompt="1"/>
          </p:nvPr>
        </p:nvSpPr>
        <p:spPr>
          <a:xfrm>
            <a:off x="349598" y="839706"/>
            <a:ext cx="5600700" cy="958849"/>
          </a:xfrm>
        </p:spPr>
        <p:txBody>
          <a:bodyPr/>
          <a:lstStyle>
            <a:lvl1pPr marL="0" indent="0">
              <a:buNone/>
              <a:defRPr sz="1238" b="1"/>
            </a:lvl1pPr>
          </a:lstStyle>
          <a:p>
            <a:pPr lvl="0"/>
            <a:r>
              <a:rPr lang="en-US"/>
              <a:t>Agenda</a:t>
            </a:r>
          </a:p>
        </p:txBody>
      </p:sp>
    </p:spTree>
    <p:extLst>
      <p:ext uri="{BB962C8B-B14F-4D97-AF65-F5344CB8AC3E}">
        <p14:creationId xmlns:p14="http://schemas.microsoft.com/office/powerpoint/2010/main" val="394846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Divider slide_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1" name="Rectangle 20">
            <a:extLst>
              <a:ext uri="{FF2B5EF4-FFF2-40B4-BE49-F238E27FC236}">
                <a16:creationId xmlns:a16="http://schemas.microsoft.com/office/drawing/2014/main" id="{1E7EC05A-2EE6-3540-8D9D-6E1477A1B8D2}"/>
              </a:ext>
            </a:extLst>
          </p:cNvPr>
          <p:cNvSpPr/>
          <p:nvPr/>
        </p:nvSpPr>
        <p:spPr>
          <a:xfrm>
            <a:off x="0" y="8616744"/>
            <a:ext cx="6858000" cy="52725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2" name="Picture 1">
            <a:extLst>
              <a:ext uri="{FF2B5EF4-FFF2-40B4-BE49-F238E27FC236}">
                <a16:creationId xmlns:a16="http://schemas.microsoft.com/office/drawing/2014/main" id="{1567AA74-0012-44AD-9060-47FBABB4F6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982229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Divider slide_3">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839AB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0" name="Rectangle 9">
            <a:extLst>
              <a:ext uri="{FF2B5EF4-FFF2-40B4-BE49-F238E27FC236}">
                <a16:creationId xmlns:a16="http://schemas.microsoft.com/office/drawing/2014/main" id="{7056C38D-5F05-A846-BC43-64147F04AF2D}"/>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CE1E08C9-0391-2942-8F2B-2BD7EE3614BA}"/>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2" name="Rectangle 11">
            <a:extLst>
              <a:ext uri="{FF2B5EF4-FFF2-40B4-BE49-F238E27FC236}">
                <a16:creationId xmlns:a16="http://schemas.microsoft.com/office/drawing/2014/main" id="{9A35880E-2C1E-824E-ADF4-177C091657F1}"/>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pic>
        <p:nvPicPr>
          <p:cNvPr id="2" name="Picture 1">
            <a:extLst>
              <a:ext uri="{FF2B5EF4-FFF2-40B4-BE49-F238E27FC236}">
                <a16:creationId xmlns:a16="http://schemas.microsoft.com/office/drawing/2014/main" id="{D6B36754-A4B4-0BD4-9BB4-AE2A0115C84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045076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2 content, 2 images">
    <p:spTree>
      <p:nvGrpSpPr>
        <p:cNvPr id="1" name=""/>
        <p:cNvGrpSpPr/>
        <p:nvPr/>
      </p:nvGrpSpPr>
      <p:grpSpPr>
        <a:xfrm>
          <a:off x="0" y="0"/>
          <a:ext cx="0" cy="0"/>
          <a:chOff x="0" y="0"/>
          <a:chExt cx="0" cy="0"/>
        </a:xfrm>
      </p:grpSpPr>
      <p:sp>
        <p:nvSpPr>
          <p:cNvPr id="12" name="Content Placeholder 2"/>
          <p:cNvSpPr>
            <a:spLocks noGrp="1"/>
          </p:cNvSpPr>
          <p:nvPr>
            <p:ph idx="16"/>
          </p:nvPr>
        </p:nvSpPr>
        <p:spPr>
          <a:xfrm>
            <a:off x="3537013" y="2775191"/>
            <a:ext cx="3050988" cy="5252811"/>
          </a:xfrm>
        </p:spPr>
        <p:txBody>
          <a:bodyPr/>
          <a:lstStyle>
            <a:lvl1pPr marL="0" indent="0">
              <a:buFont typeface="Arial" panose="020B0604020202020204" pitchFamily="34" charset="0"/>
              <a:buNone/>
              <a:defRPr>
                <a:solidFill>
                  <a:srgbClr val="023B61"/>
                </a:solidFill>
              </a:defRPr>
            </a:lvl1pPr>
            <a:lvl2pPr marL="202704" indent="-146447">
              <a:buClrTx/>
              <a:defRPr>
                <a:solidFill>
                  <a:srgbClr val="023B61"/>
                </a:solidFill>
              </a:defRPr>
            </a:lvl2pPr>
            <a:lvl3pPr marL="353616" indent="-106264">
              <a:defRPr>
                <a:solidFill>
                  <a:srgbClr val="023B61"/>
                </a:solidFill>
              </a:defRPr>
            </a:lvl3pPr>
            <a:lvl4pPr marL="556320" indent="-102692">
              <a:defRPr>
                <a:solidFill>
                  <a:srgbClr val="023B61"/>
                </a:solidFill>
              </a:defRPr>
            </a:lvl4pPr>
            <a:lvl5pPr marL="706339" indent="-103584">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4" name="Text Placeholder 7">
            <a:extLst>
              <a:ext uri="{FF2B5EF4-FFF2-40B4-BE49-F238E27FC236}">
                <a16:creationId xmlns:a16="http://schemas.microsoft.com/office/drawing/2014/main" id="{C94DAC07-B674-564E-B081-CC7283DD42B2}"/>
              </a:ext>
            </a:extLst>
          </p:cNvPr>
          <p:cNvSpPr>
            <a:spLocks noGrp="1"/>
          </p:cNvSpPr>
          <p:nvPr>
            <p:ph type="body" sz="quarter" idx="17"/>
          </p:nvPr>
        </p:nvSpPr>
        <p:spPr>
          <a:xfrm>
            <a:off x="3537012" y="1896129"/>
            <a:ext cx="3050988" cy="672000"/>
          </a:xfrm>
          <a:prstGeom prst="rect">
            <a:avLst/>
          </a:prstGeom>
        </p:spPr>
        <p:txBody>
          <a:bodyPr anchor="ctr"/>
          <a:lstStyle>
            <a:lvl1pPr marL="128588" indent="-128588">
              <a:buSzPct val="150000"/>
              <a:buFontTx/>
              <a:buBlip>
                <a:blip r:embed="rId2"/>
              </a:buBlip>
              <a:defRPr lang="en-US" sz="1013" b="1" kern="1200" dirty="0" smtClean="0">
                <a:solidFill>
                  <a:srgbClr val="007DB6"/>
                </a:solidFill>
                <a:latin typeface="Arial" panose="020B0604020202020204" pitchFamily="34" charset="0"/>
                <a:ea typeface="+mn-ea"/>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47304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2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Content Placeholder 2"/>
          <p:cNvSpPr>
            <a:spLocks noGrp="1"/>
          </p:cNvSpPr>
          <p:nvPr>
            <p:ph idx="12"/>
          </p:nvPr>
        </p:nvSpPr>
        <p:spPr>
          <a:xfrm>
            <a:off x="3537013"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Footer Placeholder 4"/>
          <p:cNvSpPr>
            <a:spLocks noGrp="1"/>
          </p:cNvSpPr>
          <p:nvPr>
            <p:ph type="ftr" sz="quarter" idx="13"/>
          </p:nvPr>
        </p:nvSpPr>
        <p:spPr/>
        <p:txBody>
          <a:bodyPr/>
          <a:lstStyle>
            <a:lvl1pPr>
              <a:defRPr>
                <a:solidFill>
                  <a:srgbClr val="023B61"/>
                </a:solidFill>
              </a:defRPr>
            </a:lvl1pPr>
          </a:lstStyle>
          <a:p>
            <a:pPr>
              <a:defRPr/>
            </a:pPr>
            <a:endParaRPr lang="en-ZA"/>
          </a:p>
        </p:txBody>
      </p:sp>
    </p:spTree>
    <p:extLst>
      <p:ext uri="{BB962C8B-B14F-4D97-AF65-F5344CB8AC3E}">
        <p14:creationId xmlns:p14="http://schemas.microsoft.com/office/powerpoint/2010/main" val="1513296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2 content, 2 images">
    <p:spTree>
      <p:nvGrpSpPr>
        <p:cNvPr id="1" name=""/>
        <p:cNvGrpSpPr/>
        <p:nvPr/>
      </p:nvGrpSpPr>
      <p:grpSpPr>
        <a:xfrm>
          <a:off x="0" y="0"/>
          <a:ext cx="0" cy="0"/>
          <a:chOff x="0" y="0"/>
          <a:chExt cx="0" cy="0"/>
        </a:xfrm>
      </p:grpSpPr>
      <p:sp>
        <p:nvSpPr>
          <p:cNvPr id="7" name="Picture Placeholder 6"/>
          <p:cNvSpPr>
            <a:spLocks noGrp="1"/>
          </p:cNvSpPr>
          <p:nvPr>
            <p:ph type="pic" sz="quarter" idx="12"/>
          </p:nvPr>
        </p:nvSpPr>
        <p:spPr>
          <a:xfrm>
            <a:off x="188120"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9" name="Text Placeholder 8"/>
          <p:cNvSpPr>
            <a:spLocks noGrp="1"/>
          </p:cNvSpPr>
          <p:nvPr>
            <p:ph type="body" sz="quarter" idx="13"/>
          </p:nvPr>
        </p:nvSpPr>
        <p:spPr>
          <a:xfrm>
            <a:off x="188120" y="8219150"/>
            <a:ext cx="3240881" cy="28923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0" name="Picture Placeholder 6"/>
          <p:cNvSpPr>
            <a:spLocks noGrp="1"/>
          </p:cNvSpPr>
          <p:nvPr>
            <p:ph type="pic" sz="quarter" idx="14"/>
          </p:nvPr>
        </p:nvSpPr>
        <p:spPr>
          <a:xfrm>
            <a:off x="3449261"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11" name="Text Placeholder 8"/>
          <p:cNvSpPr>
            <a:spLocks noGrp="1"/>
          </p:cNvSpPr>
          <p:nvPr>
            <p:ph type="body" sz="quarter" idx="15"/>
          </p:nvPr>
        </p:nvSpPr>
        <p:spPr>
          <a:xfrm>
            <a:off x="3449782" y="8219150"/>
            <a:ext cx="3220100" cy="28928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3" name="Footer Placeholder 4"/>
          <p:cNvSpPr>
            <a:spLocks noGrp="1"/>
          </p:cNvSpPr>
          <p:nvPr>
            <p:ph type="ftr" sz="quarter" idx="17"/>
          </p:nvPr>
        </p:nvSpPr>
        <p:spPr>
          <a:xfrm>
            <a:off x="188417" y="5532967"/>
            <a:ext cx="6481167" cy="287867"/>
          </a:xfrm>
        </p:spPr>
        <p:txBody>
          <a:bodyPr/>
          <a:lstStyle>
            <a:lvl1pPr>
              <a:defRPr>
                <a:solidFill>
                  <a:srgbClr val="023B61"/>
                </a:solidFill>
              </a:defRPr>
            </a:lvl1pPr>
          </a:lstStyle>
          <a:p>
            <a:pPr>
              <a:defRPr/>
            </a:pPr>
            <a:endParaRPr lang="en-ZA"/>
          </a:p>
        </p:txBody>
      </p:sp>
      <p:sp>
        <p:nvSpPr>
          <p:cNvPr id="4" name="Content Placeholder 2">
            <a:extLst>
              <a:ext uri="{FF2B5EF4-FFF2-40B4-BE49-F238E27FC236}">
                <a16:creationId xmlns:a16="http://schemas.microsoft.com/office/drawing/2014/main" id="{8AF2095C-99F5-727F-CACC-51F3A7324156}"/>
              </a:ext>
            </a:extLst>
          </p:cNvPr>
          <p:cNvSpPr>
            <a:spLocks noGrp="1"/>
          </p:cNvSpPr>
          <p:nvPr>
            <p:ph idx="1"/>
          </p:nvPr>
        </p:nvSpPr>
        <p:spPr>
          <a:xfrm>
            <a:off x="188119"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Content Placeholder 2">
            <a:extLst>
              <a:ext uri="{FF2B5EF4-FFF2-40B4-BE49-F238E27FC236}">
                <a16:creationId xmlns:a16="http://schemas.microsoft.com/office/drawing/2014/main" id="{4294CAAE-83E0-E9DD-6C8F-6F0EE996181A}"/>
              </a:ext>
            </a:extLst>
          </p:cNvPr>
          <p:cNvSpPr>
            <a:spLocks noGrp="1"/>
          </p:cNvSpPr>
          <p:nvPr>
            <p:ph idx="18"/>
          </p:nvPr>
        </p:nvSpPr>
        <p:spPr>
          <a:xfrm>
            <a:off x="3537013"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914084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6481762" cy="6492225"/>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66945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kicker box">
    <p:spTree>
      <p:nvGrpSpPr>
        <p:cNvPr id="1" name=""/>
        <p:cNvGrpSpPr/>
        <p:nvPr/>
      </p:nvGrpSpPr>
      <p:grpSpPr>
        <a:xfrm>
          <a:off x="0" y="0"/>
          <a:ext cx="0" cy="0"/>
          <a:chOff x="0" y="0"/>
          <a:chExt cx="0" cy="0"/>
        </a:xfrm>
      </p:grpSpPr>
      <p:sp>
        <p:nvSpPr>
          <p:cNvPr id="15" name="Text Placeholder 14"/>
          <p:cNvSpPr>
            <a:spLocks noGrp="1"/>
          </p:cNvSpPr>
          <p:nvPr>
            <p:ph type="body" sz="quarter" idx="15"/>
          </p:nvPr>
        </p:nvSpPr>
        <p:spPr>
          <a:xfrm>
            <a:off x="188120" y="7356309"/>
            <a:ext cx="6481762" cy="960107"/>
          </a:xfrm>
          <a:prstGeom prst="rect">
            <a:avLst/>
          </a:prstGeom>
          <a:solidFill>
            <a:srgbClr val="839AB3"/>
          </a:solidFill>
          <a:ln w="12700">
            <a:noFill/>
          </a:ln>
          <a:effectLst/>
        </p:spPr>
        <p:txBody>
          <a:bodyPr anchor="ctr"/>
          <a:lstStyle>
            <a:lvl1pPr marL="0" indent="0" algn="ctr">
              <a:lnSpc>
                <a:spcPct val="100000"/>
              </a:lnSpc>
              <a:spcBef>
                <a:spcPts val="0"/>
              </a:spcBef>
              <a:buNone/>
              <a:defRPr sz="675">
                <a:solidFill>
                  <a:schemeClr val="bg1"/>
                </a:solidFill>
              </a:defRPr>
            </a:lvl1pPr>
          </a:lstStyle>
          <a:p>
            <a:pPr lvl="0"/>
            <a:r>
              <a:rPr lang="en-US"/>
              <a:t>Click to edit Master text styles</a:t>
            </a:r>
          </a:p>
        </p:txBody>
      </p:sp>
      <p:sp>
        <p:nvSpPr>
          <p:cNvPr id="8" name="Content Placeholder 2">
            <a:extLst>
              <a:ext uri="{FF2B5EF4-FFF2-40B4-BE49-F238E27FC236}">
                <a16:creationId xmlns:a16="http://schemas.microsoft.com/office/drawing/2014/main" id="{785E60A5-1EA6-0447-833B-4EAE4DE7A149}"/>
              </a:ext>
            </a:extLst>
          </p:cNvPr>
          <p:cNvSpPr>
            <a:spLocks noGrp="1"/>
          </p:cNvSpPr>
          <p:nvPr>
            <p:ph idx="1"/>
          </p:nvPr>
        </p:nvSpPr>
        <p:spPr>
          <a:xfrm>
            <a:off x="196094" y="1596000"/>
            <a:ext cx="6473788" cy="5568000"/>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9741565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Footer Placeholder 4"/>
          <p:cNvSpPr>
            <a:spLocks noGrp="1"/>
          </p:cNvSpPr>
          <p:nvPr>
            <p:ph type="ftr" sz="quarter" idx="15"/>
          </p:nvPr>
        </p:nvSpPr>
        <p:spPr/>
        <p:txBody>
          <a:bodyPr/>
          <a:lstStyle>
            <a:lvl1pPr>
              <a:defRPr/>
            </a:lvl1pPr>
          </a:lstStyle>
          <a:p>
            <a:pPr>
              <a:defRPr/>
            </a:pPr>
            <a:endParaRPr lang="en-ZA"/>
          </a:p>
        </p:txBody>
      </p:sp>
      <p:sp>
        <p:nvSpPr>
          <p:cNvPr id="8" name="Content Placeholder 2">
            <a:extLst>
              <a:ext uri="{FF2B5EF4-FFF2-40B4-BE49-F238E27FC236}">
                <a16:creationId xmlns:a16="http://schemas.microsoft.com/office/drawing/2014/main" id="{CEB40DC7-0F21-A448-8DFC-8717986D7946}"/>
              </a:ext>
            </a:extLst>
          </p:cNvPr>
          <p:cNvSpPr>
            <a:spLocks noGrp="1"/>
          </p:cNvSpPr>
          <p:nvPr>
            <p:ph idx="1"/>
          </p:nvPr>
        </p:nvSpPr>
        <p:spPr>
          <a:xfrm>
            <a:off x="196094" y="1596000"/>
            <a:ext cx="6473788" cy="6385827"/>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3278168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a:extLst>
              <a:ext uri="{FF2B5EF4-FFF2-40B4-BE49-F238E27FC236}">
                <a16:creationId xmlns:a16="http://schemas.microsoft.com/office/drawing/2014/main" id="{74A60040-B9AF-6484-5497-8C061E729F5C}"/>
              </a:ext>
            </a:extLst>
          </p:cNvPr>
          <p:cNvSpPr>
            <a:spLocks noGrp="1"/>
          </p:cNvSpPr>
          <p:nvPr>
            <p:ph type="ftr" sz="quarter" idx="10"/>
          </p:nvPr>
        </p:nvSpPr>
        <p:spPr>
          <a:xfrm>
            <a:off x="188417" y="8183884"/>
            <a:ext cx="6482060" cy="287867"/>
          </a:xfrm>
        </p:spPr>
        <p:txBody>
          <a:bodyPr/>
          <a:lstStyle>
            <a:lvl1pPr>
              <a:defRPr/>
            </a:lvl1pPr>
          </a:lstStyle>
          <a:p>
            <a:pPr>
              <a:defRPr/>
            </a:pPr>
            <a:endParaRPr lang="en-ZA"/>
          </a:p>
        </p:txBody>
      </p:sp>
    </p:spTree>
    <p:extLst>
      <p:ext uri="{BB962C8B-B14F-4D97-AF65-F5344CB8AC3E}">
        <p14:creationId xmlns:p14="http://schemas.microsoft.com/office/powerpoint/2010/main" val="1216647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Tree>
    <p:extLst>
      <p:ext uri="{BB962C8B-B14F-4D97-AF65-F5344CB8AC3E}">
        <p14:creationId xmlns:p14="http://schemas.microsoft.com/office/powerpoint/2010/main" val="4816444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3_Title slide 1">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2328863" cy="9144000"/>
          </a:xfrm>
          <a:prstGeom prst="rect">
            <a:avLst/>
          </a:prstGeom>
          <a:solidFill>
            <a:srgbClr val="033B61"/>
          </a:solidFill>
          <a:ln>
            <a:noFill/>
          </a:ln>
          <a:effectLst/>
        </p:spPr>
        <p:style>
          <a:lnRef idx="1">
            <a:schemeClr val="accent2"/>
          </a:lnRef>
          <a:fillRef idx="3">
            <a:schemeClr val="accent2"/>
          </a:fillRef>
          <a:effectRef idx="2">
            <a:schemeClr val="accent2"/>
          </a:effectRef>
          <a:fontRef idx="minor">
            <a:schemeClr val="lt1"/>
          </a:fontRef>
        </p:style>
        <p:txBody>
          <a:bodyPr anchor="ctr"/>
          <a:lstStyle/>
          <a:p>
            <a:pPr algn="ctr" eaLnBrk="1" fontAlgn="auto" hangingPunct="1">
              <a:spcBef>
                <a:spcPts val="0"/>
              </a:spcBef>
              <a:spcAft>
                <a:spcPts val="0"/>
              </a:spcAft>
              <a:defRPr/>
            </a:pPr>
            <a:endParaRPr lang="en-US" sz="506">
              <a:solidFill>
                <a:srgbClr val="0C1533"/>
              </a:solidFill>
            </a:endParaRPr>
          </a:p>
        </p:txBody>
      </p:sp>
      <p:sp>
        <p:nvSpPr>
          <p:cNvPr id="6" name="Text Placeholder 3"/>
          <p:cNvSpPr txBox="1">
            <a:spLocks/>
          </p:cNvSpPr>
          <p:nvPr/>
        </p:nvSpPr>
        <p:spPr bwMode="auto">
          <a:xfrm>
            <a:off x="188417" y="8509000"/>
            <a:ext cx="2105620"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Bef>
                <a:spcPts val="563"/>
              </a:spcBef>
              <a:buFont typeface="Arial" charset="0"/>
              <a:buNone/>
            </a:pPr>
            <a:endParaRPr lang="en-ZA" altLang="en-US" sz="506">
              <a:solidFill>
                <a:prstClr val="white"/>
              </a:solidFill>
              <a:ea typeface="Arial" charset="0"/>
              <a:cs typeface="Arial" charset="0"/>
            </a:endParaRPr>
          </a:p>
        </p:txBody>
      </p:sp>
      <p:sp>
        <p:nvSpPr>
          <p:cNvPr id="7" name="Title 1"/>
          <p:cNvSpPr>
            <a:spLocks noGrp="1"/>
          </p:cNvSpPr>
          <p:nvPr>
            <p:ph type="ctrTitle"/>
          </p:nvPr>
        </p:nvSpPr>
        <p:spPr>
          <a:xfrm>
            <a:off x="345622" y="1092595"/>
            <a:ext cx="1763485" cy="1870740"/>
          </a:xfrm>
          <a:prstGeom prst="rect">
            <a:avLst/>
          </a:prstGeom>
        </p:spPr>
        <p:txBody>
          <a:bodyPr tIns="0" anchor="t"/>
          <a:lstStyle>
            <a:lvl1pPr algn="l">
              <a:defRPr sz="1125"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ZA"/>
          </a:p>
        </p:txBody>
      </p:sp>
      <p:sp>
        <p:nvSpPr>
          <p:cNvPr id="8" name="Subtitle 2"/>
          <p:cNvSpPr>
            <a:spLocks noGrp="1"/>
          </p:cNvSpPr>
          <p:nvPr>
            <p:ph type="subTitle" idx="1"/>
          </p:nvPr>
        </p:nvSpPr>
        <p:spPr>
          <a:xfrm>
            <a:off x="345622" y="4668011"/>
            <a:ext cx="1414463" cy="864096"/>
          </a:xfrm>
          <a:prstGeom prst="rect">
            <a:avLst/>
          </a:prstGeom>
        </p:spPr>
        <p:txBody>
          <a:bodyPr/>
          <a:lstStyle>
            <a:lvl1pPr marL="0" indent="0" algn="l">
              <a:buNone/>
              <a:defRPr sz="788">
                <a:solidFill>
                  <a:schemeClr val="bg1"/>
                </a:solidFill>
                <a:latin typeface="Arial" panose="020B0604020202020204" pitchFamily="34" charset="0"/>
                <a:cs typeface="Arial" panose="020B0604020202020204" pitchFamily="34" charset="0"/>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ZA"/>
          </a:p>
        </p:txBody>
      </p:sp>
      <p:sp>
        <p:nvSpPr>
          <p:cNvPr id="10" name="Text Placeholder 2"/>
          <p:cNvSpPr>
            <a:spLocks noGrp="1"/>
          </p:cNvSpPr>
          <p:nvPr>
            <p:ph type="body" idx="10"/>
          </p:nvPr>
        </p:nvSpPr>
        <p:spPr>
          <a:xfrm>
            <a:off x="345622" y="3195352"/>
            <a:ext cx="1763485" cy="1098549"/>
          </a:xfrm>
          <a:prstGeom prst="rect">
            <a:avLst/>
          </a:prstGeom>
        </p:spPr>
        <p:txBody>
          <a:bodyPr/>
          <a:lstStyle>
            <a:lvl1pPr marL="0" indent="0">
              <a:buNone/>
              <a:defRPr sz="788" b="1">
                <a:solidFill>
                  <a:schemeClr val="bg1"/>
                </a:solidFill>
                <a:latin typeface="Arial" panose="020B0604020202020204" pitchFamily="34" charset="0"/>
                <a:cs typeface="Arial" panose="020B0604020202020204" pitchFamily="34" charset="0"/>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pic>
        <p:nvPicPr>
          <p:cNvPr id="11" name="Picture 10">
            <a:extLst>
              <a:ext uri="{FF2B5EF4-FFF2-40B4-BE49-F238E27FC236}">
                <a16:creationId xmlns:a16="http://schemas.microsoft.com/office/drawing/2014/main" id="{96861EA9-6FAF-2043-A1C4-D4F6CAA5F5B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639357" y="758616"/>
            <a:ext cx="1976887" cy="4264600"/>
          </a:xfrm>
          <a:prstGeom prst="rect">
            <a:avLst/>
          </a:prstGeom>
        </p:spPr>
      </p:pic>
      <p:pic>
        <p:nvPicPr>
          <p:cNvPr id="2" name="Picture 1">
            <a:extLst>
              <a:ext uri="{FF2B5EF4-FFF2-40B4-BE49-F238E27FC236}">
                <a16:creationId xmlns:a16="http://schemas.microsoft.com/office/drawing/2014/main" id="{98B1C3FE-AC05-6E87-6D0B-48162A66C1B6}"/>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530427" y="5971688"/>
            <a:ext cx="798436" cy="3171299"/>
          </a:xfrm>
          <a:prstGeom prst="rect">
            <a:avLst/>
          </a:prstGeom>
        </p:spPr>
      </p:pic>
    </p:spTree>
    <p:extLst>
      <p:ext uri="{BB962C8B-B14F-4D97-AF65-F5344CB8AC3E}">
        <p14:creationId xmlns:p14="http://schemas.microsoft.com/office/powerpoint/2010/main" val="514280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_Title, subtitle &amp;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F45F68-E796-CD44-B580-6E15E9724371}"/>
              </a:ext>
            </a:extLst>
          </p:cNvPr>
          <p:cNvSpPr/>
          <p:nvPr/>
        </p:nvSpPr>
        <p:spPr>
          <a:xfrm>
            <a:off x="0" y="12000"/>
            <a:ext cx="6858000" cy="9144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p>
        </p:txBody>
      </p:sp>
      <p:pic>
        <p:nvPicPr>
          <p:cNvPr id="10" name="Picture 9" descr="Chart, logo, bubble chart&#10;&#10;Description automatically generated">
            <a:extLst>
              <a:ext uri="{FF2B5EF4-FFF2-40B4-BE49-F238E27FC236}">
                <a16:creationId xmlns:a16="http://schemas.microsoft.com/office/drawing/2014/main" id="{BDCD1F6C-6FFC-A44D-89D4-84F97879A6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14426" y="2006314"/>
            <a:ext cx="2229149" cy="5131373"/>
          </a:xfrm>
          <a:prstGeom prst="rect">
            <a:avLst/>
          </a:prstGeom>
        </p:spPr>
      </p:pic>
    </p:spTree>
    <p:extLst>
      <p:ext uri="{BB962C8B-B14F-4D97-AF65-F5344CB8AC3E}">
        <p14:creationId xmlns:p14="http://schemas.microsoft.com/office/powerpoint/2010/main" val="2435496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36271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3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Tree>
    <p:extLst>
      <p:ext uri="{BB962C8B-B14F-4D97-AF65-F5344CB8AC3E}">
        <p14:creationId xmlns:p14="http://schemas.microsoft.com/office/powerpoint/2010/main" val="414844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mp; content">
    <p:spTree>
      <p:nvGrpSpPr>
        <p:cNvPr id="1" name=""/>
        <p:cNvGrpSpPr/>
        <p:nvPr/>
      </p:nvGrpSpPr>
      <p:grpSpPr>
        <a:xfrm>
          <a:off x="0" y="0"/>
          <a:ext cx="0" cy="0"/>
          <a:chOff x="0" y="0"/>
          <a:chExt cx="0" cy="0"/>
        </a:xfrm>
      </p:grpSpPr>
      <p:sp>
        <p:nvSpPr>
          <p:cNvPr id="2" name="Title 5"/>
          <p:cNvSpPr txBox="1">
            <a:spLocks/>
          </p:cNvSpPr>
          <p:nvPr userDrawn="1"/>
        </p:nvSpPr>
        <p:spPr bwMode="auto">
          <a:xfrm>
            <a:off x="310500" y="1001931"/>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lIns="0" tIns="20250" rIns="0" bIns="0" anchor="t"/>
          <a:lstStyle>
            <a:lvl1pPr algn="l" rtl="0" eaLnBrk="1" fontAlgn="base" hangingPunct="1">
              <a:spcBef>
                <a:spcPct val="0"/>
              </a:spcBef>
              <a:spcAft>
                <a:spcPct val="0"/>
              </a:spcAft>
              <a:defRPr sz="2000" b="1" kern="1200">
                <a:solidFill>
                  <a:srgbClr val="033B61"/>
                </a:solidFill>
                <a:latin typeface="+mj-lt"/>
                <a:ea typeface="+mj-ea"/>
                <a:cs typeface="+mj-cs"/>
              </a:defRPr>
            </a:lvl1pPr>
            <a:lvl2pPr algn="l" rtl="0" eaLnBrk="1" fontAlgn="base" hangingPunct="1">
              <a:spcBef>
                <a:spcPct val="0"/>
              </a:spcBef>
              <a:spcAft>
                <a:spcPct val="0"/>
              </a:spcAft>
              <a:defRPr sz="2000" b="1">
                <a:solidFill>
                  <a:srgbClr val="033B61"/>
                </a:solidFill>
                <a:latin typeface="Arial" charset="0"/>
              </a:defRPr>
            </a:lvl2pPr>
            <a:lvl3pPr algn="l" rtl="0" eaLnBrk="1" fontAlgn="base" hangingPunct="1">
              <a:spcBef>
                <a:spcPct val="0"/>
              </a:spcBef>
              <a:spcAft>
                <a:spcPct val="0"/>
              </a:spcAft>
              <a:defRPr sz="2000" b="1">
                <a:solidFill>
                  <a:srgbClr val="033B61"/>
                </a:solidFill>
                <a:latin typeface="Arial" charset="0"/>
              </a:defRPr>
            </a:lvl3pPr>
            <a:lvl4pPr algn="l" rtl="0" eaLnBrk="1" fontAlgn="base" hangingPunct="1">
              <a:spcBef>
                <a:spcPct val="0"/>
              </a:spcBef>
              <a:spcAft>
                <a:spcPct val="0"/>
              </a:spcAft>
              <a:defRPr sz="2000" b="1">
                <a:solidFill>
                  <a:srgbClr val="033B61"/>
                </a:solidFill>
                <a:latin typeface="Arial" charset="0"/>
              </a:defRPr>
            </a:lvl4pPr>
            <a:lvl5pPr algn="l" rtl="0" eaLnBrk="1" fontAlgn="base" hangingPunct="1">
              <a:spcBef>
                <a:spcPct val="0"/>
              </a:spcBef>
              <a:spcAft>
                <a:spcPct val="0"/>
              </a:spcAft>
              <a:defRPr sz="2000" b="1">
                <a:solidFill>
                  <a:srgbClr val="033B61"/>
                </a:solidFill>
                <a:latin typeface="Arial" charset="0"/>
              </a:defRPr>
            </a:lvl5pPr>
            <a:lvl6pPr marL="457200" algn="l" rtl="0" eaLnBrk="1" fontAlgn="base" hangingPunct="1">
              <a:spcBef>
                <a:spcPct val="0"/>
              </a:spcBef>
              <a:spcAft>
                <a:spcPct val="0"/>
              </a:spcAft>
              <a:defRPr sz="2000" b="1">
                <a:solidFill>
                  <a:srgbClr val="033B61"/>
                </a:solidFill>
                <a:latin typeface="Arial" charset="0"/>
              </a:defRPr>
            </a:lvl6pPr>
            <a:lvl7pPr marL="914400" algn="l" rtl="0" eaLnBrk="1" fontAlgn="base" hangingPunct="1">
              <a:spcBef>
                <a:spcPct val="0"/>
              </a:spcBef>
              <a:spcAft>
                <a:spcPct val="0"/>
              </a:spcAft>
              <a:defRPr sz="2000" b="1">
                <a:solidFill>
                  <a:srgbClr val="033B61"/>
                </a:solidFill>
                <a:latin typeface="Arial" charset="0"/>
              </a:defRPr>
            </a:lvl7pPr>
            <a:lvl8pPr marL="1371600" algn="l" rtl="0" eaLnBrk="1" fontAlgn="base" hangingPunct="1">
              <a:spcBef>
                <a:spcPct val="0"/>
              </a:spcBef>
              <a:spcAft>
                <a:spcPct val="0"/>
              </a:spcAft>
              <a:defRPr sz="2000" b="1">
                <a:solidFill>
                  <a:srgbClr val="033B61"/>
                </a:solidFill>
                <a:latin typeface="Arial" charset="0"/>
              </a:defRPr>
            </a:lvl8pPr>
            <a:lvl9pPr marL="1828800" algn="l" rtl="0" eaLnBrk="1" fontAlgn="base" hangingPunct="1">
              <a:spcBef>
                <a:spcPct val="0"/>
              </a:spcBef>
              <a:spcAft>
                <a:spcPct val="0"/>
              </a:spcAft>
              <a:defRPr sz="2000" b="1">
                <a:solidFill>
                  <a:srgbClr val="033B61"/>
                </a:solidFill>
                <a:latin typeface="Arial" charset="0"/>
              </a:defRPr>
            </a:lvl9pPr>
          </a:lstStyle>
          <a:p>
            <a:pPr>
              <a:defRPr/>
            </a:pPr>
            <a:r>
              <a:rPr lang="en-US" altLang="en-US" sz="1125" dirty="0">
                <a:solidFill>
                  <a:srgbClr val="023B61"/>
                </a:solidFill>
              </a:rPr>
              <a:t>Disclaimer - Forward-looking statements</a:t>
            </a:r>
          </a:p>
        </p:txBody>
      </p:sp>
      <p:sp>
        <p:nvSpPr>
          <p:cNvPr id="5" name="Content Placeholder 1">
            <a:extLst>
              <a:ext uri="{FF2B5EF4-FFF2-40B4-BE49-F238E27FC236}">
                <a16:creationId xmlns:a16="http://schemas.microsoft.com/office/drawing/2014/main" id="{542242EA-D98C-D845-A0A6-07B7D7979E94}"/>
              </a:ext>
            </a:extLst>
          </p:cNvPr>
          <p:cNvSpPr txBox="1">
            <a:spLocks noChangeArrowheads="1"/>
          </p:cNvSpPr>
          <p:nvPr/>
        </p:nvSpPr>
        <p:spPr bwMode="auto">
          <a:xfrm>
            <a:off x="2093928" y="1562100"/>
            <a:ext cx="4453572" cy="6373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684213">
              <a:lnSpc>
                <a:spcPct val="110000"/>
              </a:lnSpc>
              <a:spcBef>
                <a:spcPts val="1200"/>
              </a:spcBef>
              <a:spcAft>
                <a:spcPts val="400"/>
              </a:spcAft>
              <a:buSzPct val="140000"/>
              <a:buChar char="•"/>
              <a:defRPr sz="1600">
                <a:solidFill>
                  <a:srgbClr val="023B61"/>
                </a:solidFill>
                <a:latin typeface="Arial" panose="020B0604020202020204" pitchFamily="34" charset="0"/>
              </a:defRPr>
            </a:lvl1pPr>
            <a:lvl2pPr marL="271463" indent="-134938" defTabSz="684213">
              <a:lnSpc>
                <a:spcPct val="110000"/>
              </a:lnSpc>
              <a:spcBef>
                <a:spcPts val="200"/>
              </a:spcBef>
              <a:spcAft>
                <a:spcPts val="200"/>
              </a:spcAft>
              <a:buClr>
                <a:schemeClr val="accent1"/>
              </a:buClr>
              <a:buFont typeface="Arial" panose="020B0604020202020204" pitchFamily="34" charset="0"/>
              <a:buChar char="●"/>
              <a:defRPr sz="1400">
                <a:solidFill>
                  <a:srgbClr val="023B61"/>
                </a:solidFill>
                <a:latin typeface="Arial" panose="020B0604020202020204" pitchFamily="34" charset="0"/>
              </a:defRPr>
            </a:lvl2pPr>
            <a:lvl3pPr marL="400050" indent="-128588" defTabSz="684213">
              <a:lnSpc>
                <a:spcPct val="110000"/>
              </a:lnSpc>
              <a:spcBef>
                <a:spcPts val="100"/>
              </a:spcBef>
              <a:spcAft>
                <a:spcPts val="200"/>
              </a:spcAft>
              <a:buSzPct val="80000"/>
              <a:buFont typeface="Arial" panose="020B0604020202020204" pitchFamily="34" charset="0"/>
              <a:buChar char="●"/>
              <a:defRPr sz="1400">
                <a:solidFill>
                  <a:srgbClr val="023B61"/>
                </a:solidFill>
                <a:latin typeface="Arial" panose="020B0604020202020204" pitchFamily="34" charset="0"/>
              </a:defRPr>
            </a:lvl3pPr>
            <a:lvl4pPr marL="536575" indent="-134938" defTabSz="684213">
              <a:lnSpc>
                <a:spcPct val="110000"/>
              </a:lnSpc>
              <a:spcBef>
                <a:spcPts val="100"/>
              </a:spcBef>
              <a:spcAft>
                <a:spcPts val="200"/>
              </a:spcAft>
              <a:buFont typeface="Arial" panose="020B0604020202020204" pitchFamily="34" charset="0"/>
              <a:buChar char="•"/>
              <a:defRPr sz="1300">
                <a:solidFill>
                  <a:srgbClr val="023B61"/>
                </a:solidFill>
                <a:latin typeface="Arial" panose="020B0604020202020204" pitchFamily="34" charset="0"/>
              </a:defRPr>
            </a:lvl4pPr>
            <a:lvl5pPr marL="673100" indent="-136525" defTabSz="684213">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5pPr>
            <a:lvl6pPr marL="11303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6pPr>
            <a:lvl7pPr marL="15875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7pPr>
            <a:lvl8pPr marL="20447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8pPr>
            <a:lvl9pPr marL="25019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9pPr>
          </a:lstStyle>
          <a:p>
            <a:pPr marL="0" marR="0" lvl="0" indent="0" algn="l" defTabSz="514350" rtl="0" eaLnBrk="0" fontAlgn="base" latinLnBrk="0" hangingPunct="0">
              <a:lnSpc>
                <a:spcPct val="110000"/>
              </a:lnSpc>
              <a:spcBef>
                <a:spcPts val="675"/>
              </a:spcBef>
              <a:spcAft>
                <a:spcPts val="225"/>
              </a:spcAft>
              <a:buClrTx/>
              <a:buSzPct val="140000"/>
              <a:buFontTx/>
              <a:buNone/>
              <a:tabLst/>
              <a:defRPr/>
            </a:pPr>
            <a:r>
              <a:rPr kumimoji="0" lang="en-US" sz="506" b="0" i="0" u="none" strike="noStrike" kern="1200" cap="none" spc="0" normalizeH="0" baseline="0" noProof="0">
                <a:ln>
                  <a:noFill/>
                </a:ln>
                <a:solidFill>
                  <a:srgbClr val="023B61"/>
                </a:solidFill>
                <a:effectLst/>
                <a:uLnTx/>
                <a:uFillTx/>
                <a:latin typeface="Arial"/>
                <a:ea typeface="+mn-ea"/>
                <a:cs typeface="+mn-cs"/>
              </a:rPr>
              <a:t>Sasol may, in this document, make certain statements that are not historical facts and relate to analyses and other information which are based on forecasts of future results and estimates of amounts not yet determinable. These statements may also relate to our future prospects, expectations, developments, and business strategies. Examples of such forward-looking statements include, but are not limited to, the capital cost of our projects and the timing of project milestones; our ability to obtain financing to meet the funding requirements of our capital investment programmed, as well as to fund our ongoing business activities and to pay dividends; statements regarding our future results of operations and financial condition, and regarding future economic performance including cost containment, cash conservation programmed and business optimization initiatives; recent and proposed accounting pronouncements and their impact on our future results of operations and financial condition; our business strategy, performance outlook, plans, objectives or goals; statements regarding future competition, volume growth and changes in market share in the industries and markets for our products; our existing or anticipated investments, acquisitions of new businesses or the disposal of existing businesses, including estimates or projection of internal rates of return and future profitability; our estimated oil, gas and coal reserves; the probable future outcome of litigation, legislative, regulatory and fiscal developments, including statements regarding our ability to comply with future laws and regulations; future fluctuations in refining margins and crude oil, natural gas and petroleum and chemical product prices; the demand, pricing and cyclicality of oil, gas and petrochemical product prices; changes in the fuel and gas pricing mechanisms in South Africa and their effects on prices, our operating results and profitability; statements regarding future fluctuations in exchange and interest rates and changes in credit ratings; total shareholder return; our current or future products and anticipated customer demand for these products; assumptions relating to macroeconomics; climate change impacts and our climate change strategies, our development of sustainability within our businesses, our energy efficiency improvement, carbon and greenhouse gas emission reduction targets, our net zero carbon emissions ambition and future low-carbon initiatives, including relating to green hydrogen and sustainable aviation fuel; our estimated carbon tax liability; cyber security; and statements of assumptions underlying such statements. Words such as “believe”, “anticipate”, “expect”, “intend", “seek”, “will”, “plan”, “could”, “may”, “endeavor”, “target”, “forecast” and “project” and similar expressions are intended to identify forward-looking statements but are not the exclusive means of identifying such statements. By their very nature, forward-looking statements involve inherent risks and uncertainties, both general and specific, and there are risks that the predictions, forecasts, projections, and other forward-looking statements will not be achieved. If one or more of these risks materialize, or should underlying assumptions prove incorrect, our actual results may differ materially from those anticipated. You should understand that a number of important factors could cause actual results to differ materially from the plans, objectives, expectations, estimates and intentions expressed in such forward-looking statements. These factors and others are discussed more fully in our most recent annual report on Form 20-F filed on 1 September 2023 and in other filings with the United States Securities and Exchange Commission. The list of factors discussed therein is not exhaustive; when relying on forward-looking statements to make investment decisions, you should carefully consider foregoing factors and other uncertainties and events, and you should not place undue reliance on forward-looking statements. Forward-looking statements apply only as of the date on which they are made, and we do not undertake any obligation to update or revise any of them, whether as a result of new information, future events or otherwise.</a:t>
            </a:r>
            <a:br>
              <a:rPr kumimoji="0" lang="en-US" sz="506" b="0" i="0" u="none" strike="noStrike" kern="1200" cap="none" spc="0" normalizeH="0" baseline="0" noProof="0">
                <a:ln>
                  <a:noFill/>
                </a:ln>
                <a:solidFill>
                  <a:srgbClr val="023B61"/>
                </a:solidFill>
                <a:effectLst/>
                <a:uLnTx/>
                <a:uFillTx/>
                <a:latin typeface="Arial"/>
                <a:ea typeface="+mn-ea"/>
                <a:cs typeface="+mn-cs"/>
              </a:rPr>
            </a:br>
            <a:br>
              <a:rPr kumimoji="0" lang="en-US" sz="506" b="0" i="0" u="none" strike="noStrike" kern="1200" cap="none" spc="0" normalizeH="0" baseline="0" noProof="0">
                <a:ln>
                  <a:noFill/>
                </a:ln>
                <a:solidFill>
                  <a:srgbClr val="023B61"/>
                </a:solidFill>
                <a:effectLst/>
                <a:uLnTx/>
                <a:uFillTx/>
                <a:latin typeface="Arial"/>
                <a:ea typeface="+mn-ea"/>
                <a:cs typeface="+mn-cs"/>
              </a:rPr>
            </a:br>
            <a:r>
              <a:rPr kumimoji="0" lang="en-ZA" sz="506" b="1" i="0" u="none" strike="noStrike" kern="1200" cap="none" spc="0" normalizeH="0" baseline="0" noProof="0">
                <a:ln>
                  <a:noFill/>
                </a:ln>
                <a:solidFill>
                  <a:srgbClr val="023B61"/>
                </a:solidFill>
                <a:effectLst/>
                <a:uLnTx/>
                <a:uFillTx/>
                <a:latin typeface="Arial"/>
                <a:ea typeface="+mn-ea"/>
                <a:cs typeface="+mn-cs"/>
              </a:rPr>
              <a:t>Comprehensive additional information is available on our website: www.sasol.com</a:t>
            </a:r>
          </a:p>
        </p:txBody>
      </p:sp>
      <p:pic>
        <p:nvPicPr>
          <p:cNvPr id="7" name="Picture Placeholder 3">
            <a:extLst>
              <a:ext uri="{FF2B5EF4-FFF2-40B4-BE49-F238E27FC236}">
                <a16:creationId xmlns:a16="http://schemas.microsoft.com/office/drawing/2014/main" id="{84369B4B-6227-B649-BABC-A4023A7743C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96369" y="1562101"/>
            <a:ext cx="1798439" cy="5029199"/>
          </a:xfrm>
          <a:prstGeom prst="rect">
            <a:avLst/>
          </a:prstGeom>
        </p:spPr>
      </p:pic>
      <p:sp>
        <p:nvSpPr>
          <p:cNvPr id="3" name="Rectangle 2">
            <a:extLst>
              <a:ext uri="{FF2B5EF4-FFF2-40B4-BE49-F238E27FC236}">
                <a16:creationId xmlns:a16="http://schemas.microsoft.com/office/drawing/2014/main" id="{CB4C92BD-E8FF-F3EE-70AF-AB6E7A265EA3}"/>
              </a:ext>
            </a:extLst>
          </p:cNvPr>
          <p:cNvSpPr/>
          <p:nvPr/>
        </p:nvSpPr>
        <p:spPr bwMode="gray">
          <a:xfrm>
            <a:off x="196369" y="6672045"/>
            <a:ext cx="1798439" cy="1451721"/>
          </a:xfrm>
          <a:prstGeom prst="rect">
            <a:avLst/>
          </a:prstGeom>
          <a:solidFill>
            <a:srgbClr val="033B61"/>
          </a:solidFill>
          <a:ln w="952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lIns="20250" tIns="20250" rIns="20250" bIns="20250" anchor="ctr"/>
          <a:lstStyle/>
          <a:p>
            <a:pPr marL="0" marR="0" lvl="0" indent="0" algn="ctr" defTabSz="514350" rtl="0" eaLnBrk="1" fontAlgn="auto" latinLnBrk="0" hangingPunct="1">
              <a:lnSpc>
                <a:spcPct val="100000"/>
              </a:lnSpc>
              <a:spcBef>
                <a:spcPts val="0"/>
              </a:spcBef>
              <a:spcAft>
                <a:spcPts val="0"/>
              </a:spcAft>
              <a:buClrTx/>
              <a:buSzTx/>
              <a:buFontTx/>
              <a:buNone/>
              <a:tabLst/>
              <a:defRPr/>
            </a:pPr>
            <a:endParaRPr kumimoji="0" lang="en-ZA" sz="1013" b="1" i="0" u="none" strike="noStrike" kern="1200" cap="none" spc="0" normalizeH="0" baseline="0" noProof="0">
              <a:ln>
                <a:noFill/>
              </a:ln>
              <a:solidFill>
                <a:srgbClr val="FFFFFF"/>
              </a:solidFill>
              <a:effectLst/>
              <a:uLnTx/>
              <a:uFillTx/>
              <a:latin typeface="Arial"/>
              <a:ea typeface="+mn-ea"/>
              <a:cs typeface="+mn-cs"/>
            </a:endParaRPr>
          </a:p>
        </p:txBody>
      </p:sp>
      <p:sp>
        <p:nvSpPr>
          <p:cNvPr id="11" name="Rectangle 10">
            <a:extLst>
              <a:ext uri="{FF2B5EF4-FFF2-40B4-BE49-F238E27FC236}">
                <a16:creationId xmlns:a16="http://schemas.microsoft.com/office/drawing/2014/main" id="{6A262037-CB1F-14F9-CA0D-F1FF66A2F1A4}"/>
              </a:ext>
            </a:extLst>
          </p:cNvPr>
          <p:cNvSpPr>
            <a:spLocks noChangeArrowheads="1"/>
          </p:cNvSpPr>
          <p:nvPr/>
        </p:nvSpPr>
        <p:spPr bwMode="auto">
          <a:xfrm>
            <a:off x="273249" y="6972300"/>
            <a:ext cx="1619845" cy="377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ZA" altLang="en-US" sz="619">
                <a:solidFill>
                  <a:schemeClr val="bg1"/>
                </a:solidFill>
              </a:rPr>
              <a:t>These statements may also relate to our future prospects, expectations, developments and business strategies</a:t>
            </a:r>
            <a:endParaRPr lang="en-US" altLang="en-US" sz="619">
              <a:solidFill>
                <a:schemeClr val="bg1"/>
              </a:solidFill>
            </a:endParaRPr>
          </a:p>
        </p:txBody>
      </p:sp>
      <p:pic>
        <p:nvPicPr>
          <p:cNvPr id="12" name="Picture 11">
            <a:extLst>
              <a:ext uri="{FF2B5EF4-FFF2-40B4-BE49-F238E27FC236}">
                <a16:creationId xmlns:a16="http://schemas.microsoft.com/office/drawing/2014/main" id="{F8E750DC-CE2A-79EF-67FF-82BE040E483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196372" y="3420000"/>
            <a:ext cx="798436" cy="3171299"/>
          </a:xfrm>
          <a:prstGeom prst="rect">
            <a:avLst/>
          </a:prstGeom>
        </p:spPr>
      </p:pic>
    </p:spTree>
    <p:extLst>
      <p:ext uri="{BB962C8B-B14F-4D97-AF65-F5344CB8AC3E}">
        <p14:creationId xmlns:p14="http://schemas.microsoft.com/office/powerpoint/2010/main" val="1591575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80B4D3-D01E-F81F-E122-76BA2501BA9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29" name="Picture Placeholder 2">
            <a:extLst>
              <a:ext uri="{FF2B5EF4-FFF2-40B4-BE49-F238E27FC236}">
                <a16:creationId xmlns:a16="http://schemas.microsoft.com/office/drawing/2014/main" id="{7AE6D2D0-4826-784C-BBCD-993B71E7BFF2}"/>
              </a:ext>
            </a:extLst>
          </p:cNvPr>
          <p:cNvSpPr>
            <a:spLocks noGrp="1"/>
          </p:cNvSpPr>
          <p:nvPr>
            <p:ph type="pic" sz="quarter" idx="10"/>
          </p:nvPr>
        </p:nvSpPr>
        <p:spPr>
          <a:xfrm>
            <a:off x="0" y="3515884"/>
            <a:ext cx="6858000" cy="5088565"/>
          </a:xfrm>
        </p:spPr>
        <p:txBody>
          <a:bodyPr/>
          <a:lstStyle>
            <a:lvl1pPr>
              <a:defRPr sz="619"/>
            </a:lvl1pPr>
          </a:lstStyle>
          <a:p>
            <a:r>
              <a:rPr lang="en-US"/>
              <a:t>Click icon to add picture</a:t>
            </a:r>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1429288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8D5C6-45FA-ED4F-04A1-D482582422AB}"/>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8" name="Picture Placeholder 2">
            <a:extLst>
              <a:ext uri="{FF2B5EF4-FFF2-40B4-BE49-F238E27FC236}">
                <a16:creationId xmlns:a16="http://schemas.microsoft.com/office/drawing/2014/main" id="{8FC962EF-6640-D84A-AB77-727A68CFFDE1}"/>
              </a:ext>
            </a:extLst>
          </p:cNvPr>
          <p:cNvSpPr>
            <a:spLocks noGrp="1"/>
          </p:cNvSpPr>
          <p:nvPr>
            <p:ph type="pic" sz="quarter" idx="12"/>
          </p:nvPr>
        </p:nvSpPr>
        <p:spPr>
          <a:xfrm>
            <a:off x="2615998" y="3515885"/>
            <a:ext cx="2036012" cy="2553023"/>
          </a:xfrm>
        </p:spPr>
        <p:txBody>
          <a:bodyPr/>
          <a:lstStyle>
            <a:lvl1pPr>
              <a:defRPr sz="619"/>
            </a:lvl1pPr>
          </a:lstStyle>
          <a:p>
            <a:r>
              <a:rPr lang="en-US"/>
              <a:t>Click icon to add picture</a:t>
            </a:r>
          </a:p>
        </p:txBody>
      </p:sp>
      <p:sp>
        <p:nvSpPr>
          <p:cNvPr id="9" name="Picture Placeholder 2">
            <a:extLst>
              <a:ext uri="{FF2B5EF4-FFF2-40B4-BE49-F238E27FC236}">
                <a16:creationId xmlns:a16="http://schemas.microsoft.com/office/drawing/2014/main" id="{CAAB4E46-C3E2-7B4E-A933-D1ACC3116C60}"/>
              </a:ext>
            </a:extLst>
          </p:cNvPr>
          <p:cNvSpPr>
            <a:spLocks noGrp="1"/>
          </p:cNvSpPr>
          <p:nvPr>
            <p:ph type="pic" sz="quarter" idx="13"/>
          </p:nvPr>
        </p:nvSpPr>
        <p:spPr>
          <a:xfrm>
            <a:off x="2615998" y="6292793"/>
            <a:ext cx="2036012" cy="2311657"/>
          </a:xfrm>
        </p:spPr>
        <p:txBody>
          <a:bodyPr/>
          <a:lstStyle>
            <a:lvl1pPr>
              <a:defRPr sz="619"/>
            </a:lvl1pPr>
          </a:lstStyle>
          <a:p>
            <a:r>
              <a:rPr lang="en-US"/>
              <a:t>Click icon to add picture</a:t>
            </a:r>
          </a:p>
        </p:txBody>
      </p:sp>
      <p:sp>
        <p:nvSpPr>
          <p:cNvPr id="10" name="Picture Placeholder 2">
            <a:extLst>
              <a:ext uri="{FF2B5EF4-FFF2-40B4-BE49-F238E27FC236}">
                <a16:creationId xmlns:a16="http://schemas.microsoft.com/office/drawing/2014/main" id="{9B237B44-BF57-E844-ABC7-12946D5F3B53}"/>
              </a:ext>
            </a:extLst>
          </p:cNvPr>
          <p:cNvSpPr>
            <a:spLocks noGrp="1"/>
          </p:cNvSpPr>
          <p:nvPr>
            <p:ph type="pic" sz="quarter" idx="14"/>
          </p:nvPr>
        </p:nvSpPr>
        <p:spPr>
          <a:xfrm>
            <a:off x="4729077" y="3515885"/>
            <a:ext cx="2128923" cy="2553023"/>
          </a:xfrm>
        </p:spPr>
        <p:txBody>
          <a:bodyPr/>
          <a:lstStyle>
            <a:lvl1pPr>
              <a:defRPr sz="619"/>
            </a:lvl1pPr>
          </a:lstStyle>
          <a:p>
            <a:r>
              <a:rPr lang="en-US"/>
              <a:t>Click icon to add picture</a:t>
            </a:r>
          </a:p>
        </p:txBody>
      </p:sp>
      <p:sp>
        <p:nvSpPr>
          <p:cNvPr id="11" name="Picture Placeholder 2">
            <a:extLst>
              <a:ext uri="{FF2B5EF4-FFF2-40B4-BE49-F238E27FC236}">
                <a16:creationId xmlns:a16="http://schemas.microsoft.com/office/drawing/2014/main" id="{8AE231C4-AEBF-F943-8A3D-93252126525E}"/>
              </a:ext>
            </a:extLst>
          </p:cNvPr>
          <p:cNvSpPr>
            <a:spLocks noGrp="1"/>
          </p:cNvSpPr>
          <p:nvPr>
            <p:ph type="pic" sz="quarter" idx="15"/>
          </p:nvPr>
        </p:nvSpPr>
        <p:spPr>
          <a:xfrm>
            <a:off x="4729077" y="6292793"/>
            <a:ext cx="2128923" cy="2311657"/>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629A7917-83A0-2940-97A1-AF556CF238CB}"/>
              </a:ext>
            </a:extLst>
          </p:cNvPr>
          <p:cNvSpPr>
            <a:spLocks noGrp="1"/>
          </p:cNvSpPr>
          <p:nvPr>
            <p:ph type="pic" sz="quarter" idx="11"/>
          </p:nvPr>
        </p:nvSpPr>
        <p:spPr>
          <a:xfrm>
            <a:off x="1" y="3515884"/>
            <a:ext cx="2537459" cy="5088565"/>
          </a:xfrm>
        </p:spPr>
        <p:txBody>
          <a:bodyPr/>
          <a:lstStyle>
            <a:lvl1pPr>
              <a:defRPr sz="619"/>
            </a:lvl1pPr>
          </a:lstStyle>
          <a:p>
            <a:r>
              <a:rPr lang="en-US"/>
              <a:t>Click icon to add picture</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2773055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9" name="Text Placeholder 28">
            <a:extLst>
              <a:ext uri="{FF2B5EF4-FFF2-40B4-BE49-F238E27FC236}">
                <a16:creationId xmlns:a16="http://schemas.microsoft.com/office/drawing/2014/main" id="{9A253C45-DD54-7811-B96F-F53C05B485DE}"/>
              </a:ext>
            </a:extLst>
          </p:cNvPr>
          <p:cNvSpPr>
            <a:spLocks noGrp="1"/>
          </p:cNvSpPr>
          <p:nvPr>
            <p:ph type="body" sz="quarter" idx="11" hasCustomPrompt="1"/>
          </p:nvPr>
        </p:nvSpPr>
        <p:spPr>
          <a:xfrm>
            <a:off x="440234" y="2022687"/>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1" name="Text Placeholder 30">
            <a:extLst>
              <a:ext uri="{FF2B5EF4-FFF2-40B4-BE49-F238E27FC236}">
                <a16:creationId xmlns:a16="http://schemas.microsoft.com/office/drawing/2014/main" id="{6439EA01-16AB-F7BC-9E31-C2D574820E1D}"/>
              </a:ext>
            </a:extLst>
          </p:cNvPr>
          <p:cNvSpPr>
            <a:spLocks noGrp="1"/>
          </p:cNvSpPr>
          <p:nvPr>
            <p:ph type="body" sz="quarter" idx="12" hasCustomPrompt="1"/>
          </p:nvPr>
        </p:nvSpPr>
        <p:spPr>
          <a:xfrm>
            <a:off x="292894" y="2022687"/>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33" name="Text Placeholder 32">
            <a:extLst>
              <a:ext uri="{FF2B5EF4-FFF2-40B4-BE49-F238E27FC236}">
                <a16:creationId xmlns:a16="http://schemas.microsoft.com/office/drawing/2014/main" id="{C2AFA3B1-70C3-5AF6-B426-681D875978C5}"/>
              </a:ext>
            </a:extLst>
          </p:cNvPr>
          <p:cNvSpPr>
            <a:spLocks noGrp="1"/>
          </p:cNvSpPr>
          <p:nvPr>
            <p:ph type="body" sz="quarter" idx="13" hasCustomPrompt="1"/>
          </p:nvPr>
        </p:nvSpPr>
        <p:spPr>
          <a:xfrm>
            <a:off x="5633740" y="2022689"/>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44" name="Text Placeholder 43">
            <a:extLst>
              <a:ext uri="{FF2B5EF4-FFF2-40B4-BE49-F238E27FC236}">
                <a16:creationId xmlns:a16="http://schemas.microsoft.com/office/drawing/2014/main" id="{C519EB9F-86A4-449B-8A24-D7BD774C85FE}"/>
              </a:ext>
            </a:extLst>
          </p:cNvPr>
          <p:cNvSpPr>
            <a:spLocks noGrp="1"/>
          </p:cNvSpPr>
          <p:nvPr>
            <p:ph type="body" sz="quarter" idx="14" hasCustomPrompt="1"/>
          </p:nvPr>
        </p:nvSpPr>
        <p:spPr>
          <a:xfrm>
            <a:off x="292894" y="439845"/>
            <a:ext cx="5600700" cy="958849"/>
          </a:xfrm>
        </p:spPr>
        <p:txBody>
          <a:bodyPr/>
          <a:lstStyle>
            <a:lvl1pPr marL="0" indent="0">
              <a:buNone/>
              <a:defRPr sz="1238" b="1"/>
            </a:lvl1pPr>
          </a:lstStyle>
          <a:p>
            <a:pPr lvl="0"/>
            <a:r>
              <a:rPr lang="en-US"/>
              <a:t>Agenda</a:t>
            </a:r>
          </a:p>
        </p:txBody>
      </p:sp>
      <p:sp>
        <p:nvSpPr>
          <p:cNvPr id="2" name="Text Placeholder 28">
            <a:extLst>
              <a:ext uri="{FF2B5EF4-FFF2-40B4-BE49-F238E27FC236}">
                <a16:creationId xmlns:a16="http://schemas.microsoft.com/office/drawing/2014/main" id="{9719F6DF-2F55-5411-C79C-44ED5DB274A6}"/>
              </a:ext>
            </a:extLst>
          </p:cNvPr>
          <p:cNvSpPr>
            <a:spLocks noGrp="1"/>
          </p:cNvSpPr>
          <p:nvPr>
            <p:ph type="body" sz="quarter" idx="15" hasCustomPrompt="1"/>
          </p:nvPr>
        </p:nvSpPr>
        <p:spPr>
          <a:xfrm>
            <a:off x="440234" y="3008208"/>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 name="Text Placeholder 30">
            <a:extLst>
              <a:ext uri="{FF2B5EF4-FFF2-40B4-BE49-F238E27FC236}">
                <a16:creationId xmlns:a16="http://schemas.microsoft.com/office/drawing/2014/main" id="{EF48588E-7AD1-EA3C-07B7-4F8156846502}"/>
              </a:ext>
            </a:extLst>
          </p:cNvPr>
          <p:cNvSpPr>
            <a:spLocks noGrp="1"/>
          </p:cNvSpPr>
          <p:nvPr>
            <p:ph type="body" sz="quarter" idx="16" hasCustomPrompt="1"/>
          </p:nvPr>
        </p:nvSpPr>
        <p:spPr>
          <a:xfrm>
            <a:off x="292894" y="3008208"/>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4" name="Text Placeholder 32">
            <a:extLst>
              <a:ext uri="{FF2B5EF4-FFF2-40B4-BE49-F238E27FC236}">
                <a16:creationId xmlns:a16="http://schemas.microsoft.com/office/drawing/2014/main" id="{5F429F10-EEEF-BA1E-96E5-5E80415CBC0D}"/>
              </a:ext>
            </a:extLst>
          </p:cNvPr>
          <p:cNvSpPr>
            <a:spLocks noGrp="1"/>
          </p:cNvSpPr>
          <p:nvPr>
            <p:ph type="body" sz="quarter" idx="17" hasCustomPrompt="1"/>
          </p:nvPr>
        </p:nvSpPr>
        <p:spPr>
          <a:xfrm>
            <a:off x="5633740" y="3008210"/>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5" name="Text Placeholder 28">
            <a:extLst>
              <a:ext uri="{FF2B5EF4-FFF2-40B4-BE49-F238E27FC236}">
                <a16:creationId xmlns:a16="http://schemas.microsoft.com/office/drawing/2014/main" id="{AC62CB16-D55F-9865-550F-AEBF502AC57E}"/>
              </a:ext>
            </a:extLst>
          </p:cNvPr>
          <p:cNvSpPr>
            <a:spLocks noGrp="1"/>
          </p:cNvSpPr>
          <p:nvPr>
            <p:ph type="body" sz="quarter" idx="18" hasCustomPrompt="1"/>
          </p:nvPr>
        </p:nvSpPr>
        <p:spPr>
          <a:xfrm>
            <a:off x="440234" y="3993729"/>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6" name="Text Placeholder 30">
            <a:extLst>
              <a:ext uri="{FF2B5EF4-FFF2-40B4-BE49-F238E27FC236}">
                <a16:creationId xmlns:a16="http://schemas.microsoft.com/office/drawing/2014/main" id="{0316E761-6F12-7184-6558-570DB43C9607}"/>
              </a:ext>
            </a:extLst>
          </p:cNvPr>
          <p:cNvSpPr>
            <a:spLocks noGrp="1"/>
          </p:cNvSpPr>
          <p:nvPr>
            <p:ph type="body" sz="quarter" idx="19" hasCustomPrompt="1"/>
          </p:nvPr>
        </p:nvSpPr>
        <p:spPr>
          <a:xfrm>
            <a:off x="292894" y="3993729"/>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8" name="Text Placeholder 32">
            <a:extLst>
              <a:ext uri="{FF2B5EF4-FFF2-40B4-BE49-F238E27FC236}">
                <a16:creationId xmlns:a16="http://schemas.microsoft.com/office/drawing/2014/main" id="{4FB108EB-0A8D-5189-686A-ECB82AA19B94}"/>
              </a:ext>
            </a:extLst>
          </p:cNvPr>
          <p:cNvSpPr>
            <a:spLocks noGrp="1"/>
          </p:cNvSpPr>
          <p:nvPr>
            <p:ph type="body" sz="quarter" idx="20" hasCustomPrompt="1"/>
          </p:nvPr>
        </p:nvSpPr>
        <p:spPr>
          <a:xfrm>
            <a:off x="5633740" y="3993731"/>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Tree>
    <p:extLst>
      <p:ext uri="{BB962C8B-B14F-4D97-AF65-F5344CB8AC3E}">
        <p14:creationId xmlns:p14="http://schemas.microsoft.com/office/powerpoint/2010/main" val="159807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slide option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26182A-4B91-844E-B975-CDB67C9EEA71}"/>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Picture Placeholder 2">
            <a:extLst>
              <a:ext uri="{FF2B5EF4-FFF2-40B4-BE49-F238E27FC236}">
                <a16:creationId xmlns:a16="http://schemas.microsoft.com/office/drawing/2014/main" id="{1C691021-C3B5-FE48-A75E-4D82588D59CA}"/>
              </a:ext>
            </a:extLst>
          </p:cNvPr>
          <p:cNvSpPr>
            <a:spLocks noGrp="1"/>
          </p:cNvSpPr>
          <p:nvPr>
            <p:ph type="pic" sz="quarter" idx="10"/>
          </p:nvPr>
        </p:nvSpPr>
        <p:spPr>
          <a:xfrm>
            <a:off x="2342389" y="7046733"/>
            <a:ext cx="1121133" cy="1557715"/>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EF6EAF38-09F2-5E45-9605-896903160B32}"/>
              </a:ext>
            </a:extLst>
          </p:cNvPr>
          <p:cNvSpPr>
            <a:spLocks noGrp="1"/>
          </p:cNvSpPr>
          <p:nvPr>
            <p:ph type="pic" sz="quarter" idx="11"/>
          </p:nvPr>
        </p:nvSpPr>
        <p:spPr>
          <a:xfrm>
            <a:off x="812206" y="7037168"/>
            <a:ext cx="1482155" cy="1581456"/>
          </a:xfrm>
        </p:spPr>
        <p:txBody>
          <a:bodyPr/>
          <a:lstStyle>
            <a:lvl1pPr>
              <a:defRPr sz="619"/>
            </a:lvl1pPr>
          </a:lstStyle>
          <a:p>
            <a:r>
              <a:rPr lang="en-US"/>
              <a:t>Click icon to add picture</a:t>
            </a:r>
          </a:p>
        </p:txBody>
      </p:sp>
      <p:sp>
        <p:nvSpPr>
          <p:cNvPr id="13" name="Picture Placeholder 2">
            <a:extLst>
              <a:ext uri="{FF2B5EF4-FFF2-40B4-BE49-F238E27FC236}">
                <a16:creationId xmlns:a16="http://schemas.microsoft.com/office/drawing/2014/main" id="{198AE5FF-D437-0245-B862-F7AD77299D5A}"/>
              </a:ext>
            </a:extLst>
          </p:cNvPr>
          <p:cNvSpPr>
            <a:spLocks noGrp="1"/>
          </p:cNvSpPr>
          <p:nvPr>
            <p:ph type="pic" sz="quarter" idx="12"/>
          </p:nvPr>
        </p:nvSpPr>
        <p:spPr>
          <a:xfrm>
            <a:off x="-37" y="6197952"/>
            <a:ext cx="764214" cy="2420672"/>
          </a:xfrm>
        </p:spPr>
        <p:txBody>
          <a:bodyPr/>
          <a:lstStyle>
            <a:lvl1pPr>
              <a:defRPr sz="619"/>
            </a:lvl1pPr>
          </a:lstStyle>
          <a:p>
            <a:r>
              <a:rPr lang="en-US"/>
              <a:t>Click icon to add picture</a:t>
            </a:r>
          </a:p>
        </p:txBody>
      </p:sp>
      <p:sp>
        <p:nvSpPr>
          <p:cNvPr id="15" name="Picture Placeholder 2">
            <a:extLst>
              <a:ext uri="{FF2B5EF4-FFF2-40B4-BE49-F238E27FC236}">
                <a16:creationId xmlns:a16="http://schemas.microsoft.com/office/drawing/2014/main" id="{BFACE206-9FCC-DD43-BD9A-83B43548CE9A}"/>
              </a:ext>
            </a:extLst>
          </p:cNvPr>
          <p:cNvSpPr>
            <a:spLocks noGrp="1"/>
          </p:cNvSpPr>
          <p:nvPr>
            <p:ph type="pic" sz="quarter" idx="13"/>
          </p:nvPr>
        </p:nvSpPr>
        <p:spPr>
          <a:xfrm>
            <a:off x="812206" y="4929278"/>
            <a:ext cx="1136096" cy="1997461"/>
          </a:xfrm>
        </p:spPr>
        <p:txBody>
          <a:bodyPr/>
          <a:lstStyle>
            <a:lvl1pPr>
              <a:defRPr sz="619"/>
            </a:lvl1pPr>
          </a:lstStyle>
          <a:p>
            <a:r>
              <a:rPr lang="en-US"/>
              <a:t>Click icon to add picture</a:t>
            </a:r>
          </a:p>
        </p:txBody>
      </p:sp>
      <p:sp>
        <p:nvSpPr>
          <p:cNvPr id="16" name="Picture Placeholder 2">
            <a:extLst>
              <a:ext uri="{FF2B5EF4-FFF2-40B4-BE49-F238E27FC236}">
                <a16:creationId xmlns:a16="http://schemas.microsoft.com/office/drawing/2014/main" id="{E19C0D9A-6B0B-FC4C-B6FE-158CA9D93A85}"/>
              </a:ext>
            </a:extLst>
          </p:cNvPr>
          <p:cNvSpPr>
            <a:spLocks noGrp="1"/>
          </p:cNvSpPr>
          <p:nvPr>
            <p:ph type="pic" sz="quarter" idx="14"/>
          </p:nvPr>
        </p:nvSpPr>
        <p:spPr>
          <a:xfrm>
            <a:off x="1996330" y="4922504"/>
            <a:ext cx="1467191" cy="1997461"/>
          </a:xfrm>
        </p:spPr>
        <p:txBody>
          <a:bodyPr/>
          <a:lstStyle>
            <a:lvl1pPr>
              <a:defRPr sz="619"/>
            </a:lvl1pPr>
          </a:lstStyle>
          <a:p>
            <a:r>
              <a:rPr lang="en-US"/>
              <a:t>Click icon to add picture</a:t>
            </a:r>
          </a:p>
        </p:txBody>
      </p:sp>
      <p:sp>
        <p:nvSpPr>
          <p:cNvPr id="17" name="Picture Placeholder 2">
            <a:extLst>
              <a:ext uri="{FF2B5EF4-FFF2-40B4-BE49-F238E27FC236}">
                <a16:creationId xmlns:a16="http://schemas.microsoft.com/office/drawing/2014/main" id="{A4A9DDE0-6907-D442-87C3-ED59200C542B}"/>
              </a:ext>
            </a:extLst>
          </p:cNvPr>
          <p:cNvSpPr>
            <a:spLocks noGrp="1"/>
          </p:cNvSpPr>
          <p:nvPr>
            <p:ph type="pic" sz="quarter" idx="15"/>
          </p:nvPr>
        </p:nvSpPr>
        <p:spPr>
          <a:xfrm>
            <a:off x="2268561" y="2426179"/>
            <a:ext cx="1194960" cy="2382883"/>
          </a:xfrm>
        </p:spPr>
        <p:txBody>
          <a:bodyPr/>
          <a:lstStyle>
            <a:lvl1pPr>
              <a:defRPr sz="619"/>
            </a:lvl1pPr>
          </a:lstStyle>
          <a:p>
            <a:r>
              <a:rPr lang="en-US"/>
              <a:t>Click icon to add picture</a:t>
            </a:r>
          </a:p>
        </p:txBody>
      </p:sp>
      <p:sp>
        <p:nvSpPr>
          <p:cNvPr id="18" name="Picture Placeholder 2">
            <a:extLst>
              <a:ext uri="{FF2B5EF4-FFF2-40B4-BE49-F238E27FC236}">
                <a16:creationId xmlns:a16="http://schemas.microsoft.com/office/drawing/2014/main" id="{5EFA8DF7-F40C-F945-8B54-C9928A3591D0}"/>
              </a:ext>
            </a:extLst>
          </p:cNvPr>
          <p:cNvSpPr>
            <a:spLocks noGrp="1"/>
          </p:cNvSpPr>
          <p:nvPr>
            <p:ph type="pic" sz="quarter" idx="16"/>
          </p:nvPr>
        </p:nvSpPr>
        <p:spPr>
          <a:xfrm>
            <a:off x="819801" y="2422419"/>
            <a:ext cx="1400731" cy="2382883"/>
          </a:xfrm>
        </p:spPr>
        <p:txBody>
          <a:bodyPr/>
          <a:lstStyle>
            <a:lvl1pPr>
              <a:defRPr sz="619"/>
            </a:lvl1pPr>
          </a:lstStyle>
          <a:p>
            <a:r>
              <a:rPr lang="en-US"/>
              <a:t>Click icon to add picture</a:t>
            </a:r>
          </a:p>
        </p:txBody>
      </p:sp>
      <p:sp>
        <p:nvSpPr>
          <p:cNvPr id="19" name="Picture Placeholder 2">
            <a:extLst>
              <a:ext uri="{FF2B5EF4-FFF2-40B4-BE49-F238E27FC236}">
                <a16:creationId xmlns:a16="http://schemas.microsoft.com/office/drawing/2014/main" id="{16883076-8060-0A43-9A94-2B217F188C5B}"/>
              </a:ext>
            </a:extLst>
          </p:cNvPr>
          <p:cNvSpPr>
            <a:spLocks noGrp="1"/>
          </p:cNvSpPr>
          <p:nvPr>
            <p:ph type="pic" sz="quarter" idx="17"/>
          </p:nvPr>
        </p:nvSpPr>
        <p:spPr>
          <a:xfrm>
            <a:off x="-4898" y="2416747"/>
            <a:ext cx="776671" cy="2382883"/>
          </a:xfrm>
        </p:spPr>
        <p:txBody>
          <a:bodyPr/>
          <a:lstStyle>
            <a:lvl1pPr>
              <a:defRPr sz="619"/>
            </a:lvl1pPr>
          </a:lstStyle>
          <a:p>
            <a:r>
              <a:rPr lang="en-US"/>
              <a:t>Click icon to add picture</a:t>
            </a:r>
          </a:p>
        </p:txBody>
      </p:sp>
      <p:sp>
        <p:nvSpPr>
          <p:cNvPr id="20" name="Picture Placeholder 2">
            <a:extLst>
              <a:ext uri="{FF2B5EF4-FFF2-40B4-BE49-F238E27FC236}">
                <a16:creationId xmlns:a16="http://schemas.microsoft.com/office/drawing/2014/main" id="{587A30C8-5E5C-1D4B-8E42-133420659E02}"/>
              </a:ext>
            </a:extLst>
          </p:cNvPr>
          <p:cNvSpPr>
            <a:spLocks noGrp="1"/>
          </p:cNvSpPr>
          <p:nvPr>
            <p:ph type="pic" sz="quarter" idx="18"/>
          </p:nvPr>
        </p:nvSpPr>
        <p:spPr>
          <a:xfrm>
            <a:off x="-6266" y="4890197"/>
            <a:ext cx="776671" cy="1205803"/>
          </a:xfrm>
        </p:spPr>
        <p:txBody>
          <a:bodyPr/>
          <a:lstStyle>
            <a:lvl1pPr>
              <a:defRPr sz="619"/>
            </a:lvl1pPr>
          </a:lstStyle>
          <a:p>
            <a:r>
              <a:rPr lang="en-US"/>
              <a:t>Click icon to add picture</a:t>
            </a:r>
          </a:p>
        </p:txBody>
      </p:sp>
      <p:pic>
        <p:nvPicPr>
          <p:cNvPr id="2" name="Picture 1">
            <a:extLst>
              <a:ext uri="{FF2B5EF4-FFF2-40B4-BE49-F238E27FC236}">
                <a16:creationId xmlns:a16="http://schemas.microsoft.com/office/drawing/2014/main" id="{781F66A8-F553-0AF8-C2F5-2FAB7FAA337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1073652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1_Title slide option 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023B6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Rectangle 10">
            <a:extLst>
              <a:ext uri="{FF2B5EF4-FFF2-40B4-BE49-F238E27FC236}">
                <a16:creationId xmlns:a16="http://schemas.microsoft.com/office/drawing/2014/main" id="{F6E9E9AB-9BE9-F64E-9D97-579EFA9FB0D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2" name="Rectangle 6">
            <a:extLst>
              <a:ext uri="{FF2B5EF4-FFF2-40B4-BE49-F238E27FC236}">
                <a16:creationId xmlns:a16="http://schemas.microsoft.com/office/drawing/2014/main" id="{354BA4B4-3A89-B74C-AC85-048BAFC1C796}"/>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3" name="Rectangle 12">
            <a:extLst>
              <a:ext uri="{FF2B5EF4-FFF2-40B4-BE49-F238E27FC236}">
                <a16:creationId xmlns:a16="http://schemas.microsoft.com/office/drawing/2014/main" id="{89CA7DA9-1D60-ED4F-A394-2FA8452A9125}"/>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4F98C844-11AF-533C-A689-2F9845107C1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40740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7.xml"/><Relationship Id="rId13" Type="http://schemas.openxmlformats.org/officeDocument/2006/relationships/tags" Target="../tags/tag12.xml"/><Relationship Id="rId18" Type="http://schemas.openxmlformats.org/officeDocument/2006/relationships/tags" Target="../tags/tag17.xml"/><Relationship Id="rId3" Type="http://schemas.openxmlformats.org/officeDocument/2006/relationships/tags" Target="../tags/tag2.xml"/><Relationship Id="rId21" Type="http://schemas.openxmlformats.org/officeDocument/2006/relationships/image" Target="../media/image1.emf"/><Relationship Id="rId7" Type="http://schemas.openxmlformats.org/officeDocument/2006/relationships/tags" Target="../tags/tag6.xml"/><Relationship Id="rId12" Type="http://schemas.openxmlformats.org/officeDocument/2006/relationships/tags" Target="../tags/tag11.xml"/><Relationship Id="rId17" Type="http://schemas.openxmlformats.org/officeDocument/2006/relationships/tags" Target="../tags/tag16.xml"/><Relationship Id="rId2" Type="http://schemas.openxmlformats.org/officeDocument/2006/relationships/theme" Target="../theme/theme1.xml"/><Relationship Id="rId16" Type="http://schemas.openxmlformats.org/officeDocument/2006/relationships/tags" Target="../tags/tag15.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tags" Target="../tags/tag5.xml"/><Relationship Id="rId11" Type="http://schemas.openxmlformats.org/officeDocument/2006/relationships/tags" Target="../tags/tag10.xml"/><Relationship Id="rId5" Type="http://schemas.openxmlformats.org/officeDocument/2006/relationships/tags" Target="../tags/tag4.xml"/><Relationship Id="rId15" Type="http://schemas.openxmlformats.org/officeDocument/2006/relationships/tags" Target="../tags/tag14.xml"/><Relationship Id="rId10" Type="http://schemas.openxmlformats.org/officeDocument/2006/relationships/tags" Target="../tags/tag9.xml"/><Relationship Id="rId19" Type="http://schemas.openxmlformats.org/officeDocument/2006/relationships/tags" Target="../tags/tag18.xml"/><Relationship Id="rId4" Type="http://schemas.openxmlformats.org/officeDocument/2006/relationships/tags" Target="../tags/tag3.xml"/><Relationship Id="rId9" Type="http://schemas.openxmlformats.org/officeDocument/2006/relationships/tags" Target="../tags/tag8.xml"/><Relationship Id="rId14" Type="http://schemas.openxmlformats.org/officeDocument/2006/relationships/tags" Target="../tags/tag13.xml"/><Relationship Id="rId22"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26" Type="http://schemas.openxmlformats.org/officeDocument/2006/relationships/image" Target="../media/image2.png"/><Relationship Id="rId3" Type="http://schemas.openxmlformats.org/officeDocument/2006/relationships/slideLayout" Target="../slideLayouts/slideLayout4.xml"/><Relationship Id="rId21" Type="http://schemas.openxmlformats.org/officeDocument/2006/relationships/slideLayout" Target="../slideLayouts/slideLayout22.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5" Type="http://schemas.openxmlformats.org/officeDocument/2006/relationships/image" Target="../media/image4.emf"/><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slideLayout" Target="../slideLayouts/slideLayout21.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24" Type="http://schemas.openxmlformats.org/officeDocument/2006/relationships/oleObject" Target="../embeddings/oleObject3.bin"/><Relationship Id="rId5" Type="http://schemas.openxmlformats.org/officeDocument/2006/relationships/slideLayout" Target="../slideLayouts/slideLayout6.xml"/><Relationship Id="rId15" Type="http://schemas.openxmlformats.org/officeDocument/2006/relationships/slideLayout" Target="../slideLayouts/slideLayout16.xml"/><Relationship Id="rId23" Type="http://schemas.openxmlformats.org/officeDocument/2006/relationships/tags" Target="../tags/tag21.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 Id="rId22" Type="http://schemas.openxmlformats.org/officeDocument/2006/relationships/theme" Target="../theme/theme2.xml"/><Relationship Id="rId27"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C03D521-67DB-70EE-B6FC-CF814DBE3FA0}"/>
              </a:ext>
            </a:extLst>
          </p:cNvPr>
          <p:cNvSpPr txBox="1"/>
          <p:nvPr userDrawn="1"/>
        </p:nvSpPr>
        <p:spPr>
          <a:xfrm>
            <a:off x="230912" y="169183"/>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Managing Catalogs in Coupa Supplier Portal</a:t>
            </a:r>
          </a:p>
        </p:txBody>
      </p:sp>
      <p:graphicFrame>
        <p:nvGraphicFramePr>
          <p:cNvPr id="2" name="Object 1" hidden="1"/>
          <p:cNvGraphicFramePr>
            <a:graphicFrameLocks/>
          </p:cNvGraphicFramePr>
          <p:nvPr>
            <p:custDataLst>
              <p:tags r:id="rId4"/>
            </p:custDataLst>
            <p:extLst>
              <p:ext uri="{D42A27DB-BD31-4B8C-83A1-F6EECF244321}">
                <p14:modId xmlns:p14="http://schemas.microsoft.com/office/powerpoint/2010/main" val="890218351"/>
              </p:ext>
            </p:extLst>
          </p:nvPr>
        </p:nvGraphicFramePr>
        <p:xfrm>
          <a:off x="2" y="0"/>
          <a:ext cx="121488" cy="215966"/>
        </p:xfrm>
        <a:graphic>
          <a:graphicData uri="http://schemas.openxmlformats.org/presentationml/2006/ole">
            <mc:AlternateContent xmlns:mc="http://schemas.openxmlformats.org/markup-compatibility/2006">
              <mc:Choice xmlns:v="urn:schemas-microsoft-com:vml" Requires="v">
                <p:oleObj name="think-cell Slide" r:id="rId20" imgW="360" imgH="360" progId="TCLayout.ActiveDocument.1">
                  <p:embed/>
                </p:oleObj>
              </mc:Choice>
              <mc:Fallback>
                <p:oleObj name="think-cell Slide" r:id="rId20" imgW="360" imgH="360" progId="TCLayout.ActiveDocument.1">
                  <p:embed/>
                  <p:pic>
                    <p:nvPicPr>
                      <p:cNvPr id="2" name="Object 1" hidden="1"/>
                      <p:cNvPicPr>
                        <a:picLocks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 y="0"/>
                        <a:ext cx="121488" cy="2159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McK 1. On-page tracker" hidden="1"/>
          <p:cNvSpPr>
            <a:spLocks noChangeArrowheads="1"/>
          </p:cNvSpPr>
          <p:nvPr/>
        </p:nvSpPr>
        <p:spPr bwMode="gray">
          <a:xfrm>
            <a:off x="208938" y="36717"/>
            <a:ext cx="50815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831">
                <a:solidFill>
                  <a:srgbClr val="808080"/>
                </a:solidFill>
              </a:rPr>
              <a:t>TRACKER</a:t>
            </a:r>
          </a:p>
        </p:txBody>
      </p:sp>
      <p:sp>
        <p:nvSpPr>
          <p:cNvPr id="11" name="McK 3. Unit of measure" hidden="1"/>
          <p:cNvSpPr txBox="1">
            <a:spLocks noChangeArrowheads="1"/>
          </p:cNvSpPr>
          <p:nvPr/>
        </p:nvSpPr>
        <p:spPr bwMode="gray">
          <a:xfrm>
            <a:off x="208939" y="1420176"/>
            <a:ext cx="329779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831">
                <a:solidFill>
                  <a:srgbClr val="808080"/>
                </a:solidFill>
                <a:latin typeface="Arial"/>
              </a:rPr>
              <a:t>Unit of measure</a:t>
            </a:r>
          </a:p>
        </p:txBody>
      </p:sp>
      <p:grpSp>
        <p:nvGrpSpPr>
          <p:cNvPr id="3" name="McK Slide Elements" hidden="1"/>
          <p:cNvGrpSpPr/>
          <p:nvPr/>
        </p:nvGrpSpPr>
        <p:grpSpPr>
          <a:xfrm>
            <a:off x="208937" y="8122643"/>
            <a:ext cx="6478980" cy="361795"/>
            <a:chOff x="278583" y="6091979"/>
            <a:chExt cx="8638640" cy="271346"/>
          </a:xfrm>
        </p:grpSpPr>
        <p:sp>
          <p:nvSpPr>
            <p:cNvPr id="13" name="McK 4. Footnote"/>
            <p:cNvSpPr txBox="1">
              <a:spLocks noChangeArrowheads="1"/>
            </p:cNvSpPr>
            <p:nvPr/>
          </p:nvSpPr>
          <p:spPr bwMode="gray">
            <a:xfrm>
              <a:off x="278583" y="6091979"/>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554">
                  <a:solidFill>
                    <a:srgbClr val="000000"/>
                  </a:solidFill>
                  <a:latin typeface="Arial"/>
                </a:rPr>
                <a:t>1 Footnote</a:t>
              </a:r>
            </a:p>
          </p:txBody>
        </p:sp>
        <p:sp>
          <p:nvSpPr>
            <p:cNvPr id="14" name="McK 5. Source"/>
            <p:cNvSpPr>
              <a:spLocks noChangeArrowheads="1"/>
            </p:cNvSpPr>
            <p:nvPr/>
          </p:nvSpPr>
          <p:spPr bwMode="gray">
            <a:xfrm>
              <a:off x="278583" y="6299365"/>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265151" indent="-265151" defTabSz="513740" fontAlgn="base">
                <a:spcBef>
                  <a:spcPct val="0"/>
                </a:spcBef>
                <a:spcAft>
                  <a:spcPct val="0"/>
                </a:spcAft>
              </a:pPr>
              <a:r>
                <a:rPr lang="en-US" sz="554">
                  <a:solidFill>
                    <a:srgbClr val="000000"/>
                  </a:solidFill>
                </a:rPr>
                <a:t>Source: Source</a:t>
              </a:r>
            </a:p>
          </p:txBody>
        </p:sp>
      </p:grpSp>
      <p:grpSp>
        <p:nvGrpSpPr>
          <p:cNvPr id="15" name="ACET" hidden="1"/>
          <p:cNvGrpSpPr>
            <a:grpSpLocks/>
          </p:cNvGrpSpPr>
          <p:nvPr/>
        </p:nvGrpSpPr>
        <p:grpSpPr bwMode="gray">
          <a:xfrm>
            <a:off x="1111618" y="3426338"/>
            <a:ext cx="3263169" cy="274275"/>
            <a:chOff x="915" y="903"/>
            <a:chExt cx="2686" cy="127"/>
          </a:xfrm>
        </p:grpSpPr>
        <p:cxnSp>
          <p:nvCxnSpPr>
            <p:cNvPr id="16" name="AutoShape 249"/>
            <p:cNvCxnSpPr>
              <a:cxnSpLocks noChangeShapeType="1"/>
              <a:stCxn id="17" idx="4"/>
              <a:endCxn id="17" idx="6"/>
            </p:cNvCxnSpPr>
            <p:nvPr/>
          </p:nvCxnSpPr>
          <p:spPr bwMode="gray">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gray">
            <a:xfrm>
              <a:off x="915" y="903"/>
              <a:ext cx="2686" cy="127"/>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831" b="1">
                  <a:solidFill>
                    <a:srgbClr val="000000"/>
                  </a:solidFill>
                </a:rPr>
                <a:t>Title</a:t>
              </a:r>
            </a:p>
            <a:p>
              <a:pPr fontAlgn="base">
                <a:spcBef>
                  <a:spcPct val="0"/>
                </a:spcBef>
                <a:spcAft>
                  <a:spcPct val="0"/>
                </a:spcAft>
              </a:pPr>
              <a:r>
                <a:rPr lang="en-US" sz="831">
                  <a:solidFill>
                    <a:srgbClr val="808080"/>
                  </a:solidFill>
                </a:rPr>
                <a:t>Unit of measure</a:t>
              </a:r>
            </a:p>
          </p:txBody>
        </p:sp>
      </p:grpSp>
      <p:grpSp>
        <p:nvGrpSpPr>
          <p:cNvPr id="23" name="LegendBoxes" hidden="1"/>
          <p:cNvGrpSpPr>
            <a:grpSpLocks/>
          </p:cNvGrpSpPr>
          <p:nvPr/>
        </p:nvGrpSpPr>
        <p:grpSpPr bwMode="gray">
          <a:xfrm>
            <a:off x="6113747" y="1459251"/>
            <a:ext cx="469107" cy="1312335"/>
            <a:chOff x="4936" y="176"/>
            <a:chExt cx="394" cy="620"/>
          </a:xfrm>
        </p:grpSpPr>
        <p:sp>
          <p:nvSpPr>
            <p:cNvPr id="24" name="Legend1"/>
            <p:cNvSpPr>
              <a:spLocks noChangeArrowheads="1"/>
            </p:cNvSpPr>
            <p:nvPr/>
          </p:nvSpPr>
          <p:spPr bwMode="gray">
            <a:xfrm>
              <a:off x="5096"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5" name="LegendRectangle1"/>
            <p:cNvSpPr>
              <a:spLocks noChangeArrowheads="1"/>
            </p:cNvSpPr>
            <p:nvPr/>
          </p:nvSpPr>
          <p:spPr bwMode="gray">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6" name="Legend2"/>
            <p:cNvSpPr>
              <a:spLocks noChangeArrowheads="1"/>
            </p:cNvSpPr>
            <p:nvPr/>
          </p:nvSpPr>
          <p:spPr bwMode="gray">
            <a:xfrm>
              <a:off x="5096" y="34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7" name="LegendRectangle2"/>
            <p:cNvSpPr>
              <a:spLocks noChangeArrowheads="1"/>
            </p:cNvSpPr>
            <p:nvPr/>
          </p:nvSpPr>
          <p:spPr bwMode="gray">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8" name="Legend3"/>
            <p:cNvSpPr>
              <a:spLocks noChangeArrowheads="1"/>
            </p:cNvSpPr>
            <p:nvPr/>
          </p:nvSpPr>
          <p:spPr bwMode="gray">
            <a:xfrm>
              <a:off x="5096" y="517"/>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9" name="LegendRectangle3"/>
            <p:cNvSpPr>
              <a:spLocks noChangeArrowheads="1"/>
            </p:cNvSpPr>
            <p:nvPr/>
          </p:nvSpPr>
          <p:spPr bwMode="gray">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30" name="Legend4"/>
            <p:cNvSpPr>
              <a:spLocks noChangeArrowheads="1"/>
            </p:cNvSpPr>
            <p:nvPr/>
          </p:nvSpPr>
          <p:spPr bwMode="gray">
            <a:xfrm>
              <a:off x="5096" y="688"/>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1" name="LegendRectangle4"/>
            <p:cNvSpPr>
              <a:spLocks noChangeArrowheads="1"/>
            </p:cNvSpPr>
            <p:nvPr/>
          </p:nvSpPr>
          <p:spPr bwMode="gray">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32" name="LegendLines" hidden="1"/>
          <p:cNvGrpSpPr>
            <a:grpSpLocks/>
          </p:cNvGrpSpPr>
          <p:nvPr/>
        </p:nvGrpSpPr>
        <p:grpSpPr bwMode="gray">
          <a:xfrm>
            <a:off x="5882763" y="1466665"/>
            <a:ext cx="700089" cy="848784"/>
            <a:chOff x="4750" y="176"/>
            <a:chExt cx="588" cy="401"/>
          </a:xfrm>
        </p:grpSpPr>
        <p:sp>
          <p:nvSpPr>
            <p:cNvPr id="33" name="LineLegend1"/>
            <p:cNvSpPr>
              <a:spLocks noChangeShapeType="1"/>
            </p:cNvSpPr>
            <p:nvPr/>
          </p:nvSpPr>
          <p:spPr bwMode="gray">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4" name="LineLegend2"/>
            <p:cNvSpPr>
              <a:spLocks noChangeShapeType="1"/>
            </p:cNvSpPr>
            <p:nvPr/>
          </p:nvSpPr>
          <p:spPr bwMode="gray">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5" name="LineLegend3"/>
            <p:cNvSpPr>
              <a:spLocks noChangeShapeType="1"/>
            </p:cNvSpPr>
            <p:nvPr/>
          </p:nvSpPr>
          <p:spPr bwMode="gray">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6" name="Legend1"/>
            <p:cNvSpPr>
              <a:spLocks noChangeArrowheads="1"/>
            </p:cNvSpPr>
            <p:nvPr/>
          </p:nvSpPr>
          <p:spPr bwMode="gray">
            <a:xfrm>
              <a:off x="5104"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7" name="Legend2"/>
            <p:cNvSpPr>
              <a:spLocks noChangeArrowheads="1"/>
            </p:cNvSpPr>
            <p:nvPr/>
          </p:nvSpPr>
          <p:spPr bwMode="gray">
            <a:xfrm>
              <a:off x="5104" y="344"/>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8" name="Legend3"/>
            <p:cNvSpPr>
              <a:spLocks noChangeArrowheads="1"/>
            </p:cNvSpPr>
            <p:nvPr/>
          </p:nvSpPr>
          <p:spPr bwMode="gray">
            <a:xfrm>
              <a:off x="5104" y="520"/>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grpSp>
        <p:nvGrpSpPr>
          <p:cNvPr id="39" name="McKSticker" hidden="1"/>
          <p:cNvGrpSpPr/>
          <p:nvPr/>
        </p:nvGrpSpPr>
        <p:grpSpPr bwMode="gray">
          <a:xfrm>
            <a:off x="6098909" y="1475127"/>
            <a:ext cx="583941" cy="127086"/>
            <a:chOff x="7962187" y="285750"/>
            <a:chExt cx="778588" cy="95315"/>
          </a:xfrm>
        </p:grpSpPr>
        <p:sp>
          <p:nvSpPr>
            <p:cNvPr id="40" name="StickerRectangle"/>
            <p:cNvSpPr>
              <a:spLocks noChangeArrowheads="1"/>
            </p:cNvSpPr>
            <p:nvPr/>
          </p:nvSpPr>
          <p:spPr bwMode="gray">
            <a:xfrm>
              <a:off x="7962187" y="285750"/>
              <a:ext cx="778588" cy="95315"/>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503519" fontAlgn="base">
                <a:spcBef>
                  <a:spcPct val="0"/>
                </a:spcBef>
                <a:spcAft>
                  <a:spcPct val="0"/>
                </a:spcAft>
                <a:buClr>
                  <a:srgbClr val="002960"/>
                </a:buClr>
              </a:pPr>
              <a:r>
                <a:rPr lang="en-US" sz="646">
                  <a:solidFill>
                    <a:srgbClr val="808080"/>
                  </a:solidFill>
                </a:rPr>
                <a:t>PRELIMINARY</a:t>
              </a:r>
            </a:p>
          </p:txBody>
        </p:sp>
        <p:cxnSp>
          <p:nvCxnSpPr>
            <p:cNvPr id="41" name="AutoShape 31"/>
            <p:cNvCxnSpPr>
              <a:cxnSpLocks noChangeShapeType="1"/>
              <a:stCxn id="40" idx="2"/>
              <a:endCxn id="40" idx="4"/>
            </p:cNvCxnSpPr>
            <p:nvPr/>
          </p:nvCxnSpPr>
          <p:spPr bwMode="gray">
            <a:xfrm>
              <a:off x="7962187" y="285750"/>
              <a:ext cx="0" cy="95315"/>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2" name="AutoShape 32"/>
            <p:cNvCxnSpPr>
              <a:cxnSpLocks noChangeShapeType="1"/>
              <a:stCxn id="40" idx="4"/>
              <a:endCxn id="40" idx="6"/>
            </p:cNvCxnSpPr>
            <p:nvPr/>
          </p:nvCxnSpPr>
          <p:spPr bwMode="gray">
            <a:xfrm>
              <a:off x="7962187" y="381065"/>
              <a:ext cx="778588"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3" name="LegendMoons" hidden="1"/>
          <p:cNvGrpSpPr/>
          <p:nvPr/>
        </p:nvGrpSpPr>
        <p:grpSpPr bwMode="gray">
          <a:xfrm>
            <a:off x="6063739" y="1459249"/>
            <a:ext cx="519430" cy="1742022"/>
            <a:chOff x="6655594" y="273840"/>
            <a:chExt cx="692571" cy="1306516"/>
          </a:xfrm>
        </p:grpSpPr>
        <p:grpSp>
          <p:nvGrpSpPr>
            <p:cNvPr id="44" name="MoonLegend1"/>
            <p:cNvGrpSpPr>
              <a:grpSpLocks noChangeAspect="1"/>
            </p:cNvGrpSpPr>
            <p:nvPr>
              <p:custDataLst>
                <p:tags r:id="rId5"/>
              </p:custDataLst>
            </p:nvPr>
          </p:nvGrpSpPr>
          <p:grpSpPr bwMode="gray">
            <a:xfrm>
              <a:off x="6655594" y="273840"/>
              <a:ext cx="209550" cy="209551"/>
              <a:chOff x="4533" y="183"/>
              <a:chExt cx="144" cy="144"/>
            </a:xfrm>
          </p:grpSpPr>
          <p:sp>
            <p:nvSpPr>
              <p:cNvPr id="62" name="Oval 38"/>
              <p:cNvSpPr>
                <a:spLocks noChangeAspect="1" noChangeArrowheads="1"/>
              </p:cNvSpPr>
              <p:nvPr>
                <p:custDataLst>
                  <p:tags r:id="rId18"/>
                </p:custDataLst>
              </p:nvPr>
            </p:nvSpPr>
            <p:spPr bwMode="gray">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3" name="Arc 39"/>
              <p:cNvSpPr>
                <a:spLocks noChangeAspect="1"/>
              </p:cNvSpPr>
              <p:nvPr>
                <p:custDataLst>
                  <p:tags r:id="rId19"/>
                </p:custDataLst>
              </p:nvPr>
            </p:nvSpPr>
            <p:spPr bwMode="gray">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5" name="MoonLegend2"/>
            <p:cNvGrpSpPr>
              <a:grpSpLocks noChangeAspect="1"/>
            </p:cNvGrpSpPr>
            <p:nvPr>
              <p:custDataLst>
                <p:tags r:id="rId6"/>
              </p:custDataLst>
            </p:nvPr>
          </p:nvGrpSpPr>
          <p:grpSpPr bwMode="gray">
            <a:xfrm>
              <a:off x="6655594" y="548081"/>
              <a:ext cx="209550" cy="209551"/>
              <a:chOff x="1694" y="2044"/>
              <a:chExt cx="160" cy="160"/>
            </a:xfrm>
          </p:grpSpPr>
          <p:sp>
            <p:nvSpPr>
              <p:cNvPr id="60" name="Oval 41"/>
              <p:cNvSpPr>
                <a:spLocks noChangeAspect="1" noChangeArrowheads="1"/>
              </p:cNvSpPr>
              <p:nvPr>
                <p:custDataLst>
                  <p:tags r:id="rId16"/>
                </p:custDataLst>
              </p:nvPr>
            </p:nvSpPr>
            <p:spPr bwMode="gray">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1" name="Arc 42"/>
              <p:cNvSpPr>
                <a:spLocks noChangeAspect="1"/>
              </p:cNvSpPr>
              <p:nvPr>
                <p:custDataLst>
                  <p:tags r:id="rId17"/>
                </p:custDataLst>
              </p:nvPr>
            </p:nvSpPr>
            <p:spPr bwMode="gray">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6" name="MoonLegend4"/>
            <p:cNvGrpSpPr>
              <a:grpSpLocks noChangeAspect="1"/>
            </p:cNvGrpSpPr>
            <p:nvPr>
              <p:custDataLst>
                <p:tags r:id="rId7"/>
              </p:custDataLst>
            </p:nvPr>
          </p:nvGrpSpPr>
          <p:grpSpPr bwMode="gray">
            <a:xfrm>
              <a:off x="6655594" y="1096563"/>
              <a:ext cx="209550" cy="209551"/>
              <a:chOff x="4495" y="1198"/>
              <a:chExt cx="160" cy="160"/>
            </a:xfrm>
          </p:grpSpPr>
          <p:sp>
            <p:nvSpPr>
              <p:cNvPr id="58" name="Oval 47"/>
              <p:cNvSpPr>
                <a:spLocks noChangeAspect="1" noChangeArrowheads="1"/>
              </p:cNvSpPr>
              <p:nvPr>
                <p:custDataLst>
                  <p:tags r:id="rId14"/>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9" name="Arc 48"/>
              <p:cNvSpPr>
                <a:spLocks noChangeAspect="1"/>
              </p:cNvSpPr>
              <p:nvPr>
                <p:custDataLst>
                  <p:tags r:id="rId15"/>
                </p:custDataLst>
              </p:nvPr>
            </p:nvSpPr>
            <p:spPr bwMode="gray">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7" name="MoonLegend5"/>
            <p:cNvGrpSpPr>
              <a:grpSpLocks noChangeAspect="1"/>
            </p:cNvGrpSpPr>
            <p:nvPr>
              <p:custDataLst>
                <p:tags r:id="rId8"/>
              </p:custDataLst>
            </p:nvPr>
          </p:nvGrpSpPr>
          <p:grpSpPr bwMode="gray">
            <a:xfrm>
              <a:off x="6655594" y="1370805"/>
              <a:ext cx="209550" cy="209551"/>
              <a:chOff x="4495" y="1440"/>
              <a:chExt cx="160" cy="160"/>
            </a:xfrm>
          </p:grpSpPr>
          <p:sp>
            <p:nvSpPr>
              <p:cNvPr id="56" name="Oval 50"/>
              <p:cNvSpPr>
                <a:spLocks noChangeAspect="1" noChangeArrowheads="1"/>
              </p:cNvSpPr>
              <p:nvPr>
                <p:custDataLst>
                  <p:tags r:id="rId12"/>
                </p:custDataLst>
              </p:nvPr>
            </p:nvSpPr>
            <p:spPr bwMode="gray">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7" name="Oval 51"/>
              <p:cNvSpPr>
                <a:spLocks noChangeAspect="1" noChangeArrowheads="1"/>
              </p:cNvSpPr>
              <p:nvPr>
                <p:custDataLst>
                  <p:tags r:id="rId13"/>
                </p:custDataLst>
              </p:nvPr>
            </p:nvSpPr>
            <p:spPr bwMode="gray">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sp>
          <p:nvSpPr>
            <p:cNvPr id="48" name="Legend1"/>
            <p:cNvSpPr>
              <a:spLocks noChangeArrowheads="1"/>
            </p:cNvSpPr>
            <p:nvPr/>
          </p:nvSpPr>
          <p:spPr bwMode="gray">
            <a:xfrm>
              <a:off x="6976268" y="28654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49" name="Legend2"/>
            <p:cNvSpPr>
              <a:spLocks noChangeArrowheads="1"/>
            </p:cNvSpPr>
            <p:nvPr/>
          </p:nvSpPr>
          <p:spPr bwMode="gray">
            <a:xfrm>
              <a:off x="6976269" y="561178"/>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0" name="Legend3"/>
            <p:cNvSpPr>
              <a:spLocks noChangeArrowheads="1"/>
            </p:cNvSpPr>
            <p:nvPr/>
          </p:nvSpPr>
          <p:spPr bwMode="gray">
            <a:xfrm>
              <a:off x="6976269" y="835817"/>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1" name="Legend4"/>
            <p:cNvSpPr>
              <a:spLocks noChangeArrowheads="1"/>
            </p:cNvSpPr>
            <p:nvPr/>
          </p:nvSpPr>
          <p:spPr bwMode="gray">
            <a:xfrm>
              <a:off x="6976269" y="110728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2" name="Legend5"/>
            <p:cNvSpPr>
              <a:spLocks noChangeArrowheads="1"/>
            </p:cNvSpPr>
            <p:nvPr/>
          </p:nvSpPr>
          <p:spPr bwMode="gray">
            <a:xfrm>
              <a:off x="6976269" y="1383505"/>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nvGrpSpPr>
            <p:cNvPr id="53" name="MoonLegend3"/>
            <p:cNvGrpSpPr>
              <a:grpSpLocks noChangeAspect="1"/>
            </p:cNvGrpSpPr>
            <p:nvPr>
              <p:custDataLst>
                <p:tags r:id="rId9"/>
              </p:custDataLst>
            </p:nvPr>
          </p:nvGrpSpPr>
          <p:grpSpPr bwMode="gray">
            <a:xfrm>
              <a:off x="6655594" y="822322"/>
              <a:ext cx="209550" cy="209551"/>
              <a:chOff x="4495" y="1198"/>
              <a:chExt cx="160" cy="160"/>
            </a:xfrm>
          </p:grpSpPr>
          <p:sp>
            <p:nvSpPr>
              <p:cNvPr id="54" name="Oval 47"/>
              <p:cNvSpPr>
                <a:spLocks noChangeAspect="1" noChangeArrowheads="1"/>
              </p:cNvSpPr>
              <p:nvPr>
                <p:custDataLst>
                  <p:tags r:id="rId10"/>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5" name="Arc 48"/>
              <p:cNvSpPr>
                <a:spLocks noChangeAspect="1"/>
              </p:cNvSpPr>
              <p:nvPr>
                <p:custDataLst>
                  <p:tags r:id="rId11"/>
                </p:custDataLst>
              </p:nvPr>
            </p:nvSpPr>
            <p:spPr bwMode="gray">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sp>
        <p:nvSpPr>
          <p:cNvPr id="8" name="Rectangle 7">
            <a:extLst>
              <a:ext uri="{FF2B5EF4-FFF2-40B4-BE49-F238E27FC236}">
                <a16:creationId xmlns:a16="http://schemas.microsoft.com/office/drawing/2014/main" id="{CA529418-7E0E-2560-F0EB-659D8D94D6E1}"/>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B96BB032-CBAA-4295-6B8A-0C2D3D6C8080}"/>
              </a:ext>
            </a:extLst>
          </p:cNvPr>
          <p:cNvSpPr/>
          <p:nvPr userDrawn="1"/>
        </p:nvSpPr>
        <p:spPr>
          <a:xfrm>
            <a:off x="156914"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6" name="Picture 5">
            <a:extLst>
              <a:ext uri="{FF2B5EF4-FFF2-40B4-BE49-F238E27FC236}">
                <a16:creationId xmlns:a16="http://schemas.microsoft.com/office/drawing/2014/main" id="{B823A3EB-2670-0321-A4D8-C6C70E6D3302}"/>
              </a:ext>
            </a:extLst>
          </p:cNvPr>
          <p:cNvPicPr>
            <a:picLocks noChangeAspect="1"/>
          </p:cNvPicPr>
          <p:nvPr userDrawn="1"/>
        </p:nvPicPr>
        <p:blipFill>
          <a:blip r:embed="rId22"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2" name="Rectangle 6">
            <a:extLst>
              <a:ext uri="{FF2B5EF4-FFF2-40B4-BE49-F238E27FC236}">
                <a16:creationId xmlns:a16="http://schemas.microsoft.com/office/drawing/2014/main" id="{9CB74CAD-75B9-F90F-27EE-541EE6507EA9}"/>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19" name="TextBox 18">
            <a:extLst>
              <a:ext uri="{FF2B5EF4-FFF2-40B4-BE49-F238E27FC236}">
                <a16:creationId xmlns:a16="http://schemas.microsoft.com/office/drawing/2014/main" id="{7BE16A6C-D996-8C4D-5F4D-396822B75301}"/>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3"/>
    </p:custDataLst>
    <p:extLst>
      <p:ext uri="{BB962C8B-B14F-4D97-AF65-F5344CB8AC3E}">
        <p14:creationId xmlns:p14="http://schemas.microsoft.com/office/powerpoint/2010/main" val="3390952272"/>
      </p:ext>
    </p:extLst>
  </p:cSld>
  <p:clrMap bg1="lt1" tx1="dk1" bg2="lt2" tx2="dk2" accent1="accent1" accent2="accent2" accent3="accent3" accent4="accent4" accent5="accent5" accent6="accent6" hlink="hlink" folHlink="folHlink"/>
  <p:sldLayoutIdLst>
    <p:sldLayoutId id="2147483709" r:id="rId1"/>
  </p:sldLayoutIdLst>
  <p:txStyles>
    <p:titleStyle>
      <a:lvl1pPr algn="l" defTabSz="513740" rtl="0" eaLnBrk="1" fontAlgn="base" hangingPunct="1">
        <a:spcBef>
          <a:spcPct val="0"/>
        </a:spcBef>
        <a:spcAft>
          <a:spcPct val="0"/>
        </a:spcAft>
        <a:tabLst>
          <a:tab pos="154851" algn="l"/>
        </a:tabLst>
        <a:defRPr sz="1200" b="1" i="0" u="none" baseline="0">
          <a:solidFill>
            <a:schemeClr val="tx1"/>
          </a:solidFill>
          <a:latin typeface="+mj-lt"/>
          <a:ea typeface="+mj-ea"/>
          <a:cs typeface="+mj-cs"/>
        </a:defRPr>
      </a:lvl1pPr>
      <a:lvl2pPr algn="l" defTabSz="513740" rtl="0" eaLnBrk="1" fontAlgn="base" hangingPunct="1">
        <a:spcBef>
          <a:spcPct val="0"/>
        </a:spcBef>
        <a:spcAft>
          <a:spcPct val="0"/>
        </a:spcAft>
        <a:defRPr sz="1108" b="1">
          <a:solidFill>
            <a:schemeClr val="tx2"/>
          </a:solidFill>
          <a:latin typeface="Arial" charset="0"/>
        </a:defRPr>
      </a:lvl2pPr>
      <a:lvl3pPr algn="l" defTabSz="513740" rtl="0" eaLnBrk="1" fontAlgn="base" hangingPunct="1">
        <a:spcBef>
          <a:spcPct val="0"/>
        </a:spcBef>
        <a:spcAft>
          <a:spcPct val="0"/>
        </a:spcAft>
        <a:defRPr sz="1108" b="1">
          <a:solidFill>
            <a:schemeClr val="tx2"/>
          </a:solidFill>
          <a:latin typeface="Arial" charset="0"/>
        </a:defRPr>
      </a:lvl3pPr>
      <a:lvl4pPr algn="l" defTabSz="513740" rtl="0" eaLnBrk="1" fontAlgn="base" hangingPunct="1">
        <a:spcBef>
          <a:spcPct val="0"/>
        </a:spcBef>
        <a:spcAft>
          <a:spcPct val="0"/>
        </a:spcAft>
        <a:defRPr sz="1108" b="1">
          <a:solidFill>
            <a:schemeClr val="tx2"/>
          </a:solidFill>
          <a:latin typeface="Arial" charset="0"/>
        </a:defRPr>
      </a:lvl4pPr>
      <a:lvl5pPr algn="l" defTabSz="513740" rtl="0" eaLnBrk="1" fontAlgn="base" hangingPunct="1">
        <a:spcBef>
          <a:spcPct val="0"/>
        </a:spcBef>
        <a:spcAft>
          <a:spcPct val="0"/>
        </a:spcAft>
        <a:defRPr sz="1108" b="1">
          <a:solidFill>
            <a:schemeClr val="tx2"/>
          </a:solidFill>
          <a:latin typeface="Arial" charset="0"/>
        </a:defRPr>
      </a:lvl5pPr>
      <a:lvl6pPr marL="262336" algn="l" defTabSz="513740" rtl="0" eaLnBrk="1" fontAlgn="base" hangingPunct="1">
        <a:spcBef>
          <a:spcPct val="0"/>
        </a:spcBef>
        <a:spcAft>
          <a:spcPct val="0"/>
        </a:spcAft>
        <a:defRPr sz="1108" b="1">
          <a:solidFill>
            <a:schemeClr val="tx2"/>
          </a:solidFill>
          <a:latin typeface="Arial" charset="0"/>
        </a:defRPr>
      </a:lvl6pPr>
      <a:lvl7pPr marL="524671" algn="l" defTabSz="513740" rtl="0" eaLnBrk="1" fontAlgn="base" hangingPunct="1">
        <a:spcBef>
          <a:spcPct val="0"/>
        </a:spcBef>
        <a:spcAft>
          <a:spcPct val="0"/>
        </a:spcAft>
        <a:defRPr sz="1108" b="1">
          <a:solidFill>
            <a:schemeClr val="tx2"/>
          </a:solidFill>
          <a:latin typeface="Arial" charset="0"/>
        </a:defRPr>
      </a:lvl7pPr>
      <a:lvl8pPr marL="787006" algn="l" defTabSz="513740" rtl="0" eaLnBrk="1" fontAlgn="base" hangingPunct="1">
        <a:spcBef>
          <a:spcPct val="0"/>
        </a:spcBef>
        <a:spcAft>
          <a:spcPct val="0"/>
        </a:spcAft>
        <a:defRPr sz="1108" b="1">
          <a:solidFill>
            <a:schemeClr val="tx2"/>
          </a:solidFill>
          <a:latin typeface="Arial" charset="0"/>
        </a:defRPr>
      </a:lvl8pPr>
      <a:lvl9pPr marL="1049340" algn="l" defTabSz="513740" rtl="0" eaLnBrk="1" fontAlgn="base" hangingPunct="1">
        <a:spcBef>
          <a:spcPct val="0"/>
        </a:spcBef>
        <a:spcAft>
          <a:spcPct val="0"/>
        </a:spcAft>
        <a:defRPr sz="1108" b="1">
          <a:solidFill>
            <a:schemeClr val="tx2"/>
          </a:solidFill>
          <a:latin typeface="Arial" charset="0"/>
        </a:defRPr>
      </a:lvl9pPr>
    </p:titleStyle>
    <p:bodyStyle>
      <a:lvl1pPr marL="0" indent="0" algn="l" defTabSz="513740" rtl="0" eaLnBrk="1" fontAlgn="base" hangingPunct="1">
        <a:spcBef>
          <a:spcPct val="0"/>
        </a:spcBef>
        <a:spcAft>
          <a:spcPct val="0"/>
        </a:spcAft>
        <a:buClr>
          <a:schemeClr val="tx2"/>
        </a:buClr>
        <a:defRPr sz="738" baseline="0">
          <a:solidFill>
            <a:schemeClr val="tx1"/>
          </a:solidFill>
          <a:latin typeface="+mn-lt"/>
          <a:ea typeface="+mn-ea"/>
          <a:cs typeface="+mn-cs"/>
        </a:defRPr>
      </a:lvl1pPr>
      <a:lvl2pPr marL="111128" indent="-110217" algn="l" defTabSz="513740" rtl="0" eaLnBrk="1" fontAlgn="base" hangingPunct="1">
        <a:spcBef>
          <a:spcPct val="0"/>
        </a:spcBef>
        <a:spcAft>
          <a:spcPct val="0"/>
        </a:spcAft>
        <a:buClr>
          <a:schemeClr val="tx1"/>
        </a:buClr>
        <a:buSzPct val="125000"/>
        <a:buFont typeface="Arial" pitchFamily="34" charset="0"/>
        <a:buChar char="•"/>
        <a:defRPr sz="738" b="0" i="0" u="none" baseline="0">
          <a:solidFill>
            <a:schemeClr val="tx1"/>
          </a:solidFill>
          <a:latin typeface="+mn-lt"/>
        </a:defRPr>
      </a:lvl2pPr>
      <a:lvl3pPr marL="227655" indent="-116060"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3pPr>
      <a:lvl4pPr marL="315146" indent="-91955"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4pPr>
      <a:lvl5pPr marL="392816" indent="-77671" algn="l" defTabSz="513740" rtl="0" eaLnBrk="1" fontAlgn="base" hangingPunct="1">
        <a:spcBef>
          <a:spcPct val="0"/>
        </a:spcBef>
        <a:spcAft>
          <a:spcPct val="0"/>
        </a:spcAft>
        <a:buClr>
          <a:schemeClr val="tx1"/>
        </a:buClr>
        <a:buSzPct val="89000"/>
        <a:buFont typeface="Arial" charset="0"/>
        <a:buChar char="-"/>
        <a:defRPr sz="738" baseline="0">
          <a:solidFill>
            <a:schemeClr val="tx1"/>
          </a:solidFill>
          <a:latin typeface="+mn-lt"/>
        </a:defRPr>
      </a:lvl5pPr>
      <a:lvl6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6pPr>
      <a:lvl7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7pPr>
      <a:lvl8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8pPr>
      <a:lvl9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9pPr>
    </p:bodyStyle>
    <p:otherStyle>
      <a:defPPr>
        <a:defRPr lang="en-US"/>
      </a:defPPr>
      <a:lvl1pPr marL="0" algn="l" defTabSz="524671" rtl="0" eaLnBrk="1" latinLnBrk="0" hangingPunct="1">
        <a:defRPr sz="1015" kern="1200">
          <a:solidFill>
            <a:schemeClr val="tx1"/>
          </a:solidFill>
          <a:latin typeface="+mn-lt"/>
          <a:ea typeface="+mn-ea"/>
          <a:cs typeface="+mn-cs"/>
        </a:defRPr>
      </a:lvl1pPr>
      <a:lvl2pPr marL="262336" algn="l" defTabSz="524671" rtl="0" eaLnBrk="1" latinLnBrk="0" hangingPunct="1">
        <a:defRPr sz="1015" kern="1200">
          <a:solidFill>
            <a:schemeClr val="tx1"/>
          </a:solidFill>
          <a:latin typeface="+mn-lt"/>
          <a:ea typeface="+mn-ea"/>
          <a:cs typeface="+mn-cs"/>
        </a:defRPr>
      </a:lvl2pPr>
      <a:lvl3pPr marL="524671" algn="l" defTabSz="524671" rtl="0" eaLnBrk="1" latinLnBrk="0" hangingPunct="1">
        <a:defRPr sz="1015" kern="1200">
          <a:solidFill>
            <a:schemeClr val="tx1"/>
          </a:solidFill>
          <a:latin typeface="+mn-lt"/>
          <a:ea typeface="+mn-ea"/>
          <a:cs typeface="+mn-cs"/>
        </a:defRPr>
      </a:lvl3pPr>
      <a:lvl4pPr marL="787006" algn="l" defTabSz="524671" rtl="0" eaLnBrk="1" latinLnBrk="0" hangingPunct="1">
        <a:defRPr sz="1015" kern="1200">
          <a:solidFill>
            <a:schemeClr val="tx1"/>
          </a:solidFill>
          <a:latin typeface="+mn-lt"/>
          <a:ea typeface="+mn-ea"/>
          <a:cs typeface="+mn-cs"/>
        </a:defRPr>
      </a:lvl4pPr>
      <a:lvl5pPr marL="1049340" algn="l" defTabSz="524671" rtl="0" eaLnBrk="1" latinLnBrk="0" hangingPunct="1">
        <a:defRPr sz="1015" kern="1200">
          <a:solidFill>
            <a:schemeClr val="tx1"/>
          </a:solidFill>
          <a:latin typeface="+mn-lt"/>
          <a:ea typeface="+mn-ea"/>
          <a:cs typeface="+mn-cs"/>
        </a:defRPr>
      </a:lvl5pPr>
      <a:lvl6pPr marL="1311676" algn="l" defTabSz="524671" rtl="0" eaLnBrk="1" latinLnBrk="0" hangingPunct="1">
        <a:defRPr sz="1015" kern="1200">
          <a:solidFill>
            <a:schemeClr val="tx1"/>
          </a:solidFill>
          <a:latin typeface="+mn-lt"/>
          <a:ea typeface="+mn-ea"/>
          <a:cs typeface="+mn-cs"/>
        </a:defRPr>
      </a:lvl6pPr>
      <a:lvl7pPr marL="1574011" algn="l" defTabSz="524671" rtl="0" eaLnBrk="1" latinLnBrk="0" hangingPunct="1">
        <a:defRPr sz="1015" kern="1200">
          <a:solidFill>
            <a:schemeClr val="tx1"/>
          </a:solidFill>
          <a:latin typeface="+mn-lt"/>
          <a:ea typeface="+mn-ea"/>
          <a:cs typeface="+mn-cs"/>
        </a:defRPr>
      </a:lvl7pPr>
      <a:lvl8pPr marL="1836346" algn="l" defTabSz="524671" rtl="0" eaLnBrk="1" latinLnBrk="0" hangingPunct="1">
        <a:defRPr sz="1015" kern="1200">
          <a:solidFill>
            <a:schemeClr val="tx1"/>
          </a:solidFill>
          <a:latin typeface="+mn-lt"/>
          <a:ea typeface="+mn-ea"/>
          <a:cs typeface="+mn-cs"/>
        </a:defRPr>
      </a:lvl8pPr>
      <a:lvl9pPr marL="2098682" algn="l" defTabSz="524671" rtl="0" eaLnBrk="1" latinLnBrk="0" hangingPunct="1">
        <a:defRPr sz="1015"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6" orient="horz" pos="1496" userDrawn="1">
          <p15:clr>
            <a:srgbClr val="F26B43"/>
          </p15:clr>
        </p15:guide>
        <p15:guide id="7" orient="horz" pos="2160" userDrawn="1">
          <p15:clr>
            <a:srgbClr val="F26B43"/>
          </p15:clr>
        </p15:guide>
        <p15:guide id="8" orient="horz" pos="499" userDrawn="1">
          <p15:clr>
            <a:srgbClr val="F26B43"/>
          </p15:clr>
        </p15:guide>
        <p15:guide id="9" pos="4224" userDrawn="1">
          <p15:clr>
            <a:srgbClr val="F26B43"/>
          </p15:clr>
        </p15:guide>
        <p15:guide id="10" pos="206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9E8F2DD-BDC8-A0B7-3BDA-6E7A3892C608}"/>
              </a:ext>
            </a:extLst>
          </p:cNvPr>
          <p:cNvGraphicFramePr>
            <a:graphicFrameLocks noChangeAspect="1"/>
          </p:cNvGraphicFramePr>
          <p:nvPr>
            <p:custDataLst>
              <p:tags r:id="rId23"/>
            </p:custDataLst>
            <p:extLst>
              <p:ext uri="{D42A27DB-BD31-4B8C-83A1-F6EECF244321}">
                <p14:modId xmlns:p14="http://schemas.microsoft.com/office/powerpoint/2010/main" val="1687462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24" imgW="395" imgH="396" progId="TCLayout.ActiveDocument.1">
                  <p:embed/>
                </p:oleObj>
              </mc:Choice>
              <mc:Fallback>
                <p:oleObj name="think-cell Slide" r:id="rId24" imgW="395" imgH="396" progId="TCLayout.ActiveDocument.1">
                  <p:embed/>
                  <p:pic>
                    <p:nvPicPr>
                      <p:cNvPr id="6" name="think-cell data - do not delete" hidden="1">
                        <a:extLst>
                          <a:ext uri="{FF2B5EF4-FFF2-40B4-BE49-F238E27FC236}">
                            <a16:creationId xmlns:a16="http://schemas.microsoft.com/office/drawing/2014/main" id="{D9E8F2DD-BDC8-A0B7-3BDA-6E7A3892C608}"/>
                          </a:ext>
                        </a:extLst>
                      </p:cNvPr>
                      <p:cNvPicPr/>
                      <p:nvPr/>
                    </p:nvPicPr>
                    <p:blipFill>
                      <a:blip r:embed="rId25"/>
                      <a:stretch>
                        <a:fillRect/>
                      </a:stretch>
                    </p:blipFill>
                    <p:spPr>
                      <a:xfrm>
                        <a:off x="893" y="2118"/>
                        <a:ext cx="893" cy="2117"/>
                      </a:xfrm>
                      <a:prstGeom prst="rect">
                        <a:avLst/>
                      </a:prstGeom>
                    </p:spPr>
                  </p:pic>
                </p:oleObj>
              </mc:Fallback>
            </mc:AlternateContent>
          </a:graphicData>
        </a:graphic>
      </p:graphicFrame>
      <p:sp>
        <p:nvSpPr>
          <p:cNvPr id="1027" name="Title Placeholder 1"/>
          <p:cNvSpPr>
            <a:spLocks noGrp="1"/>
          </p:cNvSpPr>
          <p:nvPr>
            <p:ph type="title"/>
          </p:nvPr>
        </p:nvSpPr>
        <p:spPr bwMode="auto">
          <a:xfrm>
            <a:off x="188417" y="433398"/>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36000" rIns="0" bIns="0" numCol="1" anchor="t" anchorCtr="0" compatLnSpc="1">
            <a:prstTxWarp prst="textNoShape">
              <a:avLst/>
            </a:prstTxWarp>
          </a:bodyPr>
          <a:lstStyle/>
          <a:p>
            <a:pPr lvl="0"/>
            <a:r>
              <a:rPr lang="en-US" altLang="en-US"/>
              <a:t>Click to edit Master title style</a:t>
            </a:r>
            <a:endParaRPr lang="en-ZA" altLang="en-US"/>
          </a:p>
        </p:txBody>
      </p:sp>
      <p:sp>
        <p:nvSpPr>
          <p:cNvPr id="1028" name="Text Placeholder 2"/>
          <p:cNvSpPr>
            <a:spLocks noGrp="1"/>
          </p:cNvSpPr>
          <p:nvPr>
            <p:ph type="body" idx="1"/>
          </p:nvPr>
        </p:nvSpPr>
        <p:spPr bwMode="auto">
          <a:xfrm>
            <a:off x="188417" y="1662983"/>
            <a:ext cx="6481167" cy="627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ZA" altLang="en-US"/>
          </a:p>
        </p:txBody>
      </p:sp>
      <p:sp>
        <p:nvSpPr>
          <p:cNvPr id="5" name="Footer Placeholder 4"/>
          <p:cNvSpPr>
            <a:spLocks noGrp="1"/>
          </p:cNvSpPr>
          <p:nvPr>
            <p:ph type="ftr" sz="quarter" idx="3"/>
          </p:nvPr>
        </p:nvSpPr>
        <p:spPr>
          <a:xfrm>
            <a:off x="188417" y="8058140"/>
            <a:ext cx="6482060" cy="287867"/>
          </a:xfrm>
          <a:prstGeom prst="rect">
            <a:avLst/>
          </a:prstGeom>
        </p:spPr>
        <p:txBody>
          <a:bodyPr vert="horz" lIns="0" tIns="0" rIns="0" bIns="0" rtlCol="0" anchor="b"/>
          <a:lstStyle>
            <a:lvl1pPr algn="l" eaLnBrk="1" fontAlgn="auto" hangingPunct="1">
              <a:spcBef>
                <a:spcPts val="0"/>
              </a:spcBef>
              <a:spcAft>
                <a:spcPts val="0"/>
              </a:spcAft>
              <a:defRPr sz="506" b="0" i="0">
                <a:solidFill>
                  <a:srgbClr val="033B61"/>
                </a:solidFill>
                <a:latin typeface="+mn-lt"/>
              </a:defRPr>
            </a:lvl1pPr>
          </a:lstStyle>
          <a:p>
            <a:pPr>
              <a:defRPr/>
            </a:pPr>
            <a:endParaRPr lang="en-ZA"/>
          </a:p>
        </p:txBody>
      </p:sp>
      <p:sp>
        <p:nvSpPr>
          <p:cNvPr id="4" name="TextBox 3">
            <a:extLst>
              <a:ext uri="{FF2B5EF4-FFF2-40B4-BE49-F238E27FC236}">
                <a16:creationId xmlns:a16="http://schemas.microsoft.com/office/drawing/2014/main" id="{E10E582B-BA7C-C624-4CF2-1537B46E8968}"/>
              </a:ext>
            </a:extLst>
          </p:cNvPr>
          <p:cNvSpPr txBox="1"/>
          <p:nvPr userDrawn="1"/>
        </p:nvSpPr>
        <p:spPr>
          <a:xfrm>
            <a:off x="188417" y="170565"/>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Managing Catalogs in Coupa Supplier Portal</a:t>
            </a:r>
          </a:p>
        </p:txBody>
      </p:sp>
      <p:sp>
        <p:nvSpPr>
          <p:cNvPr id="7" name="Rectangle 6">
            <a:extLst>
              <a:ext uri="{FF2B5EF4-FFF2-40B4-BE49-F238E27FC236}">
                <a16:creationId xmlns:a16="http://schemas.microsoft.com/office/drawing/2014/main" id="{0474BC05-39AA-A05C-B312-C65667D46473}"/>
              </a:ext>
            </a:extLst>
          </p:cNvPr>
          <p:cNvSpPr/>
          <p:nvPr userDrawn="1"/>
        </p:nvSpPr>
        <p:spPr>
          <a:xfrm>
            <a:off x="0" y="8776364"/>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40B1ABD4-1CF2-3312-F459-95B47051BC97}"/>
              </a:ext>
            </a:extLst>
          </p:cNvPr>
          <p:cNvSpPr/>
          <p:nvPr userDrawn="1"/>
        </p:nvSpPr>
        <p:spPr>
          <a:xfrm>
            <a:off x="156914" y="8902426"/>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10" name="Picture 9">
            <a:extLst>
              <a:ext uri="{FF2B5EF4-FFF2-40B4-BE49-F238E27FC236}">
                <a16:creationId xmlns:a16="http://schemas.microsoft.com/office/drawing/2014/main" id="{266FADC2-43E5-90F1-D0AD-4822C7B54CFB}"/>
              </a:ext>
            </a:extLst>
          </p:cNvPr>
          <p:cNvPicPr>
            <a:picLocks noChangeAspect="1"/>
          </p:cNvPicPr>
          <p:nvPr userDrawn="1"/>
        </p:nvPicPr>
        <p:blipFill>
          <a:blip r:embed="rId26"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1" name="Rectangle 6">
            <a:extLst>
              <a:ext uri="{FF2B5EF4-FFF2-40B4-BE49-F238E27FC236}">
                <a16:creationId xmlns:a16="http://schemas.microsoft.com/office/drawing/2014/main" id="{89C2CFCC-5C01-67D0-C615-6A21536B05A0}"/>
              </a:ext>
            </a:extLst>
          </p:cNvPr>
          <p:cNvSpPr>
            <a:spLocks noChangeArrowheads="1"/>
          </p:cNvSpPr>
          <p:nvPr userDrawn="1"/>
        </p:nvSpPr>
        <p:spPr bwMode="auto">
          <a:xfrm>
            <a:off x="6132714" y="8860132"/>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12" name="TextBox 11">
            <a:extLst>
              <a:ext uri="{FF2B5EF4-FFF2-40B4-BE49-F238E27FC236}">
                <a16:creationId xmlns:a16="http://schemas.microsoft.com/office/drawing/2014/main" id="{FD26E7E3-615F-0E11-F27A-3367B8E7E89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21138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0" r:id="rId20"/>
    <p:sldLayoutId id="2147483731" r:id="rId21"/>
  </p:sldLayoutIdLst>
  <p:txStyles>
    <p:titleStyle>
      <a:lvl1pPr algn="l" rtl="0" eaLnBrk="1" fontAlgn="base" hangingPunct="1">
        <a:spcBef>
          <a:spcPct val="0"/>
        </a:spcBef>
        <a:spcAft>
          <a:spcPct val="0"/>
        </a:spcAft>
        <a:defRPr sz="1125" b="1" kern="1200">
          <a:solidFill>
            <a:srgbClr val="023B61"/>
          </a:solidFill>
          <a:latin typeface="+mj-lt"/>
          <a:ea typeface="+mj-ea"/>
          <a:cs typeface="+mj-cs"/>
        </a:defRPr>
      </a:lvl1pPr>
      <a:lvl2pPr algn="l" rtl="0" eaLnBrk="1" fontAlgn="base" hangingPunct="1">
        <a:spcBef>
          <a:spcPct val="0"/>
        </a:spcBef>
        <a:spcAft>
          <a:spcPct val="0"/>
        </a:spcAft>
        <a:defRPr sz="1125" b="1">
          <a:solidFill>
            <a:srgbClr val="023B61"/>
          </a:solidFill>
          <a:latin typeface="Arial" charset="0"/>
        </a:defRPr>
      </a:lvl2pPr>
      <a:lvl3pPr algn="l" rtl="0" eaLnBrk="1" fontAlgn="base" hangingPunct="1">
        <a:spcBef>
          <a:spcPct val="0"/>
        </a:spcBef>
        <a:spcAft>
          <a:spcPct val="0"/>
        </a:spcAft>
        <a:defRPr sz="1125" b="1">
          <a:solidFill>
            <a:srgbClr val="023B61"/>
          </a:solidFill>
          <a:latin typeface="Arial" charset="0"/>
        </a:defRPr>
      </a:lvl3pPr>
      <a:lvl4pPr algn="l" rtl="0" eaLnBrk="1" fontAlgn="base" hangingPunct="1">
        <a:spcBef>
          <a:spcPct val="0"/>
        </a:spcBef>
        <a:spcAft>
          <a:spcPct val="0"/>
        </a:spcAft>
        <a:defRPr sz="1125" b="1">
          <a:solidFill>
            <a:srgbClr val="023B61"/>
          </a:solidFill>
          <a:latin typeface="Arial" charset="0"/>
        </a:defRPr>
      </a:lvl4pPr>
      <a:lvl5pPr algn="l" rtl="0" eaLnBrk="1" fontAlgn="base" hangingPunct="1">
        <a:spcBef>
          <a:spcPct val="0"/>
        </a:spcBef>
        <a:spcAft>
          <a:spcPct val="0"/>
        </a:spcAft>
        <a:defRPr sz="1125" b="1">
          <a:solidFill>
            <a:srgbClr val="023B61"/>
          </a:solidFill>
          <a:latin typeface="Arial" charset="0"/>
        </a:defRPr>
      </a:lvl5pPr>
      <a:lvl6pPr marL="257175" algn="l" rtl="0" eaLnBrk="1" fontAlgn="base" hangingPunct="1">
        <a:spcBef>
          <a:spcPct val="0"/>
        </a:spcBef>
        <a:spcAft>
          <a:spcPct val="0"/>
        </a:spcAft>
        <a:defRPr sz="1125" b="1">
          <a:solidFill>
            <a:srgbClr val="033B61"/>
          </a:solidFill>
          <a:latin typeface="Arial" charset="0"/>
        </a:defRPr>
      </a:lvl6pPr>
      <a:lvl7pPr marL="514350" algn="l" rtl="0" eaLnBrk="1" fontAlgn="base" hangingPunct="1">
        <a:spcBef>
          <a:spcPct val="0"/>
        </a:spcBef>
        <a:spcAft>
          <a:spcPct val="0"/>
        </a:spcAft>
        <a:defRPr sz="1125" b="1">
          <a:solidFill>
            <a:srgbClr val="033B61"/>
          </a:solidFill>
          <a:latin typeface="Arial" charset="0"/>
        </a:defRPr>
      </a:lvl7pPr>
      <a:lvl8pPr marL="771525" algn="l" rtl="0" eaLnBrk="1" fontAlgn="base" hangingPunct="1">
        <a:spcBef>
          <a:spcPct val="0"/>
        </a:spcBef>
        <a:spcAft>
          <a:spcPct val="0"/>
        </a:spcAft>
        <a:defRPr sz="1125" b="1">
          <a:solidFill>
            <a:srgbClr val="033B61"/>
          </a:solidFill>
          <a:latin typeface="Arial" charset="0"/>
        </a:defRPr>
      </a:lvl8pPr>
      <a:lvl9pPr marL="1028700" algn="l" rtl="0" eaLnBrk="1" fontAlgn="base" hangingPunct="1">
        <a:spcBef>
          <a:spcPct val="0"/>
        </a:spcBef>
        <a:spcAft>
          <a:spcPct val="0"/>
        </a:spcAft>
        <a:defRPr sz="1125" b="1">
          <a:solidFill>
            <a:srgbClr val="033B61"/>
          </a:solidFill>
          <a:latin typeface="Arial" charset="0"/>
        </a:defRPr>
      </a:lvl9pPr>
    </p:titleStyle>
    <p:bodyStyle>
      <a:lvl1pPr marL="160734" indent="-160734" algn="l" rtl="0" eaLnBrk="1" fontAlgn="base" hangingPunct="1">
        <a:lnSpc>
          <a:spcPct val="110000"/>
        </a:lnSpc>
        <a:spcBef>
          <a:spcPts val="675"/>
        </a:spcBef>
        <a:spcAft>
          <a:spcPts val="225"/>
        </a:spcAft>
        <a:buSzPct val="140000"/>
        <a:buBlip>
          <a:blip r:embed="rId27"/>
        </a:buBlip>
        <a:defRPr sz="900" kern="1200">
          <a:solidFill>
            <a:srgbClr val="023B61"/>
          </a:solidFill>
          <a:latin typeface="+mn-lt"/>
          <a:ea typeface="+mn-ea"/>
          <a:cs typeface="+mn-cs"/>
        </a:defRPr>
      </a:lvl1pPr>
      <a:lvl2pPr marL="353616" indent="-146447" algn="l" rtl="0" eaLnBrk="1" fontAlgn="base" hangingPunct="1">
        <a:lnSpc>
          <a:spcPct val="110000"/>
        </a:lnSpc>
        <a:spcBef>
          <a:spcPts val="113"/>
        </a:spcBef>
        <a:spcAft>
          <a:spcPts val="113"/>
        </a:spcAft>
        <a:buClr>
          <a:schemeClr val="accent1"/>
        </a:buClr>
        <a:buFont typeface="Arial" charset="0"/>
        <a:buChar char="●"/>
        <a:defRPr sz="788" kern="1200">
          <a:solidFill>
            <a:srgbClr val="023B61"/>
          </a:solidFill>
          <a:latin typeface="+mn-lt"/>
          <a:ea typeface="+mn-ea"/>
          <a:cs typeface="+mn-cs"/>
        </a:defRPr>
      </a:lvl2pPr>
      <a:lvl3pPr marL="503634" indent="-106264" algn="l" rtl="0" eaLnBrk="1" fontAlgn="base" hangingPunct="1">
        <a:lnSpc>
          <a:spcPct val="110000"/>
        </a:lnSpc>
        <a:spcBef>
          <a:spcPts val="56"/>
        </a:spcBef>
        <a:spcAft>
          <a:spcPts val="113"/>
        </a:spcAft>
        <a:buSzPct val="80000"/>
        <a:buFont typeface="Arial" charset="0"/>
        <a:buChar char="●"/>
        <a:defRPr sz="788" kern="1200">
          <a:solidFill>
            <a:srgbClr val="023B61"/>
          </a:solidFill>
          <a:latin typeface="+mn-lt"/>
          <a:ea typeface="+mn-ea"/>
          <a:cs typeface="+mn-cs"/>
        </a:defRPr>
      </a:lvl3pPr>
      <a:lvl4pPr marL="706339" indent="-102692" algn="l" rtl="0" eaLnBrk="1" fontAlgn="base" hangingPunct="1">
        <a:lnSpc>
          <a:spcPct val="110000"/>
        </a:lnSpc>
        <a:spcBef>
          <a:spcPts val="56"/>
        </a:spcBef>
        <a:spcAft>
          <a:spcPts val="113"/>
        </a:spcAft>
        <a:buFont typeface="Arial" charset="0"/>
        <a:buChar char="•"/>
        <a:defRPr sz="731" kern="1200">
          <a:solidFill>
            <a:srgbClr val="023B61"/>
          </a:solidFill>
          <a:latin typeface="+mn-lt"/>
          <a:ea typeface="+mn-ea"/>
          <a:cs typeface="+mn-cs"/>
        </a:defRPr>
      </a:lvl4pPr>
      <a:lvl5pPr marL="857250" indent="-103584" algn="l" rtl="0" eaLnBrk="1" fontAlgn="base" hangingPunct="1">
        <a:lnSpc>
          <a:spcPct val="110000"/>
        </a:lnSpc>
        <a:spcBef>
          <a:spcPts val="56"/>
        </a:spcBef>
        <a:spcAft>
          <a:spcPts val="113"/>
        </a:spcAft>
        <a:buFont typeface="Arial" charset="0"/>
        <a:buChar char="»"/>
        <a:defRPr sz="675" kern="1200">
          <a:solidFill>
            <a:srgbClr val="023B61"/>
          </a:solidFill>
          <a:latin typeface="+mn-lt"/>
          <a:ea typeface="+mn-ea"/>
          <a:cs typeface="+mn-cs"/>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4" orient="horz" pos="1496" userDrawn="1">
          <p15:clr>
            <a:srgbClr val="F26B43"/>
          </p15:clr>
        </p15:guide>
        <p15:guide id="5" orient="horz" pos="2160" userDrawn="1">
          <p15:clr>
            <a:srgbClr val="F26B43"/>
          </p15:clr>
        </p15:guide>
        <p15:guide id="6" orient="horz" pos="499" userDrawn="1">
          <p15:clr>
            <a:srgbClr val="F26B43"/>
          </p15:clr>
        </p15:guide>
        <p15:guide id="7" pos="4224" userDrawn="1">
          <p15:clr>
            <a:srgbClr val="F26B43"/>
          </p15:clr>
        </p15:guide>
        <p15:guide id="8" pos="2064"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notesSlide" Target="../notesSlides/notesSlide1.xml"/><Relationship Id="rId7" Type="http://schemas.openxmlformats.org/officeDocument/2006/relationships/image" Target="../media/image16.png"/><Relationship Id="rId2" Type="http://schemas.openxmlformats.org/officeDocument/2006/relationships/slideLayout" Target="../slideLayouts/slideLayout22.xml"/><Relationship Id="rId1" Type="http://schemas.openxmlformats.org/officeDocument/2006/relationships/tags" Target="../tags/tag30.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2.xml"/><Relationship Id="rId1" Type="http://schemas.openxmlformats.org/officeDocument/2006/relationships/tags" Target="../tags/tag31.xml"/><Relationship Id="rId4" Type="http://schemas.openxmlformats.org/officeDocument/2006/relationships/image" Target="../media/image18.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2.xml"/><Relationship Id="rId1" Type="http://schemas.openxmlformats.org/officeDocument/2006/relationships/tags" Target="../tags/tag32.xml"/><Relationship Id="rId5" Type="http://schemas.openxmlformats.org/officeDocument/2006/relationships/image" Target="../media/image19.png"/><Relationship Id="rId4" Type="http://schemas.microsoft.com/office/2018/10/relationships/comments" Target="../comments/modernComment_14D_7945EF0.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2.xml"/><Relationship Id="rId1" Type="http://schemas.openxmlformats.org/officeDocument/2006/relationships/tags" Target="../tags/tag33.xml"/><Relationship Id="rId6" Type="http://schemas.openxmlformats.org/officeDocument/2006/relationships/image" Target="../media/image17.png"/><Relationship Id="rId5" Type="http://schemas.openxmlformats.org/officeDocument/2006/relationships/image" Target="../media/image20.png"/><Relationship Id="rId4" Type="http://schemas.microsoft.com/office/2018/10/relationships/comments" Target="../comments/modernComment_14E_14434B4A.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2.xml"/><Relationship Id="rId1" Type="http://schemas.openxmlformats.org/officeDocument/2006/relationships/tags" Target="../tags/tag34.xml"/><Relationship Id="rId5" Type="http://schemas.openxmlformats.org/officeDocument/2006/relationships/image" Target="../media/image21.png"/><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2.xml"/><Relationship Id="rId1" Type="http://schemas.openxmlformats.org/officeDocument/2006/relationships/tags" Target="../tags/tag35.xml"/><Relationship Id="rId5" Type="http://schemas.openxmlformats.org/officeDocument/2006/relationships/image" Target="../media/image22.png"/><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2.xml"/><Relationship Id="rId1" Type="http://schemas.openxmlformats.org/officeDocument/2006/relationships/tags" Target="../tags/tag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screenshot of a login screen&#10;&#10;Description automatically generated">
            <a:extLst>
              <a:ext uri="{FF2B5EF4-FFF2-40B4-BE49-F238E27FC236}">
                <a16:creationId xmlns:a16="http://schemas.microsoft.com/office/drawing/2014/main" id="{B6009963-B11A-120F-D392-F4B099688907}"/>
              </a:ext>
            </a:extLst>
          </p:cNvPr>
          <p:cNvPicPr>
            <a:picLocks noChangeAspect="1"/>
          </p:cNvPicPr>
          <p:nvPr/>
        </p:nvPicPr>
        <p:blipFill>
          <a:blip r:embed="rId4"/>
          <a:stretch>
            <a:fillRect/>
          </a:stretch>
        </p:blipFill>
        <p:spPr>
          <a:xfrm>
            <a:off x="1625280" y="3775440"/>
            <a:ext cx="3607440" cy="1593120"/>
          </a:xfrm>
          <a:prstGeom prst="rect">
            <a:avLst/>
          </a:prstGeom>
          <a:noFill/>
          <a:ln>
            <a:solidFill>
              <a:schemeClr val="tx1"/>
            </a:solidFill>
          </a:ln>
        </p:spPr>
      </p:pic>
      <p:sp>
        <p:nvSpPr>
          <p:cNvPr id="18" name="Rectangle 17">
            <a:extLst>
              <a:ext uri="{FF2B5EF4-FFF2-40B4-BE49-F238E27FC236}">
                <a16:creationId xmlns:a16="http://schemas.microsoft.com/office/drawing/2014/main" id="{28B4989E-3879-4393-B226-F8562C447ABD}"/>
              </a:ext>
            </a:extLst>
          </p:cNvPr>
          <p:cNvSpPr/>
          <p:nvPr/>
        </p:nvSpPr>
        <p:spPr>
          <a:xfrm>
            <a:off x="178420" y="1970039"/>
            <a:ext cx="6485614" cy="5132174"/>
          </a:xfrm>
          <a:prstGeom prst="rect">
            <a:avLst/>
          </a:prstGeom>
        </p:spPr>
        <p:txBody>
          <a:bodyPr wrap="square" lIns="91440" tIns="0" rIns="91440" bIns="0">
            <a:spAutoFit/>
          </a:bodyPr>
          <a:lstStyle/>
          <a:p>
            <a:pPr marL="228600" lvl="0" indent="-228600" defTabSz="524671">
              <a:lnSpc>
                <a:spcPct val="150000"/>
              </a:lnSpc>
              <a:spcAft>
                <a:spcPts val="1800"/>
              </a:spcAft>
              <a:buClr>
                <a:srgbClr val="003862"/>
              </a:buClr>
              <a:buFont typeface="+mj-lt"/>
              <a:buAutoNum type="arabicPeriod"/>
              <a:defRPr/>
            </a:pPr>
            <a:r>
              <a:rPr lang="it-IT" sz="1200" dirty="0">
                <a:solidFill>
                  <a:srgbClr val="003862"/>
                </a:solidFill>
              </a:rPr>
              <a:t>Fai clic sulla scheda </a:t>
            </a:r>
            <a:r>
              <a:rPr lang="it-IT" sz="1200" b="1" dirty="0">
                <a:solidFill>
                  <a:srgbClr val="003862"/>
                </a:solidFill>
              </a:rPr>
              <a:t>Catalogs</a:t>
            </a:r>
            <a:r>
              <a:rPr lang="it-IT" sz="1200" dirty="0">
                <a:solidFill>
                  <a:srgbClr val="003862"/>
                </a:solidFill>
              </a:rPr>
              <a:t> per visualizzare, aggiornare e gestire gli articoli di catalogo esistenti. </a:t>
            </a:r>
          </a:p>
          <a:p>
            <a:pPr marL="228600" lvl="0" indent="-228600" defTabSz="524671">
              <a:lnSpc>
                <a:spcPct val="150000"/>
              </a:lnSpc>
              <a:spcAft>
                <a:spcPts val="1800"/>
              </a:spcAft>
              <a:buClr>
                <a:srgbClr val="003862"/>
              </a:buClr>
              <a:buFont typeface="+mj-lt"/>
              <a:buAutoNum type="arabicPeriod"/>
              <a:defRPr/>
            </a:pPr>
            <a:endParaRPr lang="it-IT" sz="1100" dirty="0">
              <a:solidFill>
                <a:srgbClr val="003862"/>
              </a:solidFill>
            </a:endParaRPr>
          </a:p>
          <a:p>
            <a:pPr marL="228600" lvl="0" indent="-228600" defTabSz="524671">
              <a:lnSpc>
                <a:spcPct val="150000"/>
              </a:lnSpc>
              <a:spcAft>
                <a:spcPts val="1800"/>
              </a:spcAft>
              <a:buClr>
                <a:srgbClr val="003862"/>
              </a:buClr>
              <a:buFont typeface="+mj-lt"/>
              <a:buAutoNum type="arabicPeriod"/>
              <a:defRPr/>
            </a:pPr>
            <a:endParaRPr lang="it-IT" sz="1100" dirty="0">
              <a:solidFill>
                <a:srgbClr val="003862"/>
              </a:solidFill>
            </a:endParaRPr>
          </a:p>
          <a:p>
            <a:pPr marL="228600" lvl="0" indent="-228600" defTabSz="524671">
              <a:lnSpc>
                <a:spcPct val="150000"/>
              </a:lnSpc>
              <a:spcAft>
                <a:spcPts val="1800"/>
              </a:spcAft>
              <a:buClr>
                <a:srgbClr val="003862"/>
              </a:buClr>
              <a:buFont typeface="+mj-lt"/>
              <a:buAutoNum type="arabicPeriod"/>
              <a:defRPr/>
            </a:pPr>
            <a:endParaRPr lang="it-IT" sz="1100" dirty="0">
              <a:solidFill>
                <a:srgbClr val="003862"/>
              </a:solidFill>
            </a:endParaRPr>
          </a:p>
          <a:p>
            <a:pPr marL="228600" lvl="0" indent="-228600" defTabSz="524671">
              <a:lnSpc>
                <a:spcPct val="150000"/>
              </a:lnSpc>
              <a:spcAft>
                <a:spcPts val="1800"/>
              </a:spcAft>
              <a:buClr>
                <a:srgbClr val="003862"/>
              </a:buClr>
              <a:buFont typeface="+mj-lt"/>
              <a:buAutoNum type="arabicPeriod"/>
              <a:defRPr/>
            </a:pPr>
            <a:endParaRPr lang="it-IT" sz="1100" dirty="0">
              <a:solidFill>
                <a:srgbClr val="003862"/>
              </a:solidFill>
            </a:endParaRPr>
          </a:p>
          <a:p>
            <a:pPr marL="228600" lvl="0" indent="-228600" defTabSz="524671">
              <a:lnSpc>
                <a:spcPct val="150000"/>
              </a:lnSpc>
              <a:spcAft>
                <a:spcPts val="1800"/>
              </a:spcAft>
              <a:buClr>
                <a:srgbClr val="003862"/>
              </a:buClr>
              <a:buFont typeface="+mj-lt"/>
              <a:buAutoNum type="arabicPeriod"/>
              <a:defRPr/>
            </a:pPr>
            <a:endParaRPr lang="it-IT" sz="1100" dirty="0">
              <a:solidFill>
                <a:srgbClr val="003862"/>
              </a:solidFill>
            </a:endParaRPr>
          </a:p>
          <a:p>
            <a:pPr marL="228600" lvl="0" indent="-228600" defTabSz="524671">
              <a:lnSpc>
                <a:spcPct val="150000"/>
              </a:lnSpc>
              <a:spcAft>
                <a:spcPts val="1800"/>
              </a:spcAft>
              <a:buClr>
                <a:srgbClr val="003862"/>
              </a:buClr>
              <a:buFont typeface="+mj-lt"/>
              <a:buAutoNum type="arabicPeriod"/>
              <a:defRPr/>
            </a:pPr>
            <a:endParaRPr lang="it-IT" sz="1100" dirty="0">
              <a:solidFill>
                <a:srgbClr val="003862"/>
              </a:solidFill>
            </a:endParaRPr>
          </a:p>
          <a:p>
            <a:pPr marL="228600" lvl="0" indent="-228600" defTabSz="524671">
              <a:lnSpc>
                <a:spcPct val="150000"/>
              </a:lnSpc>
              <a:spcAft>
                <a:spcPts val="1800"/>
              </a:spcAft>
              <a:buClr>
                <a:srgbClr val="003862"/>
              </a:buClr>
              <a:buFont typeface="+mj-lt"/>
              <a:buAutoNum type="arabicPeriod"/>
              <a:defRPr/>
            </a:pPr>
            <a:endParaRPr lang="it-IT" sz="1100" dirty="0">
              <a:solidFill>
                <a:srgbClr val="003862"/>
              </a:solidFill>
            </a:endParaRPr>
          </a:p>
          <a:p>
            <a:pPr marL="228600" lvl="0" indent="-228600" defTabSz="524671">
              <a:lnSpc>
                <a:spcPct val="150000"/>
              </a:lnSpc>
              <a:spcAft>
                <a:spcPts val="1800"/>
              </a:spcAft>
              <a:buClr>
                <a:srgbClr val="003862"/>
              </a:buClr>
              <a:buFont typeface="+mj-lt"/>
              <a:buAutoNum type="arabicPeriod"/>
              <a:defRPr/>
            </a:pPr>
            <a:r>
              <a:rPr lang="it-IT" sz="1200" dirty="0">
                <a:solidFill>
                  <a:srgbClr val="003862"/>
                </a:solidFill>
              </a:rPr>
              <a:t>Tieni presente di aver effettuato l'accesso nella rispettiva “lingua del catalogo” se stai creando nuovi cataloghi o contenuti di catalogo. – Esempio: accedi nella lingua di sistema/utente tedesca se stai caricando un catalogo per la Germania con descrizioni degli articoli in tedesco.</a:t>
            </a:r>
            <a:endParaRPr lang="it-IT" sz="1100" dirty="0">
              <a:solidFill>
                <a:srgbClr val="003862"/>
              </a:solidFill>
            </a:endParaRPr>
          </a:p>
          <a:p>
            <a:pPr marL="228600" lvl="0" indent="-228600" defTabSz="524671">
              <a:spcAft>
                <a:spcPts val="600"/>
              </a:spcAft>
              <a:buClr>
                <a:srgbClr val="003862"/>
              </a:buClr>
              <a:buFont typeface="+mj-lt"/>
              <a:buAutoNum type="arabicPeriod"/>
              <a:defRPr/>
            </a:pPr>
            <a:endParaRPr lang="it-IT" sz="1100" dirty="0">
              <a:solidFill>
                <a:srgbClr val="003862"/>
              </a:solidFill>
            </a:endParaRPr>
          </a:p>
        </p:txBody>
      </p:sp>
      <p:sp>
        <p:nvSpPr>
          <p:cNvPr id="21" name="TextBox 20">
            <a:extLst>
              <a:ext uri="{FF2B5EF4-FFF2-40B4-BE49-F238E27FC236}">
                <a16:creationId xmlns:a16="http://schemas.microsoft.com/office/drawing/2014/main" id="{8DF419C8-CD23-462D-AC97-F62456073576}"/>
              </a:ext>
            </a:extLst>
          </p:cNvPr>
          <p:cNvSpPr txBox="1"/>
          <p:nvPr/>
        </p:nvSpPr>
        <p:spPr>
          <a:xfrm>
            <a:off x="215571" y="910609"/>
            <a:ext cx="6395235" cy="923330"/>
          </a:xfrm>
          <a:prstGeom prst="rect">
            <a:avLst/>
          </a:prstGeom>
          <a:noFill/>
        </p:spPr>
        <p:txBody>
          <a:bodyPr wrap="square" lIns="0" tIns="0" rIns="0" bIns="0" rtlCol="0">
            <a:spAutoFit/>
          </a:bodyPr>
          <a:lstStyle/>
          <a:p>
            <a:r>
              <a:rPr lang="it-IT" sz="1200" dirty="0">
                <a:solidFill>
                  <a:srgbClr val="003862"/>
                </a:solidFill>
                <a:latin typeface="Arial" panose="020B0604020202020204" pitchFamily="34" charset="0"/>
                <a:cs typeface="Arial" panose="020B0604020202020204" pitchFamily="34" charset="0"/>
              </a:rPr>
              <a:t>Lo scopo di questo documento è fornire una panoramica del processo di gestione dei cataloghi nel Coupa Supplier Portal (CSP).</a:t>
            </a:r>
          </a:p>
          <a:p>
            <a:endParaRPr lang="it-IT" sz="1200" dirty="0">
              <a:solidFill>
                <a:srgbClr val="003862"/>
              </a:solidFill>
              <a:latin typeface="Arial" panose="020B0604020202020204" pitchFamily="34" charset="0"/>
              <a:cs typeface="Arial" panose="020B0604020202020204" pitchFamily="34" charset="0"/>
            </a:endParaRPr>
          </a:p>
          <a:p>
            <a:r>
              <a:rPr lang="it-IT" sz="1200" dirty="0">
                <a:solidFill>
                  <a:srgbClr val="003862"/>
                </a:solidFill>
              </a:rPr>
              <a:t>Se Sasol ha creato un catalogo in Coupa su cui basare le richieste d'acquisto, la scheda “Catalog” sarà visibile.</a:t>
            </a:r>
            <a:endParaRPr lang="it-IT" sz="1200" dirty="0">
              <a:solidFill>
                <a:srgbClr val="003862"/>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A65320F3-0FB4-97BA-CA57-12F0C8E15367}"/>
              </a:ext>
            </a:extLst>
          </p:cNvPr>
          <p:cNvSpPr/>
          <p:nvPr/>
        </p:nvSpPr>
        <p:spPr>
          <a:xfrm>
            <a:off x="1625279" y="3767681"/>
            <a:ext cx="3591895" cy="1600880"/>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a:solidFill>
                <a:srgbClr val="FFFFFF"/>
              </a:solidFill>
              <a:latin typeface="Arial" panose="020B0604020202020204"/>
            </a:endParaRPr>
          </a:p>
        </p:txBody>
      </p:sp>
      <p:grpSp>
        <p:nvGrpSpPr>
          <p:cNvPr id="16" name="Group 15">
            <a:extLst>
              <a:ext uri="{FF2B5EF4-FFF2-40B4-BE49-F238E27FC236}">
                <a16:creationId xmlns:a16="http://schemas.microsoft.com/office/drawing/2014/main" id="{F071A99A-4B1F-CB27-B330-E96A50AA5E34}"/>
              </a:ext>
            </a:extLst>
          </p:cNvPr>
          <p:cNvGrpSpPr/>
          <p:nvPr/>
        </p:nvGrpSpPr>
        <p:grpSpPr>
          <a:xfrm>
            <a:off x="1087649" y="2434238"/>
            <a:ext cx="4806950" cy="3087324"/>
            <a:chOff x="949340" y="1449723"/>
            <a:chExt cx="4806950" cy="3087324"/>
          </a:xfrm>
        </p:grpSpPr>
        <p:sp>
          <p:nvSpPr>
            <p:cNvPr id="12" name="Oval 11">
              <a:extLst>
                <a:ext uri="{FF2B5EF4-FFF2-40B4-BE49-F238E27FC236}">
                  <a16:creationId xmlns:a16="http://schemas.microsoft.com/office/drawing/2014/main" id="{9FF638D4-758D-0CA7-36C1-C28A047ACBC7}"/>
                </a:ext>
              </a:extLst>
            </p:cNvPr>
            <p:cNvSpPr/>
            <p:nvPr/>
          </p:nvSpPr>
          <p:spPr>
            <a:xfrm>
              <a:off x="2892951" y="3515953"/>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200" kern="0" dirty="0">
                  <a:solidFill>
                    <a:srgbClr val="003862"/>
                  </a:solidFill>
                  <a:latin typeface="Arial" panose="020B0604020202020204" pitchFamily="34" charset="0"/>
                  <a:cs typeface="Arial" panose="020B0604020202020204" pitchFamily="34" charset="0"/>
                </a:rPr>
                <a:t>1</a:t>
              </a:r>
            </a:p>
          </p:txBody>
        </p:sp>
        <p:pic>
          <p:nvPicPr>
            <p:cNvPr id="4" name="Picture 3">
              <a:extLst>
                <a:ext uri="{FF2B5EF4-FFF2-40B4-BE49-F238E27FC236}">
                  <a16:creationId xmlns:a16="http://schemas.microsoft.com/office/drawing/2014/main" id="{9810C8B5-B746-0642-8AD6-EE9E024B0EDF}"/>
                </a:ext>
              </a:extLst>
            </p:cNvPr>
            <p:cNvPicPr>
              <a:picLocks noChangeAspect="1"/>
            </p:cNvPicPr>
            <p:nvPr/>
          </p:nvPicPr>
          <p:blipFill>
            <a:blip r:embed="rId5"/>
            <a:stretch>
              <a:fillRect/>
            </a:stretch>
          </p:blipFill>
          <p:spPr>
            <a:xfrm>
              <a:off x="949340" y="1449723"/>
              <a:ext cx="4806950" cy="3087324"/>
            </a:xfrm>
            <a:prstGeom prst="rect">
              <a:avLst/>
            </a:prstGeom>
            <a:ln w="12700">
              <a:solidFill>
                <a:schemeClr val="bg1">
                  <a:lumMod val="65000"/>
                </a:schemeClr>
              </a:solidFill>
            </a:ln>
          </p:spPr>
        </p:pic>
        <p:pic>
          <p:nvPicPr>
            <p:cNvPr id="9" name="Picture 8">
              <a:extLst>
                <a:ext uri="{FF2B5EF4-FFF2-40B4-BE49-F238E27FC236}">
                  <a16:creationId xmlns:a16="http://schemas.microsoft.com/office/drawing/2014/main" id="{3F276ABE-16B5-CF6C-7A5D-5DF6F9A80284}"/>
                </a:ext>
              </a:extLst>
            </p:cNvPr>
            <p:cNvPicPr>
              <a:picLocks noChangeAspect="1"/>
            </p:cNvPicPr>
            <p:nvPr/>
          </p:nvPicPr>
          <p:blipFill>
            <a:blip r:embed="rId6"/>
            <a:stretch>
              <a:fillRect/>
            </a:stretch>
          </p:blipFill>
          <p:spPr>
            <a:xfrm>
              <a:off x="3212682" y="1568165"/>
              <a:ext cx="460415" cy="246348"/>
            </a:xfrm>
            <a:prstGeom prst="rect">
              <a:avLst/>
            </a:prstGeom>
          </p:spPr>
        </p:pic>
        <p:pic>
          <p:nvPicPr>
            <p:cNvPr id="14" name="Picture 13">
              <a:extLst>
                <a:ext uri="{FF2B5EF4-FFF2-40B4-BE49-F238E27FC236}">
                  <a16:creationId xmlns:a16="http://schemas.microsoft.com/office/drawing/2014/main" id="{E2C37F93-4975-AD4E-84A2-D40F19FBE391}"/>
                </a:ext>
              </a:extLst>
            </p:cNvPr>
            <p:cNvPicPr>
              <a:picLocks noChangeAspect="1"/>
            </p:cNvPicPr>
            <p:nvPr/>
          </p:nvPicPr>
          <p:blipFill>
            <a:blip r:embed="rId7"/>
            <a:stretch>
              <a:fillRect/>
            </a:stretch>
          </p:blipFill>
          <p:spPr>
            <a:xfrm>
              <a:off x="3673097" y="3569381"/>
              <a:ext cx="751151" cy="380391"/>
            </a:xfrm>
            <a:prstGeom prst="rect">
              <a:avLst/>
            </a:prstGeom>
          </p:spPr>
        </p:pic>
      </p:grpSp>
      <p:sp>
        <p:nvSpPr>
          <p:cNvPr id="19" name="Oval 18">
            <a:extLst>
              <a:ext uri="{FF2B5EF4-FFF2-40B4-BE49-F238E27FC236}">
                <a16:creationId xmlns:a16="http://schemas.microsoft.com/office/drawing/2014/main" id="{2141AC3D-0060-D281-72CF-9613D3EBF0B8}"/>
              </a:ext>
            </a:extLst>
          </p:cNvPr>
          <p:cNvSpPr/>
          <p:nvPr/>
        </p:nvSpPr>
        <p:spPr>
          <a:xfrm>
            <a:off x="3250841" y="2611244"/>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200" kern="0" dirty="0">
                <a:solidFill>
                  <a:srgbClr val="003862"/>
                </a:solidFill>
                <a:latin typeface="Arial" panose="020B0604020202020204" pitchFamily="34" charset="0"/>
                <a:cs typeface="Arial" panose="020B0604020202020204" pitchFamily="34" charset="0"/>
              </a:rPr>
              <a:t>1</a:t>
            </a:r>
          </a:p>
        </p:txBody>
      </p:sp>
      <p:sp>
        <p:nvSpPr>
          <p:cNvPr id="20" name="Oval 19">
            <a:extLst>
              <a:ext uri="{FF2B5EF4-FFF2-40B4-BE49-F238E27FC236}">
                <a16:creationId xmlns:a16="http://schemas.microsoft.com/office/drawing/2014/main" id="{24ED3BB2-0121-2FF5-D8DF-417CE66CE43E}"/>
              </a:ext>
            </a:extLst>
          </p:cNvPr>
          <p:cNvSpPr/>
          <p:nvPr/>
        </p:nvSpPr>
        <p:spPr>
          <a:xfrm>
            <a:off x="2851307" y="4820260"/>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200" kern="0" dirty="0">
                <a:solidFill>
                  <a:srgbClr val="003862"/>
                </a:solidFill>
                <a:latin typeface="Arial" panose="020B0604020202020204" pitchFamily="34" charset="0"/>
                <a:cs typeface="Arial" panose="020B0604020202020204" pitchFamily="34" charset="0"/>
              </a:rPr>
              <a:t>2</a:t>
            </a:r>
          </a:p>
        </p:txBody>
      </p:sp>
      <p:sp>
        <p:nvSpPr>
          <p:cNvPr id="22" name="Rectangle 21">
            <a:extLst>
              <a:ext uri="{FF2B5EF4-FFF2-40B4-BE49-F238E27FC236}">
                <a16:creationId xmlns:a16="http://schemas.microsoft.com/office/drawing/2014/main" id="{94346E23-F74D-ECC8-95AA-777C8AD833C9}"/>
              </a:ext>
            </a:extLst>
          </p:cNvPr>
          <p:cNvSpPr/>
          <p:nvPr/>
        </p:nvSpPr>
        <p:spPr>
          <a:xfrm>
            <a:off x="3414392" y="2852825"/>
            <a:ext cx="397014" cy="194231"/>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a:solidFill>
                <a:srgbClr val="FFFFFF"/>
              </a:solidFill>
              <a:latin typeface="Arial" panose="020B0604020202020204"/>
            </a:endParaRPr>
          </a:p>
        </p:txBody>
      </p:sp>
      <p:sp>
        <p:nvSpPr>
          <p:cNvPr id="23" name="Rectangle 22">
            <a:extLst>
              <a:ext uri="{FF2B5EF4-FFF2-40B4-BE49-F238E27FC236}">
                <a16:creationId xmlns:a16="http://schemas.microsoft.com/office/drawing/2014/main" id="{EF203E05-4D98-AE75-9C48-2417F4F54DDF}"/>
              </a:ext>
            </a:extLst>
          </p:cNvPr>
          <p:cNvSpPr/>
          <p:nvPr/>
        </p:nvSpPr>
        <p:spPr>
          <a:xfrm>
            <a:off x="3031260" y="5009358"/>
            <a:ext cx="751151" cy="92982"/>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a:solidFill>
                <a:srgbClr val="FFFFFF"/>
              </a:solidFill>
              <a:latin typeface="Arial" panose="020B0604020202020204"/>
            </a:endParaRPr>
          </a:p>
        </p:txBody>
      </p:sp>
      <p:pic>
        <p:nvPicPr>
          <p:cNvPr id="24" name="Picture 23">
            <a:extLst>
              <a:ext uri="{FF2B5EF4-FFF2-40B4-BE49-F238E27FC236}">
                <a16:creationId xmlns:a16="http://schemas.microsoft.com/office/drawing/2014/main" id="{6B123EFC-3D5B-F6D0-02F3-72B9E7F8B2B7}"/>
              </a:ext>
            </a:extLst>
          </p:cNvPr>
          <p:cNvPicPr preferRelativeResize="0">
            <a:picLocks noChangeAspect="1"/>
          </p:cNvPicPr>
          <p:nvPr/>
        </p:nvPicPr>
        <p:blipFill>
          <a:blip r:embed="rId8"/>
          <a:stretch>
            <a:fillRect/>
          </a:stretch>
        </p:blipFill>
        <p:spPr>
          <a:xfrm>
            <a:off x="215571" y="7296658"/>
            <a:ext cx="594200" cy="594200"/>
          </a:xfrm>
          <a:prstGeom prst="rect">
            <a:avLst/>
          </a:prstGeom>
        </p:spPr>
      </p:pic>
      <p:sp>
        <p:nvSpPr>
          <p:cNvPr id="25" name="Rounded Rectangle 7">
            <a:extLst>
              <a:ext uri="{FF2B5EF4-FFF2-40B4-BE49-F238E27FC236}">
                <a16:creationId xmlns:a16="http://schemas.microsoft.com/office/drawing/2014/main" id="{1656BFAB-03CB-4F17-7550-2F04B12C07E5}"/>
              </a:ext>
            </a:extLst>
          </p:cNvPr>
          <p:cNvSpPr/>
          <p:nvPr/>
        </p:nvSpPr>
        <p:spPr>
          <a:xfrm>
            <a:off x="143225" y="7223347"/>
            <a:ext cx="6571549" cy="1271318"/>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it-IT" sz="3600"/>
          </a:p>
        </p:txBody>
      </p:sp>
      <p:sp>
        <p:nvSpPr>
          <p:cNvPr id="27" name="TextBox 26">
            <a:extLst>
              <a:ext uri="{FF2B5EF4-FFF2-40B4-BE49-F238E27FC236}">
                <a16:creationId xmlns:a16="http://schemas.microsoft.com/office/drawing/2014/main" id="{3A907FF2-1CD4-5FDA-3484-071156ECE85F}"/>
              </a:ext>
            </a:extLst>
          </p:cNvPr>
          <p:cNvSpPr txBox="1"/>
          <p:nvPr/>
        </p:nvSpPr>
        <p:spPr>
          <a:xfrm>
            <a:off x="887673" y="7279219"/>
            <a:ext cx="5789475" cy="1415772"/>
          </a:xfrm>
          <a:prstGeom prst="rect">
            <a:avLst/>
          </a:prstGeom>
          <a:noFill/>
        </p:spPr>
        <p:txBody>
          <a:bodyPr wrap="square">
            <a:spAutoFit/>
          </a:bodyPr>
          <a:lstStyle/>
          <a:p>
            <a:r>
              <a:rPr lang="it-IT" sz="1400" b="1" dirty="0">
                <a:solidFill>
                  <a:srgbClr val="003862"/>
                </a:solidFill>
                <a:latin typeface="Arial" panose="020B0604020202020204" pitchFamily="34" charset="0"/>
                <a:cs typeface="Arial" panose="020B0604020202020204" pitchFamily="34" charset="0"/>
              </a:rPr>
              <a:t>Nota:</a:t>
            </a:r>
            <a:r>
              <a:rPr lang="it-IT" sz="1200" dirty="0">
                <a:solidFill>
                  <a:srgbClr val="003862"/>
                </a:solidFill>
                <a:latin typeface="Arial" panose="020B0604020202020204" pitchFamily="34" charset="0"/>
                <a:cs typeface="Arial" panose="020B0604020202020204" pitchFamily="34" charset="0"/>
              </a:rPr>
              <a:t> </a:t>
            </a:r>
          </a:p>
          <a:p>
            <a:pPr marL="171450" indent="-171450">
              <a:buFont typeface="Arial" panose="020B0604020202020204" pitchFamily="34" charset="0"/>
              <a:buChar char="•"/>
            </a:pPr>
            <a:r>
              <a:rPr lang="it-IT" sz="1200" dirty="0">
                <a:solidFill>
                  <a:srgbClr val="003862"/>
                </a:solidFill>
                <a:latin typeface="Arial" panose="020B0604020202020204" pitchFamily="34" charset="0"/>
                <a:cs typeface="Arial" panose="020B0604020202020204" pitchFamily="34" charset="0"/>
              </a:rPr>
              <a:t>Assicurati di aver scelto “Sasol” come cliente selezionato nell'elenco a discesa.</a:t>
            </a:r>
          </a:p>
          <a:p>
            <a:pPr marL="171450" indent="-171450">
              <a:buFont typeface="Arial" panose="020B0604020202020204" pitchFamily="34" charset="0"/>
              <a:buChar char="•"/>
            </a:pPr>
            <a:r>
              <a:rPr lang="it-IT" sz="1200" dirty="0">
                <a:solidFill>
                  <a:srgbClr val="003862"/>
                </a:solidFill>
                <a:latin typeface="Arial" panose="020B0604020202020204" pitchFamily="34" charset="0"/>
                <a:cs typeface="Arial" panose="020B0604020202020204" pitchFamily="34" charset="0"/>
              </a:rPr>
              <a:t>Usa la lingua del catalogo/degli articoli del catalogo anche per l'accesso, poiché Coupa utilizza uno strumento di traduzione basato sulla lingua dell'utente.</a:t>
            </a:r>
          </a:p>
          <a:p>
            <a:endParaRPr lang="it-IT" sz="1200" dirty="0">
              <a:solidFill>
                <a:srgbClr val="003862"/>
              </a:solidFill>
              <a:latin typeface="Arial" panose="020B0604020202020204" pitchFamily="34" charset="0"/>
              <a:cs typeface="Arial" panose="020B0604020202020204" pitchFamily="34" charset="0"/>
            </a:endParaRPr>
          </a:p>
          <a:p>
            <a:endParaRPr lang="it-IT" sz="1200" dirty="0">
              <a:solidFill>
                <a:srgbClr val="003862"/>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4206679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8B4989E-3879-4393-B226-F8562C447ABD}"/>
              </a:ext>
            </a:extLst>
          </p:cNvPr>
          <p:cNvSpPr/>
          <p:nvPr/>
        </p:nvSpPr>
        <p:spPr>
          <a:xfrm>
            <a:off x="215571" y="1298634"/>
            <a:ext cx="6485614" cy="2369880"/>
          </a:xfrm>
          <a:prstGeom prst="rect">
            <a:avLst/>
          </a:prstGeom>
        </p:spPr>
        <p:txBody>
          <a:bodyPr wrap="square" lIns="91440" tIns="0" rIns="91440" bIns="0">
            <a:spAutoFit/>
          </a:bodyPr>
          <a:lstStyle/>
          <a:p>
            <a:pPr marL="228600" lvl="0" indent="-228600" defTabSz="524671">
              <a:lnSpc>
                <a:spcPct val="150000"/>
              </a:lnSpc>
              <a:spcAft>
                <a:spcPts val="1800"/>
              </a:spcAft>
              <a:buClr>
                <a:srgbClr val="003862"/>
              </a:buClr>
              <a:buFont typeface="+mj-lt"/>
              <a:buAutoNum type="arabicPeriod"/>
              <a:defRPr/>
            </a:pPr>
            <a:r>
              <a:rPr lang="it-IT" sz="1200" dirty="0">
                <a:solidFill>
                  <a:srgbClr val="003862"/>
                </a:solidFill>
              </a:rPr>
              <a:t>Per creare un nuovo catalogo, fai clic sul pulsante </a:t>
            </a:r>
            <a:r>
              <a:rPr lang="it-IT" sz="1200" b="1" dirty="0">
                <a:solidFill>
                  <a:srgbClr val="003862"/>
                </a:solidFill>
              </a:rPr>
              <a:t>Create</a:t>
            </a:r>
            <a:r>
              <a:rPr lang="it-IT" sz="1200" dirty="0">
                <a:solidFill>
                  <a:srgbClr val="003862"/>
                </a:solidFill>
              </a:rPr>
              <a:t>.</a:t>
            </a:r>
          </a:p>
          <a:p>
            <a:pPr marL="228600" lvl="0" indent="-228600" defTabSz="524671">
              <a:lnSpc>
                <a:spcPct val="150000"/>
              </a:lnSpc>
              <a:spcAft>
                <a:spcPts val="600"/>
              </a:spcAft>
              <a:buClr>
                <a:srgbClr val="003862"/>
              </a:buClr>
              <a:buFont typeface="+mj-lt"/>
              <a:buAutoNum type="arabicPeriod"/>
              <a:defRPr/>
            </a:pPr>
            <a:r>
              <a:rPr lang="it-IT" sz="1200" dirty="0">
                <a:solidFill>
                  <a:srgbClr val="003862"/>
                </a:solidFill>
              </a:rPr>
              <a:t>Se richiesto, puoi modificare il titolo predefinito del catalogo ([Nome della tua azienda] [Numero catalogo]) nel campo obbligatorio </a:t>
            </a:r>
            <a:r>
              <a:rPr lang="it-IT" sz="1200" b="1" dirty="0">
                <a:solidFill>
                  <a:srgbClr val="003862"/>
                </a:solidFill>
              </a:rPr>
              <a:t>Catalog Name</a:t>
            </a:r>
            <a:r>
              <a:rPr lang="it-IT" sz="1200" dirty="0">
                <a:solidFill>
                  <a:srgbClr val="003862"/>
                </a:solidFill>
              </a:rPr>
              <a:t>.</a:t>
            </a:r>
          </a:p>
          <a:p>
            <a:pPr marL="454914" lvl="1" indent="-228600" defTabSz="524671">
              <a:lnSpc>
                <a:spcPct val="150000"/>
              </a:lnSpc>
              <a:spcAft>
                <a:spcPts val="600"/>
              </a:spcAft>
              <a:buClr>
                <a:srgbClr val="003862"/>
              </a:buClr>
              <a:buFont typeface="Arial" panose="020B0604020202020204" pitchFamily="34" charset="0"/>
              <a:buChar char="•"/>
              <a:defRPr/>
            </a:pPr>
            <a:r>
              <a:rPr lang="it-IT" sz="1200" dirty="0">
                <a:solidFill>
                  <a:srgbClr val="003862"/>
                </a:solidFill>
              </a:rPr>
              <a:t>Seleziona una data di inizio e una di scadenza</a:t>
            </a:r>
          </a:p>
          <a:p>
            <a:pPr marL="454914" lvl="1" indent="-228600" defTabSz="524671">
              <a:lnSpc>
                <a:spcPct val="150000"/>
              </a:lnSpc>
              <a:spcAft>
                <a:spcPts val="600"/>
              </a:spcAft>
              <a:buClr>
                <a:srgbClr val="003862"/>
              </a:buClr>
              <a:buFont typeface="Arial" panose="020B0604020202020204" pitchFamily="34" charset="0"/>
              <a:buChar char="•"/>
              <a:defRPr/>
            </a:pPr>
            <a:r>
              <a:rPr lang="it-IT" sz="1200" dirty="0">
                <a:solidFill>
                  <a:srgbClr val="003862"/>
                </a:solidFill>
              </a:rPr>
              <a:t>Seleziona una valuta </a:t>
            </a:r>
          </a:p>
          <a:p>
            <a:pPr marL="228600" indent="-228600" defTabSz="524671">
              <a:lnSpc>
                <a:spcPct val="150000"/>
              </a:lnSpc>
              <a:spcAft>
                <a:spcPts val="600"/>
              </a:spcAft>
              <a:buClr>
                <a:srgbClr val="003862"/>
              </a:buClr>
              <a:buFont typeface="+mj-lt"/>
              <a:buAutoNum type="arabicPeriod"/>
              <a:defRPr/>
            </a:pPr>
            <a:r>
              <a:rPr lang="it-IT" sz="1200" dirty="0">
                <a:solidFill>
                  <a:srgbClr val="003862"/>
                </a:solidFill>
              </a:rPr>
              <a:t>Per modificare una bozza di catalogo, fai clic sull'icona </a:t>
            </a:r>
            <a:r>
              <a:rPr lang="it-IT" sz="1200" b="1" dirty="0">
                <a:solidFill>
                  <a:srgbClr val="003862"/>
                </a:solidFill>
              </a:rPr>
              <a:t>Edit</a:t>
            </a:r>
            <a:r>
              <a:rPr lang="it-IT" sz="1200" dirty="0">
                <a:solidFill>
                  <a:srgbClr val="003862"/>
                </a:solidFill>
              </a:rPr>
              <a:t> del catalogo corrispondente.</a:t>
            </a:r>
          </a:p>
          <a:p>
            <a:pPr marL="228600" lvl="0" indent="-228600" defTabSz="524671">
              <a:spcAft>
                <a:spcPts val="600"/>
              </a:spcAft>
              <a:buClr>
                <a:srgbClr val="003862"/>
              </a:buClr>
              <a:buFont typeface="+mj-lt"/>
              <a:buAutoNum type="arabicPeriod"/>
              <a:defRPr/>
            </a:pPr>
            <a:endParaRPr lang="it-IT" sz="1100" dirty="0">
              <a:solidFill>
                <a:srgbClr val="003862"/>
              </a:solidFill>
            </a:endParaRPr>
          </a:p>
        </p:txBody>
      </p:sp>
      <p:sp>
        <p:nvSpPr>
          <p:cNvPr id="2" name="TextBox 1">
            <a:extLst>
              <a:ext uri="{FF2B5EF4-FFF2-40B4-BE49-F238E27FC236}">
                <a16:creationId xmlns:a16="http://schemas.microsoft.com/office/drawing/2014/main" id="{780FFE49-BB44-2F16-61A1-D0C93782C883}"/>
              </a:ext>
            </a:extLst>
          </p:cNvPr>
          <p:cNvSpPr txBox="1"/>
          <p:nvPr/>
        </p:nvSpPr>
        <p:spPr>
          <a:xfrm>
            <a:off x="225830" y="864604"/>
            <a:ext cx="6493221" cy="307777"/>
          </a:xfrm>
          <a:prstGeom prst="rect">
            <a:avLst/>
          </a:prstGeom>
          <a:solidFill>
            <a:srgbClr val="003862"/>
          </a:solidFill>
          <a:ln w="28575">
            <a:noFill/>
          </a:ln>
        </p:spPr>
        <p:txBody>
          <a:bodyPr wrap="square" lIns="91440" tIns="45720" rIns="91440" bIns="45720" rtlCol="0" anchor="ctr">
            <a:spAutoFit/>
          </a:bodyPr>
          <a:lstStyle/>
          <a:p>
            <a:r>
              <a:rPr lang="it-IT" sz="1400" b="1" dirty="0">
                <a:solidFill>
                  <a:schemeClr val="bg1"/>
                </a:solidFill>
                <a:latin typeface="Arial" panose="020B0604020202020204" pitchFamily="34" charset="0"/>
                <a:cs typeface="Arial" panose="020B0604020202020204" pitchFamily="34" charset="0"/>
              </a:rPr>
              <a:t>Creare o modificare un catalogo nel CSP</a:t>
            </a:r>
          </a:p>
        </p:txBody>
      </p:sp>
      <p:pic>
        <p:nvPicPr>
          <p:cNvPr id="3" name="Picture 2">
            <a:extLst>
              <a:ext uri="{FF2B5EF4-FFF2-40B4-BE49-F238E27FC236}">
                <a16:creationId xmlns:a16="http://schemas.microsoft.com/office/drawing/2014/main" id="{5A465CE5-ED0F-AC26-6D5D-3CAE3DEDD507}"/>
              </a:ext>
            </a:extLst>
          </p:cNvPr>
          <p:cNvPicPr>
            <a:picLocks noChangeAspect="1"/>
          </p:cNvPicPr>
          <p:nvPr/>
        </p:nvPicPr>
        <p:blipFill>
          <a:blip r:embed="rId4"/>
          <a:stretch>
            <a:fillRect/>
          </a:stretch>
        </p:blipFill>
        <p:spPr>
          <a:xfrm>
            <a:off x="890233" y="3794767"/>
            <a:ext cx="5077534" cy="3791479"/>
          </a:xfrm>
          <a:prstGeom prst="rect">
            <a:avLst/>
          </a:prstGeom>
          <a:ln w="12700">
            <a:solidFill>
              <a:schemeClr val="bg2">
                <a:lumMod val="75000"/>
              </a:schemeClr>
            </a:solidFill>
          </a:ln>
        </p:spPr>
      </p:pic>
    </p:spTree>
    <p:custDataLst>
      <p:tags r:id="rId1"/>
    </p:custDataLst>
    <p:extLst>
      <p:ext uri="{BB962C8B-B14F-4D97-AF65-F5344CB8AC3E}">
        <p14:creationId xmlns:p14="http://schemas.microsoft.com/office/powerpoint/2010/main" val="736445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8B4989E-3879-4393-B226-F8562C447ABD}"/>
              </a:ext>
            </a:extLst>
          </p:cNvPr>
          <p:cNvSpPr/>
          <p:nvPr/>
        </p:nvSpPr>
        <p:spPr>
          <a:xfrm>
            <a:off x="215571" y="1298634"/>
            <a:ext cx="6485614" cy="2646878"/>
          </a:xfrm>
          <a:prstGeom prst="rect">
            <a:avLst/>
          </a:prstGeom>
        </p:spPr>
        <p:txBody>
          <a:bodyPr wrap="square" lIns="91440" tIns="0" rIns="91440" bIns="0">
            <a:spAutoFit/>
          </a:bodyPr>
          <a:lstStyle/>
          <a:p>
            <a:pPr marL="228600" lvl="0" indent="-228600" defTabSz="524671">
              <a:lnSpc>
                <a:spcPct val="150000"/>
              </a:lnSpc>
              <a:spcAft>
                <a:spcPts val="1800"/>
              </a:spcAft>
              <a:buClr>
                <a:srgbClr val="003862"/>
              </a:buClr>
              <a:buFont typeface="+mj-lt"/>
              <a:buAutoNum type="arabicPeriod"/>
              <a:defRPr/>
            </a:pPr>
            <a:r>
              <a:rPr lang="it-IT" sz="1200" dirty="0">
                <a:solidFill>
                  <a:srgbClr val="003862"/>
                </a:solidFill>
              </a:rPr>
              <a:t>Dalla scheda </a:t>
            </a:r>
            <a:r>
              <a:rPr lang="it-IT" sz="1200" b="1" dirty="0">
                <a:solidFill>
                  <a:srgbClr val="003862"/>
                </a:solidFill>
              </a:rPr>
              <a:t>Catalogs</a:t>
            </a:r>
            <a:r>
              <a:rPr lang="it-IT" sz="1200" dirty="0">
                <a:solidFill>
                  <a:srgbClr val="003862"/>
                </a:solidFill>
              </a:rPr>
              <a:t>, per il caricamento di un singolo articolo, vai alla sezione </a:t>
            </a:r>
            <a:r>
              <a:rPr lang="it-IT" sz="1200" b="1" dirty="0">
                <a:solidFill>
                  <a:srgbClr val="003862"/>
                </a:solidFill>
              </a:rPr>
              <a:t>Items Included in Catalog</a:t>
            </a:r>
            <a:r>
              <a:rPr lang="it-IT" sz="1200" dirty="0">
                <a:solidFill>
                  <a:srgbClr val="003862"/>
                </a:solidFill>
              </a:rPr>
              <a:t>, fai clic su </a:t>
            </a:r>
            <a:r>
              <a:rPr lang="it-IT" sz="1200" b="1" dirty="0">
                <a:solidFill>
                  <a:srgbClr val="003862"/>
                </a:solidFill>
              </a:rPr>
              <a:t>Create</a:t>
            </a:r>
            <a:r>
              <a:rPr lang="it-IT" sz="1200" dirty="0">
                <a:solidFill>
                  <a:srgbClr val="003862"/>
                </a:solidFill>
              </a:rPr>
              <a:t> e compila le informazioni pertinenti. I campi obbligatori sono contrassegnati con l'asterisco rosso (*).</a:t>
            </a:r>
          </a:p>
          <a:p>
            <a:pPr marL="228600" lvl="0" indent="-228600" defTabSz="524671">
              <a:lnSpc>
                <a:spcPct val="150000"/>
              </a:lnSpc>
              <a:spcAft>
                <a:spcPts val="1800"/>
              </a:spcAft>
              <a:buClr>
                <a:srgbClr val="003862"/>
              </a:buClr>
              <a:buFont typeface="+mj-lt"/>
              <a:buAutoNum type="arabicPeriod"/>
              <a:defRPr/>
            </a:pPr>
            <a:r>
              <a:rPr lang="it-IT" sz="1200" dirty="0">
                <a:solidFill>
                  <a:srgbClr val="003862"/>
                </a:solidFill>
              </a:rPr>
              <a:t>Per la creazione di qualsiasi catalogo o articolo, tieni presente di aver effettuato l'accesso nella lingua del catalogo/articolo che stai caricando. Puoi selezionare la lingua nella parte inferiore della pagina.</a:t>
            </a:r>
          </a:p>
          <a:p>
            <a:pPr marL="228600" indent="-228600" defTabSz="524671">
              <a:lnSpc>
                <a:spcPct val="150000"/>
              </a:lnSpc>
              <a:spcAft>
                <a:spcPts val="600"/>
              </a:spcAft>
              <a:buClr>
                <a:srgbClr val="003862"/>
              </a:buClr>
              <a:buFont typeface="+mj-lt"/>
              <a:buAutoNum type="arabicPeriod"/>
              <a:defRPr/>
            </a:pPr>
            <a:r>
              <a:rPr lang="it-IT" sz="1200" dirty="0">
                <a:solidFill>
                  <a:srgbClr val="003862"/>
                </a:solidFill>
              </a:rPr>
              <a:t>Puoi selezionare l'unità di misura (Each, Box, Set ecc.) dall'elenco a discesa fornito. Inoltre, puoi aggiungere un'immagine del prodotto facendo clic su “Browse”.</a:t>
            </a:r>
          </a:p>
          <a:p>
            <a:pPr marL="228600" lvl="0" indent="-228600" defTabSz="524671">
              <a:spcAft>
                <a:spcPts val="600"/>
              </a:spcAft>
              <a:buClr>
                <a:srgbClr val="003862"/>
              </a:buClr>
              <a:buFont typeface="+mj-lt"/>
              <a:buAutoNum type="arabicPeriod"/>
              <a:defRPr/>
            </a:pPr>
            <a:endParaRPr lang="it-IT" sz="1100" dirty="0">
              <a:solidFill>
                <a:srgbClr val="003862"/>
              </a:solidFill>
            </a:endParaRPr>
          </a:p>
        </p:txBody>
      </p:sp>
      <p:sp>
        <p:nvSpPr>
          <p:cNvPr id="2" name="TextBox 1">
            <a:extLst>
              <a:ext uri="{FF2B5EF4-FFF2-40B4-BE49-F238E27FC236}">
                <a16:creationId xmlns:a16="http://schemas.microsoft.com/office/drawing/2014/main" id="{780FFE49-BB44-2F16-61A1-D0C93782C883}"/>
              </a:ext>
            </a:extLst>
          </p:cNvPr>
          <p:cNvSpPr txBox="1"/>
          <p:nvPr/>
        </p:nvSpPr>
        <p:spPr>
          <a:xfrm>
            <a:off x="225830" y="864604"/>
            <a:ext cx="6493221" cy="307777"/>
          </a:xfrm>
          <a:prstGeom prst="rect">
            <a:avLst/>
          </a:prstGeom>
          <a:solidFill>
            <a:srgbClr val="003862"/>
          </a:solidFill>
          <a:ln w="28575">
            <a:noFill/>
          </a:ln>
        </p:spPr>
        <p:txBody>
          <a:bodyPr wrap="square" lIns="91440" tIns="45720" rIns="91440" bIns="45720" rtlCol="0" anchor="ctr">
            <a:spAutoFit/>
          </a:bodyPr>
          <a:lstStyle/>
          <a:p>
            <a:r>
              <a:rPr lang="it-IT" sz="1400" b="1" dirty="0">
                <a:solidFill>
                  <a:schemeClr val="bg1"/>
                </a:solidFill>
                <a:latin typeface="Arial" panose="020B0604020202020204" pitchFamily="34" charset="0"/>
                <a:cs typeface="Arial" panose="020B0604020202020204" pitchFamily="34" charset="0"/>
              </a:rPr>
              <a:t>Creare o modificare un catalogo nel CSP</a:t>
            </a:r>
          </a:p>
        </p:txBody>
      </p:sp>
      <p:pic>
        <p:nvPicPr>
          <p:cNvPr id="4" name="Picture 3">
            <a:extLst>
              <a:ext uri="{FF2B5EF4-FFF2-40B4-BE49-F238E27FC236}">
                <a16:creationId xmlns:a16="http://schemas.microsoft.com/office/drawing/2014/main" id="{4FEACE6A-ABD8-C7DD-AB36-3769A2C2CC7C}"/>
              </a:ext>
            </a:extLst>
          </p:cNvPr>
          <p:cNvPicPr>
            <a:picLocks noChangeAspect="1"/>
          </p:cNvPicPr>
          <p:nvPr/>
        </p:nvPicPr>
        <p:blipFill>
          <a:blip r:embed="rId5"/>
          <a:stretch>
            <a:fillRect/>
          </a:stretch>
        </p:blipFill>
        <p:spPr>
          <a:xfrm>
            <a:off x="986068" y="4187255"/>
            <a:ext cx="4972744" cy="3658111"/>
          </a:xfrm>
          <a:prstGeom prst="rect">
            <a:avLst/>
          </a:prstGeom>
          <a:ln w="9525">
            <a:solidFill>
              <a:schemeClr val="bg2">
                <a:lumMod val="75000"/>
              </a:schemeClr>
            </a:solidFill>
          </a:ln>
        </p:spPr>
      </p:pic>
    </p:spTree>
    <p:custDataLst>
      <p:tags r:id="rId1"/>
    </p:custDataLst>
    <p:extLst>
      <p:ext uri="{BB962C8B-B14F-4D97-AF65-F5344CB8AC3E}">
        <p14:creationId xmlns:p14="http://schemas.microsoft.com/office/powerpoint/2010/main" val="127164144"/>
      </p:ext>
    </p:extLst>
  </p:cSld>
  <p:clrMapOvr>
    <a:masterClrMapping/>
  </p:clrMapOvr>
  <p:extLst>
    <p:ext uri="{6950BFC3-D8DA-4A85-94F7-54DA5524770B}">
      <p188:commentRel xmlns:p188="http://schemas.microsoft.com/office/powerpoint/2018/8/main" r:id="rId4"/>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8B4989E-3879-4393-B226-F8562C447ABD}"/>
              </a:ext>
            </a:extLst>
          </p:cNvPr>
          <p:cNvSpPr/>
          <p:nvPr/>
        </p:nvSpPr>
        <p:spPr>
          <a:xfrm>
            <a:off x="215571" y="1298634"/>
            <a:ext cx="6485614" cy="3408049"/>
          </a:xfrm>
          <a:prstGeom prst="rect">
            <a:avLst/>
          </a:prstGeom>
        </p:spPr>
        <p:txBody>
          <a:bodyPr wrap="square" lIns="91440" tIns="0" rIns="91440" bIns="0">
            <a:spAutoFit/>
          </a:bodyPr>
          <a:lstStyle/>
          <a:p>
            <a:pPr marL="228600" lvl="0" indent="-228600" defTabSz="524671">
              <a:lnSpc>
                <a:spcPct val="150000"/>
              </a:lnSpc>
              <a:spcAft>
                <a:spcPts val="1800"/>
              </a:spcAft>
              <a:buClr>
                <a:srgbClr val="003862"/>
              </a:buClr>
              <a:buFont typeface="+mj-lt"/>
              <a:buAutoNum type="arabicPeriod"/>
              <a:defRPr/>
            </a:pPr>
            <a:r>
              <a:rPr lang="it-IT" sz="1200" dirty="0">
                <a:solidFill>
                  <a:srgbClr val="003862"/>
                </a:solidFill>
              </a:rPr>
              <a:t>Dalla scheda “Catalogs”, in caso di caricamento in blocco di articoli, fai clic sul pulsante </a:t>
            </a:r>
            <a:r>
              <a:rPr lang="it-IT" sz="1200" b="1" dirty="0">
                <a:solidFill>
                  <a:srgbClr val="003862"/>
                </a:solidFill>
              </a:rPr>
              <a:t>Load from file</a:t>
            </a:r>
            <a:r>
              <a:rPr lang="it-IT" sz="1200" dirty="0">
                <a:solidFill>
                  <a:srgbClr val="003862"/>
                </a:solidFill>
              </a:rPr>
              <a:t> nella sezione </a:t>
            </a:r>
            <a:r>
              <a:rPr lang="it-IT" sz="1200" b="1" dirty="0">
                <a:solidFill>
                  <a:srgbClr val="003862"/>
                </a:solidFill>
              </a:rPr>
              <a:t>Items included in the catalog</a:t>
            </a:r>
            <a:r>
              <a:rPr lang="it-IT" sz="1200" dirty="0">
                <a:solidFill>
                  <a:srgbClr val="003862"/>
                </a:solidFill>
              </a:rPr>
              <a:t>.</a:t>
            </a:r>
          </a:p>
          <a:p>
            <a:pPr marL="228600" lvl="0" indent="-228600" defTabSz="524671">
              <a:lnSpc>
                <a:spcPct val="150000"/>
              </a:lnSpc>
              <a:spcAft>
                <a:spcPts val="1800"/>
              </a:spcAft>
              <a:buClr>
                <a:srgbClr val="003862"/>
              </a:buClr>
              <a:buFont typeface="+mj-lt"/>
              <a:buAutoNum type="arabicPeriod"/>
              <a:defRPr/>
            </a:pPr>
            <a:r>
              <a:rPr lang="it-IT" sz="1200" dirty="0">
                <a:solidFill>
                  <a:srgbClr val="003862"/>
                </a:solidFill>
              </a:rPr>
              <a:t>Per ricevere un file CSV vuoto come base per il tuo nuovo catalogo, fai clic sull'elenco a discesa </a:t>
            </a:r>
            <a:r>
              <a:rPr lang="it-IT" sz="1200" b="1" dirty="0">
                <a:solidFill>
                  <a:srgbClr val="003862"/>
                </a:solidFill>
              </a:rPr>
              <a:t>Download</a:t>
            </a:r>
            <a:r>
              <a:rPr lang="it-IT" sz="1200" dirty="0">
                <a:solidFill>
                  <a:srgbClr val="003862"/>
                </a:solidFill>
              </a:rPr>
              <a:t> e seleziona il formato più adatto a te. (Tieni presente di aver effettuato l'accesso nella lingua di sistema corrispondente durante il download del file CSV.)</a:t>
            </a:r>
          </a:p>
          <a:p>
            <a:pPr marL="228600" indent="-228600" defTabSz="524671">
              <a:lnSpc>
                <a:spcPct val="150000"/>
              </a:lnSpc>
              <a:spcAft>
                <a:spcPts val="600"/>
              </a:spcAft>
              <a:buClr>
                <a:srgbClr val="003862"/>
              </a:buClr>
              <a:buFont typeface="+mj-lt"/>
              <a:buAutoNum type="arabicPeriod"/>
              <a:defRPr/>
            </a:pPr>
            <a:r>
              <a:rPr lang="it-IT" sz="1200" dirty="0">
                <a:solidFill>
                  <a:srgbClr val="003862"/>
                </a:solidFill>
              </a:rPr>
              <a:t>Per le descrizioni dettagliate dei campi del file CSV, consulta </a:t>
            </a:r>
            <a:r>
              <a:rPr lang="it-IT" sz="1200" b="1" dirty="0">
                <a:solidFill>
                  <a:srgbClr val="003862"/>
                </a:solidFill>
              </a:rPr>
              <a:t>How to Complete</a:t>
            </a:r>
            <a:r>
              <a:rPr lang="it-IT" sz="1200" dirty="0">
                <a:solidFill>
                  <a:srgbClr val="003862"/>
                </a:solidFill>
              </a:rPr>
              <a:t>. </a:t>
            </a:r>
          </a:p>
          <a:p>
            <a:pPr marL="228600" indent="-228600" defTabSz="524671">
              <a:lnSpc>
                <a:spcPct val="150000"/>
              </a:lnSpc>
              <a:spcAft>
                <a:spcPts val="600"/>
              </a:spcAft>
              <a:buClr>
                <a:srgbClr val="003862"/>
              </a:buClr>
              <a:buFont typeface="+mj-lt"/>
              <a:buAutoNum type="arabicPeriod"/>
              <a:defRPr/>
            </a:pPr>
            <a:r>
              <a:rPr lang="it-IT" sz="1200" dirty="0">
                <a:solidFill>
                  <a:srgbClr val="003862"/>
                </a:solidFill>
              </a:rPr>
              <a:t>Per aggiungere o modificare articoli nel tuo </a:t>
            </a:r>
            <a:r>
              <a:rPr lang="it-IT" sz="1200" b="1" dirty="0">
                <a:solidFill>
                  <a:srgbClr val="003862"/>
                </a:solidFill>
              </a:rPr>
              <a:t>Catalog</a:t>
            </a:r>
            <a:r>
              <a:rPr lang="it-IT" sz="1200" dirty="0">
                <a:solidFill>
                  <a:srgbClr val="003862"/>
                </a:solidFill>
              </a:rPr>
              <a:t> esistente, fai clic su </a:t>
            </a:r>
            <a:r>
              <a:rPr lang="it-IT" sz="1200" b="1" dirty="0">
                <a:solidFill>
                  <a:srgbClr val="003862"/>
                </a:solidFill>
              </a:rPr>
              <a:t>Export to</a:t>
            </a:r>
            <a:r>
              <a:rPr lang="it-IT" sz="1200" dirty="0">
                <a:solidFill>
                  <a:srgbClr val="003862"/>
                </a:solidFill>
              </a:rPr>
              <a:t> per ottenere l'elenco attuale degli articoli. Al termine delle modifiche, fai clic sul pulsante </a:t>
            </a:r>
            <a:r>
              <a:rPr lang="it-IT" sz="1200" b="1" dirty="0">
                <a:solidFill>
                  <a:srgbClr val="003862"/>
                </a:solidFill>
              </a:rPr>
              <a:t>Browse</a:t>
            </a:r>
            <a:r>
              <a:rPr lang="it-IT" sz="1200" dirty="0">
                <a:solidFill>
                  <a:srgbClr val="003862"/>
                </a:solidFill>
              </a:rPr>
              <a:t> e seleziona il file CSV modificato, fai clic su </a:t>
            </a:r>
            <a:r>
              <a:rPr lang="it-IT" sz="1200" b="1" dirty="0">
                <a:solidFill>
                  <a:srgbClr val="003862"/>
                </a:solidFill>
              </a:rPr>
              <a:t>Open</a:t>
            </a:r>
            <a:r>
              <a:rPr lang="it-IT" sz="1200" dirty="0">
                <a:solidFill>
                  <a:srgbClr val="003862"/>
                </a:solidFill>
              </a:rPr>
              <a:t> e fai clic su </a:t>
            </a:r>
            <a:r>
              <a:rPr lang="it-IT" sz="1200" b="1" dirty="0">
                <a:solidFill>
                  <a:srgbClr val="003862"/>
                </a:solidFill>
              </a:rPr>
              <a:t>Start Upload</a:t>
            </a:r>
            <a:r>
              <a:rPr lang="it-IT" sz="1200" dirty="0">
                <a:solidFill>
                  <a:srgbClr val="003862"/>
                </a:solidFill>
              </a:rPr>
              <a:t>.</a:t>
            </a:r>
            <a:endParaRPr lang="it-IT" sz="1200" b="1" dirty="0">
              <a:solidFill>
                <a:srgbClr val="003862"/>
              </a:solidFill>
            </a:endParaRPr>
          </a:p>
          <a:p>
            <a:pPr marL="228600" indent="-228600" defTabSz="524671">
              <a:lnSpc>
                <a:spcPct val="150000"/>
              </a:lnSpc>
              <a:spcAft>
                <a:spcPts val="600"/>
              </a:spcAft>
              <a:buClr>
                <a:srgbClr val="003862"/>
              </a:buClr>
              <a:buFont typeface="+mj-lt"/>
              <a:buAutoNum type="arabicPeriod"/>
              <a:defRPr/>
            </a:pPr>
            <a:endParaRPr lang="it-IT" sz="1100" dirty="0">
              <a:solidFill>
                <a:srgbClr val="003862"/>
              </a:solidFill>
            </a:endParaRPr>
          </a:p>
        </p:txBody>
      </p:sp>
      <p:sp>
        <p:nvSpPr>
          <p:cNvPr id="2" name="TextBox 1">
            <a:extLst>
              <a:ext uri="{FF2B5EF4-FFF2-40B4-BE49-F238E27FC236}">
                <a16:creationId xmlns:a16="http://schemas.microsoft.com/office/drawing/2014/main" id="{780FFE49-BB44-2F16-61A1-D0C93782C883}"/>
              </a:ext>
            </a:extLst>
          </p:cNvPr>
          <p:cNvSpPr txBox="1"/>
          <p:nvPr/>
        </p:nvSpPr>
        <p:spPr>
          <a:xfrm>
            <a:off x="225830" y="864604"/>
            <a:ext cx="6493221" cy="307777"/>
          </a:xfrm>
          <a:prstGeom prst="rect">
            <a:avLst/>
          </a:prstGeom>
          <a:solidFill>
            <a:srgbClr val="003862"/>
          </a:solidFill>
          <a:ln w="28575">
            <a:noFill/>
          </a:ln>
        </p:spPr>
        <p:txBody>
          <a:bodyPr wrap="square" lIns="91440" tIns="45720" rIns="91440" bIns="45720" rtlCol="0" anchor="ctr">
            <a:spAutoFit/>
          </a:bodyPr>
          <a:lstStyle/>
          <a:p>
            <a:r>
              <a:rPr lang="it-IT" sz="1400" b="1" dirty="0">
                <a:solidFill>
                  <a:schemeClr val="bg1"/>
                </a:solidFill>
                <a:latin typeface="Arial" panose="020B0604020202020204" pitchFamily="34" charset="0"/>
                <a:cs typeface="Arial" panose="020B0604020202020204" pitchFamily="34" charset="0"/>
              </a:rPr>
              <a:t>Caricare articoli in blocco</a:t>
            </a:r>
          </a:p>
        </p:txBody>
      </p:sp>
      <p:pic>
        <p:nvPicPr>
          <p:cNvPr id="3" name="Picture 2">
            <a:extLst>
              <a:ext uri="{FF2B5EF4-FFF2-40B4-BE49-F238E27FC236}">
                <a16:creationId xmlns:a16="http://schemas.microsoft.com/office/drawing/2014/main" id="{02100C3F-C78C-70A1-C5B9-D5DFBCBF5D31}"/>
              </a:ext>
            </a:extLst>
          </p:cNvPr>
          <p:cNvPicPr>
            <a:picLocks noChangeAspect="1"/>
          </p:cNvPicPr>
          <p:nvPr/>
        </p:nvPicPr>
        <p:blipFill>
          <a:blip r:embed="rId5"/>
          <a:stretch>
            <a:fillRect/>
          </a:stretch>
        </p:blipFill>
        <p:spPr>
          <a:xfrm>
            <a:off x="1032680" y="4345893"/>
            <a:ext cx="5125165" cy="3324689"/>
          </a:xfrm>
          <a:prstGeom prst="rect">
            <a:avLst/>
          </a:prstGeom>
          <a:ln w="9525">
            <a:solidFill>
              <a:schemeClr val="bg2">
                <a:lumMod val="75000"/>
              </a:schemeClr>
            </a:solidFill>
          </a:ln>
        </p:spPr>
      </p:pic>
      <p:pic>
        <p:nvPicPr>
          <p:cNvPr id="5" name="Picture 4">
            <a:extLst>
              <a:ext uri="{FF2B5EF4-FFF2-40B4-BE49-F238E27FC236}">
                <a16:creationId xmlns:a16="http://schemas.microsoft.com/office/drawing/2014/main" id="{F2516D58-C309-CA88-FCE0-B2F6D6284E66}"/>
              </a:ext>
            </a:extLst>
          </p:cNvPr>
          <p:cNvPicPr preferRelativeResize="0">
            <a:picLocks noChangeAspect="1"/>
          </p:cNvPicPr>
          <p:nvPr/>
        </p:nvPicPr>
        <p:blipFill>
          <a:blip r:embed="rId6"/>
          <a:stretch>
            <a:fillRect/>
          </a:stretch>
        </p:blipFill>
        <p:spPr>
          <a:xfrm>
            <a:off x="257474" y="7827253"/>
            <a:ext cx="594200" cy="594200"/>
          </a:xfrm>
          <a:prstGeom prst="rect">
            <a:avLst/>
          </a:prstGeom>
        </p:spPr>
      </p:pic>
      <p:sp>
        <p:nvSpPr>
          <p:cNvPr id="6" name="Rounded Rectangle 7">
            <a:extLst>
              <a:ext uri="{FF2B5EF4-FFF2-40B4-BE49-F238E27FC236}">
                <a16:creationId xmlns:a16="http://schemas.microsoft.com/office/drawing/2014/main" id="{21B8D590-BFF5-D872-B2FD-E23994C813CB}"/>
              </a:ext>
            </a:extLst>
          </p:cNvPr>
          <p:cNvSpPr/>
          <p:nvPr/>
        </p:nvSpPr>
        <p:spPr>
          <a:xfrm>
            <a:off x="185128" y="7753942"/>
            <a:ext cx="6571549" cy="917646"/>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it-IT" sz="3600"/>
          </a:p>
        </p:txBody>
      </p:sp>
      <p:sp>
        <p:nvSpPr>
          <p:cNvPr id="7" name="TextBox 6">
            <a:extLst>
              <a:ext uri="{FF2B5EF4-FFF2-40B4-BE49-F238E27FC236}">
                <a16:creationId xmlns:a16="http://schemas.microsoft.com/office/drawing/2014/main" id="{A3ACBECA-B582-A3E9-350B-82D05E216272}"/>
              </a:ext>
            </a:extLst>
          </p:cNvPr>
          <p:cNvSpPr txBox="1"/>
          <p:nvPr/>
        </p:nvSpPr>
        <p:spPr>
          <a:xfrm>
            <a:off x="929576" y="7809814"/>
            <a:ext cx="5789475" cy="861774"/>
          </a:xfrm>
          <a:prstGeom prst="rect">
            <a:avLst/>
          </a:prstGeom>
          <a:noFill/>
        </p:spPr>
        <p:txBody>
          <a:bodyPr wrap="square">
            <a:spAutoFit/>
          </a:bodyPr>
          <a:lstStyle/>
          <a:p>
            <a:r>
              <a:rPr lang="it-IT" sz="1400" b="1" dirty="0">
                <a:solidFill>
                  <a:srgbClr val="003862"/>
                </a:solidFill>
                <a:latin typeface="Arial" panose="020B0604020202020204" pitchFamily="34" charset="0"/>
                <a:cs typeface="Arial" panose="020B0604020202020204" pitchFamily="34" charset="0"/>
              </a:rPr>
              <a:t>Nota:</a:t>
            </a:r>
            <a:r>
              <a:rPr lang="it-IT" sz="1200" dirty="0">
                <a:solidFill>
                  <a:srgbClr val="003862"/>
                </a:solidFill>
                <a:latin typeface="Arial" panose="020B0604020202020204" pitchFamily="34" charset="0"/>
                <a:cs typeface="Arial" panose="020B0604020202020204" pitchFamily="34" charset="0"/>
              </a:rPr>
              <a:t> </a:t>
            </a:r>
          </a:p>
          <a:p>
            <a:pPr marL="171450" indent="-171450">
              <a:buFont typeface="Arial" panose="020B0604020202020204" pitchFamily="34" charset="0"/>
              <a:buChar char="•"/>
            </a:pPr>
            <a:r>
              <a:rPr lang="it-IT" sz="1200" dirty="0">
                <a:solidFill>
                  <a:srgbClr val="003862"/>
                </a:solidFill>
                <a:latin typeface="Arial" panose="020B0604020202020204" pitchFamily="34" charset="0"/>
                <a:cs typeface="Arial" panose="020B0604020202020204" pitchFamily="34" charset="0"/>
              </a:rPr>
              <a:t>Non modificare le intestazioni delle colonne nel file CSV.</a:t>
            </a:r>
          </a:p>
          <a:p>
            <a:pPr marL="171450" indent="-171450">
              <a:buFont typeface="Arial" panose="020B0604020202020204" pitchFamily="34" charset="0"/>
              <a:buChar char="•"/>
            </a:pPr>
            <a:r>
              <a:rPr lang="it-IT" sz="1200" dirty="0">
                <a:solidFill>
                  <a:srgbClr val="003862"/>
                </a:solidFill>
                <a:latin typeface="Arial" panose="020B0604020202020204" pitchFamily="34" charset="0"/>
                <a:cs typeface="Arial" panose="020B0604020202020204" pitchFamily="34" charset="0"/>
              </a:rPr>
              <a:t>Ogni catalogo deve essere approvato da Sasol prima di poter essere incluso nei risultati di ricerca di Coupa.</a:t>
            </a:r>
          </a:p>
        </p:txBody>
      </p:sp>
    </p:spTree>
    <p:custDataLst>
      <p:tags r:id="rId1"/>
    </p:custDataLst>
    <p:extLst>
      <p:ext uri="{BB962C8B-B14F-4D97-AF65-F5344CB8AC3E}">
        <p14:creationId xmlns:p14="http://schemas.microsoft.com/office/powerpoint/2010/main" val="339954506"/>
      </p:ext>
    </p:extLst>
  </p:cSld>
  <p:clrMapOvr>
    <a:masterClrMapping/>
  </p:clrMapOvr>
  <p:extLst>
    <p:ext uri="{6950BFC3-D8DA-4A85-94F7-54DA5524770B}">
      <p188:commentRel xmlns:p188="http://schemas.microsoft.com/office/powerpoint/2018/8/main" r:id="rId4"/>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8B4989E-3879-4393-B226-F8562C447ABD}"/>
              </a:ext>
            </a:extLst>
          </p:cNvPr>
          <p:cNvSpPr/>
          <p:nvPr/>
        </p:nvSpPr>
        <p:spPr>
          <a:xfrm>
            <a:off x="215571" y="1298634"/>
            <a:ext cx="6485614" cy="1007392"/>
          </a:xfrm>
          <a:prstGeom prst="rect">
            <a:avLst/>
          </a:prstGeom>
        </p:spPr>
        <p:txBody>
          <a:bodyPr wrap="square" lIns="91440" tIns="0" rIns="91440" bIns="0">
            <a:spAutoFit/>
          </a:bodyPr>
          <a:lstStyle/>
          <a:p>
            <a:pPr marL="228600" lvl="0" indent="-228600" defTabSz="524671">
              <a:lnSpc>
                <a:spcPct val="150000"/>
              </a:lnSpc>
              <a:spcAft>
                <a:spcPts val="1800"/>
              </a:spcAft>
              <a:buClr>
                <a:srgbClr val="003862"/>
              </a:buClr>
              <a:buFont typeface="+mj-lt"/>
              <a:buAutoNum type="arabicPeriod" startAt="5"/>
              <a:defRPr/>
            </a:pPr>
            <a:r>
              <a:rPr lang="it-IT" sz="1200" dirty="0">
                <a:solidFill>
                  <a:srgbClr val="003862"/>
                </a:solidFill>
              </a:rPr>
              <a:t>Al termine delle modifiche, fai clic su </a:t>
            </a:r>
            <a:r>
              <a:rPr lang="it-IT" sz="1200" b="1" dirty="0">
                <a:solidFill>
                  <a:srgbClr val="003862"/>
                </a:solidFill>
              </a:rPr>
              <a:t>Browse</a:t>
            </a:r>
            <a:r>
              <a:rPr lang="it-IT" sz="1200" dirty="0">
                <a:solidFill>
                  <a:srgbClr val="003862"/>
                </a:solidFill>
              </a:rPr>
              <a:t> e seleziona il file CSV. Fai clic su </a:t>
            </a:r>
            <a:r>
              <a:rPr lang="it-IT" sz="1200" b="1" dirty="0">
                <a:solidFill>
                  <a:srgbClr val="003862"/>
                </a:solidFill>
              </a:rPr>
              <a:t>Open</a:t>
            </a:r>
            <a:r>
              <a:rPr lang="it-IT" sz="1200" dirty="0">
                <a:solidFill>
                  <a:srgbClr val="003862"/>
                </a:solidFill>
              </a:rPr>
              <a:t> quindi fai clic sul pulsante </a:t>
            </a:r>
            <a:r>
              <a:rPr lang="it-IT" sz="1200" b="1" dirty="0">
                <a:solidFill>
                  <a:srgbClr val="003862"/>
                </a:solidFill>
              </a:rPr>
              <a:t>Start Upload</a:t>
            </a:r>
            <a:r>
              <a:rPr lang="it-IT" sz="1200" dirty="0">
                <a:solidFill>
                  <a:srgbClr val="003862"/>
                </a:solidFill>
              </a:rPr>
              <a:t>.</a:t>
            </a:r>
          </a:p>
          <a:p>
            <a:pPr marL="228600" indent="-228600" defTabSz="524671">
              <a:lnSpc>
                <a:spcPct val="150000"/>
              </a:lnSpc>
              <a:spcAft>
                <a:spcPts val="600"/>
              </a:spcAft>
              <a:buClr>
                <a:srgbClr val="003862"/>
              </a:buClr>
              <a:buFont typeface="+mj-lt"/>
              <a:buAutoNum type="arabicPeriod" startAt="5"/>
              <a:defRPr/>
            </a:pPr>
            <a:endParaRPr lang="it-IT" sz="1100" dirty="0">
              <a:solidFill>
                <a:srgbClr val="003862"/>
              </a:solidFill>
            </a:endParaRPr>
          </a:p>
        </p:txBody>
      </p:sp>
      <p:sp>
        <p:nvSpPr>
          <p:cNvPr id="2" name="TextBox 1">
            <a:extLst>
              <a:ext uri="{FF2B5EF4-FFF2-40B4-BE49-F238E27FC236}">
                <a16:creationId xmlns:a16="http://schemas.microsoft.com/office/drawing/2014/main" id="{780FFE49-BB44-2F16-61A1-D0C93782C883}"/>
              </a:ext>
            </a:extLst>
          </p:cNvPr>
          <p:cNvSpPr txBox="1"/>
          <p:nvPr/>
        </p:nvSpPr>
        <p:spPr>
          <a:xfrm>
            <a:off x="225830" y="864604"/>
            <a:ext cx="6493221" cy="307777"/>
          </a:xfrm>
          <a:prstGeom prst="rect">
            <a:avLst/>
          </a:prstGeom>
          <a:solidFill>
            <a:srgbClr val="003862"/>
          </a:solidFill>
          <a:ln w="28575">
            <a:noFill/>
          </a:ln>
        </p:spPr>
        <p:txBody>
          <a:bodyPr wrap="square" lIns="91440" tIns="45720" rIns="91440" bIns="45720" rtlCol="0" anchor="ctr">
            <a:spAutoFit/>
          </a:bodyPr>
          <a:lstStyle/>
          <a:p>
            <a:r>
              <a:rPr lang="it-IT" sz="1400" b="1" dirty="0">
                <a:solidFill>
                  <a:schemeClr val="bg1"/>
                </a:solidFill>
                <a:latin typeface="Arial" panose="020B0604020202020204" pitchFamily="34" charset="0"/>
                <a:cs typeface="Arial" panose="020B0604020202020204" pitchFamily="34" charset="0"/>
              </a:rPr>
              <a:t>Caricare articoli in blocco</a:t>
            </a:r>
          </a:p>
        </p:txBody>
      </p:sp>
      <p:pic>
        <p:nvPicPr>
          <p:cNvPr id="5" name="Picture 4">
            <a:extLst>
              <a:ext uri="{FF2B5EF4-FFF2-40B4-BE49-F238E27FC236}">
                <a16:creationId xmlns:a16="http://schemas.microsoft.com/office/drawing/2014/main" id="{F2516D58-C309-CA88-FCE0-B2F6D6284E66}"/>
              </a:ext>
            </a:extLst>
          </p:cNvPr>
          <p:cNvPicPr preferRelativeResize="0">
            <a:picLocks noChangeAspect="1"/>
          </p:cNvPicPr>
          <p:nvPr/>
        </p:nvPicPr>
        <p:blipFill>
          <a:blip r:embed="rId4"/>
          <a:stretch>
            <a:fillRect/>
          </a:stretch>
        </p:blipFill>
        <p:spPr>
          <a:xfrm>
            <a:off x="257474" y="7827253"/>
            <a:ext cx="594200" cy="594200"/>
          </a:xfrm>
          <a:prstGeom prst="rect">
            <a:avLst/>
          </a:prstGeom>
        </p:spPr>
      </p:pic>
      <p:sp>
        <p:nvSpPr>
          <p:cNvPr id="6" name="Rounded Rectangle 7">
            <a:extLst>
              <a:ext uri="{FF2B5EF4-FFF2-40B4-BE49-F238E27FC236}">
                <a16:creationId xmlns:a16="http://schemas.microsoft.com/office/drawing/2014/main" id="{21B8D590-BFF5-D872-B2FD-E23994C813CB}"/>
              </a:ext>
            </a:extLst>
          </p:cNvPr>
          <p:cNvSpPr/>
          <p:nvPr/>
        </p:nvSpPr>
        <p:spPr>
          <a:xfrm>
            <a:off x="185128" y="7753942"/>
            <a:ext cx="6571549" cy="917646"/>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it-IT" sz="3600"/>
          </a:p>
        </p:txBody>
      </p:sp>
      <p:sp>
        <p:nvSpPr>
          <p:cNvPr id="7" name="TextBox 6">
            <a:extLst>
              <a:ext uri="{FF2B5EF4-FFF2-40B4-BE49-F238E27FC236}">
                <a16:creationId xmlns:a16="http://schemas.microsoft.com/office/drawing/2014/main" id="{A3ACBECA-B582-A3E9-350B-82D05E216272}"/>
              </a:ext>
            </a:extLst>
          </p:cNvPr>
          <p:cNvSpPr txBox="1"/>
          <p:nvPr/>
        </p:nvSpPr>
        <p:spPr>
          <a:xfrm>
            <a:off x="929576" y="7809814"/>
            <a:ext cx="5789475" cy="861774"/>
          </a:xfrm>
          <a:prstGeom prst="rect">
            <a:avLst/>
          </a:prstGeom>
          <a:noFill/>
        </p:spPr>
        <p:txBody>
          <a:bodyPr wrap="square">
            <a:spAutoFit/>
          </a:bodyPr>
          <a:lstStyle/>
          <a:p>
            <a:r>
              <a:rPr lang="it-IT" sz="1400" b="1" dirty="0">
                <a:solidFill>
                  <a:srgbClr val="003862"/>
                </a:solidFill>
                <a:latin typeface="Arial" panose="020B0604020202020204" pitchFamily="34" charset="0"/>
                <a:cs typeface="Arial" panose="020B0604020202020204" pitchFamily="34" charset="0"/>
              </a:rPr>
              <a:t>Nota:</a:t>
            </a:r>
            <a:r>
              <a:rPr lang="it-IT" sz="1200" dirty="0">
                <a:solidFill>
                  <a:srgbClr val="003862"/>
                </a:solidFill>
                <a:latin typeface="Arial" panose="020B0604020202020204" pitchFamily="34" charset="0"/>
                <a:cs typeface="Arial" panose="020B0604020202020204" pitchFamily="34" charset="0"/>
              </a:rPr>
              <a:t> </a:t>
            </a:r>
          </a:p>
          <a:p>
            <a:pPr marL="171450" indent="-171450">
              <a:buFont typeface="Arial" panose="020B0604020202020204" pitchFamily="34" charset="0"/>
              <a:buChar char="•"/>
            </a:pPr>
            <a:r>
              <a:rPr lang="it-IT" sz="1200" dirty="0">
                <a:solidFill>
                  <a:srgbClr val="003862"/>
                </a:solidFill>
                <a:latin typeface="Arial" panose="020B0604020202020204" pitchFamily="34" charset="0"/>
                <a:cs typeface="Arial" panose="020B0604020202020204" pitchFamily="34" charset="0"/>
              </a:rPr>
              <a:t>Non modificare le intestazioni delle colonne nel file CSV.</a:t>
            </a:r>
          </a:p>
          <a:p>
            <a:pPr marL="171450" indent="-171450">
              <a:buFont typeface="Arial" panose="020B0604020202020204" pitchFamily="34" charset="0"/>
              <a:buChar char="•"/>
            </a:pPr>
            <a:r>
              <a:rPr lang="it-IT" sz="1200" dirty="0">
                <a:solidFill>
                  <a:srgbClr val="003862"/>
                </a:solidFill>
                <a:latin typeface="Arial" panose="020B0604020202020204" pitchFamily="34" charset="0"/>
                <a:cs typeface="Arial" panose="020B0604020202020204" pitchFamily="34" charset="0"/>
              </a:rPr>
              <a:t>Ogni catalogo deve essere approvato da Sasol prima di poter essere incluso nei risultati di ricerca di Coupa.</a:t>
            </a:r>
          </a:p>
        </p:txBody>
      </p:sp>
      <p:pic>
        <p:nvPicPr>
          <p:cNvPr id="4" name="Picture 3">
            <a:extLst>
              <a:ext uri="{FF2B5EF4-FFF2-40B4-BE49-F238E27FC236}">
                <a16:creationId xmlns:a16="http://schemas.microsoft.com/office/drawing/2014/main" id="{9A19D836-493B-E255-5609-F827842B275F}"/>
              </a:ext>
            </a:extLst>
          </p:cNvPr>
          <p:cNvPicPr>
            <a:picLocks noChangeAspect="1"/>
          </p:cNvPicPr>
          <p:nvPr/>
        </p:nvPicPr>
        <p:blipFill>
          <a:blip r:embed="rId5"/>
          <a:stretch>
            <a:fillRect/>
          </a:stretch>
        </p:blipFill>
        <p:spPr>
          <a:xfrm>
            <a:off x="851674" y="2561554"/>
            <a:ext cx="4763165" cy="3296110"/>
          </a:xfrm>
          <a:prstGeom prst="rect">
            <a:avLst/>
          </a:prstGeom>
          <a:ln w="12700">
            <a:solidFill>
              <a:schemeClr val="bg2">
                <a:lumMod val="75000"/>
              </a:schemeClr>
            </a:solidFill>
          </a:ln>
        </p:spPr>
      </p:pic>
    </p:spTree>
    <p:custDataLst>
      <p:tags r:id="rId1"/>
    </p:custDataLst>
    <p:extLst>
      <p:ext uri="{BB962C8B-B14F-4D97-AF65-F5344CB8AC3E}">
        <p14:creationId xmlns:p14="http://schemas.microsoft.com/office/powerpoint/2010/main" val="1145075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8B4989E-3879-4393-B226-F8562C447ABD}"/>
              </a:ext>
            </a:extLst>
          </p:cNvPr>
          <p:cNvSpPr/>
          <p:nvPr/>
        </p:nvSpPr>
        <p:spPr>
          <a:xfrm>
            <a:off x="215571" y="1298634"/>
            <a:ext cx="6485614" cy="1561389"/>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6"/>
              <a:defRPr/>
            </a:pPr>
            <a:r>
              <a:rPr lang="it-IT" sz="1200" dirty="0">
                <a:solidFill>
                  <a:srgbClr val="003862"/>
                </a:solidFill>
              </a:rPr>
              <a:t>Una volta completato il caricamento, Coupa controlla il file e mostra la schermata </a:t>
            </a:r>
            <a:r>
              <a:rPr lang="it-IT" sz="1200" b="1" dirty="0">
                <a:solidFill>
                  <a:srgbClr val="003862"/>
                </a:solidFill>
              </a:rPr>
              <a:t>Verify Data</a:t>
            </a:r>
            <a:r>
              <a:rPr lang="it-IT" sz="1200" dirty="0">
                <a:solidFill>
                  <a:srgbClr val="003862"/>
                </a:solidFill>
              </a:rPr>
              <a:t> in cui puoi verificare le modifiche e completare il caricamento.</a:t>
            </a:r>
          </a:p>
          <a:p>
            <a:pPr marL="454914" lvl="1" indent="-228600" defTabSz="524671">
              <a:lnSpc>
                <a:spcPct val="150000"/>
              </a:lnSpc>
              <a:spcAft>
                <a:spcPts val="600"/>
              </a:spcAft>
              <a:buClr>
                <a:srgbClr val="003862"/>
              </a:buClr>
              <a:buFont typeface="Arial" panose="020B0604020202020204" pitchFamily="34" charset="0"/>
              <a:buChar char="•"/>
              <a:defRPr/>
            </a:pPr>
            <a:r>
              <a:rPr lang="it-IT" sz="1200" dirty="0">
                <a:solidFill>
                  <a:srgbClr val="003862"/>
                </a:solidFill>
              </a:rPr>
              <a:t>Fai clic su </a:t>
            </a:r>
            <a:r>
              <a:rPr lang="it-IT" sz="1200" b="1" dirty="0">
                <a:solidFill>
                  <a:srgbClr val="003862"/>
                </a:solidFill>
              </a:rPr>
              <a:t>Cancel</a:t>
            </a:r>
            <a:r>
              <a:rPr lang="it-IT" sz="1200" dirty="0">
                <a:solidFill>
                  <a:srgbClr val="003862"/>
                </a:solidFill>
              </a:rPr>
              <a:t> se devi correggere dei dati.</a:t>
            </a:r>
          </a:p>
          <a:p>
            <a:pPr marL="454914" lvl="1" indent="-228600" defTabSz="524671">
              <a:lnSpc>
                <a:spcPct val="150000"/>
              </a:lnSpc>
              <a:spcAft>
                <a:spcPts val="600"/>
              </a:spcAft>
              <a:buClr>
                <a:srgbClr val="003862"/>
              </a:buClr>
              <a:buFont typeface="Arial" panose="020B0604020202020204" pitchFamily="34" charset="0"/>
              <a:buChar char="•"/>
              <a:defRPr/>
            </a:pPr>
            <a:r>
              <a:rPr lang="it-IT" sz="1200" dirty="0">
                <a:solidFill>
                  <a:srgbClr val="003862"/>
                </a:solidFill>
              </a:rPr>
              <a:t>Fai clic su </a:t>
            </a:r>
            <a:r>
              <a:rPr lang="it-IT" sz="1200" b="1" dirty="0">
                <a:solidFill>
                  <a:srgbClr val="003862"/>
                </a:solidFill>
              </a:rPr>
              <a:t>Finish Upload</a:t>
            </a:r>
            <a:r>
              <a:rPr lang="it-IT" sz="1200" dirty="0">
                <a:solidFill>
                  <a:srgbClr val="003862"/>
                </a:solidFill>
              </a:rPr>
              <a:t> se sei soddisfatto delle modifiche. </a:t>
            </a:r>
          </a:p>
          <a:p>
            <a:pPr marL="228600" indent="-228600" defTabSz="524671">
              <a:lnSpc>
                <a:spcPct val="150000"/>
              </a:lnSpc>
              <a:spcAft>
                <a:spcPts val="600"/>
              </a:spcAft>
              <a:buClr>
                <a:srgbClr val="003862"/>
              </a:buClr>
              <a:buFont typeface="+mj-lt"/>
              <a:buAutoNum type="arabicPeriod" startAt="6"/>
              <a:defRPr/>
            </a:pPr>
            <a:endParaRPr lang="it-IT" sz="1100" dirty="0">
              <a:solidFill>
                <a:srgbClr val="003862"/>
              </a:solidFill>
            </a:endParaRPr>
          </a:p>
        </p:txBody>
      </p:sp>
      <p:sp>
        <p:nvSpPr>
          <p:cNvPr id="2" name="TextBox 1">
            <a:extLst>
              <a:ext uri="{FF2B5EF4-FFF2-40B4-BE49-F238E27FC236}">
                <a16:creationId xmlns:a16="http://schemas.microsoft.com/office/drawing/2014/main" id="{780FFE49-BB44-2F16-61A1-D0C93782C883}"/>
              </a:ext>
            </a:extLst>
          </p:cNvPr>
          <p:cNvSpPr txBox="1"/>
          <p:nvPr/>
        </p:nvSpPr>
        <p:spPr>
          <a:xfrm>
            <a:off x="225830" y="864604"/>
            <a:ext cx="6493221" cy="307777"/>
          </a:xfrm>
          <a:prstGeom prst="rect">
            <a:avLst/>
          </a:prstGeom>
          <a:solidFill>
            <a:srgbClr val="003862"/>
          </a:solidFill>
          <a:ln w="28575">
            <a:noFill/>
          </a:ln>
        </p:spPr>
        <p:txBody>
          <a:bodyPr wrap="square" lIns="91440" tIns="45720" rIns="91440" bIns="45720" rtlCol="0" anchor="ctr">
            <a:spAutoFit/>
          </a:bodyPr>
          <a:lstStyle/>
          <a:p>
            <a:r>
              <a:rPr lang="it-IT" sz="1400" b="1" dirty="0">
                <a:solidFill>
                  <a:schemeClr val="bg1"/>
                </a:solidFill>
                <a:latin typeface="Arial" panose="020B0604020202020204" pitchFamily="34" charset="0"/>
                <a:cs typeface="Arial" panose="020B0604020202020204" pitchFamily="34" charset="0"/>
              </a:rPr>
              <a:t>Caricare articoli in blocco</a:t>
            </a:r>
          </a:p>
        </p:txBody>
      </p:sp>
      <p:pic>
        <p:nvPicPr>
          <p:cNvPr id="5" name="Picture 4">
            <a:extLst>
              <a:ext uri="{FF2B5EF4-FFF2-40B4-BE49-F238E27FC236}">
                <a16:creationId xmlns:a16="http://schemas.microsoft.com/office/drawing/2014/main" id="{F2516D58-C309-CA88-FCE0-B2F6D6284E66}"/>
              </a:ext>
            </a:extLst>
          </p:cNvPr>
          <p:cNvPicPr preferRelativeResize="0">
            <a:picLocks noChangeAspect="1"/>
          </p:cNvPicPr>
          <p:nvPr/>
        </p:nvPicPr>
        <p:blipFill>
          <a:blip r:embed="rId4"/>
          <a:stretch>
            <a:fillRect/>
          </a:stretch>
        </p:blipFill>
        <p:spPr>
          <a:xfrm>
            <a:off x="257474" y="7827253"/>
            <a:ext cx="594200" cy="594200"/>
          </a:xfrm>
          <a:prstGeom prst="rect">
            <a:avLst/>
          </a:prstGeom>
        </p:spPr>
      </p:pic>
      <p:sp>
        <p:nvSpPr>
          <p:cNvPr id="6" name="Rounded Rectangle 7">
            <a:extLst>
              <a:ext uri="{FF2B5EF4-FFF2-40B4-BE49-F238E27FC236}">
                <a16:creationId xmlns:a16="http://schemas.microsoft.com/office/drawing/2014/main" id="{21B8D590-BFF5-D872-B2FD-E23994C813CB}"/>
              </a:ext>
            </a:extLst>
          </p:cNvPr>
          <p:cNvSpPr/>
          <p:nvPr/>
        </p:nvSpPr>
        <p:spPr>
          <a:xfrm>
            <a:off x="185128" y="7753942"/>
            <a:ext cx="6571549" cy="789557"/>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it-IT" sz="3600"/>
          </a:p>
        </p:txBody>
      </p:sp>
      <p:sp>
        <p:nvSpPr>
          <p:cNvPr id="7" name="TextBox 6">
            <a:extLst>
              <a:ext uri="{FF2B5EF4-FFF2-40B4-BE49-F238E27FC236}">
                <a16:creationId xmlns:a16="http://schemas.microsoft.com/office/drawing/2014/main" id="{A3ACBECA-B582-A3E9-350B-82D05E216272}"/>
              </a:ext>
            </a:extLst>
          </p:cNvPr>
          <p:cNvSpPr txBox="1"/>
          <p:nvPr/>
        </p:nvSpPr>
        <p:spPr>
          <a:xfrm>
            <a:off x="929576" y="7922448"/>
            <a:ext cx="5789475" cy="492443"/>
          </a:xfrm>
          <a:prstGeom prst="rect">
            <a:avLst/>
          </a:prstGeom>
          <a:noFill/>
        </p:spPr>
        <p:txBody>
          <a:bodyPr wrap="square">
            <a:spAutoFit/>
          </a:bodyPr>
          <a:lstStyle/>
          <a:p>
            <a:r>
              <a:rPr lang="it-IT" sz="1400" b="1" dirty="0">
                <a:solidFill>
                  <a:srgbClr val="003862"/>
                </a:solidFill>
                <a:latin typeface="Arial" panose="020B0604020202020204" pitchFamily="34" charset="0"/>
                <a:cs typeface="Arial" panose="020B0604020202020204" pitchFamily="34" charset="0"/>
              </a:rPr>
              <a:t>Nota:</a:t>
            </a:r>
            <a:r>
              <a:rPr lang="it-IT" sz="1200" dirty="0">
                <a:solidFill>
                  <a:srgbClr val="003862"/>
                </a:solidFill>
                <a:latin typeface="Arial" panose="020B0604020202020204" pitchFamily="34" charset="0"/>
                <a:cs typeface="Arial" panose="020B0604020202020204" pitchFamily="34" charset="0"/>
              </a:rPr>
              <a:t> </a:t>
            </a:r>
          </a:p>
          <a:p>
            <a:pPr marL="171450" indent="-171450">
              <a:buFont typeface="Arial" panose="020B0604020202020204" pitchFamily="34" charset="0"/>
              <a:buChar char="•"/>
            </a:pPr>
            <a:r>
              <a:rPr lang="it-IT" sz="1200" dirty="0">
                <a:solidFill>
                  <a:srgbClr val="003862"/>
                </a:solidFill>
                <a:latin typeface="Arial" panose="020B0604020202020204" pitchFamily="34" charset="0"/>
                <a:cs typeface="Arial" panose="020B0604020202020204" pitchFamily="34" charset="0"/>
              </a:rPr>
              <a:t>La sezione </a:t>
            </a:r>
            <a:r>
              <a:rPr lang="it-IT" sz="1200" b="1" dirty="0">
                <a:solidFill>
                  <a:srgbClr val="003862"/>
                </a:solidFill>
                <a:latin typeface="Arial" panose="020B0604020202020204" pitchFamily="34" charset="0"/>
                <a:cs typeface="Arial" panose="020B0604020202020204" pitchFamily="34" charset="0"/>
              </a:rPr>
              <a:t>Item(s)</a:t>
            </a:r>
            <a:r>
              <a:rPr lang="it-IT" sz="1200" dirty="0">
                <a:solidFill>
                  <a:srgbClr val="003862"/>
                </a:solidFill>
                <a:latin typeface="Arial" panose="020B0604020202020204" pitchFamily="34" charset="0"/>
                <a:cs typeface="Arial" panose="020B0604020202020204" pitchFamily="34" charset="0"/>
              </a:rPr>
              <a:t> </a:t>
            </a:r>
            <a:r>
              <a:rPr lang="it-IT" sz="1200" b="1" dirty="0">
                <a:solidFill>
                  <a:srgbClr val="003862"/>
                </a:solidFill>
                <a:latin typeface="Arial" panose="020B0604020202020204" pitchFamily="34" charset="0"/>
                <a:cs typeface="Arial" panose="020B0604020202020204" pitchFamily="34" charset="0"/>
              </a:rPr>
              <a:t>Changed</a:t>
            </a:r>
            <a:r>
              <a:rPr lang="it-IT" sz="1200" dirty="0">
                <a:solidFill>
                  <a:srgbClr val="003862"/>
                </a:solidFill>
                <a:latin typeface="Arial" panose="020B0604020202020204" pitchFamily="34" charset="0"/>
                <a:cs typeface="Arial" panose="020B0604020202020204" pitchFamily="34" charset="0"/>
              </a:rPr>
              <a:t> viene aggiornata con le tue modifiche. </a:t>
            </a:r>
          </a:p>
        </p:txBody>
      </p:sp>
      <p:pic>
        <p:nvPicPr>
          <p:cNvPr id="3" name="Picture 2">
            <a:extLst>
              <a:ext uri="{FF2B5EF4-FFF2-40B4-BE49-F238E27FC236}">
                <a16:creationId xmlns:a16="http://schemas.microsoft.com/office/drawing/2014/main" id="{0CBAE27D-EE33-587A-6E65-3310659C8189}"/>
              </a:ext>
            </a:extLst>
          </p:cNvPr>
          <p:cNvPicPr>
            <a:picLocks noChangeAspect="1"/>
          </p:cNvPicPr>
          <p:nvPr/>
        </p:nvPicPr>
        <p:blipFill>
          <a:blip r:embed="rId5"/>
          <a:stretch>
            <a:fillRect/>
          </a:stretch>
        </p:blipFill>
        <p:spPr>
          <a:xfrm>
            <a:off x="851674" y="2973938"/>
            <a:ext cx="5048955" cy="3734321"/>
          </a:xfrm>
          <a:prstGeom prst="rect">
            <a:avLst/>
          </a:prstGeom>
          <a:ln>
            <a:solidFill>
              <a:schemeClr val="bg2">
                <a:lumMod val="75000"/>
              </a:schemeClr>
            </a:solidFill>
          </a:ln>
        </p:spPr>
      </p:pic>
    </p:spTree>
    <p:custDataLst>
      <p:tags r:id="rId1"/>
    </p:custDataLst>
    <p:extLst>
      <p:ext uri="{BB962C8B-B14F-4D97-AF65-F5344CB8AC3E}">
        <p14:creationId xmlns:p14="http://schemas.microsoft.com/office/powerpoint/2010/main" val="1756473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6">
            <a:extLst>
              <a:ext uri="{FF2B5EF4-FFF2-40B4-BE49-F238E27FC236}">
                <a16:creationId xmlns:a16="http://schemas.microsoft.com/office/drawing/2014/main" id="{4F8A1C8E-1C4F-9E2F-5F49-B677F7E6B71C}"/>
              </a:ext>
            </a:extLst>
          </p:cNvPr>
          <p:cNvGraphicFramePr>
            <a:graphicFrameLocks/>
          </p:cNvGraphicFramePr>
          <p:nvPr>
            <p:extLst>
              <p:ext uri="{D42A27DB-BD31-4B8C-83A1-F6EECF244321}">
                <p14:modId xmlns:p14="http://schemas.microsoft.com/office/powerpoint/2010/main" val="4069136165"/>
              </p:ext>
            </p:extLst>
          </p:nvPr>
        </p:nvGraphicFramePr>
        <p:xfrm>
          <a:off x="182387" y="1987071"/>
          <a:ext cx="6493221" cy="5169858"/>
        </p:xfrm>
        <a:graphic>
          <a:graphicData uri="http://schemas.openxmlformats.org/drawingml/2006/table">
            <a:tbl>
              <a:tblPr firstRow="1" bandRow="1">
                <a:tableStyleId>{1FECB4D8-DB02-4DC6-A0A2-4F2EBAE1DC90}</a:tableStyleId>
              </a:tblPr>
              <a:tblGrid>
                <a:gridCol w="1462562">
                  <a:extLst>
                    <a:ext uri="{9D8B030D-6E8A-4147-A177-3AD203B41FA5}">
                      <a16:colId xmlns:a16="http://schemas.microsoft.com/office/drawing/2014/main" val="20000"/>
                    </a:ext>
                  </a:extLst>
                </a:gridCol>
                <a:gridCol w="5030659">
                  <a:extLst>
                    <a:ext uri="{9D8B030D-6E8A-4147-A177-3AD203B41FA5}">
                      <a16:colId xmlns:a16="http://schemas.microsoft.com/office/drawing/2014/main" val="20001"/>
                    </a:ext>
                  </a:extLst>
                </a:gridCol>
              </a:tblGrid>
              <a:tr h="422751">
                <a:tc>
                  <a:txBody>
                    <a:bodyPr/>
                    <a:lstStyle/>
                    <a:p>
                      <a:pPr marL="0" algn="l" defTabSz="524671" rtl="0" eaLnBrk="1" latinLnBrk="0" hangingPunct="1">
                        <a:spcAft>
                          <a:spcPts val="0"/>
                        </a:spcAft>
                      </a:pPr>
                      <a:r>
                        <a:rPr lang="en-GB" sz="1400" b="1" kern="1200" dirty="0" err="1">
                          <a:solidFill>
                            <a:schemeClr val="bg1"/>
                          </a:solidFill>
                          <a:latin typeface="+mn-lt"/>
                          <a:ea typeface="+mn-ea"/>
                          <a:cs typeface="+mn-cs"/>
                        </a:rPr>
                        <a:t>Catalog</a:t>
                      </a:r>
                      <a:r>
                        <a:rPr lang="en-GB" sz="1400" b="1" kern="1200" dirty="0">
                          <a:solidFill>
                            <a:schemeClr val="bg1"/>
                          </a:solidFill>
                          <a:latin typeface="+mn-lt"/>
                          <a:ea typeface="+mn-ea"/>
                          <a:cs typeface="+mn-cs"/>
                        </a:rPr>
                        <a:t> Status</a:t>
                      </a:r>
                    </a:p>
                  </a:txBody>
                  <a:tcPr marL="91980" marR="91980" marT="45721" marB="45721" anchor="ctr">
                    <a:solidFill>
                      <a:srgbClr val="003862"/>
                    </a:solidFill>
                  </a:tcPr>
                </a:tc>
                <a:tc>
                  <a:txBody>
                    <a:bodyPr/>
                    <a:lstStyle/>
                    <a:p>
                      <a:pPr marL="0" algn="l" defTabSz="524671" rtl="0" eaLnBrk="1" latinLnBrk="0" hangingPunct="1">
                        <a:spcAft>
                          <a:spcPts val="0"/>
                        </a:spcAft>
                      </a:pPr>
                      <a:r>
                        <a:rPr lang="en-GB" sz="1400" b="1" kern="1200" dirty="0">
                          <a:solidFill>
                            <a:schemeClr val="bg1"/>
                          </a:solidFill>
                        </a:rPr>
                        <a:t>Descrizione</a:t>
                      </a:r>
                      <a:endParaRPr lang="en-GB" sz="1400" b="1" kern="1200" dirty="0">
                        <a:solidFill>
                          <a:schemeClr val="bg1"/>
                        </a:solidFill>
                        <a:latin typeface="+mn-lt"/>
                        <a:ea typeface="+mn-ea"/>
                        <a:cs typeface="+mn-cs"/>
                      </a:endParaRPr>
                    </a:p>
                  </a:txBody>
                  <a:tcPr marL="91980" marR="91980" marT="45721" marB="45721" anchor="ctr">
                    <a:solidFill>
                      <a:srgbClr val="003862"/>
                    </a:solidFill>
                  </a:tcPr>
                </a:tc>
                <a:extLst>
                  <a:ext uri="{0D108BD9-81ED-4DB2-BD59-A6C34878D82A}">
                    <a16:rowId xmlns:a16="http://schemas.microsoft.com/office/drawing/2014/main" val="10000"/>
                  </a:ext>
                </a:extLst>
              </a:tr>
              <a:tr h="953586">
                <a:tc>
                  <a:txBody>
                    <a:bodyPr/>
                    <a:lstStyle/>
                    <a:p>
                      <a:pPr>
                        <a:spcAft>
                          <a:spcPts val="600"/>
                        </a:spcAft>
                      </a:pPr>
                      <a:r>
                        <a:rPr lang="en-GB" sz="1200" b="1" dirty="0">
                          <a:solidFill>
                            <a:srgbClr val="003862"/>
                          </a:solidFill>
                        </a:rPr>
                        <a:t>Draft</a:t>
                      </a:r>
                    </a:p>
                  </a:txBody>
                  <a:tcPr marL="91980" marR="91980" marT="45721" marB="45721">
                    <a:noFill/>
                  </a:tcPr>
                </a:tc>
                <a:tc>
                  <a:txBody>
                    <a:bodyPr/>
                    <a:lstStyle/>
                    <a:p>
                      <a:pPr marL="0" marR="0" lvl="0" indent="0" algn="l" defTabSz="957263" rtl="0" eaLnBrk="1" fontAlgn="base" latinLnBrk="0" hangingPunct="1">
                        <a:lnSpc>
                          <a:spcPct val="100000"/>
                        </a:lnSpc>
                        <a:spcBef>
                          <a:spcPts val="600"/>
                        </a:spcBef>
                        <a:spcAft>
                          <a:spcPts val="600"/>
                        </a:spcAft>
                        <a:buClrTx/>
                        <a:buSzTx/>
                        <a:buFont typeface="Arial" panose="020B0604020202020204" pitchFamily="34" charset="0"/>
                        <a:buNone/>
                        <a:tabLst/>
                        <a:defRPr/>
                      </a:pPr>
                      <a:r>
                        <a:rPr lang="it-IT" sz="1200" dirty="0">
                          <a:solidFill>
                            <a:srgbClr val="003862"/>
                          </a:solidFill>
                        </a:rPr>
                        <a:t>Il catalogo è stato creato, ma sono necessarie ulteriori informazioni prima dell'invio a Sasol.</a:t>
                      </a:r>
                      <a:endParaRPr lang="en-GB" sz="1400" b="1" kern="1200" dirty="0">
                        <a:solidFill>
                          <a:schemeClr val="bg1"/>
                        </a:solidFill>
                        <a:latin typeface="+mn-lt"/>
                        <a:ea typeface="+mn-ea"/>
                        <a:cs typeface="+mn-cs"/>
                      </a:endParaRPr>
                    </a:p>
                  </a:txBody>
                  <a:tcPr marL="91980" marR="91980" marT="45721" marB="45721">
                    <a:noFill/>
                  </a:tcPr>
                </a:tc>
                <a:extLst>
                  <a:ext uri="{0D108BD9-81ED-4DB2-BD59-A6C34878D82A}">
                    <a16:rowId xmlns:a16="http://schemas.microsoft.com/office/drawing/2014/main" val="10001"/>
                  </a:ext>
                </a:extLst>
              </a:tr>
              <a:tr h="780888">
                <a:tc>
                  <a:txBody>
                    <a:bodyPr/>
                    <a:lstStyle/>
                    <a:p>
                      <a:pPr>
                        <a:spcAft>
                          <a:spcPts val="600"/>
                        </a:spcAft>
                      </a:pPr>
                      <a:r>
                        <a:rPr lang="en-GB" sz="1200" b="1" dirty="0">
                          <a:solidFill>
                            <a:srgbClr val="003862"/>
                          </a:solidFill>
                        </a:rPr>
                        <a:t>Error</a:t>
                      </a:r>
                    </a:p>
                  </a:txBody>
                  <a:tcPr marL="91980" marR="91980" marT="45721" marB="45721">
                    <a:noFill/>
                  </a:tcPr>
                </a:tc>
                <a:tc>
                  <a:txBody>
                    <a:bodyPr/>
                    <a:lstStyle/>
                    <a:p>
                      <a:pPr marL="0" marR="0" lvl="0" indent="0" algn="l" defTabSz="957263" rtl="0" eaLnBrk="1" fontAlgn="base" latinLnBrk="0" hangingPunct="1">
                        <a:lnSpc>
                          <a:spcPct val="100000"/>
                        </a:lnSpc>
                        <a:spcBef>
                          <a:spcPts val="600"/>
                        </a:spcBef>
                        <a:spcAft>
                          <a:spcPts val="600"/>
                        </a:spcAft>
                        <a:buClrTx/>
                        <a:buSzTx/>
                        <a:buFont typeface="Arial" panose="020B0604020202020204" pitchFamily="34" charset="0"/>
                        <a:buNone/>
                        <a:tabLst/>
                        <a:defRPr/>
                      </a:pPr>
                      <a:r>
                        <a:rPr lang="it-IT" sz="1200" dirty="0">
                          <a:solidFill>
                            <a:srgbClr val="003862"/>
                          </a:solidFill>
                        </a:rPr>
                        <a:t>Si è verificato un problema con il catalogo. Contatta Sasol per chiarimenti.</a:t>
                      </a:r>
                    </a:p>
                  </a:txBody>
                  <a:tcPr marL="91980" marR="91980" marT="45721" marB="45721">
                    <a:noFill/>
                  </a:tcPr>
                </a:tc>
                <a:extLst>
                  <a:ext uri="{0D108BD9-81ED-4DB2-BD59-A6C34878D82A}">
                    <a16:rowId xmlns:a16="http://schemas.microsoft.com/office/drawing/2014/main" val="10002"/>
                  </a:ext>
                </a:extLst>
              </a:tr>
              <a:tr h="863123">
                <a:tc>
                  <a:txBody>
                    <a:bodyPr/>
                    <a:lstStyle/>
                    <a:p>
                      <a:pPr>
                        <a:spcAft>
                          <a:spcPts val="600"/>
                        </a:spcAft>
                      </a:pPr>
                      <a:r>
                        <a:rPr lang="en-GB" sz="1200" b="1" dirty="0">
                          <a:solidFill>
                            <a:srgbClr val="003862"/>
                          </a:solidFill>
                        </a:rPr>
                        <a:t>Awaiting / Pending Approval</a:t>
                      </a:r>
                    </a:p>
                  </a:txBody>
                  <a:tcPr marL="91980" marR="91980" marT="45721" marB="45721">
                    <a:noFill/>
                  </a:tcPr>
                </a:tc>
                <a:tc>
                  <a:txBody>
                    <a:bodyPr/>
                    <a:lstStyle/>
                    <a:p>
                      <a:pPr marL="0" marR="0" lvl="0" indent="0" algn="l" defTabSz="957263" rtl="0" eaLnBrk="1" fontAlgn="base" latinLnBrk="0" hangingPunct="1">
                        <a:lnSpc>
                          <a:spcPct val="100000"/>
                        </a:lnSpc>
                        <a:spcBef>
                          <a:spcPts val="600"/>
                        </a:spcBef>
                        <a:spcAft>
                          <a:spcPts val="600"/>
                        </a:spcAft>
                        <a:buClrTx/>
                        <a:buSzTx/>
                        <a:buFont typeface="Arial" panose="020B0604020202020204" pitchFamily="34" charset="0"/>
                        <a:buNone/>
                        <a:tabLst/>
                        <a:defRPr/>
                      </a:pPr>
                      <a:r>
                        <a:rPr lang="it-IT" sz="1200" dirty="0">
                          <a:solidFill>
                            <a:srgbClr val="003862"/>
                          </a:solidFill>
                        </a:rPr>
                        <a:t>Il catalogo è stato ricevuto da Sasol ed è in fase di revisione.</a:t>
                      </a:r>
                    </a:p>
                  </a:txBody>
                  <a:tcPr marL="91980" marR="91980" marT="45721" marB="45721">
                    <a:noFill/>
                  </a:tcPr>
                </a:tc>
                <a:extLst>
                  <a:ext uri="{0D108BD9-81ED-4DB2-BD59-A6C34878D82A}">
                    <a16:rowId xmlns:a16="http://schemas.microsoft.com/office/drawing/2014/main" val="10003"/>
                  </a:ext>
                </a:extLst>
              </a:tr>
              <a:tr h="1021150">
                <a:tc>
                  <a:txBody>
                    <a:bodyPr/>
                    <a:lstStyle/>
                    <a:p>
                      <a:pPr>
                        <a:spcAft>
                          <a:spcPts val="600"/>
                        </a:spcAft>
                      </a:pPr>
                      <a:r>
                        <a:rPr lang="en-GB" sz="1200" b="1" dirty="0">
                          <a:solidFill>
                            <a:srgbClr val="003862"/>
                          </a:solidFill>
                        </a:rPr>
                        <a:t>Accepted</a:t>
                      </a:r>
                    </a:p>
                  </a:txBody>
                  <a:tcPr marL="91980" marR="91980" marT="45721" marB="45721">
                    <a:noFill/>
                  </a:tcPr>
                </a:tc>
                <a:tc>
                  <a:txBody>
                    <a:bodyPr/>
                    <a:lstStyle/>
                    <a:p>
                      <a:pPr marL="0" marR="0" lvl="0" indent="0" algn="l">
                        <a:lnSpc>
                          <a:spcPct val="100000"/>
                        </a:lnSpc>
                        <a:spcBef>
                          <a:spcPts val="600"/>
                        </a:spcBef>
                        <a:spcAft>
                          <a:spcPts val="600"/>
                        </a:spcAft>
                        <a:buNone/>
                      </a:pPr>
                      <a:r>
                        <a:rPr lang="it-IT" sz="1200" b="0" u="none" strike="noStrike" noProof="0" dirty="0">
                          <a:solidFill>
                            <a:srgbClr val="003862"/>
                          </a:solidFill>
                        </a:rPr>
                        <a:t>Il catalogo è stato approvato da Sasol e tutti gli articoli sono disponibili affinché gli utenti Sasol possano richiederli/ordinarli in Coupa.</a:t>
                      </a:r>
                    </a:p>
                  </a:txBody>
                  <a:tcPr marL="91980" marR="91980" marT="45721" marB="45721">
                    <a:noFill/>
                  </a:tcPr>
                </a:tc>
                <a:extLst>
                  <a:ext uri="{0D108BD9-81ED-4DB2-BD59-A6C34878D82A}">
                    <a16:rowId xmlns:a16="http://schemas.microsoft.com/office/drawing/2014/main" val="1678486700"/>
                  </a:ext>
                </a:extLst>
              </a:tr>
              <a:tr h="1128360">
                <a:tc>
                  <a:txBody>
                    <a:bodyPr/>
                    <a:lstStyle/>
                    <a:p>
                      <a:pPr>
                        <a:spcAft>
                          <a:spcPts val="600"/>
                        </a:spcAft>
                      </a:pPr>
                      <a:r>
                        <a:rPr lang="en-GB" sz="1200" b="1" dirty="0">
                          <a:solidFill>
                            <a:srgbClr val="003862"/>
                          </a:solidFill>
                        </a:rPr>
                        <a:t>Rejected</a:t>
                      </a:r>
                    </a:p>
                  </a:txBody>
                  <a:tcPr marL="91980" marR="91980" marT="45721" marB="45721">
                    <a:noFill/>
                  </a:tcPr>
                </a:tc>
                <a:tc>
                  <a:txBody>
                    <a:bodyPr/>
                    <a:lstStyle/>
                    <a:p>
                      <a:pPr marL="0" marR="0" lvl="0" indent="0" algn="l" defTabSz="524671" rtl="0" eaLnBrk="1" fontAlgn="auto" latinLnBrk="0" hangingPunct="1">
                        <a:lnSpc>
                          <a:spcPct val="100000"/>
                        </a:lnSpc>
                        <a:spcBef>
                          <a:spcPts val="0"/>
                        </a:spcBef>
                        <a:spcAft>
                          <a:spcPts val="0"/>
                        </a:spcAft>
                        <a:buClrTx/>
                        <a:buSzTx/>
                        <a:buFontTx/>
                        <a:buNone/>
                        <a:tabLst/>
                        <a:defRPr/>
                      </a:pPr>
                      <a:r>
                        <a:rPr lang="it-IT" sz="1200">
                          <a:solidFill>
                            <a:srgbClr val="003862"/>
                          </a:solidFill>
                        </a:rPr>
                        <a:t>Il catalogo </a:t>
                      </a:r>
                      <a:r>
                        <a:rPr lang="it-IT" sz="1200" dirty="0">
                          <a:solidFill>
                            <a:srgbClr val="003862"/>
                          </a:solidFill>
                        </a:rPr>
                        <a:t>non è stato approvato da Sasol. Contatta Sasol per chiarimenti.</a:t>
                      </a:r>
                    </a:p>
                  </a:txBody>
                  <a:tcPr marL="91980" marR="91980" marT="45721" marB="45721">
                    <a:noFill/>
                  </a:tcPr>
                </a:tc>
                <a:extLst>
                  <a:ext uri="{0D108BD9-81ED-4DB2-BD59-A6C34878D82A}">
                    <a16:rowId xmlns:a16="http://schemas.microsoft.com/office/drawing/2014/main" val="694600568"/>
                  </a:ext>
                </a:extLst>
              </a:tr>
            </a:tbl>
          </a:graphicData>
        </a:graphic>
      </p:graphicFrame>
      <p:sp>
        <p:nvSpPr>
          <p:cNvPr id="8" name="TextBox 7">
            <a:extLst>
              <a:ext uri="{FF2B5EF4-FFF2-40B4-BE49-F238E27FC236}">
                <a16:creationId xmlns:a16="http://schemas.microsoft.com/office/drawing/2014/main" id="{3CC50B8F-8E06-CA87-ECB9-4D92132B0E25}"/>
              </a:ext>
            </a:extLst>
          </p:cNvPr>
          <p:cNvSpPr txBox="1"/>
          <p:nvPr/>
        </p:nvSpPr>
        <p:spPr>
          <a:xfrm>
            <a:off x="231381" y="1074382"/>
            <a:ext cx="6395235" cy="369332"/>
          </a:xfrm>
          <a:prstGeom prst="rect">
            <a:avLst/>
          </a:prstGeom>
          <a:noFill/>
        </p:spPr>
        <p:txBody>
          <a:bodyPr wrap="square" lIns="0" tIns="0" rIns="0" bIns="0" rtlCol="0">
            <a:spAutoFit/>
          </a:bodyPr>
          <a:lstStyle/>
          <a:p>
            <a:r>
              <a:rPr lang="it-IT" sz="1200" dirty="0">
                <a:solidFill>
                  <a:srgbClr val="003862"/>
                </a:solidFill>
                <a:latin typeface="Arial" panose="020B0604020202020204" pitchFamily="34" charset="0"/>
                <a:cs typeface="Arial" panose="020B0604020202020204" pitchFamily="34" charset="0"/>
              </a:rPr>
              <a:t>Ogni aggiornamento di un catalogo nel CSP verrà inviato all'ufficio acquisti di Sasol per la revisione e l'approvazione. Dopo l'approvazione, il catalogo verrà mostrato come </a:t>
            </a:r>
            <a:r>
              <a:rPr lang="it-IT" sz="1200" b="1" dirty="0">
                <a:solidFill>
                  <a:srgbClr val="003862"/>
                </a:solidFill>
                <a:latin typeface="Arial" panose="020B0604020202020204" pitchFamily="34" charset="0"/>
                <a:cs typeface="Arial" panose="020B0604020202020204" pitchFamily="34" charset="0"/>
              </a:rPr>
              <a:t>Accepted</a:t>
            </a:r>
            <a:r>
              <a:rPr lang="it-IT" sz="1200" dirty="0">
                <a:solidFill>
                  <a:srgbClr val="003862"/>
                </a:solidFill>
                <a:latin typeface="Arial" panose="020B0604020202020204" pitchFamily="34" charset="0"/>
                <a:cs typeface="Arial" panose="020B0604020202020204" pitchFamily="34" charset="0"/>
              </a:rPr>
              <a:t> nel CSP.</a:t>
            </a:r>
          </a:p>
        </p:txBody>
      </p:sp>
    </p:spTree>
    <p:custDataLst>
      <p:tags r:id="rId1"/>
    </p:custDataLst>
    <p:extLst>
      <p:ext uri="{BB962C8B-B14F-4D97-AF65-F5344CB8AC3E}">
        <p14:creationId xmlns:p14="http://schemas.microsoft.com/office/powerpoint/2010/main" val="386242670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THUMBNAIL_REFRESH" val="1"/>
  <p:tag name="SECTOMILLISECCONVERTED" val="1"/>
  <p:tag name="MMPROD_NEXTUNIQUEID" val="10010"/>
  <p:tag name="MMPROD_UIDATA" val="&lt;database version=&quot;11.0&quot;&gt;&lt;object type=&quot;1&quot; unique_id=&quot;10001&quot;&gt;&lt;object type=&quot;2&quot; unique_id=&quot;1579349&quot;&gt;&lt;object type=&quot;3&quot; unique_id=&quot;1579350&quot;&gt;&lt;property id=&quot;20148&quot; value=&quot;5&quot;/&gt;&lt;property id=&quot;20300&quot; value=&quot;Slide 1&quot;/&gt;&lt;property id=&quot;20307&quot; value=&quot;280&quot;/&gt;&lt;/object&gt;&lt;object type=&quot;3&quot; unique_id=&quot;1606408&quot;&gt;&lt;property id=&quot;20148&quot; value=&quot;5&quot;/&gt;&lt;property id=&quot;20300&quot; value=&quot;Slide 2&quot;/&gt;&lt;property id=&quot;20307&quot; value=&quot;281&quot;/&gt;&lt;/object&gt;&lt;/object&gt;&lt;object type=&quot;8&quot; unique_id=&quot;1579353&quot;&gt;&lt;/object&gt;&lt;/object&gt;&lt;/database&gt;"/>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4.xml><?xml version="1.0" encoding="utf-8"?>
<p:tagLst xmlns:a="http://schemas.openxmlformats.org/drawingml/2006/main" xmlns:r="http://schemas.openxmlformats.org/officeDocument/2006/relationships" xmlns:p="http://schemas.openxmlformats.org/presentationml/2006/main">
  <p:tag name="AS_UNIQUEID" val="2803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7.xml><?xml version="1.0" encoding="utf-8"?>
<p:tagLst xmlns:a="http://schemas.openxmlformats.org/drawingml/2006/main" xmlns:r="http://schemas.openxmlformats.org/officeDocument/2006/relationships" xmlns:p="http://schemas.openxmlformats.org/presentationml/2006/main">
  <p:tag name="AS_UNIQUEID" val="2803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heme/theme1.xml><?xml version="1.0" encoding="utf-8"?>
<a:theme xmlns:a="http://schemas.openxmlformats.org/drawingml/2006/main" name="theme3">
  <a:themeElements>
    <a:clrScheme name="Deloitte US Color1">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6"/>
          </a:solidFill>
        </a:ln>
      </a:spPr>
      <a:bodyPr rtlCol="0" anchor="ctr"/>
      <a:lstStyle>
        <a:defPPr algn="ctr">
          <a:defRPr sz="14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D1E6F3"/>
        </a:accent1>
        <a:accent2>
          <a:srgbClr val="7DC8FF"/>
        </a:accent2>
        <a:accent3>
          <a:srgbClr val="1C9EFF"/>
        </a:accent3>
        <a:accent4>
          <a:srgbClr val="0070C0"/>
        </a:accent4>
        <a:accent5>
          <a:srgbClr val="FF6600"/>
        </a:accent5>
        <a:accent6>
          <a:srgbClr val="808080"/>
        </a:accent6>
        <a:hlink>
          <a:srgbClr val="1C9EFF"/>
        </a:hlink>
        <a:folHlink>
          <a:srgbClr val="0070C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3" id="{57B494C7-886F-4754-A362-ACC8F1227519}" vid="{FE332A69-C600-45C6-90B2-74B0ACD7A9DB}"/>
    </a:ext>
  </a:extLst>
</a:theme>
</file>

<file path=ppt/theme/theme2.xml><?xml version="1.0" encoding="utf-8"?>
<a:theme xmlns:a="http://schemas.openxmlformats.org/drawingml/2006/main" name="Theme2">
  <a:themeElements>
    <a:clrScheme name="Sasol 1">
      <a:dk1>
        <a:srgbClr val="000000"/>
      </a:dk1>
      <a:lt1>
        <a:srgbClr val="FFFFFF"/>
      </a:lt1>
      <a:dk2>
        <a:srgbClr val="96A7B0"/>
      </a:dk2>
      <a:lt2>
        <a:srgbClr val="D5D7D7"/>
      </a:lt2>
      <a:accent1>
        <a:srgbClr val="04284D"/>
      </a:accent1>
      <a:accent2>
        <a:srgbClr val="007DB6"/>
      </a:accent2>
      <a:accent3>
        <a:srgbClr val="00AEEF"/>
      </a:accent3>
      <a:accent4>
        <a:srgbClr val="92C5EB"/>
      </a:accent4>
      <a:accent5>
        <a:srgbClr val="C3D3DD"/>
      </a:accent5>
      <a:accent6>
        <a:srgbClr val="96D5D2"/>
      </a:accent6>
      <a:hlink>
        <a:srgbClr val="007DB6"/>
      </a:hlink>
      <a:folHlink>
        <a:srgbClr val="6B489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lnSpc>
            <a:spcPct val="110000"/>
          </a:lnSpc>
          <a:spcBef>
            <a:spcPts val="100"/>
          </a:spcBef>
          <a:spcAft>
            <a:spcPts val="100"/>
          </a:spcAft>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heme2" id="{E191B1F6-8095-4C95-B664-737EB533E29C}" vid="{55C8CB65-D3CE-4BB0-9258-FEBC0F1194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D07B9ACF55B954E8C1A079E7C6635F4" ma:contentTypeVersion="7" ma:contentTypeDescription="Create a new document." ma:contentTypeScope="" ma:versionID="16019c963ed337d23290b6b2e62d85ea">
  <xsd:schema xmlns:xsd="http://www.w3.org/2001/XMLSchema" xmlns:xs="http://www.w3.org/2001/XMLSchema" xmlns:p="http://schemas.microsoft.com/office/2006/metadata/properties" xmlns:ns2="53c7ddbc-a72f-40af-ae57-4f788891c806" targetNamespace="http://schemas.microsoft.com/office/2006/metadata/properties" ma:root="true" ma:fieldsID="3d5e8bdce1a880f4044895ebd73ed465" ns2:_="">
    <xsd:import namespace="53c7ddbc-a72f-40af-ae57-4f788891c8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c7ddbc-a72f-40af-ae57-4f788891c8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219C445-6CD6-4CF8-AA1F-1E88AD5CB5C9}">
  <ds:schemaRefs>
    <ds:schemaRef ds:uri="http://schemas.microsoft.com/office/2006/metadata/properties"/>
    <ds:schemaRef ds:uri="http://purl.org/dc/dcmitype/"/>
    <ds:schemaRef ds:uri="b519fcea-2696-4120-88f3-1d557b21f616"/>
    <ds:schemaRef ds:uri="http://purl.org/dc/elements/1.1/"/>
    <ds:schemaRef ds:uri="http://www.w3.org/XML/1998/namespace"/>
    <ds:schemaRef ds:uri="http://schemas.microsoft.com/office/2006/documentManagement/types"/>
    <ds:schemaRef ds:uri="http://purl.org/dc/terms/"/>
    <ds:schemaRef ds:uri="http://schemas.openxmlformats.org/package/2006/metadata/core-properties"/>
    <ds:schemaRef ds:uri="http://schemas.microsoft.com/office/infopath/2007/PartnerControls"/>
    <ds:schemaRef ds:uri="9475751b-d994-4f7b-b8a1-0af53d2cb8c9"/>
    <ds:schemaRef ds:uri="036a428d-ebb9-4a14-9aaa-74e8164c8712"/>
    <ds:schemaRef ds:uri="http://schemas.microsoft.com/sharepoint/v3"/>
  </ds:schemaRefs>
</ds:datastoreItem>
</file>

<file path=customXml/itemProps2.xml><?xml version="1.0" encoding="utf-8"?>
<ds:datastoreItem xmlns:ds="http://schemas.openxmlformats.org/officeDocument/2006/customXml" ds:itemID="{F2EB0B11-9775-40DA-9312-DD35ADBF5682}"/>
</file>

<file path=customXml/itemProps3.xml><?xml version="1.0" encoding="utf-8"?>
<ds:datastoreItem xmlns:ds="http://schemas.openxmlformats.org/officeDocument/2006/customXml" ds:itemID="{FC2A1AD7-BEEB-418A-A1AC-F3D18B48BC85}">
  <ds:schemaRefs>
    <ds:schemaRef ds:uri="http://schemas.microsoft.com/sharepoint/v3/contenttype/forms"/>
  </ds:schemaRefs>
</ds:datastoreItem>
</file>

<file path=docMetadata/LabelInfo.xml><?xml version="1.0" encoding="utf-8"?>
<clbl:labelList xmlns:clbl="http://schemas.microsoft.com/office/2020/mipLabelMetadata">
  <clbl:label id="{3d2c89c4-4762-4441-8185-505beedaf7af}" enabled="0" method="" siteId="{3d2c89c4-4762-4441-8185-505beedaf7af}"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778</Words>
  <Application>Microsoft Macintosh PowerPoint</Application>
  <PresentationFormat>Letter Paper (8.5x11 in)</PresentationFormat>
  <Paragraphs>67</Paragraphs>
  <Slides>7</Slides>
  <Notes>7</Notes>
  <HiddenSlides>0</HiddenSlides>
  <MMClips>0</MMClips>
  <ScaleCrop>false</ScaleCrop>
  <HeadingPairs>
    <vt:vector size="8" baseType="variant">
      <vt:variant>
        <vt:lpstr>Fonts Used</vt:lpstr>
      </vt:variant>
      <vt:variant>
        <vt:i4>2</vt:i4>
      </vt:variant>
      <vt:variant>
        <vt:lpstr>Theme</vt:lpstr>
      </vt:variant>
      <vt:variant>
        <vt:i4>2</vt:i4>
      </vt:variant>
      <vt:variant>
        <vt:lpstr>Embedded OLE Servers</vt:lpstr>
      </vt:variant>
      <vt:variant>
        <vt:i4>1</vt:i4>
      </vt:variant>
      <vt:variant>
        <vt:lpstr>Slide Titles</vt:lpstr>
      </vt:variant>
      <vt:variant>
        <vt:i4>7</vt:i4>
      </vt:variant>
    </vt:vector>
  </HeadingPairs>
  <TitlesOfParts>
    <vt:vector size="12" baseType="lpstr">
      <vt:lpstr>Arial</vt:lpstr>
      <vt:lpstr>Calibri</vt:lpstr>
      <vt:lpstr>theme3</vt:lpstr>
      <vt:lpstr>Theme2</vt:lpstr>
      <vt:lpstr>think-cell 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cp:revision>
  <dcterms:created xsi:type="dcterms:W3CDTF">2014-11-18T16:31:50Z</dcterms:created>
  <dcterms:modified xsi:type="dcterms:W3CDTF">2026-06-19T10:46:01Z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Method">
    <vt:lpwstr>Standard</vt:lpwstr>
  </property>
  <property fmtid="{D5CDD505-2E9C-101B-9397-08002B2CF9AE}" pid="4" name="MSIP_Label_ea60d57e-af5b-4752-ac57-3e4f28ca11dc_Name">
    <vt:lpwstr>ea60d57e-af5b-4752-ac57-3e4f28ca11dc</vt:lpwstr>
  </property>
  <property fmtid="{D5CDD505-2E9C-101B-9397-08002B2CF9AE}" pid="5" name="MSIP_Label_ea60d57e-af5b-4752-ac57-3e4f28ca11dc_SiteId">
    <vt:lpwstr>36da45f1-dd2c-4d1f-af13-5abe46b99921</vt:lpwstr>
  </property>
  <property fmtid="{D5CDD505-2E9C-101B-9397-08002B2CF9AE}" pid="6" name="MSIP_Label_ea60d57e-af5b-4752-ac57-3e4f28ca11dc_ContentBits">
    <vt:lpwstr>0</vt:lpwstr>
  </property>
  <property fmtid="{D5CDD505-2E9C-101B-9397-08002B2CF9AE}" pid="7" name="ContentTypeId">
    <vt:lpwstr>0x0101005D07B9ACF55B954E8C1A079E7C6635F4</vt:lpwstr>
  </property>
  <property fmtid="{D5CDD505-2E9C-101B-9397-08002B2CF9AE}" pid="8" name="MediaServiceImageTags">
    <vt:lpwstr/>
  </property>
  <property fmtid="{D5CDD505-2E9C-101B-9397-08002B2CF9AE}" pid="9" name="TaxCase">
    <vt:lpwstr/>
  </property>
  <property fmtid="{D5CDD505-2E9C-101B-9397-08002B2CF9AE}" pid="10" name="Order">
    <vt:r8>40424200</vt:r8>
  </property>
  <property fmtid="{D5CDD505-2E9C-101B-9397-08002B2CF9AE}" pid="11" name="IncludeInSearch">
    <vt:bool>false</vt:bool>
  </property>
  <property fmtid="{D5CDD505-2E9C-101B-9397-08002B2CF9AE}" pid="12" name="AllowedSecurityGroupT">
    <vt:lpwstr/>
  </property>
  <property fmtid="{D5CDD505-2E9C-101B-9397-08002B2CF9AE}" pid="13" name="Tax Entity">
    <vt:lpwstr/>
  </property>
  <property fmtid="{D5CDD505-2E9C-101B-9397-08002B2CF9AE}" pid="14" name="DocumentSetDescription">
    <vt:lpwstr/>
  </property>
  <property fmtid="{D5CDD505-2E9C-101B-9397-08002B2CF9AE}" pid="15" name="_dlc_DocIdPersistId">
    <vt:bool>false</vt:bool>
  </property>
  <property fmtid="{D5CDD505-2E9C-101B-9397-08002B2CF9AE}" pid="16" name="b205268b00054b168d473f2c9299ca3f">
    <vt:lpwstr/>
  </property>
  <property fmtid="{D5CDD505-2E9C-101B-9397-08002B2CF9AE}" pid="17" name="KAMDisplayFormUrl">
    <vt:lpwstr/>
  </property>
  <property fmtid="{D5CDD505-2E9C-101B-9397-08002B2CF9AE}" pid="18" name="Global Internal Service">
    <vt:lpwstr/>
  </property>
  <property fmtid="{D5CDD505-2E9C-101B-9397-08002B2CF9AE}" pid="19" name="ContactDPNSearchTxt">
    <vt:lpwstr/>
  </property>
  <property fmtid="{D5CDD505-2E9C-101B-9397-08002B2CF9AE}" pid="20" name="_dlc_DocId">
    <vt:lpwstr/>
  </property>
  <property fmtid="{D5CDD505-2E9C-101B-9397-08002B2CF9AE}" pid="21" name="DeloitteCommunity">
    <vt:lpwstr/>
  </property>
  <property fmtid="{D5CDD505-2E9C-101B-9397-08002B2CF9AE}" pid="22" name="PublishingNotes">
    <vt:lpwstr/>
  </property>
  <property fmtid="{D5CDD505-2E9C-101B-9397-08002B2CF9AE}" pid="23" name="ContentManager">
    <vt:lpwstr/>
  </property>
  <property fmtid="{D5CDD505-2E9C-101B-9397-08002B2CF9AE}" pid="24" name="m_BusinessAreaText">
    <vt:lpwstr/>
  </property>
  <property fmtid="{D5CDD505-2E9C-101B-9397-08002B2CF9AE}" pid="25" name="_dlc_DocIdUrl">
    <vt:lpwstr/>
  </property>
  <property fmtid="{D5CDD505-2E9C-101B-9397-08002B2CF9AE}" pid="26" name="Primary Global Indust">
    <vt:lpwstr/>
  </property>
  <property fmtid="{D5CDD505-2E9C-101B-9397-08002B2CF9AE}" pid="27" name="ContentPublisher">
    <vt:lpwstr/>
  </property>
  <property fmtid="{D5CDD505-2E9C-101B-9397-08002B2CF9AE}" pid="28" name="MSIP_Label_ea60d57e-af5b-4752-ac57-3e4f28ca11dc_ActionId">
    <vt:lpwstr>35830581-1f97-4bf2-bc51-37dffc44b460</vt:lpwstr>
  </property>
  <property fmtid="{D5CDD505-2E9C-101B-9397-08002B2CF9AE}" pid="29" name="Local Internal Service">
    <vt:lpwstr/>
  </property>
  <property fmtid="{D5CDD505-2E9C-101B-9397-08002B2CF9AE}" pid="30" name="m_LastModifiedBy">
    <vt:lpwstr/>
  </property>
  <property fmtid="{D5CDD505-2E9C-101B-9397-08002B2CF9AE}" pid="31" name="odf318f5c2004e70867d193ade101e23">
    <vt:lpwstr/>
  </property>
  <property fmtid="{D5CDD505-2E9C-101B-9397-08002B2CF9AE}" pid="32" name="Method_x0020_Document_x0020_Type">
    <vt:lpwstr/>
  </property>
  <property fmtid="{D5CDD505-2E9C-101B-9397-08002B2CF9AE}" pid="33" name="Business IssuesTaxHTField">
    <vt:lpwstr/>
  </property>
  <property fmtid="{D5CDD505-2E9C-101B-9397-08002B2CF9AE}" pid="34" name="QAResource">
    <vt:lpwstr/>
  </property>
  <property fmtid="{D5CDD505-2E9C-101B-9397-08002B2CF9AE}" pid="35" name="Method Document">
    <vt:lpwstr/>
  </property>
  <property fmtid="{D5CDD505-2E9C-101B-9397-08002B2CF9AE}" pid="36" name="Primary Local Indust">
    <vt:lpwstr/>
  </property>
  <property fmtid="{D5CDD505-2E9C-101B-9397-08002B2CF9AE}" pid="37" name="Applicable Geography">
    <vt:lpwstr>375;#Global|f12aef73-b423-4016-a43f-15722d3a0a5e</vt:lpwstr>
  </property>
  <property fmtid="{D5CDD505-2E9C-101B-9397-08002B2CF9AE}" pid="38" name="Badge">
    <vt:lpwstr/>
  </property>
  <property fmtid="{D5CDD505-2E9C-101B-9397-08002B2CF9AE}" pid="39" name="m553fc83c9f3478f9e79d248cf4f343f">
    <vt:lpwstr/>
  </property>
  <property fmtid="{D5CDD505-2E9C-101B-9397-08002B2CF9AE}" pid="40" name="Status">
    <vt:lpwstr/>
  </property>
  <property fmtid="{D5CDD505-2E9C-101B-9397-08002B2CF9AE}" pid="41" name="MSIP_Label_ea60d57e-af5b-4752-ac57-3e4f28ca11dc_SetDate">
    <vt:lpwstr>2024-07-05T13:13:30Z</vt:lpwstr>
  </property>
  <property fmtid="{D5CDD505-2E9C-101B-9397-08002B2CF9AE}" pid="42" name="gf661b68b929437daba08b54bbabff36">
    <vt:lpwstr/>
  </property>
  <property fmtid="{D5CDD505-2E9C-101B-9397-08002B2CF9AE}" pid="43" name="ClassificationTaxHTField0">
    <vt:lpwstr/>
  </property>
  <property fmtid="{D5CDD505-2E9C-101B-9397-08002B2CF9AE}" pid="44" name="Method Discipline">
    <vt:lpwstr/>
  </property>
  <property fmtid="{D5CDD505-2E9C-101B-9397-08002B2CF9AE}" pid="45" name="Method Document Type">
    <vt:lpwstr/>
  </property>
  <property fmtid="{D5CDD505-2E9C-101B-9397-08002B2CF9AE}" pid="46" name="Contributor_x0020_Geography">
    <vt:lpwstr/>
  </property>
  <property fmtid="{D5CDD505-2E9C-101B-9397-08002B2CF9AE}" pid="47" name="oab0afb743884474a6cbf2d3b310bd05">
    <vt:lpwstr/>
  </property>
  <property fmtid="{D5CDD505-2E9C-101B-9397-08002B2CF9AE}" pid="48" name="Qualification">
    <vt:lpwstr/>
  </property>
  <property fmtid="{D5CDD505-2E9C-101B-9397-08002B2CF9AE}" pid="49" name="Primary Global Client">
    <vt:lpwstr>1406;#Consulting:Human Capital:Organization Transformation and Talent:Learning Solutions|bfa87dd3-ed43-4b6f-910b-62f487ea2ae3</vt:lpwstr>
  </property>
  <property fmtid="{D5CDD505-2E9C-101B-9397-08002B2CF9AE}" pid="50" name="b0201f3937364d799930ae17e15a01ce">
    <vt:lpwstr/>
  </property>
  <property fmtid="{D5CDD505-2E9C-101B-9397-08002B2CF9AE}" pid="51" name="URL">
    <vt:lpwstr/>
  </property>
  <property fmtid="{D5CDD505-2E9C-101B-9397-08002B2CF9AE}" pid="52" name="System Source">
    <vt:lpwstr/>
  </property>
  <property fmtid="{D5CDD505-2E9C-101B-9397-08002B2CF9AE}" pid="53" name="_docset_NoMedatataSyncRequired">
    <vt:lpwstr>False</vt:lpwstr>
  </property>
  <property fmtid="{D5CDD505-2E9C-101B-9397-08002B2CF9AE}" pid="54" name="m_SourceID">
    <vt:lpwstr/>
  </property>
  <property fmtid="{D5CDD505-2E9C-101B-9397-08002B2CF9AE}" pid="55" name="Geography of Origin">
    <vt:lpwstr>10964;#Americas (Region):Americas:United States (MF):United States|8cb0099f-1dbf-4b3c-9b7f-d98051a79fa3</vt:lpwstr>
  </property>
  <property fmtid="{D5CDD505-2E9C-101B-9397-08002B2CF9AE}" pid="56" name="Targeted Audience">
    <vt:lpwstr/>
  </property>
  <property fmtid="{D5CDD505-2E9C-101B-9397-08002B2CF9AE}" pid="57" name="External_Organization">
    <vt:lpwstr/>
  </property>
  <property fmtid="{D5CDD505-2E9C-101B-9397-08002B2CF9AE}" pid="58" name="TextKeyword">
    <vt:lpwstr/>
  </property>
  <property fmtid="{D5CDD505-2E9C-101B-9397-08002B2CF9AE}" pid="59" name="Tax Specialty Area">
    <vt:lpwstr/>
  </property>
  <property fmtid="{D5CDD505-2E9C-101B-9397-08002B2CF9AE}" pid="60" name="_dlc_Exempt">
    <vt:bool>false</vt:bool>
  </property>
  <property fmtid="{D5CDD505-2E9C-101B-9397-08002B2CF9AE}" pid="61" name="General Business Topic">
    <vt:lpwstr/>
  </property>
  <property fmtid="{D5CDD505-2E9C-101B-9397-08002B2CF9AE}" pid="62" name="Primary Local Client">
    <vt:lpwstr>11791;#United States:Consulting:Human Capital:Organization Transformation and Talent(US):Learning Solutions|e75827e5-2166-474f-a2ae-c102e0acb13c</vt:lpwstr>
  </property>
  <property fmtid="{D5CDD505-2E9C-101B-9397-08002B2CF9AE}" pid="63" name="KAMThumbnail">
    <vt:lpwstr/>
  </property>
  <property fmtid="{D5CDD505-2E9C-101B-9397-08002B2CF9AE}" pid="64" name="Classification">
    <vt:lpwstr/>
  </property>
  <property fmtid="{D5CDD505-2E9C-101B-9397-08002B2CF9AE}" pid="65" name="RedirectNewWindow">
    <vt:bool>false</vt:bool>
  </property>
  <property fmtid="{D5CDD505-2E9C-101B-9397-08002B2CF9AE}" pid="66" name="n78ca540bead4842bdca414d7557030f">
    <vt:lpwstr/>
  </property>
  <property fmtid="{D5CDD505-2E9C-101B-9397-08002B2CF9AE}" pid="67" name="g72f13cd53d8431d9a1ddb0a8e5a57bc">
    <vt:lpwstr/>
  </property>
  <property fmtid="{D5CDD505-2E9C-101B-9397-08002B2CF9AE}" pid="68" name="System SourceTaxHTField0">
    <vt:lpwstr/>
  </property>
  <property fmtid="{D5CDD505-2E9C-101B-9397-08002B2CF9AE}" pid="69" name="Secondary Local Clie">
    <vt:lpwstr/>
  </property>
  <property fmtid="{D5CDD505-2E9C-101B-9397-08002B2CF9AE}" pid="70" name="Secondary Global Clie">
    <vt:lpwstr/>
  </property>
  <property fmtid="{D5CDD505-2E9C-101B-9397-08002B2CF9AE}" pid="71" name="Qualification Text">
    <vt:lpwstr/>
  </property>
  <property fmtid="{D5CDD505-2E9C-101B-9397-08002B2CF9AE}" pid="72" name="Business Issues">
    <vt:lpwstr/>
  </property>
  <property fmtid="{D5CDD505-2E9C-101B-9397-08002B2CF9AE}" pid="73" name="fd6bbc6c2e4940e0b736c9655d0b1c67">
    <vt:lpwstr/>
  </property>
  <property fmtid="{D5CDD505-2E9C-101B-9397-08002B2CF9AE}" pid="74" name="PublishedDocumentURL">
    <vt:lpwstr/>
  </property>
  <property fmtid="{D5CDD505-2E9C-101B-9397-08002B2CF9AE}" pid="75" name="OriginalId">
    <vt:lpwstr/>
  </property>
  <property fmtid="{D5CDD505-2E9C-101B-9397-08002B2CF9AE}" pid="76" name="Tax Jurisdiction">
    <vt:lpwstr/>
  </property>
  <property fmtid="{D5CDD505-2E9C-101B-9397-08002B2CF9AE}" pid="77" name="IPCO Designation">
    <vt:lpwstr>477;#May be edited, used internally or to perform client engagements, and disclosed to third parties on a limited basis (Category C)|025f40cd-f55a-4ddf-b652-e7ea1ca486ca</vt:lpwstr>
  </property>
  <property fmtid="{D5CDD505-2E9C-101B-9397-08002B2CF9AE}" pid="78" name="Contacts">
    <vt:lpwstr/>
  </property>
  <property fmtid="{D5CDD505-2E9C-101B-9397-08002B2CF9AE}" pid="79" name="TaxCode">
    <vt:lpwstr/>
  </property>
  <property fmtid="{D5CDD505-2E9C-101B-9397-08002B2CF9AE}" pid="80" name="Global Content Type">
    <vt:lpwstr>436;#Sales and Marketing:Promotional Materials|77fa53fe-8a43-424b-9694-62be94981548</vt:lpwstr>
  </property>
  <property fmtid="{D5CDD505-2E9C-101B-9397-08002B2CF9AE}" pid="81" name="c1e1756b05e942aa8382e8ad470dc923">
    <vt:lpwstr/>
  </property>
  <property fmtid="{D5CDD505-2E9C-101B-9397-08002B2CF9AE}" pid="82" name="ArticulateGUID">
    <vt:lpwstr>DC6731E3-C566-4CE5-B838-3EE641B4C6C2</vt:lpwstr>
  </property>
  <property fmtid="{D5CDD505-2E9C-101B-9397-08002B2CF9AE}" pid="83" name="f728aa9b7f954afcaec8cf5ce49c0187">
    <vt:lpwstr/>
  </property>
  <property fmtid="{D5CDD505-2E9C-101B-9397-08002B2CF9AE}" pid="84" name="OriginalDocumentURL">
    <vt:lpwstr/>
  </property>
  <property fmtid="{D5CDD505-2E9C-101B-9397-08002B2CF9AE}" pid="85" name="Publishing Owning Te">
    <vt:lpwstr>16;#Consulting|7434a3af-136e-42a8-bb53-fcc906dbc283</vt:lpwstr>
  </property>
  <property fmtid="{D5CDD505-2E9C-101B-9397-08002B2CF9AE}" pid="86" name="Disclaimer">
    <vt:lpwstr/>
  </property>
  <property fmtid="{D5CDD505-2E9C-101B-9397-08002B2CF9AE}" pid="87" name="TaxRegulation">
    <vt:lpwstr/>
  </property>
  <property fmtid="{D5CDD505-2E9C-101B-9397-08002B2CF9AE}" pid="88" name="RelatedLinksNotes">
    <vt:lpwstr/>
  </property>
  <property fmtid="{D5CDD505-2E9C-101B-9397-08002B2CF9AE}" pid="89" name="ArchivalDocumentURL">
    <vt:lpwstr/>
  </property>
  <property fmtid="{D5CDD505-2E9C-101B-9397-08002B2CF9AE}" pid="90" name="Publishing Owning Te0">
    <vt:lpwstr>Consulting|7434a3af-136e-42a8-bb53-fcc906dbc283</vt:lpwstr>
  </property>
  <property fmtid="{D5CDD505-2E9C-101B-9397-08002B2CF9AE}" pid="91" name="_dlc_DocIdItemGuid">
    <vt:lpwstr>db804934-d9da-44fd-97b0-f47385b07d8b</vt:lpwstr>
  </property>
  <property fmtid="{D5CDD505-2E9C-101B-9397-08002B2CF9AE}" pid="92" name="AuthorDPNSearchTxt">
    <vt:lpwstr/>
  </property>
  <property fmtid="{D5CDD505-2E9C-101B-9397-08002B2CF9AE}" pid="93" name="Deloitte Method Task">
    <vt:lpwstr/>
  </property>
  <property fmtid="{D5CDD505-2E9C-101B-9397-08002B2CF9AE}" pid="94" name="e7ca0883df3147c8a1187500dc55843a">
    <vt:lpwstr/>
  </property>
  <property fmtid="{D5CDD505-2E9C-101B-9397-08002B2CF9AE}" pid="95" name="Local Content Type">
    <vt:lpwstr>482;#United States:Sales and Marketing Materials:Promotional Materials|abfc43d2-1487-4e59-8219-3576510c3630</vt:lpwstr>
  </property>
  <property fmtid="{D5CDD505-2E9C-101B-9397-08002B2CF9AE}" pid="96" name="ApproverComments">
    <vt:lpwstr/>
  </property>
  <property fmtid="{D5CDD505-2E9C-101B-9397-08002B2CF9AE}" pid="97" name="ItemRetentionFormula">
    <vt:lpwstr/>
  </property>
  <property fmtid="{D5CDD505-2E9C-101B-9397-08002B2CF9AE}" pid="98" name="ArticulatePath">
    <vt:lpwstr>Quick Reference Guide Template 150629 v0 2</vt:lpwstr>
  </property>
  <property fmtid="{D5CDD505-2E9C-101B-9397-08002B2CF9AE}" pid="99" name="RedirectAttachment">
    <vt:bool>false</vt:bool>
  </property>
  <property fmtid="{D5CDD505-2E9C-101B-9397-08002B2CF9AE}" pid="100" name="Deloitte Tool">
    <vt:lpwstr/>
  </property>
  <property fmtid="{D5CDD505-2E9C-101B-9397-08002B2CF9AE}" pid="101" name="ContributorDPNSearchTxt">
    <vt:lpwstr/>
  </property>
  <property fmtid="{D5CDD505-2E9C-101B-9397-08002B2CF9AE}" pid="102" name="Contributor Geography">
    <vt:lpwstr/>
  </property>
  <property fmtid="{D5CDD505-2E9C-101B-9397-08002B2CF9AE}" pid="103" name="c9de60e3e90d439b9f2e9ff9e9bb3430">
    <vt:lpwstr/>
  </property>
  <property fmtid="{D5CDD505-2E9C-101B-9397-08002B2CF9AE}" pid="104" name="QualID">
    <vt:lpwstr/>
  </property>
  <property fmtid="{D5CDD505-2E9C-101B-9397-08002B2CF9AE}" pid="105" name="Method_x0020_Document">
    <vt:lpwstr/>
  </property>
  <property fmtid="{D5CDD505-2E9C-101B-9397-08002B2CF9AE}" pid="106" name="WorkingDocumentURL">
    <vt:lpwstr/>
  </property>
  <property fmtid="{D5CDD505-2E9C-101B-9397-08002B2CF9AE}" pid="107" name="g90a876a54e747069fde5360881b9933">
    <vt:lpwstr/>
  </property>
  <property fmtid="{D5CDD505-2E9C-101B-9397-08002B2CF9AE}" pid="108" name="_dlc_policyId">
    <vt:lpwstr/>
  </property>
  <property fmtid="{D5CDD505-2E9C-101B-9397-08002B2CF9AE}" pid="109" name="ContentApprover">
    <vt:lpwstr/>
  </property>
  <property fmtid="{D5CDD505-2E9C-101B-9397-08002B2CF9AE}" pid="110" name="Redirect URL">
    <vt:lpwstr/>
  </property>
  <property fmtid="{D5CDD505-2E9C-101B-9397-08002B2CF9AE}" pid="111" name="Secondary Local Indu">
    <vt:lpwstr/>
  </property>
  <property fmtid="{D5CDD505-2E9C-101B-9397-08002B2CF9AE}" pid="112" name="KAM Language">
    <vt:lpwstr>1;#English|b169a262-1aaa-4ccb-9acf-78a36c1d9bab</vt:lpwstr>
  </property>
  <property fmtid="{D5CDD505-2E9C-101B-9397-08002B2CF9AE}" pid="113" name="Secondary Global Indu">
    <vt:lpwstr/>
  </property>
</Properties>
</file>