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30.xml" ContentType="application/vnd.openxmlformats-officedocument.presentationml.tags+xml"/>
  <Override PartName="/ppt/tags/tag31.xml" ContentType="application/vnd.openxmlformats-officedocument.presentationml.tags+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0" r:id="rId4"/>
    <p:sldMasterId id="2147483710" r:id="rId5"/>
  </p:sldMasterIdLst>
  <p:notesMasterIdLst>
    <p:notesMasterId r:id="rId8"/>
  </p:notesMasterIdLst>
  <p:handoutMasterIdLst>
    <p:handoutMasterId r:id="rId9"/>
  </p:handoutMasterIdLst>
  <p:sldIdLst>
    <p:sldId id="334" r:id="rId6"/>
    <p:sldId id="333" r:id="rId7"/>
  </p:sldIdLst>
  <p:sldSz cx="6858000" cy="9144000" type="letter"/>
  <p:notesSz cx="6797675" cy="9928225"/>
  <p:custDataLst>
    <p:tags r:id="rId10"/>
  </p:custDataLst>
  <p:defaultTextStyle>
    <a:defPPr>
      <a:defRPr lang="en-US"/>
    </a:defPPr>
    <a:lvl1pPr marL="0" algn="l" defTabSz="452628" rtl="0" eaLnBrk="1" latinLnBrk="0" hangingPunct="1">
      <a:defRPr sz="900" kern="1200">
        <a:solidFill>
          <a:schemeClr val="tx1"/>
        </a:solidFill>
        <a:latin typeface="+mn-lt"/>
        <a:ea typeface="+mn-ea"/>
        <a:cs typeface="+mn-cs"/>
      </a:defRPr>
    </a:lvl1pPr>
    <a:lvl2pPr marL="226314" algn="l" defTabSz="452628" rtl="0" eaLnBrk="1" latinLnBrk="0" hangingPunct="1">
      <a:defRPr sz="900" kern="1200">
        <a:solidFill>
          <a:schemeClr val="tx1"/>
        </a:solidFill>
        <a:latin typeface="+mn-lt"/>
        <a:ea typeface="+mn-ea"/>
        <a:cs typeface="+mn-cs"/>
      </a:defRPr>
    </a:lvl2pPr>
    <a:lvl3pPr marL="452628" algn="l" defTabSz="452628" rtl="0" eaLnBrk="1" latinLnBrk="0" hangingPunct="1">
      <a:defRPr sz="900" kern="1200">
        <a:solidFill>
          <a:schemeClr val="tx1"/>
        </a:solidFill>
        <a:latin typeface="+mn-lt"/>
        <a:ea typeface="+mn-ea"/>
        <a:cs typeface="+mn-cs"/>
      </a:defRPr>
    </a:lvl3pPr>
    <a:lvl4pPr marL="678942" algn="l" defTabSz="452628" rtl="0" eaLnBrk="1" latinLnBrk="0" hangingPunct="1">
      <a:defRPr sz="900" kern="1200">
        <a:solidFill>
          <a:schemeClr val="tx1"/>
        </a:solidFill>
        <a:latin typeface="+mn-lt"/>
        <a:ea typeface="+mn-ea"/>
        <a:cs typeface="+mn-cs"/>
      </a:defRPr>
    </a:lvl4pPr>
    <a:lvl5pPr marL="905256" algn="l" defTabSz="452628" rtl="0" eaLnBrk="1" latinLnBrk="0" hangingPunct="1">
      <a:defRPr sz="900" kern="1200">
        <a:solidFill>
          <a:schemeClr val="tx1"/>
        </a:solidFill>
        <a:latin typeface="+mn-lt"/>
        <a:ea typeface="+mn-ea"/>
        <a:cs typeface="+mn-cs"/>
      </a:defRPr>
    </a:lvl5pPr>
    <a:lvl6pPr marL="1131570" algn="l" defTabSz="452628" rtl="0" eaLnBrk="1" latinLnBrk="0" hangingPunct="1">
      <a:defRPr sz="900" kern="1200">
        <a:solidFill>
          <a:schemeClr val="tx1"/>
        </a:solidFill>
        <a:latin typeface="+mn-lt"/>
        <a:ea typeface="+mn-ea"/>
        <a:cs typeface="+mn-cs"/>
      </a:defRPr>
    </a:lvl6pPr>
    <a:lvl7pPr marL="1357884" algn="l" defTabSz="452628" rtl="0" eaLnBrk="1" latinLnBrk="0" hangingPunct="1">
      <a:defRPr sz="900" kern="1200">
        <a:solidFill>
          <a:schemeClr val="tx1"/>
        </a:solidFill>
        <a:latin typeface="+mn-lt"/>
        <a:ea typeface="+mn-ea"/>
        <a:cs typeface="+mn-cs"/>
      </a:defRPr>
    </a:lvl7pPr>
    <a:lvl8pPr marL="1584198" algn="l" defTabSz="452628" rtl="0" eaLnBrk="1" latinLnBrk="0" hangingPunct="1">
      <a:defRPr sz="900" kern="1200">
        <a:solidFill>
          <a:schemeClr val="tx1"/>
        </a:solidFill>
        <a:latin typeface="+mn-lt"/>
        <a:ea typeface="+mn-ea"/>
        <a:cs typeface="+mn-cs"/>
      </a:defRPr>
    </a:lvl8pPr>
    <a:lvl9pPr marL="1810512" algn="l" defTabSz="452628" rtl="0" eaLnBrk="1" latinLnBrk="0" hangingPunct="1">
      <a:defRPr sz="9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711" userDrawn="1">
          <p15:clr>
            <a:srgbClr val="A4A3A4"/>
          </p15:clr>
        </p15:guide>
        <p15:guide id="3" orient="horz" pos="4763" userDrawn="1">
          <p15:clr>
            <a:srgbClr val="A4A3A4"/>
          </p15:clr>
        </p15:guide>
        <p15:guide id="4" pos="2160" userDrawn="1">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hor" initials="A" lastIdx="15"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862"/>
    <a:srgbClr val="04284D"/>
    <a:srgbClr val="F2F2F2"/>
    <a:srgbClr val="FFFFFF"/>
    <a:srgbClr val="F7F7F7"/>
    <a:srgbClr val="00629B"/>
    <a:srgbClr val="8BAECD"/>
    <a:srgbClr val="BDD3E1"/>
    <a:srgbClr val="EBEBEB"/>
    <a:srgbClr val="ECECE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Light Style 2 - Accent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1" d="100"/>
          <a:sy n="111" d="100"/>
        </p:scale>
        <p:origin x="4164" y="108"/>
      </p:cViewPr>
      <p:guideLst>
        <p:guide orient="horz" pos="4711"/>
        <p:guide orient="horz" pos="4763"/>
        <p:guide pos="2160"/>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17" Type="http://schemas.microsoft.com/office/2018/10/relationships/authors" Target="authors.xml"/><Relationship Id="rId2" Type="http://schemas.openxmlformats.org/officeDocument/2006/relationships/customXml" Target="../customXml/item2.xml"/><Relationship Id="rId16" Type="http://schemas.microsoft.com/office/2016/11/relationships/changesInfo" Target="changesInfos/changesInfo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Kai Mahnert" userId="3fd78473de0a09b4" providerId="LiveId" clId="{23CFD77C-91E8-4A12-BE73-AB2C3653352E}"/>
    <pc:docChg chg="modSld">
      <pc:chgData name="Kai Mahnert" userId="3fd78473de0a09b4" providerId="LiveId" clId="{23CFD77C-91E8-4A12-BE73-AB2C3653352E}" dt="2026-01-28T15:05:36.459" v="13" actId="20577"/>
      <pc:docMkLst>
        <pc:docMk/>
      </pc:docMkLst>
      <pc:sldChg chg="modSp mod">
        <pc:chgData name="Kai Mahnert" userId="3fd78473de0a09b4" providerId="LiveId" clId="{23CFD77C-91E8-4A12-BE73-AB2C3653352E}" dt="2026-01-28T15:05:36.459" v="13" actId="20577"/>
        <pc:sldMkLst>
          <pc:docMk/>
          <pc:sldMk cId="793610159" sldId="333"/>
        </pc:sldMkLst>
        <pc:spChg chg="mod">
          <ac:chgData name="Kai Mahnert" userId="3fd78473de0a09b4" providerId="LiveId" clId="{23CFD77C-91E8-4A12-BE73-AB2C3653352E}" dt="2026-01-28T15:05:36.459" v="13" actId="20577"/>
          <ac:spMkLst>
            <pc:docMk/>
            <pc:sldMk cId="793610159" sldId="333"/>
            <ac:spMk id="30" creationId="{12AE82DC-C40B-BF02-F7B6-656B17272A85}"/>
          </ac:spMkLst>
        </pc:spChg>
      </pc:sldChg>
      <pc:sldChg chg="modSp mod">
        <pc:chgData name="Kai Mahnert" userId="3fd78473de0a09b4" providerId="LiveId" clId="{23CFD77C-91E8-4A12-BE73-AB2C3653352E}" dt="2026-01-28T15:05:06.443" v="2" actId="20577"/>
        <pc:sldMkLst>
          <pc:docMk/>
          <pc:sldMk cId="971236045" sldId="334"/>
        </pc:sldMkLst>
        <pc:spChg chg="mod">
          <ac:chgData name="Kai Mahnert" userId="3fd78473de0a09b4" providerId="LiveId" clId="{23CFD77C-91E8-4A12-BE73-AB2C3653352E}" dt="2026-01-28T15:05:06.443" v="2" actId="20577"/>
          <ac:spMkLst>
            <pc:docMk/>
            <pc:sldMk cId="971236045" sldId="334"/>
            <ac:spMk id="2" creationId="{6AF60606-ABEF-D1AD-23F7-95C7AFF33DD5}"/>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4E145C5-4A4D-4B65-87ED-09FB8E02B3E1}"/>
              </a:ext>
            </a:extLst>
          </p:cNvPr>
          <p:cNvSpPr>
            <a:spLocks noGrp="1"/>
          </p:cNvSpPr>
          <p:nvPr>
            <p:ph type="hdr" sz="quarter"/>
          </p:nvPr>
        </p:nvSpPr>
        <p:spPr>
          <a:xfrm>
            <a:off x="0" y="0"/>
            <a:ext cx="2946400" cy="498475"/>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919A43F8-86B6-48A0-AF0E-6DA32A1BCAB8}"/>
              </a:ext>
            </a:extLst>
          </p:cNvPr>
          <p:cNvSpPr>
            <a:spLocks noGrp="1"/>
          </p:cNvSpPr>
          <p:nvPr>
            <p:ph type="dt" sz="quarter" idx="1"/>
          </p:nvPr>
        </p:nvSpPr>
        <p:spPr>
          <a:xfrm>
            <a:off x="3849688" y="0"/>
            <a:ext cx="2946400" cy="498475"/>
          </a:xfrm>
          <a:prstGeom prst="rect">
            <a:avLst/>
          </a:prstGeom>
        </p:spPr>
        <p:txBody>
          <a:bodyPr vert="horz" lIns="91440" tIns="45720" rIns="91440" bIns="45720" rtlCol="0"/>
          <a:lstStyle>
            <a:lvl1pPr algn="r">
              <a:defRPr sz="1200"/>
            </a:lvl1pPr>
          </a:lstStyle>
          <a:p>
            <a:fld id="{250F9ED4-54B2-4BF8-9700-A404DF200087}" type="datetimeFigureOut">
              <a:rPr lang="en-US" smtClean="0"/>
              <a:t>1/28/2026</a:t>
            </a:fld>
            <a:endParaRPr lang="en-US"/>
          </a:p>
        </p:txBody>
      </p:sp>
      <p:sp>
        <p:nvSpPr>
          <p:cNvPr id="4" name="Footer Placeholder 3">
            <a:extLst>
              <a:ext uri="{FF2B5EF4-FFF2-40B4-BE49-F238E27FC236}">
                <a16:creationId xmlns:a16="http://schemas.microsoft.com/office/drawing/2014/main" id="{CF2CC7DB-0C64-4CD5-8717-AB830E9AB55E}"/>
              </a:ext>
            </a:extLst>
          </p:cNvPr>
          <p:cNvSpPr>
            <a:spLocks noGrp="1"/>
          </p:cNvSpPr>
          <p:nvPr>
            <p:ph type="ftr" sz="quarter" idx="2"/>
          </p:nvPr>
        </p:nvSpPr>
        <p:spPr>
          <a:xfrm>
            <a:off x="0" y="9429750"/>
            <a:ext cx="2946400" cy="49847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BA52BAC7-28AA-4F45-84F2-F991AAD13C9B}"/>
              </a:ext>
            </a:extLst>
          </p:cNvPr>
          <p:cNvSpPr>
            <a:spLocks noGrp="1"/>
          </p:cNvSpPr>
          <p:nvPr>
            <p:ph type="sldNum" sz="quarter" idx="3"/>
          </p:nvPr>
        </p:nvSpPr>
        <p:spPr>
          <a:xfrm>
            <a:off x="3849688" y="9429750"/>
            <a:ext cx="2946400" cy="498475"/>
          </a:xfrm>
          <a:prstGeom prst="rect">
            <a:avLst/>
          </a:prstGeom>
        </p:spPr>
        <p:txBody>
          <a:bodyPr vert="horz" lIns="91440" tIns="45720" rIns="91440" bIns="45720" rtlCol="0" anchor="b"/>
          <a:lstStyle>
            <a:lvl1pPr algn="r">
              <a:defRPr sz="1200"/>
            </a:lvl1pPr>
          </a:lstStyle>
          <a:p>
            <a:fld id="{28904422-067F-4461-AE54-58554A8E7C30}" type="slidenum">
              <a:rPr lang="en-US" smtClean="0"/>
              <a:t>‹Nr.›</a:t>
            </a:fld>
            <a:endParaRPr lang="en-US"/>
          </a:p>
        </p:txBody>
      </p:sp>
    </p:spTree>
    <p:extLst>
      <p:ext uri="{BB962C8B-B14F-4D97-AF65-F5344CB8AC3E}">
        <p14:creationId xmlns:p14="http://schemas.microsoft.com/office/powerpoint/2010/main" val="330789315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1"/>
            <a:ext cx="2945659" cy="498135"/>
          </a:xfrm>
          <a:prstGeom prst="rect">
            <a:avLst/>
          </a:prstGeom>
        </p:spPr>
        <p:txBody>
          <a:bodyPr vert="horz" lIns="86319" tIns="43160" rIns="86319" bIns="43160" rtlCol="0"/>
          <a:lstStyle>
            <a:lvl1pPr algn="l">
              <a:defRPr sz="1200"/>
            </a:lvl1pPr>
          </a:lstStyle>
          <a:p>
            <a:endParaRPr lang="en-US"/>
          </a:p>
        </p:txBody>
      </p:sp>
      <p:sp>
        <p:nvSpPr>
          <p:cNvPr id="3" name="Date Placeholder 2"/>
          <p:cNvSpPr>
            <a:spLocks noGrp="1"/>
          </p:cNvSpPr>
          <p:nvPr>
            <p:ph type="dt" idx="1"/>
          </p:nvPr>
        </p:nvSpPr>
        <p:spPr>
          <a:xfrm>
            <a:off x="3850445" y="1"/>
            <a:ext cx="2945659" cy="498135"/>
          </a:xfrm>
          <a:prstGeom prst="rect">
            <a:avLst/>
          </a:prstGeom>
        </p:spPr>
        <p:txBody>
          <a:bodyPr vert="horz" lIns="86319" tIns="43160" rIns="86319" bIns="43160" rtlCol="0"/>
          <a:lstStyle>
            <a:lvl1pPr algn="r">
              <a:defRPr sz="1200"/>
            </a:lvl1pPr>
          </a:lstStyle>
          <a:p>
            <a:fld id="{1F8D1DCE-C782-4B5B-9E94-34CC80852F77}" type="datetimeFigureOut">
              <a:rPr lang="en-US" smtClean="0"/>
              <a:t>1/28/2026</a:t>
            </a:fld>
            <a:endParaRPr lang="en-US"/>
          </a:p>
        </p:txBody>
      </p:sp>
      <p:sp>
        <p:nvSpPr>
          <p:cNvPr id="4" name="Slide Image Placeholder 3"/>
          <p:cNvSpPr>
            <a:spLocks noGrp="1" noRot="1" noChangeAspect="1"/>
          </p:cNvSpPr>
          <p:nvPr>
            <p:ph type="sldImg" idx="2"/>
          </p:nvPr>
        </p:nvSpPr>
        <p:spPr>
          <a:xfrm>
            <a:off x="2143125" y="1241425"/>
            <a:ext cx="2511425" cy="3349625"/>
          </a:xfrm>
          <a:prstGeom prst="rect">
            <a:avLst/>
          </a:prstGeom>
          <a:noFill/>
          <a:ln w="12700">
            <a:solidFill>
              <a:prstClr val="black"/>
            </a:solidFill>
          </a:ln>
        </p:spPr>
        <p:txBody>
          <a:bodyPr vert="horz" lIns="86319" tIns="43160" rIns="86319" bIns="43160" rtlCol="0" anchor="ctr"/>
          <a:lstStyle/>
          <a:p>
            <a:endParaRPr lang="en-US"/>
          </a:p>
        </p:txBody>
      </p:sp>
      <p:sp>
        <p:nvSpPr>
          <p:cNvPr id="5" name="Notes Placeholder 4"/>
          <p:cNvSpPr>
            <a:spLocks noGrp="1"/>
          </p:cNvSpPr>
          <p:nvPr>
            <p:ph type="body" sz="quarter" idx="3"/>
          </p:nvPr>
        </p:nvSpPr>
        <p:spPr>
          <a:xfrm>
            <a:off x="679768" y="4777962"/>
            <a:ext cx="5438140" cy="3909238"/>
          </a:xfrm>
          <a:prstGeom prst="rect">
            <a:avLst/>
          </a:prstGeom>
        </p:spPr>
        <p:txBody>
          <a:bodyPr vert="horz" lIns="86319" tIns="43160" rIns="86319" bIns="4316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2" y="9430093"/>
            <a:ext cx="2945659" cy="498134"/>
          </a:xfrm>
          <a:prstGeom prst="rect">
            <a:avLst/>
          </a:prstGeom>
        </p:spPr>
        <p:txBody>
          <a:bodyPr vert="horz" lIns="86319" tIns="43160" rIns="86319" bIns="43160" rtlCol="0" anchor="b"/>
          <a:lstStyle>
            <a:lvl1pPr algn="l">
              <a:defRPr sz="1200"/>
            </a:lvl1pPr>
          </a:lstStyle>
          <a:p>
            <a:endParaRPr lang="en-US"/>
          </a:p>
        </p:txBody>
      </p:sp>
      <p:sp>
        <p:nvSpPr>
          <p:cNvPr id="7" name="Slide Number Placeholder 6"/>
          <p:cNvSpPr>
            <a:spLocks noGrp="1"/>
          </p:cNvSpPr>
          <p:nvPr>
            <p:ph type="sldNum" sz="quarter" idx="5"/>
          </p:nvPr>
        </p:nvSpPr>
        <p:spPr>
          <a:xfrm>
            <a:off x="3850445" y="9430093"/>
            <a:ext cx="2945659" cy="498134"/>
          </a:xfrm>
          <a:prstGeom prst="rect">
            <a:avLst/>
          </a:prstGeom>
        </p:spPr>
        <p:txBody>
          <a:bodyPr vert="horz" lIns="86319" tIns="43160" rIns="86319" bIns="43160" rtlCol="0" anchor="b"/>
          <a:lstStyle>
            <a:lvl1pPr algn="r">
              <a:defRPr sz="1200"/>
            </a:lvl1pPr>
          </a:lstStyle>
          <a:p>
            <a:fld id="{81265A57-B7BC-491B-8C9D-01EFE8F710C6}" type="slidenum">
              <a:rPr lang="en-US" smtClean="0"/>
              <a:t>‹Nr.›</a:t>
            </a:fld>
            <a:endParaRPr lang="en-US"/>
          </a:p>
        </p:txBody>
      </p:sp>
    </p:spTree>
    <p:extLst>
      <p:ext uri="{BB962C8B-B14F-4D97-AF65-F5344CB8AC3E}">
        <p14:creationId xmlns:p14="http://schemas.microsoft.com/office/powerpoint/2010/main" val="4074052435"/>
      </p:ext>
    </p:extLst>
  </p:cSld>
  <p:clrMap bg1="lt1" tx1="dk1" bg2="lt2" tx2="dk2" accent1="accent1" accent2="accent2" accent3="accent3" accent4="accent4" accent5="accent5" accent6="accent6" hlink="hlink" folHlink="folHlink"/>
  <p:notesStyle>
    <a:lvl1pPr marL="0" algn="l" defTabSz="452628" rtl="0" eaLnBrk="1" latinLnBrk="0" hangingPunct="1">
      <a:defRPr sz="600" kern="1200">
        <a:solidFill>
          <a:schemeClr val="tx1"/>
        </a:solidFill>
        <a:latin typeface="+mn-lt"/>
        <a:ea typeface="+mn-ea"/>
        <a:cs typeface="+mn-cs"/>
      </a:defRPr>
    </a:lvl1pPr>
    <a:lvl2pPr marL="226314" algn="l" defTabSz="452628" rtl="0" eaLnBrk="1" latinLnBrk="0" hangingPunct="1">
      <a:defRPr sz="600" kern="1200">
        <a:solidFill>
          <a:schemeClr val="tx1"/>
        </a:solidFill>
        <a:latin typeface="+mn-lt"/>
        <a:ea typeface="+mn-ea"/>
        <a:cs typeface="+mn-cs"/>
      </a:defRPr>
    </a:lvl2pPr>
    <a:lvl3pPr marL="452628" algn="l" defTabSz="452628" rtl="0" eaLnBrk="1" latinLnBrk="0" hangingPunct="1">
      <a:defRPr sz="600" kern="1200">
        <a:solidFill>
          <a:schemeClr val="tx1"/>
        </a:solidFill>
        <a:latin typeface="+mn-lt"/>
        <a:ea typeface="+mn-ea"/>
        <a:cs typeface="+mn-cs"/>
      </a:defRPr>
    </a:lvl3pPr>
    <a:lvl4pPr marL="678942" algn="l" defTabSz="452628" rtl="0" eaLnBrk="1" latinLnBrk="0" hangingPunct="1">
      <a:defRPr sz="600" kern="1200">
        <a:solidFill>
          <a:schemeClr val="tx1"/>
        </a:solidFill>
        <a:latin typeface="+mn-lt"/>
        <a:ea typeface="+mn-ea"/>
        <a:cs typeface="+mn-cs"/>
      </a:defRPr>
    </a:lvl4pPr>
    <a:lvl5pPr marL="905256" algn="l" defTabSz="452628" rtl="0" eaLnBrk="1" latinLnBrk="0" hangingPunct="1">
      <a:defRPr sz="600" kern="1200">
        <a:solidFill>
          <a:schemeClr val="tx1"/>
        </a:solidFill>
        <a:latin typeface="+mn-lt"/>
        <a:ea typeface="+mn-ea"/>
        <a:cs typeface="+mn-cs"/>
      </a:defRPr>
    </a:lvl5pPr>
    <a:lvl6pPr marL="1131570" algn="l" defTabSz="452628" rtl="0" eaLnBrk="1" latinLnBrk="0" hangingPunct="1">
      <a:defRPr sz="600" kern="1200">
        <a:solidFill>
          <a:schemeClr val="tx1"/>
        </a:solidFill>
        <a:latin typeface="+mn-lt"/>
        <a:ea typeface="+mn-ea"/>
        <a:cs typeface="+mn-cs"/>
      </a:defRPr>
    </a:lvl6pPr>
    <a:lvl7pPr marL="1357884" algn="l" defTabSz="452628" rtl="0" eaLnBrk="1" latinLnBrk="0" hangingPunct="1">
      <a:defRPr sz="600" kern="1200">
        <a:solidFill>
          <a:schemeClr val="tx1"/>
        </a:solidFill>
        <a:latin typeface="+mn-lt"/>
        <a:ea typeface="+mn-ea"/>
        <a:cs typeface="+mn-cs"/>
      </a:defRPr>
    </a:lvl7pPr>
    <a:lvl8pPr marL="1584198" algn="l" defTabSz="452628" rtl="0" eaLnBrk="1" latinLnBrk="0" hangingPunct="1">
      <a:defRPr sz="600" kern="1200">
        <a:solidFill>
          <a:schemeClr val="tx1"/>
        </a:solidFill>
        <a:latin typeface="+mn-lt"/>
        <a:ea typeface="+mn-ea"/>
        <a:cs typeface="+mn-cs"/>
      </a:defRPr>
    </a:lvl8pPr>
    <a:lvl9pPr marL="1810512" algn="l" defTabSz="452628" rtl="0" eaLnBrk="1" latinLnBrk="0" hangingPunct="1">
      <a:defRPr sz="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1265A57-B7BC-491B-8C9D-01EFE8F710C6}" type="slidenum">
              <a:rPr lang="en-US" smtClean="0"/>
              <a:t>2</a:t>
            </a:fld>
            <a:endParaRPr lang="en-US"/>
          </a:p>
        </p:txBody>
      </p:sp>
    </p:spTree>
    <p:extLst>
      <p:ext uri="{BB962C8B-B14F-4D97-AF65-F5344CB8AC3E}">
        <p14:creationId xmlns:p14="http://schemas.microsoft.com/office/powerpoint/2010/main" val="113254987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20.xml"/><Relationship Id="rId1" Type="http://schemas.openxmlformats.org/officeDocument/2006/relationships/tags" Target="../tags/tag19.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tags" Target="../tags/tag24.xml"/><Relationship Id="rId7" Type="http://schemas.openxmlformats.org/officeDocument/2006/relationships/image" Target="../media/image7.png"/><Relationship Id="rId2" Type="http://schemas.openxmlformats.org/officeDocument/2006/relationships/tags" Target="../tags/tag23.xml"/><Relationship Id="rId1" Type="http://schemas.openxmlformats.org/officeDocument/2006/relationships/tags" Target="../tags/tag22.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11.pn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9.xml"/><Relationship Id="rId1" Type="http://schemas.openxmlformats.org/officeDocument/2006/relationships/tags" Target="../tags/tag28.xml"/><Relationship Id="rId6" Type="http://schemas.openxmlformats.org/officeDocument/2006/relationships/image" Target="../media/image3.emf"/><Relationship Id="rId5" Type="http://schemas.openxmlformats.org/officeDocument/2006/relationships/oleObject" Target="../embeddings/oleObject2.bin"/><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3" Type="http://schemas.openxmlformats.org/officeDocument/2006/relationships/tags" Target="../tags/tag27.xml"/><Relationship Id="rId7" Type="http://schemas.openxmlformats.org/officeDocument/2006/relationships/image" Target="../media/image7.png"/><Relationship Id="rId2" Type="http://schemas.openxmlformats.org/officeDocument/2006/relationships/tags" Target="../tags/tag26.xml"/><Relationship Id="rId1" Type="http://schemas.openxmlformats.org/officeDocument/2006/relationships/tags" Target="../tags/tag25.xml"/><Relationship Id="rId6" Type="http://schemas.openxmlformats.org/officeDocument/2006/relationships/image" Target="../media/image6.emf"/><Relationship Id="rId5" Type="http://schemas.openxmlformats.org/officeDocument/2006/relationships/oleObject" Target="../embeddings/oleObject4.bin"/><Relationship Id="rId4"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jpe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7.png"/><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6914" y="886827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97775514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Divider slide_1">
    <p:spTree>
      <p:nvGrpSpPr>
        <p:cNvPr id="1" name=""/>
        <p:cNvGrpSpPr/>
        <p:nvPr/>
      </p:nvGrpSpPr>
      <p:grpSpPr>
        <a:xfrm>
          <a:off x="0" y="0"/>
          <a:ext cx="0" cy="0"/>
          <a:chOff x="0" y="0"/>
          <a:chExt cx="0" cy="0"/>
        </a:xfrm>
      </p:grpSpPr>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0" name="Rectangle 9">
            <a:extLst>
              <a:ext uri="{FF2B5EF4-FFF2-40B4-BE49-F238E27FC236}">
                <a16:creationId xmlns:a16="http://schemas.microsoft.com/office/drawing/2014/main" id="{ED6BEC65-6090-9642-9FF2-0055D954EAD9}"/>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206EC6D4-45A1-074F-949E-FBFEDDB8B502}"/>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52BA4585-B515-7140-A774-0DFF385556B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5" name="Text Placeholder 43">
            <a:extLst>
              <a:ext uri="{FF2B5EF4-FFF2-40B4-BE49-F238E27FC236}">
                <a16:creationId xmlns:a16="http://schemas.microsoft.com/office/drawing/2014/main" id="{530652C2-4ACA-8F90-05BE-AA589E8FD634}"/>
              </a:ext>
            </a:extLst>
          </p:cNvPr>
          <p:cNvSpPr>
            <a:spLocks noGrp="1"/>
          </p:cNvSpPr>
          <p:nvPr>
            <p:ph type="body" sz="quarter" idx="14" hasCustomPrompt="1"/>
          </p:nvPr>
        </p:nvSpPr>
        <p:spPr>
          <a:xfrm>
            <a:off x="349598" y="839706"/>
            <a:ext cx="5600700" cy="958849"/>
          </a:xfrm>
        </p:spPr>
        <p:txBody>
          <a:bodyPr/>
          <a:lstStyle>
            <a:lvl1pPr marL="0" indent="0">
              <a:buNone/>
              <a:defRPr sz="1238" b="1"/>
            </a:lvl1pPr>
          </a:lstStyle>
          <a:p>
            <a:pPr lvl="0"/>
            <a:r>
              <a:rPr lang="en-US"/>
              <a:t>Agenda</a:t>
            </a:r>
          </a:p>
        </p:txBody>
      </p:sp>
    </p:spTree>
    <p:extLst>
      <p:ext uri="{BB962C8B-B14F-4D97-AF65-F5344CB8AC3E}">
        <p14:creationId xmlns:p14="http://schemas.microsoft.com/office/powerpoint/2010/main" val="394846012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Divider slide_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1" name="Rectangle 20">
            <a:extLst>
              <a:ext uri="{FF2B5EF4-FFF2-40B4-BE49-F238E27FC236}">
                <a16:creationId xmlns:a16="http://schemas.microsoft.com/office/drawing/2014/main" id="{1E7EC05A-2EE6-3540-8D9D-6E1477A1B8D2}"/>
              </a:ext>
            </a:extLst>
          </p:cNvPr>
          <p:cNvSpPr/>
          <p:nvPr/>
        </p:nvSpPr>
        <p:spPr>
          <a:xfrm>
            <a:off x="0" y="8616744"/>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2" name="Picture 1">
            <a:extLst>
              <a:ext uri="{FF2B5EF4-FFF2-40B4-BE49-F238E27FC236}">
                <a16:creationId xmlns:a16="http://schemas.microsoft.com/office/drawing/2014/main" id="{1567AA74-0012-44AD-9060-47FBABB4F6DD}"/>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98222964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Divider slide_3">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0" y="2416748"/>
            <a:ext cx="6858000" cy="6223485"/>
          </a:xfrm>
          <a:prstGeom prst="rect">
            <a:avLst/>
          </a:prstGeom>
          <a:solidFill>
            <a:srgbClr val="839AB3"/>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6" name="Picture Placeholder 2">
            <a:extLst>
              <a:ext uri="{FF2B5EF4-FFF2-40B4-BE49-F238E27FC236}">
                <a16:creationId xmlns:a16="http://schemas.microsoft.com/office/drawing/2014/main" id="{75BB46FB-1EE5-FA48-8B17-EF100CCDA5B2}"/>
              </a:ext>
            </a:extLst>
          </p:cNvPr>
          <p:cNvSpPr>
            <a:spLocks noGrp="1"/>
          </p:cNvSpPr>
          <p:nvPr>
            <p:ph type="pic" sz="quarter" idx="10"/>
          </p:nvPr>
        </p:nvSpPr>
        <p:spPr>
          <a:xfrm>
            <a:off x="0" y="2416749"/>
            <a:ext cx="3429000" cy="6187700"/>
          </a:xfrm>
        </p:spPr>
        <p:txBody>
          <a:bodyPr/>
          <a:lstStyle>
            <a:lvl1pPr>
              <a:defRPr sz="619"/>
            </a:lvl1pPr>
          </a:lstStyle>
          <a:p>
            <a:r>
              <a:rPr lang="en-US"/>
              <a:t>Click icon to add picture</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0" name="Rectangle 9">
            <a:extLst>
              <a:ext uri="{FF2B5EF4-FFF2-40B4-BE49-F238E27FC236}">
                <a16:creationId xmlns:a16="http://schemas.microsoft.com/office/drawing/2014/main" id="{7056C38D-5F05-A846-BC43-64147F04AF2D}"/>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1" name="Rectangle 6">
            <a:extLst>
              <a:ext uri="{FF2B5EF4-FFF2-40B4-BE49-F238E27FC236}">
                <a16:creationId xmlns:a16="http://schemas.microsoft.com/office/drawing/2014/main" id="{CE1E08C9-0391-2942-8F2B-2BD7EE3614BA}"/>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2" name="Rectangle 11">
            <a:extLst>
              <a:ext uri="{FF2B5EF4-FFF2-40B4-BE49-F238E27FC236}">
                <a16:creationId xmlns:a16="http://schemas.microsoft.com/office/drawing/2014/main" id="{9A35880E-2C1E-824E-ADF4-177C091657F1}"/>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D6B36754-A4B4-0BD4-9BB4-AE2A0115C840}"/>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04507645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2 content, 2 images">
    <p:spTree>
      <p:nvGrpSpPr>
        <p:cNvPr id="1" name=""/>
        <p:cNvGrpSpPr/>
        <p:nvPr/>
      </p:nvGrpSpPr>
      <p:grpSpPr>
        <a:xfrm>
          <a:off x="0" y="0"/>
          <a:ext cx="0" cy="0"/>
          <a:chOff x="0" y="0"/>
          <a:chExt cx="0" cy="0"/>
        </a:xfrm>
      </p:grpSpPr>
      <p:sp>
        <p:nvSpPr>
          <p:cNvPr id="12" name="Content Placeholder 2"/>
          <p:cNvSpPr>
            <a:spLocks noGrp="1"/>
          </p:cNvSpPr>
          <p:nvPr>
            <p:ph idx="16"/>
          </p:nvPr>
        </p:nvSpPr>
        <p:spPr>
          <a:xfrm>
            <a:off x="3537013" y="2775191"/>
            <a:ext cx="3050988" cy="5252811"/>
          </a:xfrm>
        </p:spPr>
        <p:txBody>
          <a:bodyPr/>
          <a:lstStyle>
            <a:lvl1pPr marL="0" indent="0">
              <a:buFont typeface="Arial" panose="020B0604020202020204" pitchFamily="34" charset="0"/>
              <a:buNone/>
              <a:defRPr>
                <a:solidFill>
                  <a:srgbClr val="023B61"/>
                </a:solidFill>
              </a:defRPr>
            </a:lvl1pPr>
            <a:lvl2pPr marL="202704" indent="-146447">
              <a:buClrTx/>
              <a:defRPr>
                <a:solidFill>
                  <a:srgbClr val="023B61"/>
                </a:solidFill>
              </a:defRPr>
            </a:lvl2pPr>
            <a:lvl3pPr marL="353616" indent="-106264">
              <a:defRPr>
                <a:solidFill>
                  <a:srgbClr val="023B61"/>
                </a:solidFill>
              </a:defRPr>
            </a:lvl3pPr>
            <a:lvl4pPr marL="556320" indent="-102692">
              <a:defRPr>
                <a:solidFill>
                  <a:srgbClr val="023B61"/>
                </a:solidFill>
              </a:defRPr>
            </a:lvl4pPr>
            <a:lvl5pPr marL="706339" indent="-103584">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14" name="Text Placeholder 7">
            <a:extLst>
              <a:ext uri="{FF2B5EF4-FFF2-40B4-BE49-F238E27FC236}">
                <a16:creationId xmlns:a16="http://schemas.microsoft.com/office/drawing/2014/main" id="{C94DAC07-B674-564E-B081-CC7283DD42B2}"/>
              </a:ext>
            </a:extLst>
          </p:cNvPr>
          <p:cNvSpPr>
            <a:spLocks noGrp="1"/>
          </p:cNvSpPr>
          <p:nvPr>
            <p:ph type="body" sz="quarter" idx="17"/>
          </p:nvPr>
        </p:nvSpPr>
        <p:spPr>
          <a:xfrm>
            <a:off x="3537012" y="1896129"/>
            <a:ext cx="3050988" cy="672000"/>
          </a:xfrm>
          <a:prstGeom prst="rect">
            <a:avLst/>
          </a:prstGeom>
        </p:spPr>
        <p:txBody>
          <a:bodyPr anchor="ctr"/>
          <a:lstStyle>
            <a:lvl1pPr marL="128588" indent="-128588">
              <a:buSzPct val="150000"/>
              <a:buFontTx/>
              <a:buBlip>
                <a:blip r:embed="rId2"/>
              </a:buBlip>
              <a:defRPr lang="en-US" sz="1013" b="1" kern="1200" dirty="0" smtClean="0">
                <a:solidFill>
                  <a:srgbClr val="007DB6"/>
                </a:solidFill>
                <a:latin typeface="Arial" panose="020B0604020202020204" pitchFamily="34" charset="0"/>
                <a:ea typeface="+mn-ea"/>
                <a:cs typeface="Arial" panose="020B0604020202020204" pitchFamily="34" charset="0"/>
              </a:defRPr>
            </a:lvl1pPr>
          </a:lstStyle>
          <a:p>
            <a:pPr lvl="0"/>
            <a:r>
              <a:rPr lang="en-US"/>
              <a:t>Click to edit Master text styles</a:t>
            </a:r>
          </a:p>
        </p:txBody>
      </p:sp>
    </p:spTree>
    <p:extLst>
      <p:ext uri="{BB962C8B-B14F-4D97-AF65-F5344CB8AC3E}">
        <p14:creationId xmlns:p14="http://schemas.microsoft.com/office/powerpoint/2010/main" val="224730409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and 2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7" name="Content Placeholder 2"/>
          <p:cNvSpPr>
            <a:spLocks noGrp="1"/>
          </p:cNvSpPr>
          <p:nvPr>
            <p:ph idx="12"/>
          </p:nvPr>
        </p:nvSpPr>
        <p:spPr>
          <a:xfrm>
            <a:off x="3537013" y="1596001"/>
            <a:ext cx="3132869" cy="6462140"/>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Footer Placeholder 4"/>
          <p:cNvSpPr>
            <a:spLocks noGrp="1"/>
          </p:cNvSpPr>
          <p:nvPr>
            <p:ph type="ftr" sz="quarter" idx="13"/>
          </p:nvPr>
        </p:nvSpPr>
        <p:spPr/>
        <p:txBody>
          <a:bodyPr/>
          <a:lstStyle>
            <a:lvl1pPr>
              <a:defRPr>
                <a:solidFill>
                  <a:srgbClr val="023B61"/>
                </a:solidFill>
              </a:defRPr>
            </a:lvl1pPr>
          </a:lstStyle>
          <a:p>
            <a:pPr>
              <a:defRPr/>
            </a:pPr>
            <a:endParaRPr lang="en-ZA"/>
          </a:p>
        </p:txBody>
      </p:sp>
    </p:spTree>
    <p:extLst>
      <p:ext uri="{BB962C8B-B14F-4D97-AF65-F5344CB8AC3E}">
        <p14:creationId xmlns:p14="http://schemas.microsoft.com/office/powerpoint/2010/main" val="151329625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5_Title, 2 content, 2 images">
    <p:spTree>
      <p:nvGrpSpPr>
        <p:cNvPr id="1" name=""/>
        <p:cNvGrpSpPr/>
        <p:nvPr/>
      </p:nvGrpSpPr>
      <p:grpSpPr>
        <a:xfrm>
          <a:off x="0" y="0"/>
          <a:ext cx="0" cy="0"/>
          <a:chOff x="0" y="0"/>
          <a:chExt cx="0" cy="0"/>
        </a:xfrm>
      </p:grpSpPr>
      <p:sp>
        <p:nvSpPr>
          <p:cNvPr id="7" name="Picture Placeholder 6"/>
          <p:cNvSpPr>
            <a:spLocks noGrp="1"/>
          </p:cNvSpPr>
          <p:nvPr>
            <p:ph type="pic" sz="quarter" idx="12"/>
          </p:nvPr>
        </p:nvSpPr>
        <p:spPr>
          <a:xfrm>
            <a:off x="188120"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9" name="Text Placeholder 8"/>
          <p:cNvSpPr>
            <a:spLocks noGrp="1"/>
          </p:cNvSpPr>
          <p:nvPr>
            <p:ph type="body" sz="quarter" idx="13"/>
          </p:nvPr>
        </p:nvSpPr>
        <p:spPr>
          <a:xfrm>
            <a:off x="188120" y="8219150"/>
            <a:ext cx="3240881" cy="28923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0" name="Picture Placeholder 6"/>
          <p:cNvSpPr>
            <a:spLocks noGrp="1"/>
          </p:cNvSpPr>
          <p:nvPr>
            <p:ph type="pic" sz="quarter" idx="14"/>
          </p:nvPr>
        </p:nvSpPr>
        <p:spPr>
          <a:xfrm>
            <a:off x="3449261" y="5915587"/>
            <a:ext cx="3220100" cy="2302933"/>
          </a:xfrm>
          <a:solidFill>
            <a:schemeClr val="bg2">
              <a:lumMod val="20000"/>
              <a:lumOff val="80000"/>
            </a:schemeClr>
          </a:solidFill>
        </p:spPr>
        <p:txBody>
          <a:bodyPr rtlCol="0">
            <a:normAutofit/>
          </a:bodyPr>
          <a:lstStyle>
            <a:lvl1pPr marL="0" indent="0">
              <a:buFont typeface="Arial" panose="020B0604020202020204" pitchFamily="34" charset="0"/>
              <a:buNone/>
              <a:defRPr sz="563">
                <a:solidFill>
                  <a:srgbClr val="023B61"/>
                </a:solidFill>
              </a:defRPr>
            </a:lvl1pPr>
          </a:lstStyle>
          <a:p>
            <a:pPr lvl="0"/>
            <a:r>
              <a:rPr lang="en-US" noProof="0"/>
              <a:t>Click icon to add picture</a:t>
            </a:r>
            <a:endParaRPr lang="en-ZA" noProof="0"/>
          </a:p>
        </p:txBody>
      </p:sp>
      <p:sp>
        <p:nvSpPr>
          <p:cNvPr id="11" name="Text Placeholder 8"/>
          <p:cNvSpPr>
            <a:spLocks noGrp="1"/>
          </p:cNvSpPr>
          <p:nvPr>
            <p:ph type="body" sz="quarter" idx="15"/>
          </p:nvPr>
        </p:nvSpPr>
        <p:spPr>
          <a:xfrm>
            <a:off x="3449782" y="8219150"/>
            <a:ext cx="3220100" cy="289289"/>
          </a:xfrm>
        </p:spPr>
        <p:txBody>
          <a:bodyPr tIns="18000">
            <a:noAutofit/>
          </a:bodyPr>
          <a:lstStyle>
            <a:lvl1pPr marL="0" indent="0">
              <a:buFont typeface="Arial" panose="020B0604020202020204" pitchFamily="34" charset="0"/>
              <a:buNone/>
              <a:defRPr sz="506" b="0">
                <a:solidFill>
                  <a:srgbClr val="023B6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en-US"/>
              <a:t>Click to edit Master text styles</a:t>
            </a:r>
          </a:p>
        </p:txBody>
      </p:sp>
      <p:sp>
        <p:nvSpPr>
          <p:cNvPr id="13" name="Footer Placeholder 4"/>
          <p:cNvSpPr>
            <a:spLocks noGrp="1"/>
          </p:cNvSpPr>
          <p:nvPr>
            <p:ph type="ftr" sz="quarter" idx="17"/>
          </p:nvPr>
        </p:nvSpPr>
        <p:spPr>
          <a:xfrm>
            <a:off x="188417" y="5532967"/>
            <a:ext cx="6481167" cy="287867"/>
          </a:xfrm>
        </p:spPr>
        <p:txBody>
          <a:bodyPr/>
          <a:lstStyle>
            <a:lvl1pPr>
              <a:defRPr>
                <a:solidFill>
                  <a:srgbClr val="023B61"/>
                </a:solidFill>
              </a:defRPr>
            </a:lvl1pPr>
          </a:lstStyle>
          <a:p>
            <a:pPr>
              <a:defRPr/>
            </a:pPr>
            <a:endParaRPr lang="en-ZA"/>
          </a:p>
        </p:txBody>
      </p:sp>
      <p:sp>
        <p:nvSpPr>
          <p:cNvPr id="4" name="Content Placeholder 2">
            <a:extLst>
              <a:ext uri="{FF2B5EF4-FFF2-40B4-BE49-F238E27FC236}">
                <a16:creationId xmlns:a16="http://schemas.microsoft.com/office/drawing/2014/main" id="{8AF2095C-99F5-727F-CACC-51F3A7324156}"/>
              </a:ext>
            </a:extLst>
          </p:cNvPr>
          <p:cNvSpPr>
            <a:spLocks noGrp="1"/>
          </p:cNvSpPr>
          <p:nvPr>
            <p:ph idx="1"/>
          </p:nvPr>
        </p:nvSpPr>
        <p:spPr>
          <a:xfrm>
            <a:off x="188119"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
        <p:nvSpPr>
          <p:cNvPr id="5" name="Content Placeholder 2">
            <a:extLst>
              <a:ext uri="{FF2B5EF4-FFF2-40B4-BE49-F238E27FC236}">
                <a16:creationId xmlns:a16="http://schemas.microsoft.com/office/drawing/2014/main" id="{4294CAAE-83E0-E9DD-6C8F-6F0EE996181A}"/>
              </a:ext>
            </a:extLst>
          </p:cNvPr>
          <p:cNvSpPr>
            <a:spLocks noGrp="1"/>
          </p:cNvSpPr>
          <p:nvPr>
            <p:ph idx="18"/>
          </p:nvPr>
        </p:nvSpPr>
        <p:spPr>
          <a:xfrm>
            <a:off x="3537013" y="1596001"/>
            <a:ext cx="3132869" cy="3936337"/>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9140840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188119" y="1596001"/>
            <a:ext cx="6481762" cy="6492225"/>
          </a:xfrm>
        </p:spPr>
        <p:txBody>
          <a:bodyPr/>
          <a:lstStyle>
            <a:lvl1pPr marL="160734" indent="-160734">
              <a:buFont typeface="Arial" panose="020B0604020202020204" pitchFamily="34" charset="0"/>
              <a:buChar cha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669454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ontent with kicker box">
    <p:spTree>
      <p:nvGrpSpPr>
        <p:cNvPr id="1" name=""/>
        <p:cNvGrpSpPr/>
        <p:nvPr/>
      </p:nvGrpSpPr>
      <p:grpSpPr>
        <a:xfrm>
          <a:off x="0" y="0"/>
          <a:ext cx="0" cy="0"/>
          <a:chOff x="0" y="0"/>
          <a:chExt cx="0" cy="0"/>
        </a:xfrm>
      </p:grpSpPr>
      <p:sp>
        <p:nvSpPr>
          <p:cNvPr id="15" name="Text Placeholder 14"/>
          <p:cNvSpPr>
            <a:spLocks noGrp="1"/>
          </p:cNvSpPr>
          <p:nvPr>
            <p:ph type="body" sz="quarter" idx="15"/>
          </p:nvPr>
        </p:nvSpPr>
        <p:spPr>
          <a:xfrm>
            <a:off x="188120" y="7356309"/>
            <a:ext cx="6481762" cy="960107"/>
          </a:xfrm>
          <a:prstGeom prst="rect">
            <a:avLst/>
          </a:prstGeom>
          <a:solidFill>
            <a:srgbClr val="839AB3"/>
          </a:solidFill>
          <a:ln w="12700">
            <a:noFill/>
          </a:ln>
          <a:effectLst/>
        </p:spPr>
        <p:txBody>
          <a:bodyPr anchor="ctr"/>
          <a:lstStyle>
            <a:lvl1pPr marL="0" indent="0" algn="ctr">
              <a:lnSpc>
                <a:spcPct val="100000"/>
              </a:lnSpc>
              <a:spcBef>
                <a:spcPts val="0"/>
              </a:spcBef>
              <a:buNone/>
              <a:defRPr sz="675">
                <a:solidFill>
                  <a:schemeClr val="bg1"/>
                </a:solidFill>
              </a:defRPr>
            </a:lvl1pPr>
          </a:lstStyle>
          <a:p>
            <a:pPr lvl="0"/>
            <a:r>
              <a:rPr lang="en-US"/>
              <a:t>Click to edit Master text styles</a:t>
            </a:r>
          </a:p>
        </p:txBody>
      </p:sp>
      <p:sp>
        <p:nvSpPr>
          <p:cNvPr id="8" name="Content Placeholder 2">
            <a:extLst>
              <a:ext uri="{FF2B5EF4-FFF2-40B4-BE49-F238E27FC236}">
                <a16:creationId xmlns:a16="http://schemas.microsoft.com/office/drawing/2014/main" id="{785E60A5-1EA6-0447-833B-4EAE4DE7A149}"/>
              </a:ext>
            </a:extLst>
          </p:cNvPr>
          <p:cNvSpPr>
            <a:spLocks noGrp="1"/>
          </p:cNvSpPr>
          <p:nvPr>
            <p:ph idx="1"/>
          </p:nvPr>
        </p:nvSpPr>
        <p:spPr>
          <a:xfrm>
            <a:off x="196094" y="1596000"/>
            <a:ext cx="6473788" cy="5568000"/>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29741565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4" name="Footer Placeholder 4"/>
          <p:cNvSpPr>
            <a:spLocks noGrp="1"/>
          </p:cNvSpPr>
          <p:nvPr>
            <p:ph type="ftr" sz="quarter" idx="15"/>
          </p:nvPr>
        </p:nvSpPr>
        <p:spPr/>
        <p:txBody>
          <a:bodyPr/>
          <a:lstStyle>
            <a:lvl1pPr>
              <a:defRPr/>
            </a:lvl1pPr>
          </a:lstStyle>
          <a:p>
            <a:pPr>
              <a:defRPr/>
            </a:pPr>
            <a:endParaRPr lang="en-ZA"/>
          </a:p>
        </p:txBody>
      </p:sp>
      <p:sp>
        <p:nvSpPr>
          <p:cNvPr id="8" name="Content Placeholder 2">
            <a:extLst>
              <a:ext uri="{FF2B5EF4-FFF2-40B4-BE49-F238E27FC236}">
                <a16:creationId xmlns:a16="http://schemas.microsoft.com/office/drawing/2014/main" id="{CEB40DC7-0F21-A448-8DFC-8717986D7946}"/>
              </a:ext>
            </a:extLst>
          </p:cNvPr>
          <p:cNvSpPr>
            <a:spLocks noGrp="1"/>
          </p:cNvSpPr>
          <p:nvPr>
            <p:ph idx="1"/>
          </p:nvPr>
        </p:nvSpPr>
        <p:spPr>
          <a:xfrm>
            <a:off x="196094" y="1596000"/>
            <a:ext cx="6473788" cy="6385827"/>
          </a:xfrm>
        </p:spPr>
        <p:txBody>
          <a:bodyPr/>
          <a:lstStyle>
            <a:lvl1pPr>
              <a:defRPr>
                <a:solidFill>
                  <a:srgbClr val="023B61"/>
                </a:solidFill>
              </a:defRPr>
            </a:lvl1pPr>
            <a:lvl2pPr>
              <a:defRPr>
                <a:solidFill>
                  <a:srgbClr val="023B61"/>
                </a:solidFill>
              </a:defRPr>
            </a:lvl2pPr>
            <a:lvl3pPr>
              <a:defRPr>
                <a:solidFill>
                  <a:srgbClr val="023B61"/>
                </a:solidFill>
              </a:defRPr>
            </a:lvl3pPr>
            <a:lvl4pPr>
              <a:defRPr>
                <a:solidFill>
                  <a:srgbClr val="023B61"/>
                </a:solidFill>
              </a:defRPr>
            </a:lvl4pPr>
            <a:lvl5pPr>
              <a:defRPr>
                <a:solidFill>
                  <a:srgbClr val="023B6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ZA"/>
          </a:p>
        </p:txBody>
      </p:sp>
    </p:spTree>
    <p:extLst>
      <p:ext uri="{BB962C8B-B14F-4D97-AF65-F5344CB8AC3E}">
        <p14:creationId xmlns:p14="http://schemas.microsoft.com/office/powerpoint/2010/main" val="327816816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3" name="Footer Placeholder 4">
            <a:extLst>
              <a:ext uri="{FF2B5EF4-FFF2-40B4-BE49-F238E27FC236}">
                <a16:creationId xmlns:a16="http://schemas.microsoft.com/office/drawing/2014/main" id="{74A60040-B9AF-6484-5497-8C061E729F5C}"/>
              </a:ext>
            </a:extLst>
          </p:cNvPr>
          <p:cNvSpPr>
            <a:spLocks noGrp="1"/>
          </p:cNvSpPr>
          <p:nvPr>
            <p:ph type="ftr" sz="quarter" idx="10"/>
          </p:nvPr>
        </p:nvSpPr>
        <p:spPr>
          <a:xfrm>
            <a:off x="188417" y="8183884"/>
            <a:ext cx="6482060" cy="287867"/>
          </a:xfrm>
        </p:spPr>
        <p:txBody>
          <a:bodyPr/>
          <a:lstStyle>
            <a:lvl1pPr>
              <a:defRPr/>
            </a:lvl1pPr>
          </a:lstStyle>
          <a:p>
            <a:pPr>
              <a:defRPr/>
            </a:pPr>
            <a:endParaRPr lang="en-ZA"/>
          </a:p>
        </p:txBody>
      </p:sp>
    </p:spTree>
    <p:extLst>
      <p:ext uri="{BB962C8B-B14F-4D97-AF65-F5344CB8AC3E}">
        <p14:creationId xmlns:p14="http://schemas.microsoft.com/office/powerpoint/2010/main" val="12166473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2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8164443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preserve="1">
  <p:cSld name="3_Title slide 1">
    <p:bg>
      <p:bgPr>
        <a:solidFill>
          <a:schemeClr val="bg1"/>
        </a:solidFill>
        <a:effectLst/>
      </p:bgPr>
    </p:bg>
    <p:spTree>
      <p:nvGrpSpPr>
        <p:cNvPr id="1" name=""/>
        <p:cNvGrpSpPr/>
        <p:nvPr/>
      </p:nvGrpSpPr>
      <p:grpSpPr>
        <a:xfrm>
          <a:off x="0" y="0"/>
          <a:ext cx="0" cy="0"/>
          <a:chOff x="0" y="0"/>
          <a:chExt cx="0" cy="0"/>
        </a:xfrm>
      </p:grpSpPr>
      <p:sp>
        <p:nvSpPr>
          <p:cNvPr id="5" name="Rectangle 4"/>
          <p:cNvSpPr/>
          <p:nvPr/>
        </p:nvSpPr>
        <p:spPr>
          <a:xfrm>
            <a:off x="0" y="0"/>
            <a:ext cx="2328863" cy="9144000"/>
          </a:xfrm>
          <a:prstGeom prst="rect">
            <a:avLst/>
          </a:prstGeom>
          <a:solidFill>
            <a:srgbClr val="033B61"/>
          </a:solidFill>
          <a:ln>
            <a:noFill/>
          </a:ln>
          <a:effectLst/>
        </p:spPr>
        <p:style>
          <a:lnRef idx="1">
            <a:schemeClr val="accent2"/>
          </a:lnRef>
          <a:fillRef idx="3">
            <a:schemeClr val="accent2"/>
          </a:fillRef>
          <a:effectRef idx="2">
            <a:schemeClr val="accent2"/>
          </a:effectRef>
          <a:fontRef idx="minor">
            <a:schemeClr val="lt1"/>
          </a:fontRef>
        </p:style>
        <p:txBody>
          <a:bodyPr anchor="ctr"/>
          <a:lstStyle/>
          <a:p>
            <a:pPr algn="ctr" eaLnBrk="1" fontAlgn="auto" hangingPunct="1">
              <a:spcBef>
                <a:spcPts val="0"/>
              </a:spcBef>
              <a:spcAft>
                <a:spcPts val="0"/>
              </a:spcAft>
              <a:defRPr/>
            </a:pPr>
            <a:endParaRPr lang="en-US" sz="506">
              <a:solidFill>
                <a:srgbClr val="0C1533"/>
              </a:solidFill>
            </a:endParaRPr>
          </a:p>
        </p:txBody>
      </p:sp>
      <p:sp>
        <p:nvSpPr>
          <p:cNvPr id="6" name="Text Placeholder 3"/>
          <p:cNvSpPr txBox="1">
            <a:spLocks/>
          </p:cNvSpPr>
          <p:nvPr/>
        </p:nvSpPr>
        <p:spPr bwMode="auto">
          <a:xfrm>
            <a:off x="188417" y="8509000"/>
            <a:ext cx="2105620"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90000"/>
              </a:lnSpc>
              <a:spcBef>
                <a:spcPts val="563"/>
              </a:spcBef>
              <a:buFont typeface="Arial" charset="0"/>
              <a:buNone/>
            </a:pPr>
            <a:endParaRPr lang="en-ZA" altLang="en-US" sz="506">
              <a:solidFill>
                <a:prstClr val="white"/>
              </a:solidFill>
              <a:ea typeface="Arial" charset="0"/>
              <a:cs typeface="Arial" charset="0"/>
            </a:endParaRPr>
          </a:p>
        </p:txBody>
      </p:sp>
      <p:sp>
        <p:nvSpPr>
          <p:cNvPr id="7" name="Title 1"/>
          <p:cNvSpPr>
            <a:spLocks noGrp="1"/>
          </p:cNvSpPr>
          <p:nvPr>
            <p:ph type="ctrTitle"/>
          </p:nvPr>
        </p:nvSpPr>
        <p:spPr>
          <a:xfrm>
            <a:off x="345622" y="1092595"/>
            <a:ext cx="1763485" cy="1870740"/>
          </a:xfrm>
          <a:prstGeom prst="rect">
            <a:avLst/>
          </a:prstGeom>
        </p:spPr>
        <p:txBody>
          <a:bodyPr tIns="0" anchor="t"/>
          <a:lstStyle>
            <a:lvl1pPr algn="l">
              <a:defRPr sz="1125" b="1">
                <a:solidFill>
                  <a:schemeClr val="bg1"/>
                </a:solidFill>
                <a:latin typeface="Arial" panose="020B0604020202020204" pitchFamily="34" charset="0"/>
                <a:cs typeface="Arial" panose="020B0604020202020204" pitchFamily="34" charset="0"/>
              </a:defRPr>
            </a:lvl1pPr>
          </a:lstStyle>
          <a:p>
            <a:r>
              <a:rPr lang="en-US"/>
              <a:t>Click to edit Master title style</a:t>
            </a:r>
            <a:endParaRPr lang="en-ZA"/>
          </a:p>
        </p:txBody>
      </p:sp>
      <p:sp>
        <p:nvSpPr>
          <p:cNvPr id="8" name="Subtitle 2"/>
          <p:cNvSpPr>
            <a:spLocks noGrp="1"/>
          </p:cNvSpPr>
          <p:nvPr>
            <p:ph type="subTitle" idx="1"/>
          </p:nvPr>
        </p:nvSpPr>
        <p:spPr>
          <a:xfrm>
            <a:off x="345622" y="4668011"/>
            <a:ext cx="1414463" cy="864096"/>
          </a:xfrm>
          <a:prstGeom prst="rect">
            <a:avLst/>
          </a:prstGeom>
        </p:spPr>
        <p:txBody>
          <a:bodyPr/>
          <a:lstStyle>
            <a:lvl1pPr marL="0" indent="0" algn="l">
              <a:buNone/>
              <a:defRPr sz="788">
                <a:solidFill>
                  <a:schemeClr val="bg1"/>
                </a:solidFill>
                <a:latin typeface="Arial" panose="020B0604020202020204" pitchFamily="34" charset="0"/>
                <a:cs typeface="Arial" panose="020B0604020202020204" pitchFamily="34" charset="0"/>
              </a:defRPr>
            </a:lvl1pPr>
            <a:lvl2pPr marL="257175" indent="0" algn="ctr">
              <a:buNone/>
              <a:defRPr sz="1125"/>
            </a:lvl2pPr>
            <a:lvl3pPr marL="514350" indent="0" algn="ctr">
              <a:buNone/>
              <a:defRPr sz="1013"/>
            </a:lvl3pPr>
            <a:lvl4pPr marL="771525" indent="0" algn="ctr">
              <a:buNone/>
              <a:defRPr sz="900"/>
            </a:lvl4pPr>
            <a:lvl5pPr marL="1028700" indent="0" algn="ctr">
              <a:buNone/>
              <a:defRPr sz="900"/>
            </a:lvl5pPr>
            <a:lvl6pPr marL="1285875" indent="0" algn="ctr">
              <a:buNone/>
              <a:defRPr sz="900"/>
            </a:lvl6pPr>
            <a:lvl7pPr marL="1543050" indent="0" algn="ctr">
              <a:buNone/>
              <a:defRPr sz="900"/>
            </a:lvl7pPr>
            <a:lvl8pPr marL="1800225" indent="0" algn="ctr">
              <a:buNone/>
              <a:defRPr sz="900"/>
            </a:lvl8pPr>
            <a:lvl9pPr marL="2057400" indent="0" algn="ctr">
              <a:buNone/>
              <a:defRPr sz="900"/>
            </a:lvl9pPr>
          </a:lstStyle>
          <a:p>
            <a:r>
              <a:rPr lang="en-US"/>
              <a:t>Click to edit Master subtitle style</a:t>
            </a:r>
            <a:endParaRPr lang="en-ZA"/>
          </a:p>
        </p:txBody>
      </p:sp>
      <p:sp>
        <p:nvSpPr>
          <p:cNvPr id="10" name="Text Placeholder 2"/>
          <p:cNvSpPr>
            <a:spLocks noGrp="1"/>
          </p:cNvSpPr>
          <p:nvPr>
            <p:ph type="body" idx="10"/>
          </p:nvPr>
        </p:nvSpPr>
        <p:spPr>
          <a:xfrm>
            <a:off x="345622" y="3195352"/>
            <a:ext cx="1763485" cy="1098549"/>
          </a:xfrm>
          <a:prstGeom prst="rect">
            <a:avLst/>
          </a:prstGeom>
        </p:spPr>
        <p:txBody>
          <a:bodyPr/>
          <a:lstStyle>
            <a:lvl1pPr marL="0" indent="0">
              <a:buNone/>
              <a:defRPr sz="788" b="1">
                <a:solidFill>
                  <a:schemeClr val="bg1"/>
                </a:solidFill>
                <a:latin typeface="Arial" panose="020B0604020202020204" pitchFamily="34" charset="0"/>
                <a:cs typeface="Arial" panose="020B0604020202020204" pitchFamily="34" charset="0"/>
              </a:defRPr>
            </a:lvl1pPr>
            <a:lvl2pPr marL="257175" indent="0">
              <a:buNone/>
              <a:defRPr sz="1125" b="1"/>
            </a:lvl2pPr>
            <a:lvl3pPr marL="514350" indent="0">
              <a:buNone/>
              <a:defRPr sz="1013" b="1"/>
            </a:lvl3pPr>
            <a:lvl4pPr marL="771525" indent="0">
              <a:buNone/>
              <a:defRPr sz="900" b="1"/>
            </a:lvl4pPr>
            <a:lvl5pPr marL="1028700" indent="0">
              <a:buNone/>
              <a:defRPr sz="900" b="1"/>
            </a:lvl5pPr>
            <a:lvl6pPr marL="1285875" indent="0">
              <a:buNone/>
              <a:defRPr sz="900" b="1"/>
            </a:lvl6pPr>
            <a:lvl7pPr marL="1543050" indent="0">
              <a:buNone/>
              <a:defRPr sz="900" b="1"/>
            </a:lvl7pPr>
            <a:lvl8pPr marL="1800225" indent="0">
              <a:buNone/>
              <a:defRPr sz="900" b="1"/>
            </a:lvl8pPr>
            <a:lvl9pPr marL="2057400" indent="0">
              <a:buNone/>
              <a:defRPr sz="900" b="1"/>
            </a:lvl9pPr>
          </a:lstStyle>
          <a:p>
            <a:pPr lvl="0"/>
            <a:r>
              <a:rPr lang="en-US"/>
              <a:t>Click to edit Master text styles</a:t>
            </a:r>
          </a:p>
        </p:txBody>
      </p:sp>
      <p:pic>
        <p:nvPicPr>
          <p:cNvPr id="11" name="Picture 10">
            <a:extLst>
              <a:ext uri="{FF2B5EF4-FFF2-40B4-BE49-F238E27FC236}">
                <a16:creationId xmlns:a16="http://schemas.microsoft.com/office/drawing/2014/main" id="{96861EA9-6FAF-2043-A1C4-D4F6CAA5F5B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3639357" y="758616"/>
            <a:ext cx="1976887" cy="4264600"/>
          </a:xfrm>
          <a:prstGeom prst="rect">
            <a:avLst/>
          </a:prstGeom>
        </p:spPr>
      </p:pic>
      <p:pic>
        <p:nvPicPr>
          <p:cNvPr id="2" name="Picture 1">
            <a:extLst>
              <a:ext uri="{FF2B5EF4-FFF2-40B4-BE49-F238E27FC236}">
                <a16:creationId xmlns:a16="http://schemas.microsoft.com/office/drawing/2014/main" id="{98B1C3FE-AC05-6E87-6D0B-48162A66C1B6}"/>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530427" y="5971688"/>
            <a:ext cx="798436" cy="3171299"/>
          </a:xfrm>
          <a:prstGeom prst="rect">
            <a:avLst/>
          </a:prstGeom>
        </p:spPr>
      </p:pic>
    </p:spTree>
    <p:extLst>
      <p:ext uri="{BB962C8B-B14F-4D97-AF65-F5344CB8AC3E}">
        <p14:creationId xmlns:p14="http://schemas.microsoft.com/office/powerpoint/2010/main" val="51428018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2_Title, subtitle &amp; content">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00F45F68-E796-CD44-B580-6E15E9724371}"/>
              </a:ext>
            </a:extLst>
          </p:cNvPr>
          <p:cNvSpPr/>
          <p:nvPr/>
        </p:nvSpPr>
        <p:spPr>
          <a:xfrm>
            <a:off x="0" y="12000"/>
            <a:ext cx="6858000" cy="9144000"/>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p>
        </p:txBody>
      </p:sp>
      <p:pic>
        <p:nvPicPr>
          <p:cNvPr id="10" name="Picture 9" descr="Chart, logo, bubble chart&#10;&#10;Description automatically generated">
            <a:extLst>
              <a:ext uri="{FF2B5EF4-FFF2-40B4-BE49-F238E27FC236}">
                <a16:creationId xmlns:a16="http://schemas.microsoft.com/office/drawing/2014/main" id="{BDCD1F6C-6FFC-A44D-89D4-84F97879A671}"/>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2314426" y="2006314"/>
            <a:ext cx="2229149" cy="5131373"/>
          </a:xfrm>
          <a:prstGeom prst="rect">
            <a:avLst/>
          </a:prstGeom>
        </p:spPr>
      </p:pic>
    </p:spTree>
    <p:extLst>
      <p:ext uri="{BB962C8B-B14F-4D97-AF65-F5344CB8AC3E}">
        <p14:creationId xmlns:p14="http://schemas.microsoft.com/office/powerpoint/2010/main" val="24354964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Blank Page">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F2FFB63E-A371-9C57-1E56-04F4B8D5481F}"/>
              </a:ext>
            </a:extLst>
          </p:cNvPr>
          <p:cNvPicPr>
            <a:picLocks noChangeAspect="1"/>
          </p:cNvPicPr>
          <p:nvPr userDrawn="1"/>
        </p:nvPicPr>
        <p:blipFill>
          <a:blip r:embed="rId4"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graphicFrame>
        <p:nvGraphicFramePr>
          <p:cNvPr id="3" name="Object 2" hidden="1"/>
          <p:cNvGraphicFramePr>
            <a:graphicFrameLocks noChangeAspect="1"/>
          </p:cNvGraphicFramePr>
          <p:nvPr>
            <p:custDataLst>
              <p:tags r:id="rId2"/>
            </p:custDataLst>
            <p:extLst>
              <p:ext uri="{D42A27DB-BD31-4B8C-83A1-F6EECF244321}">
                <p14:modId xmlns:p14="http://schemas.microsoft.com/office/powerpoint/2010/main" val="1014140012"/>
              </p:ext>
            </p:extLst>
          </p:nvPr>
        </p:nvGraphicFramePr>
        <p:xfrm>
          <a:off x="2" y="1"/>
          <a:ext cx="119063" cy="211666"/>
        </p:xfrm>
        <a:graphic>
          <a:graphicData uri="http://schemas.openxmlformats.org/presentationml/2006/ole">
            <mc:AlternateContent xmlns:mc="http://schemas.openxmlformats.org/markup-compatibility/2006">
              <mc:Choice xmlns:v="urn:schemas-microsoft-com:vml" Requires="v">
                <p:oleObj name="think-cell Slide" r:id="rId5" imgW="360" imgH="360" progId="TCLayout.ActiveDocument.1">
                  <p:embed/>
                </p:oleObj>
              </mc:Choice>
              <mc:Fallback>
                <p:oleObj name="think-cell Slide" r:id="rId5" imgW="360" imgH="360" progId="TCLayout.ActiveDocument.1">
                  <p:embed/>
                  <p:pic>
                    <p:nvPicPr>
                      <p:cNvPr id="3" name="Object 2" hidden="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 y="1"/>
                        <a:ext cx="119063" cy="211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2" name="Rectangle 11">
            <a:extLst>
              <a:ext uri="{FF2B5EF4-FFF2-40B4-BE49-F238E27FC236}">
                <a16:creationId xmlns:a16="http://schemas.microsoft.com/office/drawing/2014/main" id="{B10E2C1C-05AE-79B8-CC36-A52CC0147604}"/>
              </a:ext>
            </a:extLst>
          </p:cNvPr>
          <p:cNvSpPr/>
          <p:nvPr userDrawn="1"/>
        </p:nvSpPr>
        <p:spPr>
          <a:xfrm>
            <a:off x="33181" y="8308351"/>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13" name="Rectangle 12">
            <a:extLst>
              <a:ext uri="{FF2B5EF4-FFF2-40B4-BE49-F238E27FC236}">
                <a16:creationId xmlns:a16="http://schemas.microsoft.com/office/drawing/2014/main" id="{48128BE0-CC1C-6F3F-3D70-3AF531D24B50}"/>
              </a:ext>
            </a:extLst>
          </p:cNvPr>
          <p:cNvSpPr/>
          <p:nvPr userDrawn="1"/>
        </p:nvSpPr>
        <p:spPr>
          <a:xfrm>
            <a:off x="155374" y="8874622"/>
            <a:ext cx="1334020" cy="215444"/>
          </a:xfrm>
          <a:prstGeom prst="rect">
            <a:avLst/>
          </a:prstGeom>
        </p:spPr>
        <p:txBody>
          <a:bodyPr wrap="none">
            <a:spAutoFit/>
          </a:bodyPr>
          <a:lstStyle/>
          <a:p>
            <a:r>
              <a:rPr lang="en-US" sz="800" dirty="0">
                <a:solidFill>
                  <a:srgbClr val="023B61"/>
                </a:solidFill>
                <a:latin typeface="Arial"/>
              </a:rPr>
              <a:t>Copyright ©, 2025, Sasol</a:t>
            </a:r>
          </a:p>
        </p:txBody>
      </p:sp>
      <p:sp>
        <p:nvSpPr>
          <p:cNvPr id="5" name="Rectangle 6">
            <a:extLst>
              <a:ext uri="{FF2B5EF4-FFF2-40B4-BE49-F238E27FC236}">
                <a16:creationId xmlns:a16="http://schemas.microsoft.com/office/drawing/2014/main" id="{B4319C10-FDDF-6AC6-8E15-4948B123E4F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7" name="TextBox 6">
            <a:extLst>
              <a:ext uri="{FF2B5EF4-FFF2-40B4-BE49-F238E27FC236}">
                <a16:creationId xmlns:a16="http://schemas.microsoft.com/office/drawing/2014/main" id="{B30D72C8-DBB6-CF0C-31E1-D09A351A728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1"/>
    </p:custDataLst>
    <p:extLst>
      <p:ext uri="{BB962C8B-B14F-4D97-AF65-F5344CB8AC3E}">
        <p14:creationId xmlns:p14="http://schemas.microsoft.com/office/powerpoint/2010/main" val="3362711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3_Title Slide">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p:custDataLst>
              <p:tags r:id="rId1"/>
            </p:custDataLst>
            <p:extLst>
              <p:ext uri="{D42A27DB-BD31-4B8C-83A1-F6EECF244321}">
                <p14:modId xmlns:p14="http://schemas.microsoft.com/office/powerpoint/2010/main" val="421644945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5" imgW="384" imgH="384" progId="TCLayout.ActiveDocument.1">
                  <p:embed/>
                </p:oleObj>
              </mc:Choice>
              <mc:Fallback>
                <p:oleObj name="think-cell Slide" r:id="rId5" imgW="384" imgH="384" progId="TCLayout.ActiveDocument.1">
                  <p:embed/>
                  <p:pic>
                    <p:nvPicPr>
                      <p:cNvPr id="4" name="Object 3" hidden="1"/>
                      <p:cNvPicPr/>
                      <p:nvPr/>
                    </p:nvPicPr>
                    <p:blipFill>
                      <a:blip r:embed="rId6"/>
                      <a:stretch>
                        <a:fillRect/>
                      </a:stretch>
                    </p:blipFill>
                    <p:spPr>
                      <a:xfrm>
                        <a:off x="893" y="2118"/>
                        <a:ext cx="893" cy="2117"/>
                      </a:xfrm>
                      <a:prstGeom prst="rect">
                        <a:avLst/>
                      </a:prstGeom>
                    </p:spPr>
                  </p:pic>
                </p:oleObj>
              </mc:Fallback>
            </mc:AlternateContent>
          </a:graphicData>
        </a:graphic>
      </p:graphicFrame>
      <p:sp>
        <p:nvSpPr>
          <p:cNvPr id="2" name="Rectangle 1" hidden="1"/>
          <p:cNvSpPr/>
          <p:nvPr>
            <p:custDataLst>
              <p:tags r:id="rId2"/>
            </p:custDataLst>
          </p:nvPr>
        </p:nvSpPr>
        <p:spPr>
          <a:xfrm>
            <a:off x="0" y="0"/>
            <a:ext cx="89297" cy="211667"/>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013" b="0" i="0" baseline="0">
              <a:solidFill>
                <a:srgbClr val="FFFFFF"/>
              </a:solidFill>
              <a:latin typeface="Arial" panose="020B0604020202020204" pitchFamily="34" charset="0"/>
              <a:ea typeface="+mj-ea"/>
              <a:cs typeface="+mj-cs"/>
              <a:sym typeface="Arial" panose="020B0604020202020204" pitchFamily="34" charset="0"/>
            </a:endParaRPr>
          </a:p>
        </p:txBody>
      </p:sp>
      <p:sp>
        <p:nvSpPr>
          <p:cNvPr id="58" name="Subtitle 2"/>
          <p:cNvSpPr>
            <a:spLocks noGrp="1"/>
          </p:cNvSpPr>
          <p:nvPr>
            <p:ph type="subTitle" idx="1" hasCustomPrompt="1"/>
          </p:nvPr>
        </p:nvSpPr>
        <p:spPr bwMode="white">
          <a:xfrm>
            <a:off x="214312" y="2568105"/>
            <a:ext cx="4700203" cy="723897"/>
          </a:xfrm>
          <a:prstGeom prst="rect">
            <a:avLst/>
          </a:prstGeom>
        </p:spPr>
        <p:txBody>
          <a:bodyPr anchor="t"/>
          <a:lstStyle>
            <a:lvl1pPr marL="0" indent="0" algn="l">
              <a:lnSpc>
                <a:spcPct val="100000"/>
              </a:lnSpc>
              <a:spcBef>
                <a:spcPts val="0"/>
              </a:spcBef>
              <a:spcAft>
                <a:spcPts val="0"/>
              </a:spcAft>
              <a:buNone/>
              <a:defRPr sz="675">
                <a:solidFill>
                  <a:srgbClr val="04284D"/>
                </a:solidFill>
                <a:latin typeface="+mn-lt"/>
                <a:ea typeface="+mn-ea"/>
                <a:cs typeface="+mn-cs"/>
                <a:sym typeface="+mn-lt"/>
              </a:defRPr>
            </a:lvl1pPr>
            <a:lvl2pPr marL="244882" indent="0" algn="ctr">
              <a:buNone/>
              <a:defRPr sz="1071"/>
            </a:lvl2pPr>
            <a:lvl3pPr marL="489764" indent="0" algn="ctr">
              <a:buNone/>
              <a:defRPr sz="964"/>
            </a:lvl3pPr>
            <a:lvl4pPr marL="734646" indent="0" algn="ctr">
              <a:buNone/>
              <a:defRPr sz="857"/>
            </a:lvl4pPr>
            <a:lvl5pPr marL="979528" indent="0" algn="ctr">
              <a:buNone/>
              <a:defRPr sz="857"/>
            </a:lvl5pPr>
            <a:lvl6pPr marL="1224410" indent="0" algn="ctr">
              <a:buNone/>
              <a:defRPr sz="857"/>
            </a:lvl6pPr>
            <a:lvl7pPr marL="1469292" indent="0" algn="ctr">
              <a:buNone/>
              <a:defRPr sz="857"/>
            </a:lvl7pPr>
            <a:lvl8pPr marL="1714174" indent="0" algn="ctr">
              <a:buNone/>
              <a:defRPr sz="857"/>
            </a:lvl8pPr>
            <a:lvl9pPr marL="1959056" indent="0" algn="ctr">
              <a:buNone/>
              <a:defRPr sz="857"/>
            </a:lvl9pPr>
          </a:lstStyle>
          <a:p>
            <a:r>
              <a:rPr lang="en-US"/>
              <a:t>Click to add subtitle/contacts/date</a:t>
            </a:r>
          </a:p>
        </p:txBody>
      </p:sp>
      <p:sp>
        <p:nvSpPr>
          <p:cNvPr id="59" name="Title 1"/>
          <p:cNvSpPr>
            <a:spLocks noGrp="1"/>
          </p:cNvSpPr>
          <p:nvPr>
            <p:ph type="ctrTitle" hasCustomPrompt="1"/>
          </p:nvPr>
        </p:nvSpPr>
        <p:spPr bwMode="ltGray">
          <a:xfrm>
            <a:off x="214312" y="1476890"/>
            <a:ext cx="4700203" cy="968140"/>
          </a:xfrm>
          <a:prstGeom prst="rect">
            <a:avLst/>
          </a:prstGeom>
        </p:spPr>
        <p:txBody>
          <a:bodyPr vert="horz" anchor="b">
            <a:normAutofit/>
          </a:bodyPr>
          <a:lstStyle>
            <a:lvl1pPr algn="l">
              <a:lnSpc>
                <a:spcPct val="100000"/>
              </a:lnSpc>
              <a:defRPr sz="1013" cap="all" baseline="0">
                <a:solidFill>
                  <a:srgbClr val="04284D"/>
                </a:solidFill>
                <a:latin typeface="+mj-lt"/>
                <a:ea typeface="+mj-ea"/>
                <a:cs typeface="+mj-cs"/>
                <a:sym typeface="+mj-lt"/>
              </a:defRPr>
            </a:lvl1pPr>
          </a:lstStyle>
          <a:p>
            <a:r>
              <a:rPr lang="en-US"/>
              <a:t>Title in Title Case</a:t>
            </a:r>
          </a:p>
        </p:txBody>
      </p:sp>
      <p:pic>
        <p:nvPicPr>
          <p:cNvPr id="5" name="Picture 4">
            <a:extLst>
              <a:ext uri="{FF2B5EF4-FFF2-40B4-BE49-F238E27FC236}">
                <a16:creationId xmlns:a16="http://schemas.microsoft.com/office/drawing/2014/main" id="{7B184816-B82E-66BE-61A9-E12EB5908985}"/>
              </a:ext>
            </a:extLst>
          </p:cNvPr>
          <p:cNvPicPr>
            <a:picLocks noChangeAspect="1"/>
          </p:cNvPicPr>
          <p:nvPr>
            <p:custDataLst>
              <p:tags r:id="rId3"/>
            </p:custDataLst>
          </p:nvPr>
        </p:nvPicPr>
        <p:blipFill>
          <a:blip r:embed="rId7">
            <a:extLst>
              <a:ext uri="{28A0092B-C50C-407E-A947-70E740481C1C}">
                <a14:useLocalDpi xmlns:a14="http://schemas.microsoft.com/office/drawing/2010/main"/>
              </a:ext>
            </a:extLst>
          </a:blip>
          <a:stretch>
            <a:fillRect/>
          </a:stretch>
        </p:blipFill>
        <p:spPr>
          <a:xfrm>
            <a:off x="4979194" y="356555"/>
            <a:ext cx="1622923" cy="1740277"/>
          </a:xfrm>
          <a:prstGeom prst="rect">
            <a:avLst/>
          </a:prstGeom>
        </p:spPr>
      </p:pic>
      <p:sp>
        <p:nvSpPr>
          <p:cNvPr id="3" name="Rectangle 2">
            <a:extLst>
              <a:ext uri="{FF2B5EF4-FFF2-40B4-BE49-F238E27FC236}">
                <a16:creationId xmlns:a16="http://schemas.microsoft.com/office/drawing/2014/main" id="{C075686E-629D-9F57-C2B1-CB53D0F83C40}"/>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Tree>
    <p:extLst>
      <p:ext uri="{BB962C8B-B14F-4D97-AF65-F5344CB8AC3E}">
        <p14:creationId xmlns:p14="http://schemas.microsoft.com/office/powerpoint/2010/main" val="41484473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4_Title &amp; content">
    <p:spTree>
      <p:nvGrpSpPr>
        <p:cNvPr id="1" name=""/>
        <p:cNvGrpSpPr/>
        <p:nvPr/>
      </p:nvGrpSpPr>
      <p:grpSpPr>
        <a:xfrm>
          <a:off x="0" y="0"/>
          <a:ext cx="0" cy="0"/>
          <a:chOff x="0" y="0"/>
          <a:chExt cx="0" cy="0"/>
        </a:xfrm>
      </p:grpSpPr>
      <p:sp>
        <p:nvSpPr>
          <p:cNvPr id="2" name="Title 5"/>
          <p:cNvSpPr txBox="1">
            <a:spLocks/>
          </p:cNvSpPr>
          <p:nvPr userDrawn="1"/>
        </p:nvSpPr>
        <p:spPr bwMode="auto">
          <a:xfrm>
            <a:off x="310500" y="1001931"/>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lIns="0" tIns="20250" rIns="0" bIns="0" anchor="t"/>
          <a:lstStyle>
            <a:lvl1pPr algn="l" rtl="0" eaLnBrk="1" fontAlgn="base" hangingPunct="1">
              <a:spcBef>
                <a:spcPct val="0"/>
              </a:spcBef>
              <a:spcAft>
                <a:spcPct val="0"/>
              </a:spcAft>
              <a:defRPr sz="2000" b="1" kern="1200">
                <a:solidFill>
                  <a:srgbClr val="033B61"/>
                </a:solidFill>
                <a:latin typeface="+mj-lt"/>
                <a:ea typeface="+mj-ea"/>
                <a:cs typeface="+mj-cs"/>
              </a:defRPr>
            </a:lvl1pPr>
            <a:lvl2pPr algn="l" rtl="0" eaLnBrk="1" fontAlgn="base" hangingPunct="1">
              <a:spcBef>
                <a:spcPct val="0"/>
              </a:spcBef>
              <a:spcAft>
                <a:spcPct val="0"/>
              </a:spcAft>
              <a:defRPr sz="2000" b="1">
                <a:solidFill>
                  <a:srgbClr val="033B61"/>
                </a:solidFill>
                <a:latin typeface="Arial" charset="0"/>
              </a:defRPr>
            </a:lvl2pPr>
            <a:lvl3pPr algn="l" rtl="0" eaLnBrk="1" fontAlgn="base" hangingPunct="1">
              <a:spcBef>
                <a:spcPct val="0"/>
              </a:spcBef>
              <a:spcAft>
                <a:spcPct val="0"/>
              </a:spcAft>
              <a:defRPr sz="2000" b="1">
                <a:solidFill>
                  <a:srgbClr val="033B61"/>
                </a:solidFill>
                <a:latin typeface="Arial" charset="0"/>
              </a:defRPr>
            </a:lvl3pPr>
            <a:lvl4pPr algn="l" rtl="0" eaLnBrk="1" fontAlgn="base" hangingPunct="1">
              <a:spcBef>
                <a:spcPct val="0"/>
              </a:spcBef>
              <a:spcAft>
                <a:spcPct val="0"/>
              </a:spcAft>
              <a:defRPr sz="2000" b="1">
                <a:solidFill>
                  <a:srgbClr val="033B61"/>
                </a:solidFill>
                <a:latin typeface="Arial" charset="0"/>
              </a:defRPr>
            </a:lvl4pPr>
            <a:lvl5pPr algn="l" rtl="0" eaLnBrk="1" fontAlgn="base" hangingPunct="1">
              <a:spcBef>
                <a:spcPct val="0"/>
              </a:spcBef>
              <a:spcAft>
                <a:spcPct val="0"/>
              </a:spcAft>
              <a:defRPr sz="2000" b="1">
                <a:solidFill>
                  <a:srgbClr val="033B61"/>
                </a:solidFill>
                <a:latin typeface="Arial" charset="0"/>
              </a:defRPr>
            </a:lvl5pPr>
            <a:lvl6pPr marL="457200" algn="l" rtl="0" eaLnBrk="1" fontAlgn="base" hangingPunct="1">
              <a:spcBef>
                <a:spcPct val="0"/>
              </a:spcBef>
              <a:spcAft>
                <a:spcPct val="0"/>
              </a:spcAft>
              <a:defRPr sz="2000" b="1">
                <a:solidFill>
                  <a:srgbClr val="033B61"/>
                </a:solidFill>
                <a:latin typeface="Arial" charset="0"/>
              </a:defRPr>
            </a:lvl6pPr>
            <a:lvl7pPr marL="914400" algn="l" rtl="0" eaLnBrk="1" fontAlgn="base" hangingPunct="1">
              <a:spcBef>
                <a:spcPct val="0"/>
              </a:spcBef>
              <a:spcAft>
                <a:spcPct val="0"/>
              </a:spcAft>
              <a:defRPr sz="2000" b="1">
                <a:solidFill>
                  <a:srgbClr val="033B61"/>
                </a:solidFill>
                <a:latin typeface="Arial" charset="0"/>
              </a:defRPr>
            </a:lvl7pPr>
            <a:lvl8pPr marL="1371600" algn="l" rtl="0" eaLnBrk="1" fontAlgn="base" hangingPunct="1">
              <a:spcBef>
                <a:spcPct val="0"/>
              </a:spcBef>
              <a:spcAft>
                <a:spcPct val="0"/>
              </a:spcAft>
              <a:defRPr sz="2000" b="1">
                <a:solidFill>
                  <a:srgbClr val="033B61"/>
                </a:solidFill>
                <a:latin typeface="Arial" charset="0"/>
              </a:defRPr>
            </a:lvl8pPr>
            <a:lvl9pPr marL="1828800" algn="l" rtl="0" eaLnBrk="1" fontAlgn="base" hangingPunct="1">
              <a:spcBef>
                <a:spcPct val="0"/>
              </a:spcBef>
              <a:spcAft>
                <a:spcPct val="0"/>
              </a:spcAft>
              <a:defRPr sz="2000" b="1">
                <a:solidFill>
                  <a:srgbClr val="033B61"/>
                </a:solidFill>
                <a:latin typeface="Arial" charset="0"/>
              </a:defRPr>
            </a:lvl9pPr>
          </a:lstStyle>
          <a:p>
            <a:pPr>
              <a:defRPr/>
            </a:pPr>
            <a:r>
              <a:rPr lang="en-US" altLang="en-US" sz="1125" dirty="0">
                <a:solidFill>
                  <a:srgbClr val="023B61"/>
                </a:solidFill>
              </a:rPr>
              <a:t>Disclaimer - Forward-looking statements</a:t>
            </a:r>
          </a:p>
        </p:txBody>
      </p:sp>
      <p:sp>
        <p:nvSpPr>
          <p:cNvPr id="5" name="Content Placeholder 1">
            <a:extLst>
              <a:ext uri="{FF2B5EF4-FFF2-40B4-BE49-F238E27FC236}">
                <a16:creationId xmlns:a16="http://schemas.microsoft.com/office/drawing/2014/main" id="{542242EA-D98C-D845-A0A6-07B7D7979E94}"/>
              </a:ext>
            </a:extLst>
          </p:cNvPr>
          <p:cNvSpPr txBox="1">
            <a:spLocks noChangeArrowheads="1"/>
          </p:cNvSpPr>
          <p:nvPr/>
        </p:nvSpPr>
        <p:spPr bwMode="auto">
          <a:xfrm>
            <a:off x="2093928" y="1562100"/>
            <a:ext cx="4453572" cy="637328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684213">
              <a:lnSpc>
                <a:spcPct val="110000"/>
              </a:lnSpc>
              <a:spcBef>
                <a:spcPts val="1200"/>
              </a:spcBef>
              <a:spcAft>
                <a:spcPts val="400"/>
              </a:spcAft>
              <a:buSzPct val="140000"/>
              <a:buChar char="•"/>
              <a:defRPr sz="1600">
                <a:solidFill>
                  <a:srgbClr val="023B61"/>
                </a:solidFill>
                <a:latin typeface="Arial" panose="020B0604020202020204" pitchFamily="34" charset="0"/>
              </a:defRPr>
            </a:lvl1pPr>
            <a:lvl2pPr marL="271463" indent="-134938" defTabSz="684213">
              <a:lnSpc>
                <a:spcPct val="110000"/>
              </a:lnSpc>
              <a:spcBef>
                <a:spcPts val="200"/>
              </a:spcBef>
              <a:spcAft>
                <a:spcPts val="200"/>
              </a:spcAft>
              <a:buClr>
                <a:schemeClr val="accent1"/>
              </a:buClr>
              <a:buFont typeface="Arial" panose="020B0604020202020204" pitchFamily="34" charset="0"/>
              <a:buChar char="●"/>
              <a:defRPr sz="1400">
                <a:solidFill>
                  <a:srgbClr val="023B61"/>
                </a:solidFill>
                <a:latin typeface="Arial" panose="020B0604020202020204" pitchFamily="34" charset="0"/>
              </a:defRPr>
            </a:lvl2pPr>
            <a:lvl3pPr marL="400050" indent="-128588" defTabSz="684213">
              <a:lnSpc>
                <a:spcPct val="110000"/>
              </a:lnSpc>
              <a:spcBef>
                <a:spcPts val="100"/>
              </a:spcBef>
              <a:spcAft>
                <a:spcPts val="200"/>
              </a:spcAft>
              <a:buSzPct val="80000"/>
              <a:buFont typeface="Arial" panose="020B0604020202020204" pitchFamily="34" charset="0"/>
              <a:buChar char="●"/>
              <a:defRPr sz="1400">
                <a:solidFill>
                  <a:srgbClr val="023B61"/>
                </a:solidFill>
                <a:latin typeface="Arial" panose="020B0604020202020204" pitchFamily="34" charset="0"/>
              </a:defRPr>
            </a:lvl3pPr>
            <a:lvl4pPr marL="536575" indent="-134938" defTabSz="684213">
              <a:lnSpc>
                <a:spcPct val="110000"/>
              </a:lnSpc>
              <a:spcBef>
                <a:spcPts val="100"/>
              </a:spcBef>
              <a:spcAft>
                <a:spcPts val="200"/>
              </a:spcAft>
              <a:buFont typeface="Arial" panose="020B0604020202020204" pitchFamily="34" charset="0"/>
              <a:buChar char="•"/>
              <a:defRPr sz="1300">
                <a:solidFill>
                  <a:srgbClr val="023B61"/>
                </a:solidFill>
                <a:latin typeface="Arial" panose="020B0604020202020204" pitchFamily="34" charset="0"/>
              </a:defRPr>
            </a:lvl4pPr>
            <a:lvl5pPr marL="673100" indent="-136525" defTabSz="684213">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5pPr>
            <a:lvl6pPr marL="11303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6pPr>
            <a:lvl7pPr marL="15875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7pPr>
            <a:lvl8pPr marL="20447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8pPr>
            <a:lvl9pPr marL="2501900" indent="-136525" defTabSz="684213" eaLnBrk="0" fontAlgn="base" hangingPunct="0">
              <a:lnSpc>
                <a:spcPct val="110000"/>
              </a:lnSpc>
              <a:spcBef>
                <a:spcPts val="100"/>
              </a:spcBef>
              <a:spcAft>
                <a:spcPts val="200"/>
              </a:spcAft>
              <a:buFont typeface="Arial" panose="020B0604020202020204" pitchFamily="34" charset="0"/>
              <a:buChar char="»"/>
              <a:defRPr sz="1200">
                <a:solidFill>
                  <a:srgbClr val="023B61"/>
                </a:solidFill>
                <a:latin typeface="Arial" panose="020B0604020202020204" pitchFamily="34" charset="0"/>
              </a:defRPr>
            </a:lvl9pPr>
          </a:lstStyle>
          <a:p>
            <a:pPr marL="0" marR="0" lvl="0" indent="0" algn="l" defTabSz="514350" rtl="0" eaLnBrk="0" fontAlgn="base" latinLnBrk="0" hangingPunct="0">
              <a:lnSpc>
                <a:spcPct val="110000"/>
              </a:lnSpc>
              <a:spcBef>
                <a:spcPts val="675"/>
              </a:spcBef>
              <a:spcAft>
                <a:spcPts val="225"/>
              </a:spcAft>
              <a:buClrTx/>
              <a:buSzPct val="140000"/>
              <a:buFontTx/>
              <a:buNone/>
              <a:tabLst/>
              <a:defRPr/>
            </a:pPr>
            <a:r>
              <a:rPr kumimoji="0" lang="en-US" sz="506" b="0" i="0" u="none" strike="noStrike" kern="1200" cap="none" spc="0" normalizeH="0" baseline="0" noProof="0">
                <a:ln>
                  <a:noFill/>
                </a:ln>
                <a:solidFill>
                  <a:srgbClr val="023B61"/>
                </a:solidFill>
                <a:effectLst/>
                <a:uLnTx/>
                <a:uFillTx/>
                <a:latin typeface="Arial"/>
                <a:ea typeface="+mn-ea"/>
                <a:cs typeface="+mn-cs"/>
              </a:rPr>
              <a:t>Sasol may, in this document, make certain statements that are not historical facts and relate to analyses and other information which are based on forecasts of future results and estimates of amounts not yet determinable. These statements may also relate to our future prospects, expectations, developments, and business strategies. Examples of such forward-looking statements include, but are not limited to, the capital cost of our projects and the timing of project milestones; our ability to obtain financing to meet the funding requirements of our capital investment programmed, as well as to fund our ongoing business activities and to pay dividends; statements regarding our future results of operations and financial condition, and regarding future economic performance including cost containment, cash conservation programmed and business optimization initiatives; recent and proposed accounting pronouncements and their impact on our future results of operations and financial condition; our business strategy, performance outlook, plans, objectives or goals; statements regarding future competition, volume growth and changes in market share in the industries and markets for our products; our existing or anticipated investments, acquisitions of new businesses or the disposal of existing businesses, including estimates or projection of internal rates of return and future profitability; our estimated oil, gas and coal reserves; the probable future outcome of litigation, legislative, regulatory and fiscal developments, including statements regarding our ability to comply with future laws and regulations; future fluctuations in refining margins and crude oil, natural gas and petroleum and chemical product prices; the demand, pricing and cyclicality of oil, gas and petrochemical product prices; changes in the fuel and gas pricing mechanisms in South Africa and their effects on prices, our operating results and profitability; statements regarding future fluctuations in exchange and interest rates and changes in credit ratings; total shareholder return; our current or future products and anticipated customer demand for these products; assumptions relating to macroeconomics; climate change impacts and our climate change strategies, our development of sustainability within our businesses, our energy efficiency improvement, carbon and greenhouse gas emission reduction targets, our net zero carbon emissions ambition and future low-carbon initiatives, including relating to green hydrogen and sustainable aviation fuel; our estimated carbon tax liability; cyber security; and statements of assumptions underlying such statements. Words such as “believe”, “anticipate”, “expect”, “intend", “seek”, “will”, “plan”, “could”, “may”, “endeavor”, “target”, “forecast” and “project” and similar expressions are intended to identify forward-looking statements but are not the exclusive means of identifying such statements. By their very nature, forward-looking statements involve inherent risks and uncertainties, both general and specific, and there are risks that the predictions, forecasts, projections, and other forward-looking statements will not be achieved. If one or more of these risks materialize, or should underlying assumptions prove incorrect, our actual results may differ materially from those anticipated. You should understand that a number of important factors could cause actual results to differ materially from the plans, objectives, expectations, estimates and intentions expressed in such forward-looking statements. These factors and others are discussed more fully in our most recent annual report on Form 20-F filed on 1 September 2023 and in other filings with the United States Securities and Exchange Commission. The list of factors discussed therein is not exhaustive; when relying on forward-looking statements to make investment decisions, you should carefully consider foregoing factors and other uncertainties and events, and you should not place undue reliance on forward-looking statements. Forward-looking statements apply only as of the date on which they are made, and we do not undertake any obligation to update or revise any of them, whether as a result of new information, future events or otherwise.</a:t>
            </a:r>
            <a:br>
              <a:rPr kumimoji="0" lang="en-US" sz="506" b="0" i="0" u="none" strike="noStrike" kern="1200" cap="none" spc="0" normalizeH="0" baseline="0" noProof="0">
                <a:ln>
                  <a:noFill/>
                </a:ln>
                <a:solidFill>
                  <a:srgbClr val="023B61"/>
                </a:solidFill>
                <a:effectLst/>
                <a:uLnTx/>
                <a:uFillTx/>
                <a:latin typeface="Arial"/>
                <a:ea typeface="+mn-ea"/>
                <a:cs typeface="+mn-cs"/>
              </a:rPr>
            </a:br>
            <a:br>
              <a:rPr kumimoji="0" lang="en-US" sz="506" b="0" i="0" u="none" strike="noStrike" kern="1200" cap="none" spc="0" normalizeH="0" baseline="0" noProof="0">
                <a:ln>
                  <a:noFill/>
                </a:ln>
                <a:solidFill>
                  <a:srgbClr val="023B61"/>
                </a:solidFill>
                <a:effectLst/>
                <a:uLnTx/>
                <a:uFillTx/>
                <a:latin typeface="Arial"/>
                <a:ea typeface="+mn-ea"/>
                <a:cs typeface="+mn-cs"/>
              </a:rPr>
            </a:br>
            <a:r>
              <a:rPr kumimoji="0" lang="en-ZA" sz="506" b="1" i="0" u="none" strike="noStrike" kern="1200" cap="none" spc="0" normalizeH="0" baseline="0" noProof="0">
                <a:ln>
                  <a:noFill/>
                </a:ln>
                <a:solidFill>
                  <a:srgbClr val="023B61"/>
                </a:solidFill>
                <a:effectLst/>
                <a:uLnTx/>
                <a:uFillTx/>
                <a:latin typeface="Arial"/>
                <a:ea typeface="+mn-ea"/>
                <a:cs typeface="+mn-cs"/>
              </a:rPr>
              <a:t>Comprehensive additional information is available on our website: www.sasol.com</a:t>
            </a:r>
          </a:p>
        </p:txBody>
      </p:sp>
      <p:pic>
        <p:nvPicPr>
          <p:cNvPr id="7" name="Picture Placeholder 3">
            <a:extLst>
              <a:ext uri="{FF2B5EF4-FFF2-40B4-BE49-F238E27FC236}">
                <a16:creationId xmlns:a16="http://schemas.microsoft.com/office/drawing/2014/main" id="{84369B4B-6227-B649-BABC-A4023A7743C2}"/>
              </a:ext>
            </a:extLst>
          </p:cNvPr>
          <p:cNvPicPr>
            <a:picLocks noChangeAspect="1"/>
          </p:cNvPicPr>
          <p:nvPr/>
        </p:nvPicPr>
        <p:blipFill rotWithShape="1">
          <a:blip r:embed="rId2" cstate="screen">
            <a:extLst>
              <a:ext uri="{28A0092B-C50C-407E-A947-70E740481C1C}">
                <a14:useLocalDpi xmlns:a14="http://schemas.microsoft.com/office/drawing/2010/main"/>
              </a:ext>
            </a:extLst>
          </a:blip>
          <a:srcRect/>
          <a:stretch/>
        </p:blipFill>
        <p:spPr>
          <a:xfrm>
            <a:off x="196369" y="1562101"/>
            <a:ext cx="1798439" cy="5029199"/>
          </a:xfrm>
          <a:prstGeom prst="rect">
            <a:avLst/>
          </a:prstGeom>
        </p:spPr>
      </p:pic>
      <p:sp>
        <p:nvSpPr>
          <p:cNvPr id="3" name="Rectangle 2">
            <a:extLst>
              <a:ext uri="{FF2B5EF4-FFF2-40B4-BE49-F238E27FC236}">
                <a16:creationId xmlns:a16="http://schemas.microsoft.com/office/drawing/2014/main" id="{CB4C92BD-E8FF-F3EE-70AF-AB6E7A265EA3}"/>
              </a:ext>
            </a:extLst>
          </p:cNvPr>
          <p:cNvSpPr/>
          <p:nvPr/>
        </p:nvSpPr>
        <p:spPr bwMode="gray">
          <a:xfrm>
            <a:off x="196369" y="6672045"/>
            <a:ext cx="1798439" cy="1451721"/>
          </a:xfrm>
          <a:prstGeom prst="rect">
            <a:avLst/>
          </a:prstGeom>
          <a:solidFill>
            <a:srgbClr val="033B61"/>
          </a:solidFill>
          <a:ln w="9525"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lIns="20250" tIns="20250" rIns="20250" bIns="20250" anchor="ctr"/>
          <a:lstStyle/>
          <a:p>
            <a:pPr marL="0" marR="0" lvl="0" indent="0" algn="ctr" defTabSz="514350" rtl="0" eaLnBrk="1" fontAlgn="auto" latinLnBrk="0" hangingPunct="1">
              <a:lnSpc>
                <a:spcPct val="100000"/>
              </a:lnSpc>
              <a:spcBef>
                <a:spcPts val="0"/>
              </a:spcBef>
              <a:spcAft>
                <a:spcPts val="0"/>
              </a:spcAft>
              <a:buClrTx/>
              <a:buSzTx/>
              <a:buFontTx/>
              <a:buNone/>
              <a:tabLst/>
              <a:defRPr/>
            </a:pPr>
            <a:endParaRPr kumimoji="0" lang="en-ZA" sz="1013" b="1" i="0" u="none" strike="noStrike" kern="1200" cap="none" spc="0" normalizeH="0" baseline="0" noProof="0">
              <a:ln>
                <a:noFill/>
              </a:ln>
              <a:solidFill>
                <a:srgbClr val="FFFFFF"/>
              </a:solidFill>
              <a:effectLst/>
              <a:uLnTx/>
              <a:uFillTx/>
              <a:latin typeface="Arial"/>
              <a:ea typeface="+mn-ea"/>
              <a:cs typeface="+mn-cs"/>
            </a:endParaRPr>
          </a:p>
        </p:txBody>
      </p:sp>
      <p:sp>
        <p:nvSpPr>
          <p:cNvPr id="11" name="Rectangle 10">
            <a:extLst>
              <a:ext uri="{FF2B5EF4-FFF2-40B4-BE49-F238E27FC236}">
                <a16:creationId xmlns:a16="http://schemas.microsoft.com/office/drawing/2014/main" id="{6A262037-CB1F-14F9-CA0D-F1FF66A2F1A4}"/>
              </a:ext>
            </a:extLst>
          </p:cNvPr>
          <p:cNvSpPr>
            <a:spLocks noChangeArrowheads="1"/>
          </p:cNvSpPr>
          <p:nvPr/>
        </p:nvSpPr>
        <p:spPr bwMode="auto">
          <a:xfrm>
            <a:off x="273249" y="6972300"/>
            <a:ext cx="1619845" cy="3771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n-ZA" altLang="en-US" sz="619">
                <a:solidFill>
                  <a:schemeClr val="bg1"/>
                </a:solidFill>
              </a:rPr>
              <a:t>These statements may also relate to our future prospects, expectations, developments and business strategies</a:t>
            </a:r>
            <a:endParaRPr lang="en-US" altLang="en-US" sz="619">
              <a:solidFill>
                <a:schemeClr val="bg1"/>
              </a:solidFill>
            </a:endParaRPr>
          </a:p>
        </p:txBody>
      </p:sp>
      <p:pic>
        <p:nvPicPr>
          <p:cNvPr id="12" name="Picture 11">
            <a:extLst>
              <a:ext uri="{FF2B5EF4-FFF2-40B4-BE49-F238E27FC236}">
                <a16:creationId xmlns:a16="http://schemas.microsoft.com/office/drawing/2014/main" id="{F8E750DC-CE2A-79EF-67FF-82BE040E483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1196372" y="3420000"/>
            <a:ext cx="798436" cy="3171299"/>
          </a:xfrm>
          <a:prstGeom prst="rect">
            <a:avLst/>
          </a:prstGeom>
        </p:spPr>
      </p:pic>
    </p:spTree>
    <p:extLst>
      <p:ext uri="{BB962C8B-B14F-4D97-AF65-F5344CB8AC3E}">
        <p14:creationId xmlns:p14="http://schemas.microsoft.com/office/powerpoint/2010/main" val="15915753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p:cSld name="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5380B4D3-D01E-F81F-E122-76BA2501BA9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29" name="Picture Placeholder 2">
            <a:extLst>
              <a:ext uri="{FF2B5EF4-FFF2-40B4-BE49-F238E27FC236}">
                <a16:creationId xmlns:a16="http://schemas.microsoft.com/office/drawing/2014/main" id="{7AE6D2D0-4826-784C-BBCD-993B71E7BFF2}"/>
              </a:ext>
            </a:extLst>
          </p:cNvPr>
          <p:cNvSpPr>
            <a:spLocks noGrp="1"/>
          </p:cNvSpPr>
          <p:nvPr>
            <p:ph type="pic" sz="quarter" idx="10"/>
          </p:nvPr>
        </p:nvSpPr>
        <p:spPr>
          <a:xfrm>
            <a:off x="0" y="3515884"/>
            <a:ext cx="6858000" cy="5088565"/>
          </a:xfrm>
        </p:spPr>
        <p:txBody>
          <a:bodyPr/>
          <a:lstStyle>
            <a:lvl1pPr>
              <a:defRPr sz="619"/>
            </a:lvl1pPr>
          </a:lstStyle>
          <a:p>
            <a:r>
              <a:rPr lang="en-US"/>
              <a:t>Click icon to add picture</a:t>
            </a:r>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1429288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p:cSld name="1_Title Slide">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AE8D5C6-45FA-ED4F-04A1-D482582422AB}"/>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6" name="Subtitle 2"/>
          <p:cNvSpPr>
            <a:spLocks noGrp="1"/>
          </p:cNvSpPr>
          <p:nvPr>
            <p:ph type="subTitle" idx="1"/>
          </p:nvPr>
        </p:nvSpPr>
        <p:spPr>
          <a:xfrm>
            <a:off x="192322" y="2568102"/>
            <a:ext cx="4722194" cy="723897"/>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pic>
        <p:nvPicPr>
          <p:cNvPr id="13" name="Picture 12">
            <a:extLst>
              <a:ext uri="{FF2B5EF4-FFF2-40B4-BE49-F238E27FC236}">
                <a16:creationId xmlns:a16="http://schemas.microsoft.com/office/drawing/2014/main" id="{4CBC97A8-2029-C047-A9AF-509A77CAE526}"/>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18" name="Rectangle 17">
            <a:extLst>
              <a:ext uri="{FF2B5EF4-FFF2-40B4-BE49-F238E27FC236}">
                <a16:creationId xmlns:a16="http://schemas.microsoft.com/office/drawing/2014/main" id="{9935F8EE-3642-F14F-9910-094F504FBF3B}"/>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8" name="Picture Placeholder 2">
            <a:extLst>
              <a:ext uri="{FF2B5EF4-FFF2-40B4-BE49-F238E27FC236}">
                <a16:creationId xmlns:a16="http://schemas.microsoft.com/office/drawing/2014/main" id="{8FC962EF-6640-D84A-AB77-727A68CFFDE1}"/>
              </a:ext>
            </a:extLst>
          </p:cNvPr>
          <p:cNvSpPr>
            <a:spLocks noGrp="1"/>
          </p:cNvSpPr>
          <p:nvPr>
            <p:ph type="pic" sz="quarter" idx="12"/>
          </p:nvPr>
        </p:nvSpPr>
        <p:spPr>
          <a:xfrm>
            <a:off x="2615998" y="3515885"/>
            <a:ext cx="2036012" cy="2553023"/>
          </a:xfrm>
        </p:spPr>
        <p:txBody>
          <a:bodyPr/>
          <a:lstStyle>
            <a:lvl1pPr>
              <a:defRPr sz="619"/>
            </a:lvl1pPr>
          </a:lstStyle>
          <a:p>
            <a:r>
              <a:rPr lang="en-US"/>
              <a:t>Click icon to add picture</a:t>
            </a:r>
          </a:p>
        </p:txBody>
      </p:sp>
      <p:sp>
        <p:nvSpPr>
          <p:cNvPr id="9" name="Picture Placeholder 2">
            <a:extLst>
              <a:ext uri="{FF2B5EF4-FFF2-40B4-BE49-F238E27FC236}">
                <a16:creationId xmlns:a16="http://schemas.microsoft.com/office/drawing/2014/main" id="{CAAB4E46-C3E2-7B4E-A933-D1ACC3116C60}"/>
              </a:ext>
            </a:extLst>
          </p:cNvPr>
          <p:cNvSpPr>
            <a:spLocks noGrp="1"/>
          </p:cNvSpPr>
          <p:nvPr>
            <p:ph type="pic" sz="quarter" idx="13"/>
          </p:nvPr>
        </p:nvSpPr>
        <p:spPr>
          <a:xfrm>
            <a:off x="2615998" y="6292793"/>
            <a:ext cx="2036012" cy="2311657"/>
          </a:xfrm>
        </p:spPr>
        <p:txBody>
          <a:bodyPr/>
          <a:lstStyle>
            <a:lvl1pPr>
              <a:defRPr sz="619"/>
            </a:lvl1pPr>
          </a:lstStyle>
          <a:p>
            <a:r>
              <a:rPr lang="en-US"/>
              <a:t>Click icon to add picture</a:t>
            </a:r>
          </a:p>
        </p:txBody>
      </p:sp>
      <p:sp>
        <p:nvSpPr>
          <p:cNvPr id="10" name="Picture Placeholder 2">
            <a:extLst>
              <a:ext uri="{FF2B5EF4-FFF2-40B4-BE49-F238E27FC236}">
                <a16:creationId xmlns:a16="http://schemas.microsoft.com/office/drawing/2014/main" id="{9B237B44-BF57-E844-ABC7-12946D5F3B53}"/>
              </a:ext>
            </a:extLst>
          </p:cNvPr>
          <p:cNvSpPr>
            <a:spLocks noGrp="1"/>
          </p:cNvSpPr>
          <p:nvPr>
            <p:ph type="pic" sz="quarter" idx="14"/>
          </p:nvPr>
        </p:nvSpPr>
        <p:spPr>
          <a:xfrm>
            <a:off x="4729077" y="3515885"/>
            <a:ext cx="2128923" cy="2553023"/>
          </a:xfrm>
        </p:spPr>
        <p:txBody>
          <a:bodyPr/>
          <a:lstStyle>
            <a:lvl1pPr>
              <a:defRPr sz="619"/>
            </a:lvl1pPr>
          </a:lstStyle>
          <a:p>
            <a:r>
              <a:rPr lang="en-US"/>
              <a:t>Click icon to add picture</a:t>
            </a:r>
          </a:p>
        </p:txBody>
      </p:sp>
      <p:sp>
        <p:nvSpPr>
          <p:cNvPr id="11" name="Picture Placeholder 2">
            <a:extLst>
              <a:ext uri="{FF2B5EF4-FFF2-40B4-BE49-F238E27FC236}">
                <a16:creationId xmlns:a16="http://schemas.microsoft.com/office/drawing/2014/main" id="{8AE231C4-AEBF-F943-8A3D-93252126525E}"/>
              </a:ext>
            </a:extLst>
          </p:cNvPr>
          <p:cNvSpPr>
            <a:spLocks noGrp="1"/>
          </p:cNvSpPr>
          <p:nvPr>
            <p:ph type="pic" sz="quarter" idx="15"/>
          </p:nvPr>
        </p:nvSpPr>
        <p:spPr>
          <a:xfrm>
            <a:off x="4729077" y="6292793"/>
            <a:ext cx="2128923" cy="2311657"/>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629A7917-83A0-2940-97A1-AF556CF238CB}"/>
              </a:ext>
            </a:extLst>
          </p:cNvPr>
          <p:cNvSpPr>
            <a:spLocks noGrp="1"/>
          </p:cNvSpPr>
          <p:nvPr>
            <p:ph type="pic" sz="quarter" idx="11"/>
          </p:nvPr>
        </p:nvSpPr>
        <p:spPr>
          <a:xfrm>
            <a:off x="1" y="3515884"/>
            <a:ext cx="2537459" cy="5088565"/>
          </a:xfrm>
        </p:spPr>
        <p:txBody>
          <a:bodyPr/>
          <a:lstStyle>
            <a:lvl1pPr>
              <a:defRPr sz="619"/>
            </a:lvl1pPr>
          </a:lstStyle>
          <a:p>
            <a:r>
              <a:rPr lang="en-US"/>
              <a:t>Click icon to add picture</a:t>
            </a:r>
          </a:p>
        </p:txBody>
      </p:sp>
      <p:sp>
        <p:nvSpPr>
          <p:cNvPr id="15" name="Title 1"/>
          <p:cNvSpPr>
            <a:spLocks noGrp="1"/>
          </p:cNvSpPr>
          <p:nvPr>
            <p:ph type="ctrTitle" hasCustomPrompt="1"/>
          </p:nvPr>
        </p:nvSpPr>
        <p:spPr>
          <a:xfrm>
            <a:off x="192322" y="1348802"/>
            <a:ext cx="4722194" cy="1096225"/>
          </a:xfrm>
        </p:spPr>
        <p:txBody>
          <a:bodyPr anchor="b"/>
          <a:lstStyle>
            <a:lvl1pPr algn="l">
              <a:lnSpc>
                <a:spcPct val="100000"/>
              </a:lnSpc>
              <a:defRPr sz="1238">
                <a:solidFill>
                  <a:srgbClr val="023B61"/>
                </a:solidFill>
              </a:defRPr>
            </a:lvl1pPr>
          </a:lstStyle>
          <a:p>
            <a:r>
              <a:rPr lang="en-US"/>
              <a:t>CLICK TO EDIT MASTER TITLE STYLE</a:t>
            </a:r>
            <a:endParaRPr lang="en-ZA"/>
          </a:p>
        </p:txBody>
      </p:sp>
    </p:spTree>
    <p:extLst>
      <p:ext uri="{BB962C8B-B14F-4D97-AF65-F5344CB8AC3E}">
        <p14:creationId xmlns:p14="http://schemas.microsoft.com/office/powerpoint/2010/main" val="27730556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sp>
        <p:nvSpPr>
          <p:cNvPr id="29" name="Text Placeholder 28">
            <a:extLst>
              <a:ext uri="{FF2B5EF4-FFF2-40B4-BE49-F238E27FC236}">
                <a16:creationId xmlns:a16="http://schemas.microsoft.com/office/drawing/2014/main" id="{9A253C45-DD54-7811-B96F-F53C05B485DE}"/>
              </a:ext>
            </a:extLst>
          </p:cNvPr>
          <p:cNvSpPr>
            <a:spLocks noGrp="1"/>
          </p:cNvSpPr>
          <p:nvPr>
            <p:ph type="body" sz="quarter" idx="11" hasCustomPrompt="1"/>
          </p:nvPr>
        </p:nvSpPr>
        <p:spPr>
          <a:xfrm>
            <a:off x="440234" y="2022687"/>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1" name="Text Placeholder 30">
            <a:extLst>
              <a:ext uri="{FF2B5EF4-FFF2-40B4-BE49-F238E27FC236}">
                <a16:creationId xmlns:a16="http://schemas.microsoft.com/office/drawing/2014/main" id="{6439EA01-16AB-F7BC-9E31-C2D574820E1D}"/>
              </a:ext>
            </a:extLst>
          </p:cNvPr>
          <p:cNvSpPr>
            <a:spLocks noGrp="1"/>
          </p:cNvSpPr>
          <p:nvPr>
            <p:ph type="body" sz="quarter" idx="12" hasCustomPrompt="1"/>
          </p:nvPr>
        </p:nvSpPr>
        <p:spPr>
          <a:xfrm>
            <a:off x="292894" y="2022687"/>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33" name="Text Placeholder 32">
            <a:extLst>
              <a:ext uri="{FF2B5EF4-FFF2-40B4-BE49-F238E27FC236}">
                <a16:creationId xmlns:a16="http://schemas.microsoft.com/office/drawing/2014/main" id="{C2AFA3B1-70C3-5AF6-B426-681D875978C5}"/>
              </a:ext>
            </a:extLst>
          </p:cNvPr>
          <p:cNvSpPr>
            <a:spLocks noGrp="1"/>
          </p:cNvSpPr>
          <p:nvPr>
            <p:ph type="body" sz="quarter" idx="13" hasCustomPrompt="1"/>
          </p:nvPr>
        </p:nvSpPr>
        <p:spPr>
          <a:xfrm>
            <a:off x="5633740" y="2022689"/>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44" name="Text Placeholder 43">
            <a:extLst>
              <a:ext uri="{FF2B5EF4-FFF2-40B4-BE49-F238E27FC236}">
                <a16:creationId xmlns:a16="http://schemas.microsoft.com/office/drawing/2014/main" id="{C519EB9F-86A4-449B-8A24-D7BD774C85FE}"/>
              </a:ext>
            </a:extLst>
          </p:cNvPr>
          <p:cNvSpPr>
            <a:spLocks noGrp="1"/>
          </p:cNvSpPr>
          <p:nvPr>
            <p:ph type="body" sz="quarter" idx="14" hasCustomPrompt="1"/>
          </p:nvPr>
        </p:nvSpPr>
        <p:spPr>
          <a:xfrm>
            <a:off x="292894" y="439845"/>
            <a:ext cx="5600700" cy="958849"/>
          </a:xfrm>
        </p:spPr>
        <p:txBody>
          <a:bodyPr/>
          <a:lstStyle>
            <a:lvl1pPr marL="0" indent="0">
              <a:buNone/>
              <a:defRPr sz="1238" b="1"/>
            </a:lvl1pPr>
          </a:lstStyle>
          <a:p>
            <a:pPr lvl="0"/>
            <a:r>
              <a:rPr lang="en-US"/>
              <a:t>Agenda</a:t>
            </a:r>
          </a:p>
        </p:txBody>
      </p:sp>
      <p:sp>
        <p:nvSpPr>
          <p:cNvPr id="2" name="Text Placeholder 28">
            <a:extLst>
              <a:ext uri="{FF2B5EF4-FFF2-40B4-BE49-F238E27FC236}">
                <a16:creationId xmlns:a16="http://schemas.microsoft.com/office/drawing/2014/main" id="{9719F6DF-2F55-5411-C79C-44ED5DB274A6}"/>
              </a:ext>
            </a:extLst>
          </p:cNvPr>
          <p:cNvSpPr>
            <a:spLocks noGrp="1"/>
          </p:cNvSpPr>
          <p:nvPr>
            <p:ph type="body" sz="quarter" idx="15" hasCustomPrompt="1"/>
          </p:nvPr>
        </p:nvSpPr>
        <p:spPr>
          <a:xfrm>
            <a:off x="440234" y="3008208"/>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3" name="Text Placeholder 30">
            <a:extLst>
              <a:ext uri="{FF2B5EF4-FFF2-40B4-BE49-F238E27FC236}">
                <a16:creationId xmlns:a16="http://schemas.microsoft.com/office/drawing/2014/main" id="{EF48588E-7AD1-EA3C-07B7-4F8156846502}"/>
              </a:ext>
            </a:extLst>
          </p:cNvPr>
          <p:cNvSpPr>
            <a:spLocks noGrp="1"/>
          </p:cNvSpPr>
          <p:nvPr>
            <p:ph type="body" sz="quarter" idx="16" hasCustomPrompt="1"/>
          </p:nvPr>
        </p:nvSpPr>
        <p:spPr>
          <a:xfrm>
            <a:off x="292894" y="3008208"/>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4" name="Text Placeholder 32">
            <a:extLst>
              <a:ext uri="{FF2B5EF4-FFF2-40B4-BE49-F238E27FC236}">
                <a16:creationId xmlns:a16="http://schemas.microsoft.com/office/drawing/2014/main" id="{5F429F10-EEEF-BA1E-96E5-5E80415CBC0D}"/>
              </a:ext>
            </a:extLst>
          </p:cNvPr>
          <p:cNvSpPr>
            <a:spLocks noGrp="1"/>
          </p:cNvSpPr>
          <p:nvPr>
            <p:ph type="body" sz="quarter" idx="17" hasCustomPrompt="1"/>
          </p:nvPr>
        </p:nvSpPr>
        <p:spPr>
          <a:xfrm>
            <a:off x="5633740" y="3008210"/>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
        <p:nvSpPr>
          <p:cNvPr id="5" name="Text Placeholder 28">
            <a:extLst>
              <a:ext uri="{FF2B5EF4-FFF2-40B4-BE49-F238E27FC236}">
                <a16:creationId xmlns:a16="http://schemas.microsoft.com/office/drawing/2014/main" id="{AC62CB16-D55F-9865-550F-AEBF502AC57E}"/>
              </a:ext>
            </a:extLst>
          </p:cNvPr>
          <p:cNvSpPr>
            <a:spLocks noGrp="1"/>
          </p:cNvSpPr>
          <p:nvPr>
            <p:ph type="body" sz="quarter" idx="18" hasCustomPrompt="1"/>
          </p:nvPr>
        </p:nvSpPr>
        <p:spPr>
          <a:xfrm>
            <a:off x="440234" y="3993729"/>
            <a:ext cx="5193506" cy="696384"/>
          </a:xfrm>
          <a:solidFill>
            <a:schemeClr val="accent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360000" tIns="0" rIns="72000" bIns="0" numCol="1" spcCol="0" rtlCol="0" fromWordArt="0" anchor="ctr" anchorCtr="0" forceAA="0" compatLnSpc="1">
            <a:prstTxWarp prst="textNoShape">
              <a:avLst/>
            </a:prstTxWarp>
            <a:noAutofit/>
          </a:bodyPr>
          <a:lstStyle>
            <a:lvl1pPr marL="0" indent="0" algn="l">
              <a:buNone/>
              <a:defRPr lang="en-US" sz="731" dirty="0" smtClean="0">
                <a:solidFill>
                  <a:srgbClr val="FFFFFF"/>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150019" lvl="0" defTabSz="514350" latinLnBrk="0">
              <a:spcBef>
                <a:spcPts val="56"/>
              </a:spcBef>
              <a:spcAft>
                <a:spcPts val="56"/>
              </a:spcAft>
            </a:pPr>
            <a:r>
              <a:rPr lang="en-US"/>
              <a:t>[Click to add the title]</a:t>
            </a:r>
          </a:p>
        </p:txBody>
      </p:sp>
      <p:sp>
        <p:nvSpPr>
          <p:cNvPr id="6" name="Text Placeholder 30">
            <a:extLst>
              <a:ext uri="{FF2B5EF4-FFF2-40B4-BE49-F238E27FC236}">
                <a16:creationId xmlns:a16="http://schemas.microsoft.com/office/drawing/2014/main" id="{0316E761-6F12-7184-6558-570DB43C9607}"/>
              </a:ext>
            </a:extLst>
          </p:cNvPr>
          <p:cNvSpPr>
            <a:spLocks noGrp="1"/>
          </p:cNvSpPr>
          <p:nvPr>
            <p:ph type="body" sz="quarter" idx="19" hasCustomPrompt="1"/>
          </p:nvPr>
        </p:nvSpPr>
        <p:spPr>
          <a:xfrm>
            <a:off x="292894" y="3993729"/>
            <a:ext cx="293625" cy="696384"/>
          </a:xfrm>
          <a:prstGeom prst="rect">
            <a:avLst/>
          </a:prstGeom>
          <a:solidFill>
            <a:schemeClr val="accent3"/>
          </a:solidFill>
          <a:ln w="12700">
            <a:noFill/>
          </a:ln>
          <a:extLst>
            <a:ext uri="{91240B29-F687-4F45-9708-019B960494DF}">
              <a14:hiddenLine xmlns:a14="http://schemas.microsoft.com/office/drawing/2010/main" w="9525">
                <a:solidFill>
                  <a:srgbClr val="000000"/>
                </a:solidFill>
                <a:miter lim="800000"/>
                <a:headEnd/>
                <a:tailEnd/>
              </a14:hiddenLine>
            </a:ext>
          </a:ex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lvl1pPr marL="0" indent="0" algn="ctr">
              <a:buFont typeface="Arial" panose="020B0604020202020204" pitchFamily="34" charset="0"/>
              <a:buNone/>
              <a:defRPr lang="en-US" sz="788" b="1" dirty="0">
                <a:solidFill>
                  <a:srgbClr val="FFFFFF"/>
                </a:solidFill>
                <a:latin typeface="Arial" panose="020B0604020202020204"/>
              </a:defRPr>
            </a:lvl1pPr>
          </a:lstStyle>
          <a:p>
            <a:pPr marL="160734" lvl="0" indent="-160734" algn="ctr" defTabSz="514350" latinLnBrk="0">
              <a:spcBef>
                <a:spcPts val="56"/>
              </a:spcBef>
              <a:spcAft>
                <a:spcPts val="56"/>
              </a:spcAft>
            </a:pPr>
            <a:r>
              <a:rPr lang="en-US"/>
              <a:t>#</a:t>
            </a:r>
          </a:p>
        </p:txBody>
      </p:sp>
      <p:sp>
        <p:nvSpPr>
          <p:cNvPr id="8" name="Text Placeholder 32">
            <a:extLst>
              <a:ext uri="{FF2B5EF4-FFF2-40B4-BE49-F238E27FC236}">
                <a16:creationId xmlns:a16="http://schemas.microsoft.com/office/drawing/2014/main" id="{4FB108EB-0A8D-5189-686A-ECB82AA19B94}"/>
              </a:ext>
            </a:extLst>
          </p:cNvPr>
          <p:cNvSpPr>
            <a:spLocks noGrp="1"/>
          </p:cNvSpPr>
          <p:nvPr>
            <p:ph type="body" sz="quarter" idx="20" hasCustomPrompt="1"/>
          </p:nvPr>
        </p:nvSpPr>
        <p:spPr>
          <a:xfrm>
            <a:off x="5633740" y="3993731"/>
            <a:ext cx="931366" cy="696383"/>
          </a:xfrm>
          <a:solidFill>
            <a:srgbClr val="FFFFFF">
              <a:alpha val="69804"/>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08000" tIns="0" rIns="108000" bIns="0" numCol="1" spcCol="0" rtlCol="0" fromWordArt="0" anchor="ctr" anchorCtr="0" forceAA="0" compatLnSpc="1">
            <a:prstTxWarp prst="textNoShape">
              <a:avLst/>
            </a:prstTxWarp>
            <a:noAutofit/>
          </a:bodyPr>
          <a:lstStyle>
            <a:lvl1pPr marL="0" indent="0">
              <a:buNone/>
              <a:defRPr lang="en-US" sz="788" dirty="0" smtClean="0">
                <a:solidFill>
                  <a:srgbClr val="04284D"/>
                </a:solidFill>
                <a:latin typeface="Arial" panose="020B0604020202020204"/>
              </a:defRPr>
            </a:lvl1pPr>
            <a:lvl2pPr>
              <a:defRPr lang="en-US" sz="1013" dirty="0" smtClean="0">
                <a:solidFill>
                  <a:schemeClr val="lt1"/>
                </a:solidFill>
              </a:defRPr>
            </a:lvl2pPr>
            <a:lvl3pPr>
              <a:defRPr lang="en-US" sz="1013" dirty="0" smtClean="0">
                <a:solidFill>
                  <a:schemeClr val="lt1"/>
                </a:solidFill>
              </a:defRPr>
            </a:lvl3pPr>
            <a:lvl4pPr>
              <a:defRPr lang="en-US" sz="1013" dirty="0" smtClean="0">
                <a:solidFill>
                  <a:schemeClr val="lt1"/>
                </a:solidFill>
              </a:defRPr>
            </a:lvl4pPr>
            <a:lvl5pPr>
              <a:defRPr lang="en-US" sz="1013" dirty="0">
                <a:solidFill>
                  <a:schemeClr val="lt1"/>
                </a:solidFill>
              </a:defRPr>
            </a:lvl5pPr>
          </a:lstStyle>
          <a:p>
            <a:pPr marL="0" lvl="0" defTabSz="514350" latinLnBrk="0">
              <a:spcBef>
                <a:spcPts val="56"/>
              </a:spcBef>
              <a:spcAft>
                <a:spcPts val="56"/>
              </a:spcAft>
            </a:pPr>
            <a:r>
              <a:rPr lang="en-US"/>
              <a:t>[e.g., Time slot]</a:t>
            </a:r>
          </a:p>
        </p:txBody>
      </p:sp>
    </p:spTree>
    <p:extLst>
      <p:ext uri="{BB962C8B-B14F-4D97-AF65-F5344CB8AC3E}">
        <p14:creationId xmlns:p14="http://schemas.microsoft.com/office/powerpoint/2010/main" val="1598074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p:cSld name="Title slide option 2">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C26182A-4B91-844E-B975-CDB67C9EEA71}"/>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E1EBF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22" name="Rectangle 6">
            <a:extLst>
              <a:ext uri="{FF2B5EF4-FFF2-40B4-BE49-F238E27FC236}">
                <a16:creationId xmlns:a16="http://schemas.microsoft.com/office/drawing/2014/main" id="{0242EF1D-E640-0F4B-97ED-51B9DE65E365}"/>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25" name="Rectangle 24">
            <a:extLst>
              <a:ext uri="{FF2B5EF4-FFF2-40B4-BE49-F238E27FC236}">
                <a16:creationId xmlns:a16="http://schemas.microsoft.com/office/drawing/2014/main" id="{81B1360F-5F53-A54C-9B8A-3582A87B5DCA}"/>
              </a:ext>
            </a:extLst>
          </p:cNvPr>
          <p:cNvSpPr/>
          <p:nvPr/>
        </p:nvSpPr>
        <p:spPr>
          <a:xfrm>
            <a:off x="67126" y="8758747"/>
            <a:ext cx="756938" cy="152991"/>
          </a:xfrm>
          <a:prstGeom prst="rect">
            <a:avLst/>
          </a:prstGeom>
        </p:spPr>
        <p:txBody>
          <a:bodyPr wrap="none">
            <a:spAutoFit/>
          </a:bodyPr>
          <a:lstStyle/>
          <a:p>
            <a:r>
              <a:rPr lang="en-US" sz="394">
                <a:solidFill>
                  <a:srgbClr val="023B61"/>
                </a:solidFill>
                <a:latin typeface="Arial"/>
              </a:rPr>
              <a:t>Copyright ©, 2024, Sasol</a:t>
            </a:r>
          </a:p>
        </p:txBody>
      </p:sp>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rgbClr val="023B6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rgbClr val="023B6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Picture Placeholder 2">
            <a:extLst>
              <a:ext uri="{FF2B5EF4-FFF2-40B4-BE49-F238E27FC236}">
                <a16:creationId xmlns:a16="http://schemas.microsoft.com/office/drawing/2014/main" id="{1C691021-C3B5-FE48-A75E-4D82588D59CA}"/>
              </a:ext>
            </a:extLst>
          </p:cNvPr>
          <p:cNvSpPr>
            <a:spLocks noGrp="1"/>
          </p:cNvSpPr>
          <p:nvPr>
            <p:ph type="pic" sz="quarter" idx="10"/>
          </p:nvPr>
        </p:nvSpPr>
        <p:spPr>
          <a:xfrm>
            <a:off x="2342389" y="7046733"/>
            <a:ext cx="1121133" cy="1557715"/>
          </a:xfrm>
        </p:spPr>
        <p:txBody>
          <a:bodyPr/>
          <a:lstStyle>
            <a:lvl1pPr>
              <a:defRPr sz="619"/>
            </a:lvl1pPr>
          </a:lstStyle>
          <a:p>
            <a:r>
              <a:rPr lang="en-US"/>
              <a:t>Click icon to add picture</a:t>
            </a:r>
          </a:p>
        </p:txBody>
      </p:sp>
      <p:sp>
        <p:nvSpPr>
          <p:cNvPr id="12" name="Picture Placeholder 2">
            <a:extLst>
              <a:ext uri="{FF2B5EF4-FFF2-40B4-BE49-F238E27FC236}">
                <a16:creationId xmlns:a16="http://schemas.microsoft.com/office/drawing/2014/main" id="{EF6EAF38-09F2-5E45-9605-896903160B32}"/>
              </a:ext>
            </a:extLst>
          </p:cNvPr>
          <p:cNvSpPr>
            <a:spLocks noGrp="1"/>
          </p:cNvSpPr>
          <p:nvPr>
            <p:ph type="pic" sz="quarter" idx="11"/>
          </p:nvPr>
        </p:nvSpPr>
        <p:spPr>
          <a:xfrm>
            <a:off x="812206" y="7037168"/>
            <a:ext cx="1482155" cy="1581456"/>
          </a:xfrm>
        </p:spPr>
        <p:txBody>
          <a:bodyPr/>
          <a:lstStyle>
            <a:lvl1pPr>
              <a:defRPr sz="619"/>
            </a:lvl1pPr>
          </a:lstStyle>
          <a:p>
            <a:r>
              <a:rPr lang="en-US"/>
              <a:t>Click icon to add picture</a:t>
            </a:r>
          </a:p>
        </p:txBody>
      </p:sp>
      <p:sp>
        <p:nvSpPr>
          <p:cNvPr id="13" name="Picture Placeholder 2">
            <a:extLst>
              <a:ext uri="{FF2B5EF4-FFF2-40B4-BE49-F238E27FC236}">
                <a16:creationId xmlns:a16="http://schemas.microsoft.com/office/drawing/2014/main" id="{198AE5FF-D437-0245-B862-F7AD77299D5A}"/>
              </a:ext>
            </a:extLst>
          </p:cNvPr>
          <p:cNvSpPr>
            <a:spLocks noGrp="1"/>
          </p:cNvSpPr>
          <p:nvPr>
            <p:ph type="pic" sz="quarter" idx="12"/>
          </p:nvPr>
        </p:nvSpPr>
        <p:spPr>
          <a:xfrm>
            <a:off x="-37" y="6197952"/>
            <a:ext cx="764214" cy="2420672"/>
          </a:xfrm>
        </p:spPr>
        <p:txBody>
          <a:bodyPr/>
          <a:lstStyle>
            <a:lvl1pPr>
              <a:defRPr sz="619"/>
            </a:lvl1pPr>
          </a:lstStyle>
          <a:p>
            <a:r>
              <a:rPr lang="en-US"/>
              <a:t>Click icon to add picture</a:t>
            </a:r>
          </a:p>
        </p:txBody>
      </p:sp>
      <p:sp>
        <p:nvSpPr>
          <p:cNvPr id="15" name="Picture Placeholder 2">
            <a:extLst>
              <a:ext uri="{FF2B5EF4-FFF2-40B4-BE49-F238E27FC236}">
                <a16:creationId xmlns:a16="http://schemas.microsoft.com/office/drawing/2014/main" id="{BFACE206-9FCC-DD43-BD9A-83B43548CE9A}"/>
              </a:ext>
            </a:extLst>
          </p:cNvPr>
          <p:cNvSpPr>
            <a:spLocks noGrp="1"/>
          </p:cNvSpPr>
          <p:nvPr>
            <p:ph type="pic" sz="quarter" idx="13"/>
          </p:nvPr>
        </p:nvSpPr>
        <p:spPr>
          <a:xfrm>
            <a:off x="812206" y="4929278"/>
            <a:ext cx="1136096" cy="1997461"/>
          </a:xfrm>
        </p:spPr>
        <p:txBody>
          <a:bodyPr/>
          <a:lstStyle>
            <a:lvl1pPr>
              <a:defRPr sz="619"/>
            </a:lvl1pPr>
          </a:lstStyle>
          <a:p>
            <a:r>
              <a:rPr lang="en-US"/>
              <a:t>Click icon to add picture</a:t>
            </a:r>
          </a:p>
        </p:txBody>
      </p:sp>
      <p:sp>
        <p:nvSpPr>
          <p:cNvPr id="16" name="Picture Placeholder 2">
            <a:extLst>
              <a:ext uri="{FF2B5EF4-FFF2-40B4-BE49-F238E27FC236}">
                <a16:creationId xmlns:a16="http://schemas.microsoft.com/office/drawing/2014/main" id="{E19C0D9A-6B0B-FC4C-B6FE-158CA9D93A85}"/>
              </a:ext>
            </a:extLst>
          </p:cNvPr>
          <p:cNvSpPr>
            <a:spLocks noGrp="1"/>
          </p:cNvSpPr>
          <p:nvPr>
            <p:ph type="pic" sz="quarter" idx="14"/>
          </p:nvPr>
        </p:nvSpPr>
        <p:spPr>
          <a:xfrm>
            <a:off x="1996330" y="4922504"/>
            <a:ext cx="1467191" cy="1997461"/>
          </a:xfrm>
        </p:spPr>
        <p:txBody>
          <a:bodyPr/>
          <a:lstStyle>
            <a:lvl1pPr>
              <a:defRPr sz="619"/>
            </a:lvl1pPr>
          </a:lstStyle>
          <a:p>
            <a:r>
              <a:rPr lang="en-US"/>
              <a:t>Click icon to add picture</a:t>
            </a:r>
          </a:p>
        </p:txBody>
      </p:sp>
      <p:sp>
        <p:nvSpPr>
          <p:cNvPr id="17" name="Picture Placeholder 2">
            <a:extLst>
              <a:ext uri="{FF2B5EF4-FFF2-40B4-BE49-F238E27FC236}">
                <a16:creationId xmlns:a16="http://schemas.microsoft.com/office/drawing/2014/main" id="{A4A9DDE0-6907-D442-87C3-ED59200C542B}"/>
              </a:ext>
            </a:extLst>
          </p:cNvPr>
          <p:cNvSpPr>
            <a:spLocks noGrp="1"/>
          </p:cNvSpPr>
          <p:nvPr>
            <p:ph type="pic" sz="quarter" idx="15"/>
          </p:nvPr>
        </p:nvSpPr>
        <p:spPr>
          <a:xfrm>
            <a:off x="2268561" y="2426179"/>
            <a:ext cx="1194960" cy="2382883"/>
          </a:xfrm>
        </p:spPr>
        <p:txBody>
          <a:bodyPr/>
          <a:lstStyle>
            <a:lvl1pPr>
              <a:defRPr sz="619"/>
            </a:lvl1pPr>
          </a:lstStyle>
          <a:p>
            <a:r>
              <a:rPr lang="en-US"/>
              <a:t>Click icon to add picture</a:t>
            </a:r>
          </a:p>
        </p:txBody>
      </p:sp>
      <p:sp>
        <p:nvSpPr>
          <p:cNvPr id="18" name="Picture Placeholder 2">
            <a:extLst>
              <a:ext uri="{FF2B5EF4-FFF2-40B4-BE49-F238E27FC236}">
                <a16:creationId xmlns:a16="http://schemas.microsoft.com/office/drawing/2014/main" id="{5EFA8DF7-F40C-F945-8B54-C9928A3591D0}"/>
              </a:ext>
            </a:extLst>
          </p:cNvPr>
          <p:cNvSpPr>
            <a:spLocks noGrp="1"/>
          </p:cNvSpPr>
          <p:nvPr>
            <p:ph type="pic" sz="quarter" idx="16"/>
          </p:nvPr>
        </p:nvSpPr>
        <p:spPr>
          <a:xfrm>
            <a:off x="819801" y="2422419"/>
            <a:ext cx="1400731" cy="2382883"/>
          </a:xfrm>
        </p:spPr>
        <p:txBody>
          <a:bodyPr/>
          <a:lstStyle>
            <a:lvl1pPr>
              <a:defRPr sz="619"/>
            </a:lvl1pPr>
          </a:lstStyle>
          <a:p>
            <a:r>
              <a:rPr lang="en-US"/>
              <a:t>Click icon to add picture</a:t>
            </a:r>
          </a:p>
        </p:txBody>
      </p:sp>
      <p:sp>
        <p:nvSpPr>
          <p:cNvPr id="19" name="Picture Placeholder 2">
            <a:extLst>
              <a:ext uri="{FF2B5EF4-FFF2-40B4-BE49-F238E27FC236}">
                <a16:creationId xmlns:a16="http://schemas.microsoft.com/office/drawing/2014/main" id="{16883076-8060-0A43-9A94-2B217F188C5B}"/>
              </a:ext>
            </a:extLst>
          </p:cNvPr>
          <p:cNvSpPr>
            <a:spLocks noGrp="1"/>
          </p:cNvSpPr>
          <p:nvPr>
            <p:ph type="pic" sz="quarter" idx="17"/>
          </p:nvPr>
        </p:nvSpPr>
        <p:spPr>
          <a:xfrm>
            <a:off x="-4898" y="2416747"/>
            <a:ext cx="776671" cy="2382883"/>
          </a:xfrm>
        </p:spPr>
        <p:txBody>
          <a:bodyPr/>
          <a:lstStyle>
            <a:lvl1pPr>
              <a:defRPr sz="619"/>
            </a:lvl1pPr>
          </a:lstStyle>
          <a:p>
            <a:r>
              <a:rPr lang="en-US"/>
              <a:t>Click icon to add picture</a:t>
            </a:r>
          </a:p>
        </p:txBody>
      </p:sp>
      <p:sp>
        <p:nvSpPr>
          <p:cNvPr id="20" name="Picture Placeholder 2">
            <a:extLst>
              <a:ext uri="{FF2B5EF4-FFF2-40B4-BE49-F238E27FC236}">
                <a16:creationId xmlns:a16="http://schemas.microsoft.com/office/drawing/2014/main" id="{587A30C8-5E5C-1D4B-8E42-133420659E02}"/>
              </a:ext>
            </a:extLst>
          </p:cNvPr>
          <p:cNvSpPr>
            <a:spLocks noGrp="1"/>
          </p:cNvSpPr>
          <p:nvPr>
            <p:ph type="pic" sz="quarter" idx="18"/>
          </p:nvPr>
        </p:nvSpPr>
        <p:spPr>
          <a:xfrm>
            <a:off x="-6266" y="4890197"/>
            <a:ext cx="776671" cy="1205803"/>
          </a:xfrm>
        </p:spPr>
        <p:txBody>
          <a:bodyPr/>
          <a:lstStyle>
            <a:lvl1pPr>
              <a:defRPr sz="619"/>
            </a:lvl1pPr>
          </a:lstStyle>
          <a:p>
            <a:r>
              <a:rPr lang="en-US"/>
              <a:t>Click icon to add picture</a:t>
            </a:r>
          </a:p>
        </p:txBody>
      </p:sp>
      <p:pic>
        <p:nvPicPr>
          <p:cNvPr id="2" name="Picture 1">
            <a:extLst>
              <a:ext uri="{FF2B5EF4-FFF2-40B4-BE49-F238E27FC236}">
                <a16:creationId xmlns:a16="http://schemas.microsoft.com/office/drawing/2014/main" id="{781F66A8-F553-0AF8-C2F5-2FAB7FAA337E}"/>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107365229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1_Title slide option 2">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F1D05AB2-BC4F-014F-89AA-54A6ECFDB3BD}"/>
              </a:ext>
            </a:extLst>
          </p:cNvPr>
          <p:cNvSpPr/>
          <p:nvPr/>
        </p:nvSpPr>
        <p:spPr>
          <a:xfrm>
            <a:off x="3520285" y="2416748"/>
            <a:ext cx="3337715" cy="6223485"/>
          </a:xfrm>
          <a:prstGeom prst="rect">
            <a:avLst/>
          </a:prstGeom>
          <a:solidFill>
            <a:srgbClr val="023B61"/>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pic>
        <p:nvPicPr>
          <p:cNvPr id="14" name="Picture 13">
            <a:extLst>
              <a:ext uri="{FF2B5EF4-FFF2-40B4-BE49-F238E27FC236}">
                <a16:creationId xmlns:a16="http://schemas.microsoft.com/office/drawing/2014/main" id="{479D3BAA-B020-B847-A80E-FCA91D949944}"/>
              </a:ext>
            </a:extLst>
          </p:cNvPr>
          <p:cNvPicPr>
            <a:picLocks noChangeAspect="1"/>
          </p:cNvPicPr>
          <p:nvPr/>
        </p:nvPicPr>
        <p:blipFill>
          <a:blip r:embed="rId2" cstate="screen">
            <a:extLst>
              <a:ext uri="{28A0092B-C50C-407E-A947-70E740481C1C}">
                <a14:useLocalDpi xmlns:a14="http://schemas.microsoft.com/office/drawing/2010/main"/>
              </a:ext>
            </a:extLst>
          </a:blip>
          <a:stretch>
            <a:fillRect/>
          </a:stretch>
        </p:blipFill>
        <p:spPr>
          <a:xfrm>
            <a:off x="4914516" y="347532"/>
            <a:ext cx="1812160" cy="1943197"/>
          </a:xfrm>
          <a:prstGeom prst="rect">
            <a:avLst/>
          </a:prstGeom>
        </p:spPr>
      </p:pic>
      <p:sp>
        <p:nvSpPr>
          <p:cNvPr id="30" name="Title 1">
            <a:extLst>
              <a:ext uri="{FF2B5EF4-FFF2-40B4-BE49-F238E27FC236}">
                <a16:creationId xmlns:a16="http://schemas.microsoft.com/office/drawing/2014/main" id="{0A591E79-A8B2-C342-8373-56C03B2F5382}"/>
              </a:ext>
            </a:extLst>
          </p:cNvPr>
          <p:cNvSpPr>
            <a:spLocks noGrp="1"/>
          </p:cNvSpPr>
          <p:nvPr>
            <p:ph type="ctrTitle" hasCustomPrompt="1"/>
          </p:nvPr>
        </p:nvSpPr>
        <p:spPr>
          <a:xfrm>
            <a:off x="3719643" y="3724550"/>
            <a:ext cx="2831633" cy="1943197"/>
          </a:xfrm>
        </p:spPr>
        <p:txBody>
          <a:bodyPr anchor="b"/>
          <a:lstStyle>
            <a:lvl1pPr algn="l">
              <a:lnSpc>
                <a:spcPct val="100000"/>
              </a:lnSpc>
              <a:defRPr sz="1238">
                <a:solidFill>
                  <a:schemeClr val="bg1"/>
                </a:solidFill>
              </a:defRPr>
            </a:lvl1pPr>
          </a:lstStyle>
          <a:p>
            <a:r>
              <a:rPr lang="en-US"/>
              <a:t>CLICK TO EDIT MASTER TITLE STYLE</a:t>
            </a:r>
            <a:endParaRPr lang="en-ZA"/>
          </a:p>
        </p:txBody>
      </p:sp>
      <p:sp>
        <p:nvSpPr>
          <p:cNvPr id="31" name="Subtitle 2">
            <a:extLst>
              <a:ext uri="{FF2B5EF4-FFF2-40B4-BE49-F238E27FC236}">
                <a16:creationId xmlns:a16="http://schemas.microsoft.com/office/drawing/2014/main" id="{73B99938-01AA-C243-B8A6-0434305054FC}"/>
              </a:ext>
            </a:extLst>
          </p:cNvPr>
          <p:cNvSpPr>
            <a:spLocks noGrp="1"/>
          </p:cNvSpPr>
          <p:nvPr>
            <p:ph type="subTitle" idx="1"/>
          </p:nvPr>
        </p:nvSpPr>
        <p:spPr>
          <a:xfrm>
            <a:off x="3719643" y="5790821"/>
            <a:ext cx="2831633" cy="1378775"/>
          </a:xfrm>
          <a:prstGeom prst="rect">
            <a:avLst/>
          </a:prstGeom>
        </p:spPr>
        <p:txBody>
          <a:bodyPr tIns="36000">
            <a:noAutofit/>
          </a:bodyPr>
          <a:lstStyle>
            <a:lvl1pPr marL="0" indent="0" algn="l">
              <a:lnSpc>
                <a:spcPct val="100000"/>
              </a:lnSpc>
              <a:buNone/>
              <a:defRPr sz="900" b="0">
                <a:solidFill>
                  <a:schemeClr val="bg1"/>
                </a:solidFill>
              </a:defRPr>
            </a:lvl1pPr>
            <a:lvl2pPr marL="257175" indent="0" algn="ctr">
              <a:buNone/>
              <a:defRPr>
                <a:solidFill>
                  <a:schemeClr val="tx1">
                    <a:tint val="75000"/>
                  </a:schemeClr>
                </a:solidFill>
              </a:defRPr>
            </a:lvl2pPr>
            <a:lvl3pPr marL="514350" indent="0" algn="ctr">
              <a:buNone/>
              <a:defRPr>
                <a:solidFill>
                  <a:schemeClr val="tx1">
                    <a:tint val="75000"/>
                  </a:schemeClr>
                </a:solidFill>
              </a:defRPr>
            </a:lvl3pPr>
            <a:lvl4pPr marL="771525" indent="0" algn="ctr">
              <a:buNone/>
              <a:defRPr>
                <a:solidFill>
                  <a:schemeClr val="tx1">
                    <a:tint val="75000"/>
                  </a:schemeClr>
                </a:solidFill>
              </a:defRPr>
            </a:lvl4pPr>
            <a:lvl5pPr marL="1028700" indent="0" algn="ctr">
              <a:buNone/>
              <a:defRPr>
                <a:solidFill>
                  <a:schemeClr val="tx1">
                    <a:tint val="75000"/>
                  </a:schemeClr>
                </a:solidFill>
              </a:defRPr>
            </a:lvl5pPr>
            <a:lvl6pPr marL="1285875" indent="0" algn="ctr">
              <a:buNone/>
              <a:defRPr>
                <a:solidFill>
                  <a:schemeClr val="tx1">
                    <a:tint val="75000"/>
                  </a:schemeClr>
                </a:solidFill>
              </a:defRPr>
            </a:lvl6pPr>
            <a:lvl7pPr marL="1543050" indent="0" algn="ctr">
              <a:buNone/>
              <a:defRPr>
                <a:solidFill>
                  <a:schemeClr val="tx1">
                    <a:tint val="75000"/>
                  </a:schemeClr>
                </a:solidFill>
              </a:defRPr>
            </a:lvl7pPr>
            <a:lvl8pPr marL="1800225" indent="0" algn="ctr">
              <a:buNone/>
              <a:defRPr>
                <a:solidFill>
                  <a:schemeClr val="tx1">
                    <a:tint val="75000"/>
                  </a:schemeClr>
                </a:solidFill>
              </a:defRPr>
            </a:lvl8pPr>
            <a:lvl9pPr marL="2057400" indent="0" algn="ctr">
              <a:buNone/>
              <a:defRPr>
                <a:solidFill>
                  <a:schemeClr val="tx1">
                    <a:tint val="75000"/>
                  </a:schemeClr>
                </a:solidFill>
              </a:defRPr>
            </a:lvl9pPr>
          </a:lstStyle>
          <a:p>
            <a:r>
              <a:rPr lang="en-US"/>
              <a:t>Click to edit Master subtitle style</a:t>
            </a:r>
            <a:endParaRPr lang="en-ZA"/>
          </a:p>
        </p:txBody>
      </p:sp>
      <p:sp>
        <p:nvSpPr>
          <p:cNvPr id="11" name="Rectangle 10">
            <a:extLst>
              <a:ext uri="{FF2B5EF4-FFF2-40B4-BE49-F238E27FC236}">
                <a16:creationId xmlns:a16="http://schemas.microsoft.com/office/drawing/2014/main" id="{F6E9E9AB-9BE9-F64E-9D97-579EFA9FB0DE}"/>
              </a:ext>
            </a:extLst>
          </p:cNvPr>
          <p:cNvSpPr/>
          <p:nvPr/>
        </p:nvSpPr>
        <p:spPr>
          <a:xfrm>
            <a:off x="0" y="8640234"/>
            <a:ext cx="6858000" cy="50376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2" name="Rectangle 6">
            <a:extLst>
              <a:ext uri="{FF2B5EF4-FFF2-40B4-BE49-F238E27FC236}">
                <a16:creationId xmlns:a16="http://schemas.microsoft.com/office/drawing/2014/main" id="{354BA4B4-3A89-B74C-AC85-048BAFC1C796}"/>
              </a:ext>
            </a:extLst>
          </p:cNvPr>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13" name="Rectangle 12">
            <a:extLst>
              <a:ext uri="{FF2B5EF4-FFF2-40B4-BE49-F238E27FC236}">
                <a16:creationId xmlns:a16="http://schemas.microsoft.com/office/drawing/2014/main" id="{89CA7DA9-1D60-ED4F-A394-2FA8452A9125}"/>
              </a:ext>
            </a:extLst>
          </p:cNvPr>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pic>
        <p:nvPicPr>
          <p:cNvPr id="2" name="Picture 1">
            <a:extLst>
              <a:ext uri="{FF2B5EF4-FFF2-40B4-BE49-F238E27FC236}">
                <a16:creationId xmlns:a16="http://schemas.microsoft.com/office/drawing/2014/main" id="{4F98C844-11AF-533C-A689-2F9845107C11}"/>
              </a:ext>
            </a:extLst>
          </p:cNvPr>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6059565" y="5470268"/>
            <a:ext cx="798436" cy="3171299"/>
          </a:xfrm>
          <a:prstGeom prst="rect">
            <a:avLst/>
          </a:prstGeom>
        </p:spPr>
      </p:pic>
    </p:spTree>
    <p:extLst>
      <p:ext uri="{BB962C8B-B14F-4D97-AF65-F5344CB8AC3E}">
        <p14:creationId xmlns:p14="http://schemas.microsoft.com/office/powerpoint/2010/main" val="240740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ags" Target="../tags/tag7.xml"/><Relationship Id="rId13" Type="http://schemas.openxmlformats.org/officeDocument/2006/relationships/tags" Target="../tags/tag12.xml"/><Relationship Id="rId18" Type="http://schemas.openxmlformats.org/officeDocument/2006/relationships/tags" Target="../tags/tag17.xml"/><Relationship Id="rId3" Type="http://schemas.openxmlformats.org/officeDocument/2006/relationships/tags" Target="../tags/tag2.xml"/><Relationship Id="rId21" Type="http://schemas.openxmlformats.org/officeDocument/2006/relationships/image" Target="../media/image1.emf"/><Relationship Id="rId7" Type="http://schemas.openxmlformats.org/officeDocument/2006/relationships/tags" Target="../tags/tag6.xml"/><Relationship Id="rId12" Type="http://schemas.openxmlformats.org/officeDocument/2006/relationships/tags" Target="../tags/tag11.xml"/><Relationship Id="rId17" Type="http://schemas.openxmlformats.org/officeDocument/2006/relationships/tags" Target="../tags/tag16.xml"/><Relationship Id="rId2" Type="http://schemas.openxmlformats.org/officeDocument/2006/relationships/theme" Target="../theme/theme1.xml"/><Relationship Id="rId16" Type="http://schemas.openxmlformats.org/officeDocument/2006/relationships/tags" Target="../tags/tag15.xml"/><Relationship Id="rId20" Type="http://schemas.openxmlformats.org/officeDocument/2006/relationships/oleObject" Target="../embeddings/oleObject1.bin"/><Relationship Id="rId1" Type="http://schemas.openxmlformats.org/officeDocument/2006/relationships/slideLayout" Target="../slideLayouts/slideLayout1.xml"/><Relationship Id="rId6" Type="http://schemas.openxmlformats.org/officeDocument/2006/relationships/tags" Target="../tags/tag5.xml"/><Relationship Id="rId11" Type="http://schemas.openxmlformats.org/officeDocument/2006/relationships/tags" Target="../tags/tag10.xml"/><Relationship Id="rId5" Type="http://schemas.openxmlformats.org/officeDocument/2006/relationships/tags" Target="../tags/tag4.xml"/><Relationship Id="rId15" Type="http://schemas.openxmlformats.org/officeDocument/2006/relationships/tags" Target="../tags/tag14.xml"/><Relationship Id="rId10" Type="http://schemas.openxmlformats.org/officeDocument/2006/relationships/tags" Target="../tags/tag9.xml"/><Relationship Id="rId19" Type="http://schemas.openxmlformats.org/officeDocument/2006/relationships/tags" Target="../tags/tag18.xml"/><Relationship Id="rId4" Type="http://schemas.openxmlformats.org/officeDocument/2006/relationships/tags" Target="../tags/tag3.xml"/><Relationship Id="rId9" Type="http://schemas.openxmlformats.org/officeDocument/2006/relationships/tags" Target="../tags/tag8.xml"/><Relationship Id="rId14" Type="http://schemas.openxmlformats.org/officeDocument/2006/relationships/tags" Target="../tags/tag13.xml"/><Relationship Id="rId22" Type="http://schemas.openxmlformats.org/officeDocument/2006/relationships/image" Target="../media/image2.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13" Type="http://schemas.openxmlformats.org/officeDocument/2006/relationships/slideLayout" Target="../slideLayouts/slideLayout14.xml"/><Relationship Id="rId18" Type="http://schemas.openxmlformats.org/officeDocument/2006/relationships/slideLayout" Target="../slideLayouts/slideLayout19.xml"/><Relationship Id="rId26" Type="http://schemas.openxmlformats.org/officeDocument/2006/relationships/image" Target="../media/image2.png"/><Relationship Id="rId3" Type="http://schemas.openxmlformats.org/officeDocument/2006/relationships/slideLayout" Target="../slideLayouts/slideLayout4.xml"/><Relationship Id="rId21" Type="http://schemas.openxmlformats.org/officeDocument/2006/relationships/slideLayout" Target="../slideLayouts/slideLayout22.xml"/><Relationship Id="rId7" Type="http://schemas.openxmlformats.org/officeDocument/2006/relationships/slideLayout" Target="../slideLayouts/slideLayout8.xml"/><Relationship Id="rId12" Type="http://schemas.openxmlformats.org/officeDocument/2006/relationships/slideLayout" Target="../slideLayouts/slideLayout13.xml"/><Relationship Id="rId17" Type="http://schemas.openxmlformats.org/officeDocument/2006/relationships/slideLayout" Target="../slideLayouts/slideLayout18.xml"/><Relationship Id="rId25" Type="http://schemas.openxmlformats.org/officeDocument/2006/relationships/image" Target="../media/image4.emf"/><Relationship Id="rId2" Type="http://schemas.openxmlformats.org/officeDocument/2006/relationships/slideLayout" Target="../slideLayouts/slideLayout3.xml"/><Relationship Id="rId16" Type="http://schemas.openxmlformats.org/officeDocument/2006/relationships/slideLayout" Target="../slideLayouts/slideLayout17.xml"/><Relationship Id="rId20" Type="http://schemas.openxmlformats.org/officeDocument/2006/relationships/slideLayout" Target="../slideLayouts/slideLayout21.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24" Type="http://schemas.openxmlformats.org/officeDocument/2006/relationships/oleObject" Target="../embeddings/oleObject3.bin"/><Relationship Id="rId5" Type="http://schemas.openxmlformats.org/officeDocument/2006/relationships/slideLayout" Target="../slideLayouts/slideLayout6.xml"/><Relationship Id="rId15" Type="http://schemas.openxmlformats.org/officeDocument/2006/relationships/slideLayout" Target="../slideLayouts/slideLayout16.xml"/><Relationship Id="rId23" Type="http://schemas.openxmlformats.org/officeDocument/2006/relationships/tags" Target="../tags/tag21.xml"/><Relationship Id="rId10" Type="http://schemas.openxmlformats.org/officeDocument/2006/relationships/slideLayout" Target="../slideLayouts/slideLayout11.xml"/><Relationship Id="rId19" Type="http://schemas.openxmlformats.org/officeDocument/2006/relationships/slideLayout" Target="../slideLayouts/slideLayout20.xml"/><Relationship Id="rId4" Type="http://schemas.openxmlformats.org/officeDocument/2006/relationships/slideLayout" Target="../slideLayouts/slideLayout5.xml"/><Relationship Id="rId9" Type="http://schemas.openxmlformats.org/officeDocument/2006/relationships/slideLayout" Target="../slideLayouts/slideLayout10.xml"/><Relationship Id="rId14" Type="http://schemas.openxmlformats.org/officeDocument/2006/relationships/slideLayout" Target="../slideLayouts/slideLayout15.xml"/><Relationship Id="rId22" Type="http://schemas.openxmlformats.org/officeDocument/2006/relationships/theme" Target="../theme/theme2.xml"/><Relationship Id="rId27"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8C03D521-67DB-70EE-B6FC-CF814DBE3FA0}"/>
              </a:ext>
            </a:extLst>
          </p:cNvPr>
          <p:cNvSpPr txBox="1"/>
          <p:nvPr userDrawn="1"/>
        </p:nvSpPr>
        <p:spPr>
          <a:xfrm>
            <a:off x="230912" y="169183"/>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graphicFrame>
        <p:nvGraphicFramePr>
          <p:cNvPr id="2" name="Object 1" hidden="1"/>
          <p:cNvGraphicFramePr>
            <a:graphicFrameLocks/>
          </p:cNvGraphicFramePr>
          <p:nvPr>
            <p:custDataLst>
              <p:tags r:id="rId4"/>
            </p:custDataLst>
            <p:extLst>
              <p:ext uri="{D42A27DB-BD31-4B8C-83A1-F6EECF244321}">
                <p14:modId xmlns:p14="http://schemas.microsoft.com/office/powerpoint/2010/main" val="890218351"/>
              </p:ext>
            </p:extLst>
          </p:nvPr>
        </p:nvGraphicFramePr>
        <p:xfrm>
          <a:off x="2" y="0"/>
          <a:ext cx="121488" cy="215966"/>
        </p:xfrm>
        <a:graphic>
          <a:graphicData uri="http://schemas.openxmlformats.org/presentationml/2006/ole">
            <mc:AlternateContent xmlns:mc="http://schemas.openxmlformats.org/markup-compatibility/2006">
              <mc:Choice xmlns:v="urn:schemas-microsoft-com:vml" Requires="v">
                <p:oleObj name="think-cell Slide" r:id="rId20" imgW="360" imgH="360" progId="TCLayout.ActiveDocument.1">
                  <p:embed/>
                </p:oleObj>
              </mc:Choice>
              <mc:Fallback>
                <p:oleObj name="think-cell Slide" r:id="rId20" imgW="360" imgH="360" progId="TCLayout.ActiveDocument.1">
                  <p:embed/>
                  <p:pic>
                    <p:nvPicPr>
                      <p:cNvPr id="2" name="Object 1" hidden="1"/>
                      <p:cNvPicPr>
                        <a:picLocks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 y="0"/>
                        <a:ext cx="121488" cy="2159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 name="McK 1. On-page tracker" hidden="1"/>
          <p:cNvSpPr>
            <a:spLocks noChangeArrowheads="1"/>
          </p:cNvSpPr>
          <p:nvPr/>
        </p:nvSpPr>
        <p:spPr bwMode="gray">
          <a:xfrm>
            <a:off x="208938" y="36717"/>
            <a:ext cx="50815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fontAlgn="base">
              <a:spcBef>
                <a:spcPct val="0"/>
              </a:spcBef>
              <a:spcAft>
                <a:spcPct val="0"/>
              </a:spcAft>
            </a:pPr>
            <a:r>
              <a:rPr lang="en-US" sz="831">
                <a:solidFill>
                  <a:srgbClr val="808080"/>
                </a:solidFill>
              </a:rPr>
              <a:t>TRACKER</a:t>
            </a:r>
          </a:p>
        </p:txBody>
      </p:sp>
      <p:sp>
        <p:nvSpPr>
          <p:cNvPr id="11" name="McK 3. Unit of measure" hidden="1"/>
          <p:cNvSpPr txBox="1">
            <a:spLocks noChangeArrowheads="1"/>
          </p:cNvSpPr>
          <p:nvPr/>
        </p:nvSpPr>
        <p:spPr bwMode="gray">
          <a:xfrm>
            <a:off x="208939" y="1420176"/>
            <a:ext cx="3297792" cy="1278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spAutoFit/>
          </a:bodyPr>
          <a:lstStyle>
            <a:lvl1pPr defTabSz="895350">
              <a:defRPr sz="2400">
                <a:solidFill>
                  <a:schemeClr val="tx1"/>
                </a:solidFill>
                <a:latin typeface="Arial" charset="0"/>
              </a:defRPr>
            </a:lvl1pPr>
            <a:lvl2pPr marL="447675" defTabSz="895350">
              <a:defRPr sz="2400">
                <a:solidFill>
                  <a:schemeClr val="tx1"/>
                </a:solidFill>
                <a:latin typeface="Arial" charset="0"/>
              </a:defRPr>
            </a:lvl2pPr>
            <a:lvl3pPr marL="895350" defTabSz="895350">
              <a:defRPr sz="2400">
                <a:solidFill>
                  <a:schemeClr val="tx1"/>
                </a:solidFill>
                <a:latin typeface="Arial" charset="0"/>
              </a:defRPr>
            </a:lvl3pPr>
            <a:lvl4pPr marL="1344613"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831">
                <a:solidFill>
                  <a:srgbClr val="808080"/>
                </a:solidFill>
                <a:latin typeface="Arial"/>
              </a:rPr>
              <a:t>Unit of measure</a:t>
            </a:r>
          </a:p>
        </p:txBody>
      </p:sp>
      <p:grpSp>
        <p:nvGrpSpPr>
          <p:cNvPr id="3" name="McK Slide Elements" hidden="1"/>
          <p:cNvGrpSpPr/>
          <p:nvPr/>
        </p:nvGrpSpPr>
        <p:grpSpPr>
          <a:xfrm>
            <a:off x="208937" y="8122643"/>
            <a:ext cx="6478980" cy="361795"/>
            <a:chOff x="278583" y="6091979"/>
            <a:chExt cx="8638640" cy="271346"/>
          </a:xfrm>
        </p:grpSpPr>
        <p:sp>
          <p:nvSpPr>
            <p:cNvPr id="13" name="McK 4. Footnote"/>
            <p:cNvSpPr txBox="1">
              <a:spLocks noChangeArrowheads="1"/>
            </p:cNvSpPr>
            <p:nvPr/>
          </p:nvSpPr>
          <p:spPr bwMode="gray">
            <a:xfrm>
              <a:off x="278583" y="6091979"/>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spAutoFit/>
            </a:bodyPr>
            <a:lstStyle>
              <a:lvl1pPr marL="104775" indent="-104775" defTabSz="895350">
                <a:defRPr sz="2400">
                  <a:solidFill>
                    <a:schemeClr val="tx1"/>
                  </a:solidFill>
                  <a:latin typeface="Arial" charset="0"/>
                </a:defRPr>
              </a:lvl1pPr>
              <a:lvl2pPr marL="1031875" defTabSz="895350">
                <a:defRPr sz="2400">
                  <a:solidFill>
                    <a:schemeClr val="tx1"/>
                  </a:solidFill>
                  <a:latin typeface="Arial" charset="0"/>
                </a:defRPr>
              </a:lvl2pPr>
              <a:lvl3pPr marL="1217613" defTabSz="895350">
                <a:defRPr sz="2400">
                  <a:solidFill>
                    <a:schemeClr val="tx1"/>
                  </a:solidFill>
                  <a:latin typeface="Arial" charset="0"/>
                </a:defRPr>
              </a:lvl3pPr>
              <a:lvl4pPr marL="1404938" defTabSz="895350">
                <a:defRPr sz="2400">
                  <a:solidFill>
                    <a:schemeClr val="tx1"/>
                  </a:solidFill>
                  <a:latin typeface="Arial" charset="0"/>
                </a:defRPr>
              </a:lvl4pPr>
              <a:lvl5pPr marL="1792288" defTabSz="895350">
                <a:defRPr sz="2400">
                  <a:solidFill>
                    <a:schemeClr val="tx1"/>
                  </a:solidFill>
                  <a:latin typeface="Arial" charset="0"/>
                </a:defRPr>
              </a:lvl5pPr>
              <a:lvl6pPr marL="2249488" defTabSz="895350" fontAlgn="base">
                <a:spcBef>
                  <a:spcPct val="0"/>
                </a:spcBef>
                <a:spcAft>
                  <a:spcPct val="0"/>
                </a:spcAft>
                <a:defRPr sz="2400">
                  <a:solidFill>
                    <a:schemeClr val="tx1"/>
                  </a:solidFill>
                  <a:latin typeface="Arial" charset="0"/>
                </a:defRPr>
              </a:lvl6pPr>
              <a:lvl7pPr marL="2706688" defTabSz="895350" fontAlgn="base">
                <a:spcBef>
                  <a:spcPct val="0"/>
                </a:spcBef>
                <a:spcAft>
                  <a:spcPct val="0"/>
                </a:spcAft>
                <a:defRPr sz="2400">
                  <a:solidFill>
                    <a:schemeClr val="tx1"/>
                  </a:solidFill>
                  <a:latin typeface="Arial" charset="0"/>
                </a:defRPr>
              </a:lvl7pPr>
              <a:lvl8pPr marL="3163888" defTabSz="895350" fontAlgn="base">
                <a:spcBef>
                  <a:spcPct val="0"/>
                </a:spcBef>
                <a:spcAft>
                  <a:spcPct val="0"/>
                </a:spcAft>
                <a:defRPr sz="2400">
                  <a:solidFill>
                    <a:schemeClr val="tx1"/>
                  </a:solidFill>
                  <a:latin typeface="Arial" charset="0"/>
                </a:defRPr>
              </a:lvl8pPr>
              <a:lvl9pPr marL="3621088" defTabSz="895350" fontAlgn="base">
                <a:spcBef>
                  <a:spcPct val="0"/>
                </a:spcBef>
                <a:spcAft>
                  <a:spcPct val="0"/>
                </a:spcAft>
                <a:defRPr sz="2400">
                  <a:solidFill>
                    <a:schemeClr val="tx1"/>
                  </a:solidFill>
                  <a:latin typeface="Arial" charset="0"/>
                </a:defRPr>
              </a:lvl9pPr>
            </a:lstStyle>
            <a:p>
              <a:pPr fontAlgn="base">
                <a:spcBef>
                  <a:spcPct val="0"/>
                </a:spcBef>
                <a:spcAft>
                  <a:spcPct val="0"/>
                </a:spcAft>
                <a:defRPr/>
              </a:pPr>
              <a:r>
                <a:rPr lang="en-US" sz="554">
                  <a:solidFill>
                    <a:srgbClr val="000000"/>
                  </a:solidFill>
                  <a:latin typeface="Arial"/>
                </a:rPr>
                <a:t>1 Footnote</a:t>
              </a:r>
            </a:p>
          </p:txBody>
        </p:sp>
        <p:sp>
          <p:nvSpPr>
            <p:cNvPr id="14" name="McK 5. Source"/>
            <p:cNvSpPr>
              <a:spLocks noChangeArrowheads="1"/>
            </p:cNvSpPr>
            <p:nvPr/>
          </p:nvSpPr>
          <p:spPr bwMode="gray">
            <a:xfrm>
              <a:off x="278583" y="6299365"/>
              <a:ext cx="8638640" cy="639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0" tIns="0" rIns="0" bIns="0" anchor="b" anchorCtr="0">
              <a:spAutoFit/>
            </a:bodyPr>
            <a:lstStyle/>
            <a:p>
              <a:pPr marL="265151" indent="-265151" defTabSz="513740" fontAlgn="base">
                <a:spcBef>
                  <a:spcPct val="0"/>
                </a:spcBef>
                <a:spcAft>
                  <a:spcPct val="0"/>
                </a:spcAft>
              </a:pPr>
              <a:r>
                <a:rPr lang="en-US" sz="554">
                  <a:solidFill>
                    <a:srgbClr val="000000"/>
                  </a:solidFill>
                </a:rPr>
                <a:t>Source: Source</a:t>
              </a:r>
            </a:p>
          </p:txBody>
        </p:sp>
      </p:grpSp>
      <p:grpSp>
        <p:nvGrpSpPr>
          <p:cNvPr id="15" name="ACET" hidden="1"/>
          <p:cNvGrpSpPr>
            <a:grpSpLocks/>
          </p:cNvGrpSpPr>
          <p:nvPr/>
        </p:nvGrpSpPr>
        <p:grpSpPr bwMode="gray">
          <a:xfrm>
            <a:off x="1111618" y="3426338"/>
            <a:ext cx="3263169" cy="274275"/>
            <a:chOff x="915" y="903"/>
            <a:chExt cx="2686" cy="127"/>
          </a:xfrm>
        </p:grpSpPr>
        <p:cxnSp>
          <p:nvCxnSpPr>
            <p:cNvPr id="16" name="AutoShape 249"/>
            <p:cNvCxnSpPr>
              <a:cxnSpLocks noChangeShapeType="1"/>
              <a:stCxn id="17" idx="4"/>
              <a:endCxn id="17" idx="6"/>
            </p:cNvCxnSpPr>
            <p:nvPr/>
          </p:nvCxnSpPr>
          <p:spPr bwMode="gray">
            <a:xfrm>
              <a:off x="915" y="1030"/>
              <a:ext cx="2686" cy="0"/>
            </a:xfrm>
            <a:prstGeom prst="straightConnector1">
              <a:avLst/>
            </a:prstGeom>
            <a:noFill/>
            <a:ln w="9525">
              <a:solidFill>
                <a:srgbClr val="808080"/>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
          <p:nvSpPr>
            <p:cNvPr id="17" name="AutoShape 250"/>
            <p:cNvSpPr>
              <a:spLocks noChangeArrowheads="1"/>
            </p:cNvSpPr>
            <p:nvPr/>
          </p:nvSpPr>
          <p:spPr bwMode="gray">
            <a:xfrm>
              <a:off x="915" y="903"/>
              <a:ext cx="2686" cy="127"/>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18288" anchor="b">
              <a:spAutoFit/>
            </a:bodyPr>
            <a:lstStyle/>
            <a:p>
              <a:pPr fontAlgn="base">
                <a:spcBef>
                  <a:spcPct val="0"/>
                </a:spcBef>
                <a:spcAft>
                  <a:spcPct val="0"/>
                </a:spcAft>
              </a:pPr>
              <a:r>
                <a:rPr lang="en-US" sz="831" b="1">
                  <a:solidFill>
                    <a:srgbClr val="000000"/>
                  </a:solidFill>
                </a:rPr>
                <a:t>Title</a:t>
              </a:r>
            </a:p>
            <a:p>
              <a:pPr fontAlgn="base">
                <a:spcBef>
                  <a:spcPct val="0"/>
                </a:spcBef>
                <a:spcAft>
                  <a:spcPct val="0"/>
                </a:spcAft>
              </a:pPr>
              <a:r>
                <a:rPr lang="en-US" sz="831">
                  <a:solidFill>
                    <a:srgbClr val="808080"/>
                  </a:solidFill>
                </a:rPr>
                <a:t>Unit of measure</a:t>
              </a:r>
            </a:p>
          </p:txBody>
        </p:sp>
      </p:grpSp>
      <p:grpSp>
        <p:nvGrpSpPr>
          <p:cNvPr id="23" name="LegendBoxes" hidden="1"/>
          <p:cNvGrpSpPr>
            <a:grpSpLocks/>
          </p:cNvGrpSpPr>
          <p:nvPr/>
        </p:nvGrpSpPr>
        <p:grpSpPr bwMode="gray">
          <a:xfrm>
            <a:off x="6113747" y="1459251"/>
            <a:ext cx="469107" cy="1312335"/>
            <a:chOff x="4936" y="176"/>
            <a:chExt cx="394" cy="620"/>
          </a:xfrm>
        </p:grpSpPr>
        <p:sp>
          <p:nvSpPr>
            <p:cNvPr id="24" name="Legend1"/>
            <p:cNvSpPr>
              <a:spLocks noChangeArrowheads="1"/>
            </p:cNvSpPr>
            <p:nvPr/>
          </p:nvSpPr>
          <p:spPr bwMode="gray">
            <a:xfrm>
              <a:off x="5096"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5" name="LegendRectangle1"/>
            <p:cNvSpPr>
              <a:spLocks noChangeArrowheads="1"/>
            </p:cNvSpPr>
            <p:nvPr/>
          </p:nvSpPr>
          <p:spPr bwMode="gray">
            <a:xfrm>
              <a:off x="4936" y="183"/>
              <a:ext cx="104" cy="101"/>
            </a:xfrm>
            <a:prstGeom prst="rect">
              <a:avLst/>
            </a:prstGeom>
            <a:solidFill>
              <a:schemeClr val="accent1"/>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6" name="Legend2"/>
            <p:cNvSpPr>
              <a:spLocks noChangeArrowheads="1"/>
            </p:cNvSpPr>
            <p:nvPr/>
          </p:nvSpPr>
          <p:spPr bwMode="gray">
            <a:xfrm>
              <a:off x="5096" y="34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7" name="LegendRectangle2"/>
            <p:cNvSpPr>
              <a:spLocks noChangeArrowheads="1"/>
            </p:cNvSpPr>
            <p:nvPr/>
          </p:nvSpPr>
          <p:spPr bwMode="gray">
            <a:xfrm>
              <a:off x="4936" y="353"/>
              <a:ext cx="104" cy="101"/>
            </a:xfrm>
            <a:prstGeom prst="rect">
              <a:avLst/>
            </a:prstGeom>
            <a:solidFill>
              <a:schemeClr val="accent2"/>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28" name="Legend3"/>
            <p:cNvSpPr>
              <a:spLocks noChangeArrowheads="1"/>
            </p:cNvSpPr>
            <p:nvPr/>
          </p:nvSpPr>
          <p:spPr bwMode="gray">
            <a:xfrm>
              <a:off x="5096" y="517"/>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29" name="LegendRectangle3"/>
            <p:cNvSpPr>
              <a:spLocks noChangeArrowheads="1"/>
            </p:cNvSpPr>
            <p:nvPr/>
          </p:nvSpPr>
          <p:spPr bwMode="gray">
            <a:xfrm>
              <a:off x="4936" y="524"/>
              <a:ext cx="104" cy="101"/>
            </a:xfrm>
            <a:prstGeom prst="rect">
              <a:avLst/>
            </a:prstGeom>
            <a:solidFill>
              <a:schemeClr va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30" name="Legend4"/>
            <p:cNvSpPr>
              <a:spLocks noChangeArrowheads="1"/>
            </p:cNvSpPr>
            <p:nvPr/>
          </p:nvSpPr>
          <p:spPr bwMode="gray">
            <a:xfrm>
              <a:off x="5096" y="688"/>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1" name="LegendRectangle4"/>
            <p:cNvSpPr>
              <a:spLocks noChangeArrowheads="1"/>
            </p:cNvSpPr>
            <p:nvPr/>
          </p:nvSpPr>
          <p:spPr bwMode="gray">
            <a:xfrm>
              <a:off x="4936" y="695"/>
              <a:ext cx="104" cy="101"/>
            </a:xfrm>
            <a:prstGeom prst="rect">
              <a:avLst/>
            </a:prstGeom>
            <a:solidFill>
              <a:schemeClr val="folHlink"/>
            </a:solidFill>
            <a:ln w="9525">
              <a:solidFill>
                <a:srgbClr val="80808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32" name="LegendLines" hidden="1"/>
          <p:cNvGrpSpPr>
            <a:grpSpLocks/>
          </p:cNvGrpSpPr>
          <p:nvPr/>
        </p:nvGrpSpPr>
        <p:grpSpPr bwMode="gray">
          <a:xfrm>
            <a:off x="5882763" y="1466665"/>
            <a:ext cx="700089" cy="848784"/>
            <a:chOff x="4750" y="176"/>
            <a:chExt cx="588" cy="401"/>
          </a:xfrm>
        </p:grpSpPr>
        <p:sp>
          <p:nvSpPr>
            <p:cNvPr id="33" name="LineLegend1"/>
            <p:cNvSpPr>
              <a:spLocks noChangeShapeType="1"/>
            </p:cNvSpPr>
            <p:nvPr/>
          </p:nvSpPr>
          <p:spPr bwMode="gray">
            <a:xfrm>
              <a:off x="4750" y="233"/>
              <a:ext cx="288" cy="0"/>
            </a:xfrm>
            <a:prstGeom prst="line">
              <a:avLst/>
            </a:prstGeom>
            <a:noFill/>
            <a:ln w="28575">
              <a:solidFill>
                <a:schemeClr val="accent3"/>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4" name="LineLegend2"/>
            <p:cNvSpPr>
              <a:spLocks noChangeShapeType="1"/>
            </p:cNvSpPr>
            <p:nvPr/>
          </p:nvSpPr>
          <p:spPr bwMode="gray">
            <a:xfrm>
              <a:off x="4750" y="402"/>
              <a:ext cx="288" cy="0"/>
            </a:xfrm>
            <a:prstGeom prst="line">
              <a:avLst/>
            </a:prstGeom>
            <a:noFill/>
            <a:ln w="28575">
              <a:solidFill>
                <a:schemeClr val="accent3"/>
              </a:solidFill>
              <a:prstDash val="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5" name="LineLegend3"/>
            <p:cNvSpPr>
              <a:spLocks noChangeShapeType="1"/>
            </p:cNvSpPr>
            <p:nvPr/>
          </p:nvSpPr>
          <p:spPr bwMode="gray">
            <a:xfrm>
              <a:off x="4750" y="577"/>
              <a:ext cx="288" cy="0"/>
            </a:xfrm>
            <a:prstGeom prst="line">
              <a:avLst/>
            </a:prstGeom>
            <a:noFill/>
            <a:ln w="28575">
              <a:solidFill>
                <a:schemeClr val="accent3"/>
              </a:solidFill>
              <a:prstDash val="sysDot"/>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fontAlgn="base">
                <a:spcBef>
                  <a:spcPct val="0"/>
                </a:spcBef>
                <a:spcAft>
                  <a:spcPct val="0"/>
                </a:spcAft>
              </a:pPr>
              <a:endParaRPr lang="en-US" sz="923">
                <a:solidFill>
                  <a:srgbClr val="000000"/>
                </a:solidFill>
              </a:endParaRPr>
            </a:p>
          </p:txBody>
        </p:sp>
        <p:sp>
          <p:nvSpPr>
            <p:cNvPr id="36" name="Legend1"/>
            <p:cNvSpPr>
              <a:spLocks noChangeArrowheads="1"/>
            </p:cNvSpPr>
            <p:nvPr/>
          </p:nvSpPr>
          <p:spPr bwMode="gray">
            <a:xfrm>
              <a:off x="5104" y="176"/>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7" name="Legend2"/>
            <p:cNvSpPr>
              <a:spLocks noChangeArrowheads="1"/>
            </p:cNvSpPr>
            <p:nvPr/>
          </p:nvSpPr>
          <p:spPr bwMode="gray">
            <a:xfrm>
              <a:off x="5104" y="344"/>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38" name="Legend3"/>
            <p:cNvSpPr>
              <a:spLocks noChangeArrowheads="1"/>
            </p:cNvSpPr>
            <p:nvPr/>
          </p:nvSpPr>
          <p:spPr bwMode="gray">
            <a:xfrm>
              <a:off x="5104" y="520"/>
              <a:ext cx="234" cy="4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grpSp>
        <p:nvGrpSpPr>
          <p:cNvPr id="39" name="McKSticker" hidden="1"/>
          <p:cNvGrpSpPr/>
          <p:nvPr/>
        </p:nvGrpSpPr>
        <p:grpSpPr bwMode="gray">
          <a:xfrm>
            <a:off x="6098909" y="1475127"/>
            <a:ext cx="583941" cy="127086"/>
            <a:chOff x="7962187" y="285750"/>
            <a:chExt cx="778588" cy="95315"/>
          </a:xfrm>
        </p:grpSpPr>
        <p:sp>
          <p:nvSpPr>
            <p:cNvPr id="40" name="StickerRectangle"/>
            <p:cNvSpPr>
              <a:spLocks noChangeArrowheads="1"/>
            </p:cNvSpPr>
            <p:nvPr/>
          </p:nvSpPr>
          <p:spPr bwMode="gray">
            <a:xfrm>
              <a:off x="7962187" y="285750"/>
              <a:ext cx="778588" cy="95315"/>
            </a:xfrm>
            <a:prstGeom prst="leftRightArrow">
              <a:avLst>
                <a:gd name="adj1" fmla="val 100000"/>
                <a:gd name="adj2" fmla="val 0"/>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27432" tIns="0" rIns="0" bIns="27432">
              <a:spAutoFit/>
            </a:bodyPr>
            <a:lstStyle/>
            <a:p>
              <a:pPr algn="r" defTabSz="503519" fontAlgn="base">
                <a:spcBef>
                  <a:spcPct val="0"/>
                </a:spcBef>
                <a:spcAft>
                  <a:spcPct val="0"/>
                </a:spcAft>
                <a:buClr>
                  <a:srgbClr val="002960"/>
                </a:buClr>
              </a:pPr>
              <a:r>
                <a:rPr lang="en-US" sz="646">
                  <a:solidFill>
                    <a:srgbClr val="808080"/>
                  </a:solidFill>
                </a:rPr>
                <a:t>PRELIMINARY</a:t>
              </a:r>
            </a:p>
          </p:txBody>
        </p:sp>
        <p:cxnSp>
          <p:nvCxnSpPr>
            <p:cNvPr id="41" name="AutoShape 31"/>
            <p:cNvCxnSpPr>
              <a:cxnSpLocks noChangeShapeType="1"/>
              <a:stCxn id="40" idx="2"/>
              <a:endCxn id="40" idx="4"/>
            </p:cNvCxnSpPr>
            <p:nvPr/>
          </p:nvCxnSpPr>
          <p:spPr bwMode="gray">
            <a:xfrm>
              <a:off x="7962187" y="285750"/>
              <a:ext cx="0" cy="95315"/>
            </a:xfrm>
            <a:prstGeom prst="straightConnector1">
              <a:avLst/>
            </a:prstGeom>
            <a:noFill/>
            <a:ln w="9525">
              <a:solidFill>
                <a:srgbClr val="808080"/>
              </a:solidFill>
              <a:round/>
              <a:headEnd/>
              <a:tailEnd/>
            </a:ln>
            <a:extLst>
              <a:ext uri="{909E8E84-426E-40DD-AFC4-6F175D3DCCD1}">
                <a14:hiddenFill xmlns:a14="http://schemas.microsoft.com/office/drawing/2010/main">
                  <a:noFill/>
                </a14:hiddenFill>
              </a:ext>
            </a:extLst>
          </p:spPr>
        </p:cxnSp>
        <p:cxnSp>
          <p:nvCxnSpPr>
            <p:cNvPr id="42" name="AutoShape 32"/>
            <p:cNvCxnSpPr>
              <a:cxnSpLocks noChangeShapeType="1"/>
              <a:stCxn id="40" idx="4"/>
              <a:endCxn id="40" idx="6"/>
            </p:cNvCxnSpPr>
            <p:nvPr/>
          </p:nvCxnSpPr>
          <p:spPr bwMode="gray">
            <a:xfrm>
              <a:off x="7962187" y="381065"/>
              <a:ext cx="778588" cy="0"/>
            </a:xfrm>
            <a:prstGeom prst="straightConnector1">
              <a:avLst/>
            </a:prstGeom>
            <a:noFill/>
            <a:ln w="25400">
              <a:solidFill>
                <a:srgbClr val="808080"/>
              </a:solidFill>
              <a:round/>
              <a:headEnd/>
              <a:tailEnd/>
            </a:ln>
            <a:extLst>
              <a:ext uri="{909E8E84-426E-40DD-AFC4-6F175D3DCCD1}">
                <a14:hiddenFill xmlns:a14="http://schemas.microsoft.com/office/drawing/2010/main">
                  <a:noFill/>
                </a14:hiddenFill>
              </a:ext>
            </a:extLst>
          </p:spPr>
        </p:cxnSp>
      </p:grpSp>
      <p:grpSp>
        <p:nvGrpSpPr>
          <p:cNvPr id="43" name="LegendMoons" hidden="1"/>
          <p:cNvGrpSpPr/>
          <p:nvPr/>
        </p:nvGrpSpPr>
        <p:grpSpPr bwMode="gray">
          <a:xfrm>
            <a:off x="6063739" y="1459249"/>
            <a:ext cx="519430" cy="1742022"/>
            <a:chOff x="6655594" y="273840"/>
            <a:chExt cx="692571" cy="1306516"/>
          </a:xfrm>
        </p:grpSpPr>
        <p:grpSp>
          <p:nvGrpSpPr>
            <p:cNvPr id="44" name="MoonLegend1"/>
            <p:cNvGrpSpPr>
              <a:grpSpLocks noChangeAspect="1"/>
            </p:cNvGrpSpPr>
            <p:nvPr>
              <p:custDataLst>
                <p:tags r:id="rId5"/>
              </p:custDataLst>
            </p:nvPr>
          </p:nvGrpSpPr>
          <p:grpSpPr bwMode="gray">
            <a:xfrm>
              <a:off x="6655594" y="273840"/>
              <a:ext cx="209550" cy="209551"/>
              <a:chOff x="4533" y="183"/>
              <a:chExt cx="144" cy="144"/>
            </a:xfrm>
          </p:grpSpPr>
          <p:sp>
            <p:nvSpPr>
              <p:cNvPr id="62" name="Oval 38"/>
              <p:cNvSpPr>
                <a:spLocks noChangeAspect="1" noChangeArrowheads="1"/>
              </p:cNvSpPr>
              <p:nvPr>
                <p:custDataLst>
                  <p:tags r:id="rId18"/>
                </p:custDataLst>
              </p:nvPr>
            </p:nvSpPr>
            <p:spPr bwMode="gray">
              <a:xfrm>
                <a:off x="4533" y="183"/>
                <a:ext cx="144" cy="144"/>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3" name="Arc 39"/>
              <p:cNvSpPr>
                <a:spLocks noChangeAspect="1"/>
              </p:cNvSpPr>
              <p:nvPr>
                <p:custDataLst>
                  <p:tags r:id="rId19"/>
                </p:custDataLst>
              </p:nvPr>
            </p:nvSpPr>
            <p:spPr bwMode="gray">
              <a:xfrm>
                <a:off x="4533" y="183"/>
                <a:ext cx="144" cy="144"/>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5" name="MoonLegend2"/>
            <p:cNvGrpSpPr>
              <a:grpSpLocks noChangeAspect="1"/>
            </p:cNvGrpSpPr>
            <p:nvPr>
              <p:custDataLst>
                <p:tags r:id="rId6"/>
              </p:custDataLst>
            </p:nvPr>
          </p:nvGrpSpPr>
          <p:grpSpPr bwMode="gray">
            <a:xfrm>
              <a:off x="6655594" y="548081"/>
              <a:ext cx="209550" cy="209551"/>
              <a:chOff x="1694" y="2044"/>
              <a:chExt cx="160" cy="160"/>
            </a:xfrm>
          </p:grpSpPr>
          <p:sp>
            <p:nvSpPr>
              <p:cNvPr id="60" name="Oval 41"/>
              <p:cNvSpPr>
                <a:spLocks noChangeAspect="1" noChangeArrowheads="1"/>
              </p:cNvSpPr>
              <p:nvPr>
                <p:custDataLst>
                  <p:tags r:id="rId16"/>
                </p:custDataLst>
              </p:nvPr>
            </p:nvSpPr>
            <p:spPr bwMode="gray">
              <a:xfrm>
                <a:off x="1694" y="2044"/>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61" name="Arc 42"/>
              <p:cNvSpPr>
                <a:spLocks noChangeAspect="1"/>
              </p:cNvSpPr>
              <p:nvPr>
                <p:custDataLst>
                  <p:tags r:id="rId17"/>
                </p:custDataLst>
              </p:nvPr>
            </p:nvSpPr>
            <p:spPr bwMode="gray">
              <a:xfrm>
                <a:off x="1694" y="2044"/>
                <a:ext cx="160" cy="160"/>
              </a:xfrm>
              <a:prstGeom prst="arc">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6" name="MoonLegend4"/>
            <p:cNvGrpSpPr>
              <a:grpSpLocks noChangeAspect="1"/>
            </p:cNvGrpSpPr>
            <p:nvPr>
              <p:custDataLst>
                <p:tags r:id="rId7"/>
              </p:custDataLst>
            </p:nvPr>
          </p:nvGrpSpPr>
          <p:grpSpPr bwMode="gray">
            <a:xfrm>
              <a:off x="6655594" y="1096563"/>
              <a:ext cx="209550" cy="209551"/>
              <a:chOff x="4495" y="1198"/>
              <a:chExt cx="160" cy="160"/>
            </a:xfrm>
          </p:grpSpPr>
          <p:sp>
            <p:nvSpPr>
              <p:cNvPr id="58" name="Oval 47"/>
              <p:cNvSpPr>
                <a:spLocks noChangeAspect="1" noChangeArrowheads="1"/>
              </p:cNvSpPr>
              <p:nvPr>
                <p:custDataLst>
                  <p:tags r:id="rId14"/>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9" name="Arc 48"/>
              <p:cNvSpPr>
                <a:spLocks noChangeAspect="1"/>
              </p:cNvSpPr>
              <p:nvPr>
                <p:custDataLst>
                  <p:tags r:id="rId15"/>
                </p:custDataLst>
              </p:nvPr>
            </p:nvSpPr>
            <p:spPr bwMode="gray">
              <a:xfrm>
                <a:off x="4495" y="1198"/>
                <a:ext cx="160" cy="160"/>
              </a:xfrm>
              <a:prstGeom prst="arc">
                <a:avLst>
                  <a:gd name="adj1" fmla="val 16200000"/>
                  <a:gd name="adj2" fmla="val 108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nvGrpSpPr>
            <p:cNvPr id="47" name="MoonLegend5"/>
            <p:cNvGrpSpPr>
              <a:grpSpLocks noChangeAspect="1"/>
            </p:cNvGrpSpPr>
            <p:nvPr>
              <p:custDataLst>
                <p:tags r:id="rId8"/>
              </p:custDataLst>
            </p:nvPr>
          </p:nvGrpSpPr>
          <p:grpSpPr bwMode="gray">
            <a:xfrm>
              <a:off x="6655594" y="1370805"/>
              <a:ext cx="209550" cy="209551"/>
              <a:chOff x="4495" y="1440"/>
              <a:chExt cx="160" cy="160"/>
            </a:xfrm>
          </p:grpSpPr>
          <p:sp>
            <p:nvSpPr>
              <p:cNvPr id="56" name="Oval 50"/>
              <p:cNvSpPr>
                <a:spLocks noChangeAspect="1" noChangeArrowheads="1"/>
              </p:cNvSpPr>
              <p:nvPr>
                <p:custDataLst>
                  <p:tags r:id="rId12"/>
                </p:custDataLst>
              </p:nvPr>
            </p:nvSpPr>
            <p:spPr bwMode="gray">
              <a:xfrm>
                <a:off x="4495" y="1440"/>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7" name="Oval 51"/>
              <p:cNvSpPr>
                <a:spLocks noChangeAspect="1" noChangeArrowheads="1"/>
              </p:cNvSpPr>
              <p:nvPr>
                <p:custDataLst>
                  <p:tags r:id="rId13"/>
                </p:custDataLst>
              </p:nvPr>
            </p:nvSpPr>
            <p:spPr bwMode="gray">
              <a:xfrm>
                <a:off x="4495" y="1440"/>
                <a:ext cx="160" cy="160"/>
              </a:xfrm>
              <a:prstGeom prst="arc">
                <a:avLst>
                  <a:gd name="adj1" fmla="val 16200000"/>
                  <a:gd name="adj2" fmla="val 162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sp>
          <p:nvSpPr>
            <p:cNvPr id="48" name="Legend1"/>
            <p:cNvSpPr>
              <a:spLocks noChangeArrowheads="1"/>
            </p:cNvSpPr>
            <p:nvPr/>
          </p:nvSpPr>
          <p:spPr bwMode="gray">
            <a:xfrm>
              <a:off x="6976268" y="28654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49" name="Legend2"/>
            <p:cNvSpPr>
              <a:spLocks noChangeArrowheads="1"/>
            </p:cNvSpPr>
            <p:nvPr/>
          </p:nvSpPr>
          <p:spPr bwMode="gray">
            <a:xfrm>
              <a:off x="6976269" y="561178"/>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0" name="Legend3"/>
            <p:cNvSpPr>
              <a:spLocks noChangeArrowheads="1"/>
            </p:cNvSpPr>
            <p:nvPr/>
          </p:nvSpPr>
          <p:spPr bwMode="gray">
            <a:xfrm>
              <a:off x="6976269" y="835817"/>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1" name="Legend4"/>
            <p:cNvSpPr>
              <a:spLocks noChangeArrowheads="1"/>
            </p:cNvSpPr>
            <p:nvPr/>
          </p:nvSpPr>
          <p:spPr bwMode="gray">
            <a:xfrm>
              <a:off x="6976269" y="1107280"/>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sp>
          <p:nvSpPr>
            <p:cNvPr id="52" name="Legend5"/>
            <p:cNvSpPr>
              <a:spLocks noChangeArrowheads="1"/>
            </p:cNvSpPr>
            <p:nvPr/>
          </p:nvSpPr>
          <p:spPr bwMode="gray">
            <a:xfrm>
              <a:off x="6976269" y="1383505"/>
              <a:ext cx="371896" cy="7453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spAutoFit/>
            </a:bodyPr>
            <a:lstStyle/>
            <a:p>
              <a:pPr defTabSz="503519" fontAlgn="base">
                <a:spcBef>
                  <a:spcPct val="0"/>
                </a:spcBef>
                <a:spcAft>
                  <a:spcPct val="0"/>
                </a:spcAft>
                <a:buClr>
                  <a:srgbClr val="002960"/>
                </a:buClr>
              </a:pPr>
              <a:r>
                <a:rPr lang="en-US" sz="646">
                  <a:solidFill>
                    <a:srgbClr val="000000"/>
                  </a:solidFill>
                </a:rPr>
                <a:t>Legend</a:t>
              </a:r>
            </a:p>
          </p:txBody>
        </p:sp>
        <p:grpSp>
          <p:nvGrpSpPr>
            <p:cNvPr id="53" name="MoonLegend3"/>
            <p:cNvGrpSpPr>
              <a:grpSpLocks noChangeAspect="1"/>
            </p:cNvGrpSpPr>
            <p:nvPr>
              <p:custDataLst>
                <p:tags r:id="rId9"/>
              </p:custDataLst>
            </p:nvPr>
          </p:nvGrpSpPr>
          <p:grpSpPr bwMode="gray">
            <a:xfrm>
              <a:off x="6655594" y="822322"/>
              <a:ext cx="209550" cy="209551"/>
              <a:chOff x="4495" y="1198"/>
              <a:chExt cx="160" cy="160"/>
            </a:xfrm>
          </p:grpSpPr>
          <p:sp>
            <p:nvSpPr>
              <p:cNvPr id="54" name="Oval 47"/>
              <p:cNvSpPr>
                <a:spLocks noChangeAspect="1" noChangeArrowheads="1"/>
              </p:cNvSpPr>
              <p:nvPr>
                <p:custDataLst>
                  <p:tags r:id="rId10"/>
                </p:custDataLst>
              </p:nvPr>
            </p:nvSpPr>
            <p:spPr bwMode="gray">
              <a:xfrm>
                <a:off x="4495" y="1198"/>
                <a:ext cx="160" cy="160"/>
              </a:xfrm>
              <a:prstGeom prst="ellipse">
                <a:avLst/>
              </a:prstGeom>
              <a:solidFill>
                <a:schemeClr val="accent1"/>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sp>
            <p:nvSpPr>
              <p:cNvPr id="55" name="Arc 48"/>
              <p:cNvSpPr>
                <a:spLocks noChangeAspect="1"/>
              </p:cNvSpPr>
              <p:nvPr>
                <p:custDataLst>
                  <p:tags r:id="rId11"/>
                </p:custDataLst>
              </p:nvPr>
            </p:nvSpPr>
            <p:spPr bwMode="gray">
              <a:xfrm>
                <a:off x="4495" y="1198"/>
                <a:ext cx="160" cy="160"/>
              </a:xfrm>
              <a:prstGeom prst="arc">
                <a:avLst>
                  <a:gd name="adj1" fmla="val 16200000"/>
                  <a:gd name="adj2" fmla="val 5400000"/>
                </a:avLst>
              </a:prstGeom>
              <a:solidFill>
                <a:schemeClr val="folHlink"/>
              </a:solidFill>
              <a:ln w="9525">
                <a:solidFill>
                  <a:schemeClr val="accent6"/>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fontAlgn="base">
                  <a:spcBef>
                    <a:spcPct val="0"/>
                  </a:spcBef>
                  <a:spcAft>
                    <a:spcPct val="0"/>
                  </a:spcAft>
                </a:pPr>
                <a:endParaRPr lang="en-US" sz="923">
                  <a:solidFill>
                    <a:srgbClr val="000000"/>
                  </a:solidFill>
                </a:endParaRPr>
              </a:p>
            </p:txBody>
          </p:sp>
        </p:grpSp>
      </p:grpSp>
      <p:sp>
        <p:nvSpPr>
          <p:cNvPr id="8" name="Rectangle 7">
            <a:extLst>
              <a:ext uri="{FF2B5EF4-FFF2-40B4-BE49-F238E27FC236}">
                <a16:creationId xmlns:a16="http://schemas.microsoft.com/office/drawing/2014/main" id="{CA529418-7E0E-2560-F0EB-659D8D94D6E1}"/>
              </a:ext>
            </a:extLst>
          </p:cNvPr>
          <p:cNvSpPr/>
          <p:nvPr userDrawn="1"/>
        </p:nvSpPr>
        <p:spPr>
          <a:xfrm>
            <a:off x="0" y="8784620"/>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B96BB032-CBAA-4295-6B8A-0C2D3D6C8080}"/>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6" name="Picture 5">
            <a:extLst>
              <a:ext uri="{FF2B5EF4-FFF2-40B4-BE49-F238E27FC236}">
                <a16:creationId xmlns:a16="http://schemas.microsoft.com/office/drawing/2014/main" id="{B823A3EB-2670-0321-A4D8-C6C70E6D3302}"/>
              </a:ext>
            </a:extLst>
          </p:cNvPr>
          <p:cNvPicPr>
            <a:picLocks noChangeAspect="1"/>
          </p:cNvPicPr>
          <p:nvPr userDrawn="1"/>
        </p:nvPicPr>
        <p:blipFill>
          <a:blip r:embed="rId22"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2" name="Rectangle 6">
            <a:extLst>
              <a:ext uri="{FF2B5EF4-FFF2-40B4-BE49-F238E27FC236}">
                <a16:creationId xmlns:a16="http://schemas.microsoft.com/office/drawing/2014/main" id="{9CB74CAD-75B9-F90F-27EE-541EE6507EA9}"/>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9" name="TextBox 18">
            <a:extLst>
              <a:ext uri="{FF2B5EF4-FFF2-40B4-BE49-F238E27FC236}">
                <a16:creationId xmlns:a16="http://schemas.microsoft.com/office/drawing/2014/main" id="{7BE16A6C-D996-8C4D-5F4D-396822B75301}"/>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custDataLst>
      <p:tags r:id="rId3"/>
    </p:custDataLst>
    <p:extLst>
      <p:ext uri="{BB962C8B-B14F-4D97-AF65-F5344CB8AC3E}">
        <p14:creationId xmlns:p14="http://schemas.microsoft.com/office/powerpoint/2010/main" val="3390952272"/>
      </p:ext>
    </p:extLst>
  </p:cSld>
  <p:clrMap bg1="lt1" tx1="dk1" bg2="lt2" tx2="dk2" accent1="accent1" accent2="accent2" accent3="accent3" accent4="accent4" accent5="accent5" accent6="accent6" hlink="hlink" folHlink="folHlink"/>
  <p:sldLayoutIdLst>
    <p:sldLayoutId id="2147483709" r:id="rId1"/>
  </p:sldLayoutIdLst>
  <p:txStyles>
    <p:titleStyle>
      <a:lvl1pPr algn="l" defTabSz="513740" rtl="0" eaLnBrk="1" fontAlgn="base" hangingPunct="1">
        <a:spcBef>
          <a:spcPct val="0"/>
        </a:spcBef>
        <a:spcAft>
          <a:spcPct val="0"/>
        </a:spcAft>
        <a:tabLst>
          <a:tab pos="154851" algn="l"/>
        </a:tabLst>
        <a:defRPr sz="1200" b="1" i="0" u="none" baseline="0">
          <a:solidFill>
            <a:schemeClr val="tx1"/>
          </a:solidFill>
          <a:latin typeface="+mj-lt"/>
          <a:ea typeface="+mj-ea"/>
          <a:cs typeface="+mj-cs"/>
        </a:defRPr>
      </a:lvl1pPr>
      <a:lvl2pPr algn="l" defTabSz="513740" rtl="0" eaLnBrk="1" fontAlgn="base" hangingPunct="1">
        <a:spcBef>
          <a:spcPct val="0"/>
        </a:spcBef>
        <a:spcAft>
          <a:spcPct val="0"/>
        </a:spcAft>
        <a:defRPr sz="1108" b="1">
          <a:solidFill>
            <a:schemeClr val="tx2"/>
          </a:solidFill>
          <a:latin typeface="Arial" charset="0"/>
        </a:defRPr>
      </a:lvl2pPr>
      <a:lvl3pPr algn="l" defTabSz="513740" rtl="0" eaLnBrk="1" fontAlgn="base" hangingPunct="1">
        <a:spcBef>
          <a:spcPct val="0"/>
        </a:spcBef>
        <a:spcAft>
          <a:spcPct val="0"/>
        </a:spcAft>
        <a:defRPr sz="1108" b="1">
          <a:solidFill>
            <a:schemeClr val="tx2"/>
          </a:solidFill>
          <a:latin typeface="Arial" charset="0"/>
        </a:defRPr>
      </a:lvl3pPr>
      <a:lvl4pPr algn="l" defTabSz="513740" rtl="0" eaLnBrk="1" fontAlgn="base" hangingPunct="1">
        <a:spcBef>
          <a:spcPct val="0"/>
        </a:spcBef>
        <a:spcAft>
          <a:spcPct val="0"/>
        </a:spcAft>
        <a:defRPr sz="1108" b="1">
          <a:solidFill>
            <a:schemeClr val="tx2"/>
          </a:solidFill>
          <a:latin typeface="Arial" charset="0"/>
        </a:defRPr>
      </a:lvl4pPr>
      <a:lvl5pPr algn="l" defTabSz="513740" rtl="0" eaLnBrk="1" fontAlgn="base" hangingPunct="1">
        <a:spcBef>
          <a:spcPct val="0"/>
        </a:spcBef>
        <a:spcAft>
          <a:spcPct val="0"/>
        </a:spcAft>
        <a:defRPr sz="1108" b="1">
          <a:solidFill>
            <a:schemeClr val="tx2"/>
          </a:solidFill>
          <a:latin typeface="Arial" charset="0"/>
        </a:defRPr>
      </a:lvl5pPr>
      <a:lvl6pPr marL="262336" algn="l" defTabSz="513740" rtl="0" eaLnBrk="1" fontAlgn="base" hangingPunct="1">
        <a:spcBef>
          <a:spcPct val="0"/>
        </a:spcBef>
        <a:spcAft>
          <a:spcPct val="0"/>
        </a:spcAft>
        <a:defRPr sz="1108" b="1">
          <a:solidFill>
            <a:schemeClr val="tx2"/>
          </a:solidFill>
          <a:latin typeface="Arial" charset="0"/>
        </a:defRPr>
      </a:lvl6pPr>
      <a:lvl7pPr marL="524671" algn="l" defTabSz="513740" rtl="0" eaLnBrk="1" fontAlgn="base" hangingPunct="1">
        <a:spcBef>
          <a:spcPct val="0"/>
        </a:spcBef>
        <a:spcAft>
          <a:spcPct val="0"/>
        </a:spcAft>
        <a:defRPr sz="1108" b="1">
          <a:solidFill>
            <a:schemeClr val="tx2"/>
          </a:solidFill>
          <a:latin typeface="Arial" charset="0"/>
        </a:defRPr>
      </a:lvl7pPr>
      <a:lvl8pPr marL="787006" algn="l" defTabSz="513740" rtl="0" eaLnBrk="1" fontAlgn="base" hangingPunct="1">
        <a:spcBef>
          <a:spcPct val="0"/>
        </a:spcBef>
        <a:spcAft>
          <a:spcPct val="0"/>
        </a:spcAft>
        <a:defRPr sz="1108" b="1">
          <a:solidFill>
            <a:schemeClr val="tx2"/>
          </a:solidFill>
          <a:latin typeface="Arial" charset="0"/>
        </a:defRPr>
      </a:lvl8pPr>
      <a:lvl9pPr marL="1049340" algn="l" defTabSz="513740" rtl="0" eaLnBrk="1" fontAlgn="base" hangingPunct="1">
        <a:spcBef>
          <a:spcPct val="0"/>
        </a:spcBef>
        <a:spcAft>
          <a:spcPct val="0"/>
        </a:spcAft>
        <a:defRPr sz="1108" b="1">
          <a:solidFill>
            <a:schemeClr val="tx2"/>
          </a:solidFill>
          <a:latin typeface="Arial" charset="0"/>
        </a:defRPr>
      </a:lvl9pPr>
    </p:titleStyle>
    <p:bodyStyle>
      <a:lvl1pPr marL="0" indent="0" algn="l" defTabSz="513740" rtl="0" eaLnBrk="1" fontAlgn="base" hangingPunct="1">
        <a:spcBef>
          <a:spcPct val="0"/>
        </a:spcBef>
        <a:spcAft>
          <a:spcPct val="0"/>
        </a:spcAft>
        <a:buClr>
          <a:schemeClr val="tx2"/>
        </a:buClr>
        <a:defRPr sz="738" baseline="0">
          <a:solidFill>
            <a:schemeClr val="tx1"/>
          </a:solidFill>
          <a:latin typeface="+mn-lt"/>
          <a:ea typeface="+mn-ea"/>
          <a:cs typeface="+mn-cs"/>
        </a:defRPr>
      </a:lvl1pPr>
      <a:lvl2pPr marL="111128" indent="-110217" algn="l" defTabSz="513740" rtl="0" eaLnBrk="1" fontAlgn="base" hangingPunct="1">
        <a:spcBef>
          <a:spcPct val="0"/>
        </a:spcBef>
        <a:spcAft>
          <a:spcPct val="0"/>
        </a:spcAft>
        <a:buClr>
          <a:schemeClr val="tx1"/>
        </a:buClr>
        <a:buSzPct val="125000"/>
        <a:buFont typeface="Arial" pitchFamily="34" charset="0"/>
        <a:buChar char="•"/>
        <a:defRPr sz="738" b="0" i="0" u="none" baseline="0">
          <a:solidFill>
            <a:schemeClr val="tx1"/>
          </a:solidFill>
          <a:latin typeface="+mn-lt"/>
        </a:defRPr>
      </a:lvl2pPr>
      <a:lvl3pPr marL="227655" indent="-116060"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3pPr>
      <a:lvl4pPr marL="315146" indent="-91955" algn="l" defTabSz="513740" rtl="0" eaLnBrk="1" fontAlgn="base" hangingPunct="1">
        <a:spcBef>
          <a:spcPct val="0"/>
        </a:spcBef>
        <a:spcAft>
          <a:spcPct val="0"/>
        </a:spcAft>
        <a:buClr>
          <a:schemeClr val="tx1"/>
        </a:buClr>
        <a:buSzPct val="120000"/>
        <a:buFont typeface="Arial" charset="0"/>
        <a:buChar char="▫"/>
        <a:defRPr sz="738" baseline="0">
          <a:solidFill>
            <a:schemeClr val="tx1"/>
          </a:solidFill>
          <a:latin typeface="+mn-lt"/>
        </a:defRPr>
      </a:lvl4pPr>
      <a:lvl5pPr marL="392816" indent="-77671" algn="l" defTabSz="513740" rtl="0" eaLnBrk="1" fontAlgn="base" hangingPunct="1">
        <a:spcBef>
          <a:spcPct val="0"/>
        </a:spcBef>
        <a:spcAft>
          <a:spcPct val="0"/>
        </a:spcAft>
        <a:buClr>
          <a:schemeClr val="tx1"/>
        </a:buClr>
        <a:buSzPct val="89000"/>
        <a:buFont typeface="Arial" charset="0"/>
        <a:buChar char="-"/>
        <a:defRPr sz="738" baseline="0">
          <a:solidFill>
            <a:schemeClr val="tx1"/>
          </a:solidFill>
          <a:latin typeface="+mn-lt"/>
        </a:defRPr>
      </a:lvl5pPr>
      <a:lvl6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6pPr>
      <a:lvl7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7pPr>
      <a:lvl8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8pPr>
      <a:lvl9pPr marL="430230" indent="-74693" algn="l" defTabSz="513740" rtl="0" eaLnBrk="1" fontAlgn="base" hangingPunct="1">
        <a:spcBef>
          <a:spcPct val="0"/>
        </a:spcBef>
        <a:spcAft>
          <a:spcPct val="0"/>
        </a:spcAft>
        <a:buClr>
          <a:schemeClr val="tx2"/>
        </a:buClr>
        <a:buSzPct val="89000"/>
        <a:buFont typeface="Arial" charset="0"/>
        <a:buChar char="-"/>
        <a:defRPr sz="923" baseline="0">
          <a:solidFill>
            <a:schemeClr val="tx1"/>
          </a:solidFill>
          <a:latin typeface="+mn-lt"/>
        </a:defRPr>
      </a:lvl9pPr>
    </p:bodyStyle>
    <p:otherStyle>
      <a:defPPr>
        <a:defRPr lang="en-US"/>
      </a:defPPr>
      <a:lvl1pPr marL="0" algn="l" defTabSz="524671" rtl="0" eaLnBrk="1" latinLnBrk="0" hangingPunct="1">
        <a:defRPr sz="1015" kern="1200">
          <a:solidFill>
            <a:schemeClr val="tx1"/>
          </a:solidFill>
          <a:latin typeface="+mn-lt"/>
          <a:ea typeface="+mn-ea"/>
          <a:cs typeface="+mn-cs"/>
        </a:defRPr>
      </a:lvl1pPr>
      <a:lvl2pPr marL="262336" algn="l" defTabSz="524671" rtl="0" eaLnBrk="1" latinLnBrk="0" hangingPunct="1">
        <a:defRPr sz="1015" kern="1200">
          <a:solidFill>
            <a:schemeClr val="tx1"/>
          </a:solidFill>
          <a:latin typeface="+mn-lt"/>
          <a:ea typeface="+mn-ea"/>
          <a:cs typeface="+mn-cs"/>
        </a:defRPr>
      </a:lvl2pPr>
      <a:lvl3pPr marL="524671" algn="l" defTabSz="524671" rtl="0" eaLnBrk="1" latinLnBrk="0" hangingPunct="1">
        <a:defRPr sz="1015" kern="1200">
          <a:solidFill>
            <a:schemeClr val="tx1"/>
          </a:solidFill>
          <a:latin typeface="+mn-lt"/>
          <a:ea typeface="+mn-ea"/>
          <a:cs typeface="+mn-cs"/>
        </a:defRPr>
      </a:lvl3pPr>
      <a:lvl4pPr marL="787006" algn="l" defTabSz="524671" rtl="0" eaLnBrk="1" latinLnBrk="0" hangingPunct="1">
        <a:defRPr sz="1015" kern="1200">
          <a:solidFill>
            <a:schemeClr val="tx1"/>
          </a:solidFill>
          <a:latin typeface="+mn-lt"/>
          <a:ea typeface="+mn-ea"/>
          <a:cs typeface="+mn-cs"/>
        </a:defRPr>
      </a:lvl4pPr>
      <a:lvl5pPr marL="1049340" algn="l" defTabSz="524671" rtl="0" eaLnBrk="1" latinLnBrk="0" hangingPunct="1">
        <a:defRPr sz="1015" kern="1200">
          <a:solidFill>
            <a:schemeClr val="tx1"/>
          </a:solidFill>
          <a:latin typeface="+mn-lt"/>
          <a:ea typeface="+mn-ea"/>
          <a:cs typeface="+mn-cs"/>
        </a:defRPr>
      </a:lvl5pPr>
      <a:lvl6pPr marL="1311676" algn="l" defTabSz="524671" rtl="0" eaLnBrk="1" latinLnBrk="0" hangingPunct="1">
        <a:defRPr sz="1015" kern="1200">
          <a:solidFill>
            <a:schemeClr val="tx1"/>
          </a:solidFill>
          <a:latin typeface="+mn-lt"/>
          <a:ea typeface="+mn-ea"/>
          <a:cs typeface="+mn-cs"/>
        </a:defRPr>
      </a:lvl6pPr>
      <a:lvl7pPr marL="1574011" algn="l" defTabSz="524671" rtl="0" eaLnBrk="1" latinLnBrk="0" hangingPunct="1">
        <a:defRPr sz="1015" kern="1200">
          <a:solidFill>
            <a:schemeClr val="tx1"/>
          </a:solidFill>
          <a:latin typeface="+mn-lt"/>
          <a:ea typeface="+mn-ea"/>
          <a:cs typeface="+mn-cs"/>
        </a:defRPr>
      </a:lvl7pPr>
      <a:lvl8pPr marL="1836346" algn="l" defTabSz="524671" rtl="0" eaLnBrk="1" latinLnBrk="0" hangingPunct="1">
        <a:defRPr sz="1015" kern="1200">
          <a:solidFill>
            <a:schemeClr val="tx1"/>
          </a:solidFill>
          <a:latin typeface="+mn-lt"/>
          <a:ea typeface="+mn-ea"/>
          <a:cs typeface="+mn-cs"/>
        </a:defRPr>
      </a:lvl8pPr>
      <a:lvl9pPr marL="2098682" algn="l" defTabSz="524671" rtl="0" eaLnBrk="1" latinLnBrk="0" hangingPunct="1">
        <a:defRPr sz="1015"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6" orient="horz" pos="1496" userDrawn="1">
          <p15:clr>
            <a:srgbClr val="F26B43"/>
          </p15:clr>
        </p15:guide>
        <p15:guide id="7" orient="horz" pos="2160" userDrawn="1">
          <p15:clr>
            <a:srgbClr val="F26B43"/>
          </p15:clr>
        </p15:guide>
        <p15:guide id="8" orient="horz" pos="499" userDrawn="1">
          <p15:clr>
            <a:srgbClr val="F26B43"/>
          </p15:clr>
        </p15:guide>
        <p15:guide id="9" pos="4224" userDrawn="1">
          <p15:clr>
            <a:srgbClr val="F26B43"/>
          </p15:clr>
        </p15:guide>
        <p15:guide id="10" pos="2064"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6" name="think-cell data - do not delete" hidden="1">
            <a:extLst>
              <a:ext uri="{FF2B5EF4-FFF2-40B4-BE49-F238E27FC236}">
                <a16:creationId xmlns:a16="http://schemas.microsoft.com/office/drawing/2014/main" id="{D9E8F2DD-BDC8-A0B7-3BDA-6E7A3892C608}"/>
              </a:ext>
            </a:extLst>
          </p:cNvPr>
          <p:cNvGraphicFramePr>
            <a:graphicFrameLocks noChangeAspect="1"/>
          </p:cNvGraphicFramePr>
          <p:nvPr>
            <p:custDataLst>
              <p:tags r:id="rId23"/>
            </p:custDataLst>
            <p:extLst>
              <p:ext uri="{D42A27DB-BD31-4B8C-83A1-F6EECF244321}">
                <p14:modId xmlns:p14="http://schemas.microsoft.com/office/powerpoint/2010/main" val="16874629"/>
              </p:ext>
            </p:extLst>
          </p:nvPr>
        </p:nvGraphicFramePr>
        <p:xfrm>
          <a:off x="893" y="2118"/>
          <a:ext cx="893" cy="2117"/>
        </p:xfrm>
        <a:graphic>
          <a:graphicData uri="http://schemas.openxmlformats.org/presentationml/2006/ole">
            <mc:AlternateContent xmlns:mc="http://schemas.openxmlformats.org/markup-compatibility/2006">
              <mc:Choice xmlns:v="urn:schemas-microsoft-com:vml" Requires="v">
                <p:oleObj name="think-cell Slide" r:id="rId24" imgW="395" imgH="396" progId="TCLayout.ActiveDocument.1">
                  <p:embed/>
                </p:oleObj>
              </mc:Choice>
              <mc:Fallback>
                <p:oleObj name="think-cell Slide" r:id="rId24" imgW="395" imgH="396" progId="TCLayout.ActiveDocument.1">
                  <p:embed/>
                  <p:pic>
                    <p:nvPicPr>
                      <p:cNvPr id="6" name="think-cell data - do not delete" hidden="1">
                        <a:extLst>
                          <a:ext uri="{FF2B5EF4-FFF2-40B4-BE49-F238E27FC236}">
                            <a16:creationId xmlns:a16="http://schemas.microsoft.com/office/drawing/2014/main" id="{D9E8F2DD-BDC8-A0B7-3BDA-6E7A3892C608}"/>
                          </a:ext>
                        </a:extLst>
                      </p:cNvPr>
                      <p:cNvPicPr/>
                      <p:nvPr/>
                    </p:nvPicPr>
                    <p:blipFill>
                      <a:blip r:embed="rId25"/>
                      <a:stretch>
                        <a:fillRect/>
                      </a:stretch>
                    </p:blipFill>
                    <p:spPr>
                      <a:xfrm>
                        <a:off x="893" y="2118"/>
                        <a:ext cx="893" cy="2117"/>
                      </a:xfrm>
                      <a:prstGeom prst="rect">
                        <a:avLst/>
                      </a:prstGeom>
                    </p:spPr>
                  </p:pic>
                </p:oleObj>
              </mc:Fallback>
            </mc:AlternateContent>
          </a:graphicData>
        </a:graphic>
      </p:graphicFrame>
      <p:sp>
        <p:nvSpPr>
          <p:cNvPr id="2" name="Rectangle 1">
            <a:extLst>
              <a:ext uri="{FF2B5EF4-FFF2-40B4-BE49-F238E27FC236}">
                <a16:creationId xmlns:a16="http://schemas.microsoft.com/office/drawing/2014/main" id="{AB2A49F4-DD61-1044-B6AE-412A5D7EE82A}"/>
              </a:ext>
            </a:extLst>
          </p:cNvPr>
          <p:cNvSpPr/>
          <p:nvPr/>
        </p:nvSpPr>
        <p:spPr>
          <a:xfrm>
            <a:off x="-6350" y="8617960"/>
            <a:ext cx="6858000" cy="527257"/>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56"/>
              </a:spcBef>
              <a:spcAft>
                <a:spcPts val="56"/>
              </a:spcAft>
            </a:pPr>
            <a:endParaRPr lang="en-GB" sz="788">
              <a:solidFill>
                <a:prstClr val="white"/>
              </a:solidFill>
            </a:endParaRPr>
          </a:p>
        </p:txBody>
      </p:sp>
      <p:sp>
        <p:nvSpPr>
          <p:cNvPr id="1027" name="Title Placeholder 1"/>
          <p:cNvSpPr>
            <a:spLocks noGrp="1"/>
          </p:cNvSpPr>
          <p:nvPr>
            <p:ph type="title"/>
          </p:nvPr>
        </p:nvSpPr>
        <p:spPr bwMode="auto">
          <a:xfrm>
            <a:off x="188417" y="433398"/>
            <a:ext cx="5600700" cy="9588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36000" rIns="0" bIns="0" numCol="1" anchor="t" anchorCtr="0" compatLnSpc="1">
            <a:prstTxWarp prst="textNoShape">
              <a:avLst/>
            </a:prstTxWarp>
          </a:bodyPr>
          <a:lstStyle/>
          <a:p>
            <a:pPr lvl="0"/>
            <a:r>
              <a:rPr lang="en-US" altLang="en-US"/>
              <a:t>Click to edit Master title style</a:t>
            </a:r>
            <a:endParaRPr lang="en-ZA" altLang="en-US"/>
          </a:p>
        </p:txBody>
      </p:sp>
      <p:sp>
        <p:nvSpPr>
          <p:cNvPr id="1028" name="Text Placeholder 2"/>
          <p:cNvSpPr>
            <a:spLocks noGrp="1"/>
          </p:cNvSpPr>
          <p:nvPr>
            <p:ph type="body" idx="1"/>
          </p:nvPr>
        </p:nvSpPr>
        <p:spPr bwMode="auto">
          <a:xfrm>
            <a:off x="188417" y="1662983"/>
            <a:ext cx="6481167" cy="6270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ZA" altLang="en-US"/>
          </a:p>
        </p:txBody>
      </p:sp>
      <p:sp>
        <p:nvSpPr>
          <p:cNvPr id="5" name="Footer Placeholder 4"/>
          <p:cNvSpPr>
            <a:spLocks noGrp="1"/>
          </p:cNvSpPr>
          <p:nvPr>
            <p:ph type="ftr" sz="quarter" idx="3"/>
          </p:nvPr>
        </p:nvSpPr>
        <p:spPr>
          <a:xfrm>
            <a:off x="188417" y="8058140"/>
            <a:ext cx="6482060" cy="287867"/>
          </a:xfrm>
          <a:prstGeom prst="rect">
            <a:avLst/>
          </a:prstGeom>
        </p:spPr>
        <p:txBody>
          <a:bodyPr vert="horz" lIns="0" tIns="0" rIns="0" bIns="0" rtlCol="0" anchor="b"/>
          <a:lstStyle>
            <a:lvl1pPr algn="l" eaLnBrk="1" fontAlgn="auto" hangingPunct="1">
              <a:spcBef>
                <a:spcPts val="0"/>
              </a:spcBef>
              <a:spcAft>
                <a:spcPts val="0"/>
              </a:spcAft>
              <a:defRPr sz="506" b="0" i="0">
                <a:solidFill>
                  <a:srgbClr val="033B61"/>
                </a:solidFill>
                <a:latin typeface="+mn-lt"/>
              </a:defRPr>
            </a:lvl1pPr>
          </a:lstStyle>
          <a:p>
            <a:pPr>
              <a:defRPr/>
            </a:pPr>
            <a:endParaRPr lang="en-ZA"/>
          </a:p>
        </p:txBody>
      </p:sp>
      <p:sp>
        <p:nvSpPr>
          <p:cNvPr id="1030" name="Rectangle 6"/>
          <p:cNvSpPr>
            <a:spLocks noChangeArrowheads="1"/>
          </p:cNvSpPr>
          <p:nvPr/>
        </p:nvSpPr>
        <p:spPr bwMode="auto">
          <a:xfrm>
            <a:off x="6345437" y="8720084"/>
            <a:ext cx="324147" cy="383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450" b="1" smtClean="0">
                <a:solidFill>
                  <a:srgbClr val="023B61"/>
                </a:solidFill>
              </a:rPr>
              <a:pPr algn="r" eaLnBrk="1" hangingPunct="1">
                <a:defRPr/>
              </a:pPr>
              <a:t>‹Nr.›</a:t>
            </a:fld>
            <a:endParaRPr lang="en-ZA" altLang="en-US" sz="450" b="1">
              <a:solidFill>
                <a:srgbClr val="023B61"/>
              </a:solidFill>
            </a:endParaRPr>
          </a:p>
        </p:txBody>
      </p:sp>
      <p:sp>
        <p:nvSpPr>
          <p:cNvPr id="8" name="Rectangle 7"/>
          <p:cNvSpPr/>
          <p:nvPr/>
        </p:nvSpPr>
        <p:spPr>
          <a:xfrm>
            <a:off x="67126" y="8758747"/>
            <a:ext cx="756938" cy="152991"/>
          </a:xfrm>
          <a:prstGeom prst="rect">
            <a:avLst/>
          </a:prstGeom>
        </p:spPr>
        <p:txBody>
          <a:bodyPr wrap="none">
            <a:spAutoFit/>
          </a:bodyPr>
          <a:lstStyle/>
          <a:p>
            <a:r>
              <a:rPr lang="en-US" sz="394" dirty="0">
                <a:solidFill>
                  <a:srgbClr val="023B61"/>
                </a:solidFill>
                <a:latin typeface="Arial"/>
              </a:rPr>
              <a:t>Copyright ©, 2025, Sasol</a:t>
            </a:r>
          </a:p>
        </p:txBody>
      </p:sp>
      <p:sp>
        <p:nvSpPr>
          <p:cNvPr id="4" name="TextBox 3">
            <a:extLst>
              <a:ext uri="{FF2B5EF4-FFF2-40B4-BE49-F238E27FC236}">
                <a16:creationId xmlns:a16="http://schemas.microsoft.com/office/drawing/2014/main" id="{E10E582B-BA7C-C624-4CF2-1537B46E8968}"/>
              </a:ext>
            </a:extLst>
          </p:cNvPr>
          <p:cNvSpPr txBox="1"/>
          <p:nvPr userDrawn="1"/>
        </p:nvSpPr>
        <p:spPr>
          <a:xfrm>
            <a:off x="188417" y="170565"/>
            <a:ext cx="6396176" cy="553998"/>
          </a:xfrm>
          <a:prstGeom prst="rect">
            <a:avLst/>
          </a:prstGeom>
          <a:solidFill>
            <a:schemeClr val="bg1"/>
          </a:solidFill>
        </p:spPr>
        <p:txBody>
          <a:bodyPr wrap="square">
            <a:spAutoFit/>
          </a:bodyPr>
          <a:lstStyle/>
          <a:p>
            <a:pPr marL="0" marR="0" lvl="0" indent="0" algn="l" defTabSz="3429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3862"/>
                </a:solidFill>
                <a:effectLst/>
                <a:uLnTx/>
                <a:uFillTx/>
                <a:latin typeface="Arial" panose="020B0604020202020204" pitchFamily="34" charset="0"/>
                <a:ea typeface="+mn-ea"/>
                <a:cs typeface="Arial" panose="020B0604020202020204" pitchFamily="34" charset="0"/>
              </a:rPr>
              <a:t>Quick Reference Guide</a:t>
            </a:r>
          </a:p>
          <a:p>
            <a:pPr marL="0" marR="0" lvl="0" indent="0" algn="l" defTabSz="342900" rtl="0" eaLnBrk="1" fontAlgn="auto" latinLnBrk="0" hangingPunct="1">
              <a:lnSpc>
                <a:spcPct val="100000"/>
              </a:lnSpc>
              <a:spcBef>
                <a:spcPts val="0"/>
              </a:spcBef>
              <a:spcAft>
                <a:spcPts val="0"/>
              </a:spcAft>
              <a:buClrTx/>
              <a:buSzTx/>
              <a:buFontTx/>
              <a:buNone/>
              <a:tabLst/>
              <a:defRPr/>
            </a:pPr>
            <a:r>
              <a:rPr lang="en-US" sz="1600" b="1" dirty="0">
                <a:solidFill>
                  <a:srgbClr val="003862"/>
                </a:solidFill>
                <a:latin typeface="Arial" panose="020B0604020202020204" pitchFamily="34" charset="0"/>
                <a:cs typeface="Arial" panose="020B0604020202020204" pitchFamily="34" charset="0"/>
              </a:rPr>
              <a:t>Monitor Invoice Payment Status</a:t>
            </a:r>
          </a:p>
        </p:txBody>
      </p:sp>
      <p:sp>
        <p:nvSpPr>
          <p:cNvPr id="7" name="Rectangle 6">
            <a:extLst>
              <a:ext uri="{FF2B5EF4-FFF2-40B4-BE49-F238E27FC236}">
                <a16:creationId xmlns:a16="http://schemas.microsoft.com/office/drawing/2014/main" id="{0474BC05-39AA-A05C-B312-C65667D46473}"/>
              </a:ext>
            </a:extLst>
          </p:cNvPr>
          <p:cNvSpPr/>
          <p:nvPr userDrawn="1"/>
        </p:nvSpPr>
        <p:spPr>
          <a:xfrm>
            <a:off x="-4919" y="8748557"/>
            <a:ext cx="6858000" cy="395443"/>
          </a:xfrm>
          <a:prstGeom prst="rect">
            <a:avLst/>
          </a:prstGeom>
          <a:solidFill>
            <a:srgbClr val="E1EBF1">
              <a:alpha val="50000"/>
            </a:srgb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a:lnSpc>
                <a:spcPct val="110000"/>
              </a:lnSpc>
              <a:spcBef>
                <a:spcPts val="100"/>
              </a:spcBef>
              <a:spcAft>
                <a:spcPts val="100"/>
              </a:spcAft>
            </a:pPr>
            <a:endParaRPr lang="en-GB" sz="1400">
              <a:solidFill>
                <a:prstClr val="white"/>
              </a:solidFill>
            </a:endParaRPr>
          </a:p>
        </p:txBody>
      </p:sp>
      <p:sp>
        <p:nvSpPr>
          <p:cNvPr id="9" name="Rectangle 8">
            <a:extLst>
              <a:ext uri="{FF2B5EF4-FFF2-40B4-BE49-F238E27FC236}">
                <a16:creationId xmlns:a16="http://schemas.microsoft.com/office/drawing/2014/main" id="{40B1ABD4-1CF2-3312-F459-95B47051BC97}"/>
              </a:ext>
            </a:extLst>
          </p:cNvPr>
          <p:cNvSpPr/>
          <p:nvPr userDrawn="1"/>
        </p:nvSpPr>
        <p:spPr>
          <a:xfrm>
            <a:off x="156914" y="8874619"/>
            <a:ext cx="1334020" cy="215444"/>
          </a:xfrm>
          <a:prstGeom prst="rect">
            <a:avLst/>
          </a:prstGeom>
        </p:spPr>
        <p:txBody>
          <a:bodyPr wrap="none">
            <a:spAutoFit/>
          </a:bodyPr>
          <a:lstStyle/>
          <a:p>
            <a:r>
              <a:rPr lang="en-US" sz="800" dirty="0">
                <a:solidFill>
                  <a:srgbClr val="023B61"/>
                </a:solidFill>
                <a:latin typeface="Arial"/>
              </a:rPr>
              <a:t>Copyright ©, 2025, Sasol</a:t>
            </a:r>
          </a:p>
        </p:txBody>
      </p:sp>
      <p:pic>
        <p:nvPicPr>
          <p:cNvPr id="10" name="Picture 9">
            <a:extLst>
              <a:ext uri="{FF2B5EF4-FFF2-40B4-BE49-F238E27FC236}">
                <a16:creationId xmlns:a16="http://schemas.microsoft.com/office/drawing/2014/main" id="{266FADC2-43E5-90F1-D0AD-4822C7B54CFB}"/>
              </a:ext>
            </a:extLst>
          </p:cNvPr>
          <p:cNvPicPr>
            <a:picLocks noChangeAspect="1"/>
          </p:cNvPicPr>
          <p:nvPr userDrawn="1"/>
        </p:nvPicPr>
        <p:blipFill>
          <a:blip r:embed="rId26" cstate="screen">
            <a:extLst>
              <a:ext uri="{28A0092B-C50C-407E-A947-70E740481C1C}">
                <a14:useLocalDpi xmlns:a14="http://schemas.microsoft.com/office/drawing/2010/main"/>
              </a:ext>
            </a:extLst>
          </a:blip>
          <a:stretch>
            <a:fillRect/>
          </a:stretch>
        </p:blipFill>
        <p:spPr>
          <a:xfrm>
            <a:off x="5669374" y="170942"/>
            <a:ext cx="1039602" cy="492443"/>
          </a:xfrm>
          <a:prstGeom prst="rect">
            <a:avLst/>
          </a:prstGeom>
        </p:spPr>
      </p:pic>
      <p:sp>
        <p:nvSpPr>
          <p:cNvPr id="11" name="Rectangle 6">
            <a:extLst>
              <a:ext uri="{FF2B5EF4-FFF2-40B4-BE49-F238E27FC236}">
                <a16:creationId xmlns:a16="http://schemas.microsoft.com/office/drawing/2014/main" id="{89C2CFCC-5C01-67D0-C615-6A21536B05A0}"/>
              </a:ext>
            </a:extLst>
          </p:cNvPr>
          <p:cNvSpPr>
            <a:spLocks noChangeArrowheads="1"/>
          </p:cNvSpPr>
          <p:nvPr userDrawn="1"/>
        </p:nvSpPr>
        <p:spPr bwMode="auto">
          <a:xfrm>
            <a:off x="6132714" y="8832325"/>
            <a:ext cx="576262" cy="287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fontAlgn="base">
              <a:spcBef>
                <a:spcPct val="0"/>
              </a:spcBef>
              <a:spcAft>
                <a:spcPct val="0"/>
              </a:spcAft>
              <a:defRPr>
                <a:solidFill>
                  <a:schemeClr val="tx1"/>
                </a:solidFill>
                <a:latin typeface="Arial" charset="0"/>
              </a:defRPr>
            </a:lvl6pPr>
            <a:lvl7pPr marL="2971800" indent="-228600" fontAlgn="base">
              <a:spcBef>
                <a:spcPct val="0"/>
              </a:spcBef>
              <a:spcAft>
                <a:spcPct val="0"/>
              </a:spcAft>
              <a:defRPr>
                <a:solidFill>
                  <a:schemeClr val="tx1"/>
                </a:solidFill>
                <a:latin typeface="Arial" charset="0"/>
              </a:defRPr>
            </a:lvl7pPr>
            <a:lvl8pPr marL="3429000" indent="-228600" fontAlgn="base">
              <a:spcBef>
                <a:spcPct val="0"/>
              </a:spcBef>
              <a:spcAft>
                <a:spcPct val="0"/>
              </a:spcAft>
              <a:defRPr>
                <a:solidFill>
                  <a:schemeClr val="tx1"/>
                </a:solidFill>
                <a:latin typeface="Arial" charset="0"/>
              </a:defRPr>
            </a:lvl8pPr>
            <a:lvl9pPr marL="3886200" indent="-228600" fontAlgn="base">
              <a:spcBef>
                <a:spcPct val="0"/>
              </a:spcBef>
              <a:spcAft>
                <a:spcPct val="0"/>
              </a:spcAft>
              <a:defRPr>
                <a:solidFill>
                  <a:schemeClr val="tx1"/>
                </a:solidFill>
                <a:latin typeface="Arial" charset="0"/>
              </a:defRPr>
            </a:lvl9pPr>
          </a:lstStyle>
          <a:p>
            <a:pPr algn="r" eaLnBrk="1" hangingPunct="1">
              <a:defRPr/>
            </a:pPr>
            <a:fld id="{05A3B1D6-BE7D-ED47-BA2A-F92B9238A21D}" type="slidenum">
              <a:rPr lang="en-ZA" altLang="en-US" sz="1000" b="1" smtClean="0">
                <a:solidFill>
                  <a:srgbClr val="023B61"/>
                </a:solidFill>
              </a:rPr>
              <a:pPr algn="r" eaLnBrk="1" hangingPunct="1">
                <a:defRPr/>
              </a:pPr>
              <a:t>‹Nr.›</a:t>
            </a:fld>
            <a:endParaRPr lang="en-ZA" altLang="en-US" sz="1000" b="1">
              <a:solidFill>
                <a:srgbClr val="023B61"/>
              </a:solidFill>
            </a:endParaRPr>
          </a:p>
        </p:txBody>
      </p:sp>
      <p:sp>
        <p:nvSpPr>
          <p:cNvPr id="12" name="TextBox 11">
            <a:extLst>
              <a:ext uri="{FF2B5EF4-FFF2-40B4-BE49-F238E27FC236}">
                <a16:creationId xmlns:a16="http://schemas.microsoft.com/office/drawing/2014/main" id="{FD26E7E3-615F-0E11-F27A-3367B8E7E896}"/>
              </a:ext>
            </a:extLst>
          </p:cNvPr>
          <p:cNvSpPr txBox="1"/>
          <p:nvPr userDrawn="1"/>
        </p:nvSpPr>
        <p:spPr>
          <a:xfrm>
            <a:off x="215571" y="769562"/>
            <a:ext cx="6493221" cy="50324"/>
          </a:xfrm>
          <a:prstGeom prst="rect">
            <a:avLst/>
          </a:prstGeom>
          <a:solidFill>
            <a:srgbClr val="003862"/>
          </a:solidFill>
          <a:ln w="28575">
            <a:noFill/>
          </a:ln>
        </p:spPr>
        <p:txBody>
          <a:bodyPr wrap="square" lIns="91440" tIns="45720" rIns="91440" bIns="45720" rtlCol="0" anchor="ctr">
            <a:spAutoFit/>
          </a:bodyPr>
          <a:lstStyle/>
          <a:p>
            <a:endParaRPr lang="en-US" sz="1400" b="1">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40211385"/>
      </p:ext>
    </p:extLst>
  </p:cSld>
  <p:clrMap bg1="lt1" tx1="dk1" bg2="lt2" tx2="dk2" accent1="accent1" accent2="accent2" accent3="accent3" accent4="accent4" accent5="accent5" accent6="accent6" hlink="hlink" folHlink="folHlink"/>
  <p:sldLayoutIdLst>
    <p:sldLayoutId id="2147483711" r:id="rId1"/>
    <p:sldLayoutId id="2147483712" r:id="rId2"/>
    <p:sldLayoutId id="2147483713" r:id="rId3"/>
    <p:sldLayoutId id="2147483714" r:id="rId4"/>
    <p:sldLayoutId id="2147483715" r:id="rId5"/>
    <p:sldLayoutId id="2147483716" r:id="rId6"/>
    <p:sldLayoutId id="2147483717" r:id="rId7"/>
    <p:sldLayoutId id="2147483718" r:id="rId8"/>
    <p:sldLayoutId id="2147483719" r:id="rId9"/>
    <p:sldLayoutId id="2147483720" r:id="rId10"/>
    <p:sldLayoutId id="2147483721" r:id="rId11"/>
    <p:sldLayoutId id="2147483722" r:id="rId12"/>
    <p:sldLayoutId id="2147483723" r:id="rId13"/>
    <p:sldLayoutId id="2147483724" r:id="rId14"/>
    <p:sldLayoutId id="2147483725" r:id="rId15"/>
    <p:sldLayoutId id="2147483726" r:id="rId16"/>
    <p:sldLayoutId id="2147483727" r:id="rId17"/>
    <p:sldLayoutId id="2147483728" r:id="rId18"/>
    <p:sldLayoutId id="2147483729" r:id="rId19"/>
    <p:sldLayoutId id="2147483730" r:id="rId20"/>
    <p:sldLayoutId id="2147483731" r:id="rId21"/>
  </p:sldLayoutIdLst>
  <p:txStyles>
    <p:titleStyle>
      <a:lvl1pPr algn="l" rtl="0" eaLnBrk="1" fontAlgn="base" hangingPunct="1">
        <a:spcBef>
          <a:spcPct val="0"/>
        </a:spcBef>
        <a:spcAft>
          <a:spcPct val="0"/>
        </a:spcAft>
        <a:defRPr sz="1125" b="1" kern="1200">
          <a:solidFill>
            <a:srgbClr val="023B61"/>
          </a:solidFill>
          <a:latin typeface="+mj-lt"/>
          <a:ea typeface="+mj-ea"/>
          <a:cs typeface="+mj-cs"/>
        </a:defRPr>
      </a:lvl1pPr>
      <a:lvl2pPr algn="l" rtl="0" eaLnBrk="1" fontAlgn="base" hangingPunct="1">
        <a:spcBef>
          <a:spcPct val="0"/>
        </a:spcBef>
        <a:spcAft>
          <a:spcPct val="0"/>
        </a:spcAft>
        <a:defRPr sz="1125" b="1">
          <a:solidFill>
            <a:srgbClr val="023B61"/>
          </a:solidFill>
          <a:latin typeface="Arial" charset="0"/>
        </a:defRPr>
      </a:lvl2pPr>
      <a:lvl3pPr algn="l" rtl="0" eaLnBrk="1" fontAlgn="base" hangingPunct="1">
        <a:spcBef>
          <a:spcPct val="0"/>
        </a:spcBef>
        <a:spcAft>
          <a:spcPct val="0"/>
        </a:spcAft>
        <a:defRPr sz="1125" b="1">
          <a:solidFill>
            <a:srgbClr val="023B61"/>
          </a:solidFill>
          <a:latin typeface="Arial" charset="0"/>
        </a:defRPr>
      </a:lvl3pPr>
      <a:lvl4pPr algn="l" rtl="0" eaLnBrk="1" fontAlgn="base" hangingPunct="1">
        <a:spcBef>
          <a:spcPct val="0"/>
        </a:spcBef>
        <a:spcAft>
          <a:spcPct val="0"/>
        </a:spcAft>
        <a:defRPr sz="1125" b="1">
          <a:solidFill>
            <a:srgbClr val="023B61"/>
          </a:solidFill>
          <a:latin typeface="Arial" charset="0"/>
        </a:defRPr>
      </a:lvl4pPr>
      <a:lvl5pPr algn="l" rtl="0" eaLnBrk="1" fontAlgn="base" hangingPunct="1">
        <a:spcBef>
          <a:spcPct val="0"/>
        </a:spcBef>
        <a:spcAft>
          <a:spcPct val="0"/>
        </a:spcAft>
        <a:defRPr sz="1125" b="1">
          <a:solidFill>
            <a:srgbClr val="023B61"/>
          </a:solidFill>
          <a:latin typeface="Arial" charset="0"/>
        </a:defRPr>
      </a:lvl5pPr>
      <a:lvl6pPr marL="257175" algn="l" rtl="0" eaLnBrk="1" fontAlgn="base" hangingPunct="1">
        <a:spcBef>
          <a:spcPct val="0"/>
        </a:spcBef>
        <a:spcAft>
          <a:spcPct val="0"/>
        </a:spcAft>
        <a:defRPr sz="1125" b="1">
          <a:solidFill>
            <a:srgbClr val="033B61"/>
          </a:solidFill>
          <a:latin typeface="Arial" charset="0"/>
        </a:defRPr>
      </a:lvl6pPr>
      <a:lvl7pPr marL="514350" algn="l" rtl="0" eaLnBrk="1" fontAlgn="base" hangingPunct="1">
        <a:spcBef>
          <a:spcPct val="0"/>
        </a:spcBef>
        <a:spcAft>
          <a:spcPct val="0"/>
        </a:spcAft>
        <a:defRPr sz="1125" b="1">
          <a:solidFill>
            <a:srgbClr val="033B61"/>
          </a:solidFill>
          <a:latin typeface="Arial" charset="0"/>
        </a:defRPr>
      </a:lvl7pPr>
      <a:lvl8pPr marL="771525" algn="l" rtl="0" eaLnBrk="1" fontAlgn="base" hangingPunct="1">
        <a:spcBef>
          <a:spcPct val="0"/>
        </a:spcBef>
        <a:spcAft>
          <a:spcPct val="0"/>
        </a:spcAft>
        <a:defRPr sz="1125" b="1">
          <a:solidFill>
            <a:srgbClr val="033B61"/>
          </a:solidFill>
          <a:latin typeface="Arial" charset="0"/>
        </a:defRPr>
      </a:lvl8pPr>
      <a:lvl9pPr marL="1028700" algn="l" rtl="0" eaLnBrk="1" fontAlgn="base" hangingPunct="1">
        <a:spcBef>
          <a:spcPct val="0"/>
        </a:spcBef>
        <a:spcAft>
          <a:spcPct val="0"/>
        </a:spcAft>
        <a:defRPr sz="1125" b="1">
          <a:solidFill>
            <a:srgbClr val="033B61"/>
          </a:solidFill>
          <a:latin typeface="Arial" charset="0"/>
        </a:defRPr>
      </a:lvl9pPr>
    </p:titleStyle>
    <p:bodyStyle>
      <a:lvl1pPr marL="160734" indent="-160734" algn="l" rtl="0" eaLnBrk="1" fontAlgn="base" hangingPunct="1">
        <a:lnSpc>
          <a:spcPct val="110000"/>
        </a:lnSpc>
        <a:spcBef>
          <a:spcPts val="675"/>
        </a:spcBef>
        <a:spcAft>
          <a:spcPts val="225"/>
        </a:spcAft>
        <a:buSzPct val="140000"/>
        <a:buBlip>
          <a:blip r:embed="rId27"/>
        </a:buBlip>
        <a:defRPr sz="900" kern="1200">
          <a:solidFill>
            <a:srgbClr val="023B61"/>
          </a:solidFill>
          <a:latin typeface="+mn-lt"/>
          <a:ea typeface="+mn-ea"/>
          <a:cs typeface="+mn-cs"/>
        </a:defRPr>
      </a:lvl1pPr>
      <a:lvl2pPr marL="353616" indent="-146447" algn="l" rtl="0" eaLnBrk="1" fontAlgn="base" hangingPunct="1">
        <a:lnSpc>
          <a:spcPct val="110000"/>
        </a:lnSpc>
        <a:spcBef>
          <a:spcPts val="113"/>
        </a:spcBef>
        <a:spcAft>
          <a:spcPts val="113"/>
        </a:spcAft>
        <a:buClr>
          <a:schemeClr val="accent1"/>
        </a:buClr>
        <a:buFont typeface="Arial" charset="0"/>
        <a:buChar char="●"/>
        <a:defRPr sz="788" kern="1200">
          <a:solidFill>
            <a:srgbClr val="023B61"/>
          </a:solidFill>
          <a:latin typeface="+mn-lt"/>
          <a:ea typeface="+mn-ea"/>
          <a:cs typeface="+mn-cs"/>
        </a:defRPr>
      </a:lvl2pPr>
      <a:lvl3pPr marL="503634" indent="-106264" algn="l" rtl="0" eaLnBrk="1" fontAlgn="base" hangingPunct="1">
        <a:lnSpc>
          <a:spcPct val="110000"/>
        </a:lnSpc>
        <a:spcBef>
          <a:spcPts val="56"/>
        </a:spcBef>
        <a:spcAft>
          <a:spcPts val="113"/>
        </a:spcAft>
        <a:buSzPct val="80000"/>
        <a:buFont typeface="Arial" charset="0"/>
        <a:buChar char="●"/>
        <a:defRPr sz="788" kern="1200">
          <a:solidFill>
            <a:srgbClr val="023B61"/>
          </a:solidFill>
          <a:latin typeface="+mn-lt"/>
          <a:ea typeface="+mn-ea"/>
          <a:cs typeface="+mn-cs"/>
        </a:defRPr>
      </a:lvl3pPr>
      <a:lvl4pPr marL="706339" indent="-102692" algn="l" rtl="0" eaLnBrk="1" fontAlgn="base" hangingPunct="1">
        <a:lnSpc>
          <a:spcPct val="110000"/>
        </a:lnSpc>
        <a:spcBef>
          <a:spcPts val="56"/>
        </a:spcBef>
        <a:spcAft>
          <a:spcPts val="113"/>
        </a:spcAft>
        <a:buFont typeface="Arial" charset="0"/>
        <a:buChar char="•"/>
        <a:defRPr sz="731" kern="1200">
          <a:solidFill>
            <a:srgbClr val="023B61"/>
          </a:solidFill>
          <a:latin typeface="+mn-lt"/>
          <a:ea typeface="+mn-ea"/>
          <a:cs typeface="+mn-cs"/>
        </a:defRPr>
      </a:lvl4pPr>
      <a:lvl5pPr marL="857250" indent="-103584" algn="l" rtl="0" eaLnBrk="1" fontAlgn="base" hangingPunct="1">
        <a:lnSpc>
          <a:spcPct val="110000"/>
        </a:lnSpc>
        <a:spcBef>
          <a:spcPts val="56"/>
        </a:spcBef>
        <a:spcAft>
          <a:spcPts val="113"/>
        </a:spcAft>
        <a:buFont typeface="Arial" charset="0"/>
        <a:buChar char="»"/>
        <a:defRPr sz="675" kern="1200">
          <a:solidFill>
            <a:srgbClr val="023B61"/>
          </a:solidFill>
          <a:latin typeface="+mn-lt"/>
          <a:ea typeface="+mn-ea"/>
          <a:cs typeface="+mn-cs"/>
        </a:defRPr>
      </a:lvl5pPr>
      <a:lvl6pPr marL="141446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6pPr>
      <a:lvl7pPr marL="167163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7pPr>
      <a:lvl8pPr marL="1928813"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8pPr>
      <a:lvl9pPr marL="2185988" indent="-128588" algn="l" defTabSz="514350" rtl="0" eaLnBrk="1" latinLnBrk="0" hangingPunct="1">
        <a:spcBef>
          <a:spcPct val="20000"/>
        </a:spcBef>
        <a:buFont typeface="Arial" pitchFamily="34" charset="0"/>
        <a:buChar char="•"/>
        <a:defRPr sz="1125" kern="1200">
          <a:solidFill>
            <a:schemeClr val="tx1"/>
          </a:solidFill>
          <a:latin typeface="+mn-lt"/>
          <a:ea typeface="+mn-ea"/>
          <a:cs typeface="+mn-cs"/>
        </a:defRPr>
      </a:lvl9pPr>
    </p:bodyStyle>
    <p:otherStyle>
      <a:defPPr>
        <a:defRPr lang="en-US"/>
      </a:defPPr>
      <a:lvl1pPr marL="0" algn="l" defTabSz="514350" rtl="0" eaLnBrk="1" latinLnBrk="0" hangingPunct="1">
        <a:defRPr sz="1013" kern="1200">
          <a:solidFill>
            <a:schemeClr val="tx1"/>
          </a:solidFill>
          <a:latin typeface="+mn-lt"/>
          <a:ea typeface="+mn-ea"/>
          <a:cs typeface="+mn-cs"/>
        </a:defRPr>
      </a:lvl1pPr>
      <a:lvl2pPr marL="257175" algn="l" defTabSz="514350" rtl="0" eaLnBrk="1" latinLnBrk="0" hangingPunct="1">
        <a:defRPr sz="1013" kern="1200">
          <a:solidFill>
            <a:schemeClr val="tx1"/>
          </a:solidFill>
          <a:latin typeface="+mn-lt"/>
          <a:ea typeface="+mn-ea"/>
          <a:cs typeface="+mn-cs"/>
        </a:defRPr>
      </a:lvl2pPr>
      <a:lvl3pPr marL="514350" algn="l" defTabSz="514350" rtl="0" eaLnBrk="1" latinLnBrk="0" hangingPunct="1">
        <a:defRPr sz="1013" kern="1200">
          <a:solidFill>
            <a:schemeClr val="tx1"/>
          </a:solidFill>
          <a:latin typeface="+mn-lt"/>
          <a:ea typeface="+mn-ea"/>
          <a:cs typeface="+mn-cs"/>
        </a:defRPr>
      </a:lvl3pPr>
      <a:lvl4pPr marL="771525" algn="l" defTabSz="514350" rtl="0" eaLnBrk="1" latinLnBrk="0" hangingPunct="1">
        <a:defRPr sz="1013" kern="1200">
          <a:solidFill>
            <a:schemeClr val="tx1"/>
          </a:solidFill>
          <a:latin typeface="+mn-lt"/>
          <a:ea typeface="+mn-ea"/>
          <a:cs typeface="+mn-cs"/>
        </a:defRPr>
      </a:lvl4pPr>
      <a:lvl5pPr marL="1028700" algn="l" defTabSz="514350" rtl="0" eaLnBrk="1" latinLnBrk="0" hangingPunct="1">
        <a:defRPr sz="1013" kern="1200">
          <a:solidFill>
            <a:schemeClr val="tx1"/>
          </a:solidFill>
          <a:latin typeface="+mn-lt"/>
          <a:ea typeface="+mn-ea"/>
          <a:cs typeface="+mn-cs"/>
        </a:defRPr>
      </a:lvl5pPr>
      <a:lvl6pPr marL="1285875" algn="l" defTabSz="514350" rtl="0" eaLnBrk="1" latinLnBrk="0" hangingPunct="1">
        <a:defRPr sz="1013" kern="1200">
          <a:solidFill>
            <a:schemeClr val="tx1"/>
          </a:solidFill>
          <a:latin typeface="+mn-lt"/>
          <a:ea typeface="+mn-ea"/>
          <a:cs typeface="+mn-cs"/>
        </a:defRPr>
      </a:lvl6pPr>
      <a:lvl7pPr marL="1543050" algn="l" defTabSz="514350" rtl="0" eaLnBrk="1" latinLnBrk="0" hangingPunct="1">
        <a:defRPr sz="1013" kern="1200">
          <a:solidFill>
            <a:schemeClr val="tx1"/>
          </a:solidFill>
          <a:latin typeface="+mn-lt"/>
          <a:ea typeface="+mn-ea"/>
          <a:cs typeface="+mn-cs"/>
        </a:defRPr>
      </a:lvl7pPr>
      <a:lvl8pPr marL="1800225" algn="l" defTabSz="514350" rtl="0" eaLnBrk="1" latinLnBrk="0" hangingPunct="1">
        <a:defRPr sz="1013" kern="1200">
          <a:solidFill>
            <a:schemeClr val="tx1"/>
          </a:solidFill>
          <a:latin typeface="+mn-lt"/>
          <a:ea typeface="+mn-ea"/>
          <a:cs typeface="+mn-cs"/>
        </a:defRPr>
      </a:lvl8pPr>
      <a:lvl9pPr marL="2057400" algn="l" defTabSz="514350" rtl="0" eaLnBrk="1" latinLnBrk="0" hangingPunct="1">
        <a:defRPr sz="1013"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160" userDrawn="1">
          <p15:clr>
            <a:srgbClr val="F26B43"/>
          </p15:clr>
        </p15:guide>
        <p15:guide id="2" pos="2256" userDrawn="1">
          <p15:clr>
            <a:srgbClr val="F26B43"/>
          </p15:clr>
        </p15:guide>
        <p15:guide id="3" pos="96" userDrawn="1">
          <p15:clr>
            <a:srgbClr val="F26B43"/>
          </p15:clr>
        </p15:guide>
        <p15:guide id="4" orient="horz" pos="1496" userDrawn="1">
          <p15:clr>
            <a:srgbClr val="F26B43"/>
          </p15:clr>
        </p15:guide>
        <p15:guide id="5" orient="horz" pos="2160" userDrawn="1">
          <p15:clr>
            <a:srgbClr val="F26B43"/>
          </p15:clr>
        </p15:guide>
        <p15:guide id="6" orient="horz" pos="499" userDrawn="1">
          <p15:clr>
            <a:srgbClr val="F26B43"/>
          </p15:clr>
        </p15:guide>
        <p15:guide id="7" pos="4224" userDrawn="1">
          <p15:clr>
            <a:srgbClr val="F26B43"/>
          </p15:clr>
        </p15:guide>
        <p15:guide id="8" pos="206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2.xml"/></Relationships>
</file>

<file path=ppt/slides/_rels/slide2.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slideLayout" Target="../slideLayouts/slideLayout22.xml"/><Relationship Id="rId7" Type="http://schemas.openxmlformats.org/officeDocument/2006/relationships/image" Target="../media/image15.png"/><Relationship Id="rId2" Type="http://schemas.openxmlformats.org/officeDocument/2006/relationships/tags" Target="../tags/tag31.xml"/><Relationship Id="rId1" Type="http://schemas.openxmlformats.org/officeDocument/2006/relationships/tags" Target="../tags/tag30.xml"/><Relationship Id="rId6" Type="http://schemas.openxmlformats.org/officeDocument/2006/relationships/image" Target="../media/image3.emf"/><Relationship Id="rId5" Type="http://schemas.openxmlformats.org/officeDocument/2006/relationships/oleObject" Target="../embeddings/oleObject5.bin"/><Relationship Id="rId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AF60606-ABEF-D1AD-23F7-95C7AFF33DD5}"/>
              </a:ext>
            </a:extLst>
          </p:cNvPr>
          <p:cNvSpPr txBox="1"/>
          <p:nvPr/>
        </p:nvSpPr>
        <p:spPr>
          <a:xfrm>
            <a:off x="215571" y="910609"/>
            <a:ext cx="6395235" cy="369332"/>
          </a:xfrm>
          <a:prstGeom prst="rect">
            <a:avLst/>
          </a:prstGeom>
          <a:noFill/>
        </p:spPr>
        <p:txBody>
          <a:bodyPr wrap="square" lIns="0" tIns="0" rIns="0" bIns="0" rtlCol="0">
            <a:spAutoFit/>
          </a:bodyPr>
          <a:lstStyle/>
          <a:p>
            <a:r>
              <a:rPr lang="it-IT" sz="1200" dirty="0">
                <a:solidFill>
                  <a:srgbClr val="003862"/>
                </a:solidFill>
                <a:latin typeface="Arial" panose="020B0604020202020204" pitchFamily="34" charset="0"/>
                <a:cs typeface="Arial" panose="020B0604020202020204" pitchFamily="34" charset="0"/>
              </a:rPr>
              <a:t>Lo scopo di questo documento è fornire una panoramica del processo di monitoraggio dello stato dei pagamenti nel Coupa Supplier Portal (CSP).</a:t>
            </a:r>
          </a:p>
        </p:txBody>
      </p:sp>
      <p:pic>
        <p:nvPicPr>
          <p:cNvPr id="4" name="Picture 3">
            <a:extLst>
              <a:ext uri="{FF2B5EF4-FFF2-40B4-BE49-F238E27FC236}">
                <a16:creationId xmlns:a16="http://schemas.microsoft.com/office/drawing/2014/main" id="{0821B940-23D2-1A42-048D-832B8F629457}"/>
              </a:ext>
            </a:extLst>
          </p:cNvPr>
          <p:cNvPicPr>
            <a:picLocks noChangeAspect="1"/>
          </p:cNvPicPr>
          <p:nvPr/>
        </p:nvPicPr>
        <p:blipFill>
          <a:blip r:embed="rId2"/>
          <a:stretch>
            <a:fillRect/>
          </a:stretch>
        </p:blipFill>
        <p:spPr>
          <a:xfrm>
            <a:off x="858012" y="1744819"/>
            <a:ext cx="5141976" cy="2965862"/>
          </a:xfrm>
          <a:prstGeom prst="rect">
            <a:avLst/>
          </a:prstGeom>
          <a:ln w="12700">
            <a:solidFill>
              <a:srgbClr val="003862"/>
            </a:solidFill>
          </a:ln>
        </p:spPr>
      </p:pic>
      <p:sp>
        <p:nvSpPr>
          <p:cNvPr id="6" name="TextBox 5">
            <a:extLst>
              <a:ext uri="{FF2B5EF4-FFF2-40B4-BE49-F238E27FC236}">
                <a16:creationId xmlns:a16="http://schemas.microsoft.com/office/drawing/2014/main" id="{962724E1-61CE-667D-1B84-E4BA227183D3}"/>
              </a:ext>
            </a:extLst>
          </p:cNvPr>
          <p:cNvSpPr txBox="1"/>
          <p:nvPr/>
        </p:nvSpPr>
        <p:spPr>
          <a:xfrm>
            <a:off x="215569" y="1444329"/>
            <a:ext cx="6395235" cy="184666"/>
          </a:xfrm>
          <a:prstGeom prst="rect">
            <a:avLst/>
          </a:prstGeom>
          <a:noFill/>
        </p:spPr>
        <p:txBody>
          <a:bodyPr wrap="square" lIns="0" tIns="0" rIns="0" bIns="0" rtlCol="0">
            <a:spAutoFit/>
          </a:bodyPr>
          <a:lstStyle/>
          <a:p>
            <a:pPr marL="228600" indent="-228600">
              <a:buFont typeface="+mj-lt"/>
              <a:buAutoNum type="arabicPeriod"/>
            </a:pPr>
            <a:r>
              <a:rPr lang="it-IT" sz="1200" dirty="0">
                <a:solidFill>
                  <a:srgbClr val="003862"/>
                </a:solidFill>
                <a:latin typeface="Arial" panose="020B0604020202020204" pitchFamily="34" charset="0"/>
                <a:cs typeface="Arial" panose="020B0604020202020204" pitchFamily="34" charset="0"/>
              </a:rPr>
              <a:t>Accedi a </a:t>
            </a:r>
            <a:r>
              <a:rPr lang="it-IT" sz="1200" b="1" dirty="0">
                <a:solidFill>
                  <a:srgbClr val="003862"/>
                </a:solidFill>
                <a:latin typeface="Arial" panose="020B0604020202020204" pitchFamily="34" charset="0"/>
                <a:cs typeface="Arial" panose="020B0604020202020204" pitchFamily="34" charset="0"/>
              </a:rPr>
              <a:t>Coupa</a:t>
            </a:r>
            <a:r>
              <a:rPr lang="it-IT" sz="1200" dirty="0">
                <a:solidFill>
                  <a:srgbClr val="003862"/>
                </a:solidFill>
                <a:latin typeface="Arial" panose="020B0604020202020204" pitchFamily="34" charset="0"/>
                <a:cs typeface="Arial" panose="020B0604020202020204" pitchFamily="34" charset="0"/>
              </a:rPr>
              <a:t> e vai alla scheda Invoice. Seleziona </a:t>
            </a:r>
            <a:r>
              <a:rPr lang="it-IT" sz="1200" b="1" dirty="0">
                <a:solidFill>
                  <a:srgbClr val="003862"/>
                </a:solidFill>
                <a:latin typeface="Arial" panose="020B0604020202020204" pitchFamily="34" charset="0"/>
                <a:cs typeface="Arial" panose="020B0604020202020204" pitchFamily="34" charset="0"/>
              </a:rPr>
              <a:t>Sasol</a:t>
            </a:r>
            <a:r>
              <a:rPr lang="it-IT" sz="1200" dirty="0">
                <a:solidFill>
                  <a:srgbClr val="003862"/>
                </a:solidFill>
                <a:latin typeface="Arial" panose="020B0604020202020204" pitchFamily="34" charset="0"/>
                <a:cs typeface="Arial" panose="020B0604020202020204" pitchFamily="34" charset="0"/>
              </a:rPr>
              <a:t> come cliente.</a:t>
            </a:r>
          </a:p>
        </p:txBody>
      </p:sp>
      <p:sp>
        <p:nvSpPr>
          <p:cNvPr id="7" name="TextBox 6">
            <a:extLst>
              <a:ext uri="{FF2B5EF4-FFF2-40B4-BE49-F238E27FC236}">
                <a16:creationId xmlns:a16="http://schemas.microsoft.com/office/drawing/2014/main" id="{8EF74E7F-C20E-F06B-363F-0C36D1F08040}"/>
              </a:ext>
            </a:extLst>
          </p:cNvPr>
          <p:cNvSpPr txBox="1"/>
          <p:nvPr/>
        </p:nvSpPr>
        <p:spPr>
          <a:xfrm>
            <a:off x="215570" y="4817026"/>
            <a:ext cx="6395235" cy="242823"/>
          </a:xfrm>
          <a:prstGeom prst="rect">
            <a:avLst/>
          </a:prstGeom>
          <a:noFill/>
        </p:spPr>
        <p:txBody>
          <a:bodyPr wrap="square" lIns="0" tIns="0" rIns="0" bIns="0" rtlCol="0">
            <a:spAutoFit/>
          </a:bodyPr>
          <a:lstStyle/>
          <a:p>
            <a:pPr marL="228600" lvl="0" indent="-228600" defTabSz="524671">
              <a:lnSpc>
                <a:spcPct val="150000"/>
              </a:lnSpc>
              <a:spcAft>
                <a:spcPts val="1800"/>
              </a:spcAft>
              <a:buClr>
                <a:srgbClr val="003862"/>
              </a:buClr>
              <a:buFont typeface="+mj-lt"/>
              <a:buAutoNum type="arabicPeriod" startAt="2"/>
              <a:defRPr/>
            </a:pPr>
            <a:r>
              <a:rPr lang="it-IT" sz="1200" dirty="0">
                <a:solidFill>
                  <a:srgbClr val="003862"/>
                </a:solidFill>
              </a:rPr>
              <a:t>Apri la fattura desiderata facendo clic sul numero della fattura.</a:t>
            </a:r>
          </a:p>
        </p:txBody>
      </p:sp>
      <p:pic>
        <p:nvPicPr>
          <p:cNvPr id="8" name="Picture 7">
            <a:extLst>
              <a:ext uri="{FF2B5EF4-FFF2-40B4-BE49-F238E27FC236}">
                <a16:creationId xmlns:a16="http://schemas.microsoft.com/office/drawing/2014/main" id="{D059FF84-C62D-75CC-C3BF-CF2DC851C7D7}"/>
              </a:ext>
            </a:extLst>
          </p:cNvPr>
          <p:cNvPicPr>
            <a:picLocks noChangeAspect="1"/>
          </p:cNvPicPr>
          <p:nvPr/>
        </p:nvPicPr>
        <p:blipFill>
          <a:blip r:embed="rId3"/>
          <a:stretch>
            <a:fillRect/>
          </a:stretch>
        </p:blipFill>
        <p:spPr>
          <a:xfrm>
            <a:off x="858012" y="5227120"/>
            <a:ext cx="5141976" cy="3301827"/>
          </a:xfrm>
          <a:prstGeom prst="rect">
            <a:avLst/>
          </a:prstGeom>
          <a:ln w="12700">
            <a:solidFill>
              <a:srgbClr val="003862"/>
            </a:solidFill>
          </a:ln>
        </p:spPr>
      </p:pic>
      <p:sp>
        <p:nvSpPr>
          <p:cNvPr id="9" name="Oval 8">
            <a:extLst>
              <a:ext uri="{FF2B5EF4-FFF2-40B4-BE49-F238E27FC236}">
                <a16:creationId xmlns:a16="http://schemas.microsoft.com/office/drawing/2014/main" id="{4EB67724-8B76-D524-47C0-7A0C5AD46853}"/>
              </a:ext>
            </a:extLst>
          </p:cNvPr>
          <p:cNvSpPr/>
          <p:nvPr/>
        </p:nvSpPr>
        <p:spPr>
          <a:xfrm>
            <a:off x="806505" y="202758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b="1" kern="0" dirty="0">
                <a:solidFill>
                  <a:srgbClr val="003862"/>
                </a:solidFill>
                <a:latin typeface="Arial" panose="020B0604020202020204" pitchFamily="34" charset="0"/>
                <a:cs typeface="Arial" panose="020B0604020202020204" pitchFamily="34" charset="0"/>
              </a:rPr>
              <a:t>1</a:t>
            </a:r>
          </a:p>
        </p:txBody>
      </p:sp>
      <p:sp>
        <p:nvSpPr>
          <p:cNvPr id="10" name="Rectangle 9">
            <a:extLst>
              <a:ext uri="{FF2B5EF4-FFF2-40B4-BE49-F238E27FC236}">
                <a16:creationId xmlns:a16="http://schemas.microsoft.com/office/drawing/2014/main" id="{8F58AE5B-A81E-65D7-B412-BA2E4CD82062}"/>
              </a:ext>
            </a:extLst>
          </p:cNvPr>
          <p:cNvSpPr/>
          <p:nvPr/>
        </p:nvSpPr>
        <p:spPr>
          <a:xfrm>
            <a:off x="1029318" y="2105211"/>
            <a:ext cx="397145" cy="1966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b="1" kern="0">
              <a:solidFill>
                <a:srgbClr val="FFFFFF"/>
              </a:solidFill>
              <a:latin typeface="Arial" panose="020B0604020202020204"/>
            </a:endParaRPr>
          </a:p>
        </p:txBody>
      </p:sp>
      <p:sp>
        <p:nvSpPr>
          <p:cNvPr id="11" name="Rectangle 10">
            <a:extLst>
              <a:ext uri="{FF2B5EF4-FFF2-40B4-BE49-F238E27FC236}">
                <a16:creationId xmlns:a16="http://schemas.microsoft.com/office/drawing/2014/main" id="{6F548C02-27DA-05E9-50AC-49916F00DFC0}"/>
              </a:ext>
            </a:extLst>
          </p:cNvPr>
          <p:cNvSpPr/>
          <p:nvPr/>
        </p:nvSpPr>
        <p:spPr>
          <a:xfrm>
            <a:off x="4836580" y="2651780"/>
            <a:ext cx="905852" cy="152379"/>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b="1" kern="0">
              <a:solidFill>
                <a:srgbClr val="FFFFFF"/>
              </a:solidFill>
              <a:latin typeface="Arial" panose="020B0604020202020204"/>
            </a:endParaRPr>
          </a:p>
        </p:txBody>
      </p:sp>
      <p:sp>
        <p:nvSpPr>
          <p:cNvPr id="12" name="Rectangle 11">
            <a:extLst>
              <a:ext uri="{FF2B5EF4-FFF2-40B4-BE49-F238E27FC236}">
                <a16:creationId xmlns:a16="http://schemas.microsoft.com/office/drawing/2014/main" id="{69BE4189-621A-455E-B300-849C2F0BB7E0}"/>
              </a:ext>
            </a:extLst>
          </p:cNvPr>
          <p:cNvSpPr/>
          <p:nvPr/>
        </p:nvSpPr>
        <p:spPr>
          <a:xfrm>
            <a:off x="1475231" y="7219536"/>
            <a:ext cx="482798" cy="1156367"/>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b="1" kern="0">
              <a:solidFill>
                <a:srgbClr val="FFFFFF"/>
              </a:solidFill>
              <a:latin typeface="Arial" panose="020B0604020202020204"/>
            </a:endParaRPr>
          </a:p>
        </p:txBody>
      </p:sp>
      <p:sp>
        <p:nvSpPr>
          <p:cNvPr id="13" name="Oval 12">
            <a:extLst>
              <a:ext uri="{FF2B5EF4-FFF2-40B4-BE49-F238E27FC236}">
                <a16:creationId xmlns:a16="http://schemas.microsoft.com/office/drawing/2014/main" id="{18C65A2D-61F9-D74E-E846-4981835AE605}"/>
              </a:ext>
            </a:extLst>
          </p:cNvPr>
          <p:cNvSpPr/>
          <p:nvPr/>
        </p:nvSpPr>
        <p:spPr>
          <a:xfrm>
            <a:off x="1227890" y="704561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b="1" kern="0" dirty="0">
                <a:solidFill>
                  <a:srgbClr val="003862"/>
                </a:solidFill>
                <a:latin typeface="Arial" panose="020B0604020202020204" pitchFamily="34" charset="0"/>
                <a:cs typeface="Arial" panose="020B0604020202020204" pitchFamily="34" charset="0"/>
              </a:rPr>
              <a:t>2</a:t>
            </a:r>
          </a:p>
        </p:txBody>
      </p:sp>
    </p:spTree>
    <p:extLst>
      <p:ext uri="{BB962C8B-B14F-4D97-AF65-F5344CB8AC3E}">
        <p14:creationId xmlns:p14="http://schemas.microsoft.com/office/powerpoint/2010/main" val="971236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2" name="Object 61" hidden="1"/>
          <p:cNvGraphicFramePr>
            <a:graphicFrameLocks noChangeAspect="1"/>
          </p:cNvGraphicFramePr>
          <p:nvPr>
            <p:custDataLst>
              <p:tags r:id="rId2"/>
            </p:custDataLst>
          </p:nvPr>
        </p:nvGraphicFramePr>
        <p:xfrm>
          <a:off x="265236" y="1466"/>
          <a:ext cx="1465" cy="1465"/>
        </p:xfrm>
        <a:graphic>
          <a:graphicData uri="http://schemas.openxmlformats.org/presentationml/2006/ole">
            <mc:AlternateContent xmlns:mc="http://schemas.openxmlformats.org/markup-compatibility/2006">
              <mc:Choice xmlns:v="urn:schemas-microsoft-com:vml" Requires="v">
                <p:oleObj name="think-cell Slide" r:id="rId5" imgW="270" imgH="270" progId="TCLayout.ActiveDocument.1">
                  <p:embed/>
                </p:oleObj>
              </mc:Choice>
              <mc:Fallback>
                <p:oleObj name="think-cell Slide" r:id="rId5" imgW="270" imgH="270" progId="TCLayout.ActiveDocument.1">
                  <p:embed/>
                  <p:pic>
                    <p:nvPicPr>
                      <p:cNvPr id="62" name="Object 61" hidden="1"/>
                      <p:cNvPicPr/>
                      <p:nvPr/>
                    </p:nvPicPr>
                    <p:blipFill>
                      <a:blip r:embed="rId6"/>
                      <a:stretch>
                        <a:fillRect/>
                      </a:stretch>
                    </p:blipFill>
                    <p:spPr>
                      <a:xfrm>
                        <a:off x="265236" y="1466"/>
                        <a:ext cx="1465" cy="1465"/>
                      </a:xfrm>
                      <a:prstGeom prst="rect">
                        <a:avLst/>
                      </a:prstGeom>
                    </p:spPr>
                  </p:pic>
                </p:oleObj>
              </mc:Fallback>
            </mc:AlternateContent>
          </a:graphicData>
        </a:graphic>
      </p:graphicFrame>
      <p:sp>
        <p:nvSpPr>
          <p:cNvPr id="30" name="Rectangle 29">
            <a:extLst>
              <a:ext uri="{FF2B5EF4-FFF2-40B4-BE49-F238E27FC236}">
                <a16:creationId xmlns:a16="http://schemas.microsoft.com/office/drawing/2014/main" id="{12AE82DC-C40B-BF02-F7B6-656B17272A85}"/>
              </a:ext>
            </a:extLst>
          </p:cNvPr>
          <p:cNvSpPr/>
          <p:nvPr/>
        </p:nvSpPr>
        <p:spPr>
          <a:xfrm>
            <a:off x="222225" y="1186224"/>
            <a:ext cx="6458804" cy="5039841"/>
          </a:xfrm>
          <a:prstGeom prst="rect">
            <a:avLst/>
          </a:prstGeom>
        </p:spPr>
        <p:txBody>
          <a:bodyPr wrap="square" lIns="91440" tIns="0" rIns="91440" bIns="0">
            <a:spAutoFit/>
          </a:bodyPr>
          <a:lstStyle/>
          <a:p>
            <a:pPr marL="228600" lvl="0" indent="-228600" defTabSz="524671">
              <a:lnSpc>
                <a:spcPct val="150000"/>
              </a:lnSpc>
              <a:spcAft>
                <a:spcPts val="1800"/>
              </a:spcAft>
              <a:buClr>
                <a:srgbClr val="003862"/>
              </a:buClr>
              <a:buFont typeface="+mj-lt"/>
              <a:buAutoNum type="arabicPeriod" startAt="3"/>
              <a:defRPr/>
            </a:pPr>
            <a:r>
              <a:rPr lang="it-IT" sz="1100" dirty="0">
                <a:solidFill>
                  <a:srgbClr val="003862"/>
                </a:solidFill>
              </a:rPr>
              <a:t>Una volta aperta la fattura, vai in fondo alla pagina dove puoi vedere il </a:t>
            </a:r>
            <a:r>
              <a:rPr lang="it-IT" sz="1100" b="1" dirty="0">
                <a:solidFill>
                  <a:srgbClr val="003862"/>
                </a:solidFill>
              </a:rPr>
              <a:t>Payment Status </a:t>
            </a:r>
            <a:r>
              <a:rPr lang="it-IT" sz="1100" dirty="0">
                <a:solidFill>
                  <a:srgbClr val="003862"/>
                </a:solidFill>
              </a:rPr>
              <a:t>di quella fattura. </a:t>
            </a: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endParaRPr lang="it-IT" sz="1100" dirty="0">
              <a:solidFill>
                <a:srgbClr val="003862"/>
              </a:solidFill>
            </a:endParaRPr>
          </a:p>
          <a:p>
            <a:pPr marL="228600" lvl="0" indent="-228600" defTabSz="524671">
              <a:lnSpc>
                <a:spcPct val="150000"/>
              </a:lnSpc>
              <a:spcAft>
                <a:spcPts val="1800"/>
              </a:spcAft>
              <a:buClr>
                <a:srgbClr val="003862"/>
              </a:buClr>
              <a:buFont typeface="+mj-lt"/>
              <a:buAutoNum type="arabicPeriod" startAt="4"/>
              <a:defRPr/>
            </a:pPr>
            <a:r>
              <a:rPr lang="it-IT" sz="1100" dirty="0">
                <a:solidFill>
                  <a:srgbClr val="003862"/>
                </a:solidFill>
              </a:rPr>
              <a:t>Quando la fattura viene contrassegnata come pagata da Sasol, riceverai una notifica e-mail automatica dal sistema, come mostrato di seguito:</a:t>
            </a:r>
          </a:p>
          <a:p>
            <a:pPr marL="228600" lvl="0" indent="-228600" defTabSz="524671">
              <a:spcAft>
                <a:spcPts val="600"/>
              </a:spcAft>
              <a:buClr>
                <a:srgbClr val="003862"/>
              </a:buClr>
              <a:buFont typeface="+mj-lt"/>
              <a:buAutoNum type="arabicPeriod"/>
              <a:defRPr/>
            </a:pPr>
            <a:endParaRPr lang="it-IT" sz="1100" dirty="0">
              <a:solidFill>
                <a:srgbClr val="003862"/>
              </a:solidFill>
            </a:endParaRPr>
          </a:p>
        </p:txBody>
      </p:sp>
      <p:pic>
        <p:nvPicPr>
          <p:cNvPr id="6" name="Picture 5">
            <a:extLst>
              <a:ext uri="{FF2B5EF4-FFF2-40B4-BE49-F238E27FC236}">
                <a16:creationId xmlns:a16="http://schemas.microsoft.com/office/drawing/2014/main" id="{A9BDE394-D993-36E6-1C94-BB2277189B97}"/>
              </a:ext>
            </a:extLst>
          </p:cNvPr>
          <p:cNvPicPr>
            <a:picLocks noChangeAspect="1"/>
          </p:cNvPicPr>
          <p:nvPr/>
        </p:nvPicPr>
        <p:blipFill>
          <a:blip r:embed="rId7"/>
          <a:stretch>
            <a:fillRect/>
          </a:stretch>
        </p:blipFill>
        <p:spPr>
          <a:xfrm>
            <a:off x="990361" y="1721833"/>
            <a:ext cx="4877277" cy="3349117"/>
          </a:xfrm>
          <a:prstGeom prst="rect">
            <a:avLst/>
          </a:prstGeom>
          <a:ln w="12700">
            <a:solidFill>
              <a:srgbClr val="003862"/>
            </a:solidFill>
          </a:ln>
        </p:spPr>
      </p:pic>
      <p:sp>
        <p:nvSpPr>
          <p:cNvPr id="7" name="Rectangle 6">
            <a:extLst>
              <a:ext uri="{FF2B5EF4-FFF2-40B4-BE49-F238E27FC236}">
                <a16:creationId xmlns:a16="http://schemas.microsoft.com/office/drawing/2014/main" id="{4B8157F2-E03A-CA21-4147-474AA347EB57}"/>
              </a:ext>
            </a:extLst>
          </p:cNvPr>
          <p:cNvSpPr/>
          <p:nvPr/>
        </p:nvSpPr>
        <p:spPr>
          <a:xfrm>
            <a:off x="1834207" y="4212804"/>
            <a:ext cx="3189585" cy="718392"/>
          </a:xfrm>
          <a:prstGeom prst="rect">
            <a:avLst/>
          </a:prstGeom>
          <a:noFill/>
          <a:ln w="28575" cap="flat" cmpd="sng" algn="ctr">
            <a:solidFill>
              <a:srgbClr val="FEC35A"/>
            </a:solidFill>
            <a:prstDash val="solid"/>
          </a:ln>
          <a:effectLst/>
        </p:spPr>
        <p:txBody>
          <a:bodyPr rot="0" spcFirstLastPara="0" vertOverflow="overflow" horzOverflow="overflow" vert="horz" wrap="square" lIns="0" tIns="0" rIns="0" bIns="0" numCol="1" spcCol="0" rtlCol="0" fromWordArt="0" anchor="ctr" anchorCtr="0" forceAA="0" compatLnSpc="1">
            <a:prstTxWarp prst="textNoShape">
              <a:avLst/>
            </a:prstTxWarp>
            <a:noAutofit/>
          </a:bodyPr>
          <a:lstStyle/>
          <a:p>
            <a:pPr algn="ctr" defTabSz="914377">
              <a:lnSpc>
                <a:spcPct val="110000"/>
              </a:lnSpc>
              <a:spcBef>
                <a:spcPts val="100"/>
              </a:spcBef>
              <a:spcAft>
                <a:spcPts val="100"/>
              </a:spcAft>
            </a:pPr>
            <a:endParaRPr lang="it-IT" sz="1400" kern="0">
              <a:solidFill>
                <a:srgbClr val="FFFFFF"/>
              </a:solidFill>
              <a:latin typeface="Arial" panose="020B0604020202020204"/>
            </a:endParaRPr>
          </a:p>
        </p:txBody>
      </p:sp>
      <p:sp>
        <p:nvSpPr>
          <p:cNvPr id="15" name="Oval 14">
            <a:extLst>
              <a:ext uri="{FF2B5EF4-FFF2-40B4-BE49-F238E27FC236}">
                <a16:creationId xmlns:a16="http://schemas.microsoft.com/office/drawing/2014/main" id="{208545AD-206E-3FA2-53A9-A783BD6EFF19}"/>
              </a:ext>
            </a:extLst>
          </p:cNvPr>
          <p:cNvSpPr/>
          <p:nvPr/>
        </p:nvSpPr>
        <p:spPr>
          <a:xfrm>
            <a:off x="1697047" y="4060858"/>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kern="0" dirty="0">
                <a:solidFill>
                  <a:srgbClr val="003862"/>
                </a:solidFill>
                <a:latin typeface="Arial" panose="020B0604020202020204" pitchFamily="34" charset="0"/>
                <a:cs typeface="Arial" panose="020B0604020202020204" pitchFamily="34" charset="0"/>
              </a:rPr>
              <a:t>3</a:t>
            </a:r>
          </a:p>
        </p:txBody>
      </p:sp>
      <p:pic>
        <p:nvPicPr>
          <p:cNvPr id="10" name="Picture 2">
            <a:extLst>
              <a:ext uri="{FF2B5EF4-FFF2-40B4-BE49-F238E27FC236}">
                <a16:creationId xmlns:a16="http://schemas.microsoft.com/office/drawing/2014/main" id="{7A06216F-FB27-6F90-EADD-00B3AFE98C28}"/>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69776" y="5921424"/>
            <a:ext cx="4918448" cy="2643666"/>
          </a:xfrm>
          <a:prstGeom prst="rect">
            <a:avLst/>
          </a:prstGeom>
          <a:noFill/>
          <a:ln w="12700">
            <a:solidFill>
              <a:schemeClr val="accent1"/>
            </a:solidFill>
          </a:ln>
          <a:extLst>
            <a:ext uri="{909E8E84-426E-40DD-AFC4-6F175D3DCCD1}">
              <a14:hiddenFill xmlns:a14="http://schemas.microsoft.com/office/drawing/2010/main">
                <a:solidFill>
                  <a:srgbClr val="FFFFFF"/>
                </a:solidFill>
              </a14:hiddenFill>
            </a:ext>
          </a:extLst>
        </p:spPr>
      </p:pic>
      <p:sp>
        <p:nvSpPr>
          <p:cNvPr id="2" name="Oval 1">
            <a:extLst>
              <a:ext uri="{FF2B5EF4-FFF2-40B4-BE49-F238E27FC236}">
                <a16:creationId xmlns:a16="http://schemas.microsoft.com/office/drawing/2014/main" id="{E1DD522F-BD03-1BEA-240F-508A87E295B2}"/>
              </a:ext>
            </a:extLst>
          </p:cNvPr>
          <p:cNvSpPr/>
          <p:nvPr/>
        </p:nvSpPr>
        <p:spPr>
          <a:xfrm>
            <a:off x="1834207" y="6636303"/>
            <a:ext cx="274320" cy="274320"/>
          </a:xfrm>
          <a:prstGeom prst="ellipse">
            <a:avLst/>
          </a:prstGeom>
          <a:solidFill>
            <a:srgbClr val="FEC35A"/>
          </a:solidFill>
          <a:ln w="25400" cap="flat" cmpd="sng" algn="ctr">
            <a:solidFill>
              <a:srgbClr val="FEC35A"/>
            </a:solidFill>
            <a:prstDash val="solid"/>
          </a:ln>
          <a:effectLst/>
        </p:spPr>
        <p:txBody>
          <a:bodyPr lIns="0" tIns="0" rIns="0" bIns="0" rtlCol="0" anchor="ctr"/>
          <a:lstStyle/>
          <a:p>
            <a:pPr algn="ctr" defTabSz="914377"/>
            <a:r>
              <a:rPr lang="it-IT" sz="1200" kern="0" dirty="0">
                <a:solidFill>
                  <a:srgbClr val="003862"/>
                </a:solidFill>
                <a:latin typeface="Arial" panose="020B0604020202020204" pitchFamily="34" charset="0"/>
                <a:cs typeface="Arial" panose="020B0604020202020204" pitchFamily="34" charset="0"/>
              </a:rPr>
              <a:t>4</a:t>
            </a:r>
          </a:p>
        </p:txBody>
      </p:sp>
    </p:spTree>
    <p:custDataLst>
      <p:tags r:id="rId1"/>
    </p:custDataLst>
    <p:extLst>
      <p:ext uri="{BB962C8B-B14F-4D97-AF65-F5344CB8AC3E}">
        <p14:creationId xmlns:p14="http://schemas.microsoft.com/office/powerpoint/2010/main" val="79361015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UNDODONOTDELETE" val="0"/>
  <p:tag name="ARTICULATE_SLIDE_THUMBNAIL_REFRESH" val="1"/>
  <p:tag name="SECTOMILLISECCONVERTED" val="1"/>
  <p:tag name="MMPROD_NEXTUNIQUEID" val="10010"/>
  <p:tag name="MMPROD_UIDATA" val="&lt;database version=&quot;11.0&quot;&gt;&lt;object type=&quot;1&quot; unique_id=&quot;10001&quot;&gt;&lt;object type=&quot;2&quot; unique_id=&quot;1579349&quot;&gt;&lt;object type=&quot;3&quot; unique_id=&quot;1579350&quot;&gt;&lt;property id=&quot;20148&quot; value=&quot;5&quot;/&gt;&lt;property id=&quot;20300&quot; value=&quot;Slide 1&quot;/&gt;&lt;property id=&quot;20307&quot; value=&quot;280&quot;/&gt;&lt;/object&gt;&lt;object type=&quot;3&quot; unique_id=&quot;1606408&quot;&gt;&lt;property id=&quot;20148&quot; value=&quot;5&quot;/&gt;&lt;property id=&quot;20300&quot; value=&quot;Slide 2&quot;/&gt;&lt;property id=&quot;20307&quot; value=&quot;281&quot;/&gt;&lt;/object&gt;&lt;/object&gt;&lt;object type=&quot;8&quot; unique_id=&quot;1579353&quot;&gt;&lt;/object&gt;&lt;/object&gt;&lt;/database&gt;"/>
  <p:tag name="ARTICULATE_PROJECT_OPEN" val="0"/>
  <p:tag name="ARTICULATE_SLIDE_COUNT" val="6"/>
</p:tagLst>
</file>

<file path=ppt/tags/tag10.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1.xml><?xml version="1.0" encoding="utf-8"?>
<p:tagLst xmlns:a="http://schemas.openxmlformats.org/drawingml/2006/main" xmlns:r="http://schemas.openxmlformats.org/officeDocument/2006/relationships" xmlns:p="http://schemas.openxmlformats.org/presentationml/2006/main">
  <p:tag name="NAME" val="MoonShape"/>
  <p:tag name="ANGLE" val="5"/>
</p:tagLst>
</file>

<file path=ppt/tags/tag12.xml><?xml version="1.0" encoding="utf-8"?>
<p:tagLst xmlns:a="http://schemas.openxmlformats.org/drawingml/2006/main" xmlns:r="http://schemas.openxmlformats.org/officeDocument/2006/relationships" xmlns:p="http://schemas.openxmlformats.org/presentationml/2006/main">
  <p:tag name="NAME" val="MoonHalfShape"/>
  <p:tag name="ANGLE" val="5"/>
</p:tagLst>
</file>

<file path=ppt/tags/tag13.xml><?xml version="1.0" encoding="utf-8"?>
<p:tagLst xmlns:a="http://schemas.openxmlformats.org/drawingml/2006/main" xmlns:r="http://schemas.openxmlformats.org/officeDocument/2006/relationships" xmlns:p="http://schemas.openxmlformats.org/presentationml/2006/main">
  <p:tag name="NAME" val="MoonShape"/>
  <p:tag name="ANGLE" val="4"/>
</p:tagLst>
</file>

<file path=ppt/tags/tag14.xml><?xml version="1.0" encoding="utf-8"?>
<p:tagLst xmlns:a="http://schemas.openxmlformats.org/drawingml/2006/main" xmlns:r="http://schemas.openxmlformats.org/officeDocument/2006/relationships" xmlns:p="http://schemas.openxmlformats.org/presentationml/2006/main">
  <p:tag name="NAME" val="MoonHalfShape"/>
  <p:tag name="ANGLE" val="4"/>
</p:tagLst>
</file>

<file path=ppt/tags/tag15.xml><?xml version="1.0" encoding="utf-8"?>
<p:tagLst xmlns:a="http://schemas.openxmlformats.org/drawingml/2006/main" xmlns:r="http://schemas.openxmlformats.org/officeDocument/2006/relationships" xmlns:p="http://schemas.openxmlformats.org/presentationml/2006/main">
  <p:tag name="NAME" val="MoonShape"/>
  <p:tag name="ANGLE" val="2"/>
</p:tagLst>
</file>

<file path=ppt/tags/tag16.xml><?xml version="1.0" encoding="utf-8"?>
<p:tagLst xmlns:a="http://schemas.openxmlformats.org/drawingml/2006/main" xmlns:r="http://schemas.openxmlformats.org/officeDocument/2006/relationships" xmlns:p="http://schemas.openxmlformats.org/presentationml/2006/main">
  <p:tag name="NAME" val="MoonHalfShape"/>
  <p:tag name="ANGLE" val="2"/>
</p:tagLst>
</file>

<file path=ppt/tags/tag17.xml><?xml version="1.0" encoding="utf-8"?>
<p:tagLst xmlns:a="http://schemas.openxmlformats.org/drawingml/2006/main" xmlns:r="http://schemas.openxmlformats.org/officeDocument/2006/relationships" xmlns:p="http://schemas.openxmlformats.org/presentationml/2006/main">
  <p:tag name="NAME" val="MoonShape"/>
  <p:tag name="ANGLE" val="1"/>
</p:tagLst>
</file>

<file path=ppt/tags/tag18.xml><?xml version="1.0" encoding="utf-8"?>
<p:tagLst xmlns:a="http://schemas.openxmlformats.org/drawingml/2006/main" xmlns:r="http://schemas.openxmlformats.org/officeDocument/2006/relationships" xmlns:p="http://schemas.openxmlformats.org/presentationml/2006/main">
  <p:tag name="NAME" val="MoonHalfShape"/>
  <p:tag name="ANGLE"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4.xml><?xml version="1.0" encoding="utf-8"?>
<p:tagLst xmlns:a="http://schemas.openxmlformats.org/drawingml/2006/main" xmlns:r="http://schemas.openxmlformats.org/officeDocument/2006/relationships" xmlns:p="http://schemas.openxmlformats.org/presentationml/2006/main">
  <p:tag name="AS_UNIQUEID" val="28031"/>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t4QNSCjljWSVzQ9LF8RIHTw"/>
</p:tagLst>
</file>

<file path=ppt/tags/tag27.xml><?xml version="1.0" encoding="utf-8"?>
<p:tagLst xmlns:a="http://schemas.openxmlformats.org/drawingml/2006/main" xmlns:r="http://schemas.openxmlformats.org/officeDocument/2006/relationships" xmlns:p="http://schemas.openxmlformats.org/presentationml/2006/main">
  <p:tag name="AS_UNIQUEID" val="2803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NAME" val="Moon"/>
</p:tagLst>
</file>

<file path=ppt/tags/tag5.xml><?xml version="1.0" encoding="utf-8"?>
<p:tagLst xmlns:a="http://schemas.openxmlformats.org/drawingml/2006/main" xmlns:r="http://schemas.openxmlformats.org/officeDocument/2006/relationships" xmlns:p="http://schemas.openxmlformats.org/presentationml/2006/main">
  <p:tag name="NAME" val="Moon"/>
</p:tagLst>
</file>

<file path=ppt/tags/tag6.xml><?xml version="1.0" encoding="utf-8"?>
<p:tagLst xmlns:a="http://schemas.openxmlformats.org/drawingml/2006/main" xmlns:r="http://schemas.openxmlformats.org/officeDocument/2006/relationships" xmlns:p="http://schemas.openxmlformats.org/presentationml/2006/main">
  <p:tag name="NAME" val="Moon"/>
</p:tagLst>
</file>

<file path=ppt/tags/tag7.xml><?xml version="1.0" encoding="utf-8"?>
<p:tagLst xmlns:a="http://schemas.openxmlformats.org/drawingml/2006/main" xmlns:r="http://schemas.openxmlformats.org/officeDocument/2006/relationships" xmlns:p="http://schemas.openxmlformats.org/presentationml/2006/main">
  <p:tag name="NAME" val="Moon"/>
</p:tagLst>
</file>

<file path=ppt/tags/tag8.xml><?xml version="1.0" encoding="utf-8"?>
<p:tagLst xmlns:a="http://schemas.openxmlformats.org/drawingml/2006/main" xmlns:r="http://schemas.openxmlformats.org/officeDocument/2006/relationships" xmlns:p="http://schemas.openxmlformats.org/presentationml/2006/main">
  <p:tag name="NAME" val="Moon"/>
</p:tagLst>
</file>

<file path=ppt/tags/tag9.xml><?xml version="1.0" encoding="utf-8"?>
<p:tagLst xmlns:a="http://schemas.openxmlformats.org/drawingml/2006/main" xmlns:r="http://schemas.openxmlformats.org/officeDocument/2006/relationships" xmlns:p="http://schemas.openxmlformats.org/presentationml/2006/main">
  <p:tag name="NAME" val="MoonShape"/>
  <p:tag name="ANGLE" val="3"/>
</p:tagLst>
</file>

<file path=ppt/theme/theme1.xml><?xml version="1.0" encoding="utf-8"?>
<a:theme xmlns:a="http://schemas.openxmlformats.org/drawingml/2006/main" name="theme3">
  <a:themeElements>
    <a:clrScheme name="Deloitte US Color1">
      <a:dk1>
        <a:sysClr val="windowText" lastClr="000000"/>
      </a:dk1>
      <a:lt1>
        <a:sysClr val="window" lastClr="FFFFFF"/>
      </a:lt1>
      <a:dk2>
        <a:srgbClr val="53565A"/>
      </a:dk2>
      <a:lt2>
        <a:srgbClr val="D0D0CE"/>
      </a:lt2>
      <a:accent1>
        <a:srgbClr val="86BC25"/>
      </a:accent1>
      <a:accent2>
        <a:srgbClr val="046A38"/>
      </a:accent2>
      <a:accent3>
        <a:srgbClr val="62B5E5"/>
      </a:accent3>
      <a:accent4>
        <a:srgbClr val="012169"/>
      </a:accent4>
      <a:accent5>
        <a:srgbClr val="0097A9"/>
      </a:accent5>
      <a:accent6>
        <a:srgbClr val="75787B"/>
      </a:accent6>
      <a:hlink>
        <a:srgbClr val="00A3E0"/>
      </a:hlink>
      <a:folHlink>
        <a:srgbClr val="53565A"/>
      </a:folHlink>
    </a:clrScheme>
    <a:fontScheme name="McKJapanese">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9525">
          <a:solidFill>
            <a:schemeClr val="accent6"/>
          </a:solidFill>
        </a:ln>
      </a:spPr>
      <a:bodyPr rtlCol="0" anchor="ctr"/>
      <a:lstStyle>
        <a:defPPr algn="ctr">
          <a:defRPr sz="14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accent6"/>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raClrScheme>
      <a:clrScheme name="Current">
        <a:dk1>
          <a:srgbClr val="000000"/>
        </a:dk1>
        <a:lt1>
          <a:srgbClr val="FFFFFF"/>
        </a:lt1>
        <a:dk2>
          <a:srgbClr val="000000"/>
        </a:dk2>
        <a:lt2>
          <a:srgbClr val="FFFFFF"/>
        </a:lt2>
        <a:accent1>
          <a:srgbClr val="D1E6F3"/>
        </a:accent1>
        <a:accent2>
          <a:srgbClr val="7DC8FF"/>
        </a:accent2>
        <a:accent3>
          <a:srgbClr val="1C9EFF"/>
        </a:accent3>
        <a:accent4>
          <a:srgbClr val="0070C0"/>
        </a:accent4>
        <a:accent5>
          <a:srgbClr val="FF6600"/>
        </a:accent5>
        <a:accent6>
          <a:srgbClr val="808080"/>
        </a:accent6>
        <a:hlink>
          <a:srgbClr val="1C9EFF"/>
        </a:hlink>
        <a:folHlink>
          <a:srgbClr val="0070C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theme3" id="{57B494C7-886F-4754-A362-ACC8F1227519}" vid="{FE332A69-C600-45C6-90B2-74B0ACD7A9DB}"/>
    </a:ext>
  </a:extLst>
</a:theme>
</file>

<file path=ppt/theme/theme2.xml><?xml version="1.0" encoding="utf-8"?>
<a:theme xmlns:a="http://schemas.openxmlformats.org/drawingml/2006/main" name="Theme2">
  <a:themeElements>
    <a:clrScheme name="Sasol 1">
      <a:dk1>
        <a:srgbClr val="000000"/>
      </a:dk1>
      <a:lt1>
        <a:srgbClr val="FFFFFF"/>
      </a:lt1>
      <a:dk2>
        <a:srgbClr val="96A7B0"/>
      </a:dk2>
      <a:lt2>
        <a:srgbClr val="D5D7D7"/>
      </a:lt2>
      <a:accent1>
        <a:srgbClr val="04284D"/>
      </a:accent1>
      <a:accent2>
        <a:srgbClr val="007DB6"/>
      </a:accent2>
      <a:accent3>
        <a:srgbClr val="00AEEF"/>
      </a:accent3>
      <a:accent4>
        <a:srgbClr val="92C5EB"/>
      </a:accent4>
      <a:accent5>
        <a:srgbClr val="C3D3DD"/>
      </a:accent5>
      <a:accent6>
        <a:srgbClr val="96D5D2"/>
      </a:accent6>
      <a:hlink>
        <a:srgbClr val="007DB6"/>
      </a:hlink>
      <a:folHlink>
        <a:srgbClr val="6B489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a:noFill/>
        </a:ln>
      </a:spPr>
      <a:bodyPr rot="0" spcFirstLastPara="0" vertOverflow="overflow" horzOverflow="overflow" vert="horz" wrap="square" lIns="0" tIns="0" rIns="0" bIns="0" numCol="1" spcCol="0" rtlCol="0" fromWordArt="0" anchor="ctr" anchorCtr="0" forceAA="0" compatLnSpc="1">
        <a:prstTxWarp prst="textNoShape">
          <a:avLst/>
        </a:prstTxWarp>
        <a:noAutofit/>
      </a:bodyPr>
      <a:lstStyle>
        <a:defPPr algn="ctr">
          <a:lnSpc>
            <a:spcPct val="110000"/>
          </a:lnSpc>
          <a:spcBef>
            <a:spcPts val="100"/>
          </a:spcBef>
          <a:spcAft>
            <a:spcPts val="100"/>
          </a:spcAft>
          <a:defRPr sz="1400" dirty="0" smtClean="0"/>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heme2" id="{E191B1F6-8095-4C95-B664-737EB533E29C}" vid="{55C8CB65-D3CE-4BB0-9258-FEBC0F11941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5D07B9ACF55B954E8C1A079E7C6635F4" ma:contentTypeVersion="7" ma:contentTypeDescription="Create a new document." ma:contentTypeScope="" ma:versionID="16019c963ed337d23290b6b2e62d85ea">
  <xsd:schema xmlns:xsd="http://www.w3.org/2001/XMLSchema" xmlns:xs="http://www.w3.org/2001/XMLSchema" xmlns:p="http://schemas.microsoft.com/office/2006/metadata/properties" xmlns:ns2="53c7ddbc-a72f-40af-ae57-4f788891c806" targetNamespace="http://schemas.microsoft.com/office/2006/metadata/properties" ma:root="true" ma:fieldsID="3d5e8bdce1a880f4044895ebd73ed465" ns2:_="">
    <xsd:import namespace="53c7ddbc-a72f-40af-ae57-4f788891c806"/>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3c7ddbc-a72f-40af-ae57-4f788891c80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219C445-6CD6-4CF8-AA1F-1E88AD5CB5C9}">
  <ds:schemaRefs>
    <ds:schemaRef ds:uri="http://schemas.microsoft.com/office/2006/metadata/properties"/>
    <ds:schemaRef ds:uri="http://www.w3.org/XML/1998/namespace"/>
    <ds:schemaRef ds:uri="http://schemas.openxmlformats.org/package/2006/metadata/core-properties"/>
    <ds:schemaRef ds:uri="http://schemas.microsoft.com/office/2006/documentManagement/types"/>
    <ds:schemaRef ds:uri="http://purl.org/dc/elements/1.1/"/>
    <ds:schemaRef ds:uri="http://purl.org/dc/terms/"/>
    <ds:schemaRef ds:uri="http://schemas.microsoft.com/office/infopath/2007/PartnerControls"/>
    <ds:schemaRef ds:uri="b519fcea-2696-4120-88f3-1d557b21f616"/>
    <ds:schemaRef ds:uri="http://purl.org/dc/dcmitype/"/>
    <ds:schemaRef ds:uri="9475751b-d994-4f7b-b8a1-0af53d2cb8c9"/>
    <ds:schemaRef ds:uri="036a428d-ebb9-4a14-9aaa-74e8164c8712"/>
  </ds:schemaRefs>
</ds:datastoreItem>
</file>

<file path=customXml/itemProps2.xml><?xml version="1.0" encoding="utf-8"?>
<ds:datastoreItem xmlns:ds="http://schemas.openxmlformats.org/officeDocument/2006/customXml" ds:itemID="{FBCA2545-571D-4342-8A18-0BE25362A9B4}"/>
</file>

<file path=customXml/itemProps3.xml><?xml version="1.0" encoding="utf-8"?>
<ds:datastoreItem xmlns:ds="http://schemas.openxmlformats.org/officeDocument/2006/customXml" ds:itemID="{FC2A1AD7-BEEB-418A-A1AC-F3D18B48BC85}">
  <ds:schemaRefs>
    <ds:schemaRef ds:uri="http://schemas.microsoft.com/sharepoint/v3/contenttype/forms"/>
  </ds:schemaRefs>
</ds:datastoreItem>
</file>

<file path=docMetadata/LabelInfo.xml><?xml version="1.0" encoding="utf-8"?>
<clbl:labelList xmlns:clbl="http://schemas.microsoft.com/office/2020/mipLabelMetadata">
  <clbl:label id="{3d2c89c4-4762-4441-8185-505beedaf7af}" enabled="0" method="" siteId="{3d2c89c4-4762-4441-8185-505beedaf7af}" removed="1"/>
  <clbl:label id="{ea60d57e-af5b-4752-ac57-3e4f28ca11dc}" enabled="1" method="Standard" siteId="{36da45f1-dd2c-4d1f-af13-5abe46b99921}" removed="0"/>
</clbl:labelList>
</file>

<file path=docProps/app.xml><?xml version="1.0" encoding="utf-8"?>
<Properties xmlns="http://schemas.openxmlformats.org/officeDocument/2006/extended-properties" xmlns:vt="http://schemas.openxmlformats.org/officeDocument/2006/docPropsVTypes">
  <Template>Office Theme</Template>
  <TotalTime>0</TotalTime>
  <Words>107</Words>
  <Application>Microsoft Office PowerPoint</Application>
  <PresentationFormat>Letter (8,5x11 Zoll)</PresentationFormat>
  <Paragraphs>17</Paragraphs>
  <Slides>2</Slides>
  <Notes>1</Notes>
  <HiddenSlides>0</HiddenSlides>
  <MMClips>0</MMClips>
  <ScaleCrop>false</ScaleCrop>
  <HeadingPairs>
    <vt:vector size="8" baseType="variant">
      <vt:variant>
        <vt:lpstr>Verwendete Schriftarten</vt:lpstr>
      </vt:variant>
      <vt:variant>
        <vt:i4>2</vt:i4>
      </vt:variant>
      <vt:variant>
        <vt:lpstr>Design</vt:lpstr>
      </vt:variant>
      <vt:variant>
        <vt:i4>2</vt:i4>
      </vt:variant>
      <vt:variant>
        <vt:lpstr>Eingebettete OLE-Server</vt:lpstr>
      </vt:variant>
      <vt:variant>
        <vt:i4>1</vt:i4>
      </vt:variant>
      <vt:variant>
        <vt:lpstr>Folientitel</vt:lpstr>
      </vt:variant>
      <vt:variant>
        <vt:i4>2</vt:i4>
      </vt:variant>
    </vt:vector>
  </HeadingPairs>
  <TitlesOfParts>
    <vt:vector size="7" baseType="lpstr">
      <vt:lpstr>Arial</vt:lpstr>
      <vt:lpstr>Calibri</vt:lpstr>
      <vt:lpstr>theme3</vt:lpstr>
      <vt:lpstr>Theme2</vt:lpstr>
      <vt:lpstr>think-cell Slide</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Kai Mahnert</dc:creator>
  <cp:lastModifiedBy>Kai Mahnert</cp:lastModifiedBy>
  <cp:revision>2</cp:revision>
  <dcterms:created xsi:type="dcterms:W3CDTF">2014-11-18T16:31:50Z</dcterms:created>
  <dcterms:modified xsi:type="dcterms:W3CDTF">2026-01-28T15:05:42Z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ea60d57e-af5b-4752-ac57-3e4f28ca11dc_Enabled">
    <vt:lpwstr>true</vt:lpwstr>
  </property>
  <property fmtid="{D5CDD505-2E9C-101B-9397-08002B2CF9AE}" pid="3" name="MSIP_Label_ea60d57e-af5b-4752-ac57-3e4f28ca11dc_Method">
    <vt:lpwstr>Standard</vt:lpwstr>
  </property>
  <property fmtid="{D5CDD505-2E9C-101B-9397-08002B2CF9AE}" pid="4" name="MSIP_Label_ea60d57e-af5b-4752-ac57-3e4f28ca11dc_Name">
    <vt:lpwstr>ea60d57e-af5b-4752-ac57-3e4f28ca11dc</vt:lpwstr>
  </property>
  <property fmtid="{D5CDD505-2E9C-101B-9397-08002B2CF9AE}" pid="5" name="MSIP_Label_ea60d57e-af5b-4752-ac57-3e4f28ca11dc_SiteId">
    <vt:lpwstr>36da45f1-dd2c-4d1f-af13-5abe46b99921</vt:lpwstr>
  </property>
  <property fmtid="{D5CDD505-2E9C-101B-9397-08002B2CF9AE}" pid="6" name="MSIP_Label_ea60d57e-af5b-4752-ac57-3e4f28ca11dc_ContentBits">
    <vt:lpwstr>0</vt:lpwstr>
  </property>
  <property fmtid="{D5CDD505-2E9C-101B-9397-08002B2CF9AE}" pid="7" name="ContentTypeId">
    <vt:lpwstr>0x0101005D07B9ACF55B954E8C1A079E7C6635F4</vt:lpwstr>
  </property>
  <property fmtid="{D5CDD505-2E9C-101B-9397-08002B2CF9AE}" pid="8" name="MediaServiceImageTags">
    <vt:lpwstr/>
  </property>
  <property fmtid="{D5CDD505-2E9C-101B-9397-08002B2CF9AE}" pid="9" name="TaxCase">
    <vt:lpwstr/>
  </property>
  <property fmtid="{D5CDD505-2E9C-101B-9397-08002B2CF9AE}" pid="10" name="Order">
    <vt:r8>40424200</vt:r8>
  </property>
  <property fmtid="{D5CDD505-2E9C-101B-9397-08002B2CF9AE}" pid="11" name="IncludeInSearch">
    <vt:bool>false</vt:bool>
  </property>
  <property fmtid="{D5CDD505-2E9C-101B-9397-08002B2CF9AE}" pid="12" name="AllowedSecurityGroupT">
    <vt:lpwstr/>
  </property>
  <property fmtid="{D5CDD505-2E9C-101B-9397-08002B2CF9AE}" pid="13" name="Tax Entity">
    <vt:lpwstr/>
  </property>
  <property fmtid="{D5CDD505-2E9C-101B-9397-08002B2CF9AE}" pid="14" name="DocumentSetDescription">
    <vt:lpwstr/>
  </property>
  <property fmtid="{D5CDD505-2E9C-101B-9397-08002B2CF9AE}" pid="15" name="_dlc_DocIdPersistId">
    <vt:bool>false</vt:bool>
  </property>
  <property fmtid="{D5CDD505-2E9C-101B-9397-08002B2CF9AE}" pid="16" name="b205268b00054b168d473f2c9299ca3f">
    <vt:lpwstr/>
  </property>
  <property fmtid="{D5CDD505-2E9C-101B-9397-08002B2CF9AE}" pid="17" name="KAMDisplayFormUrl">
    <vt:lpwstr/>
  </property>
  <property fmtid="{D5CDD505-2E9C-101B-9397-08002B2CF9AE}" pid="18" name="Global Internal Service">
    <vt:lpwstr/>
  </property>
  <property fmtid="{D5CDD505-2E9C-101B-9397-08002B2CF9AE}" pid="19" name="ContactDPNSearchTxt">
    <vt:lpwstr/>
  </property>
  <property fmtid="{D5CDD505-2E9C-101B-9397-08002B2CF9AE}" pid="20" name="_dlc_DocId">
    <vt:lpwstr/>
  </property>
  <property fmtid="{D5CDD505-2E9C-101B-9397-08002B2CF9AE}" pid="21" name="DeloitteCommunity">
    <vt:lpwstr/>
  </property>
  <property fmtid="{D5CDD505-2E9C-101B-9397-08002B2CF9AE}" pid="22" name="PublishingNotes">
    <vt:lpwstr/>
  </property>
  <property fmtid="{D5CDD505-2E9C-101B-9397-08002B2CF9AE}" pid="23" name="ContentManager">
    <vt:lpwstr/>
  </property>
  <property fmtid="{D5CDD505-2E9C-101B-9397-08002B2CF9AE}" pid="24" name="m_BusinessAreaText">
    <vt:lpwstr/>
  </property>
  <property fmtid="{D5CDD505-2E9C-101B-9397-08002B2CF9AE}" pid="25" name="_dlc_DocIdUrl">
    <vt:lpwstr/>
  </property>
  <property fmtid="{D5CDD505-2E9C-101B-9397-08002B2CF9AE}" pid="26" name="Primary Global Indust">
    <vt:lpwstr/>
  </property>
  <property fmtid="{D5CDD505-2E9C-101B-9397-08002B2CF9AE}" pid="27" name="ContentPublisher">
    <vt:lpwstr/>
  </property>
  <property fmtid="{D5CDD505-2E9C-101B-9397-08002B2CF9AE}" pid="28" name="MSIP_Label_ea60d57e-af5b-4752-ac57-3e4f28ca11dc_ActionId">
    <vt:lpwstr>35830581-1f97-4bf2-bc51-37dffc44b460</vt:lpwstr>
  </property>
  <property fmtid="{D5CDD505-2E9C-101B-9397-08002B2CF9AE}" pid="29" name="Local Internal Service">
    <vt:lpwstr/>
  </property>
  <property fmtid="{D5CDD505-2E9C-101B-9397-08002B2CF9AE}" pid="30" name="m_LastModifiedBy">
    <vt:lpwstr/>
  </property>
  <property fmtid="{D5CDD505-2E9C-101B-9397-08002B2CF9AE}" pid="31" name="odf318f5c2004e70867d193ade101e23">
    <vt:lpwstr/>
  </property>
  <property fmtid="{D5CDD505-2E9C-101B-9397-08002B2CF9AE}" pid="32" name="Method_x0020_Document_x0020_Type">
    <vt:lpwstr/>
  </property>
  <property fmtid="{D5CDD505-2E9C-101B-9397-08002B2CF9AE}" pid="33" name="Business IssuesTaxHTField">
    <vt:lpwstr/>
  </property>
  <property fmtid="{D5CDD505-2E9C-101B-9397-08002B2CF9AE}" pid="34" name="QAResource">
    <vt:lpwstr/>
  </property>
  <property fmtid="{D5CDD505-2E9C-101B-9397-08002B2CF9AE}" pid="35" name="Method Document">
    <vt:lpwstr/>
  </property>
  <property fmtid="{D5CDD505-2E9C-101B-9397-08002B2CF9AE}" pid="36" name="Primary Local Indust">
    <vt:lpwstr/>
  </property>
  <property fmtid="{D5CDD505-2E9C-101B-9397-08002B2CF9AE}" pid="37" name="Applicable Geography">
    <vt:lpwstr>375;#Global|f12aef73-b423-4016-a43f-15722d3a0a5e</vt:lpwstr>
  </property>
  <property fmtid="{D5CDD505-2E9C-101B-9397-08002B2CF9AE}" pid="38" name="Badge">
    <vt:lpwstr/>
  </property>
  <property fmtid="{D5CDD505-2E9C-101B-9397-08002B2CF9AE}" pid="39" name="m553fc83c9f3478f9e79d248cf4f343f">
    <vt:lpwstr/>
  </property>
  <property fmtid="{D5CDD505-2E9C-101B-9397-08002B2CF9AE}" pid="40" name="Status">
    <vt:lpwstr/>
  </property>
  <property fmtid="{D5CDD505-2E9C-101B-9397-08002B2CF9AE}" pid="41" name="MSIP_Label_ea60d57e-af5b-4752-ac57-3e4f28ca11dc_SetDate">
    <vt:lpwstr>2024-07-05T13:13:30Z</vt:lpwstr>
  </property>
  <property fmtid="{D5CDD505-2E9C-101B-9397-08002B2CF9AE}" pid="42" name="gf661b68b929437daba08b54bbabff36">
    <vt:lpwstr/>
  </property>
  <property fmtid="{D5CDD505-2E9C-101B-9397-08002B2CF9AE}" pid="43" name="ClassificationTaxHTField0">
    <vt:lpwstr/>
  </property>
  <property fmtid="{D5CDD505-2E9C-101B-9397-08002B2CF9AE}" pid="44" name="Method Discipline">
    <vt:lpwstr/>
  </property>
  <property fmtid="{D5CDD505-2E9C-101B-9397-08002B2CF9AE}" pid="45" name="Method Document Type">
    <vt:lpwstr/>
  </property>
  <property fmtid="{D5CDD505-2E9C-101B-9397-08002B2CF9AE}" pid="46" name="Contributor_x0020_Geography">
    <vt:lpwstr/>
  </property>
  <property fmtid="{D5CDD505-2E9C-101B-9397-08002B2CF9AE}" pid="47" name="oab0afb743884474a6cbf2d3b310bd05">
    <vt:lpwstr/>
  </property>
  <property fmtid="{D5CDD505-2E9C-101B-9397-08002B2CF9AE}" pid="48" name="Qualification">
    <vt:lpwstr/>
  </property>
  <property fmtid="{D5CDD505-2E9C-101B-9397-08002B2CF9AE}" pid="49" name="Primary Global Client">
    <vt:lpwstr>1406;#Consulting:Human Capital:Organization Transformation and Talent:Learning Solutions|bfa87dd3-ed43-4b6f-910b-62f487ea2ae3</vt:lpwstr>
  </property>
  <property fmtid="{D5CDD505-2E9C-101B-9397-08002B2CF9AE}" pid="50" name="b0201f3937364d799930ae17e15a01ce">
    <vt:lpwstr/>
  </property>
  <property fmtid="{D5CDD505-2E9C-101B-9397-08002B2CF9AE}" pid="51" name="URL">
    <vt:lpwstr/>
  </property>
  <property fmtid="{D5CDD505-2E9C-101B-9397-08002B2CF9AE}" pid="52" name="System Source">
    <vt:lpwstr/>
  </property>
  <property fmtid="{D5CDD505-2E9C-101B-9397-08002B2CF9AE}" pid="53" name="_docset_NoMedatataSyncRequired">
    <vt:lpwstr>False</vt:lpwstr>
  </property>
  <property fmtid="{D5CDD505-2E9C-101B-9397-08002B2CF9AE}" pid="54" name="m_SourceID">
    <vt:lpwstr/>
  </property>
  <property fmtid="{D5CDD505-2E9C-101B-9397-08002B2CF9AE}" pid="55" name="Geography of Origin">
    <vt:lpwstr>10964;#Americas (Region):Americas:United States (MF):United States|8cb0099f-1dbf-4b3c-9b7f-d98051a79fa3</vt:lpwstr>
  </property>
  <property fmtid="{D5CDD505-2E9C-101B-9397-08002B2CF9AE}" pid="56" name="Targeted Audience">
    <vt:lpwstr/>
  </property>
  <property fmtid="{D5CDD505-2E9C-101B-9397-08002B2CF9AE}" pid="57" name="External_Organization">
    <vt:lpwstr/>
  </property>
  <property fmtid="{D5CDD505-2E9C-101B-9397-08002B2CF9AE}" pid="58" name="TextKeyword">
    <vt:lpwstr/>
  </property>
  <property fmtid="{D5CDD505-2E9C-101B-9397-08002B2CF9AE}" pid="59" name="Tax Specialty Area">
    <vt:lpwstr/>
  </property>
  <property fmtid="{D5CDD505-2E9C-101B-9397-08002B2CF9AE}" pid="60" name="_dlc_Exempt">
    <vt:bool>false</vt:bool>
  </property>
  <property fmtid="{D5CDD505-2E9C-101B-9397-08002B2CF9AE}" pid="61" name="General Business Topic">
    <vt:lpwstr/>
  </property>
  <property fmtid="{D5CDD505-2E9C-101B-9397-08002B2CF9AE}" pid="62" name="Primary Local Client">
    <vt:lpwstr>11791;#United States:Consulting:Human Capital:Organization Transformation and Talent(US):Learning Solutions|e75827e5-2166-474f-a2ae-c102e0acb13c</vt:lpwstr>
  </property>
  <property fmtid="{D5CDD505-2E9C-101B-9397-08002B2CF9AE}" pid="63" name="KAMThumbnail">
    <vt:lpwstr/>
  </property>
  <property fmtid="{D5CDD505-2E9C-101B-9397-08002B2CF9AE}" pid="64" name="Classification">
    <vt:lpwstr/>
  </property>
  <property fmtid="{D5CDD505-2E9C-101B-9397-08002B2CF9AE}" pid="65" name="RedirectNewWindow">
    <vt:bool>false</vt:bool>
  </property>
  <property fmtid="{D5CDD505-2E9C-101B-9397-08002B2CF9AE}" pid="66" name="n78ca540bead4842bdca414d7557030f">
    <vt:lpwstr/>
  </property>
  <property fmtid="{D5CDD505-2E9C-101B-9397-08002B2CF9AE}" pid="67" name="g72f13cd53d8431d9a1ddb0a8e5a57bc">
    <vt:lpwstr/>
  </property>
  <property fmtid="{D5CDD505-2E9C-101B-9397-08002B2CF9AE}" pid="68" name="System SourceTaxHTField0">
    <vt:lpwstr/>
  </property>
  <property fmtid="{D5CDD505-2E9C-101B-9397-08002B2CF9AE}" pid="69" name="Secondary Local Clie">
    <vt:lpwstr/>
  </property>
  <property fmtid="{D5CDD505-2E9C-101B-9397-08002B2CF9AE}" pid="70" name="Secondary Global Clie">
    <vt:lpwstr/>
  </property>
  <property fmtid="{D5CDD505-2E9C-101B-9397-08002B2CF9AE}" pid="71" name="Qualification Text">
    <vt:lpwstr/>
  </property>
  <property fmtid="{D5CDD505-2E9C-101B-9397-08002B2CF9AE}" pid="72" name="Business Issues">
    <vt:lpwstr/>
  </property>
  <property fmtid="{D5CDD505-2E9C-101B-9397-08002B2CF9AE}" pid="73" name="fd6bbc6c2e4940e0b736c9655d0b1c67">
    <vt:lpwstr/>
  </property>
  <property fmtid="{D5CDD505-2E9C-101B-9397-08002B2CF9AE}" pid="74" name="PublishedDocumentURL">
    <vt:lpwstr/>
  </property>
  <property fmtid="{D5CDD505-2E9C-101B-9397-08002B2CF9AE}" pid="75" name="OriginalId">
    <vt:lpwstr/>
  </property>
  <property fmtid="{D5CDD505-2E9C-101B-9397-08002B2CF9AE}" pid="76" name="Tax Jurisdiction">
    <vt:lpwstr/>
  </property>
  <property fmtid="{D5CDD505-2E9C-101B-9397-08002B2CF9AE}" pid="77" name="IPCO Designation">
    <vt:lpwstr>477;#May be edited, used internally or to perform client engagements, and disclosed to third parties on a limited basis (Category C)|025f40cd-f55a-4ddf-b652-e7ea1ca486ca</vt:lpwstr>
  </property>
  <property fmtid="{D5CDD505-2E9C-101B-9397-08002B2CF9AE}" pid="78" name="Contacts">
    <vt:lpwstr/>
  </property>
  <property fmtid="{D5CDD505-2E9C-101B-9397-08002B2CF9AE}" pid="79" name="TaxCode">
    <vt:lpwstr/>
  </property>
  <property fmtid="{D5CDD505-2E9C-101B-9397-08002B2CF9AE}" pid="80" name="Global Content Type">
    <vt:lpwstr>436;#Sales and Marketing:Promotional Materials|77fa53fe-8a43-424b-9694-62be94981548</vt:lpwstr>
  </property>
  <property fmtid="{D5CDD505-2E9C-101B-9397-08002B2CF9AE}" pid="81" name="c1e1756b05e942aa8382e8ad470dc923">
    <vt:lpwstr/>
  </property>
  <property fmtid="{D5CDD505-2E9C-101B-9397-08002B2CF9AE}" pid="82" name="ArticulateGUID">
    <vt:lpwstr>DC6731E3-C566-4CE5-B838-3EE641B4C6C2</vt:lpwstr>
  </property>
  <property fmtid="{D5CDD505-2E9C-101B-9397-08002B2CF9AE}" pid="83" name="f728aa9b7f954afcaec8cf5ce49c0187">
    <vt:lpwstr/>
  </property>
  <property fmtid="{D5CDD505-2E9C-101B-9397-08002B2CF9AE}" pid="84" name="OriginalDocumentURL">
    <vt:lpwstr/>
  </property>
  <property fmtid="{D5CDD505-2E9C-101B-9397-08002B2CF9AE}" pid="85" name="Publishing Owning Te">
    <vt:lpwstr>16;#Consulting|7434a3af-136e-42a8-bb53-fcc906dbc283</vt:lpwstr>
  </property>
  <property fmtid="{D5CDD505-2E9C-101B-9397-08002B2CF9AE}" pid="86" name="Disclaimer">
    <vt:lpwstr/>
  </property>
  <property fmtid="{D5CDD505-2E9C-101B-9397-08002B2CF9AE}" pid="87" name="TaxRegulation">
    <vt:lpwstr/>
  </property>
  <property fmtid="{D5CDD505-2E9C-101B-9397-08002B2CF9AE}" pid="88" name="RelatedLinksNotes">
    <vt:lpwstr/>
  </property>
  <property fmtid="{D5CDD505-2E9C-101B-9397-08002B2CF9AE}" pid="89" name="ArchivalDocumentURL">
    <vt:lpwstr/>
  </property>
  <property fmtid="{D5CDD505-2E9C-101B-9397-08002B2CF9AE}" pid="90" name="Publishing Owning Te0">
    <vt:lpwstr>Consulting|7434a3af-136e-42a8-bb53-fcc906dbc283</vt:lpwstr>
  </property>
  <property fmtid="{D5CDD505-2E9C-101B-9397-08002B2CF9AE}" pid="91" name="_dlc_DocIdItemGuid">
    <vt:lpwstr>db804934-d9da-44fd-97b0-f47385b07d8b</vt:lpwstr>
  </property>
  <property fmtid="{D5CDD505-2E9C-101B-9397-08002B2CF9AE}" pid="92" name="AuthorDPNSearchTxt">
    <vt:lpwstr/>
  </property>
  <property fmtid="{D5CDD505-2E9C-101B-9397-08002B2CF9AE}" pid="93" name="Deloitte Method Task">
    <vt:lpwstr/>
  </property>
  <property fmtid="{D5CDD505-2E9C-101B-9397-08002B2CF9AE}" pid="94" name="e7ca0883df3147c8a1187500dc55843a">
    <vt:lpwstr/>
  </property>
  <property fmtid="{D5CDD505-2E9C-101B-9397-08002B2CF9AE}" pid="95" name="Local Content Type">
    <vt:lpwstr>482;#United States:Sales and Marketing Materials:Promotional Materials|abfc43d2-1487-4e59-8219-3576510c3630</vt:lpwstr>
  </property>
  <property fmtid="{D5CDD505-2E9C-101B-9397-08002B2CF9AE}" pid="96" name="ApproverComments">
    <vt:lpwstr/>
  </property>
  <property fmtid="{D5CDD505-2E9C-101B-9397-08002B2CF9AE}" pid="97" name="ItemRetentionFormula">
    <vt:lpwstr/>
  </property>
  <property fmtid="{D5CDD505-2E9C-101B-9397-08002B2CF9AE}" pid="98" name="ArticulatePath">
    <vt:lpwstr>Quick Reference Guide Template 150629 v0 2</vt:lpwstr>
  </property>
  <property fmtid="{D5CDD505-2E9C-101B-9397-08002B2CF9AE}" pid="99" name="RedirectAttachment">
    <vt:bool>false</vt:bool>
  </property>
  <property fmtid="{D5CDD505-2E9C-101B-9397-08002B2CF9AE}" pid="100" name="Deloitte Tool">
    <vt:lpwstr/>
  </property>
  <property fmtid="{D5CDD505-2E9C-101B-9397-08002B2CF9AE}" pid="101" name="ContributorDPNSearchTxt">
    <vt:lpwstr/>
  </property>
  <property fmtid="{D5CDD505-2E9C-101B-9397-08002B2CF9AE}" pid="102" name="Contributor Geography">
    <vt:lpwstr/>
  </property>
  <property fmtid="{D5CDD505-2E9C-101B-9397-08002B2CF9AE}" pid="103" name="c9de60e3e90d439b9f2e9ff9e9bb3430">
    <vt:lpwstr/>
  </property>
  <property fmtid="{D5CDD505-2E9C-101B-9397-08002B2CF9AE}" pid="104" name="QualID">
    <vt:lpwstr/>
  </property>
  <property fmtid="{D5CDD505-2E9C-101B-9397-08002B2CF9AE}" pid="105" name="Method_x0020_Document">
    <vt:lpwstr/>
  </property>
  <property fmtid="{D5CDD505-2E9C-101B-9397-08002B2CF9AE}" pid="106" name="WorkingDocumentURL">
    <vt:lpwstr/>
  </property>
  <property fmtid="{D5CDD505-2E9C-101B-9397-08002B2CF9AE}" pid="107" name="g90a876a54e747069fde5360881b9933">
    <vt:lpwstr/>
  </property>
  <property fmtid="{D5CDD505-2E9C-101B-9397-08002B2CF9AE}" pid="108" name="_dlc_policyId">
    <vt:lpwstr/>
  </property>
  <property fmtid="{D5CDD505-2E9C-101B-9397-08002B2CF9AE}" pid="109" name="ContentApprover">
    <vt:lpwstr/>
  </property>
  <property fmtid="{D5CDD505-2E9C-101B-9397-08002B2CF9AE}" pid="110" name="Redirect URL">
    <vt:lpwstr/>
  </property>
  <property fmtid="{D5CDD505-2E9C-101B-9397-08002B2CF9AE}" pid="111" name="Secondary Local Indu">
    <vt:lpwstr/>
  </property>
  <property fmtid="{D5CDD505-2E9C-101B-9397-08002B2CF9AE}" pid="112" name="KAM Language">
    <vt:lpwstr>1;#English|b169a262-1aaa-4ccb-9acf-78a36c1d9bab</vt:lpwstr>
  </property>
  <property fmtid="{D5CDD505-2E9C-101B-9397-08002B2CF9AE}" pid="113" name="Secondary Global Indu">
    <vt:lpwstr/>
  </property>
  <property fmtid="{D5CDD505-2E9C-101B-9397-08002B2CF9AE}" pid="114" name="xd_ProgID">
    <vt:lpwstr/>
  </property>
  <property fmtid="{D5CDD505-2E9C-101B-9397-08002B2CF9AE}" pid="115" name="ComplianceAssetId">
    <vt:lpwstr/>
  </property>
  <property fmtid="{D5CDD505-2E9C-101B-9397-08002B2CF9AE}" pid="116" name="TemplateUrl">
    <vt:lpwstr/>
  </property>
  <property fmtid="{D5CDD505-2E9C-101B-9397-08002B2CF9AE}" pid="117" name="_ExtendedDescription">
    <vt:lpwstr/>
  </property>
  <property fmtid="{D5CDD505-2E9C-101B-9397-08002B2CF9AE}" pid="118" name="xd_Signature">
    <vt:bool>false</vt:bool>
  </property>
  <property fmtid="{D5CDD505-2E9C-101B-9397-08002B2CF9AE}" pid="119" name="TriggerFlowInfo">
    <vt:lpwstr/>
  </property>
</Properties>
</file>