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0" r:id="rId4"/>
    <p:sldMasterId id="2147483710" r:id="rId5"/>
  </p:sldMasterIdLst>
  <p:notesMasterIdLst>
    <p:notesMasterId r:id="rId23"/>
  </p:notesMasterIdLst>
  <p:handoutMasterIdLst>
    <p:handoutMasterId r:id="rId24"/>
  </p:handoutMasterIdLst>
  <p:sldIdLst>
    <p:sldId id="331" r:id="rId6"/>
    <p:sldId id="382" r:id="rId7"/>
    <p:sldId id="383" r:id="rId8"/>
    <p:sldId id="370" r:id="rId9"/>
    <p:sldId id="371" r:id="rId10"/>
    <p:sldId id="372" r:id="rId11"/>
    <p:sldId id="373" r:id="rId12"/>
    <p:sldId id="376" r:id="rId13"/>
    <p:sldId id="377" r:id="rId14"/>
    <p:sldId id="388" r:id="rId15"/>
    <p:sldId id="380" r:id="rId16"/>
    <p:sldId id="381" r:id="rId17"/>
    <p:sldId id="386" r:id="rId18"/>
    <p:sldId id="387" r:id="rId19"/>
    <p:sldId id="385" r:id="rId20"/>
    <p:sldId id="378" r:id="rId21"/>
    <p:sldId id="354" r:id="rId22"/>
  </p:sldIdLst>
  <p:sldSz cx="6858000" cy="9144000" type="letter"/>
  <p:notesSz cx="6797675" cy="9928225"/>
  <p:custDataLst>
    <p:tags r:id="rId25"/>
  </p:custDataLst>
  <p:defaultTextStyle>
    <a:defPPr>
      <a:defRPr lang="en-US"/>
    </a:defPPr>
    <a:lvl1pPr marL="0" algn="l" defTabSz="452628" rtl="0" eaLnBrk="1" latinLnBrk="0" hangingPunct="1">
      <a:defRPr sz="900" kern="1200">
        <a:solidFill>
          <a:schemeClr val="tx1"/>
        </a:solidFill>
        <a:latin typeface="+mn-lt"/>
        <a:ea typeface="+mn-ea"/>
        <a:cs typeface="+mn-cs"/>
      </a:defRPr>
    </a:lvl1pPr>
    <a:lvl2pPr marL="226314" algn="l" defTabSz="452628" rtl="0" eaLnBrk="1" latinLnBrk="0" hangingPunct="1">
      <a:defRPr sz="900" kern="1200">
        <a:solidFill>
          <a:schemeClr val="tx1"/>
        </a:solidFill>
        <a:latin typeface="+mn-lt"/>
        <a:ea typeface="+mn-ea"/>
        <a:cs typeface="+mn-cs"/>
      </a:defRPr>
    </a:lvl2pPr>
    <a:lvl3pPr marL="452628" algn="l" defTabSz="452628" rtl="0" eaLnBrk="1" latinLnBrk="0" hangingPunct="1">
      <a:defRPr sz="900" kern="1200">
        <a:solidFill>
          <a:schemeClr val="tx1"/>
        </a:solidFill>
        <a:latin typeface="+mn-lt"/>
        <a:ea typeface="+mn-ea"/>
        <a:cs typeface="+mn-cs"/>
      </a:defRPr>
    </a:lvl3pPr>
    <a:lvl4pPr marL="678942" algn="l" defTabSz="452628" rtl="0" eaLnBrk="1" latinLnBrk="0" hangingPunct="1">
      <a:defRPr sz="900" kern="1200">
        <a:solidFill>
          <a:schemeClr val="tx1"/>
        </a:solidFill>
        <a:latin typeface="+mn-lt"/>
        <a:ea typeface="+mn-ea"/>
        <a:cs typeface="+mn-cs"/>
      </a:defRPr>
    </a:lvl4pPr>
    <a:lvl5pPr marL="905256" algn="l" defTabSz="452628" rtl="0" eaLnBrk="1" latinLnBrk="0" hangingPunct="1">
      <a:defRPr sz="900" kern="1200">
        <a:solidFill>
          <a:schemeClr val="tx1"/>
        </a:solidFill>
        <a:latin typeface="+mn-lt"/>
        <a:ea typeface="+mn-ea"/>
        <a:cs typeface="+mn-cs"/>
      </a:defRPr>
    </a:lvl5pPr>
    <a:lvl6pPr marL="1131570" algn="l" defTabSz="452628" rtl="0" eaLnBrk="1" latinLnBrk="0" hangingPunct="1">
      <a:defRPr sz="900" kern="1200">
        <a:solidFill>
          <a:schemeClr val="tx1"/>
        </a:solidFill>
        <a:latin typeface="+mn-lt"/>
        <a:ea typeface="+mn-ea"/>
        <a:cs typeface="+mn-cs"/>
      </a:defRPr>
    </a:lvl6pPr>
    <a:lvl7pPr marL="1357884" algn="l" defTabSz="452628" rtl="0" eaLnBrk="1" latinLnBrk="0" hangingPunct="1">
      <a:defRPr sz="900" kern="1200">
        <a:solidFill>
          <a:schemeClr val="tx1"/>
        </a:solidFill>
        <a:latin typeface="+mn-lt"/>
        <a:ea typeface="+mn-ea"/>
        <a:cs typeface="+mn-cs"/>
      </a:defRPr>
    </a:lvl7pPr>
    <a:lvl8pPr marL="1584198" algn="l" defTabSz="452628" rtl="0" eaLnBrk="1" latinLnBrk="0" hangingPunct="1">
      <a:defRPr sz="900" kern="1200">
        <a:solidFill>
          <a:schemeClr val="tx1"/>
        </a:solidFill>
        <a:latin typeface="+mn-lt"/>
        <a:ea typeface="+mn-ea"/>
        <a:cs typeface="+mn-cs"/>
      </a:defRPr>
    </a:lvl8pPr>
    <a:lvl9pPr marL="1810512" algn="l" defTabSz="452628"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11" userDrawn="1">
          <p15:clr>
            <a:srgbClr val="A4A3A4"/>
          </p15:clr>
        </p15:guide>
        <p15:guide id="3" orient="horz" pos="4763" userDrawn="1">
          <p15:clr>
            <a:srgbClr val="A4A3A4"/>
          </p15:clr>
        </p15:guide>
        <p15:guide id="4"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84D"/>
    <a:srgbClr val="003862"/>
    <a:srgbClr val="F0F0F0"/>
    <a:srgbClr val="F2F2F2"/>
    <a:srgbClr val="FFFFFF"/>
    <a:srgbClr val="F7F7F7"/>
    <a:srgbClr val="00629B"/>
    <a:srgbClr val="8BAECD"/>
    <a:srgbClr val="BDD3E1"/>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08BE67-EE90-42B8-9FE1-AE82E268D5DB}" v="109" dt="2025-11-05T08:48:41.914"/>
    <p1510:client id="{B5012E1A-6E66-4DEE-902C-F315D5FF0658}" v="149" dt="2025-11-04T09:46:12.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2292" y="33"/>
      </p:cViewPr>
      <p:guideLst>
        <p:guide orient="horz" pos="4711"/>
        <p:guide orient="horz" pos="4763"/>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E145C5-4A4D-4B65-87ED-09FB8E02B3E1}"/>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9A43F8-86B6-48A0-AF0E-6DA32A1BCAB8}"/>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250F9ED4-54B2-4BF8-9700-A404DF200087}" type="datetimeFigureOut">
              <a:rPr lang="en-US" smtClean="0"/>
              <a:t>7/15/2026</a:t>
            </a:fld>
            <a:endParaRPr lang="en-US"/>
          </a:p>
        </p:txBody>
      </p:sp>
      <p:sp>
        <p:nvSpPr>
          <p:cNvPr id="4" name="Footer Placeholder 3">
            <a:extLst>
              <a:ext uri="{FF2B5EF4-FFF2-40B4-BE49-F238E27FC236}">
                <a16:creationId xmlns:a16="http://schemas.microsoft.com/office/drawing/2014/main" id="{CF2CC7DB-0C64-4CD5-8717-AB830E9AB55E}"/>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52BAC7-28AA-4F45-84F2-F991AAD13C9B}"/>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8904422-067F-4461-AE54-58554A8E7C30}" type="slidenum">
              <a:rPr lang="en-US" smtClean="0"/>
              <a:t>‹#›</a:t>
            </a:fld>
            <a:endParaRPr lang="en-US"/>
          </a:p>
        </p:txBody>
      </p:sp>
    </p:spTree>
    <p:extLst>
      <p:ext uri="{BB962C8B-B14F-4D97-AF65-F5344CB8AC3E}">
        <p14:creationId xmlns:p14="http://schemas.microsoft.com/office/powerpoint/2010/main" val="330789315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2:18.571"/>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 0,'13284'0,"-13273"0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2:37.300"/>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0 0,'13177'0,"-13158"0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3:20.422"/>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0 0,'0'18438,"0"-18418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3:33.622"/>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 1,'0'18380,"0"-18365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3:38.287"/>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 1,'0'4,"0"5,0 5,0 3,0 4,0-2,0-1,0-3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4:18.953"/>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4:52.960"/>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131 0,'-3'0,"-6"0,-5 0,-4 0,-3 0,-1 0,-1 0,3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8135"/>
          </a:xfrm>
          <a:prstGeom prst="rect">
            <a:avLst/>
          </a:prstGeom>
        </p:spPr>
        <p:txBody>
          <a:bodyPr vert="horz" lIns="86319" tIns="43160" rIns="86319" bIns="43160" rtlCol="0"/>
          <a:lstStyle>
            <a:lvl1pPr algn="l">
              <a:defRPr sz="1200"/>
            </a:lvl1pPr>
          </a:lstStyle>
          <a:p>
            <a:endParaRPr lang="en-US"/>
          </a:p>
        </p:txBody>
      </p:sp>
      <p:sp>
        <p:nvSpPr>
          <p:cNvPr id="3" name="Date Placeholder 2"/>
          <p:cNvSpPr>
            <a:spLocks noGrp="1"/>
          </p:cNvSpPr>
          <p:nvPr>
            <p:ph type="dt" idx="1"/>
          </p:nvPr>
        </p:nvSpPr>
        <p:spPr>
          <a:xfrm>
            <a:off x="3850445" y="1"/>
            <a:ext cx="2945659" cy="498135"/>
          </a:xfrm>
          <a:prstGeom prst="rect">
            <a:avLst/>
          </a:prstGeom>
        </p:spPr>
        <p:txBody>
          <a:bodyPr vert="horz" lIns="86319" tIns="43160" rIns="86319" bIns="43160" rtlCol="0"/>
          <a:lstStyle>
            <a:lvl1pPr algn="r">
              <a:defRPr sz="1200"/>
            </a:lvl1pPr>
          </a:lstStyle>
          <a:p>
            <a:fld id="{1F8D1DCE-C782-4B5B-9E94-34CC80852F77}" type="datetimeFigureOut">
              <a:rPr lang="en-US" smtClean="0"/>
              <a:t>7/15/2026</a:t>
            </a:fld>
            <a:endParaRPr lang="en-US"/>
          </a:p>
        </p:txBody>
      </p:sp>
      <p:sp>
        <p:nvSpPr>
          <p:cNvPr id="4" name="Slide Image Placeholder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86319" tIns="43160" rIns="86319" bIns="43160" rtlCol="0" anchor="ctr"/>
          <a:lstStyle/>
          <a:p>
            <a:endParaRPr lang="en-US"/>
          </a:p>
        </p:txBody>
      </p:sp>
      <p:sp>
        <p:nvSpPr>
          <p:cNvPr id="5" name="Notes Placeholder 4"/>
          <p:cNvSpPr>
            <a:spLocks noGrp="1"/>
          </p:cNvSpPr>
          <p:nvPr>
            <p:ph type="body" sz="quarter" idx="3"/>
          </p:nvPr>
        </p:nvSpPr>
        <p:spPr>
          <a:xfrm>
            <a:off x="679768" y="4777962"/>
            <a:ext cx="5438140" cy="3909238"/>
          </a:xfrm>
          <a:prstGeom prst="rect">
            <a:avLst/>
          </a:prstGeom>
        </p:spPr>
        <p:txBody>
          <a:bodyPr vert="horz" lIns="86319" tIns="43160" rIns="86319" bIns="431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30093"/>
            <a:ext cx="2945659" cy="498134"/>
          </a:xfrm>
          <a:prstGeom prst="rect">
            <a:avLst/>
          </a:prstGeom>
        </p:spPr>
        <p:txBody>
          <a:bodyPr vert="horz" lIns="86319" tIns="43160" rIns="86319" bIns="4316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30093"/>
            <a:ext cx="2945659" cy="498134"/>
          </a:xfrm>
          <a:prstGeom prst="rect">
            <a:avLst/>
          </a:prstGeom>
        </p:spPr>
        <p:txBody>
          <a:bodyPr vert="horz" lIns="86319" tIns="43160" rIns="86319" bIns="43160" rtlCol="0" anchor="b"/>
          <a:lstStyle>
            <a:lvl1pPr algn="r">
              <a:defRPr sz="1200"/>
            </a:lvl1pPr>
          </a:lstStyle>
          <a:p>
            <a:fld id="{81265A57-B7BC-491B-8C9D-01EFE8F710C6}" type="slidenum">
              <a:rPr lang="en-US" smtClean="0"/>
              <a:t>‹#›</a:t>
            </a:fld>
            <a:endParaRPr lang="en-US"/>
          </a:p>
        </p:txBody>
      </p:sp>
    </p:spTree>
    <p:extLst>
      <p:ext uri="{BB962C8B-B14F-4D97-AF65-F5344CB8AC3E}">
        <p14:creationId xmlns:p14="http://schemas.microsoft.com/office/powerpoint/2010/main" val="4074052435"/>
      </p:ext>
    </p:extLst>
  </p:cSld>
  <p:clrMap bg1="lt1" tx1="dk1" bg2="lt2" tx2="dk2" accent1="accent1" accent2="accent2" accent3="accent3" accent4="accent4" accent5="accent5" accent6="accent6" hlink="hlink" folHlink="folHlink"/>
  <p:notesStyle>
    <a:lvl1pPr marL="0" algn="l" defTabSz="452628" rtl="0" eaLnBrk="1" latinLnBrk="0" hangingPunct="1">
      <a:defRPr sz="600" kern="1200">
        <a:solidFill>
          <a:schemeClr val="tx1"/>
        </a:solidFill>
        <a:latin typeface="+mn-lt"/>
        <a:ea typeface="+mn-ea"/>
        <a:cs typeface="+mn-cs"/>
      </a:defRPr>
    </a:lvl1pPr>
    <a:lvl2pPr marL="226314" algn="l" defTabSz="452628" rtl="0" eaLnBrk="1" latinLnBrk="0" hangingPunct="1">
      <a:defRPr sz="600" kern="1200">
        <a:solidFill>
          <a:schemeClr val="tx1"/>
        </a:solidFill>
        <a:latin typeface="+mn-lt"/>
        <a:ea typeface="+mn-ea"/>
        <a:cs typeface="+mn-cs"/>
      </a:defRPr>
    </a:lvl2pPr>
    <a:lvl3pPr marL="452628" algn="l" defTabSz="452628" rtl="0" eaLnBrk="1" latinLnBrk="0" hangingPunct="1">
      <a:defRPr sz="600" kern="1200">
        <a:solidFill>
          <a:schemeClr val="tx1"/>
        </a:solidFill>
        <a:latin typeface="+mn-lt"/>
        <a:ea typeface="+mn-ea"/>
        <a:cs typeface="+mn-cs"/>
      </a:defRPr>
    </a:lvl3pPr>
    <a:lvl4pPr marL="678942" algn="l" defTabSz="452628" rtl="0" eaLnBrk="1" latinLnBrk="0" hangingPunct="1">
      <a:defRPr sz="600" kern="1200">
        <a:solidFill>
          <a:schemeClr val="tx1"/>
        </a:solidFill>
        <a:latin typeface="+mn-lt"/>
        <a:ea typeface="+mn-ea"/>
        <a:cs typeface="+mn-cs"/>
      </a:defRPr>
    </a:lvl4pPr>
    <a:lvl5pPr marL="905256" algn="l" defTabSz="452628" rtl="0" eaLnBrk="1" latinLnBrk="0" hangingPunct="1">
      <a:defRPr sz="600" kern="1200">
        <a:solidFill>
          <a:schemeClr val="tx1"/>
        </a:solidFill>
        <a:latin typeface="+mn-lt"/>
        <a:ea typeface="+mn-ea"/>
        <a:cs typeface="+mn-cs"/>
      </a:defRPr>
    </a:lvl5pPr>
    <a:lvl6pPr marL="1131570" algn="l" defTabSz="452628" rtl="0" eaLnBrk="1" latinLnBrk="0" hangingPunct="1">
      <a:defRPr sz="600" kern="1200">
        <a:solidFill>
          <a:schemeClr val="tx1"/>
        </a:solidFill>
        <a:latin typeface="+mn-lt"/>
        <a:ea typeface="+mn-ea"/>
        <a:cs typeface="+mn-cs"/>
      </a:defRPr>
    </a:lvl6pPr>
    <a:lvl7pPr marL="1357884" algn="l" defTabSz="452628" rtl="0" eaLnBrk="1" latinLnBrk="0" hangingPunct="1">
      <a:defRPr sz="600" kern="1200">
        <a:solidFill>
          <a:schemeClr val="tx1"/>
        </a:solidFill>
        <a:latin typeface="+mn-lt"/>
        <a:ea typeface="+mn-ea"/>
        <a:cs typeface="+mn-cs"/>
      </a:defRPr>
    </a:lvl7pPr>
    <a:lvl8pPr marL="1584198" algn="l" defTabSz="452628" rtl="0" eaLnBrk="1" latinLnBrk="0" hangingPunct="1">
      <a:defRPr sz="600" kern="1200">
        <a:solidFill>
          <a:schemeClr val="tx1"/>
        </a:solidFill>
        <a:latin typeface="+mn-lt"/>
        <a:ea typeface="+mn-ea"/>
        <a:cs typeface="+mn-cs"/>
      </a:defRPr>
    </a:lvl8pPr>
    <a:lvl9pPr marL="1810512" algn="l" defTabSz="452628"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de-DE"/>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1</a:t>
            </a:fld>
            <a:endParaRPr lang="en-US"/>
          </a:p>
        </p:txBody>
      </p:sp>
    </p:spTree>
    <p:extLst>
      <p:ext uri="{BB962C8B-B14F-4D97-AF65-F5344CB8AC3E}">
        <p14:creationId xmlns:p14="http://schemas.microsoft.com/office/powerpoint/2010/main" val="37214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214D2-EC3B-60BF-D582-E1BBACBE28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8B04B5-6580-58B6-889B-8593500B36F2}"/>
              </a:ext>
            </a:extLst>
          </p:cNvPr>
          <p:cNvSpPr>
            <a:spLocks noGrp="1" noRot="1" noChangeAspect="1"/>
          </p:cNvSpPr>
          <p:nvPr>
            <p:ph type="sldImg"/>
          </p:nvPr>
        </p:nvSpPr>
        <p:spPr/>
        <p:txBody>
          <a:bodyPr/>
          <a:lstStyle/>
          <a:p>
            <a:endParaRPr lang="de-DE"/>
          </a:p>
        </p:txBody>
      </p:sp>
      <p:sp>
        <p:nvSpPr>
          <p:cNvPr id="3" name="Notes Placeholder 2">
            <a:extLst>
              <a:ext uri="{FF2B5EF4-FFF2-40B4-BE49-F238E27FC236}">
                <a16:creationId xmlns:a16="http://schemas.microsoft.com/office/drawing/2014/main" id="{C594BF0E-E37A-8E48-AF7E-4FE8A26BA1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6E5C19-3531-01FE-DBD6-9F87104B84D9}"/>
              </a:ext>
            </a:extLst>
          </p:cNvPr>
          <p:cNvSpPr>
            <a:spLocks noGrp="1"/>
          </p:cNvSpPr>
          <p:nvPr>
            <p:ph type="sldNum" sz="quarter" idx="10"/>
          </p:nvPr>
        </p:nvSpPr>
        <p:spPr/>
        <p:txBody>
          <a:bodyPr/>
          <a:lstStyle/>
          <a:p>
            <a:fld id="{81265A57-B7BC-491B-8C9D-01EFE8F710C6}" type="slidenum">
              <a:rPr lang="en-US" smtClean="0"/>
              <a:t>17</a:t>
            </a:fld>
            <a:endParaRPr lang="en-US"/>
          </a:p>
        </p:txBody>
      </p:sp>
    </p:spTree>
    <p:extLst>
      <p:ext uri="{BB962C8B-B14F-4D97-AF65-F5344CB8AC3E}">
        <p14:creationId xmlns:p14="http://schemas.microsoft.com/office/powerpoint/2010/main" val="4062986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7.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7.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B10E2C1C-05AE-79B8-CC36-A52CC0147604}"/>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13" name="Rectangle 12">
            <a:extLst>
              <a:ext uri="{FF2B5EF4-FFF2-40B4-BE49-F238E27FC236}">
                <a16:creationId xmlns:a16="http://schemas.microsoft.com/office/drawing/2014/main" id="{48128BE0-CC1C-6F3F-3D70-3AF531D24B50}"/>
              </a:ext>
            </a:extLst>
          </p:cNvPr>
          <p:cNvSpPr/>
          <p:nvPr userDrawn="1"/>
        </p:nvSpPr>
        <p:spPr>
          <a:xfrm>
            <a:off x="156914" y="8868272"/>
            <a:ext cx="1334020" cy="215444"/>
          </a:xfrm>
          <a:prstGeom prst="rect">
            <a:avLst/>
          </a:prstGeom>
        </p:spPr>
        <p:txBody>
          <a:bodyPr wrap="none">
            <a:spAutoFit/>
          </a:bodyPr>
          <a:lstStyle/>
          <a:p>
            <a:r>
              <a:rPr lang="en-US" sz="800" dirty="0">
                <a:solidFill>
                  <a:srgbClr val="023B61"/>
                </a:solidFill>
                <a:latin typeface="Arial"/>
              </a:rPr>
              <a:t>Copyright ©, 2025, Sasol</a:t>
            </a:r>
          </a:p>
        </p:txBody>
      </p:sp>
      <p:sp>
        <p:nvSpPr>
          <p:cNvPr id="5" name="Rectangle 6">
            <a:extLst>
              <a:ext uri="{FF2B5EF4-FFF2-40B4-BE49-F238E27FC236}">
                <a16:creationId xmlns:a16="http://schemas.microsoft.com/office/drawing/2014/main" id="{B4319C10-FDDF-6AC6-8E15-4948B123E4F0}"/>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7775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slide_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0" name="Rectangle 9">
            <a:extLst>
              <a:ext uri="{FF2B5EF4-FFF2-40B4-BE49-F238E27FC236}">
                <a16:creationId xmlns:a16="http://schemas.microsoft.com/office/drawing/2014/main" id="{ED6BEC65-6090-9642-9FF2-0055D954EAD9}"/>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206EC6D4-45A1-074F-949E-FBFEDDB8B502}"/>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2" name="Rectangle 11">
            <a:extLst>
              <a:ext uri="{FF2B5EF4-FFF2-40B4-BE49-F238E27FC236}">
                <a16:creationId xmlns:a16="http://schemas.microsoft.com/office/drawing/2014/main" id="{52BA4585-B515-7140-A774-0DFF385556B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5" name="Text Placeholder 43">
            <a:extLst>
              <a:ext uri="{FF2B5EF4-FFF2-40B4-BE49-F238E27FC236}">
                <a16:creationId xmlns:a16="http://schemas.microsoft.com/office/drawing/2014/main" id="{530652C2-4ACA-8F90-05BE-AA589E8FD634}"/>
              </a:ext>
            </a:extLst>
          </p:cNvPr>
          <p:cNvSpPr>
            <a:spLocks noGrp="1"/>
          </p:cNvSpPr>
          <p:nvPr>
            <p:ph type="body" sz="quarter" idx="14" hasCustomPrompt="1"/>
          </p:nvPr>
        </p:nvSpPr>
        <p:spPr>
          <a:xfrm>
            <a:off x="349598" y="839706"/>
            <a:ext cx="5600700" cy="958849"/>
          </a:xfrm>
        </p:spPr>
        <p:txBody>
          <a:bodyPr/>
          <a:lstStyle>
            <a:lvl1pPr marL="0" indent="0">
              <a:buNone/>
              <a:defRPr sz="1238" b="1"/>
            </a:lvl1pPr>
          </a:lstStyle>
          <a:p>
            <a:pPr lvl="0"/>
            <a:r>
              <a:rPr lang="en-US"/>
              <a:t>Agenda</a:t>
            </a:r>
          </a:p>
        </p:txBody>
      </p:sp>
    </p:spTree>
    <p:extLst>
      <p:ext uri="{BB962C8B-B14F-4D97-AF65-F5344CB8AC3E}">
        <p14:creationId xmlns:p14="http://schemas.microsoft.com/office/powerpoint/2010/main" val="394846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slide_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1" name="Rectangle 20">
            <a:extLst>
              <a:ext uri="{FF2B5EF4-FFF2-40B4-BE49-F238E27FC236}">
                <a16:creationId xmlns:a16="http://schemas.microsoft.com/office/drawing/2014/main" id="{1E7EC05A-2EE6-3540-8D9D-6E1477A1B8D2}"/>
              </a:ext>
            </a:extLst>
          </p:cNvPr>
          <p:cNvSpPr/>
          <p:nvPr/>
        </p:nvSpPr>
        <p:spPr>
          <a:xfrm>
            <a:off x="0" y="8616744"/>
            <a:ext cx="6858000" cy="52725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2" name="Picture 1">
            <a:extLst>
              <a:ext uri="{FF2B5EF4-FFF2-40B4-BE49-F238E27FC236}">
                <a16:creationId xmlns:a16="http://schemas.microsoft.com/office/drawing/2014/main" id="{1567AA74-0012-44AD-9060-47FBABB4F6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98222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slide_3">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839AB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0" name="Rectangle 9">
            <a:extLst>
              <a:ext uri="{FF2B5EF4-FFF2-40B4-BE49-F238E27FC236}">
                <a16:creationId xmlns:a16="http://schemas.microsoft.com/office/drawing/2014/main" id="{7056C38D-5F05-A846-BC43-64147F04AF2D}"/>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CE1E08C9-0391-2942-8F2B-2BD7EE3614BA}"/>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2" name="Rectangle 11">
            <a:extLst>
              <a:ext uri="{FF2B5EF4-FFF2-40B4-BE49-F238E27FC236}">
                <a16:creationId xmlns:a16="http://schemas.microsoft.com/office/drawing/2014/main" id="{9A35880E-2C1E-824E-ADF4-177C091657F1}"/>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pic>
        <p:nvPicPr>
          <p:cNvPr id="2" name="Picture 1">
            <a:extLst>
              <a:ext uri="{FF2B5EF4-FFF2-40B4-BE49-F238E27FC236}">
                <a16:creationId xmlns:a16="http://schemas.microsoft.com/office/drawing/2014/main" id="{D6B36754-A4B4-0BD4-9BB4-AE2A0115C8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045076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2 content, 2 images">
    <p:spTree>
      <p:nvGrpSpPr>
        <p:cNvPr id="1" name=""/>
        <p:cNvGrpSpPr/>
        <p:nvPr/>
      </p:nvGrpSpPr>
      <p:grpSpPr>
        <a:xfrm>
          <a:off x="0" y="0"/>
          <a:ext cx="0" cy="0"/>
          <a:chOff x="0" y="0"/>
          <a:chExt cx="0" cy="0"/>
        </a:xfrm>
      </p:grpSpPr>
      <p:sp>
        <p:nvSpPr>
          <p:cNvPr id="12" name="Content Placeholder 2"/>
          <p:cNvSpPr>
            <a:spLocks noGrp="1"/>
          </p:cNvSpPr>
          <p:nvPr>
            <p:ph idx="16"/>
          </p:nvPr>
        </p:nvSpPr>
        <p:spPr>
          <a:xfrm>
            <a:off x="3537013" y="2775191"/>
            <a:ext cx="3050988" cy="5252811"/>
          </a:xfrm>
        </p:spPr>
        <p:txBody>
          <a:bodyPr/>
          <a:lstStyle>
            <a:lvl1pPr marL="0" indent="0">
              <a:buFont typeface="Arial" panose="020B0604020202020204" pitchFamily="34" charset="0"/>
              <a:buNone/>
              <a:defRPr>
                <a:solidFill>
                  <a:srgbClr val="023B61"/>
                </a:solidFill>
              </a:defRPr>
            </a:lvl1pPr>
            <a:lvl2pPr marL="202704" indent="-146447">
              <a:buClrTx/>
              <a:defRPr>
                <a:solidFill>
                  <a:srgbClr val="023B61"/>
                </a:solidFill>
              </a:defRPr>
            </a:lvl2pPr>
            <a:lvl3pPr marL="353616" indent="-106264">
              <a:defRPr>
                <a:solidFill>
                  <a:srgbClr val="023B61"/>
                </a:solidFill>
              </a:defRPr>
            </a:lvl3pPr>
            <a:lvl4pPr marL="556320" indent="-102692">
              <a:defRPr>
                <a:solidFill>
                  <a:srgbClr val="023B61"/>
                </a:solidFill>
              </a:defRPr>
            </a:lvl4pPr>
            <a:lvl5pPr marL="706339" indent="-103584">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4" name="Text Placeholder 7">
            <a:extLst>
              <a:ext uri="{FF2B5EF4-FFF2-40B4-BE49-F238E27FC236}">
                <a16:creationId xmlns:a16="http://schemas.microsoft.com/office/drawing/2014/main" id="{C94DAC07-B674-564E-B081-CC7283DD42B2}"/>
              </a:ext>
            </a:extLst>
          </p:cNvPr>
          <p:cNvSpPr>
            <a:spLocks noGrp="1"/>
          </p:cNvSpPr>
          <p:nvPr>
            <p:ph type="body" sz="quarter" idx="17"/>
          </p:nvPr>
        </p:nvSpPr>
        <p:spPr>
          <a:xfrm>
            <a:off x="3537012" y="1896129"/>
            <a:ext cx="3050988" cy="672000"/>
          </a:xfrm>
          <a:prstGeom prst="rect">
            <a:avLst/>
          </a:prstGeom>
        </p:spPr>
        <p:txBody>
          <a:bodyPr anchor="ctr"/>
          <a:lstStyle>
            <a:lvl1pPr marL="128588" indent="-128588">
              <a:buSzPct val="150000"/>
              <a:buFontTx/>
              <a:buBlip>
                <a:blip r:embed="rId2"/>
              </a:buBlip>
              <a:defRPr lang="en-US" sz="1013"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47304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Content Placeholder 2"/>
          <p:cNvSpPr>
            <a:spLocks noGrp="1"/>
          </p:cNvSpPr>
          <p:nvPr>
            <p:ph idx="12"/>
          </p:nvPr>
        </p:nvSpPr>
        <p:spPr>
          <a:xfrm>
            <a:off x="3537013"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3"/>
          </p:nvPr>
        </p:nvSpPr>
        <p:spPr/>
        <p:txBody>
          <a:bodyPr/>
          <a:lstStyle>
            <a:lvl1pPr>
              <a:defRPr>
                <a:solidFill>
                  <a:srgbClr val="023B61"/>
                </a:solidFill>
              </a:defRPr>
            </a:lvl1pPr>
          </a:lstStyle>
          <a:p>
            <a:pPr>
              <a:defRPr/>
            </a:pPr>
            <a:endParaRPr lang="en-ZA"/>
          </a:p>
        </p:txBody>
      </p:sp>
    </p:spTree>
    <p:extLst>
      <p:ext uri="{BB962C8B-B14F-4D97-AF65-F5344CB8AC3E}">
        <p14:creationId xmlns:p14="http://schemas.microsoft.com/office/powerpoint/2010/main" val="151329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2 content, 2 images">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188120"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9" name="Text Placeholder 8"/>
          <p:cNvSpPr>
            <a:spLocks noGrp="1"/>
          </p:cNvSpPr>
          <p:nvPr>
            <p:ph type="body" sz="quarter" idx="13"/>
          </p:nvPr>
        </p:nvSpPr>
        <p:spPr>
          <a:xfrm>
            <a:off x="188120" y="8219150"/>
            <a:ext cx="3240881" cy="28923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0" name="Picture Placeholder 6"/>
          <p:cNvSpPr>
            <a:spLocks noGrp="1"/>
          </p:cNvSpPr>
          <p:nvPr>
            <p:ph type="pic" sz="quarter" idx="14"/>
          </p:nvPr>
        </p:nvSpPr>
        <p:spPr>
          <a:xfrm>
            <a:off x="3449261"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11" name="Text Placeholder 8"/>
          <p:cNvSpPr>
            <a:spLocks noGrp="1"/>
          </p:cNvSpPr>
          <p:nvPr>
            <p:ph type="body" sz="quarter" idx="15"/>
          </p:nvPr>
        </p:nvSpPr>
        <p:spPr>
          <a:xfrm>
            <a:off x="3449782" y="8219150"/>
            <a:ext cx="3220100" cy="28928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3" name="Footer Placeholder 4"/>
          <p:cNvSpPr>
            <a:spLocks noGrp="1"/>
          </p:cNvSpPr>
          <p:nvPr>
            <p:ph type="ftr" sz="quarter" idx="17"/>
          </p:nvPr>
        </p:nvSpPr>
        <p:spPr>
          <a:xfrm>
            <a:off x="188417" y="5532967"/>
            <a:ext cx="6481167" cy="287867"/>
          </a:xfrm>
        </p:spPr>
        <p:txBody>
          <a:bodyPr/>
          <a:lstStyle>
            <a:lvl1pPr>
              <a:defRPr>
                <a:solidFill>
                  <a:srgbClr val="023B61"/>
                </a:solidFill>
              </a:defRPr>
            </a:lvl1pPr>
          </a:lstStyle>
          <a:p>
            <a:pPr>
              <a:defRPr/>
            </a:pPr>
            <a:endParaRPr lang="en-ZA"/>
          </a:p>
        </p:txBody>
      </p:sp>
      <p:sp>
        <p:nvSpPr>
          <p:cNvPr id="4" name="Content Placeholder 2">
            <a:extLst>
              <a:ext uri="{FF2B5EF4-FFF2-40B4-BE49-F238E27FC236}">
                <a16:creationId xmlns:a16="http://schemas.microsoft.com/office/drawing/2014/main" id="{8AF2095C-99F5-727F-CACC-51F3A7324156}"/>
              </a:ext>
            </a:extLst>
          </p:cNvPr>
          <p:cNvSpPr>
            <a:spLocks noGrp="1"/>
          </p:cNvSpPr>
          <p:nvPr>
            <p:ph idx="1"/>
          </p:nvPr>
        </p:nvSpPr>
        <p:spPr>
          <a:xfrm>
            <a:off x="188119"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2">
            <a:extLst>
              <a:ext uri="{FF2B5EF4-FFF2-40B4-BE49-F238E27FC236}">
                <a16:creationId xmlns:a16="http://schemas.microsoft.com/office/drawing/2014/main" id="{4294CAAE-83E0-E9DD-6C8F-6F0EE996181A}"/>
              </a:ext>
            </a:extLst>
          </p:cNvPr>
          <p:cNvSpPr>
            <a:spLocks noGrp="1"/>
          </p:cNvSpPr>
          <p:nvPr>
            <p:ph idx="18"/>
          </p:nvPr>
        </p:nvSpPr>
        <p:spPr>
          <a:xfrm>
            <a:off x="3537013"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914084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6481762" cy="6492225"/>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66945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kicker box">
    <p:spTree>
      <p:nvGrpSpPr>
        <p:cNvPr id="1" name=""/>
        <p:cNvGrpSpPr/>
        <p:nvPr/>
      </p:nvGrpSpPr>
      <p:grpSpPr>
        <a:xfrm>
          <a:off x="0" y="0"/>
          <a:ext cx="0" cy="0"/>
          <a:chOff x="0" y="0"/>
          <a:chExt cx="0" cy="0"/>
        </a:xfrm>
      </p:grpSpPr>
      <p:sp>
        <p:nvSpPr>
          <p:cNvPr id="15" name="Text Placeholder 14"/>
          <p:cNvSpPr>
            <a:spLocks noGrp="1"/>
          </p:cNvSpPr>
          <p:nvPr>
            <p:ph type="body" sz="quarter" idx="15"/>
          </p:nvPr>
        </p:nvSpPr>
        <p:spPr>
          <a:xfrm>
            <a:off x="188120" y="7356309"/>
            <a:ext cx="6481762" cy="960107"/>
          </a:xfrm>
          <a:prstGeom prst="rect">
            <a:avLst/>
          </a:prstGeom>
          <a:solidFill>
            <a:srgbClr val="839AB3"/>
          </a:solidFill>
          <a:ln w="12700">
            <a:noFill/>
          </a:ln>
          <a:effectLst/>
        </p:spPr>
        <p:txBody>
          <a:bodyPr anchor="ctr"/>
          <a:lstStyle>
            <a:lvl1pPr marL="0" indent="0" algn="ctr">
              <a:lnSpc>
                <a:spcPct val="100000"/>
              </a:lnSpc>
              <a:spcBef>
                <a:spcPts val="0"/>
              </a:spcBef>
              <a:buNone/>
              <a:defRPr sz="675">
                <a:solidFill>
                  <a:schemeClr val="bg1"/>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785E60A5-1EA6-0447-833B-4EAE4DE7A149}"/>
              </a:ext>
            </a:extLst>
          </p:cNvPr>
          <p:cNvSpPr>
            <a:spLocks noGrp="1"/>
          </p:cNvSpPr>
          <p:nvPr>
            <p:ph idx="1"/>
          </p:nvPr>
        </p:nvSpPr>
        <p:spPr>
          <a:xfrm>
            <a:off x="196094" y="1596000"/>
            <a:ext cx="6473788" cy="5568000"/>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974156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4" name="Footer Placeholder 4"/>
          <p:cNvSpPr>
            <a:spLocks noGrp="1"/>
          </p:cNvSpPr>
          <p:nvPr>
            <p:ph type="ftr" sz="quarter" idx="15"/>
          </p:nvPr>
        </p:nvSpPr>
        <p:spPr/>
        <p:txBody>
          <a:bodyPr/>
          <a:lstStyle>
            <a:lvl1pPr>
              <a:defRPr/>
            </a:lvl1pPr>
          </a:lstStyle>
          <a:p>
            <a:pPr>
              <a:defRPr/>
            </a:pPr>
            <a:endParaRPr lang="en-ZA"/>
          </a:p>
        </p:txBody>
      </p:sp>
      <p:sp>
        <p:nvSpPr>
          <p:cNvPr id="8" name="Content Placeholder 2">
            <a:extLst>
              <a:ext uri="{FF2B5EF4-FFF2-40B4-BE49-F238E27FC236}">
                <a16:creationId xmlns:a16="http://schemas.microsoft.com/office/drawing/2014/main" id="{CEB40DC7-0F21-A448-8DFC-8717986D7946}"/>
              </a:ext>
            </a:extLst>
          </p:cNvPr>
          <p:cNvSpPr>
            <a:spLocks noGrp="1"/>
          </p:cNvSpPr>
          <p:nvPr>
            <p:ph idx="1"/>
          </p:nvPr>
        </p:nvSpPr>
        <p:spPr>
          <a:xfrm>
            <a:off x="196094" y="1596000"/>
            <a:ext cx="6473788" cy="6385827"/>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278168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74A60040-B9AF-6484-5497-8C061E729F5C}"/>
              </a:ext>
            </a:extLst>
          </p:cNvPr>
          <p:cNvSpPr>
            <a:spLocks noGrp="1"/>
          </p:cNvSpPr>
          <p:nvPr>
            <p:ph type="ftr" sz="quarter" idx="10"/>
          </p:nvPr>
        </p:nvSpPr>
        <p:spPr>
          <a:xfrm>
            <a:off x="188417" y="8183884"/>
            <a:ext cx="6482060" cy="287867"/>
          </a:xfrm>
        </p:spPr>
        <p:txBody>
          <a:bodyPr/>
          <a:lstStyle>
            <a:lvl1pPr>
              <a:defRPr/>
            </a:lvl1pPr>
          </a:lstStyle>
          <a:p>
            <a:pPr>
              <a:defRPr/>
            </a:pPr>
            <a:endParaRPr lang="en-ZA"/>
          </a:p>
        </p:txBody>
      </p:sp>
    </p:spTree>
    <p:extLst>
      <p:ext uri="{BB962C8B-B14F-4D97-AF65-F5344CB8AC3E}">
        <p14:creationId xmlns:p14="http://schemas.microsoft.com/office/powerpoint/2010/main" val="121664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Tree>
    <p:extLst>
      <p:ext uri="{BB962C8B-B14F-4D97-AF65-F5344CB8AC3E}">
        <p14:creationId xmlns:p14="http://schemas.microsoft.com/office/powerpoint/2010/main" val="48164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_Title slide 1">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2328863" cy="9144000"/>
          </a:xfrm>
          <a:prstGeom prst="rect">
            <a:avLst/>
          </a:prstGeom>
          <a:solidFill>
            <a:srgbClr val="03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506">
              <a:solidFill>
                <a:srgbClr val="0C1533"/>
              </a:solidFill>
            </a:endParaRPr>
          </a:p>
        </p:txBody>
      </p:sp>
      <p:sp>
        <p:nvSpPr>
          <p:cNvPr id="6" name="Text Placeholder 3"/>
          <p:cNvSpPr txBox="1">
            <a:spLocks/>
          </p:cNvSpPr>
          <p:nvPr/>
        </p:nvSpPr>
        <p:spPr bwMode="auto">
          <a:xfrm>
            <a:off x="188417" y="8509000"/>
            <a:ext cx="2105620"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563"/>
              </a:spcBef>
              <a:buFont typeface="Arial" charset="0"/>
              <a:buNone/>
            </a:pPr>
            <a:endParaRPr lang="en-ZA" altLang="en-US" sz="506">
              <a:solidFill>
                <a:prstClr val="white"/>
              </a:solidFill>
              <a:ea typeface="Arial" charset="0"/>
              <a:cs typeface="Arial" charset="0"/>
            </a:endParaRPr>
          </a:p>
        </p:txBody>
      </p:sp>
      <p:sp>
        <p:nvSpPr>
          <p:cNvPr id="7" name="Title 1"/>
          <p:cNvSpPr>
            <a:spLocks noGrp="1"/>
          </p:cNvSpPr>
          <p:nvPr>
            <p:ph type="ctrTitle"/>
          </p:nvPr>
        </p:nvSpPr>
        <p:spPr>
          <a:xfrm>
            <a:off x="345622" y="1092595"/>
            <a:ext cx="1763485" cy="1870740"/>
          </a:xfrm>
          <a:prstGeom prst="rect">
            <a:avLst/>
          </a:prstGeom>
        </p:spPr>
        <p:txBody>
          <a:bodyPr tIns="0" anchor="t"/>
          <a:lstStyle>
            <a:lvl1pPr algn="l">
              <a:defRPr sz="1125"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ZA"/>
          </a:p>
        </p:txBody>
      </p:sp>
      <p:sp>
        <p:nvSpPr>
          <p:cNvPr id="8" name="Subtitle 2"/>
          <p:cNvSpPr>
            <a:spLocks noGrp="1"/>
          </p:cNvSpPr>
          <p:nvPr>
            <p:ph type="subTitle" idx="1"/>
          </p:nvPr>
        </p:nvSpPr>
        <p:spPr>
          <a:xfrm>
            <a:off x="345622" y="4668011"/>
            <a:ext cx="1414463" cy="864096"/>
          </a:xfrm>
          <a:prstGeom prst="rect">
            <a:avLst/>
          </a:prstGeom>
        </p:spPr>
        <p:txBody>
          <a:bodyPr/>
          <a:lstStyle>
            <a:lvl1pPr marL="0" indent="0" algn="l">
              <a:buNone/>
              <a:defRPr sz="788">
                <a:solidFill>
                  <a:schemeClr val="bg1"/>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ZA"/>
          </a:p>
        </p:txBody>
      </p:sp>
      <p:sp>
        <p:nvSpPr>
          <p:cNvPr id="10" name="Text Placeholder 2"/>
          <p:cNvSpPr>
            <a:spLocks noGrp="1"/>
          </p:cNvSpPr>
          <p:nvPr>
            <p:ph type="body" idx="10"/>
          </p:nvPr>
        </p:nvSpPr>
        <p:spPr>
          <a:xfrm>
            <a:off x="345622" y="3195352"/>
            <a:ext cx="1763485" cy="1098549"/>
          </a:xfrm>
          <a:prstGeom prst="rect">
            <a:avLst/>
          </a:prstGeom>
        </p:spPr>
        <p:txBody>
          <a:bodyPr/>
          <a:lstStyle>
            <a:lvl1pPr marL="0" indent="0">
              <a:buNone/>
              <a:defRPr sz="788" b="1">
                <a:solidFill>
                  <a:schemeClr val="bg1"/>
                </a:solidFill>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pic>
        <p:nvPicPr>
          <p:cNvPr id="11" name="Picture 10">
            <a:extLst>
              <a:ext uri="{FF2B5EF4-FFF2-40B4-BE49-F238E27FC236}">
                <a16:creationId xmlns:a16="http://schemas.microsoft.com/office/drawing/2014/main" id="{96861EA9-6FAF-2043-A1C4-D4F6CAA5F5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9357" y="758616"/>
            <a:ext cx="1976887" cy="4264600"/>
          </a:xfrm>
          <a:prstGeom prst="rect">
            <a:avLst/>
          </a:prstGeom>
        </p:spPr>
      </p:pic>
      <p:pic>
        <p:nvPicPr>
          <p:cNvPr id="2" name="Picture 1">
            <a:extLst>
              <a:ext uri="{FF2B5EF4-FFF2-40B4-BE49-F238E27FC236}">
                <a16:creationId xmlns:a16="http://schemas.microsoft.com/office/drawing/2014/main" id="{98B1C3FE-AC05-6E87-6D0B-48162A66C1B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30427" y="5971688"/>
            <a:ext cx="798436" cy="3171299"/>
          </a:xfrm>
          <a:prstGeom prst="rect">
            <a:avLst/>
          </a:prstGeom>
        </p:spPr>
      </p:pic>
    </p:spTree>
    <p:extLst>
      <p:ext uri="{BB962C8B-B14F-4D97-AF65-F5344CB8AC3E}">
        <p14:creationId xmlns:p14="http://schemas.microsoft.com/office/powerpoint/2010/main" val="514280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subtitle &amp;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F45F68-E796-CD44-B580-6E15E9724371}"/>
              </a:ext>
            </a:extLst>
          </p:cNvPr>
          <p:cNvSpPr/>
          <p:nvPr/>
        </p:nvSpPr>
        <p:spPr>
          <a:xfrm>
            <a:off x="0" y="12000"/>
            <a:ext cx="6858000" cy="9144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p>
        </p:txBody>
      </p:sp>
      <p:pic>
        <p:nvPicPr>
          <p:cNvPr id="10" name="Picture 9" descr="Chart, logo, bubble chart&#10;&#10;Description automatically generated">
            <a:extLst>
              <a:ext uri="{FF2B5EF4-FFF2-40B4-BE49-F238E27FC236}">
                <a16:creationId xmlns:a16="http://schemas.microsoft.com/office/drawing/2014/main" id="{BDCD1F6C-6FFC-A44D-89D4-84F97879A6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4426" y="2006314"/>
            <a:ext cx="2229149" cy="5131373"/>
          </a:xfrm>
          <a:prstGeom prst="rect">
            <a:avLst/>
          </a:prstGeom>
        </p:spPr>
      </p:pic>
    </p:spTree>
    <p:extLst>
      <p:ext uri="{BB962C8B-B14F-4D97-AF65-F5344CB8AC3E}">
        <p14:creationId xmlns:p14="http://schemas.microsoft.com/office/powerpoint/2010/main" val="2435496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6271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Tree>
    <p:extLst>
      <p:ext uri="{BB962C8B-B14F-4D97-AF65-F5344CB8AC3E}">
        <p14:creationId xmlns:p14="http://schemas.microsoft.com/office/powerpoint/2010/main" val="414844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amp; content">
    <p:spTree>
      <p:nvGrpSpPr>
        <p:cNvPr id="1" name=""/>
        <p:cNvGrpSpPr/>
        <p:nvPr/>
      </p:nvGrpSpPr>
      <p:grpSpPr>
        <a:xfrm>
          <a:off x="0" y="0"/>
          <a:ext cx="0" cy="0"/>
          <a:chOff x="0" y="0"/>
          <a:chExt cx="0" cy="0"/>
        </a:xfrm>
      </p:grpSpPr>
      <p:sp>
        <p:nvSpPr>
          <p:cNvPr id="2" name="Title 5"/>
          <p:cNvSpPr txBox="1">
            <a:spLocks/>
          </p:cNvSpPr>
          <p:nvPr userDrawn="1"/>
        </p:nvSpPr>
        <p:spPr bwMode="auto">
          <a:xfrm>
            <a:off x="310500" y="1001931"/>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20250" rIns="0" bIns="0" anchor="t"/>
          <a:lstStyle>
            <a:lvl1pPr algn="l" rtl="0" eaLnBrk="1" fontAlgn="base" hangingPunct="1">
              <a:spcBef>
                <a:spcPct val="0"/>
              </a:spcBef>
              <a:spcAft>
                <a:spcPct val="0"/>
              </a:spcAft>
              <a:defRPr sz="2000" b="1" kern="1200">
                <a:solidFill>
                  <a:srgbClr val="033B61"/>
                </a:solidFill>
                <a:latin typeface="+mj-lt"/>
                <a:ea typeface="+mj-ea"/>
                <a:cs typeface="+mj-cs"/>
              </a:defRPr>
            </a:lvl1pPr>
            <a:lvl2pPr algn="l" rtl="0" eaLnBrk="1" fontAlgn="base" hangingPunct="1">
              <a:spcBef>
                <a:spcPct val="0"/>
              </a:spcBef>
              <a:spcAft>
                <a:spcPct val="0"/>
              </a:spcAft>
              <a:defRPr sz="2000" b="1">
                <a:solidFill>
                  <a:srgbClr val="033B61"/>
                </a:solidFill>
                <a:latin typeface="Arial" charset="0"/>
              </a:defRPr>
            </a:lvl2pPr>
            <a:lvl3pPr algn="l" rtl="0" eaLnBrk="1" fontAlgn="base" hangingPunct="1">
              <a:spcBef>
                <a:spcPct val="0"/>
              </a:spcBef>
              <a:spcAft>
                <a:spcPct val="0"/>
              </a:spcAft>
              <a:defRPr sz="2000" b="1">
                <a:solidFill>
                  <a:srgbClr val="033B61"/>
                </a:solidFill>
                <a:latin typeface="Arial" charset="0"/>
              </a:defRPr>
            </a:lvl3pPr>
            <a:lvl4pPr algn="l" rtl="0" eaLnBrk="1" fontAlgn="base" hangingPunct="1">
              <a:spcBef>
                <a:spcPct val="0"/>
              </a:spcBef>
              <a:spcAft>
                <a:spcPct val="0"/>
              </a:spcAft>
              <a:defRPr sz="2000" b="1">
                <a:solidFill>
                  <a:srgbClr val="033B61"/>
                </a:solidFill>
                <a:latin typeface="Arial" charset="0"/>
              </a:defRPr>
            </a:lvl4pPr>
            <a:lvl5pPr algn="l" rtl="0" eaLnBrk="1" fontAlgn="base" hangingPunct="1">
              <a:spcBef>
                <a:spcPct val="0"/>
              </a:spcBef>
              <a:spcAft>
                <a:spcPct val="0"/>
              </a:spcAft>
              <a:defRPr sz="2000" b="1">
                <a:solidFill>
                  <a:srgbClr val="03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a:lstStyle>
          <a:p>
            <a:pPr>
              <a:defRPr/>
            </a:pPr>
            <a:r>
              <a:rPr lang="en-US" altLang="en-US" sz="1125" dirty="0">
                <a:solidFill>
                  <a:srgbClr val="023B61"/>
                </a:solidFill>
              </a:rPr>
              <a:t>Disclaimer - Forward-looking statements</a:t>
            </a:r>
          </a:p>
        </p:txBody>
      </p:sp>
      <p:sp>
        <p:nvSpPr>
          <p:cNvPr id="5" name="Content Placeholder 1">
            <a:extLst>
              <a:ext uri="{FF2B5EF4-FFF2-40B4-BE49-F238E27FC236}">
                <a16:creationId xmlns:a16="http://schemas.microsoft.com/office/drawing/2014/main" id="{542242EA-D98C-D845-A0A6-07B7D7979E94}"/>
              </a:ext>
            </a:extLst>
          </p:cNvPr>
          <p:cNvSpPr txBox="1">
            <a:spLocks noChangeArrowheads="1"/>
          </p:cNvSpPr>
          <p:nvPr/>
        </p:nvSpPr>
        <p:spPr bwMode="auto">
          <a:xfrm>
            <a:off x="2093928" y="1562100"/>
            <a:ext cx="4453572" cy="637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lnSpc>
                <a:spcPct val="110000"/>
              </a:lnSpc>
              <a:spcBef>
                <a:spcPts val="1200"/>
              </a:spcBef>
              <a:spcAft>
                <a:spcPts val="400"/>
              </a:spcAft>
              <a:buSzPct val="140000"/>
              <a:buChar char="•"/>
              <a:defRPr sz="1600">
                <a:solidFill>
                  <a:srgbClr val="023B61"/>
                </a:solidFill>
                <a:latin typeface="Arial" panose="020B0604020202020204" pitchFamily="34" charset="0"/>
              </a:defRPr>
            </a:lvl1pPr>
            <a:lvl2pPr marL="271463" indent="-134938" defTabSz="684213">
              <a:lnSpc>
                <a:spcPct val="110000"/>
              </a:lnSpc>
              <a:spcBef>
                <a:spcPts val="200"/>
              </a:spcBef>
              <a:spcAft>
                <a:spcPts val="200"/>
              </a:spcAft>
              <a:buClr>
                <a:schemeClr val="accent1"/>
              </a:buClr>
              <a:buFont typeface="Arial" panose="020B0604020202020204" pitchFamily="34" charset="0"/>
              <a:buChar char="●"/>
              <a:defRPr sz="1400">
                <a:solidFill>
                  <a:srgbClr val="023B61"/>
                </a:solidFill>
                <a:latin typeface="Arial" panose="020B0604020202020204" pitchFamily="34" charset="0"/>
              </a:defRPr>
            </a:lvl2pPr>
            <a:lvl3pPr marL="400050" indent="-128588" defTabSz="684213">
              <a:lnSpc>
                <a:spcPct val="110000"/>
              </a:lnSpc>
              <a:spcBef>
                <a:spcPts val="100"/>
              </a:spcBef>
              <a:spcAft>
                <a:spcPts val="200"/>
              </a:spcAft>
              <a:buSzPct val="80000"/>
              <a:buFont typeface="Arial" panose="020B0604020202020204" pitchFamily="34" charset="0"/>
              <a:buChar char="●"/>
              <a:defRPr sz="1400">
                <a:solidFill>
                  <a:srgbClr val="023B61"/>
                </a:solidFill>
                <a:latin typeface="Arial" panose="020B0604020202020204" pitchFamily="34" charset="0"/>
              </a:defRPr>
            </a:lvl3pPr>
            <a:lvl4pPr marL="536575" indent="-134938" defTabSz="684213">
              <a:lnSpc>
                <a:spcPct val="110000"/>
              </a:lnSpc>
              <a:spcBef>
                <a:spcPts val="100"/>
              </a:spcBef>
              <a:spcAft>
                <a:spcPts val="200"/>
              </a:spcAft>
              <a:buFont typeface="Arial" panose="020B0604020202020204" pitchFamily="34" charset="0"/>
              <a:buChar char="•"/>
              <a:defRPr sz="1300">
                <a:solidFill>
                  <a:srgbClr val="023B61"/>
                </a:solidFill>
                <a:latin typeface="Arial" panose="020B0604020202020204" pitchFamily="34" charset="0"/>
              </a:defRPr>
            </a:lvl4pPr>
            <a:lvl5pPr marL="673100" indent="-136525" defTabSz="684213">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5pPr>
            <a:lvl6pPr marL="11303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6pPr>
            <a:lvl7pPr marL="15875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7pPr>
            <a:lvl8pPr marL="20447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8pPr>
            <a:lvl9pPr marL="25019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9pPr>
          </a:lstStyle>
          <a:p>
            <a:pPr marL="0" marR="0" lvl="0" indent="0" algn="l" defTabSz="514350" rtl="0" eaLnBrk="0" fontAlgn="base" latinLnBrk="0" hangingPunct="0">
              <a:lnSpc>
                <a:spcPct val="110000"/>
              </a:lnSpc>
              <a:spcBef>
                <a:spcPts val="675"/>
              </a:spcBef>
              <a:spcAft>
                <a:spcPts val="225"/>
              </a:spcAft>
              <a:buClrTx/>
              <a:buSzPct val="140000"/>
              <a:buFontTx/>
              <a:buNone/>
              <a:tabLst/>
              <a:defRPr/>
            </a:pPr>
            <a:r>
              <a:rPr kumimoji="0" lang="en-US" sz="506" b="0" i="0" u="none" strike="noStrike" kern="1200" cap="none" spc="0" normalizeH="0" baseline="0" noProof="0">
                <a:ln>
                  <a:noFill/>
                </a:ln>
                <a:solidFill>
                  <a:srgbClr val="023B61"/>
                </a:solidFill>
                <a:effectLst/>
                <a:uLnTx/>
                <a:uFillTx/>
                <a:latin typeface="Arial"/>
                <a:ea typeface="+mn-ea"/>
                <a:cs typeface="+mn-cs"/>
              </a:rPr>
              <a:t>Sasol may, in this document, make certain statements that are not historical facts and relate to analyses and other information which are based on forecasts of future results and estimates of amounts not yet determinable. These statements may also relate to our future prospects, expectations, developments, and business strategies. Examples of such forward-looking statements include, but are not limited to, the capital cost of our projects and the timing of project milestones; our ability to obtain financing to meet the funding requirements of our capital investment programmed, as well as to fund our ongoing business activities and to pay dividends; statements regarding our future results of operations and financial condition, and regarding future economic performance including cost containment, cash conservation programmed and business optimization initiatives; recent and proposed accounting pronouncements and their impact on our future results of operations and financial condition; our business strategy, performance outlook, plans, objectives or goals; statements regarding future competition, volume growth and changes in market share in the industries and markets for our products; our existing or anticipated investments, acquisitions of new businesses or the disposal of existing businesses, including estimates or projection of internal rates of return and future profitability; our estimated oil, gas and coal reserves; the probable future outcome of litigation, legislative, regulatory and fiscal developments, including statements regarding our ability to comply with future laws and regulations; future fluctuations in refining margins and crude oil, natural gas and petroleum and chemical product prices; the demand, pricing and cyclicality of oil, gas and petrochemical product prices; changes in the fuel and gas pricing mechanisms in South Africa and their effects on prices, our operating results and profitability; statements regarding future fluctuations in exchange and interest rates and changes in credit ratings; total shareholder return; our current or future products and anticipated customer demand for these products; assumptions relating to macroeconomics; climate change impacts and our climate change strategies, our development of sustainability within our businesses, our energy efficiency improvement, carbon and greenhouse gas emission reduction targets, our net zero carbon emissions ambition and future low-carbon initiatives, including relating to green hydrogen and sustainable aviation fuel; our estimated carbon tax liability; cyber security; and statements of assumptions underlying such statements. Words such as “believe”, “anticipate”, “expect”, “intend", “seek”, “will”, “plan”, “could”, “may”, “endeavor”, “target”, “forecast” and “project” and similar expressions are intended to identify forward-looking statements but are not the exclusive means of identifying such statements. By their very nature, forward-looking statements involve inherent risks and uncertainties, both general and specific, and there are risks that the predictions, forecasts, projections, and other forward-looking statements will not be achieved. If one or more of these risks materialize, or should underlying assumptions prove incorrect, our actual results may differ materially from those anticipated. You should understand that a number of important factors could cause actual results to differ materially from the plans, objectives, expectations, estimates and intentions expressed in such forward-looking statements. These factors and others are discussed more fully in our most recent annual report on Form 20-F filed on 1 September 2023 and in other filings with the United States Securities and Exchange Commission. The list of factors discussed therein is not exhaustive; when relying on forward-looking statements to make investment decisions, you should carefully consider foregoing factors and other uncertainties and events, and you should not place undue reliance on forward-looking statements. Forward-looking statements apply only as of the date on which they are made, and we do not undertake any obligation to update or revise any of them, whether as a result of new information, future events or otherwise.</a:t>
            </a:r>
            <a:br>
              <a:rPr kumimoji="0" lang="en-US" sz="506" b="0" i="0" u="none" strike="noStrike" kern="1200" cap="none" spc="0" normalizeH="0" baseline="0" noProof="0">
                <a:ln>
                  <a:noFill/>
                </a:ln>
                <a:solidFill>
                  <a:srgbClr val="023B61"/>
                </a:solidFill>
                <a:effectLst/>
                <a:uLnTx/>
                <a:uFillTx/>
                <a:latin typeface="Arial"/>
                <a:ea typeface="+mn-ea"/>
                <a:cs typeface="+mn-cs"/>
              </a:rPr>
            </a:br>
            <a:br>
              <a:rPr kumimoji="0" lang="en-US" sz="506" b="0" i="0" u="none" strike="noStrike" kern="1200" cap="none" spc="0" normalizeH="0" baseline="0" noProof="0">
                <a:ln>
                  <a:noFill/>
                </a:ln>
                <a:solidFill>
                  <a:srgbClr val="023B61"/>
                </a:solidFill>
                <a:effectLst/>
                <a:uLnTx/>
                <a:uFillTx/>
                <a:latin typeface="Arial"/>
                <a:ea typeface="+mn-ea"/>
                <a:cs typeface="+mn-cs"/>
              </a:rPr>
            </a:br>
            <a:r>
              <a:rPr kumimoji="0" lang="en-ZA" sz="506" b="1" i="0" u="none" strike="noStrike" kern="1200" cap="none" spc="0" normalizeH="0" baseline="0" noProof="0">
                <a:ln>
                  <a:noFill/>
                </a:ln>
                <a:solidFill>
                  <a:srgbClr val="023B61"/>
                </a:solidFill>
                <a:effectLst/>
                <a:uLnTx/>
                <a:uFillTx/>
                <a:latin typeface="Arial"/>
                <a:ea typeface="+mn-ea"/>
                <a:cs typeface="+mn-cs"/>
              </a:rPr>
              <a:t>Comprehensive additional information is available on our website: www.sasol.com</a:t>
            </a:r>
          </a:p>
        </p:txBody>
      </p:sp>
      <p:pic>
        <p:nvPicPr>
          <p:cNvPr id="7" name="Picture Placeholder 3">
            <a:extLst>
              <a:ext uri="{FF2B5EF4-FFF2-40B4-BE49-F238E27FC236}">
                <a16:creationId xmlns:a16="http://schemas.microsoft.com/office/drawing/2014/main" id="{84369B4B-6227-B649-BABC-A4023A7743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6369" y="1562101"/>
            <a:ext cx="1798439" cy="5029199"/>
          </a:xfrm>
          <a:prstGeom prst="rect">
            <a:avLst/>
          </a:prstGeom>
        </p:spPr>
      </p:pic>
      <p:sp>
        <p:nvSpPr>
          <p:cNvPr id="3" name="Rectangle 2">
            <a:extLst>
              <a:ext uri="{FF2B5EF4-FFF2-40B4-BE49-F238E27FC236}">
                <a16:creationId xmlns:a16="http://schemas.microsoft.com/office/drawing/2014/main" id="{CB4C92BD-E8FF-F3EE-70AF-AB6E7A265EA3}"/>
              </a:ext>
            </a:extLst>
          </p:cNvPr>
          <p:cNvSpPr/>
          <p:nvPr/>
        </p:nvSpPr>
        <p:spPr bwMode="gray">
          <a:xfrm>
            <a:off x="196369" y="6672045"/>
            <a:ext cx="1798439" cy="1451721"/>
          </a:xfrm>
          <a:prstGeom prst="rect">
            <a:avLst/>
          </a:prstGeom>
          <a:solidFill>
            <a:srgbClr val="033B6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20250" tIns="20250" rIns="20250" bIns="2025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ZA" sz="1013" b="1"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A262037-CB1F-14F9-CA0D-F1FF66A2F1A4}"/>
              </a:ext>
            </a:extLst>
          </p:cNvPr>
          <p:cNvSpPr>
            <a:spLocks noChangeArrowheads="1"/>
          </p:cNvSpPr>
          <p:nvPr/>
        </p:nvSpPr>
        <p:spPr bwMode="auto">
          <a:xfrm>
            <a:off x="273249" y="6972300"/>
            <a:ext cx="1619845" cy="37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ZA" altLang="en-US" sz="619">
                <a:solidFill>
                  <a:schemeClr val="bg1"/>
                </a:solidFill>
              </a:rPr>
              <a:t>These statements may also relate to our future prospects, expectations, developments and business strategies</a:t>
            </a:r>
            <a:endParaRPr lang="en-US" altLang="en-US" sz="619">
              <a:solidFill>
                <a:schemeClr val="bg1"/>
              </a:solidFill>
            </a:endParaRPr>
          </a:p>
        </p:txBody>
      </p:sp>
      <p:pic>
        <p:nvPicPr>
          <p:cNvPr id="12" name="Picture 11">
            <a:extLst>
              <a:ext uri="{FF2B5EF4-FFF2-40B4-BE49-F238E27FC236}">
                <a16:creationId xmlns:a16="http://schemas.microsoft.com/office/drawing/2014/main" id="{F8E750DC-CE2A-79EF-67FF-82BE040E48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96372" y="3420000"/>
            <a:ext cx="798436" cy="3171299"/>
          </a:xfrm>
          <a:prstGeom prst="rect">
            <a:avLst/>
          </a:prstGeom>
        </p:spPr>
      </p:pic>
    </p:spTree>
    <p:extLst>
      <p:ext uri="{BB962C8B-B14F-4D97-AF65-F5344CB8AC3E}">
        <p14:creationId xmlns:p14="http://schemas.microsoft.com/office/powerpoint/2010/main" val="159157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80B4D3-D01E-F81F-E122-76BA2501BA9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29" name="Picture Placeholder 2">
            <a:extLst>
              <a:ext uri="{FF2B5EF4-FFF2-40B4-BE49-F238E27FC236}">
                <a16:creationId xmlns:a16="http://schemas.microsoft.com/office/drawing/2014/main" id="{7AE6D2D0-4826-784C-BBCD-993B71E7BFF2}"/>
              </a:ext>
            </a:extLst>
          </p:cNvPr>
          <p:cNvSpPr>
            <a:spLocks noGrp="1"/>
          </p:cNvSpPr>
          <p:nvPr>
            <p:ph type="pic" sz="quarter" idx="10"/>
          </p:nvPr>
        </p:nvSpPr>
        <p:spPr>
          <a:xfrm>
            <a:off x="0" y="3515884"/>
            <a:ext cx="6858000" cy="5088565"/>
          </a:xfrm>
        </p:spPr>
        <p:txBody>
          <a:bodyPr/>
          <a:lstStyle>
            <a:lvl1pPr>
              <a:defRPr sz="619"/>
            </a:lvl1pPr>
          </a:lstStyle>
          <a:p>
            <a:r>
              <a:rPr lang="en-US"/>
              <a:t>Click icon to add picture</a:t>
            </a:r>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14292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8D5C6-45FA-ED4F-04A1-D482582422AB}"/>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
        <p:nvSpPr>
          <p:cNvPr id="8" name="Picture Placeholder 2">
            <a:extLst>
              <a:ext uri="{FF2B5EF4-FFF2-40B4-BE49-F238E27FC236}">
                <a16:creationId xmlns:a16="http://schemas.microsoft.com/office/drawing/2014/main" id="{8FC962EF-6640-D84A-AB77-727A68CFFDE1}"/>
              </a:ext>
            </a:extLst>
          </p:cNvPr>
          <p:cNvSpPr>
            <a:spLocks noGrp="1"/>
          </p:cNvSpPr>
          <p:nvPr>
            <p:ph type="pic" sz="quarter" idx="12"/>
          </p:nvPr>
        </p:nvSpPr>
        <p:spPr>
          <a:xfrm>
            <a:off x="2615998" y="3515885"/>
            <a:ext cx="2036012" cy="2553023"/>
          </a:xfrm>
        </p:spPr>
        <p:txBody>
          <a:bodyPr/>
          <a:lstStyle>
            <a:lvl1pPr>
              <a:defRPr sz="619"/>
            </a:lvl1pPr>
          </a:lstStyle>
          <a:p>
            <a:r>
              <a:rPr lang="en-US"/>
              <a:t>Click icon to add picture</a:t>
            </a:r>
          </a:p>
        </p:txBody>
      </p:sp>
      <p:sp>
        <p:nvSpPr>
          <p:cNvPr id="9" name="Picture Placeholder 2">
            <a:extLst>
              <a:ext uri="{FF2B5EF4-FFF2-40B4-BE49-F238E27FC236}">
                <a16:creationId xmlns:a16="http://schemas.microsoft.com/office/drawing/2014/main" id="{CAAB4E46-C3E2-7B4E-A933-D1ACC3116C60}"/>
              </a:ext>
            </a:extLst>
          </p:cNvPr>
          <p:cNvSpPr>
            <a:spLocks noGrp="1"/>
          </p:cNvSpPr>
          <p:nvPr>
            <p:ph type="pic" sz="quarter" idx="13"/>
          </p:nvPr>
        </p:nvSpPr>
        <p:spPr>
          <a:xfrm>
            <a:off x="2615998" y="6292793"/>
            <a:ext cx="2036012" cy="2311657"/>
          </a:xfrm>
        </p:spPr>
        <p:txBody>
          <a:bodyPr/>
          <a:lstStyle>
            <a:lvl1pPr>
              <a:defRPr sz="619"/>
            </a:lvl1pPr>
          </a:lstStyle>
          <a:p>
            <a:r>
              <a:rPr lang="en-US"/>
              <a:t>Click icon to add picture</a:t>
            </a:r>
          </a:p>
        </p:txBody>
      </p:sp>
      <p:sp>
        <p:nvSpPr>
          <p:cNvPr id="10" name="Picture Placeholder 2">
            <a:extLst>
              <a:ext uri="{FF2B5EF4-FFF2-40B4-BE49-F238E27FC236}">
                <a16:creationId xmlns:a16="http://schemas.microsoft.com/office/drawing/2014/main" id="{9B237B44-BF57-E844-ABC7-12946D5F3B53}"/>
              </a:ext>
            </a:extLst>
          </p:cNvPr>
          <p:cNvSpPr>
            <a:spLocks noGrp="1"/>
          </p:cNvSpPr>
          <p:nvPr>
            <p:ph type="pic" sz="quarter" idx="14"/>
          </p:nvPr>
        </p:nvSpPr>
        <p:spPr>
          <a:xfrm>
            <a:off x="4729077" y="3515885"/>
            <a:ext cx="2128923" cy="2553023"/>
          </a:xfrm>
        </p:spPr>
        <p:txBody>
          <a:bodyPr/>
          <a:lstStyle>
            <a:lvl1pPr>
              <a:defRPr sz="619"/>
            </a:lvl1pPr>
          </a:lstStyle>
          <a:p>
            <a:r>
              <a:rPr lang="en-US"/>
              <a:t>Click icon to add picture</a:t>
            </a:r>
          </a:p>
        </p:txBody>
      </p:sp>
      <p:sp>
        <p:nvSpPr>
          <p:cNvPr id="11" name="Picture Placeholder 2">
            <a:extLst>
              <a:ext uri="{FF2B5EF4-FFF2-40B4-BE49-F238E27FC236}">
                <a16:creationId xmlns:a16="http://schemas.microsoft.com/office/drawing/2014/main" id="{8AE231C4-AEBF-F943-8A3D-93252126525E}"/>
              </a:ext>
            </a:extLst>
          </p:cNvPr>
          <p:cNvSpPr>
            <a:spLocks noGrp="1"/>
          </p:cNvSpPr>
          <p:nvPr>
            <p:ph type="pic" sz="quarter" idx="15"/>
          </p:nvPr>
        </p:nvSpPr>
        <p:spPr>
          <a:xfrm>
            <a:off x="4729077" y="6292793"/>
            <a:ext cx="2128923" cy="2311657"/>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629A7917-83A0-2940-97A1-AF556CF238CB}"/>
              </a:ext>
            </a:extLst>
          </p:cNvPr>
          <p:cNvSpPr>
            <a:spLocks noGrp="1"/>
          </p:cNvSpPr>
          <p:nvPr>
            <p:ph type="pic" sz="quarter" idx="11"/>
          </p:nvPr>
        </p:nvSpPr>
        <p:spPr>
          <a:xfrm>
            <a:off x="1" y="3515884"/>
            <a:ext cx="2537459" cy="5088565"/>
          </a:xfrm>
        </p:spPr>
        <p:txBody>
          <a:bodyPr/>
          <a:lstStyle>
            <a:lvl1pPr>
              <a:defRPr sz="619"/>
            </a:lvl1pPr>
          </a:lstStyle>
          <a:p>
            <a:r>
              <a:rPr lang="en-US"/>
              <a:t>Click icon to add picture</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2773055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9A253C45-DD54-7811-B96F-F53C05B485DE}"/>
              </a:ext>
            </a:extLst>
          </p:cNvPr>
          <p:cNvSpPr>
            <a:spLocks noGrp="1"/>
          </p:cNvSpPr>
          <p:nvPr>
            <p:ph type="body" sz="quarter" idx="11" hasCustomPrompt="1"/>
          </p:nvPr>
        </p:nvSpPr>
        <p:spPr>
          <a:xfrm>
            <a:off x="440234" y="2022687"/>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1" name="Text Placeholder 30">
            <a:extLst>
              <a:ext uri="{FF2B5EF4-FFF2-40B4-BE49-F238E27FC236}">
                <a16:creationId xmlns:a16="http://schemas.microsoft.com/office/drawing/2014/main" id="{6439EA01-16AB-F7BC-9E31-C2D574820E1D}"/>
              </a:ext>
            </a:extLst>
          </p:cNvPr>
          <p:cNvSpPr>
            <a:spLocks noGrp="1"/>
          </p:cNvSpPr>
          <p:nvPr>
            <p:ph type="body" sz="quarter" idx="12" hasCustomPrompt="1"/>
          </p:nvPr>
        </p:nvSpPr>
        <p:spPr>
          <a:xfrm>
            <a:off x="292894" y="2022687"/>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33" name="Text Placeholder 32">
            <a:extLst>
              <a:ext uri="{FF2B5EF4-FFF2-40B4-BE49-F238E27FC236}">
                <a16:creationId xmlns:a16="http://schemas.microsoft.com/office/drawing/2014/main" id="{C2AFA3B1-70C3-5AF6-B426-681D875978C5}"/>
              </a:ext>
            </a:extLst>
          </p:cNvPr>
          <p:cNvSpPr>
            <a:spLocks noGrp="1"/>
          </p:cNvSpPr>
          <p:nvPr>
            <p:ph type="body" sz="quarter" idx="13" hasCustomPrompt="1"/>
          </p:nvPr>
        </p:nvSpPr>
        <p:spPr>
          <a:xfrm>
            <a:off x="5633740" y="2022689"/>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44" name="Text Placeholder 43">
            <a:extLst>
              <a:ext uri="{FF2B5EF4-FFF2-40B4-BE49-F238E27FC236}">
                <a16:creationId xmlns:a16="http://schemas.microsoft.com/office/drawing/2014/main" id="{C519EB9F-86A4-449B-8A24-D7BD774C85FE}"/>
              </a:ext>
            </a:extLst>
          </p:cNvPr>
          <p:cNvSpPr>
            <a:spLocks noGrp="1"/>
          </p:cNvSpPr>
          <p:nvPr>
            <p:ph type="body" sz="quarter" idx="14" hasCustomPrompt="1"/>
          </p:nvPr>
        </p:nvSpPr>
        <p:spPr>
          <a:xfrm>
            <a:off x="292894" y="439845"/>
            <a:ext cx="5600700" cy="958849"/>
          </a:xfrm>
        </p:spPr>
        <p:txBody>
          <a:bodyPr/>
          <a:lstStyle>
            <a:lvl1pPr marL="0" indent="0">
              <a:buNone/>
              <a:defRPr sz="1238" b="1"/>
            </a:lvl1pPr>
          </a:lstStyle>
          <a:p>
            <a:pPr lvl="0"/>
            <a:r>
              <a:rPr lang="en-US"/>
              <a:t>Agenda</a:t>
            </a:r>
          </a:p>
        </p:txBody>
      </p:sp>
      <p:sp>
        <p:nvSpPr>
          <p:cNvPr id="2" name="Text Placeholder 28">
            <a:extLst>
              <a:ext uri="{FF2B5EF4-FFF2-40B4-BE49-F238E27FC236}">
                <a16:creationId xmlns:a16="http://schemas.microsoft.com/office/drawing/2014/main" id="{9719F6DF-2F55-5411-C79C-44ED5DB274A6}"/>
              </a:ext>
            </a:extLst>
          </p:cNvPr>
          <p:cNvSpPr>
            <a:spLocks noGrp="1"/>
          </p:cNvSpPr>
          <p:nvPr>
            <p:ph type="body" sz="quarter" idx="15" hasCustomPrompt="1"/>
          </p:nvPr>
        </p:nvSpPr>
        <p:spPr>
          <a:xfrm>
            <a:off x="440234" y="3008208"/>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 name="Text Placeholder 30">
            <a:extLst>
              <a:ext uri="{FF2B5EF4-FFF2-40B4-BE49-F238E27FC236}">
                <a16:creationId xmlns:a16="http://schemas.microsoft.com/office/drawing/2014/main" id="{EF48588E-7AD1-EA3C-07B7-4F8156846502}"/>
              </a:ext>
            </a:extLst>
          </p:cNvPr>
          <p:cNvSpPr>
            <a:spLocks noGrp="1"/>
          </p:cNvSpPr>
          <p:nvPr>
            <p:ph type="body" sz="quarter" idx="16" hasCustomPrompt="1"/>
          </p:nvPr>
        </p:nvSpPr>
        <p:spPr>
          <a:xfrm>
            <a:off x="292894" y="3008208"/>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4" name="Text Placeholder 32">
            <a:extLst>
              <a:ext uri="{FF2B5EF4-FFF2-40B4-BE49-F238E27FC236}">
                <a16:creationId xmlns:a16="http://schemas.microsoft.com/office/drawing/2014/main" id="{5F429F10-EEEF-BA1E-96E5-5E80415CBC0D}"/>
              </a:ext>
            </a:extLst>
          </p:cNvPr>
          <p:cNvSpPr>
            <a:spLocks noGrp="1"/>
          </p:cNvSpPr>
          <p:nvPr>
            <p:ph type="body" sz="quarter" idx="17" hasCustomPrompt="1"/>
          </p:nvPr>
        </p:nvSpPr>
        <p:spPr>
          <a:xfrm>
            <a:off x="5633740" y="3008210"/>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5" name="Text Placeholder 28">
            <a:extLst>
              <a:ext uri="{FF2B5EF4-FFF2-40B4-BE49-F238E27FC236}">
                <a16:creationId xmlns:a16="http://schemas.microsoft.com/office/drawing/2014/main" id="{AC62CB16-D55F-9865-550F-AEBF502AC57E}"/>
              </a:ext>
            </a:extLst>
          </p:cNvPr>
          <p:cNvSpPr>
            <a:spLocks noGrp="1"/>
          </p:cNvSpPr>
          <p:nvPr>
            <p:ph type="body" sz="quarter" idx="18" hasCustomPrompt="1"/>
          </p:nvPr>
        </p:nvSpPr>
        <p:spPr>
          <a:xfrm>
            <a:off x="440234" y="3993729"/>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6" name="Text Placeholder 30">
            <a:extLst>
              <a:ext uri="{FF2B5EF4-FFF2-40B4-BE49-F238E27FC236}">
                <a16:creationId xmlns:a16="http://schemas.microsoft.com/office/drawing/2014/main" id="{0316E761-6F12-7184-6558-570DB43C9607}"/>
              </a:ext>
            </a:extLst>
          </p:cNvPr>
          <p:cNvSpPr>
            <a:spLocks noGrp="1"/>
          </p:cNvSpPr>
          <p:nvPr>
            <p:ph type="body" sz="quarter" idx="19" hasCustomPrompt="1"/>
          </p:nvPr>
        </p:nvSpPr>
        <p:spPr>
          <a:xfrm>
            <a:off x="292894" y="3993729"/>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8" name="Text Placeholder 32">
            <a:extLst>
              <a:ext uri="{FF2B5EF4-FFF2-40B4-BE49-F238E27FC236}">
                <a16:creationId xmlns:a16="http://schemas.microsoft.com/office/drawing/2014/main" id="{4FB108EB-0A8D-5189-686A-ECB82AA19B94}"/>
              </a:ext>
            </a:extLst>
          </p:cNvPr>
          <p:cNvSpPr>
            <a:spLocks noGrp="1"/>
          </p:cNvSpPr>
          <p:nvPr>
            <p:ph type="body" sz="quarter" idx="20" hasCustomPrompt="1"/>
          </p:nvPr>
        </p:nvSpPr>
        <p:spPr>
          <a:xfrm>
            <a:off x="5633740" y="3993731"/>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Tree>
    <p:extLst>
      <p:ext uri="{BB962C8B-B14F-4D97-AF65-F5344CB8AC3E}">
        <p14:creationId xmlns:p14="http://schemas.microsoft.com/office/powerpoint/2010/main" val="159807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26182A-4B91-844E-B975-CDB67C9EEA71}"/>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Picture Placeholder 2">
            <a:extLst>
              <a:ext uri="{FF2B5EF4-FFF2-40B4-BE49-F238E27FC236}">
                <a16:creationId xmlns:a16="http://schemas.microsoft.com/office/drawing/2014/main" id="{1C691021-C3B5-FE48-A75E-4D82588D59CA}"/>
              </a:ext>
            </a:extLst>
          </p:cNvPr>
          <p:cNvSpPr>
            <a:spLocks noGrp="1"/>
          </p:cNvSpPr>
          <p:nvPr>
            <p:ph type="pic" sz="quarter" idx="10"/>
          </p:nvPr>
        </p:nvSpPr>
        <p:spPr>
          <a:xfrm>
            <a:off x="2342389" y="7046733"/>
            <a:ext cx="1121133" cy="1557715"/>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EF6EAF38-09F2-5E45-9605-896903160B32}"/>
              </a:ext>
            </a:extLst>
          </p:cNvPr>
          <p:cNvSpPr>
            <a:spLocks noGrp="1"/>
          </p:cNvSpPr>
          <p:nvPr>
            <p:ph type="pic" sz="quarter" idx="11"/>
          </p:nvPr>
        </p:nvSpPr>
        <p:spPr>
          <a:xfrm>
            <a:off x="812206" y="7037168"/>
            <a:ext cx="1482155" cy="1581456"/>
          </a:xfrm>
        </p:spPr>
        <p:txBody>
          <a:bodyPr/>
          <a:lstStyle>
            <a:lvl1pPr>
              <a:defRPr sz="619"/>
            </a:lvl1pPr>
          </a:lstStyle>
          <a:p>
            <a:r>
              <a:rPr lang="en-US"/>
              <a:t>Click icon to add picture</a:t>
            </a:r>
          </a:p>
        </p:txBody>
      </p:sp>
      <p:sp>
        <p:nvSpPr>
          <p:cNvPr id="13" name="Picture Placeholder 2">
            <a:extLst>
              <a:ext uri="{FF2B5EF4-FFF2-40B4-BE49-F238E27FC236}">
                <a16:creationId xmlns:a16="http://schemas.microsoft.com/office/drawing/2014/main" id="{198AE5FF-D437-0245-B862-F7AD77299D5A}"/>
              </a:ext>
            </a:extLst>
          </p:cNvPr>
          <p:cNvSpPr>
            <a:spLocks noGrp="1"/>
          </p:cNvSpPr>
          <p:nvPr>
            <p:ph type="pic" sz="quarter" idx="12"/>
          </p:nvPr>
        </p:nvSpPr>
        <p:spPr>
          <a:xfrm>
            <a:off x="-37" y="6197952"/>
            <a:ext cx="764214" cy="2420672"/>
          </a:xfrm>
        </p:spPr>
        <p:txBody>
          <a:bodyPr/>
          <a:lstStyle>
            <a:lvl1pPr>
              <a:defRPr sz="619"/>
            </a:lvl1pPr>
          </a:lstStyle>
          <a:p>
            <a:r>
              <a:rPr lang="en-US"/>
              <a:t>Click icon to add picture</a:t>
            </a:r>
          </a:p>
        </p:txBody>
      </p:sp>
      <p:sp>
        <p:nvSpPr>
          <p:cNvPr id="15" name="Picture Placeholder 2">
            <a:extLst>
              <a:ext uri="{FF2B5EF4-FFF2-40B4-BE49-F238E27FC236}">
                <a16:creationId xmlns:a16="http://schemas.microsoft.com/office/drawing/2014/main" id="{BFACE206-9FCC-DD43-BD9A-83B43548CE9A}"/>
              </a:ext>
            </a:extLst>
          </p:cNvPr>
          <p:cNvSpPr>
            <a:spLocks noGrp="1"/>
          </p:cNvSpPr>
          <p:nvPr>
            <p:ph type="pic" sz="quarter" idx="13"/>
          </p:nvPr>
        </p:nvSpPr>
        <p:spPr>
          <a:xfrm>
            <a:off x="812206" y="4929278"/>
            <a:ext cx="1136096" cy="1997461"/>
          </a:xfrm>
        </p:spPr>
        <p:txBody>
          <a:bodyPr/>
          <a:lstStyle>
            <a:lvl1pPr>
              <a:defRPr sz="619"/>
            </a:lvl1pPr>
          </a:lstStyle>
          <a:p>
            <a:r>
              <a:rPr lang="en-US"/>
              <a:t>Click icon to add picture</a:t>
            </a:r>
          </a:p>
        </p:txBody>
      </p:sp>
      <p:sp>
        <p:nvSpPr>
          <p:cNvPr id="16" name="Picture Placeholder 2">
            <a:extLst>
              <a:ext uri="{FF2B5EF4-FFF2-40B4-BE49-F238E27FC236}">
                <a16:creationId xmlns:a16="http://schemas.microsoft.com/office/drawing/2014/main" id="{E19C0D9A-6B0B-FC4C-B6FE-158CA9D93A85}"/>
              </a:ext>
            </a:extLst>
          </p:cNvPr>
          <p:cNvSpPr>
            <a:spLocks noGrp="1"/>
          </p:cNvSpPr>
          <p:nvPr>
            <p:ph type="pic" sz="quarter" idx="14"/>
          </p:nvPr>
        </p:nvSpPr>
        <p:spPr>
          <a:xfrm>
            <a:off x="1996330" y="4922504"/>
            <a:ext cx="1467191" cy="1997461"/>
          </a:xfrm>
        </p:spPr>
        <p:txBody>
          <a:bodyPr/>
          <a:lstStyle>
            <a:lvl1pPr>
              <a:defRPr sz="619"/>
            </a:lvl1pPr>
          </a:lstStyle>
          <a:p>
            <a:r>
              <a:rPr lang="en-US"/>
              <a:t>Click icon to add picture</a:t>
            </a:r>
          </a:p>
        </p:txBody>
      </p:sp>
      <p:sp>
        <p:nvSpPr>
          <p:cNvPr id="17" name="Picture Placeholder 2">
            <a:extLst>
              <a:ext uri="{FF2B5EF4-FFF2-40B4-BE49-F238E27FC236}">
                <a16:creationId xmlns:a16="http://schemas.microsoft.com/office/drawing/2014/main" id="{A4A9DDE0-6907-D442-87C3-ED59200C542B}"/>
              </a:ext>
            </a:extLst>
          </p:cNvPr>
          <p:cNvSpPr>
            <a:spLocks noGrp="1"/>
          </p:cNvSpPr>
          <p:nvPr>
            <p:ph type="pic" sz="quarter" idx="15"/>
          </p:nvPr>
        </p:nvSpPr>
        <p:spPr>
          <a:xfrm>
            <a:off x="2268561" y="2426179"/>
            <a:ext cx="1194960" cy="2382883"/>
          </a:xfrm>
        </p:spPr>
        <p:txBody>
          <a:bodyPr/>
          <a:lstStyle>
            <a:lvl1pPr>
              <a:defRPr sz="619"/>
            </a:lvl1pPr>
          </a:lstStyle>
          <a:p>
            <a:r>
              <a:rPr lang="en-US"/>
              <a:t>Click icon to add picture</a:t>
            </a:r>
          </a:p>
        </p:txBody>
      </p:sp>
      <p:sp>
        <p:nvSpPr>
          <p:cNvPr id="18" name="Picture Placeholder 2">
            <a:extLst>
              <a:ext uri="{FF2B5EF4-FFF2-40B4-BE49-F238E27FC236}">
                <a16:creationId xmlns:a16="http://schemas.microsoft.com/office/drawing/2014/main" id="{5EFA8DF7-F40C-F945-8B54-C9928A3591D0}"/>
              </a:ext>
            </a:extLst>
          </p:cNvPr>
          <p:cNvSpPr>
            <a:spLocks noGrp="1"/>
          </p:cNvSpPr>
          <p:nvPr>
            <p:ph type="pic" sz="quarter" idx="16"/>
          </p:nvPr>
        </p:nvSpPr>
        <p:spPr>
          <a:xfrm>
            <a:off x="819801" y="2422419"/>
            <a:ext cx="1400731" cy="2382883"/>
          </a:xfrm>
        </p:spPr>
        <p:txBody>
          <a:bodyPr/>
          <a:lstStyle>
            <a:lvl1pPr>
              <a:defRPr sz="619"/>
            </a:lvl1pPr>
          </a:lstStyle>
          <a:p>
            <a:r>
              <a:rPr lang="en-US"/>
              <a:t>Click icon to add picture</a:t>
            </a:r>
          </a:p>
        </p:txBody>
      </p:sp>
      <p:sp>
        <p:nvSpPr>
          <p:cNvPr id="19" name="Picture Placeholder 2">
            <a:extLst>
              <a:ext uri="{FF2B5EF4-FFF2-40B4-BE49-F238E27FC236}">
                <a16:creationId xmlns:a16="http://schemas.microsoft.com/office/drawing/2014/main" id="{16883076-8060-0A43-9A94-2B217F188C5B}"/>
              </a:ext>
            </a:extLst>
          </p:cNvPr>
          <p:cNvSpPr>
            <a:spLocks noGrp="1"/>
          </p:cNvSpPr>
          <p:nvPr>
            <p:ph type="pic" sz="quarter" idx="17"/>
          </p:nvPr>
        </p:nvSpPr>
        <p:spPr>
          <a:xfrm>
            <a:off x="-4898" y="2416747"/>
            <a:ext cx="776671" cy="2382883"/>
          </a:xfrm>
        </p:spPr>
        <p:txBody>
          <a:bodyPr/>
          <a:lstStyle>
            <a:lvl1pPr>
              <a:defRPr sz="619"/>
            </a:lvl1pPr>
          </a:lstStyle>
          <a:p>
            <a:r>
              <a:rPr lang="en-US"/>
              <a:t>Click icon to add picture</a:t>
            </a:r>
          </a:p>
        </p:txBody>
      </p:sp>
      <p:sp>
        <p:nvSpPr>
          <p:cNvPr id="20" name="Picture Placeholder 2">
            <a:extLst>
              <a:ext uri="{FF2B5EF4-FFF2-40B4-BE49-F238E27FC236}">
                <a16:creationId xmlns:a16="http://schemas.microsoft.com/office/drawing/2014/main" id="{587A30C8-5E5C-1D4B-8E42-133420659E02}"/>
              </a:ext>
            </a:extLst>
          </p:cNvPr>
          <p:cNvSpPr>
            <a:spLocks noGrp="1"/>
          </p:cNvSpPr>
          <p:nvPr>
            <p:ph type="pic" sz="quarter" idx="18"/>
          </p:nvPr>
        </p:nvSpPr>
        <p:spPr>
          <a:xfrm>
            <a:off x="-6266" y="4890197"/>
            <a:ext cx="776671" cy="1205803"/>
          </a:xfrm>
        </p:spPr>
        <p:txBody>
          <a:bodyPr/>
          <a:lstStyle>
            <a:lvl1pPr>
              <a:defRPr sz="619"/>
            </a:lvl1pPr>
          </a:lstStyle>
          <a:p>
            <a:r>
              <a:rPr lang="en-US"/>
              <a:t>Click icon to add picture</a:t>
            </a:r>
          </a:p>
        </p:txBody>
      </p:sp>
      <p:pic>
        <p:nvPicPr>
          <p:cNvPr id="2" name="Picture 1">
            <a:extLst>
              <a:ext uri="{FF2B5EF4-FFF2-40B4-BE49-F238E27FC236}">
                <a16:creationId xmlns:a16="http://schemas.microsoft.com/office/drawing/2014/main" id="{781F66A8-F553-0AF8-C2F5-2FAB7FAA337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107365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Title slide option 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Rectangle 10">
            <a:extLst>
              <a:ext uri="{FF2B5EF4-FFF2-40B4-BE49-F238E27FC236}">
                <a16:creationId xmlns:a16="http://schemas.microsoft.com/office/drawing/2014/main" id="{F6E9E9AB-9BE9-F64E-9D97-579EFA9FB0D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2" name="Rectangle 6">
            <a:extLst>
              <a:ext uri="{FF2B5EF4-FFF2-40B4-BE49-F238E27FC236}">
                <a16:creationId xmlns:a16="http://schemas.microsoft.com/office/drawing/2014/main" id="{354BA4B4-3A89-B74C-AC85-048BAFC1C796}"/>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3" name="Rectangle 12">
            <a:extLst>
              <a:ext uri="{FF2B5EF4-FFF2-40B4-BE49-F238E27FC236}">
                <a16:creationId xmlns:a16="http://schemas.microsoft.com/office/drawing/2014/main" id="{89CA7DA9-1D60-ED4F-A394-2FA8452A9125}"/>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pic>
        <p:nvPicPr>
          <p:cNvPr id="2" name="Picture 1">
            <a:extLst>
              <a:ext uri="{FF2B5EF4-FFF2-40B4-BE49-F238E27FC236}">
                <a16:creationId xmlns:a16="http://schemas.microsoft.com/office/drawing/2014/main" id="{4F98C844-11AF-533C-A689-2F9845107C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4074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3" Type="http://schemas.openxmlformats.org/officeDocument/2006/relationships/tags" Target="../tags/tag2.xml"/><Relationship Id="rId21" Type="http://schemas.openxmlformats.org/officeDocument/2006/relationships/image" Target="../media/image1.emf"/><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 Type="http://schemas.openxmlformats.org/officeDocument/2006/relationships/theme" Target="../theme/theme1.xml"/><Relationship Id="rId16" Type="http://schemas.openxmlformats.org/officeDocument/2006/relationships/tags" Target="../tags/tag15.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tags" Target="../tags/tag14.xml"/><Relationship Id="rId10" Type="http://schemas.openxmlformats.org/officeDocument/2006/relationships/tags" Target="../tags/tag9.xml"/><Relationship Id="rId19" Type="http://schemas.openxmlformats.org/officeDocument/2006/relationships/tags" Target="../tags/tag18.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image" Target="../media/image2.png"/><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image" Target="../media/image4.emf"/><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oleObject" Target="../embeddings/oleObject3.bin"/><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tags" Target="../tags/tag21.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theme" Target="../theme/theme2.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03D521-67DB-70EE-B6FC-CF814DBE3FA0}"/>
              </a:ext>
            </a:extLst>
          </p:cNvPr>
          <p:cNvSpPr txBox="1"/>
          <p:nvPr userDrawn="1"/>
        </p:nvSpPr>
        <p:spPr>
          <a:xfrm>
            <a:off x="230912" y="169183"/>
            <a:ext cx="6396176" cy="584775"/>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Coupa Supplier Portal (CSP)</a:t>
            </a:r>
          </a:p>
        </p:txBody>
      </p:sp>
      <p:graphicFrame>
        <p:nvGraphicFramePr>
          <p:cNvPr id="2" name="Object 1" hidden="1"/>
          <p:cNvGraphicFramePr>
            <a:graphicFrameLocks/>
          </p:cNvGraphicFramePr>
          <p:nvPr>
            <p:custDataLst>
              <p:tags r:id="rId4"/>
            </p:custDataLst>
            <p:extLst>
              <p:ext uri="{D42A27DB-BD31-4B8C-83A1-F6EECF244321}">
                <p14:modId xmlns:p14="http://schemas.microsoft.com/office/powerpoint/2010/main" val="890218351"/>
              </p:ext>
            </p:extLst>
          </p:nvPr>
        </p:nvGraphicFramePr>
        <p:xfrm>
          <a:off x="2" y="0"/>
          <a:ext cx="121488" cy="215966"/>
        </p:xfrm>
        <a:graphic>
          <a:graphicData uri="http://schemas.openxmlformats.org/presentationml/2006/ole">
            <mc:AlternateContent xmlns:mc="http://schemas.openxmlformats.org/markup-compatibility/2006">
              <mc:Choice xmlns:v="urn:schemas-microsoft-com:vml" Requires="v">
                <p:oleObj name="think-cell Slide" r:id="rId20" imgW="360" imgH="360" progId="TCLayout.ActiveDocument.1">
                  <p:embed/>
                </p:oleObj>
              </mc:Choice>
              <mc:Fallback>
                <p:oleObj name="think-cell Slide" r:id="rId20" imgW="360" imgH="360" progId="TCLayout.ActiveDocument.1">
                  <p:embed/>
                  <p:pic>
                    <p:nvPicPr>
                      <p:cNvPr id="2" name="Object 1" hidden="1"/>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 y="0"/>
                        <a:ext cx="121488" cy="215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McK 1. On-page tracker" hidden="1"/>
          <p:cNvSpPr>
            <a:spLocks noChangeArrowheads="1"/>
          </p:cNvSpPr>
          <p:nvPr/>
        </p:nvSpPr>
        <p:spPr bwMode="gray">
          <a:xfrm>
            <a:off x="208938" y="36717"/>
            <a:ext cx="50815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831">
                <a:solidFill>
                  <a:srgbClr val="808080"/>
                </a:solidFill>
              </a:rPr>
              <a:t>TRACKER</a:t>
            </a:r>
          </a:p>
        </p:txBody>
      </p:sp>
      <p:sp>
        <p:nvSpPr>
          <p:cNvPr id="11" name="McK 3. Unit of measure" hidden="1"/>
          <p:cNvSpPr txBox="1">
            <a:spLocks noChangeArrowheads="1"/>
          </p:cNvSpPr>
          <p:nvPr/>
        </p:nvSpPr>
        <p:spPr bwMode="gray">
          <a:xfrm>
            <a:off x="208939" y="1420176"/>
            <a:ext cx="329779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831">
                <a:solidFill>
                  <a:srgbClr val="808080"/>
                </a:solidFill>
                <a:latin typeface="Arial"/>
              </a:rPr>
              <a:t>Unit of measure</a:t>
            </a:r>
          </a:p>
        </p:txBody>
      </p:sp>
      <p:grpSp>
        <p:nvGrpSpPr>
          <p:cNvPr id="3" name="McK Slide Elements" hidden="1"/>
          <p:cNvGrpSpPr/>
          <p:nvPr/>
        </p:nvGrpSpPr>
        <p:grpSpPr>
          <a:xfrm>
            <a:off x="208937" y="8122643"/>
            <a:ext cx="6478980" cy="361795"/>
            <a:chOff x="278583" y="6091979"/>
            <a:chExt cx="8638640" cy="271346"/>
          </a:xfrm>
        </p:grpSpPr>
        <p:sp>
          <p:nvSpPr>
            <p:cNvPr id="13" name="McK 4. Footnote"/>
            <p:cNvSpPr txBox="1">
              <a:spLocks noChangeArrowheads="1"/>
            </p:cNvSpPr>
            <p:nvPr/>
          </p:nvSpPr>
          <p:spPr bwMode="gray">
            <a:xfrm>
              <a:off x="278583" y="6091979"/>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554">
                  <a:solidFill>
                    <a:srgbClr val="000000"/>
                  </a:solidFill>
                  <a:latin typeface="Arial"/>
                </a:rPr>
                <a:t>1 Footnote</a:t>
              </a:r>
            </a:p>
          </p:txBody>
        </p:sp>
        <p:sp>
          <p:nvSpPr>
            <p:cNvPr id="14" name="McK 5. Source"/>
            <p:cNvSpPr>
              <a:spLocks noChangeArrowheads="1"/>
            </p:cNvSpPr>
            <p:nvPr/>
          </p:nvSpPr>
          <p:spPr bwMode="gray">
            <a:xfrm>
              <a:off x="278583" y="6299365"/>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265151" indent="-265151" defTabSz="513740" fontAlgn="base">
                <a:spcBef>
                  <a:spcPct val="0"/>
                </a:spcBef>
                <a:spcAft>
                  <a:spcPct val="0"/>
                </a:spcAft>
              </a:pPr>
              <a:r>
                <a:rPr lang="en-US" sz="554">
                  <a:solidFill>
                    <a:srgbClr val="000000"/>
                  </a:solidFill>
                </a:rPr>
                <a:t>Source: Source</a:t>
              </a:r>
            </a:p>
          </p:txBody>
        </p:sp>
      </p:grpSp>
      <p:grpSp>
        <p:nvGrpSpPr>
          <p:cNvPr id="15" name="ACET" hidden="1"/>
          <p:cNvGrpSpPr>
            <a:grpSpLocks/>
          </p:cNvGrpSpPr>
          <p:nvPr/>
        </p:nvGrpSpPr>
        <p:grpSpPr bwMode="gray">
          <a:xfrm>
            <a:off x="1111618" y="3426338"/>
            <a:ext cx="3263169" cy="274275"/>
            <a:chOff x="915" y="903"/>
            <a:chExt cx="2686" cy="127"/>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903"/>
              <a:ext cx="2686" cy="12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831" b="1">
                  <a:solidFill>
                    <a:srgbClr val="000000"/>
                  </a:solidFill>
                </a:rPr>
                <a:t>Title</a:t>
              </a:r>
            </a:p>
            <a:p>
              <a:pPr fontAlgn="base">
                <a:spcBef>
                  <a:spcPct val="0"/>
                </a:spcBef>
                <a:spcAft>
                  <a:spcPct val="0"/>
                </a:spcAft>
              </a:pPr>
              <a:r>
                <a:rPr lang="en-US" sz="831">
                  <a:solidFill>
                    <a:srgbClr val="808080"/>
                  </a:solidFill>
                </a:rPr>
                <a:t>Unit of measure</a:t>
              </a:r>
            </a:p>
          </p:txBody>
        </p:sp>
      </p:grpSp>
      <p:grpSp>
        <p:nvGrpSpPr>
          <p:cNvPr id="23" name="LegendBoxes" hidden="1"/>
          <p:cNvGrpSpPr>
            <a:grpSpLocks/>
          </p:cNvGrpSpPr>
          <p:nvPr/>
        </p:nvGrpSpPr>
        <p:grpSpPr bwMode="gray">
          <a:xfrm>
            <a:off x="6113747" y="1459251"/>
            <a:ext cx="469107" cy="1312335"/>
            <a:chOff x="4936" y="176"/>
            <a:chExt cx="394" cy="620"/>
          </a:xfrm>
        </p:grpSpPr>
        <p:sp>
          <p:nvSpPr>
            <p:cNvPr id="24" name="Legend1"/>
            <p:cNvSpPr>
              <a:spLocks noChangeArrowheads="1"/>
            </p:cNvSpPr>
            <p:nvPr/>
          </p:nvSpPr>
          <p:spPr bwMode="gray">
            <a:xfrm>
              <a:off x="5096"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5"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6" name="Legend2"/>
            <p:cNvSpPr>
              <a:spLocks noChangeArrowheads="1"/>
            </p:cNvSpPr>
            <p:nvPr/>
          </p:nvSpPr>
          <p:spPr bwMode="gray">
            <a:xfrm>
              <a:off x="5096" y="34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7"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8" name="Legend3"/>
            <p:cNvSpPr>
              <a:spLocks noChangeArrowheads="1"/>
            </p:cNvSpPr>
            <p:nvPr/>
          </p:nvSpPr>
          <p:spPr bwMode="gray">
            <a:xfrm>
              <a:off x="5096" y="517"/>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9"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30" name="Legend4"/>
            <p:cNvSpPr>
              <a:spLocks noChangeArrowheads="1"/>
            </p:cNvSpPr>
            <p:nvPr/>
          </p:nvSpPr>
          <p:spPr bwMode="gray">
            <a:xfrm>
              <a:off x="5096" y="688"/>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1"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32" name="LegendLines" hidden="1"/>
          <p:cNvGrpSpPr>
            <a:grpSpLocks/>
          </p:cNvGrpSpPr>
          <p:nvPr/>
        </p:nvGrpSpPr>
        <p:grpSpPr bwMode="gray">
          <a:xfrm>
            <a:off x="5882763" y="1466665"/>
            <a:ext cx="700089" cy="848784"/>
            <a:chOff x="4750" y="176"/>
            <a:chExt cx="588" cy="401"/>
          </a:xfrm>
        </p:grpSpPr>
        <p:sp>
          <p:nvSpPr>
            <p:cNvPr id="33"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4"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5"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6" name="Legend1"/>
            <p:cNvSpPr>
              <a:spLocks noChangeArrowheads="1"/>
            </p:cNvSpPr>
            <p:nvPr/>
          </p:nvSpPr>
          <p:spPr bwMode="gray">
            <a:xfrm>
              <a:off x="5104"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7" name="Legend2"/>
            <p:cNvSpPr>
              <a:spLocks noChangeArrowheads="1"/>
            </p:cNvSpPr>
            <p:nvPr/>
          </p:nvSpPr>
          <p:spPr bwMode="gray">
            <a:xfrm>
              <a:off x="5104" y="344"/>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8" name="Legend3"/>
            <p:cNvSpPr>
              <a:spLocks noChangeArrowheads="1"/>
            </p:cNvSpPr>
            <p:nvPr/>
          </p:nvSpPr>
          <p:spPr bwMode="gray">
            <a:xfrm>
              <a:off x="5104" y="520"/>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grpSp>
        <p:nvGrpSpPr>
          <p:cNvPr id="39" name="McKSticker" hidden="1"/>
          <p:cNvGrpSpPr/>
          <p:nvPr/>
        </p:nvGrpSpPr>
        <p:grpSpPr bwMode="gray">
          <a:xfrm>
            <a:off x="6098909" y="1475127"/>
            <a:ext cx="583941" cy="127086"/>
            <a:chOff x="7962187" y="285750"/>
            <a:chExt cx="778588" cy="95315"/>
          </a:xfrm>
        </p:grpSpPr>
        <p:sp>
          <p:nvSpPr>
            <p:cNvPr id="40" name="StickerRectangle"/>
            <p:cNvSpPr>
              <a:spLocks noChangeArrowheads="1"/>
            </p:cNvSpPr>
            <p:nvPr/>
          </p:nvSpPr>
          <p:spPr bwMode="gray">
            <a:xfrm>
              <a:off x="7962187" y="285750"/>
              <a:ext cx="778588" cy="95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503519" fontAlgn="base">
                <a:spcBef>
                  <a:spcPct val="0"/>
                </a:spcBef>
                <a:spcAft>
                  <a:spcPct val="0"/>
                </a:spcAft>
                <a:buClr>
                  <a:srgbClr val="002960"/>
                </a:buClr>
              </a:pPr>
              <a:r>
                <a:rPr lang="en-US" sz="646">
                  <a:solidFill>
                    <a:srgbClr val="808080"/>
                  </a:solidFill>
                </a:rPr>
                <a:t>PRELIMINARY</a:t>
              </a:r>
            </a:p>
          </p:txBody>
        </p:sp>
        <p:cxnSp>
          <p:nvCxnSpPr>
            <p:cNvPr id="41" name="AutoShape 31"/>
            <p:cNvCxnSpPr>
              <a:cxnSpLocks noChangeShapeType="1"/>
              <a:stCxn id="40" idx="2"/>
              <a:endCxn id="40" idx="4"/>
            </p:cNvCxnSpPr>
            <p:nvPr/>
          </p:nvCxnSpPr>
          <p:spPr bwMode="gray">
            <a:xfrm>
              <a:off x="7962187" y="285750"/>
              <a:ext cx="0" cy="9531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2" name="AutoShape 32"/>
            <p:cNvCxnSpPr>
              <a:cxnSpLocks noChangeShapeType="1"/>
              <a:stCxn id="40" idx="4"/>
              <a:endCxn id="40" idx="6"/>
            </p:cNvCxnSpPr>
            <p:nvPr/>
          </p:nvCxnSpPr>
          <p:spPr bwMode="gray">
            <a:xfrm>
              <a:off x="7962187" y="381065"/>
              <a:ext cx="778588"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3" name="LegendMoons" hidden="1"/>
          <p:cNvGrpSpPr/>
          <p:nvPr/>
        </p:nvGrpSpPr>
        <p:grpSpPr bwMode="gray">
          <a:xfrm>
            <a:off x="6063739" y="1459249"/>
            <a:ext cx="519430" cy="1742022"/>
            <a:chOff x="6655594" y="273840"/>
            <a:chExt cx="692571" cy="1306516"/>
          </a:xfrm>
        </p:grpSpPr>
        <p:grpSp>
          <p:nvGrpSpPr>
            <p:cNvPr id="44" name="MoonLegend1"/>
            <p:cNvGrpSpPr>
              <a:grpSpLocks noChangeAspect="1"/>
            </p:cNvGrpSpPr>
            <p:nvPr>
              <p:custDataLst>
                <p:tags r:id="rId5"/>
              </p:custDataLst>
            </p:nvPr>
          </p:nvGrpSpPr>
          <p:grpSpPr bwMode="gray">
            <a:xfrm>
              <a:off x="6655594" y="273840"/>
              <a:ext cx="209550" cy="209551"/>
              <a:chOff x="4533" y="183"/>
              <a:chExt cx="144" cy="144"/>
            </a:xfrm>
          </p:grpSpPr>
          <p:sp>
            <p:nvSpPr>
              <p:cNvPr id="62"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3"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5" name="MoonLegend2"/>
            <p:cNvGrpSpPr>
              <a:grpSpLocks noChangeAspect="1"/>
            </p:cNvGrpSpPr>
            <p:nvPr>
              <p:custDataLst>
                <p:tags r:id="rId6"/>
              </p:custDataLst>
            </p:nvPr>
          </p:nvGrpSpPr>
          <p:grpSpPr bwMode="gray">
            <a:xfrm>
              <a:off x="6655594" y="548081"/>
              <a:ext cx="209550" cy="209551"/>
              <a:chOff x="1694" y="2044"/>
              <a:chExt cx="160" cy="160"/>
            </a:xfrm>
          </p:grpSpPr>
          <p:sp>
            <p:nvSpPr>
              <p:cNvPr id="60"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1" name="Arc 42"/>
              <p:cNvSpPr>
                <a:spLocks noChangeAspect="1"/>
              </p:cNvSpPr>
              <p:nvPr>
                <p:custDataLst>
                  <p:tags r:id="rId17"/>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6" name="MoonLegend4"/>
            <p:cNvGrpSpPr>
              <a:grpSpLocks noChangeAspect="1"/>
            </p:cNvGrpSpPr>
            <p:nvPr>
              <p:custDataLst>
                <p:tags r:id="rId7"/>
              </p:custDataLst>
            </p:nvPr>
          </p:nvGrpSpPr>
          <p:grpSpPr bwMode="gray">
            <a:xfrm>
              <a:off x="6655594" y="1096563"/>
              <a:ext cx="209550" cy="209551"/>
              <a:chOff x="4495" y="1198"/>
              <a:chExt cx="160" cy="160"/>
            </a:xfrm>
          </p:grpSpPr>
          <p:sp>
            <p:nvSpPr>
              <p:cNvPr id="58"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9"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7" name="MoonLegend5"/>
            <p:cNvGrpSpPr>
              <a:grpSpLocks noChangeAspect="1"/>
            </p:cNvGrpSpPr>
            <p:nvPr>
              <p:custDataLst>
                <p:tags r:id="rId8"/>
              </p:custDataLst>
            </p:nvPr>
          </p:nvGrpSpPr>
          <p:grpSpPr bwMode="gray">
            <a:xfrm>
              <a:off x="6655594" y="1370805"/>
              <a:ext cx="209550" cy="209551"/>
              <a:chOff x="4495" y="1440"/>
              <a:chExt cx="160" cy="160"/>
            </a:xfrm>
          </p:grpSpPr>
          <p:sp>
            <p:nvSpPr>
              <p:cNvPr id="56"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7"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sp>
          <p:nvSpPr>
            <p:cNvPr id="48" name="Legend1"/>
            <p:cNvSpPr>
              <a:spLocks noChangeArrowheads="1"/>
            </p:cNvSpPr>
            <p:nvPr/>
          </p:nvSpPr>
          <p:spPr bwMode="gray">
            <a:xfrm>
              <a:off x="6976268" y="28654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49" name="Legend2"/>
            <p:cNvSpPr>
              <a:spLocks noChangeArrowheads="1"/>
            </p:cNvSpPr>
            <p:nvPr/>
          </p:nvSpPr>
          <p:spPr bwMode="gray">
            <a:xfrm>
              <a:off x="6976269" y="561178"/>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0" name="Legend3"/>
            <p:cNvSpPr>
              <a:spLocks noChangeArrowheads="1"/>
            </p:cNvSpPr>
            <p:nvPr/>
          </p:nvSpPr>
          <p:spPr bwMode="gray">
            <a:xfrm>
              <a:off x="6976269" y="835817"/>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1" name="Legend4"/>
            <p:cNvSpPr>
              <a:spLocks noChangeArrowheads="1"/>
            </p:cNvSpPr>
            <p:nvPr/>
          </p:nvSpPr>
          <p:spPr bwMode="gray">
            <a:xfrm>
              <a:off x="6976269" y="110728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2" name="Legend5"/>
            <p:cNvSpPr>
              <a:spLocks noChangeArrowheads="1"/>
            </p:cNvSpPr>
            <p:nvPr/>
          </p:nvSpPr>
          <p:spPr bwMode="gray">
            <a:xfrm>
              <a:off x="6976269" y="1383505"/>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nvGrpSpPr>
            <p:cNvPr id="53" name="MoonLegend3"/>
            <p:cNvGrpSpPr>
              <a:grpSpLocks noChangeAspect="1"/>
            </p:cNvGrpSpPr>
            <p:nvPr>
              <p:custDataLst>
                <p:tags r:id="rId9"/>
              </p:custDataLst>
            </p:nvPr>
          </p:nvGrpSpPr>
          <p:grpSpPr bwMode="gray">
            <a:xfrm>
              <a:off x="6655594" y="822322"/>
              <a:ext cx="209550" cy="209551"/>
              <a:chOff x="4495" y="1198"/>
              <a:chExt cx="160" cy="160"/>
            </a:xfrm>
          </p:grpSpPr>
          <p:sp>
            <p:nvSpPr>
              <p:cNvPr id="54"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5"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sp>
        <p:nvSpPr>
          <p:cNvPr id="8" name="Rectangle 7">
            <a:extLst>
              <a:ext uri="{FF2B5EF4-FFF2-40B4-BE49-F238E27FC236}">
                <a16:creationId xmlns:a16="http://schemas.microsoft.com/office/drawing/2014/main" id="{CA529418-7E0E-2560-F0EB-659D8D94D6E1}"/>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B96BB032-CBAA-4295-6B8A-0C2D3D6C8080}"/>
              </a:ext>
            </a:extLst>
          </p:cNvPr>
          <p:cNvSpPr/>
          <p:nvPr userDrawn="1"/>
        </p:nvSpPr>
        <p:spPr>
          <a:xfrm>
            <a:off x="156914" y="8874619"/>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6" name="Picture 5">
            <a:extLst>
              <a:ext uri="{FF2B5EF4-FFF2-40B4-BE49-F238E27FC236}">
                <a16:creationId xmlns:a16="http://schemas.microsoft.com/office/drawing/2014/main" id="{B823A3EB-2670-0321-A4D8-C6C70E6D3302}"/>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2" name="Rectangle 6">
            <a:extLst>
              <a:ext uri="{FF2B5EF4-FFF2-40B4-BE49-F238E27FC236}">
                <a16:creationId xmlns:a16="http://schemas.microsoft.com/office/drawing/2014/main" id="{9CB74CAD-75B9-F90F-27EE-541EE6507EA9}"/>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19" name="TextBox 18">
            <a:extLst>
              <a:ext uri="{FF2B5EF4-FFF2-40B4-BE49-F238E27FC236}">
                <a16:creationId xmlns:a16="http://schemas.microsoft.com/office/drawing/2014/main" id="{7BE16A6C-D996-8C4D-5F4D-396822B75301}"/>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3"/>
    </p:custDataLst>
    <p:extLst>
      <p:ext uri="{BB962C8B-B14F-4D97-AF65-F5344CB8AC3E}">
        <p14:creationId xmlns:p14="http://schemas.microsoft.com/office/powerpoint/2010/main" val="3390952272"/>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513740" rtl="0" eaLnBrk="1" fontAlgn="base" hangingPunct="1">
        <a:spcBef>
          <a:spcPct val="0"/>
        </a:spcBef>
        <a:spcAft>
          <a:spcPct val="0"/>
        </a:spcAft>
        <a:tabLst>
          <a:tab pos="154851" algn="l"/>
        </a:tabLst>
        <a:defRPr sz="1200" b="1" i="0" u="none" baseline="0">
          <a:solidFill>
            <a:schemeClr val="tx1"/>
          </a:solidFill>
          <a:latin typeface="+mj-lt"/>
          <a:ea typeface="+mj-ea"/>
          <a:cs typeface="+mj-cs"/>
        </a:defRPr>
      </a:lvl1pPr>
      <a:lvl2pPr algn="l" defTabSz="513740" rtl="0" eaLnBrk="1" fontAlgn="base" hangingPunct="1">
        <a:spcBef>
          <a:spcPct val="0"/>
        </a:spcBef>
        <a:spcAft>
          <a:spcPct val="0"/>
        </a:spcAft>
        <a:defRPr sz="1108" b="1">
          <a:solidFill>
            <a:schemeClr val="tx2"/>
          </a:solidFill>
          <a:latin typeface="Arial" charset="0"/>
        </a:defRPr>
      </a:lvl2pPr>
      <a:lvl3pPr algn="l" defTabSz="513740" rtl="0" eaLnBrk="1" fontAlgn="base" hangingPunct="1">
        <a:spcBef>
          <a:spcPct val="0"/>
        </a:spcBef>
        <a:spcAft>
          <a:spcPct val="0"/>
        </a:spcAft>
        <a:defRPr sz="1108" b="1">
          <a:solidFill>
            <a:schemeClr val="tx2"/>
          </a:solidFill>
          <a:latin typeface="Arial" charset="0"/>
        </a:defRPr>
      </a:lvl3pPr>
      <a:lvl4pPr algn="l" defTabSz="513740" rtl="0" eaLnBrk="1" fontAlgn="base" hangingPunct="1">
        <a:spcBef>
          <a:spcPct val="0"/>
        </a:spcBef>
        <a:spcAft>
          <a:spcPct val="0"/>
        </a:spcAft>
        <a:defRPr sz="1108" b="1">
          <a:solidFill>
            <a:schemeClr val="tx2"/>
          </a:solidFill>
          <a:latin typeface="Arial" charset="0"/>
        </a:defRPr>
      </a:lvl4pPr>
      <a:lvl5pPr algn="l" defTabSz="513740" rtl="0" eaLnBrk="1" fontAlgn="base" hangingPunct="1">
        <a:spcBef>
          <a:spcPct val="0"/>
        </a:spcBef>
        <a:spcAft>
          <a:spcPct val="0"/>
        </a:spcAft>
        <a:defRPr sz="1108" b="1">
          <a:solidFill>
            <a:schemeClr val="tx2"/>
          </a:solidFill>
          <a:latin typeface="Arial" charset="0"/>
        </a:defRPr>
      </a:lvl5pPr>
      <a:lvl6pPr marL="262336" algn="l" defTabSz="513740" rtl="0" eaLnBrk="1" fontAlgn="base" hangingPunct="1">
        <a:spcBef>
          <a:spcPct val="0"/>
        </a:spcBef>
        <a:spcAft>
          <a:spcPct val="0"/>
        </a:spcAft>
        <a:defRPr sz="1108" b="1">
          <a:solidFill>
            <a:schemeClr val="tx2"/>
          </a:solidFill>
          <a:latin typeface="Arial" charset="0"/>
        </a:defRPr>
      </a:lvl6pPr>
      <a:lvl7pPr marL="524671" algn="l" defTabSz="513740" rtl="0" eaLnBrk="1" fontAlgn="base" hangingPunct="1">
        <a:spcBef>
          <a:spcPct val="0"/>
        </a:spcBef>
        <a:spcAft>
          <a:spcPct val="0"/>
        </a:spcAft>
        <a:defRPr sz="1108" b="1">
          <a:solidFill>
            <a:schemeClr val="tx2"/>
          </a:solidFill>
          <a:latin typeface="Arial" charset="0"/>
        </a:defRPr>
      </a:lvl7pPr>
      <a:lvl8pPr marL="787006" algn="l" defTabSz="513740" rtl="0" eaLnBrk="1" fontAlgn="base" hangingPunct="1">
        <a:spcBef>
          <a:spcPct val="0"/>
        </a:spcBef>
        <a:spcAft>
          <a:spcPct val="0"/>
        </a:spcAft>
        <a:defRPr sz="1108" b="1">
          <a:solidFill>
            <a:schemeClr val="tx2"/>
          </a:solidFill>
          <a:latin typeface="Arial" charset="0"/>
        </a:defRPr>
      </a:lvl8pPr>
      <a:lvl9pPr marL="1049340" algn="l" defTabSz="513740" rtl="0" eaLnBrk="1" fontAlgn="base" hangingPunct="1">
        <a:spcBef>
          <a:spcPct val="0"/>
        </a:spcBef>
        <a:spcAft>
          <a:spcPct val="0"/>
        </a:spcAft>
        <a:defRPr sz="1108" b="1">
          <a:solidFill>
            <a:schemeClr val="tx2"/>
          </a:solidFill>
          <a:latin typeface="Arial" charset="0"/>
        </a:defRPr>
      </a:lvl9pPr>
    </p:titleStyle>
    <p:bodyStyle>
      <a:lvl1pPr marL="0" indent="0" algn="l" defTabSz="513740" rtl="0" eaLnBrk="1" fontAlgn="base" hangingPunct="1">
        <a:spcBef>
          <a:spcPct val="0"/>
        </a:spcBef>
        <a:spcAft>
          <a:spcPct val="0"/>
        </a:spcAft>
        <a:buClr>
          <a:schemeClr val="tx2"/>
        </a:buClr>
        <a:defRPr sz="738" baseline="0">
          <a:solidFill>
            <a:schemeClr val="tx1"/>
          </a:solidFill>
          <a:latin typeface="+mn-lt"/>
          <a:ea typeface="+mn-ea"/>
          <a:cs typeface="+mn-cs"/>
        </a:defRPr>
      </a:lvl1pPr>
      <a:lvl2pPr marL="111128" indent="-110217" algn="l" defTabSz="513740" rtl="0" eaLnBrk="1" fontAlgn="base" hangingPunct="1">
        <a:spcBef>
          <a:spcPct val="0"/>
        </a:spcBef>
        <a:spcAft>
          <a:spcPct val="0"/>
        </a:spcAft>
        <a:buClr>
          <a:schemeClr val="tx1"/>
        </a:buClr>
        <a:buSzPct val="125000"/>
        <a:buFont typeface="Arial" pitchFamily="34" charset="0"/>
        <a:buChar char="•"/>
        <a:defRPr sz="738" b="0" i="0" u="none" baseline="0">
          <a:solidFill>
            <a:schemeClr val="tx1"/>
          </a:solidFill>
          <a:latin typeface="+mn-lt"/>
        </a:defRPr>
      </a:lvl2pPr>
      <a:lvl3pPr marL="227655" indent="-116060"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3pPr>
      <a:lvl4pPr marL="315146" indent="-91955"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4pPr>
      <a:lvl5pPr marL="392816" indent="-77671" algn="l" defTabSz="513740" rtl="0" eaLnBrk="1" fontAlgn="base" hangingPunct="1">
        <a:spcBef>
          <a:spcPct val="0"/>
        </a:spcBef>
        <a:spcAft>
          <a:spcPct val="0"/>
        </a:spcAft>
        <a:buClr>
          <a:schemeClr val="tx1"/>
        </a:buClr>
        <a:buSzPct val="89000"/>
        <a:buFont typeface="Arial" charset="0"/>
        <a:buChar char="-"/>
        <a:defRPr sz="738" baseline="0">
          <a:solidFill>
            <a:schemeClr val="tx1"/>
          </a:solidFill>
          <a:latin typeface="+mn-lt"/>
        </a:defRPr>
      </a:lvl5pPr>
      <a:lvl6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6pPr>
      <a:lvl7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7pPr>
      <a:lvl8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8pPr>
      <a:lvl9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9pPr>
    </p:bodyStyle>
    <p:otherStyle>
      <a:defPPr>
        <a:defRPr lang="en-US"/>
      </a:defPPr>
      <a:lvl1pPr marL="0" algn="l" defTabSz="524671" rtl="0" eaLnBrk="1" latinLnBrk="0" hangingPunct="1">
        <a:defRPr sz="1015" kern="1200">
          <a:solidFill>
            <a:schemeClr val="tx1"/>
          </a:solidFill>
          <a:latin typeface="+mn-lt"/>
          <a:ea typeface="+mn-ea"/>
          <a:cs typeface="+mn-cs"/>
        </a:defRPr>
      </a:lvl1pPr>
      <a:lvl2pPr marL="262336" algn="l" defTabSz="524671" rtl="0" eaLnBrk="1" latinLnBrk="0" hangingPunct="1">
        <a:defRPr sz="1015" kern="1200">
          <a:solidFill>
            <a:schemeClr val="tx1"/>
          </a:solidFill>
          <a:latin typeface="+mn-lt"/>
          <a:ea typeface="+mn-ea"/>
          <a:cs typeface="+mn-cs"/>
        </a:defRPr>
      </a:lvl2pPr>
      <a:lvl3pPr marL="524671" algn="l" defTabSz="524671" rtl="0" eaLnBrk="1" latinLnBrk="0" hangingPunct="1">
        <a:defRPr sz="1015" kern="1200">
          <a:solidFill>
            <a:schemeClr val="tx1"/>
          </a:solidFill>
          <a:latin typeface="+mn-lt"/>
          <a:ea typeface="+mn-ea"/>
          <a:cs typeface="+mn-cs"/>
        </a:defRPr>
      </a:lvl3pPr>
      <a:lvl4pPr marL="787006" algn="l" defTabSz="524671" rtl="0" eaLnBrk="1" latinLnBrk="0" hangingPunct="1">
        <a:defRPr sz="1015" kern="1200">
          <a:solidFill>
            <a:schemeClr val="tx1"/>
          </a:solidFill>
          <a:latin typeface="+mn-lt"/>
          <a:ea typeface="+mn-ea"/>
          <a:cs typeface="+mn-cs"/>
        </a:defRPr>
      </a:lvl4pPr>
      <a:lvl5pPr marL="1049340" algn="l" defTabSz="524671" rtl="0" eaLnBrk="1" latinLnBrk="0" hangingPunct="1">
        <a:defRPr sz="1015" kern="1200">
          <a:solidFill>
            <a:schemeClr val="tx1"/>
          </a:solidFill>
          <a:latin typeface="+mn-lt"/>
          <a:ea typeface="+mn-ea"/>
          <a:cs typeface="+mn-cs"/>
        </a:defRPr>
      </a:lvl5pPr>
      <a:lvl6pPr marL="1311676" algn="l" defTabSz="524671" rtl="0" eaLnBrk="1" latinLnBrk="0" hangingPunct="1">
        <a:defRPr sz="1015" kern="1200">
          <a:solidFill>
            <a:schemeClr val="tx1"/>
          </a:solidFill>
          <a:latin typeface="+mn-lt"/>
          <a:ea typeface="+mn-ea"/>
          <a:cs typeface="+mn-cs"/>
        </a:defRPr>
      </a:lvl6pPr>
      <a:lvl7pPr marL="1574011" algn="l" defTabSz="524671" rtl="0" eaLnBrk="1" latinLnBrk="0" hangingPunct="1">
        <a:defRPr sz="1015" kern="1200">
          <a:solidFill>
            <a:schemeClr val="tx1"/>
          </a:solidFill>
          <a:latin typeface="+mn-lt"/>
          <a:ea typeface="+mn-ea"/>
          <a:cs typeface="+mn-cs"/>
        </a:defRPr>
      </a:lvl7pPr>
      <a:lvl8pPr marL="1836346" algn="l" defTabSz="524671" rtl="0" eaLnBrk="1" latinLnBrk="0" hangingPunct="1">
        <a:defRPr sz="1015" kern="1200">
          <a:solidFill>
            <a:schemeClr val="tx1"/>
          </a:solidFill>
          <a:latin typeface="+mn-lt"/>
          <a:ea typeface="+mn-ea"/>
          <a:cs typeface="+mn-cs"/>
        </a:defRPr>
      </a:lvl8pPr>
      <a:lvl9pPr marL="2098682" algn="l" defTabSz="524671" rtl="0" eaLnBrk="1" latinLnBrk="0" hangingPunct="1">
        <a:defRPr sz="101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6" orient="horz" pos="1496" userDrawn="1">
          <p15:clr>
            <a:srgbClr val="F26B43"/>
          </p15:clr>
        </p15:guide>
        <p15:guide id="7" orient="horz" pos="2160" userDrawn="1">
          <p15:clr>
            <a:srgbClr val="F26B43"/>
          </p15:clr>
        </p15:guide>
        <p15:guide id="8" orient="horz" pos="499" userDrawn="1">
          <p15:clr>
            <a:srgbClr val="F26B43"/>
          </p15:clr>
        </p15:guide>
        <p15:guide id="9" pos="4224" userDrawn="1">
          <p15:clr>
            <a:srgbClr val="F26B43"/>
          </p15:clr>
        </p15:guide>
        <p15:guide id="10" pos="20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9E8F2DD-BDC8-A0B7-3BDA-6E7A3892C608}"/>
              </a:ext>
            </a:extLst>
          </p:cNvPr>
          <p:cNvGraphicFramePr>
            <a:graphicFrameLocks noChangeAspect="1"/>
          </p:cNvGraphicFramePr>
          <p:nvPr>
            <p:custDataLst>
              <p:tags r:id="rId23"/>
            </p:custDataLst>
            <p:extLst>
              <p:ext uri="{D42A27DB-BD31-4B8C-83A1-F6EECF244321}">
                <p14:modId xmlns:p14="http://schemas.microsoft.com/office/powerpoint/2010/main" val="1687462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24" imgW="395" imgH="396" progId="TCLayout.ActiveDocument.1">
                  <p:embed/>
                </p:oleObj>
              </mc:Choice>
              <mc:Fallback>
                <p:oleObj name="think-cell Slide" r:id="rId24" imgW="395" imgH="396" progId="TCLayout.ActiveDocument.1">
                  <p:embed/>
                  <p:pic>
                    <p:nvPicPr>
                      <p:cNvPr id="6" name="think-cell data - do not delete" hidden="1">
                        <a:extLst>
                          <a:ext uri="{FF2B5EF4-FFF2-40B4-BE49-F238E27FC236}">
                            <a16:creationId xmlns:a16="http://schemas.microsoft.com/office/drawing/2014/main" id="{D9E8F2DD-BDC8-A0B7-3BDA-6E7A3892C608}"/>
                          </a:ext>
                        </a:extLst>
                      </p:cNvPr>
                      <p:cNvPicPr/>
                      <p:nvPr/>
                    </p:nvPicPr>
                    <p:blipFill>
                      <a:blip r:embed="rId25"/>
                      <a:stretch>
                        <a:fillRect/>
                      </a:stretch>
                    </p:blipFill>
                    <p:spPr>
                      <a:xfrm>
                        <a:off x="893" y="2118"/>
                        <a:ext cx="893" cy="2117"/>
                      </a:xfrm>
                      <a:prstGeom prst="rect">
                        <a:avLst/>
                      </a:prstGeom>
                    </p:spPr>
                  </p:pic>
                </p:oleObj>
              </mc:Fallback>
            </mc:AlternateContent>
          </a:graphicData>
        </a:graphic>
      </p:graphicFrame>
      <p:sp>
        <p:nvSpPr>
          <p:cNvPr id="1027" name="Title Placeholder 1"/>
          <p:cNvSpPr>
            <a:spLocks noGrp="1"/>
          </p:cNvSpPr>
          <p:nvPr>
            <p:ph type="title"/>
          </p:nvPr>
        </p:nvSpPr>
        <p:spPr bwMode="auto">
          <a:xfrm>
            <a:off x="188417" y="433398"/>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lvl="0"/>
            <a:r>
              <a:rPr lang="en-US" altLang="en-US"/>
              <a:t>Click to edit Master title style</a:t>
            </a:r>
            <a:endParaRPr lang="en-ZA" altLang="en-US"/>
          </a:p>
        </p:txBody>
      </p:sp>
      <p:sp>
        <p:nvSpPr>
          <p:cNvPr id="1028" name="Text Placeholder 2"/>
          <p:cNvSpPr>
            <a:spLocks noGrp="1"/>
          </p:cNvSpPr>
          <p:nvPr>
            <p:ph type="body" idx="1"/>
          </p:nvPr>
        </p:nvSpPr>
        <p:spPr bwMode="auto">
          <a:xfrm>
            <a:off x="188417" y="1662983"/>
            <a:ext cx="6481167" cy="62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5" name="Footer Placeholder 4"/>
          <p:cNvSpPr>
            <a:spLocks noGrp="1"/>
          </p:cNvSpPr>
          <p:nvPr>
            <p:ph type="ftr" sz="quarter" idx="3"/>
          </p:nvPr>
        </p:nvSpPr>
        <p:spPr>
          <a:xfrm>
            <a:off x="188417" y="8058140"/>
            <a:ext cx="6482060" cy="287867"/>
          </a:xfrm>
          <a:prstGeom prst="rect">
            <a:avLst/>
          </a:prstGeom>
        </p:spPr>
        <p:txBody>
          <a:bodyPr vert="horz" lIns="0" tIns="0" rIns="0" bIns="0" rtlCol="0" anchor="b"/>
          <a:lstStyle>
            <a:lvl1pPr algn="l" eaLnBrk="1" fontAlgn="auto" hangingPunct="1">
              <a:spcBef>
                <a:spcPts val="0"/>
              </a:spcBef>
              <a:spcAft>
                <a:spcPts val="0"/>
              </a:spcAft>
              <a:defRPr sz="506" b="0" i="0">
                <a:solidFill>
                  <a:srgbClr val="033B61"/>
                </a:solidFill>
                <a:latin typeface="+mn-lt"/>
              </a:defRPr>
            </a:lvl1pPr>
          </a:lstStyle>
          <a:p>
            <a:pPr>
              <a:defRPr/>
            </a:pPr>
            <a:endParaRPr lang="en-ZA"/>
          </a:p>
        </p:txBody>
      </p:sp>
      <p:sp>
        <p:nvSpPr>
          <p:cNvPr id="4" name="TextBox 3">
            <a:extLst>
              <a:ext uri="{FF2B5EF4-FFF2-40B4-BE49-F238E27FC236}">
                <a16:creationId xmlns:a16="http://schemas.microsoft.com/office/drawing/2014/main" id="{E10E582B-BA7C-C624-4CF2-1537B46E8968}"/>
              </a:ext>
            </a:extLst>
          </p:cNvPr>
          <p:cNvSpPr txBox="1"/>
          <p:nvPr userDrawn="1"/>
        </p:nvSpPr>
        <p:spPr>
          <a:xfrm>
            <a:off x="188417" y="170565"/>
            <a:ext cx="6396176" cy="553998"/>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3862"/>
                </a:solidFill>
                <a:latin typeface="Arial" panose="020B0604020202020204" pitchFamily="34" charset="0"/>
                <a:cs typeface="Arial" panose="020B0604020202020204" pitchFamily="34" charset="0"/>
              </a:rPr>
              <a:t>Coupa Supplier Portal (CSP)</a:t>
            </a:r>
          </a:p>
        </p:txBody>
      </p:sp>
      <p:sp>
        <p:nvSpPr>
          <p:cNvPr id="7" name="Rectangle 6">
            <a:extLst>
              <a:ext uri="{FF2B5EF4-FFF2-40B4-BE49-F238E27FC236}">
                <a16:creationId xmlns:a16="http://schemas.microsoft.com/office/drawing/2014/main" id="{0474BC05-39AA-A05C-B312-C65667D46473}"/>
              </a:ext>
            </a:extLst>
          </p:cNvPr>
          <p:cNvSpPr/>
          <p:nvPr userDrawn="1"/>
        </p:nvSpPr>
        <p:spPr>
          <a:xfrm>
            <a:off x="0" y="8748557"/>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40B1ABD4-1CF2-3312-F459-95B47051BC97}"/>
              </a:ext>
            </a:extLst>
          </p:cNvPr>
          <p:cNvSpPr/>
          <p:nvPr userDrawn="1"/>
        </p:nvSpPr>
        <p:spPr>
          <a:xfrm>
            <a:off x="161833" y="8874619"/>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10" name="Picture 9">
            <a:extLst>
              <a:ext uri="{FF2B5EF4-FFF2-40B4-BE49-F238E27FC236}">
                <a16:creationId xmlns:a16="http://schemas.microsoft.com/office/drawing/2014/main" id="{266FADC2-43E5-90F1-D0AD-4822C7B54CFB}"/>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1" name="Rectangle 6">
            <a:extLst>
              <a:ext uri="{FF2B5EF4-FFF2-40B4-BE49-F238E27FC236}">
                <a16:creationId xmlns:a16="http://schemas.microsoft.com/office/drawing/2014/main" id="{89C2CFCC-5C01-67D0-C615-6A21536B05A0}"/>
              </a:ext>
            </a:extLst>
          </p:cNvPr>
          <p:cNvSpPr>
            <a:spLocks noChangeArrowheads="1"/>
          </p:cNvSpPr>
          <p:nvPr userDrawn="1"/>
        </p:nvSpPr>
        <p:spPr bwMode="auto">
          <a:xfrm>
            <a:off x="6137633"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12" name="TextBox 11">
            <a:extLst>
              <a:ext uri="{FF2B5EF4-FFF2-40B4-BE49-F238E27FC236}">
                <a16:creationId xmlns:a16="http://schemas.microsoft.com/office/drawing/2014/main" id="{FD26E7E3-615F-0E11-F27A-3367B8E7E89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21138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Lst>
  <p:txStyles>
    <p:titleStyle>
      <a:lvl1pPr algn="l" rtl="0" eaLnBrk="1" fontAlgn="base" hangingPunct="1">
        <a:spcBef>
          <a:spcPct val="0"/>
        </a:spcBef>
        <a:spcAft>
          <a:spcPct val="0"/>
        </a:spcAft>
        <a:defRPr sz="1125" b="1" kern="1200">
          <a:solidFill>
            <a:srgbClr val="023B61"/>
          </a:solidFill>
          <a:latin typeface="+mj-lt"/>
          <a:ea typeface="+mj-ea"/>
          <a:cs typeface="+mj-cs"/>
        </a:defRPr>
      </a:lvl1pPr>
      <a:lvl2pPr algn="l" rtl="0" eaLnBrk="1" fontAlgn="base" hangingPunct="1">
        <a:spcBef>
          <a:spcPct val="0"/>
        </a:spcBef>
        <a:spcAft>
          <a:spcPct val="0"/>
        </a:spcAft>
        <a:defRPr sz="1125" b="1">
          <a:solidFill>
            <a:srgbClr val="023B61"/>
          </a:solidFill>
          <a:latin typeface="Arial" charset="0"/>
        </a:defRPr>
      </a:lvl2pPr>
      <a:lvl3pPr algn="l" rtl="0" eaLnBrk="1" fontAlgn="base" hangingPunct="1">
        <a:spcBef>
          <a:spcPct val="0"/>
        </a:spcBef>
        <a:spcAft>
          <a:spcPct val="0"/>
        </a:spcAft>
        <a:defRPr sz="1125" b="1">
          <a:solidFill>
            <a:srgbClr val="023B61"/>
          </a:solidFill>
          <a:latin typeface="Arial" charset="0"/>
        </a:defRPr>
      </a:lvl3pPr>
      <a:lvl4pPr algn="l" rtl="0" eaLnBrk="1" fontAlgn="base" hangingPunct="1">
        <a:spcBef>
          <a:spcPct val="0"/>
        </a:spcBef>
        <a:spcAft>
          <a:spcPct val="0"/>
        </a:spcAft>
        <a:defRPr sz="1125" b="1">
          <a:solidFill>
            <a:srgbClr val="023B61"/>
          </a:solidFill>
          <a:latin typeface="Arial" charset="0"/>
        </a:defRPr>
      </a:lvl4pPr>
      <a:lvl5pPr algn="l" rtl="0" eaLnBrk="1" fontAlgn="base" hangingPunct="1">
        <a:spcBef>
          <a:spcPct val="0"/>
        </a:spcBef>
        <a:spcAft>
          <a:spcPct val="0"/>
        </a:spcAft>
        <a:defRPr sz="1125" b="1">
          <a:solidFill>
            <a:srgbClr val="023B61"/>
          </a:solidFill>
          <a:latin typeface="Arial" charset="0"/>
        </a:defRPr>
      </a:lvl5pPr>
      <a:lvl6pPr marL="257175" algn="l" rtl="0" eaLnBrk="1" fontAlgn="base" hangingPunct="1">
        <a:spcBef>
          <a:spcPct val="0"/>
        </a:spcBef>
        <a:spcAft>
          <a:spcPct val="0"/>
        </a:spcAft>
        <a:defRPr sz="1125" b="1">
          <a:solidFill>
            <a:srgbClr val="033B61"/>
          </a:solidFill>
          <a:latin typeface="Arial" charset="0"/>
        </a:defRPr>
      </a:lvl6pPr>
      <a:lvl7pPr marL="514350" algn="l" rtl="0" eaLnBrk="1" fontAlgn="base" hangingPunct="1">
        <a:spcBef>
          <a:spcPct val="0"/>
        </a:spcBef>
        <a:spcAft>
          <a:spcPct val="0"/>
        </a:spcAft>
        <a:defRPr sz="1125" b="1">
          <a:solidFill>
            <a:srgbClr val="033B61"/>
          </a:solidFill>
          <a:latin typeface="Arial" charset="0"/>
        </a:defRPr>
      </a:lvl7pPr>
      <a:lvl8pPr marL="771525" algn="l" rtl="0" eaLnBrk="1" fontAlgn="base" hangingPunct="1">
        <a:spcBef>
          <a:spcPct val="0"/>
        </a:spcBef>
        <a:spcAft>
          <a:spcPct val="0"/>
        </a:spcAft>
        <a:defRPr sz="1125" b="1">
          <a:solidFill>
            <a:srgbClr val="033B61"/>
          </a:solidFill>
          <a:latin typeface="Arial" charset="0"/>
        </a:defRPr>
      </a:lvl8pPr>
      <a:lvl9pPr marL="1028700" algn="l" rtl="0" eaLnBrk="1" fontAlgn="base" hangingPunct="1">
        <a:spcBef>
          <a:spcPct val="0"/>
        </a:spcBef>
        <a:spcAft>
          <a:spcPct val="0"/>
        </a:spcAft>
        <a:defRPr sz="1125" b="1">
          <a:solidFill>
            <a:srgbClr val="033B61"/>
          </a:solidFill>
          <a:latin typeface="Arial" charset="0"/>
        </a:defRPr>
      </a:lvl9pPr>
    </p:titleStyle>
    <p:bodyStyle>
      <a:lvl1pPr marL="160734" indent="-160734" algn="l" rtl="0" eaLnBrk="1" fontAlgn="base" hangingPunct="1">
        <a:lnSpc>
          <a:spcPct val="110000"/>
        </a:lnSpc>
        <a:spcBef>
          <a:spcPts val="675"/>
        </a:spcBef>
        <a:spcAft>
          <a:spcPts val="225"/>
        </a:spcAft>
        <a:buSzPct val="140000"/>
        <a:buBlip>
          <a:blip r:embed="rId27"/>
        </a:buBlip>
        <a:defRPr sz="900" kern="1200">
          <a:solidFill>
            <a:srgbClr val="023B61"/>
          </a:solidFill>
          <a:latin typeface="+mn-lt"/>
          <a:ea typeface="+mn-ea"/>
          <a:cs typeface="+mn-cs"/>
        </a:defRPr>
      </a:lvl1pPr>
      <a:lvl2pPr marL="353616" indent="-146447" algn="l" rtl="0" eaLnBrk="1" fontAlgn="base" hangingPunct="1">
        <a:lnSpc>
          <a:spcPct val="110000"/>
        </a:lnSpc>
        <a:spcBef>
          <a:spcPts val="113"/>
        </a:spcBef>
        <a:spcAft>
          <a:spcPts val="113"/>
        </a:spcAft>
        <a:buClr>
          <a:schemeClr val="accent1"/>
        </a:buClr>
        <a:buFont typeface="Arial" charset="0"/>
        <a:buChar char="●"/>
        <a:defRPr sz="788" kern="1200">
          <a:solidFill>
            <a:srgbClr val="023B61"/>
          </a:solidFill>
          <a:latin typeface="+mn-lt"/>
          <a:ea typeface="+mn-ea"/>
          <a:cs typeface="+mn-cs"/>
        </a:defRPr>
      </a:lvl2pPr>
      <a:lvl3pPr marL="503634" indent="-106264" algn="l" rtl="0" eaLnBrk="1" fontAlgn="base" hangingPunct="1">
        <a:lnSpc>
          <a:spcPct val="110000"/>
        </a:lnSpc>
        <a:spcBef>
          <a:spcPts val="56"/>
        </a:spcBef>
        <a:spcAft>
          <a:spcPts val="113"/>
        </a:spcAft>
        <a:buSzPct val="80000"/>
        <a:buFont typeface="Arial" charset="0"/>
        <a:buChar char="●"/>
        <a:defRPr sz="788" kern="1200">
          <a:solidFill>
            <a:srgbClr val="023B61"/>
          </a:solidFill>
          <a:latin typeface="+mn-lt"/>
          <a:ea typeface="+mn-ea"/>
          <a:cs typeface="+mn-cs"/>
        </a:defRPr>
      </a:lvl3pPr>
      <a:lvl4pPr marL="706339" indent="-102692" algn="l" rtl="0" eaLnBrk="1" fontAlgn="base" hangingPunct="1">
        <a:lnSpc>
          <a:spcPct val="110000"/>
        </a:lnSpc>
        <a:spcBef>
          <a:spcPts val="56"/>
        </a:spcBef>
        <a:spcAft>
          <a:spcPts val="113"/>
        </a:spcAft>
        <a:buFont typeface="Arial" charset="0"/>
        <a:buChar char="•"/>
        <a:defRPr sz="731" kern="1200">
          <a:solidFill>
            <a:srgbClr val="023B61"/>
          </a:solidFill>
          <a:latin typeface="+mn-lt"/>
          <a:ea typeface="+mn-ea"/>
          <a:cs typeface="+mn-cs"/>
        </a:defRPr>
      </a:lvl4pPr>
      <a:lvl5pPr marL="857250" indent="-103584" algn="l" rtl="0" eaLnBrk="1" fontAlgn="base" hangingPunct="1">
        <a:lnSpc>
          <a:spcPct val="110000"/>
        </a:lnSpc>
        <a:spcBef>
          <a:spcPts val="56"/>
        </a:spcBef>
        <a:spcAft>
          <a:spcPts val="113"/>
        </a:spcAft>
        <a:buFont typeface="Arial" charset="0"/>
        <a:buChar char="»"/>
        <a:defRPr sz="675" kern="1200">
          <a:solidFill>
            <a:srgbClr val="023B6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4" orient="horz" pos="1496" userDrawn="1">
          <p15:clr>
            <a:srgbClr val="F26B43"/>
          </p15:clr>
        </p15:guide>
        <p15:guide id="5" orient="horz" pos="2160" userDrawn="1">
          <p15:clr>
            <a:srgbClr val="F26B43"/>
          </p15:clr>
        </p15:guide>
        <p15:guide id="6" orient="horz" pos="499" userDrawn="1">
          <p15:clr>
            <a:srgbClr val="F26B43"/>
          </p15:clr>
        </p15:guide>
        <p15:guide id="7" pos="4224" userDrawn="1">
          <p15:clr>
            <a:srgbClr val="F26B43"/>
          </p15:clr>
        </p15:guide>
        <p15:guide id="8" pos="20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30.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customXml" Target="../ink/ink3.xml"/><Relationship Id="rId18" Type="http://schemas.openxmlformats.org/officeDocument/2006/relationships/image" Target="../media/image330.png"/><Relationship Id="rId3" Type="http://schemas.openxmlformats.org/officeDocument/2006/relationships/slideLayout" Target="../slideLayouts/slideLayout22.xml"/><Relationship Id="rId21" Type="http://schemas.openxmlformats.org/officeDocument/2006/relationships/customXml" Target="../ink/ink7.xml"/><Relationship Id="rId7" Type="http://schemas.openxmlformats.org/officeDocument/2006/relationships/image" Target="../media/image3.emf"/><Relationship Id="rId12" Type="http://schemas.openxmlformats.org/officeDocument/2006/relationships/image" Target="../media/image300.png"/><Relationship Id="rId17" Type="http://schemas.openxmlformats.org/officeDocument/2006/relationships/customXml" Target="../ink/ink5.xml"/><Relationship Id="rId2" Type="http://schemas.openxmlformats.org/officeDocument/2006/relationships/tags" Target="../tags/tag32.xml"/><Relationship Id="rId16" Type="http://schemas.openxmlformats.org/officeDocument/2006/relationships/image" Target="../media/image320.png"/><Relationship Id="rId20" Type="http://schemas.openxmlformats.org/officeDocument/2006/relationships/image" Target="../media/image340.png"/><Relationship Id="rId1" Type="http://schemas.openxmlformats.org/officeDocument/2006/relationships/tags" Target="../tags/tag31.xml"/><Relationship Id="rId6" Type="http://schemas.openxmlformats.org/officeDocument/2006/relationships/oleObject" Target="../embeddings/oleObject5.bin"/><Relationship Id="rId11" Type="http://schemas.openxmlformats.org/officeDocument/2006/relationships/customXml" Target="../ink/ink2.xml"/><Relationship Id="rId5" Type="http://schemas.openxmlformats.org/officeDocument/2006/relationships/image" Target="../media/image38.png"/><Relationship Id="rId15" Type="http://schemas.openxmlformats.org/officeDocument/2006/relationships/customXml" Target="../ink/ink4.xml"/><Relationship Id="rId10" Type="http://schemas.openxmlformats.org/officeDocument/2006/relationships/image" Target="../media/image290.png"/><Relationship Id="rId19" Type="http://schemas.openxmlformats.org/officeDocument/2006/relationships/customXml" Target="../ink/ink6.xml"/><Relationship Id="rId4" Type="http://schemas.openxmlformats.org/officeDocument/2006/relationships/notesSlide" Target="../notesSlides/notesSlide2.xml"/><Relationship Id="rId9" Type="http://schemas.openxmlformats.org/officeDocument/2006/relationships/customXml" Target="../ink/ink1.xml"/><Relationship Id="rId14" Type="http://schemas.openxmlformats.org/officeDocument/2006/relationships/image" Target="../media/image310.png"/><Relationship Id="rId22" Type="http://schemas.openxmlformats.org/officeDocument/2006/relationships/image" Target="../media/image350.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2.xml"/><Relationship Id="rId5" Type="http://schemas.openxmlformats.org/officeDocument/2006/relationships/image" Target="../media/image14.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9B5008-95D2-9900-7592-B7C133798C6A}"/>
              </a:ext>
            </a:extLst>
          </p:cNvPr>
          <p:cNvPicPr>
            <a:picLocks noChangeAspect="1"/>
          </p:cNvPicPr>
          <p:nvPr/>
        </p:nvPicPr>
        <p:blipFill>
          <a:blip r:embed="rId4"/>
          <a:stretch>
            <a:fillRect/>
          </a:stretch>
        </p:blipFill>
        <p:spPr>
          <a:xfrm>
            <a:off x="827254" y="3258690"/>
            <a:ext cx="4840857" cy="3993707"/>
          </a:xfrm>
          <a:prstGeom prst="rect">
            <a:avLst/>
          </a:prstGeom>
          <a:ln w="19050">
            <a:solidFill>
              <a:schemeClr val="accent1"/>
            </a:solidFill>
          </a:ln>
        </p:spPr>
      </p:pic>
      <p:sp>
        <p:nvSpPr>
          <p:cNvPr id="18" name="Rectangle 17">
            <a:extLst>
              <a:ext uri="{FF2B5EF4-FFF2-40B4-BE49-F238E27FC236}">
                <a16:creationId xmlns:a16="http://schemas.microsoft.com/office/drawing/2014/main" id="{28B4989E-3879-4393-B226-F8562C447ABD}"/>
              </a:ext>
            </a:extLst>
          </p:cNvPr>
          <p:cNvSpPr/>
          <p:nvPr/>
        </p:nvSpPr>
        <p:spPr>
          <a:xfrm>
            <a:off x="312821" y="3836450"/>
            <a:ext cx="2356089" cy="500137"/>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a:defRPr/>
            </a:pPr>
            <a:endParaRPr lang="it-IT" sz="1100" dirty="0">
              <a:solidFill>
                <a:srgbClr val="003862"/>
              </a:solidFill>
            </a:endParaRPr>
          </a:p>
          <a:p>
            <a:pPr marL="228600" lvl="0" indent="-228600" defTabSz="524671">
              <a:spcAft>
                <a:spcPts val="600"/>
              </a:spcAft>
              <a:buClr>
                <a:srgbClr val="003862"/>
              </a:buClr>
              <a:buFont typeface="+mj-lt"/>
              <a:buAutoNum type="arabicPeriod"/>
              <a:defRPr/>
            </a:pPr>
            <a:endParaRPr lang="it-IT" sz="1100" dirty="0">
              <a:solidFill>
                <a:srgbClr val="003862"/>
              </a:solidFill>
            </a:endParaRPr>
          </a:p>
        </p:txBody>
      </p:sp>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796821"/>
          </a:xfrm>
          <a:prstGeom prst="rect">
            <a:avLst/>
          </a:prstGeom>
          <a:noFill/>
        </p:spPr>
        <p:txBody>
          <a:bodyPr wrap="square" lIns="0" tIns="0" rIns="0" bIns="0" rtlCol="0">
            <a:spAutoFit/>
          </a:bodyPr>
          <a:lstStyle/>
          <a:p>
            <a:pPr>
              <a:lnSpc>
                <a:spcPct val="150000"/>
              </a:lnSpc>
            </a:pPr>
            <a:r>
              <a:rPr lang="it-IT" sz="1200" dirty="0">
                <a:solidFill>
                  <a:srgbClr val="003862"/>
                </a:solidFill>
                <a:latin typeface="Arial" panose="020B0604020202020204" pitchFamily="34" charset="0"/>
                <a:cs typeface="Arial" panose="020B0604020202020204" pitchFamily="34" charset="0"/>
              </a:rPr>
              <a:t>Lo scopo di questo documento è guidarti attraverso i requisiti specifici del modulo SIM di Sasol (</a:t>
            </a:r>
            <a:r>
              <a:rPr lang="it-IT" sz="1200" b="1" i="1" dirty="0">
                <a:solidFill>
                  <a:srgbClr val="003862"/>
                </a:solidFill>
                <a:latin typeface="Arial" panose="020B0604020202020204" pitchFamily="34" charset="0"/>
                <a:cs typeface="Arial" panose="020B0604020202020204" pitchFamily="34" charset="0"/>
              </a:rPr>
              <a:t>Supplier Information Management Form</a:t>
            </a:r>
            <a:r>
              <a:rPr lang="it-IT" sz="1200" dirty="0">
                <a:solidFill>
                  <a:srgbClr val="003862"/>
                </a:solidFill>
                <a:latin typeface="Arial" panose="020B0604020202020204" pitchFamily="34" charset="0"/>
                <a:cs typeface="Arial" panose="020B0604020202020204" pitchFamily="34" charset="0"/>
              </a:rPr>
              <a:t>) affinché tu possa completare l'onboarding con Sasol.</a:t>
            </a:r>
          </a:p>
          <a:p>
            <a:pPr>
              <a:lnSpc>
                <a:spcPct val="150000"/>
              </a:lnSpc>
            </a:pPr>
            <a:r>
              <a:rPr lang="it-IT" sz="1200" dirty="0">
                <a:solidFill>
                  <a:srgbClr val="003862"/>
                </a:solidFill>
                <a:latin typeface="Arial" panose="020B0604020202020204" pitchFamily="34" charset="0"/>
                <a:cs typeface="Arial" panose="020B0604020202020204" pitchFamily="34" charset="0"/>
              </a:rPr>
              <a:t>Questa guida è destinata ai fornitori che hanno già creato un profilo fornitore Coupa.</a:t>
            </a:r>
          </a:p>
        </p:txBody>
      </p:sp>
      <p:pic>
        <p:nvPicPr>
          <p:cNvPr id="3" name="Picture 2">
            <a:extLst>
              <a:ext uri="{FF2B5EF4-FFF2-40B4-BE49-F238E27FC236}">
                <a16:creationId xmlns:a16="http://schemas.microsoft.com/office/drawing/2014/main" id="{88F88287-1A4E-FDB2-B8A5-BA12AAC01BE7}"/>
              </a:ext>
            </a:extLst>
          </p:cNvPr>
          <p:cNvPicPr preferRelativeResize="0">
            <a:picLocks noChangeAspect="1"/>
          </p:cNvPicPr>
          <p:nvPr/>
        </p:nvPicPr>
        <p:blipFill>
          <a:blip r:embed="rId5"/>
          <a:stretch>
            <a:fillRect/>
          </a:stretch>
        </p:blipFill>
        <p:spPr>
          <a:xfrm>
            <a:off x="233055" y="7964153"/>
            <a:ext cx="594200" cy="594200"/>
          </a:xfrm>
          <a:prstGeom prst="rect">
            <a:avLst/>
          </a:prstGeom>
        </p:spPr>
      </p:pic>
      <p:sp>
        <p:nvSpPr>
          <p:cNvPr id="28" name="Rounded Rectangle 7">
            <a:extLst>
              <a:ext uri="{FF2B5EF4-FFF2-40B4-BE49-F238E27FC236}">
                <a16:creationId xmlns:a16="http://schemas.microsoft.com/office/drawing/2014/main" id="{30E0049D-A1E8-600F-F69B-D2B69035A26D}"/>
              </a:ext>
            </a:extLst>
          </p:cNvPr>
          <p:cNvSpPr/>
          <p:nvPr/>
        </p:nvSpPr>
        <p:spPr>
          <a:xfrm>
            <a:off x="143225" y="7840086"/>
            <a:ext cx="6571549" cy="877772"/>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it-IT" sz="3600"/>
          </a:p>
        </p:txBody>
      </p:sp>
      <p:sp>
        <p:nvSpPr>
          <p:cNvPr id="31" name="TextBox 30">
            <a:extLst>
              <a:ext uri="{FF2B5EF4-FFF2-40B4-BE49-F238E27FC236}">
                <a16:creationId xmlns:a16="http://schemas.microsoft.com/office/drawing/2014/main" id="{87AD41E7-1801-A335-3610-F640CC24F3C4}"/>
              </a:ext>
            </a:extLst>
          </p:cNvPr>
          <p:cNvSpPr txBox="1"/>
          <p:nvPr/>
        </p:nvSpPr>
        <p:spPr>
          <a:xfrm>
            <a:off x="827254" y="7915155"/>
            <a:ext cx="5789475" cy="615553"/>
          </a:xfrm>
          <a:prstGeom prst="rect">
            <a:avLst/>
          </a:prstGeom>
          <a:noFill/>
        </p:spPr>
        <p:txBody>
          <a:bodyPr wrap="square">
            <a:spAutoFit/>
          </a:bodyPr>
          <a:lstStyle/>
          <a:p>
            <a:r>
              <a:rPr lang="it-IT" sz="1200" b="1" dirty="0">
                <a:solidFill>
                  <a:srgbClr val="003862"/>
                </a:solidFill>
                <a:latin typeface="Arial" panose="020B0604020202020204" pitchFamily="34" charset="0"/>
                <a:cs typeface="Arial" panose="020B0604020202020204" pitchFamily="34" charset="0"/>
              </a:rPr>
              <a:t>Nota:</a:t>
            </a:r>
            <a:r>
              <a:rPr lang="it-IT" sz="1200" dirty="0">
                <a:solidFill>
                  <a:srgbClr val="003862"/>
                </a:solidFill>
                <a:latin typeface="Arial" panose="020B0604020202020204" pitchFamily="34" charset="0"/>
                <a:cs typeface="Arial" panose="020B0604020202020204" pitchFamily="34" charset="0"/>
              </a:rPr>
              <a:t> </a:t>
            </a:r>
          </a:p>
          <a:p>
            <a:r>
              <a:rPr lang="it-IT" sz="1100" dirty="0">
                <a:solidFill>
                  <a:srgbClr val="003862"/>
                </a:solidFill>
                <a:latin typeface="Arial" panose="020B0604020202020204" pitchFamily="34" charset="0"/>
                <a:cs typeface="Arial" panose="020B0604020202020204" pitchFamily="34" charset="0"/>
              </a:rPr>
              <a:t>Controlla anche la cartella spam per questa e-mail e tieni presente che questo invito scadrà entro 48 ore. Ciò significa che non potrai più utilizzare questo link.</a:t>
            </a:r>
          </a:p>
        </p:txBody>
      </p:sp>
      <p:sp>
        <p:nvSpPr>
          <p:cNvPr id="2" name="TextBox 1">
            <a:extLst>
              <a:ext uri="{FF2B5EF4-FFF2-40B4-BE49-F238E27FC236}">
                <a16:creationId xmlns:a16="http://schemas.microsoft.com/office/drawing/2014/main" id="{E1D13F38-19D3-901C-7923-1C33BC81C358}"/>
              </a:ext>
            </a:extLst>
          </p:cNvPr>
          <p:cNvSpPr txBox="1"/>
          <p:nvPr/>
        </p:nvSpPr>
        <p:spPr>
          <a:xfrm>
            <a:off x="215571" y="1823365"/>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Per iniziare</a:t>
            </a:r>
          </a:p>
        </p:txBody>
      </p:sp>
      <p:sp>
        <p:nvSpPr>
          <p:cNvPr id="4" name="Rectangle 3">
            <a:extLst>
              <a:ext uri="{FF2B5EF4-FFF2-40B4-BE49-F238E27FC236}">
                <a16:creationId xmlns:a16="http://schemas.microsoft.com/office/drawing/2014/main" id="{0F10447E-D4A6-D0B9-A6BC-4EFD1E0CFEEE}"/>
              </a:ext>
            </a:extLst>
          </p:cNvPr>
          <p:cNvSpPr/>
          <p:nvPr/>
        </p:nvSpPr>
        <p:spPr>
          <a:xfrm>
            <a:off x="143225" y="2154542"/>
            <a:ext cx="6493221" cy="807337"/>
          </a:xfrm>
          <a:prstGeom prst="rect">
            <a:avLst/>
          </a:prstGeom>
        </p:spPr>
        <p:txBody>
          <a:bodyPr wrap="square" lIns="91440" tIns="0" rIns="91440" bIns="0">
            <a:spAutoFit/>
          </a:bodyPr>
          <a:lstStyle/>
          <a:p>
            <a:pPr lvl="0" defTabSz="524671">
              <a:lnSpc>
                <a:spcPct val="150000"/>
              </a:lnSpc>
              <a:spcAft>
                <a:spcPts val="600"/>
              </a:spcAft>
              <a:buClr>
                <a:srgbClr val="003862"/>
              </a:buClr>
              <a:defRPr/>
            </a:pPr>
            <a:r>
              <a:rPr lang="it-IT" sz="1100" dirty="0">
                <a:solidFill>
                  <a:srgbClr val="003862"/>
                </a:solidFill>
              </a:rPr>
              <a:t>Per prima cosa riceverai una notifica e-mail da Sasol con la richiesta di compilare il modulo SIM (</a:t>
            </a:r>
            <a:r>
              <a:rPr lang="it-IT" sz="1100" b="1" i="1" dirty="0">
                <a:solidFill>
                  <a:srgbClr val="003862"/>
                </a:solidFill>
              </a:rPr>
              <a:t>Supplier Information Management</a:t>
            </a:r>
            <a:r>
              <a:rPr lang="it-IT" sz="1100" dirty="0">
                <a:solidFill>
                  <a:srgbClr val="003862"/>
                </a:solidFill>
              </a:rPr>
              <a:t>) nel CSP.</a:t>
            </a:r>
          </a:p>
          <a:p>
            <a:pPr marL="228600" lvl="0" indent="-228600" defTabSz="524671">
              <a:lnSpc>
                <a:spcPct val="150000"/>
              </a:lnSpc>
              <a:spcAft>
                <a:spcPts val="600"/>
              </a:spcAft>
              <a:buClr>
                <a:srgbClr val="003862"/>
              </a:buClr>
              <a:buFont typeface="+mj-lt"/>
              <a:buAutoNum type="arabicPeriod"/>
              <a:defRPr/>
            </a:pPr>
            <a:r>
              <a:rPr lang="it-IT" sz="1100" dirty="0">
                <a:solidFill>
                  <a:srgbClr val="003862"/>
                </a:solidFill>
              </a:rPr>
              <a:t>Fai clic su </a:t>
            </a:r>
            <a:r>
              <a:rPr lang="it-IT" sz="1100" b="1" i="1" dirty="0">
                <a:solidFill>
                  <a:srgbClr val="003862"/>
                </a:solidFill>
              </a:rPr>
              <a:t>“Join and Respond” </a:t>
            </a:r>
            <a:r>
              <a:rPr lang="it-IT" sz="1100" dirty="0">
                <a:solidFill>
                  <a:srgbClr val="003862"/>
                </a:solidFill>
              </a:rPr>
              <a:t>per iniziare.</a:t>
            </a:r>
          </a:p>
        </p:txBody>
      </p:sp>
      <p:sp>
        <p:nvSpPr>
          <p:cNvPr id="11" name="Rectangle 10">
            <a:extLst>
              <a:ext uri="{FF2B5EF4-FFF2-40B4-BE49-F238E27FC236}">
                <a16:creationId xmlns:a16="http://schemas.microsoft.com/office/drawing/2014/main" id="{E783537D-DC0F-EB68-C78A-AE3BFFD109E8}"/>
              </a:ext>
            </a:extLst>
          </p:cNvPr>
          <p:cNvSpPr/>
          <p:nvPr/>
        </p:nvSpPr>
        <p:spPr>
          <a:xfrm>
            <a:off x="1593908" y="6735413"/>
            <a:ext cx="1644666" cy="49181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9" name="Oval 8">
            <a:extLst>
              <a:ext uri="{FF2B5EF4-FFF2-40B4-BE49-F238E27FC236}">
                <a16:creationId xmlns:a16="http://schemas.microsoft.com/office/drawing/2014/main" id="{1F5E7E4F-D37D-1A4D-4C42-1812634C00C6}"/>
              </a:ext>
            </a:extLst>
          </p:cNvPr>
          <p:cNvSpPr/>
          <p:nvPr/>
        </p:nvSpPr>
        <p:spPr>
          <a:xfrm>
            <a:off x="1380593" y="6577519"/>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100" kern="0" dirty="0">
                <a:solidFill>
                  <a:srgbClr val="003862"/>
                </a:solidFill>
                <a:latin typeface="Arial" panose="020B0604020202020204" pitchFamily="34" charset="0"/>
                <a:cs typeface="Arial" panose="020B0604020202020204" pitchFamily="34" charset="0"/>
              </a:rPr>
              <a:t>1</a:t>
            </a:r>
            <a:endParaRPr lang="it-IT" sz="1200" kern="0" dirty="0">
              <a:solidFill>
                <a:srgbClr val="003862"/>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0667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7C7A25-DE36-8926-52D3-778D249ED138}"/>
              </a:ext>
            </a:extLst>
          </p:cNvPr>
          <p:cNvSpPr/>
          <p:nvPr/>
        </p:nvSpPr>
        <p:spPr>
          <a:xfrm>
            <a:off x="182389" y="1332421"/>
            <a:ext cx="6493221" cy="807337"/>
          </a:xfrm>
          <a:prstGeom prst="rect">
            <a:avLst/>
          </a:prstGeom>
        </p:spPr>
        <p:txBody>
          <a:bodyPr wrap="square" lIns="91440" tIns="0" rIns="91440" bIns="0">
            <a:spAutoFit/>
          </a:bodyPr>
          <a:lstStyle/>
          <a:p>
            <a:pPr lvl="0" defTabSz="524671">
              <a:lnSpc>
                <a:spcPct val="150000"/>
              </a:lnSpc>
              <a:spcAft>
                <a:spcPts val="600"/>
              </a:spcAft>
              <a:buClr>
                <a:srgbClr val="003862"/>
              </a:buClr>
              <a:defRPr/>
            </a:pPr>
            <a:r>
              <a:rPr lang="it-IT" sz="1100" dirty="0">
                <a:solidFill>
                  <a:srgbClr val="003862"/>
                </a:solidFill>
              </a:rPr>
              <a:t>La maggior parte delle informazioni sarà già precompilata in base alle informazioni di pagamento fornite al momento della creazione del tuo account fornitore Coupa.</a:t>
            </a:r>
          </a:p>
          <a:p>
            <a:pPr lvl="0" defTabSz="524671">
              <a:lnSpc>
                <a:spcPct val="150000"/>
              </a:lnSpc>
              <a:spcAft>
                <a:spcPts val="600"/>
              </a:spcAft>
              <a:buClr>
                <a:srgbClr val="003862"/>
              </a:buClr>
              <a:defRPr/>
            </a:pPr>
            <a:r>
              <a:rPr lang="it-IT" sz="1100" dirty="0">
                <a:solidFill>
                  <a:srgbClr val="003862"/>
                </a:solidFill>
              </a:rPr>
              <a:t>Assicurati di controllare tutte queste informazioni e di correggere eventuali incongruenze.</a:t>
            </a:r>
          </a:p>
        </p:txBody>
      </p:sp>
      <p:sp>
        <p:nvSpPr>
          <p:cNvPr id="3" name="TextBox 2">
            <a:extLst>
              <a:ext uri="{FF2B5EF4-FFF2-40B4-BE49-F238E27FC236}">
                <a16:creationId xmlns:a16="http://schemas.microsoft.com/office/drawing/2014/main" id="{31C2D5C3-BF37-AEE3-07C0-EB2F79CA9F3A}"/>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Remit-To Additional Information</a:t>
            </a:r>
          </a:p>
        </p:txBody>
      </p:sp>
      <p:pic>
        <p:nvPicPr>
          <p:cNvPr id="7" name="Picture 6">
            <a:extLst>
              <a:ext uri="{FF2B5EF4-FFF2-40B4-BE49-F238E27FC236}">
                <a16:creationId xmlns:a16="http://schemas.microsoft.com/office/drawing/2014/main" id="{650C1E86-95AC-D2F3-76EF-AB5DCBF2A836}"/>
              </a:ext>
            </a:extLst>
          </p:cNvPr>
          <p:cNvPicPr>
            <a:picLocks noChangeAspect="1"/>
          </p:cNvPicPr>
          <p:nvPr/>
        </p:nvPicPr>
        <p:blipFill>
          <a:blip r:embed="rId2"/>
          <a:stretch>
            <a:fillRect/>
          </a:stretch>
        </p:blipFill>
        <p:spPr>
          <a:xfrm>
            <a:off x="2027881" y="2469643"/>
            <a:ext cx="2802237" cy="6192356"/>
          </a:xfrm>
          <a:prstGeom prst="rect">
            <a:avLst/>
          </a:prstGeom>
          <a:ln w="19050">
            <a:solidFill>
              <a:schemeClr val="accent1"/>
            </a:solidFill>
          </a:ln>
        </p:spPr>
      </p:pic>
      <p:sp>
        <p:nvSpPr>
          <p:cNvPr id="8" name="Rectangle 7">
            <a:extLst>
              <a:ext uri="{FF2B5EF4-FFF2-40B4-BE49-F238E27FC236}">
                <a16:creationId xmlns:a16="http://schemas.microsoft.com/office/drawing/2014/main" id="{C2082725-F746-583C-8FD4-834DEBBCA532}"/>
              </a:ext>
            </a:extLst>
          </p:cNvPr>
          <p:cNvSpPr/>
          <p:nvPr/>
        </p:nvSpPr>
        <p:spPr>
          <a:xfrm>
            <a:off x="2249419" y="3563645"/>
            <a:ext cx="2381303" cy="508157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Tree>
    <p:extLst>
      <p:ext uri="{BB962C8B-B14F-4D97-AF65-F5344CB8AC3E}">
        <p14:creationId xmlns:p14="http://schemas.microsoft.com/office/powerpoint/2010/main" val="71759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4898B7-A2FE-38AE-7CFD-A19D9DA31CC9}"/>
              </a:ext>
            </a:extLst>
          </p:cNvPr>
          <p:cNvSpPr txBox="1"/>
          <p:nvPr/>
        </p:nvSpPr>
        <p:spPr>
          <a:xfrm>
            <a:off x="3429000" y="2938294"/>
            <a:ext cx="3150993" cy="430887"/>
          </a:xfrm>
          <a:prstGeom prst="rect">
            <a:avLst/>
          </a:prstGeom>
          <a:noFill/>
        </p:spPr>
        <p:txBody>
          <a:bodyPr wrap="square" rtlCol="0">
            <a:spAutoFit/>
          </a:bodyPr>
          <a:lstStyle/>
          <a:p>
            <a:pPr algn="r"/>
            <a:r>
              <a:rPr lang="de-DE" sz="1100" dirty="0">
                <a:solidFill>
                  <a:srgbClr val="003862"/>
                </a:solidFill>
              </a:rPr>
              <a:t>(*) Deve contenere tra 1 e 34 caratteri senza spazi (alfanumerico)</a:t>
            </a:r>
          </a:p>
        </p:txBody>
      </p:sp>
      <p:sp>
        <p:nvSpPr>
          <p:cNvPr id="5" name="TextBox 4">
            <a:extLst>
              <a:ext uri="{FF2B5EF4-FFF2-40B4-BE49-F238E27FC236}">
                <a16:creationId xmlns:a16="http://schemas.microsoft.com/office/drawing/2014/main" id="{28D4C813-DDE0-B295-0BB8-2E763C2BAA8D}"/>
              </a:ext>
            </a:extLst>
          </p:cNvPr>
          <p:cNvSpPr txBox="1"/>
          <p:nvPr/>
        </p:nvSpPr>
        <p:spPr>
          <a:xfrm>
            <a:off x="3429001" y="3675485"/>
            <a:ext cx="3150994" cy="430887"/>
          </a:xfrm>
          <a:prstGeom prst="rect">
            <a:avLst/>
          </a:prstGeom>
          <a:noFill/>
        </p:spPr>
        <p:txBody>
          <a:bodyPr wrap="square" rtlCol="0">
            <a:spAutoFit/>
          </a:bodyPr>
          <a:lstStyle/>
          <a:p>
            <a:pPr algn="r"/>
            <a:r>
              <a:rPr lang="de-DE" sz="1100" dirty="0">
                <a:solidFill>
                  <a:srgbClr val="003862"/>
                </a:solidFill>
              </a:rPr>
              <a:t>(*) Deve contenere tra 5 e 34 caratteri senza spazi (alfanumerico)</a:t>
            </a:r>
          </a:p>
        </p:txBody>
      </p:sp>
      <p:sp>
        <p:nvSpPr>
          <p:cNvPr id="6" name="TextBox 5">
            <a:extLst>
              <a:ext uri="{FF2B5EF4-FFF2-40B4-BE49-F238E27FC236}">
                <a16:creationId xmlns:a16="http://schemas.microsoft.com/office/drawing/2014/main" id="{4DF618B5-C827-E256-0E26-BA87D5ADE049}"/>
              </a:ext>
            </a:extLst>
          </p:cNvPr>
          <p:cNvSpPr txBox="1"/>
          <p:nvPr/>
        </p:nvSpPr>
        <p:spPr>
          <a:xfrm>
            <a:off x="3429000" y="4412676"/>
            <a:ext cx="3150995" cy="430887"/>
          </a:xfrm>
          <a:prstGeom prst="rect">
            <a:avLst/>
          </a:prstGeom>
          <a:noFill/>
        </p:spPr>
        <p:txBody>
          <a:bodyPr wrap="square" rtlCol="0">
            <a:spAutoFit/>
          </a:bodyPr>
          <a:lstStyle/>
          <a:p>
            <a:pPr algn="r"/>
            <a:r>
              <a:rPr lang="de-DE" sz="1100" dirty="0">
                <a:solidFill>
                  <a:srgbClr val="003862"/>
                </a:solidFill>
              </a:rPr>
              <a:t>(*) Deve contenere 8 / 11 caratteri senza spazi (alfanumerico e i primi 6 devono essere lettere)</a:t>
            </a:r>
          </a:p>
        </p:txBody>
      </p:sp>
      <p:sp>
        <p:nvSpPr>
          <p:cNvPr id="7" name="TextBox 6">
            <a:extLst>
              <a:ext uri="{FF2B5EF4-FFF2-40B4-BE49-F238E27FC236}">
                <a16:creationId xmlns:a16="http://schemas.microsoft.com/office/drawing/2014/main" id="{D99AA727-D6A0-968B-3D5D-E53AED58D43A}"/>
              </a:ext>
            </a:extLst>
          </p:cNvPr>
          <p:cNvSpPr txBox="1"/>
          <p:nvPr/>
        </p:nvSpPr>
        <p:spPr>
          <a:xfrm>
            <a:off x="3714613" y="5261258"/>
            <a:ext cx="2865381" cy="261610"/>
          </a:xfrm>
          <a:prstGeom prst="rect">
            <a:avLst/>
          </a:prstGeom>
          <a:noFill/>
        </p:spPr>
        <p:txBody>
          <a:bodyPr wrap="square" rtlCol="0">
            <a:spAutoFit/>
          </a:bodyPr>
          <a:lstStyle/>
          <a:p>
            <a:pPr algn="r"/>
            <a:r>
              <a:rPr lang="de-DE" sz="1100" dirty="0" err="1">
                <a:solidFill>
                  <a:srgbClr val="003862"/>
                </a:solidFill>
              </a:rPr>
              <a:t>Deve contenere 6 cifre</a:t>
            </a:r>
            <a:endParaRPr lang="de-DE" sz="1100" dirty="0">
              <a:solidFill>
                <a:srgbClr val="003862"/>
              </a:solidFill>
            </a:endParaRPr>
          </a:p>
        </p:txBody>
      </p:sp>
      <p:sp>
        <p:nvSpPr>
          <p:cNvPr id="8" name="TextBox 7">
            <a:extLst>
              <a:ext uri="{FF2B5EF4-FFF2-40B4-BE49-F238E27FC236}">
                <a16:creationId xmlns:a16="http://schemas.microsoft.com/office/drawing/2014/main" id="{7AEE0F0F-F9C8-3A56-251F-FF959A4B348E}"/>
              </a:ext>
            </a:extLst>
          </p:cNvPr>
          <p:cNvSpPr txBox="1"/>
          <p:nvPr/>
        </p:nvSpPr>
        <p:spPr>
          <a:xfrm>
            <a:off x="3714613" y="5934997"/>
            <a:ext cx="2865382" cy="430887"/>
          </a:xfrm>
          <a:prstGeom prst="rect">
            <a:avLst/>
          </a:prstGeom>
          <a:noFill/>
        </p:spPr>
        <p:txBody>
          <a:bodyPr wrap="square" rtlCol="0">
            <a:spAutoFit/>
          </a:bodyPr>
          <a:lstStyle/>
          <a:p>
            <a:pPr algn="r"/>
            <a:r>
              <a:rPr lang="de-DE" sz="1100" dirty="0">
                <a:solidFill>
                  <a:srgbClr val="003862"/>
                </a:solidFill>
              </a:rPr>
              <a:t>Inserimento tra 1 e 20 caratteri senza spazi (alfanumerico)</a:t>
            </a:r>
          </a:p>
        </p:txBody>
      </p:sp>
      <p:sp>
        <p:nvSpPr>
          <p:cNvPr id="9" name="TextBox 8">
            <a:extLst>
              <a:ext uri="{FF2B5EF4-FFF2-40B4-BE49-F238E27FC236}">
                <a16:creationId xmlns:a16="http://schemas.microsoft.com/office/drawing/2014/main" id="{151708DC-959B-0F10-D48A-B69F1E5C80D5}"/>
              </a:ext>
            </a:extLst>
          </p:cNvPr>
          <p:cNvSpPr txBox="1"/>
          <p:nvPr/>
        </p:nvSpPr>
        <p:spPr>
          <a:xfrm>
            <a:off x="3779978" y="6684640"/>
            <a:ext cx="2800016" cy="430887"/>
          </a:xfrm>
          <a:prstGeom prst="rect">
            <a:avLst/>
          </a:prstGeom>
          <a:noFill/>
        </p:spPr>
        <p:txBody>
          <a:bodyPr wrap="square" rtlCol="0">
            <a:spAutoFit/>
          </a:bodyPr>
          <a:lstStyle/>
          <a:p>
            <a:pPr algn="r"/>
            <a:r>
              <a:rPr lang="de-DE" sz="1100" dirty="0" err="1">
                <a:solidFill>
                  <a:srgbClr val="003862"/>
                </a:solidFill>
              </a:rPr>
              <a:t>Deve contenere 11 caratteri senza spazi (alfanumerico)</a:t>
            </a:r>
          </a:p>
        </p:txBody>
      </p:sp>
      <p:sp>
        <p:nvSpPr>
          <p:cNvPr id="10" name="TextBox 9">
            <a:extLst>
              <a:ext uri="{FF2B5EF4-FFF2-40B4-BE49-F238E27FC236}">
                <a16:creationId xmlns:a16="http://schemas.microsoft.com/office/drawing/2014/main" id="{3869F568-5239-C613-3C9C-0F4AB55CE4B5}"/>
              </a:ext>
            </a:extLst>
          </p:cNvPr>
          <p:cNvSpPr txBox="1"/>
          <p:nvPr/>
        </p:nvSpPr>
        <p:spPr>
          <a:xfrm>
            <a:off x="3779978" y="7434794"/>
            <a:ext cx="2800016" cy="430887"/>
          </a:xfrm>
          <a:prstGeom prst="rect">
            <a:avLst/>
          </a:prstGeom>
          <a:noFill/>
        </p:spPr>
        <p:txBody>
          <a:bodyPr wrap="square" rtlCol="0">
            <a:spAutoFit/>
          </a:bodyPr>
          <a:lstStyle/>
          <a:p>
            <a:pPr algn="r"/>
            <a:r>
              <a:rPr lang="de-DE" sz="1100" dirty="0">
                <a:solidFill>
                  <a:srgbClr val="003862"/>
                </a:solidFill>
              </a:rPr>
              <a:t>Il Bank Routing Number deve contenere 9 cifre</a:t>
            </a:r>
          </a:p>
        </p:txBody>
      </p:sp>
      <p:sp>
        <p:nvSpPr>
          <p:cNvPr id="11" name="TextBox 10">
            <a:extLst>
              <a:ext uri="{FF2B5EF4-FFF2-40B4-BE49-F238E27FC236}">
                <a16:creationId xmlns:a16="http://schemas.microsoft.com/office/drawing/2014/main" id="{13FB2AC7-245B-72FC-4653-E7476F82571A}"/>
              </a:ext>
            </a:extLst>
          </p:cNvPr>
          <p:cNvSpPr txBox="1"/>
          <p:nvPr/>
        </p:nvSpPr>
        <p:spPr>
          <a:xfrm>
            <a:off x="3714613" y="8226418"/>
            <a:ext cx="2865382" cy="430887"/>
          </a:xfrm>
          <a:prstGeom prst="rect">
            <a:avLst/>
          </a:prstGeom>
          <a:noFill/>
        </p:spPr>
        <p:txBody>
          <a:bodyPr wrap="square" rtlCol="0">
            <a:spAutoFit/>
          </a:bodyPr>
          <a:lstStyle/>
          <a:p>
            <a:pPr algn="r"/>
            <a:r>
              <a:rPr lang="de-DE" sz="1100" dirty="0">
                <a:solidFill>
                  <a:srgbClr val="003862"/>
                </a:solidFill>
              </a:rPr>
              <a:t>Il Bank Wire Routing Number deve contenere 9 cifre</a:t>
            </a:r>
          </a:p>
        </p:txBody>
      </p:sp>
      <p:pic>
        <p:nvPicPr>
          <p:cNvPr id="12" name="Picture 11">
            <a:extLst>
              <a:ext uri="{FF2B5EF4-FFF2-40B4-BE49-F238E27FC236}">
                <a16:creationId xmlns:a16="http://schemas.microsoft.com/office/drawing/2014/main" id="{D4D46E39-2E06-6524-E3B4-38385A60A86E}"/>
              </a:ext>
            </a:extLst>
          </p:cNvPr>
          <p:cNvPicPr>
            <a:picLocks noChangeAspect="1"/>
          </p:cNvPicPr>
          <p:nvPr/>
        </p:nvPicPr>
        <p:blipFill>
          <a:blip r:embed="rId2"/>
          <a:stretch>
            <a:fillRect/>
          </a:stretch>
        </p:blipFill>
        <p:spPr>
          <a:xfrm>
            <a:off x="212646" y="1367945"/>
            <a:ext cx="2865378" cy="7287258"/>
          </a:xfrm>
          <a:prstGeom prst="rect">
            <a:avLst/>
          </a:prstGeom>
          <a:ln w="19050">
            <a:solidFill>
              <a:schemeClr val="accent1"/>
            </a:solidFill>
          </a:ln>
        </p:spPr>
      </p:pic>
      <p:sp>
        <p:nvSpPr>
          <p:cNvPr id="13" name="TextBox 12">
            <a:extLst>
              <a:ext uri="{FF2B5EF4-FFF2-40B4-BE49-F238E27FC236}">
                <a16:creationId xmlns:a16="http://schemas.microsoft.com/office/drawing/2014/main" id="{8E78A012-36F4-E101-6CC4-E4BC7481CDEC}"/>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Remit-To Additional Information (1/2)</a:t>
            </a:r>
          </a:p>
        </p:txBody>
      </p:sp>
      <p:sp>
        <p:nvSpPr>
          <p:cNvPr id="14" name="Rectangle 13">
            <a:extLst>
              <a:ext uri="{FF2B5EF4-FFF2-40B4-BE49-F238E27FC236}">
                <a16:creationId xmlns:a16="http://schemas.microsoft.com/office/drawing/2014/main" id="{4E6EAF16-3D97-C8DA-2C21-24D5FBB26065}"/>
              </a:ext>
            </a:extLst>
          </p:cNvPr>
          <p:cNvSpPr/>
          <p:nvPr/>
        </p:nvSpPr>
        <p:spPr>
          <a:xfrm>
            <a:off x="278006" y="2853550"/>
            <a:ext cx="6367343" cy="56076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15" name="Rectangle 14">
            <a:extLst>
              <a:ext uri="{FF2B5EF4-FFF2-40B4-BE49-F238E27FC236}">
                <a16:creationId xmlns:a16="http://schemas.microsoft.com/office/drawing/2014/main" id="{C350FEB3-C38D-5CD1-1A3D-BFC4EE704032}"/>
              </a:ext>
            </a:extLst>
          </p:cNvPr>
          <p:cNvSpPr/>
          <p:nvPr/>
        </p:nvSpPr>
        <p:spPr>
          <a:xfrm>
            <a:off x="278005" y="3583548"/>
            <a:ext cx="6367343" cy="56076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16" name="Rectangle 15">
            <a:extLst>
              <a:ext uri="{FF2B5EF4-FFF2-40B4-BE49-F238E27FC236}">
                <a16:creationId xmlns:a16="http://schemas.microsoft.com/office/drawing/2014/main" id="{503FBF85-945B-56D5-4274-6CE9EEC43511}"/>
              </a:ext>
            </a:extLst>
          </p:cNvPr>
          <p:cNvSpPr/>
          <p:nvPr/>
        </p:nvSpPr>
        <p:spPr>
          <a:xfrm>
            <a:off x="278004" y="4339155"/>
            <a:ext cx="6367343" cy="56076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17" name="Rectangle 16">
            <a:extLst>
              <a:ext uri="{FF2B5EF4-FFF2-40B4-BE49-F238E27FC236}">
                <a16:creationId xmlns:a16="http://schemas.microsoft.com/office/drawing/2014/main" id="{80A7539E-78C6-0549-9940-C39785BFA9F6}"/>
              </a:ext>
            </a:extLst>
          </p:cNvPr>
          <p:cNvSpPr/>
          <p:nvPr/>
        </p:nvSpPr>
        <p:spPr>
          <a:xfrm>
            <a:off x="278004" y="5111679"/>
            <a:ext cx="6367343" cy="56076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18" name="Rectangle 17">
            <a:extLst>
              <a:ext uri="{FF2B5EF4-FFF2-40B4-BE49-F238E27FC236}">
                <a16:creationId xmlns:a16="http://schemas.microsoft.com/office/drawing/2014/main" id="{83F1FE27-DAAF-543D-2CFB-A837619783DE}"/>
              </a:ext>
            </a:extLst>
          </p:cNvPr>
          <p:cNvSpPr/>
          <p:nvPr/>
        </p:nvSpPr>
        <p:spPr>
          <a:xfrm>
            <a:off x="273974" y="5864445"/>
            <a:ext cx="6367343" cy="56076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19" name="Rectangle 18">
            <a:extLst>
              <a:ext uri="{FF2B5EF4-FFF2-40B4-BE49-F238E27FC236}">
                <a16:creationId xmlns:a16="http://schemas.microsoft.com/office/drawing/2014/main" id="{31A638AC-0650-B8A3-6D40-463CC5654FB9}"/>
              </a:ext>
            </a:extLst>
          </p:cNvPr>
          <p:cNvSpPr/>
          <p:nvPr/>
        </p:nvSpPr>
        <p:spPr>
          <a:xfrm>
            <a:off x="273974" y="6594443"/>
            <a:ext cx="6367343" cy="56076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20" name="Rectangle 19">
            <a:extLst>
              <a:ext uri="{FF2B5EF4-FFF2-40B4-BE49-F238E27FC236}">
                <a16:creationId xmlns:a16="http://schemas.microsoft.com/office/drawing/2014/main" id="{2BC7E804-C2D7-6923-7B9F-57A75EDE3B23}"/>
              </a:ext>
            </a:extLst>
          </p:cNvPr>
          <p:cNvSpPr/>
          <p:nvPr/>
        </p:nvSpPr>
        <p:spPr>
          <a:xfrm>
            <a:off x="273973" y="7360118"/>
            <a:ext cx="6367343" cy="56076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21" name="Rectangle 20">
            <a:extLst>
              <a:ext uri="{FF2B5EF4-FFF2-40B4-BE49-F238E27FC236}">
                <a16:creationId xmlns:a16="http://schemas.microsoft.com/office/drawing/2014/main" id="{05A75C90-2DC6-2216-07B6-B8F39CDECDB6}"/>
              </a:ext>
            </a:extLst>
          </p:cNvPr>
          <p:cNvSpPr/>
          <p:nvPr/>
        </p:nvSpPr>
        <p:spPr>
          <a:xfrm>
            <a:off x="273972" y="8090116"/>
            <a:ext cx="6367343" cy="550701"/>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pic>
        <p:nvPicPr>
          <p:cNvPr id="22" name="Picture 21">
            <a:extLst>
              <a:ext uri="{FF2B5EF4-FFF2-40B4-BE49-F238E27FC236}">
                <a16:creationId xmlns:a16="http://schemas.microsoft.com/office/drawing/2014/main" id="{A54BCF76-4BFB-DB91-B252-2D4AA53DA811}"/>
              </a:ext>
            </a:extLst>
          </p:cNvPr>
          <p:cNvPicPr preferRelativeResize="0">
            <a:picLocks noChangeAspect="1"/>
          </p:cNvPicPr>
          <p:nvPr/>
        </p:nvPicPr>
        <p:blipFill>
          <a:blip r:embed="rId3"/>
          <a:stretch>
            <a:fillRect/>
          </a:stretch>
        </p:blipFill>
        <p:spPr>
          <a:xfrm>
            <a:off x="4138293" y="1358141"/>
            <a:ext cx="594200" cy="594200"/>
          </a:xfrm>
          <a:prstGeom prst="rect">
            <a:avLst/>
          </a:prstGeom>
        </p:spPr>
      </p:pic>
      <p:sp>
        <p:nvSpPr>
          <p:cNvPr id="23" name="Rounded Rectangle 7">
            <a:extLst>
              <a:ext uri="{FF2B5EF4-FFF2-40B4-BE49-F238E27FC236}">
                <a16:creationId xmlns:a16="http://schemas.microsoft.com/office/drawing/2014/main" id="{59D94A33-252F-D3DA-8A88-352D86F7924C}"/>
              </a:ext>
            </a:extLst>
          </p:cNvPr>
          <p:cNvSpPr/>
          <p:nvPr/>
        </p:nvSpPr>
        <p:spPr>
          <a:xfrm>
            <a:off x="4028759" y="1272420"/>
            <a:ext cx="2612556" cy="1461939"/>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it-IT" sz="3600"/>
          </a:p>
        </p:txBody>
      </p:sp>
      <p:sp>
        <p:nvSpPr>
          <p:cNvPr id="24" name="TextBox 23">
            <a:extLst>
              <a:ext uri="{FF2B5EF4-FFF2-40B4-BE49-F238E27FC236}">
                <a16:creationId xmlns:a16="http://schemas.microsoft.com/office/drawing/2014/main" id="{60964092-0BD2-FBE0-1009-82F45D63BF43}"/>
              </a:ext>
            </a:extLst>
          </p:cNvPr>
          <p:cNvSpPr txBox="1"/>
          <p:nvPr/>
        </p:nvSpPr>
        <p:spPr>
          <a:xfrm>
            <a:off x="4820806" y="1358141"/>
            <a:ext cx="1820509" cy="1292662"/>
          </a:xfrm>
          <a:prstGeom prst="rect">
            <a:avLst/>
          </a:prstGeom>
          <a:noFill/>
        </p:spPr>
        <p:txBody>
          <a:bodyPr wrap="square">
            <a:spAutoFit/>
          </a:bodyPr>
          <a:lstStyle/>
          <a:p>
            <a:r>
              <a:rPr lang="it-IT" sz="1200" b="1" dirty="0">
                <a:solidFill>
                  <a:srgbClr val="003862"/>
                </a:solidFill>
                <a:latin typeface="Arial" panose="020B0604020202020204" pitchFamily="34" charset="0"/>
                <a:cs typeface="Arial" panose="020B0604020202020204" pitchFamily="34" charset="0"/>
              </a:rPr>
              <a:t>Nota:</a:t>
            </a:r>
            <a:r>
              <a:rPr lang="it-IT" sz="1200" dirty="0">
                <a:solidFill>
                  <a:srgbClr val="003862"/>
                </a:solidFill>
                <a:latin typeface="Arial" panose="020B0604020202020204" pitchFamily="34" charset="0"/>
                <a:cs typeface="Arial" panose="020B0604020202020204" pitchFamily="34" charset="0"/>
              </a:rPr>
              <a:t> </a:t>
            </a:r>
          </a:p>
          <a:p>
            <a:r>
              <a:rPr lang="it-IT" sz="1100" dirty="0">
                <a:solidFill>
                  <a:srgbClr val="003862"/>
                </a:solidFill>
                <a:latin typeface="Arial" panose="020B0604020202020204" pitchFamily="34" charset="0"/>
                <a:cs typeface="Arial" panose="020B0604020202020204" pitchFamily="34" charset="0"/>
              </a:rPr>
              <a:t>I campi contrassegnati con (*) sono obbligatori per la Germania. I restanti campi potrebbero essere necessari per UK, NL, SK. Consulta CoupaCompass.</a:t>
            </a:r>
            <a:endParaRPr lang="it-IT" sz="1100" dirty="0">
              <a:solidFill>
                <a:srgbClr val="003862"/>
              </a:solidFill>
            </a:endParaRPr>
          </a:p>
        </p:txBody>
      </p:sp>
    </p:spTree>
    <p:extLst>
      <p:ext uri="{BB962C8B-B14F-4D97-AF65-F5344CB8AC3E}">
        <p14:creationId xmlns:p14="http://schemas.microsoft.com/office/powerpoint/2010/main" val="3098775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B7C788-39C8-C2D7-68CA-D7F3D3012731}"/>
              </a:ext>
            </a:extLst>
          </p:cNvPr>
          <p:cNvPicPr>
            <a:picLocks noChangeAspect="1"/>
          </p:cNvPicPr>
          <p:nvPr/>
        </p:nvPicPr>
        <p:blipFill>
          <a:blip r:embed="rId2"/>
          <a:stretch>
            <a:fillRect/>
          </a:stretch>
        </p:blipFill>
        <p:spPr>
          <a:xfrm>
            <a:off x="1615053" y="1526796"/>
            <a:ext cx="3627889" cy="7040856"/>
          </a:xfrm>
          <a:prstGeom prst="rect">
            <a:avLst/>
          </a:prstGeom>
          <a:ln w="19050">
            <a:solidFill>
              <a:schemeClr val="accent1"/>
            </a:solidFill>
          </a:ln>
        </p:spPr>
      </p:pic>
      <p:sp>
        <p:nvSpPr>
          <p:cNvPr id="2" name="TextBox 1">
            <a:extLst>
              <a:ext uri="{FF2B5EF4-FFF2-40B4-BE49-F238E27FC236}">
                <a16:creationId xmlns:a16="http://schemas.microsoft.com/office/drawing/2014/main" id="{FD2AE1B1-877D-72A2-0CDB-B46767B2A84D}"/>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Remit-To Additional Information (2/2)</a:t>
            </a:r>
          </a:p>
        </p:txBody>
      </p:sp>
      <p:sp>
        <p:nvSpPr>
          <p:cNvPr id="4" name="Rectangle 3">
            <a:extLst>
              <a:ext uri="{FF2B5EF4-FFF2-40B4-BE49-F238E27FC236}">
                <a16:creationId xmlns:a16="http://schemas.microsoft.com/office/drawing/2014/main" id="{40A8013F-1292-7595-8092-3894539E0F9F}"/>
              </a:ext>
            </a:extLst>
          </p:cNvPr>
          <p:cNvSpPr/>
          <p:nvPr/>
        </p:nvSpPr>
        <p:spPr>
          <a:xfrm>
            <a:off x="1615052" y="6913821"/>
            <a:ext cx="3091171" cy="61949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5" name="Rectangle 4">
            <a:extLst>
              <a:ext uri="{FF2B5EF4-FFF2-40B4-BE49-F238E27FC236}">
                <a16:creationId xmlns:a16="http://schemas.microsoft.com/office/drawing/2014/main" id="{983CE4DE-2863-793C-7611-A380B237B976}"/>
              </a:ext>
            </a:extLst>
          </p:cNvPr>
          <p:cNvSpPr/>
          <p:nvPr/>
        </p:nvSpPr>
        <p:spPr>
          <a:xfrm>
            <a:off x="1615051" y="7784984"/>
            <a:ext cx="3510621" cy="782668"/>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Tree>
    <p:extLst>
      <p:ext uri="{BB962C8B-B14F-4D97-AF65-F5344CB8AC3E}">
        <p14:creationId xmlns:p14="http://schemas.microsoft.com/office/powerpoint/2010/main" val="1153622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85EB35-8392-9C70-A890-BD44240C8B37}"/>
              </a:ext>
            </a:extLst>
          </p:cNvPr>
          <p:cNvPicPr>
            <a:picLocks noChangeAspect="1"/>
          </p:cNvPicPr>
          <p:nvPr/>
        </p:nvPicPr>
        <p:blipFill>
          <a:blip r:embed="rId2"/>
          <a:stretch>
            <a:fillRect/>
          </a:stretch>
        </p:blipFill>
        <p:spPr>
          <a:xfrm>
            <a:off x="1079105" y="1985069"/>
            <a:ext cx="4699785" cy="6719582"/>
          </a:xfrm>
          <a:prstGeom prst="rect">
            <a:avLst/>
          </a:prstGeom>
          <a:ln w="19050">
            <a:solidFill>
              <a:schemeClr val="accent1"/>
            </a:solidFill>
          </a:ln>
        </p:spPr>
      </p:pic>
      <p:sp>
        <p:nvSpPr>
          <p:cNvPr id="2" name="TextBox 1">
            <a:extLst>
              <a:ext uri="{FF2B5EF4-FFF2-40B4-BE49-F238E27FC236}">
                <a16:creationId xmlns:a16="http://schemas.microsoft.com/office/drawing/2014/main" id="{FCF1E888-9772-5973-8E35-061F5B8B7800}"/>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Aggiungere un nuovo metodo di pagamento – Bank Account</a:t>
            </a:r>
          </a:p>
        </p:txBody>
      </p:sp>
      <p:sp>
        <p:nvSpPr>
          <p:cNvPr id="4" name="Rectangle 3">
            <a:extLst>
              <a:ext uri="{FF2B5EF4-FFF2-40B4-BE49-F238E27FC236}">
                <a16:creationId xmlns:a16="http://schemas.microsoft.com/office/drawing/2014/main" id="{A3C23109-388B-5273-3D8D-C61AF73DD375}"/>
              </a:ext>
            </a:extLst>
          </p:cNvPr>
          <p:cNvSpPr/>
          <p:nvPr/>
        </p:nvSpPr>
        <p:spPr>
          <a:xfrm>
            <a:off x="1381135" y="3500770"/>
            <a:ext cx="4126529" cy="179424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5" name="Rectangle 4">
            <a:extLst>
              <a:ext uri="{FF2B5EF4-FFF2-40B4-BE49-F238E27FC236}">
                <a16:creationId xmlns:a16="http://schemas.microsoft.com/office/drawing/2014/main" id="{B6593F28-8D57-818F-787A-4CD7CEDF6260}"/>
              </a:ext>
            </a:extLst>
          </p:cNvPr>
          <p:cNvSpPr/>
          <p:nvPr/>
        </p:nvSpPr>
        <p:spPr>
          <a:xfrm>
            <a:off x="3428997" y="6411431"/>
            <a:ext cx="2078667" cy="47137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6" name="Rectangle 5">
            <a:extLst>
              <a:ext uri="{FF2B5EF4-FFF2-40B4-BE49-F238E27FC236}">
                <a16:creationId xmlns:a16="http://schemas.microsoft.com/office/drawing/2014/main" id="{0763AB69-1BFD-FABC-C4BE-A804327DFA91}"/>
              </a:ext>
            </a:extLst>
          </p:cNvPr>
          <p:cNvSpPr/>
          <p:nvPr/>
        </p:nvSpPr>
        <p:spPr>
          <a:xfrm>
            <a:off x="5124893" y="8304027"/>
            <a:ext cx="567068" cy="383135"/>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7" name="Rectangle 6">
            <a:extLst>
              <a:ext uri="{FF2B5EF4-FFF2-40B4-BE49-F238E27FC236}">
                <a16:creationId xmlns:a16="http://schemas.microsoft.com/office/drawing/2014/main" id="{38AA34E6-CD14-81E7-B549-0F5290C55880}"/>
              </a:ext>
            </a:extLst>
          </p:cNvPr>
          <p:cNvSpPr/>
          <p:nvPr/>
        </p:nvSpPr>
        <p:spPr>
          <a:xfrm>
            <a:off x="182389" y="1332421"/>
            <a:ext cx="6493221" cy="476477"/>
          </a:xfrm>
          <a:prstGeom prst="rect">
            <a:avLst/>
          </a:prstGeom>
        </p:spPr>
        <p:txBody>
          <a:bodyPr wrap="square" lIns="91440" tIns="0" rIns="91440" bIns="0">
            <a:spAutoFit/>
          </a:bodyPr>
          <a:lstStyle/>
          <a:p>
            <a:pPr lvl="0" defTabSz="524671">
              <a:lnSpc>
                <a:spcPct val="150000"/>
              </a:lnSpc>
              <a:spcAft>
                <a:spcPts val="600"/>
              </a:spcAft>
              <a:buClr>
                <a:srgbClr val="003862"/>
              </a:buClr>
              <a:defRPr/>
            </a:pPr>
            <a:r>
              <a:rPr lang="it-IT" sz="1100" dirty="0">
                <a:solidFill>
                  <a:srgbClr val="003862"/>
                </a:solidFill>
              </a:rPr>
              <a:t>Se desideri aggiungere un nuovo Bank Account ai tuoi metodi di pagamento, compila i campi seguenti (evidenziati in giallo) e salva il modulo. </a:t>
            </a:r>
          </a:p>
        </p:txBody>
      </p:sp>
    </p:spTree>
    <p:extLst>
      <p:ext uri="{BB962C8B-B14F-4D97-AF65-F5344CB8AC3E}">
        <p14:creationId xmlns:p14="http://schemas.microsoft.com/office/powerpoint/2010/main" val="3940107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BF7093-EA29-A5B0-38AA-278E4EAB8F76}"/>
              </a:ext>
            </a:extLst>
          </p:cNvPr>
          <p:cNvPicPr>
            <a:picLocks noChangeAspect="1"/>
          </p:cNvPicPr>
          <p:nvPr/>
        </p:nvPicPr>
        <p:blipFill>
          <a:blip r:embed="rId2"/>
          <a:stretch>
            <a:fillRect/>
          </a:stretch>
        </p:blipFill>
        <p:spPr>
          <a:xfrm>
            <a:off x="1135201" y="2030818"/>
            <a:ext cx="4587597" cy="6704950"/>
          </a:xfrm>
          <a:prstGeom prst="rect">
            <a:avLst/>
          </a:prstGeom>
          <a:ln w="19050">
            <a:solidFill>
              <a:schemeClr val="accent1"/>
            </a:solidFill>
          </a:ln>
        </p:spPr>
      </p:pic>
      <p:sp>
        <p:nvSpPr>
          <p:cNvPr id="2" name="TextBox 1">
            <a:extLst>
              <a:ext uri="{FF2B5EF4-FFF2-40B4-BE49-F238E27FC236}">
                <a16:creationId xmlns:a16="http://schemas.microsoft.com/office/drawing/2014/main" id="{48670E94-7C47-D13A-3A37-7A774639E15B}"/>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Aggiungere un nuovo metodo di pagamento – </a:t>
            </a:r>
            <a:r>
              <a:rPr lang="it-IT" sz="1400" b="1">
                <a:solidFill>
                  <a:schemeClr val="bg1"/>
                </a:solidFill>
                <a:latin typeface="Arial" panose="020B0604020202020204" pitchFamily="34" charset="0"/>
                <a:cs typeface="Arial" panose="020B0604020202020204" pitchFamily="34" charset="0"/>
              </a:rPr>
              <a:t>Remit-To Address</a:t>
            </a:r>
            <a:endParaRPr lang="it-IT" sz="1400" b="1"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166D38B-C5EF-A208-7CE0-CCDF6354FD8E}"/>
              </a:ext>
            </a:extLst>
          </p:cNvPr>
          <p:cNvSpPr/>
          <p:nvPr/>
        </p:nvSpPr>
        <p:spPr>
          <a:xfrm>
            <a:off x="182389" y="1332421"/>
            <a:ext cx="6493221" cy="476477"/>
          </a:xfrm>
          <a:prstGeom prst="rect">
            <a:avLst/>
          </a:prstGeom>
        </p:spPr>
        <p:txBody>
          <a:bodyPr wrap="square" lIns="91440" tIns="0" rIns="91440" bIns="0">
            <a:spAutoFit/>
          </a:bodyPr>
          <a:lstStyle/>
          <a:p>
            <a:pPr lvl="0" defTabSz="524671">
              <a:lnSpc>
                <a:spcPct val="150000"/>
              </a:lnSpc>
              <a:spcAft>
                <a:spcPts val="600"/>
              </a:spcAft>
              <a:buClr>
                <a:srgbClr val="003862"/>
              </a:buClr>
              <a:defRPr/>
            </a:pPr>
            <a:r>
              <a:rPr lang="it-IT" sz="1100" dirty="0">
                <a:solidFill>
                  <a:srgbClr val="003862"/>
                </a:solidFill>
              </a:rPr>
              <a:t>Se desideri aggiungere un nuovo Remit-To Address ai tuoi metodi di pagamento, compila i campi seguenti (evidenziati in giallo) e salva il modulo. </a:t>
            </a:r>
          </a:p>
        </p:txBody>
      </p:sp>
      <p:sp>
        <p:nvSpPr>
          <p:cNvPr id="5" name="Rectangle 4">
            <a:extLst>
              <a:ext uri="{FF2B5EF4-FFF2-40B4-BE49-F238E27FC236}">
                <a16:creationId xmlns:a16="http://schemas.microsoft.com/office/drawing/2014/main" id="{58F07FD5-D0BB-44E7-A10F-5604B38BBA57}"/>
              </a:ext>
            </a:extLst>
          </p:cNvPr>
          <p:cNvSpPr/>
          <p:nvPr/>
        </p:nvSpPr>
        <p:spPr>
          <a:xfrm>
            <a:off x="1434301" y="3522036"/>
            <a:ext cx="4020202" cy="137957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6" name="Rectangle 5">
            <a:extLst>
              <a:ext uri="{FF2B5EF4-FFF2-40B4-BE49-F238E27FC236}">
                <a16:creationId xmlns:a16="http://schemas.microsoft.com/office/drawing/2014/main" id="{4365830F-B616-3CCE-41C5-3667929D7D4D}"/>
              </a:ext>
            </a:extLst>
          </p:cNvPr>
          <p:cNvSpPr/>
          <p:nvPr/>
        </p:nvSpPr>
        <p:spPr>
          <a:xfrm>
            <a:off x="1434301" y="6286497"/>
            <a:ext cx="4020202" cy="137957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7" name="Rectangle 6">
            <a:extLst>
              <a:ext uri="{FF2B5EF4-FFF2-40B4-BE49-F238E27FC236}">
                <a16:creationId xmlns:a16="http://schemas.microsoft.com/office/drawing/2014/main" id="{F783115D-1983-2372-6537-77B8200D2530}"/>
              </a:ext>
            </a:extLst>
          </p:cNvPr>
          <p:cNvSpPr/>
          <p:nvPr/>
        </p:nvSpPr>
        <p:spPr>
          <a:xfrm>
            <a:off x="5178055" y="8357191"/>
            <a:ext cx="535171" cy="35123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Tree>
    <p:extLst>
      <p:ext uri="{BB962C8B-B14F-4D97-AF65-F5344CB8AC3E}">
        <p14:creationId xmlns:p14="http://schemas.microsoft.com/office/powerpoint/2010/main" val="40384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95453F-8414-83C7-37C1-B2115C144FFB}"/>
              </a:ext>
            </a:extLst>
          </p:cNvPr>
          <p:cNvPicPr>
            <a:picLocks noChangeAspect="1"/>
          </p:cNvPicPr>
          <p:nvPr/>
        </p:nvPicPr>
        <p:blipFill>
          <a:blip r:embed="rId2"/>
          <a:stretch>
            <a:fillRect/>
          </a:stretch>
        </p:blipFill>
        <p:spPr>
          <a:xfrm>
            <a:off x="1879962" y="2460901"/>
            <a:ext cx="3098072" cy="6065240"/>
          </a:xfrm>
          <a:prstGeom prst="rect">
            <a:avLst/>
          </a:prstGeom>
          <a:ln w="19050">
            <a:solidFill>
              <a:schemeClr val="accent1"/>
            </a:solidFill>
          </a:ln>
        </p:spPr>
      </p:pic>
      <p:sp>
        <p:nvSpPr>
          <p:cNvPr id="2" name="TextBox 1">
            <a:extLst>
              <a:ext uri="{FF2B5EF4-FFF2-40B4-BE49-F238E27FC236}">
                <a16:creationId xmlns:a16="http://schemas.microsoft.com/office/drawing/2014/main" id="{9C821BD9-6BBC-5982-0C83-11091EE56188}"/>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Supplier Diversity</a:t>
            </a:r>
          </a:p>
        </p:txBody>
      </p:sp>
      <p:sp>
        <p:nvSpPr>
          <p:cNvPr id="4" name="Rectangle 3">
            <a:extLst>
              <a:ext uri="{FF2B5EF4-FFF2-40B4-BE49-F238E27FC236}">
                <a16:creationId xmlns:a16="http://schemas.microsoft.com/office/drawing/2014/main" id="{86D4ADA9-0445-7E76-8C27-5F3BCE0DDCC7}"/>
              </a:ext>
            </a:extLst>
          </p:cNvPr>
          <p:cNvSpPr/>
          <p:nvPr/>
        </p:nvSpPr>
        <p:spPr>
          <a:xfrm>
            <a:off x="182389" y="1332421"/>
            <a:ext cx="6493221" cy="730393"/>
          </a:xfrm>
          <a:prstGeom prst="rect">
            <a:avLst/>
          </a:prstGeom>
        </p:spPr>
        <p:txBody>
          <a:bodyPr wrap="square" lIns="91440" tIns="0" rIns="91440" bIns="0">
            <a:spAutoFit/>
          </a:bodyPr>
          <a:lstStyle/>
          <a:p>
            <a:pPr lvl="0" defTabSz="524671">
              <a:lnSpc>
                <a:spcPct val="150000"/>
              </a:lnSpc>
              <a:spcAft>
                <a:spcPts val="600"/>
              </a:spcAft>
              <a:buClr>
                <a:srgbClr val="003862"/>
              </a:buClr>
              <a:defRPr/>
            </a:pPr>
            <a:r>
              <a:rPr lang="it-IT" sz="1100" dirty="0">
                <a:solidFill>
                  <a:srgbClr val="003862"/>
                </a:solidFill>
              </a:rPr>
              <a:t>Questa non è una sezione obbligatoria, ma è importante perché consente a Sasol di monitorare, rendicontare e promuovere la diversità dei fornitori, il che supporta pratiche di approvvigionamento inclusive e la conformità agli obiettivi di diversità.</a:t>
            </a:r>
          </a:p>
        </p:txBody>
      </p:sp>
    </p:spTree>
    <p:extLst>
      <p:ext uri="{BB962C8B-B14F-4D97-AF65-F5344CB8AC3E}">
        <p14:creationId xmlns:p14="http://schemas.microsoft.com/office/powerpoint/2010/main" val="2172483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D1FD18-C306-4D72-92CB-3A29CFD10D56}"/>
              </a:ext>
            </a:extLst>
          </p:cNvPr>
          <p:cNvPicPr>
            <a:picLocks noChangeAspect="1"/>
          </p:cNvPicPr>
          <p:nvPr/>
        </p:nvPicPr>
        <p:blipFill>
          <a:blip r:embed="rId2"/>
          <a:stretch>
            <a:fillRect/>
          </a:stretch>
        </p:blipFill>
        <p:spPr>
          <a:xfrm>
            <a:off x="1561837" y="1862886"/>
            <a:ext cx="3734321" cy="3905795"/>
          </a:xfrm>
          <a:prstGeom prst="rect">
            <a:avLst/>
          </a:prstGeom>
          <a:ln w="19050">
            <a:solidFill>
              <a:schemeClr val="accent1"/>
            </a:solidFill>
          </a:ln>
        </p:spPr>
      </p:pic>
      <p:pic>
        <p:nvPicPr>
          <p:cNvPr id="5" name="Picture 4">
            <a:extLst>
              <a:ext uri="{FF2B5EF4-FFF2-40B4-BE49-F238E27FC236}">
                <a16:creationId xmlns:a16="http://schemas.microsoft.com/office/drawing/2014/main" id="{5D40E1DC-3F85-8415-B3D9-6B0C4516C2E8}"/>
              </a:ext>
            </a:extLst>
          </p:cNvPr>
          <p:cNvPicPr>
            <a:picLocks noChangeAspect="1"/>
          </p:cNvPicPr>
          <p:nvPr/>
        </p:nvPicPr>
        <p:blipFill>
          <a:blip r:embed="rId3"/>
          <a:stretch>
            <a:fillRect/>
          </a:stretch>
        </p:blipFill>
        <p:spPr>
          <a:xfrm>
            <a:off x="845758" y="5903474"/>
            <a:ext cx="5166483" cy="2776545"/>
          </a:xfrm>
          <a:prstGeom prst="rect">
            <a:avLst/>
          </a:prstGeom>
          <a:ln w="19050">
            <a:solidFill>
              <a:schemeClr val="accent1"/>
            </a:solidFill>
          </a:ln>
        </p:spPr>
      </p:pic>
      <p:sp>
        <p:nvSpPr>
          <p:cNvPr id="2" name="TextBox 1">
            <a:extLst>
              <a:ext uri="{FF2B5EF4-FFF2-40B4-BE49-F238E27FC236}">
                <a16:creationId xmlns:a16="http://schemas.microsoft.com/office/drawing/2014/main" id="{74900005-023E-457A-388D-F777BB058F48}"/>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Insurance Information</a:t>
            </a:r>
          </a:p>
        </p:txBody>
      </p:sp>
      <p:sp>
        <p:nvSpPr>
          <p:cNvPr id="4" name="Rectangle 3">
            <a:extLst>
              <a:ext uri="{FF2B5EF4-FFF2-40B4-BE49-F238E27FC236}">
                <a16:creationId xmlns:a16="http://schemas.microsoft.com/office/drawing/2014/main" id="{4A498232-F5C7-88D7-BA5E-B68DFF88FAA2}"/>
              </a:ext>
            </a:extLst>
          </p:cNvPr>
          <p:cNvSpPr/>
          <p:nvPr/>
        </p:nvSpPr>
        <p:spPr>
          <a:xfrm>
            <a:off x="182389" y="1332421"/>
            <a:ext cx="6493221" cy="476477"/>
          </a:xfrm>
          <a:prstGeom prst="rect">
            <a:avLst/>
          </a:prstGeom>
        </p:spPr>
        <p:txBody>
          <a:bodyPr wrap="square" lIns="91440" tIns="0" rIns="91440" bIns="0">
            <a:spAutoFit/>
          </a:bodyPr>
          <a:lstStyle/>
          <a:p>
            <a:pPr lvl="0" defTabSz="524671">
              <a:lnSpc>
                <a:spcPct val="150000"/>
              </a:lnSpc>
              <a:spcAft>
                <a:spcPts val="600"/>
              </a:spcAft>
              <a:buClr>
                <a:srgbClr val="003862"/>
              </a:buClr>
              <a:defRPr/>
            </a:pPr>
            <a:r>
              <a:rPr lang="it-IT" sz="1100" dirty="0">
                <a:solidFill>
                  <a:srgbClr val="003862"/>
                </a:solidFill>
              </a:rPr>
              <a:t>Le due sezioni seguenti sono obbligatorie. Compila le informazioni e invia il modulo per l'approvazione di Sasol. </a:t>
            </a:r>
          </a:p>
        </p:txBody>
      </p:sp>
      <p:sp>
        <p:nvSpPr>
          <p:cNvPr id="6" name="Rectangle 5">
            <a:extLst>
              <a:ext uri="{FF2B5EF4-FFF2-40B4-BE49-F238E27FC236}">
                <a16:creationId xmlns:a16="http://schemas.microsoft.com/office/drawing/2014/main" id="{5653CCB5-200E-2DA1-FE53-103440A2CA46}"/>
              </a:ext>
            </a:extLst>
          </p:cNvPr>
          <p:cNvSpPr/>
          <p:nvPr/>
        </p:nvSpPr>
        <p:spPr>
          <a:xfrm>
            <a:off x="1561837" y="2331185"/>
            <a:ext cx="3350405" cy="327217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7" name="Rectangle 6">
            <a:extLst>
              <a:ext uri="{FF2B5EF4-FFF2-40B4-BE49-F238E27FC236}">
                <a16:creationId xmlns:a16="http://schemas.microsoft.com/office/drawing/2014/main" id="{07F83CFB-2988-21F5-3485-892CAF954D42}"/>
              </a:ext>
            </a:extLst>
          </p:cNvPr>
          <p:cNvSpPr/>
          <p:nvPr/>
        </p:nvSpPr>
        <p:spPr>
          <a:xfrm>
            <a:off x="845758" y="6591327"/>
            <a:ext cx="2280214" cy="142562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8" name="Rectangle 7">
            <a:extLst>
              <a:ext uri="{FF2B5EF4-FFF2-40B4-BE49-F238E27FC236}">
                <a16:creationId xmlns:a16="http://schemas.microsoft.com/office/drawing/2014/main" id="{31EE5422-CD97-8993-A3D5-2A91CBDF86FA}"/>
              </a:ext>
            </a:extLst>
          </p:cNvPr>
          <p:cNvSpPr/>
          <p:nvPr/>
        </p:nvSpPr>
        <p:spPr>
          <a:xfrm>
            <a:off x="4826557" y="8378454"/>
            <a:ext cx="1109330" cy="290931"/>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Tree>
    <p:extLst>
      <p:ext uri="{BB962C8B-B14F-4D97-AF65-F5344CB8AC3E}">
        <p14:creationId xmlns:p14="http://schemas.microsoft.com/office/powerpoint/2010/main" val="3701593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85473-4173-5F0B-8E75-58453503850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468618D-4C5B-1487-00B2-82F8FFDAB7CD}"/>
              </a:ext>
            </a:extLst>
          </p:cNvPr>
          <p:cNvPicPr>
            <a:picLocks noChangeAspect="1"/>
          </p:cNvPicPr>
          <p:nvPr/>
        </p:nvPicPr>
        <p:blipFill>
          <a:blip r:embed="rId5"/>
          <a:stretch>
            <a:fillRect/>
          </a:stretch>
        </p:blipFill>
        <p:spPr>
          <a:xfrm>
            <a:off x="778823" y="2133742"/>
            <a:ext cx="4822476" cy="5563683"/>
          </a:xfrm>
          <a:prstGeom prst="rect">
            <a:avLst/>
          </a:prstGeom>
        </p:spPr>
      </p:pic>
      <p:graphicFrame>
        <p:nvGraphicFramePr>
          <p:cNvPr id="62" name="Object 61" hidden="1">
            <a:extLst>
              <a:ext uri="{FF2B5EF4-FFF2-40B4-BE49-F238E27FC236}">
                <a16:creationId xmlns:a16="http://schemas.microsoft.com/office/drawing/2014/main" id="{660C8AB0-95C2-58D1-E954-5C1B42131C15}"/>
              </a:ext>
            </a:extLst>
          </p:cNvPr>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62" name="Object 61" hidden="1">
                        <a:extLst>
                          <a:ext uri="{FF2B5EF4-FFF2-40B4-BE49-F238E27FC236}">
                            <a16:creationId xmlns:a16="http://schemas.microsoft.com/office/drawing/2014/main" id="{660C8AB0-95C2-58D1-E954-5C1B42131C15}"/>
                          </a:ext>
                        </a:extLst>
                      </p:cNvPr>
                      <p:cNvPicPr/>
                      <p:nvPr/>
                    </p:nvPicPr>
                    <p:blipFill>
                      <a:blip r:embed="rId7"/>
                      <a:stretch>
                        <a:fillRect/>
                      </a:stretch>
                    </p:blipFill>
                    <p:spPr>
                      <a:xfrm>
                        <a:off x="265236" y="1466"/>
                        <a:ext cx="1465" cy="1465"/>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C6BB6DB2-1F2E-FC16-B441-D58E6F944631}"/>
              </a:ext>
            </a:extLst>
          </p:cNvPr>
          <p:cNvSpPr/>
          <p:nvPr/>
        </p:nvSpPr>
        <p:spPr>
          <a:xfrm>
            <a:off x="3190061" y="4338962"/>
            <a:ext cx="454911" cy="11637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err="1">
              <a:solidFill>
                <a:schemeClr val="tx1"/>
              </a:solidFill>
            </a:endParaRPr>
          </a:p>
        </p:txBody>
      </p:sp>
      <p:sp>
        <p:nvSpPr>
          <p:cNvPr id="24" name="Rectangle 23">
            <a:extLst>
              <a:ext uri="{FF2B5EF4-FFF2-40B4-BE49-F238E27FC236}">
                <a16:creationId xmlns:a16="http://schemas.microsoft.com/office/drawing/2014/main" id="{1910AAF8-9FD8-7A34-2A61-8517F7B4477A}"/>
              </a:ext>
            </a:extLst>
          </p:cNvPr>
          <p:cNvSpPr/>
          <p:nvPr/>
        </p:nvSpPr>
        <p:spPr>
          <a:xfrm>
            <a:off x="4038229" y="4915584"/>
            <a:ext cx="454911" cy="8743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err="1">
              <a:solidFill>
                <a:schemeClr val="tx1"/>
              </a:solidFill>
            </a:endParaRPr>
          </a:p>
        </p:txBody>
      </p:sp>
      <p:sp>
        <p:nvSpPr>
          <p:cNvPr id="27" name="Rectangle 26">
            <a:extLst>
              <a:ext uri="{FF2B5EF4-FFF2-40B4-BE49-F238E27FC236}">
                <a16:creationId xmlns:a16="http://schemas.microsoft.com/office/drawing/2014/main" id="{79BBA63C-4977-0BD9-0D16-A877005ADF98}"/>
              </a:ext>
            </a:extLst>
          </p:cNvPr>
          <p:cNvSpPr/>
          <p:nvPr/>
        </p:nvSpPr>
        <p:spPr>
          <a:xfrm>
            <a:off x="5581010" y="7187570"/>
            <a:ext cx="454911" cy="8743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err="1">
              <a:solidFill>
                <a:schemeClr val="tx1"/>
              </a:solidFill>
            </a:endParaRPr>
          </a:p>
        </p:txBody>
      </p:sp>
      <p:sp>
        <p:nvSpPr>
          <p:cNvPr id="9" name="TextBox 8">
            <a:extLst>
              <a:ext uri="{FF2B5EF4-FFF2-40B4-BE49-F238E27FC236}">
                <a16:creationId xmlns:a16="http://schemas.microsoft.com/office/drawing/2014/main" id="{B8AEE063-D342-253C-3A9F-BC8559BD4875}"/>
              </a:ext>
            </a:extLst>
          </p:cNvPr>
          <p:cNvSpPr txBox="1"/>
          <p:nvPr/>
        </p:nvSpPr>
        <p:spPr>
          <a:xfrm>
            <a:off x="225830" y="1486474"/>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Aggiornamento delle tue informazioni</a:t>
            </a:r>
          </a:p>
        </p:txBody>
      </p:sp>
      <p:sp>
        <p:nvSpPr>
          <p:cNvPr id="3" name="Rectangle 2">
            <a:extLst>
              <a:ext uri="{FF2B5EF4-FFF2-40B4-BE49-F238E27FC236}">
                <a16:creationId xmlns:a16="http://schemas.microsoft.com/office/drawing/2014/main" id="{89491D5B-267B-E569-9E26-F3BD7387B760}"/>
              </a:ext>
            </a:extLst>
          </p:cNvPr>
          <p:cNvSpPr/>
          <p:nvPr/>
        </p:nvSpPr>
        <p:spPr>
          <a:xfrm>
            <a:off x="225830" y="930605"/>
            <a:ext cx="6493221" cy="476477"/>
          </a:xfrm>
          <a:prstGeom prst="rect">
            <a:avLst/>
          </a:prstGeom>
        </p:spPr>
        <p:txBody>
          <a:bodyPr wrap="square" lIns="91440" tIns="0" rIns="91440" bIns="0">
            <a:spAutoFit/>
          </a:bodyPr>
          <a:lstStyle/>
          <a:p>
            <a:pPr lvl="0" defTabSz="524671">
              <a:lnSpc>
                <a:spcPct val="150000"/>
              </a:lnSpc>
              <a:spcAft>
                <a:spcPts val="1800"/>
              </a:spcAft>
              <a:buClr>
                <a:srgbClr val="003862"/>
              </a:buClr>
              <a:defRPr/>
            </a:pPr>
            <a:r>
              <a:rPr lang="it-IT" sz="1100" dirty="0">
                <a:solidFill>
                  <a:srgbClr val="003862"/>
                </a:solidFill>
              </a:rPr>
              <a:t>Se una qualsiasi delle informazioni della tua azienda (come certificati, dati di contatto, ecc.) cambia, assicurati di aggiornare il tuo profilo nel CSP il prima possibile.</a:t>
            </a:r>
          </a:p>
        </p:txBody>
      </p:sp>
      <p:sp>
        <p:nvSpPr>
          <p:cNvPr id="7" name="Rectangle 6">
            <a:extLst>
              <a:ext uri="{FF2B5EF4-FFF2-40B4-BE49-F238E27FC236}">
                <a16:creationId xmlns:a16="http://schemas.microsoft.com/office/drawing/2014/main" id="{1F9211F8-91D6-01A9-780D-0A44B703EED1}"/>
              </a:ext>
            </a:extLst>
          </p:cNvPr>
          <p:cNvSpPr/>
          <p:nvPr/>
        </p:nvSpPr>
        <p:spPr>
          <a:xfrm>
            <a:off x="225829" y="1834155"/>
            <a:ext cx="6493221" cy="222561"/>
          </a:xfrm>
          <a:prstGeom prst="rect">
            <a:avLst/>
          </a:prstGeom>
        </p:spPr>
        <p:txBody>
          <a:bodyPr wrap="square" lIns="91440" tIns="0" rIns="91440" bIns="0">
            <a:spAutoFit/>
          </a:bodyPr>
          <a:lstStyle/>
          <a:p>
            <a:pPr lvl="0" defTabSz="524671">
              <a:lnSpc>
                <a:spcPct val="150000"/>
              </a:lnSpc>
              <a:spcAft>
                <a:spcPts val="1800"/>
              </a:spcAft>
              <a:buClr>
                <a:srgbClr val="003862"/>
              </a:buClr>
              <a:defRPr/>
            </a:pPr>
            <a:r>
              <a:rPr lang="it-IT" sz="1100" dirty="0">
                <a:solidFill>
                  <a:srgbClr val="003862"/>
                </a:solidFill>
              </a:rPr>
              <a:t>Accedi al CSP e fai clic sull'</a:t>
            </a:r>
            <a:r>
              <a:rPr lang="it-IT" sz="1100" b="1" dirty="0">
                <a:solidFill>
                  <a:srgbClr val="003862"/>
                </a:solidFill>
              </a:rPr>
              <a:t>icona a forma di penna</a:t>
            </a:r>
            <a:r>
              <a:rPr lang="it-IT" sz="1100" dirty="0">
                <a:solidFill>
                  <a:srgbClr val="003862"/>
                </a:solidFill>
              </a:rPr>
              <a:t> per modificare i dettagli pertinenti.</a:t>
            </a:r>
          </a:p>
        </p:txBody>
      </p:sp>
      <p:sp>
        <p:nvSpPr>
          <p:cNvPr id="10" name="Rectangle 9">
            <a:extLst>
              <a:ext uri="{FF2B5EF4-FFF2-40B4-BE49-F238E27FC236}">
                <a16:creationId xmlns:a16="http://schemas.microsoft.com/office/drawing/2014/main" id="{31F43308-7FF7-0BBD-22DE-F9BA68B2B19A}"/>
              </a:ext>
            </a:extLst>
          </p:cNvPr>
          <p:cNvSpPr/>
          <p:nvPr/>
        </p:nvSpPr>
        <p:spPr>
          <a:xfrm>
            <a:off x="5159905" y="4450311"/>
            <a:ext cx="421105" cy="291198"/>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pic>
        <p:nvPicPr>
          <p:cNvPr id="11" name="Picture 10">
            <a:extLst>
              <a:ext uri="{FF2B5EF4-FFF2-40B4-BE49-F238E27FC236}">
                <a16:creationId xmlns:a16="http://schemas.microsoft.com/office/drawing/2014/main" id="{01855719-EAA9-DDF3-523C-AD3DA93360C9}"/>
              </a:ext>
            </a:extLst>
          </p:cNvPr>
          <p:cNvPicPr>
            <a:picLocks noChangeAspect="1"/>
          </p:cNvPicPr>
          <p:nvPr/>
        </p:nvPicPr>
        <p:blipFill>
          <a:blip r:embed="rId8"/>
          <a:stretch>
            <a:fillRect/>
          </a:stretch>
        </p:blipFill>
        <p:spPr>
          <a:xfrm>
            <a:off x="778823" y="7697425"/>
            <a:ext cx="4818660" cy="1030196"/>
          </a:xfrm>
          <a:prstGeom prst="rect">
            <a:avLst/>
          </a:prstGeom>
        </p:spPr>
      </p:pic>
      <p:sp>
        <p:nvSpPr>
          <p:cNvPr id="12" name="Rectangle 11">
            <a:extLst>
              <a:ext uri="{FF2B5EF4-FFF2-40B4-BE49-F238E27FC236}">
                <a16:creationId xmlns:a16="http://schemas.microsoft.com/office/drawing/2014/main" id="{262C4E63-E952-F66B-9913-97DA90BB65D1}"/>
              </a:ext>
            </a:extLst>
          </p:cNvPr>
          <p:cNvSpPr/>
          <p:nvPr/>
        </p:nvSpPr>
        <p:spPr>
          <a:xfrm>
            <a:off x="5051048" y="7365745"/>
            <a:ext cx="421105" cy="291198"/>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3" name="Rectangle 12">
            <a:extLst>
              <a:ext uri="{FF2B5EF4-FFF2-40B4-BE49-F238E27FC236}">
                <a16:creationId xmlns:a16="http://schemas.microsoft.com/office/drawing/2014/main" id="{C646B436-0A7E-C1D5-464B-1A2ACA5E64A8}"/>
              </a:ext>
            </a:extLst>
          </p:cNvPr>
          <p:cNvSpPr/>
          <p:nvPr/>
        </p:nvSpPr>
        <p:spPr>
          <a:xfrm>
            <a:off x="4949352" y="8468158"/>
            <a:ext cx="421105" cy="291198"/>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4" name="Rectangle 13">
            <a:extLst>
              <a:ext uri="{FF2B5EF4-FFF2-40B4-BE49-F238E27FC236}">
                <a16:creationId xmlns:a16="http://schemas.microsoft.com/office/drawing/2014/main" id="{7B0D15C2-FAED-9A26-F811-95F45112EB1E}"/>
              </a:ext>
            </a:extLst>
          </p:cNvPr>
          <p:cNvSpPr/>
          <p:nvPr/>
        </p:nvSpPr>
        <p:spPr>
          <a:xfrm>
            <a:off x="1054516" y="4101491"/>
            <a:ext cx="358436" cy="282451"/>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E5C02254-5997-1086-34EE-347BEDB6F322}"/>
                  </a:ext>
                </a:extLst>
              </p14:cNvPr>
              <p14:cNvContentPartPr/>
              <p14:nvPr/>
            </p14:nvContentPartPr>
            <p14:xfrm>
              <a:off x="799779" y="2125003"/>
              <a:ext cx="4786560" cy="360"/>
            </p14:xfrm>
          </p:contentPart>
        </mc:Choice>
        <mc:Fallback xmlns="">
          <p:pic>
            <p:nvPicPr>
              <p:cNvPr id="16" name="Ink 15">
                <a:extLst>
                  <a:ext uri="{FF2B5EF4-FFF2-40B4-BE49-F238E27FC236}">
                    <a16:creationId xmlns:a16="http://schemas.microsoft.com/office/drawing/2014/main" id="{E5C02254-5997-1086-34EE-347BEDB6F322}"/>
                  </a:ext>
                </a:extLst>
              </p:cNvPr>
              <p:cNvPicPr/>
              <p:nvPr/>
            </p:nvPicPr>
            <p:blipFill>
              <a:blip r:embed="rId10"/>
              <a:stretch>
                <a:fillRect/>
              </a:stretch>
            </p:blipFill>
            <p:spPr>
              <a:xfrm>
                <a:off x="793659" y="2118883"/>
                <a:ext cx="47988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4591983E-BBF3-A41A-1AAB-1C5BB34E1D9C}"/>
                  </a:ext>
                </a:extLst>
              </p14:cNvPr>
              <p14:cNvContentPartPr/>
              <p14:nvPr/>
            </p14:nvContentPartPr>
            <p14:xfrm>
              <a:off x="849099" y="8775283"/>
              <a:ext cx="4750920" cy="360"/>
            </p14:xfrm>
          </p:contentPart>
        </mc:Choice>
        <mc:Fallback xmlns="">
          <p:pic>
            <p:nvPicPr>
              <p:cNvPr id="17" name="Ink 16">
                <a:extLst>
                  <a:ext uri="{FF2B5EF4-FFF2-40B4-BE49-F238E27FC236}">
                    <a16:creationId xmlns:a16="http://schemas.microsoft.com/office/drawing/2014/main" id="{4591983E-BBF3-A41A-1AAB-1C5BB34E1D9C}"/>
                  </a:ext>
                </a:extLst>
              </p:cNvPr>
              <p:cNvPicPr/>
              <p:nvPr/>
            </p:nvPicPr>
            <p:blipFill>
              <a:blip r:embed="rId12"/>
              <a:stretch>
                <a:fillRect/>
              </a:stretch>
            </p:blipFill>
            <p:spPr>
              <a:xfrm>
                <a:off x="842979" y="8769163"/>
                <a:ext cx="47631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CC8FD997-AA50-A6A2-0823-9A5903F09A03}"/>
                  </a:ext>
                </a:extLst>
              </p14:cNvPr>
              <p14:cNvContentPartPr/>
              <p14:nvPr/>
            </p14:nvContentPartPr>
            <p14:xfrm>
              <a:off x="800139" y="2139043"/>
              <a:ext cx="360" cy="6645240"/>
            </p14:xfrm>
          </p:contentPart>
        </mc:Choice>
        <mc:Fallback xmlns="">
          <p:pic>
            <p:nvPicPr>
              <p:cNvPr id="18" name="Ink 17">
                <a:extLst>
                  <a:ext uri="{FF2B5EF4-FFF2-40B4-BE49-F238E27FC236}">
                    <a16:creationId xmlns:a16="http://schemas.microsoft.com/office/drawing/2014/main" id="{CC8FD997-AA50-A6A2-0823-9A5903F09A03}"/>
                  </a:ext>
                </a:extLst>
              </p:cNvPr>
              <p:cNvPicPr/>
              <p:nvPr/>
            </p:nvPicPr>
            <p:blipFill>
              <a:blip r:embed="rId14"/>
              <a:stretch>
                <a:fillRect/>
              </a:stretch>
            </p:blipFill>
            <p:spPr>
              <a:xfrm>
                <a:off x="794019" y="2132923"/>
                <a:ext cx="12600" cy="6657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Ink 18">
                <a:extLst>
                  <a:ext uri="{FF2B5EF4-FFF2-40B4-BE49-F238E27FC236}">
                    <a16:creationId xmlns:a16="http://schemas.microsoft.com/office/drawing/2014/main" id="{9B518D16-9660-F0CF-2A9A-C1F015408B52}"/>
                  </a:ext>
                </a:extLst>
              </p14:cNvPr>
              <p14:cNvContentPartPr/>
              <p14:nvPr/>
            </p14:nvContentPartPr>
            <p14:xfrm>
              <a:off x="5604339" y="2130403"/>
              <a:ext cx="360" cy="6622560"/>
            </p14:xfrm>
          </p:contentPart>
        </mc:Choice>
        <mc:Fallback xmlns="">
          <p:pic>
            <p:nvPicPr>
              <p:cNvPr id="19" name="Ink 18">
                <a:extLst>
                  <a:ext uri="{FF2B5EF4-FFF2-40B4-BE49-F238E27FC236}">
                    <a16:creationId xmlns:a16="http://schemas.microsoft.com/office/drawing/2014/main" id="{9B518D16-9660-F0CF-2A9A-C1F015408B52}"/>
                  </a:ext>
                </a:extLst>
              </p:cNvPr>
              <p:cNvPicPr/>
              <p:nvPr/>
            </p:nvPicPr>
            <p:blipFill>
              <a:blip r:embed="rId16"/>
              <a:stretch>
                <a:fillRect/>
              </a:stretch>
            </p:blipFill>
            <p:spPr>
              <a:xfrm>
                <a:off x="5598219" y="2124283"/>
                <a:ext cx="12600" cy="6634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5357DEEC-BD15-2197-3D19-F6C42ECDD4D2}"/>
                  </a:ext>
                </a:extLst>
              </p14:cNvPr>
              <p14:cNvContentPartPr/>
              <p14:nvPr/>
            </p14:nvContentPartPr>
            <p14:xfrm>
              <a:off x="5604339" y="8719123"/>
              <a:ext cx="360" cy="42480"/>
            </p14:xfrm>
          </p:contentPart>
        </mc:Choice>
        <mc:Fallback xmlns="">
          <p:pic>
            <p:nvPicPr>
              <p:cNvPr id="22" name="Ink 21">
                <a:extLst>
                  <a:ext uri="{FF2B5EF4-FFF2-40B4-BE49-F238E27FC236}">
                    <a16:creationId xmlns:a16="http://schemas.microsoft.com/office/drawing/2014/main" id="{5357DEEC-BD15-2197-3D19-F6C42ECDD4D2}"/>
                  </a:ext>
                </a:extLst>
              </p:cNvPr>
              <p:cNvPicPr/>
              <p:nvPr/>
            </p:nvPicPr>
            <p:blipFill>
              <a:blip r:embed="rId18"/>
              <a:stretch>
                <a:fillRect/>
              </a:stretch>
            </p:blipFill>
            <p:spPr>
              <a:xfrm>
                <a:off x="5598219" y="8713003"/>
                <a:ext cx="12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Ink 22">
                <a:extLst>
                  <a:ext uri="{FF2B5EF4-FFF2-40B4-BE49-F238E27FC236}">
                    <a16:creationId xmlns:a16="http://schemas.microsoft.com/office/drawing/2014/main" id="{F72F2B44-5053-B056-B8DC-ADD2CFD24253}"/>
                  </a:ext>
                </a:extLst>
              </p14:cNvPr>
              <p14:cNvContentPartPr/>
              <p14:nvPr/>
            </p14:nvContentPartPr>
            <p14:xfrm>
              <a:off x="5600379" y="2127523"/>
              <a:ext cx="360" cy="360"/>
            </p14:xfrm>
          </p:contentPart>
        </mc:Choice>
        <mc:Fallback xmlns="">
          <p:pic>
            <p:nvPicPr>
              <p:cNvPr id="23" name="Ink 22">
                <a:extLst>
                  <a:ext uri="{FF2B5EF4-FFF2-40B4-BE49-F238E27FC236}">
                    <a16:creationId xmlns:a16="http://schemas.microsoft.com/office/drawing/2014/main" id="{F72F2B44-5053-B056-B8DC-ADD2CFD24253}"/>
                  </a:ext>
                </a:extLst>
              </p:cNvPr>
              <p:cNvPicPr/>
              <p:nvPr/>
            </p:nvPicPr>
            <p:blipFill>
              <a:blip r:embed="rId20"/>
              <a:stretch>
                <a:fillRect/>
              </a:stretch>
            </p:blipFill>
            <p:spPr>
              <a:xfrm>
                <a:off x="5594259" y="212140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 name="Ink 29">
                <a:extLst>
                  <a:ext uri="{FF2B5EF4-FFF2-40B4-BE49-F238E27FC236}">
                    <a16:creationId xmlns:a16="http://schemas.microsoft.com/office/drawing/2014/main" id="{D601FA08-ABE1-E256-40BE-DD63C1BA27A8}"/>
                  </a:ext>
                </a:extLst>
              </p14:cNvPr>
              <p14:cNvContentPartPr/>
              <p14:nvPr/>
            </p14:nvContentPartPr>
            <p14:xfrm>
              <a:off x="809859" y="8777803"/>
              <a:ext cx="47520" cy="360"/>
            </p14:xfrm>
          </p:contentPart>
        </mc:Choice>
        <mc:Fallback xmlns="">
          <p:pic>
            <p:nvPicPr>
              <p:cNvPr id="30" name="Ink 29">
                <a:extLst>
                  <a:ext uri="{FF2B5EF4-FFF2-40B4-BE49-F238E27FC236}">
                    <a16:creationId xmlns:a16="http://schemas.microsoft.com/office/drawing/2014/main" id="{D601FA08-ABE1-E256-40BE-DD63C1BA27A8}"/>
                  </a:ext>
                </a:extLst>
              </p:cNvPr>
              <p:cNvPicPr/>
              <p:nvPr/>
            </p:nvPicPr>
            <p:blipFill>
              <a:blip r:embed="rId22"/>
              <a:stretch>
                <a:fillRect/>
              </a:stretch>
            </p:blipFill>
            <p:spPr>
              <a:xfrm>
                <a:off x="803739" y="8771683"/>
                <a:ext cx="59760" cy="12600"/>
              </a:xfrm>
              <a:prstGeom prst="rect">
                <a:avLst/>
              </a:prstGeom>
            </p:spPr>
          </p:pic>
        </mc:Fallback>
      </mc:AlternateContent>
    </p:spTree>
    <p:custDataLst>
      <p:tags r:id="rId1"/>
    </p:custDataLst>
    <p:extLst>
      <p:ext uri="{BB962C8B-B14F-4D97-AF65-F5344CB8AC3E}">
        <p14:creationId xmlns:p14="http://schemas.microsoft.com/office/powerpoint/2010/main" val="2499585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0382B6-77D3-4C67-DB6E-6336E1CE05F7}"/>
              </a:ext>
            </a:extLst>
          </p:cNvPr>
          <p:cNvSpPr/>
          <p:nvPr/>
        </p:nvSpPr>
        <p:spPr>
          <a:xfrm>
            <a:off x="182389" y="938138"/>
            <a:ext cx="6493221" cy="222561"/>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2"/>
              <a:defRPr/>
            </a:pPr>
            <a:r>
              <a:rPr lang="it-IT" sz="1100" dirty="0">
                <a:solidFill>
                  <a:srgbClr val="003862"/>
                </a:solidFill>
              </a:rPr>
              <a:t>Accedi a Coupa con le credenziali impostate in precedenza.</a:t>
            </a:r>
          </a:p>
        </p:txBody>
      </p:sp>
      <p:pic>
        <p:nvPicPr>
          <p:cNvPr id="4" name="Picture 3">
            <a:extLst>
              <a:ext uri="{FF2B5EF4-FFF2-40B4-BE49-F238E27FC236}">
                <a16:creationId xmlns:a16="http://schemas.microsoft.com/office/drawing/2014/main" id="{41B8F580-CE7D-CF54-2A01-12371FC4CC31}"/>
              </a:ext>
            </a:extLst>
          </p:cNvPr>
          <p:cNvPicPr>
            <a:picLocks noChangeAspect="1"/>
          </p:cNvPicPr>
          <p:nvPr/>
        </p:nvPicPr>
        <p:blipFill>
          <a:blip r:embed="rId2"/>
          <a:stretch>
            <a:fillRect/>
          </a:stretch>
        </p:blipFill>
        <p:spPr>
          <a:xfrm>
            <a:off x="868260" y="1431294"/>
            <a:ext cx="5121479" cy="2523265"/>
          </a:xfrm>
          <a:prstGeom prst="rect">
            <a:avLst/>
          </a:prstGeom>
          <a:ln w="19050">
            <a:solidFill>
              <a:schemeClr val="accent1"/>
            </a:solidFill>
          </a:ln>
        </p:spPr>
      </p:pic>
      <p:sp>
        <p:nvSpPr>
          <p:cNvPr id="5" name="Rectangle 4">
            <a:extLst>
              <a:ext uri="{FF2B5EF4-FFF2-40B4-BE49-F238E27FC236}">
                <a16:creationId xmlns:a16="http://schemas.microsoft.com/office/drawing/2014/main" id="{70D45F2D-12B5-56BD-6F75-6638E1731087}"/>
              </a:ext>
            </a:extLst>
          </p:cNvPr>
          <p:cNvSpPr/>
          <p:nvPr/>
        </p:nvSpPr>
        <p:spPr>
          <a:xfrm>
            <a:off x="182389" y="4225154"/>
            <a:ext cx="6493221" cy="476477"/>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3"/>
              <a:defRPr/>
            </a:pPr>
            <a:r>
              <a:rPr lang="it-IT" sz="1100" dirty="0">
                <a:solidFill>
                  <a:srgbClr val="003862"/>
                </a:solidFill>
              </a:rPr>
              <a:t>Nella tua home page trovi il modulo in attesa della tua compilazione. Per iniziare a fornire le risposte, fai clic sul nome del modulo.</a:t>
            </a:r>
          </a:p>
        </p:txBody>
      </p:sp>
      <p:pic>
        <p:nvPicPr>
          <p:cNvPr id="7" name="Picture 6">
            <a:extLst>
              <a:ext uri="{FF2B5EF4-FFF2-40B4-BE49-F238E27FC236}">
                <a16:creationId xmlns:a16="http://schemas.microsoft.com/office/drawing/2014/main" id="{DA67412B-BF19-CF8B-0013-CE740B555B2D}"/>
              </a:ext>
            </a:extLst>
          </p:cNvPr>
          <p:cNvPicPr>
            <a:picLocks noChangeAspect="1"/>
          </p:cNvPicPr>
          <p:nvPr/>
        </p:nvPicPr>
        <p:blipFill>
          <a:blip r:embed="rId3"/>
          <a:stretch>
            <a:fillRect/>
          </a:stretch>
        </p:blipFill>
        <p:spPr>
          <a:xfrm>
            <a:off x="868260" y="4948128"/>
            <a:ext cx="5121479" cy="2111144"/>
          </a:xfrm>
          <a:prstGeom prst="rect">
            <a:avLst/>
          </a:prstGeom>
          <a:ln w="19050">
            <a:solidFill>
              <a:schemeClr val="accent1"/>
            </a:solidFill>
          </a:ln>
        </p:spPr>
      </p:pic>
      <p:sp>
        <p:nvSpPr>
          <p:cNvPr id="8" name="Rectangle 7">
            <a:extLst>
              <a:ext uri="{FF2B5EF4-FFF2-40B4-BE49-F238E27FC236}">
                <a16:creationId xmlns:a16="http://schemas.microsoft.com/office/drawing/2014/main" id="{2A1CD866-5F8F-3819-919A-FAC3769F0C0A}"/>
              </a:ext>
            </a:extLst>
          </p:cNvPr>
          <p:cNvSpPr/>
          <p:nvPr/>
        </p:nvSpPr>
        <p:spPr>
          <a:xfrm>
            <a:off x="2399251" y="2012411"/>
            <a:ext cx="1996580" cy="78112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9" name="Oval 8">
            <a:extLst>
              <a:ext uri="{FF2B5EF4-FFF2-40B4-BE49-F238E27FC236}">
                <a16:creationId xmlns:a16="http://schemas.microsoft.com/office/drawing/2014/main" id="{8CF13862-BBF4-8F44-A1A3-C9A8DC0BD790}"/>
              </a:ext>
            </a:extLst>
          </p:cNvPr>
          <p:cNvSpPr/>
          <p:nvPr/>
        </p:nvSpPr>
        <p:spPr>
          <a:xfrm>
            <a:off x="2060102" y="1741816"/>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100" kern="0" dirty="0">
                <a:solidFill>
                  <a:srgbClr val="003862"/>
                </a:solidFill>
                <a:latin typeface="Arial" panose="020B0604020202020204" pitchFamily="34" charset="0"/>
                <a:cs typeface="Arial" panose="020B0604020202020204" pitchFamily="34" charset="0"/>
              </a:rPr>
              <a:t>2</a:t>
            </a:r>
            <a:endParaRPr lang="it-IT" sz="1200" kern="0" dirty="0">
              <a:solidFill>
                <a:srgbClr val="003862"/>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3FED6DE-779C-D262-174A-52DE62E9D199}"/>
              </a:ext>
            </a:extLst>
          </p:cNvPr>
          <p:cNvSpPr/>
          <p:nvPr/>
        </p:nvSpPr>
        <p:spPr>
          <a:xfrm>
            <a:off x="1308682" y="6547550"/>
            <a:ext cx="1178049" cy="28108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11" name="Oval 10">
            <a:extLst>
              <a:ext uri="{FF2B5EF4-FFF2-40B4-BE49-F238E27FC236}">
                <a16:creationId xmlns:a16="http://schemas.microsoft.com/office/drawing/2014/main" id="{9F363DB3-6B1E-7497-CED0-36053285D352}"/>
              </a:ext>
            </a:extLst>
          </p:cNvPr>
          <p:cNvSpPr/>
          <p:nvPr/>
        </p:nvSpPr>
        <p:spPr>
          <a:xfrm>
            <a:off x="965338" y="6285239"/>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100" kern="0" dirty="0">
                <a:solidFill>
                  <a:srgbClr val="003862"/>
                </a:solidFill>
                <a:latin typeface="Arial" panose="020B0604020202020204" pitchFamily="34" charset="0"/>
                <a:cs typeface="Arial" panose="020B0604020202020204" pitchFamily="34" charset="0"/>
              </a:rPr>
              <a:t>3</a:t>
            </a:r>
            <a:endParaRPr lang="it-IT" sz="1200" kern="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23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9392D0-A319-A9FB-821C-DD7211C117E2}"/>
              </a:ext>
            </a:extLst>
          </p:cNvPr>
          <p:cNvPicPr>
            <a:picLocks noChangeAspect="1"/>
          </p:cNvPicPr>
          <p:nvPr/>
        </p:nvPicPr>
        <p:blipFill>
          <a:blip r:embed="rId2"/>
          <a:stretch>
            <a:fillRect/>
          </a:stretch>
        </p:blipFill>
        <p:spPr>
          <a:xfrm>
            <a:off x="399590" y="2141378"/>
            <a:ext cx="6058819" cy="3672192"/>
          </a:xfrm>
          <a:prstGeom prst="rect">
            <a:avLst/>
          </a:prstGeom>
          <a:ln w="19050">
            <a:solidFill>
              <a:schemeClr val="accent1"/>
            </a:solidFill>
          </a:ln>
        </p:spPr>
      </p:pic>
      <p:sp>
        <p:nvSpPr>
          <p:cNvPr id="4" name="Rectangle 3">
            <a:extLst>
              <a:ext uri="{FF2B5EF4-FFF2-40B4-BE49-F238E27FC236}">
                <a16:creationId xmlns:a16="http://schemas.microsoft.com/office/drawing/2014/main" id="{6225894B-F0D8-16C9-0921-1297855F59AE}"/>
              </a:ext>
            </a:extLst>
          </p:cNvPr>
          <p:cNvSpPr/>
          <p:nvPr/>
        </p:nvSpPr>
        <p:spPr>
          <a:xfrm>
            <a:off x="4144161" y="2141378"/>
            <a:ext cx="2305859" cy="28108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5" name="Oval 4">
            <a:extLst>
              <a:ext uri="{FF2B5EF4-FFF2-40B4-BE49-F238E27FC236}">
                <a16:creationId xmlns:a16="http://schemas.microsoft.com/office/drawing/2014/main" id="{1FB3371A-2BC5-08A1-6A55-A140BDAACB6D}"/>
              </a:ext>
            </a:extLst>
          </p:cNvPr>
          <p:cNvSpPr/>
          <p:nvPr/>
        </p:nvSpPr>
        <p:spPr>
          <a:xfrm>
            <a:off x="3842762" y="1879067"/>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100" kern="0" dirty="0">
                <a:solidFill>
                  <a:srgbClr val="003862"/>
                </a:solidFill>
                <a:latin typeface="Arial" panose="020B0604020202020204" pitchFamily="34" charset="0"/>
                <a:cs typeface="Arial" panose="020B0604020202020204" pitchFamily="34" charset="0"/>
              </a:rPr>
              <a:t>4</a:t>
            </a:r>
            <a:endParaRPr lang="it-IT" sz="1200" kern="0" dirty="0">
              <a:solidFill>
                <a:srgbClr val="003862"/>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89F8B2C-FF24-2B39-D06B-962128C7B49A}"/>
              </a:ext>
            </a:extLst>
          </p:cNvPr>
          <p:cNvSpPr/>
          <p:nvPr/>
        </p:nvSpPr>
        <p:spPr>
          <a:xfrm>
            <a:off x="899019" y="2389027"/>
            <a:ext cx="2397854" cy="21994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7" name="Rectangle 6">
            <a:extLst>
              <a:ext uri="{FF2B5EF4-FFF2-40B4-BE49-F238E27FC236}">
                <a16:creationId xmlns:a16="http://schemas.microsoft.com/office/drawing/2014/main" id="{AD8B01B7-E619-0B62-ABF4-F63701FA3D81}"/>
              </a:ext>
            </a:extLst>
          </p:cNvPr>
          <p:cNvSpPr/>
          <p:nvPr/>
        </p:nvSpPr>
        <p:spPr>
          <a:xfrm>
            <a:off x="182389" y="938138"/>
            <a:ext cx="6493221" cy="1061253"/>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4"/>
              <a:defRPr/>
            </a:pPr>
            <a:r>
              <a:rPr lang="it-IT" sz="1100" dirty="0">
                <a:solidFill>
                  <a:srgbClr val="003862"/>
                </a:solidFill>
              </a:rPr>
              <a:t>Se hai moduli SIM in sospeso da più clienti, seleziona Sasol dal campo a discesa Customer.</a:t>
            </a:r>
          </a:p>
          <a:p>
            <a:pPr lvl="1" defTabSz="524671">
              <a:lnSpc>
                <a:spcPct val="150000"/>
              </a:lnSpc>
              <a:spcAft>
                <a:spcPts val="600"/>
              </a:spcAft>
              <a:buClr>
                <a:srgbClr val="003862"/>
              </a:buClr>
              <a:defRPr/>
            </a:pPr>
            <a:r>
              <a:rPr lang="it-IT" sz="1100" dirty="0">
                <a:solidFill>
                  <a:srgbClr val="003862"/>
                </a:solidFill>
              </a:rPr>
              <a:t>Come indicato di seguito, alcuni dati saranno precompilati. In caso di incongruenze, assicurati di correggerle.</a:t>
            </a:r>
          </a:p>
        </p:txBody>
      </p:sp>
      <p:pic>
        <p:nvPicPr>
          <p:cNvPr id="8" name="Picture 7">
            <a:extLst>
              <a:ext uri="{FF2B5EF4-FFF2-40B4-BE49-F238E27FC236}">
                <a16:creationId xmlns:a16="http://schemas.microsoft.com/office/drawing/2014/main" id="{7E73F3D7-A49C-FF24-2FC5-0255B700C4C9}"/>
              </a:ext>
            </a:extLst>
          </p:cNvPr>
          <p:cNvPicPr preferRelativeResize="0">
            <a:picLocks noChangeAspect="1"/>
          </p:cNvPicPr>
          <p:nvPr/>
        </p:nvPicPr>
        <p:blipFill>
          <a:blip r:embed="rId3"/>
          <a:stretch>
            <a:fillRect/>
          </a:stretch>
        </p:blipFill>
        <p:spPr>
          <a:xfrm>
            <a:off x="233055" y="7964153"/>
            <a:ext cx="594200" cy="594200"/>
          </a:xfrm>
          <a:prstGeom prst="rect">
            <a:avLst/>
          </a:prstGeom>
        </p:spPr>
      </p:pic>
      <p:sp>
        <p:nvSpPr>
          <p:cNvPr id="9" name="Rounded Rectangle 7">
            <a:extLst>
              <a:ext uri="{FF2B5EF4-FFF2-40B4-BE49-F238E27FC236}">
                <a16:creationId xmlns:a16="http://schemas.microsoft.com/office/drawing/2014/main" id="{1563D4E0-6747-F69E-BED3-017E3B28D742}"/>
              </a:ext>
            </a:extLst>
          </p:cNvPr>
          <p:cNvSpPr/>
          <p:nvPr/>
        </p:nvSpPr>
        <p:spPr>
          <a:xfrm>
            <a:off x="143225" y="7840086"/>
            <a:ext cx="6571549" cy="877772"/>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it-IT" sz="3600"/>
          </a:p>
        </p:txBody>
      </p:sp>
      <p:sp>
        <p:nvSpPr>
          <p:cNvPr id="10" name="TextBox 9">
            <a:extLst>
              <a:ext uri="{FF2B5EF4-FFF2-40B4-BE49-F238E27FC236}">
                <a16:creationId xmlns:a16="http://schemas.microsoft.com/office/drawing/2014/main" id="{588B4526-C68F-F0E9-E40B-2E99F9EA74A2}"/>
              </a:ext>
            </a:extLst>
          </p:cNvPr>
          <p:cNvSpPr txBox="1"/>
          <p:nvPr/>
        </p:nvSpPr>
        <p:spPr>
          <a:xfrm>
            <a:off x="827254" y="7915155"/>
            <a:ext cx="5848356" cy="784830"/>
          </a:xfrm>
          <a:prstGeom prst="rect">
            <a:avLst/>
          </a:prstGeom>
          <a:noFill/>
        </p:spPr>
        <p:txBody>
          <a:bodyPr wrap="square">
            <a:spAutoFit/>
          </a:bodyPr>
          <a:lstStyle/>
          <a:p>
            <a:r>
              <a:rPr lang="it-IT" sz="1200" b="1" dirty="0">
                <a:solidFill>
                  <a:srgbClr val="003862"/>
                </a:solidFill>
                <a:latin typeface="Arial" panose="020B0604020202020204" pitchFamily="34" charset="0"/>
                <a:cs typeface="Arial" panose="020B0604020202020204" pitchFamily="34" charset="0"/>
              </a:rPr>
              <a:t>Nota:</a:t>
            </a:r>
            <a:r>
              <a:rPr lang="it-IT" sz="1200" dirty="0">
                <a:solidFill>
                  <a:srgbClr val="003862"/>
                </a:solidFill>
                <a:latin typeface="Arial" panose="020B0604020202020204" pitchFamily="34" charset="0"/>
                <a:cs typeface="Arial" panose="020B0604020202020204" pitchFamily="34" charset="0"/>
              </a:rPr>
              <a:t> </a:t>
            </a:r>
          </a:p>
          <a:p>
            <a:r>
              <a:rPr lang="it-IT" sz="1100" dirty="0">
                <a:solidFill>
                  <a:srgbClr val="003862"/>
                </a:solidFill>
                <a:latin typeface="Arial" panose="020B0604020202020204" pitchFamily="34" charset="0"/>
                <a:cs typeface="Arial" panose="020B0604020202020204" pitchFamily="34" charset="0"/>
              </a:rPr>
              <a:t>In tutto questo documento, tutti i campi contrassegnati con “</a:t>
            </a:r>
            <a:r>
              <a:rPr lang="it-IT" sz="1100" b="1" i="1" dirty="0">
                <a:solidFill>
                  <a:srgbClr val="FF0000"/>
                </a:solidFill>
                <a:latin typeface="Arial" panose="020B0604020202020204" pitchFamily="34" charset="0"/>
                <a:cs typeface="Arial" panose="020B0604020202020204" pitchFamily="34" charset="0"/>
              </a:rPr>
              <a:t>*</a:t>
            </a:r>
            <a:r>
              <a:rPr lang="it-IT" sz="1100" dirty="0">
                <a:solidFill>
                  <a:srgbClr val="003862"/>
                </a:solidFill>
                <a:latin typeface="Arial" panose="020B0604020202020204" pitchFamily="34" charset="0"/>
                <a:cs typeface="Arial" panose="020B0604020202020204" pitchFamily="34" charset="0"/>
              </a:rPr>
              <a:t>” sono obbligatori a livello di sistema. Tuttavia, potrebbero esserci anche alcuni campi richiesti da Sasol e Coupa non ti consentirà di inviare il modulo se questi non sono compilati. Una volta fatto clic su “</a:t>
            </a:r>
            <a:r>
              <a:rPr lang="it-IT" sz="1100" b="1" i="1" dirty="0">
                <a:solidFill>
                  <a:srgbClr val="003862"/>
                </a:solidFill>
                <a:latin typeface="Arial" panose="020B0604020202020204" pitchFamily="34" charset="0"/>
                <a:cs typeface="Arial" panose="020B0604020202020204" pitchFamily="34" charset="0"/>
              </a:rPr>
              <a:t>Submit</a:t>
            </a:r>
            <a:r>
              <a:rPr lang="it-IT" sz="1100" dirty="0">
                <a:solidFill>
                  <a:srgbClr val="003862"/>
                </a:solidFill>
                <a:latin typeface="Arial" panose="020B0604020202020204" pitchFamily="34" charset="0"/>
                <a:cs typeface="Arial" panose="020B0604020202020204" pitchFamily="34" charset="0"/>
              </a:rPr>
              <a:t>” verranno evidenziati in rosso.</a:t>
            </a:r>
          </a:p>
        </p:txBody>
      </p:sp>
    </p:spTree>
    <p:extLst>
      <p:ext uri="{BB962C8B-B14F-4D97-AF65-F5344CB8AC3E}">
        <p14:creationId xmlns:p14="http://schemas.microsoft.com/office/powerpoint/2010/main" val="3326242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3A3204-BCEA-2333-2A1C-767B26EE6434}"/>
              </a:ext>
            </a:extLst>
          </p:cNvPr>
          <p:cNvPicPr>
            <a:picLocks noChangeAspect="1"/>
          </p:cNvPicPr>
          <p:nvPr/>
        </p:nvPicPr>
        <p:blipFill>
          <a:blip r:embed="rId2"/>
          <a:stretch>
            <a:fillRect/>
          </a:stretch>
        </p:blipFill>
        <p:spPr>
          <a:xfrm>
            <a:off x="2007920" y="2575420"/>
            <a:ext cx="2842159" cy="6096109"/>
          </a:xfrm>
          <a:prstGeom prst="rect">
            <a:avLst/>
          </a:prstGeom>
          <a:ln w="19050">
            <a:solidFill>
              <a:schemeClr val="accent1"/>
            </a:solidFill>
          </a:ln>
        </p:spPr>
      </p:pic>
      <p:sp>
        <p:nvSpPr>
          <p:cNvPr id="2" name="Rectangle 1">
            <a:extLst>
              <a:ext uri="{FF2B5EF4-FFF2-40B4-BE49-F238E27FC236}">
                <a16:creationId xmlns:a16="http://schemas.microsoft.com/office/drawing/2014/main" id="{83CD392E-CD00-DC2A-E605-2AB87DAF47D8}"/>
              </a:ext>
            </a:extLst>
          </p:cNvPr>
          <p:cNvSpPr/>
          <p:nvPr/>
        </p:nvSpPr>
        <p:spPr>
          <a:xfrm>
            <a:off x="182389" y="1332421"/>
            <a:ext cx="6493221" cy="984308"/>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5"/>
              <a:defRPr/>
            </a:pPr>
            <a:r>
              <a:rPr lang="it-IT" sz="1100" dirty="0">
                <a:solidFill>
                  <a:srgbClr val="003862"/>
                </a:solidFill>
              </a:rPr>
              <a:t>Il </a:t>
            </a:r>
            <a:r>
              <a:rPr lang="it-IT" sz="1100" b="1" i="1" dirty="0">
                <a:solidFill>
                  <a:srgbClr val="003862"/>
                </a:solidFill>
              </a:rPr>
              <a:t>Primary Contact</a:t>
            </a:r>
            <a:r>
              <a:rPr lang="it-IT" sz="1100" dirty="0">
                <a:solidFill>
                  <a:srgbClr val="003862"/>
                </a:solidFill>
              </a:rPr>
              <a:t> di Coupa è l'amministratore e il rappresentante ufficiale del tuo account fornitore, responsabile della configurazione, della gestione degli utenti e del ruolo di principale canale di comunicazione con gli acquirenti. Alcuni dati saranno precompilati in base al tuo account. In caso di incongruenze, assicurati di correggerle.</a:t>
            </a:r>
          </a:p>
        </p:txBody>
      </p:sp>
      <p:sp>
        <p:nvSpPr>
          <p:cNvPr id="4" name="Rectangle 3">
            <a:extLst>
              <a:ext uri="{FF2B5EF4-FFF2-40B4-BE49-F238E27FC236}">
                <a16:creationId xmlns:a16="http://schemas.microsoft.com/office/drawing/2014/main" id="{D146D54C-0CD8-EF0A-4486-4C0F3930FAB7}"/>
              </a:ext>
            </a:extLst>
          </p:cNvPr>
          <p:cNvSpPr/>
          <p:nvPr/>
        </p:nvSpPr>
        <p:spPr>
          <a:xfrm>
            <a:off x="2210121" y="3767063"/>
            <a:ext cx="2305859" cy="51132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6" name="Oval 5">
            <a:extLst>
              <a:ext uri="{FF2B5EF4-FFF2-40B4-BE49-F238E27FC236}">
                <a16:creationId xmlns:a16="http://schemas.microsoft.com/office/drawing/2014/main" id="{DCDC3867-9DE7-BE82-438E-2B636B0125D9}"/>
              </a:ext>
            </a:extLst>
          </p:cNvPr>
          <p:cNvSpPr/>
          <p:nvPr/>
        </p:nvSpPr>
        <p:spPr>
          <a:xfrm>
            <a:off x="4256400" y="3619869"/>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100" kern="0" dirty="0">
                <a:solidFill>
                  <a:srgbClr val="003862"/>
                </a:solidFill>
                <a:latin typeface="Arial" panose="020B0604020202020204" pitchFamily="34" charset="0"/>
                <a:cs typeface="Arial" panose="020B0604020202020204" pitchFamily="34" charset="0"/>
              </a:rPr>
              <a:t>5</a:t>
            </a:r>
            <a:endParaRPr lang="it-IT" sz="1200" kern="0" dirty="0">
              <a:solidFill>
                <a:srgbClr val="003862"/>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62F5F48-16F5-B121-5030-22CA18370DFB}"/>
              </a:ext>
            </a:extLst>
          </p:cNvPr>
          <p:cNvSpPr/>
          <p:nvPr/>
        </p:nvSpPr>
        <p:spPr>
          <a:xfrm>
            <a:off x="2210120" y="4492509"/>
            <a:ext cx="2305859" cy="51132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8" name="Rectangle 7">
            <a:extLst>
              <a:ext uri="{FF2B5EF4-FFF2-40B4-BE49-F238E27FC236}">
                <a16:creationId xmlns:a16="http://schemas.microsoft.com/office/drawing/2014/main" id="{F10AACAE-7538-4D49-8A48-6F53E635B9FF}"/>
              </a:ext>
            </a:extLst>
          </p:cNvPr>
          <p:cNvSpPr/>
          <p:nvPr/>
        </p:nvSpPr>
        <p:spPr>
          <a:xfrm>
            <a:off x="2210119" y="5217955"/>
            <a:ext cx="2305859" cy="51132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9" name="Rectangle 8">
            <a:extLst>
              <a:ext uri="{FF2B5EF4-FFF2-40B4-BE49-F238E27FC236}">
                <a16:creationId xmlns:a16="http://schemas.microsoft.com/office/drawing/2014/main" id="{697F0969-511D-AEC2-CEA4-E7498243DE5D}"/>
              </a:ext>
            </a:extLst>
          </p:cNvPr>
          <p:cNvSpPr/>
          <p:nvPr/>
        </p:nvSpPr>
        <p:spPr>
          <a:xfrm>
            <a:off x="2210118" y="5939812"/>
            <a:ext cx="1764393" cy="5784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10" name="TextBox 9">
            <a:extLst>
              <a:ext uri="{FF2B5EF4-FFF2-40B4-BE49-F238E27FC236}">
                <a16:creationId xmlns:a16="http://schemas.microsoft.com/office/drawing/2014/main" id="{75DC658D-76B9-089D-2E39-B93B7B44A3A6}"/>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Primary Contact Information</a:t>
            </a:r>
          </a:p>
        </p:txBody>
      </p:sp>
    </p:spTree>
    <p:extLst>
      <p:ext uri="{BB962C8B-B14F-4D97-AF65-F5344CB8AC3E}">
        <p14:creationId xmlns:p14="http://schemas.microsoft.com/office/powerpoint/2010/main" val="630880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3F92D8-6857-C2E8-1EB5-D8127093CF0C}"/>
              </a:ext>
            </a:extLst>
          </p:cNvPr>
          <p:cNvPicPr>
            <a:picLocks noChangeAspect="1"/>
          </p:cNvPicPr>
          <p:nvPr/>
        </p:nvPicPr>
        <p:blipFill>
          <a:blip r:embed="rId2"/>
          <a:stretch>
            <a:fillRect/>
          </a:stretch>
        </p:blipFill>
        <p:spPr>
          <a:xfrm>
            <a:off x="4031310" y="3464719"/>
            <a:ext cx="1932002" cy="1052608"/>
          </a:xfrm>
          <a:prstGeom prst="rect">
            <a:avLst/>
          </a:prstGeom>
          <a:ln w="19050">
            <a:solidFill>
              <a:schemeClr val="accent1"/>
            </a:solidFill>
          </a:ln>
        </p:spPr>
      </p:pic>
      <p:pic>
        <p:nvPicPr>
          <p:cNvPr id="5" name="Picture 4">
            <a:extLst>
              <a:ext uri="{FF2B5EF4-FFF2-40B4-BE49-F238E27FC236}">
                <a16:creationId xmlns:a16="http://schemas.microsoft.com/office/drawing/2014/main" id="{6F770D17-C10C-1F65-5130-5097595D68EA}"/>
              </a:ext>
            </a:extLst>
          </p:cNvPr>
          <p:cNvPicPr>
            <a:picLocks noChangeAspect="1"/>
          </p:cNvPicPr>
          <p:nvPr/>
        </p:nvPicPr>
        <p:blipFill>
          <a:blip r:embed="rId3"/>
          <a:stretch>
            <a:fillRect/>
          </a:stretch>
        </p:blipFill>
        <p:spPr>
          <a:xfrm>
            <a:off x="332941" y="3991023"/>
            <a:ext cx="3096057" cy="2219635"/>
          </a:xfrm>
          <a:prstGeom prst="rect">
            <a:avLst/>
          </a:prstGeom>
          <a:ln w="19050">
            <a:solidFill>
              <a:schemeClr val="accent1"/>
            </a:solidFill>
          </a:ln>
        </p:spPr>
      </p:pic>
      <p:pic>
        <p:nvPicPr>
          <p:cNvPr id="7" name="Picture 6">
            <a:extLst>
              <a:ext uri="{FF2B5EF4-FFF2-40B4-BE49-F238E27FC236}">
                <a16:creationId xmlns:a16="http://schemas.microsoft.com/office/drawing/2014/main" id="{9CA349CF-1997-15E4-F58C-BB1823673428}"/>
              </a:ext>
            </a:extLst>
          </p:cNvPr>
          <p:cNvPicPr>
            <a:picLocks noChangeAspect="1"/>
          </p:cNvPicPr>
          <p:nvPr/>
        </p:nvPicPr>
        <p:blipFill>
          <a:blip r:embed="rId4"/>
          <a:stretch>
            <a:fillRect/>
          </a:stretch>
        </p:blipFill>
        <p:spPr>
          <a:xfrm>
            <a:off x="4031310" y="4692163"/>
            <a:ext cx="1932002" cy="1058001"/>
          </a:xfrm>
          <a:prstGeom prst="rect">
            <a:avLst/>
          </a:prstGeom>
          <a:ln w="19050">
            <a:solidFill>
              <a:schemeClr val="accent1"/>
            </a:solidFill>
          </a:ln>
        </p:spPr>
      </p:pic>
      <p:sp>
        <p:nvSpPr>
          <p:cNvPr id="2" name="Rectangle 1">
            <a:extLst>
              <a:ext uri="{FF2B5EF4-FFF2-40B4-BE49-F238E27FC236}">
                <a16:creationId xmlns:a16="http://schemas.microsoft.com/office/drawing/2014/main" id="{CCA1061B-DB8F-A2C4-AC86-F79B3D04C81E}"/>
              </a:ext>
            </a:extLst>
          </p:cNvPr>
          <p:cNvSpPr/>
          <p:nvPr/>
        </p:nvSpPr>
        <p:spPr>
          <a:xfrm>
            <a:off x="182389" y="1332421"/>
            <a:ext cx="6493221" cy="1823000"/>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6"/>
              <a:defRPr/>
            </a:pPr>
            <a:r>
              <a:rPr lang="it-IT" sz="1100" dirty="0">
                <a:solidFill>
                  <a:srgbClr val="003862"/>
                </a:solidFill>
              </a:rPr>
              <a:t>Gli </a:t>
            </a:r>
            <a:r>
              <a:rPr lang="it-IT" sz="1100" b="1" i="1" dirty="0">
                <a:solidFill>
                  <a:srgbClr val="003862"/>
                </a:solidFill>
              </a:rPr>
              <a:t>Order Transmission Methods</a:t>
            </a:r>
            <a:r>
              <a:rPr lang="it-IT" sz="1100" dirty="0">
                <a:solidFill>
                  <a:srgbClr val="003862"/>
                </a:solidFill>
              </a:rPr>
              <a:t> definiscono come gli ordini d'acquisto (PO) e le relative modifiche ti vengono recapitati. Controllano il canale di comunicazione (ad es. e-mail, cXML, supplier portal) attraverso cui riceverai i nuovi PO e gli eventuali aggiornamenti o modifiche successivi. Questo è solitamente precompilato in base al tuo accordo con Sasol.</a:t>
            </a:r>
          </a:p>
          <a:p>
            <a:pPr marL="228600" lvl="0" indent="-228600" defTabSz="524671">
              <a:lnSpc>
                <a:spcPct val="150000"/>
              </a:lnSpc>
              <a:spcAft>
                <a:spcPts val="600"/>
              </a:spcAft>
              <a:buClr>
                <a:srgbClr val="003862"/>
              </a:buClr>
              <a:buFont typeface="+mj-lt"/>
              <a:buAutoNum type="arabicPeriod" startAt="6"/>
              <a:defRPr/>
            </a:pPr>
            <a:r>
              <a:rPr lang="it-IT" sz="1100" dirty="0">
                <a:solidFill>
                  <a:srgbClr val="003862"/>
                </a:solidFill>
              </a:rPr>
              <a:t>Il campo </a:t>
            </a:r>
            <a:r>
              <a:rPr lang="it-IT" sz="1100" b="1" i="1" dirty="0">
                <a:solidFill>
                  <a:srgbClr val="003862"/>
                </a:solidFill>
              </a:rPr>
              <a:t>PO Email</a:t>
            </a:r>
            <a:r>
              <a:rPr lang="it-IT" sz="1100" dirty="0">
                <a:solidFill>
                  <a:srgbClr val="003862"/>
                </a:solidFill>
              </a:rPr>
              <a:t> in Coupa è l'indirizzo e-mail specifico a cui vengono inviati gli ordini d'acquisto (PO) e/o le notifiche di modifica dei PO. Puoi selezionare l'opzione adatta dall'elenco a discesa di ciascun campo.</a:t>
            </a:r>
          </a:p>
        </p:txBody>
      </p:sp>
      <p:sp>
        <p:nvSpPr>
          <p:cNvPr id="4" name="TextBox 3">
            <a:extLst>
              <a:ext uri="{FF2B5EF4-FFF2-40B4-BE49-F238E27FC236}">
                <a16:creationId xmlns:a16="http://schemas.microsoft.com/office/drawing/2014/main" id="{819D52BD-35A6-0B1C-268D-3F93E9896F72}"/>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Order Transmission Method</a:t>
            </a:r>
          </a:p>
        </p:txBody>
      </p:sp>
      <p:pic>
        <p:nvPicPr>
          <p:cNvPr id="6" name="Picture 5">
            <a:extLst>
              <a:ext uri="{FF2B5EF4-FFF2-40B4-BE49-F238E27FC236}">
                <a16:creationId xmlns:a16="http://schemas.microsoft.com/office/drawing/2014/main" id="{CE36C888-E178-A911-2FC6-BF76FE97D843}"/>
              </a:ext>
            </a:extLst>
          </p:cNvPr>
          <p:cNvPicPr preferRelativeResize="0">
            <a:picLocks noChangeAspect="1"/>
          </p:cNvPicPr>
          <p:nvPr/>
        </p:nvPicPr>
        <p:blipFill>
          <a:blip r:embed="rId5"/>
          <a:stretch>
            <a:fillRect/>
          </a:stretch>
        </p:blipFill>
        <p:spPr>
          <a:xfrm>
            <a:off x="233055" y="7964153"/>
            <a:ext cx="594200" cy="594200"/>
          </a:xfrm>
          <a:prstGeom prst="rect">
            <a:avLst/>
          </a:prstGeom>
        </p:spPr>
      </p:pic>
      <p:sp>
        <p:nvSpPr>
          <p:cNvPr id="9" name="Rounded Rectangle 7">
            <a:extLst>
              <a:ext uri="{FF2B5EF4-FFF2-40B4-BE49-F238E27FC236}">
                <a16:creationId xmlns:a16="http://schemas.microsoft.com/office/drawing/2014/main" id="{5669915D-B963-4ED1-2B39-FE348043307C}"/>
              </a:ext>
            </a:extLst>
          </p:cNvPr>
          <p:cNvSpPr/>
          <p:nvPr/>
        </p:nvSpPr>
        <p:spPr>
          <a:xfrm>
            <a:off x="143225" y="7840086"/>
            <a:ext cx="6571549" cy="877772"/>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it-IT" sz="3600"/>
          </a:p>
        </p:txBody>
      </p:sp>
      <p:sp>
        <p:nvSpPr>
          <p:cNvPr id="10" name="TextBox 9">
            <a:extLst>
              <a:ext uri="{FF2B5EF4-FFF2-40B4-BE49-F238E27FC236}">
                <a16:creationId xmlns:a16="http://schemas.microsoft.com/office/drawing/2014/main" id="{0CA39D41-6A8D-C980-B783-9B6AF3597123}"/>
              </a:ext>
            </a:extLst>
          </p:cNvPr>
          <p:cNvSpPr txBox="1"/>
          <p:nvPr/>
        </p:nvSpPr>
        <p:spPr>
          <a:xfrm>
            <a:off x="827254" y="7915155"/>
            <a:ext cx="5789475" cy="615553"/>
          </a:xfrm>
          <a:prstGeom prst="rect">
            <a:avLst/>
          </a:prstGeom>
          <a:noFill/>
        </p:spPr>
        <p:txBody>
          <a:bodyPr wrap="square">
            <a:spAutoFit/>
          </a:bodyPr>
          <a:lstStyle/>
          <a:p>
            <a:r>
              <a:rPr lang="it-IT" sz="1200" b="1" dirty="0">
                <a:solidFill>
                  <a:srgbClr val="003862"/>
                </a:solidFill>
                <a:latin typeface="Arial" panose="020B0604020202020204" pitchFamily="34" charset="0"/>
                <a:cs typeface="Arial" panose="020B0604020202020204" pitchFamily="34" charset="0"/>
              </a:rPr>
              <a:t>Nota:</a:t>
            </a:r>
            <a:r>
              <a:rPr lang="it-IT" sz="1200" dirty="0">
                <a:solidFill>
                  <a:srgbClr val="003862"/>
                </a:solidFill>
                <a:latin typeface="Arial" panose="020B0604020202020204" pitchFamily="34" charset="0"/>
                <a:cs typeface="Arial" panose="020B0604020202020204" pitchFamily="34" charset="0"/>
              </a:rPr>
              <a:t> </a:t>
            </a:r>
          </a:p>
          <a:p>
            <a:r>
              <a:rPr lang="it-IT" sz="1100" dirty="0">
                <a:solidFill>
                  <a:srgbClr val="003862"/>
                </a:solidFill>
                <a:latin typeface="Arial" panose="020B0604020202020204" pitchFamily="34" charset="0"/>
                <a:cs typeface="Arial" panose="020B0604020202020204" pitchFamily="34" charset="0"/>
              </a:rPr>
              <a:t>Al momento, Coupa supporta solo i seguenti metodi di trasmissione per Sasol: </a:t>
            </a:r>
            <a:r>
              <a:rPr lang="it-IT" sz="1100" b="1" i="1" dirty="0">
                <a:solidFill>
                  <a:srgbClr val="003862"/>
                </a:solidFill>
                <a:latin typeface="Arial" panose="020B0604020202020204" pitchFamily="34" charset="0"/>
                <a:cs typeface="Arial" panose="020B0604020202020204" pitchFamily="34" charset="0"/>
              </a:rPr>
              <a:t>Prompt </a:t>
            </a:r>
            <a:r>
              <a:rPr lang="it-IT" sz="1100" dirty="0">
                <a:solidFill>
                  <a:srgbClr val="003862"/>
                </a:solidFill>
                <a:latin typeface="Arial" panose="020B0604020202020204" pitchFamily="34" charset="0"/>
                <a:cs typeface="Arial" panose="020B0604020202020204" pitchFamily="34" charset="0"/>
              </a:rPr>
              <a:t>(nessun output generato, ma il PO è visibile nel CSP)</a:t>
            </a:r>
            <a:r>
              <a:rPr lang="it-IT" sz="1100" b="1" i="1" dirty="0">
                <a:solidFill>
                  <a:srgbClr val="003862"/>
                </a:solidFill>
                <a:latin typeface="Arial" panose="020B0604020202020204" pitchFamily="34" charset="0"/>
                <a:cs typeface="Arial" panose="020B0604020202020204" pitchFamily="34" charset="0"/>
              </a:rPr>
              <a:t>, E-mail, cXML.</a:t>
            </a:r>
          </a:p>
        </p:txBody>
      </p:sp>
      <p:sp>
        <p:nvSpPr>
          <p:cNvPr id="11" name="Rectangle 10">
            <a:extLst>
              <a:ext uri="{FF2B5EF4-FFF2-40B4-BE49-F238E27FC236}">
                <a16:creationId xmlns:a16="http://schemas.microsoft.com/office/drawing/2014/main" id="{D43C3A13-0C19-D6EC-4D64-E798B64A3441}"/>
              </a:ext>
            </a:extLst>
          </p:cNvPr>
          <p:cNvSpPr/>
          <p:nvPr/>
        </p:nvSpPr>
        <p:spPr>
          <a:xfrm>
            <a:off x="389710" y="4025463"/>
            <a:ext cx="2747773" cy="60525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13" name="Rectangle 12">
            <a:extLst>
              <a:ext uri="{FF2B5EF4-FFF2-40B4-BE49-F238E27FC236}">
                <a16:creationId xmlns:a16="http://schemas.microsoft.com/office/drawing/2014/main" id="{1B7346DD-2507-82A4-9EF7-52B1C4C3B880}"/>
              </a:ext>
            </a:extLst>
          </p:cNvPr>
          <p:cNvSpPr/>
          <p:nvPr/>
        </p:nvSpPr>
        <p:spPr>
          <a:xfrm>
            <a:off x="389710" y="4747162"/>
            <a:ext cx="2747773" cy="60525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12" name="Oval 11">
            <a:extLst>
              <a:ext uri="{FF2B5EF4-FFF2-40B4-BE49-F238E27FC236}">
                <a16:creationId xmlns:a16="http://schemas.microsoft.com/office/drawing/2014/main" id="{ECBC749F-E0C9-7F7D-5398-1293328FAE03}"/>
              </a:ext>
            </a:extLst>
          </p:cNvPr>
          <p:cNvSpPr/>
          <p:nvPr/>
        </p:nvSpPr>
        <p:spPr>
          <a:xfrm>
            <a:off x="3090210" y="4499811"/>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100" kern="0" dirty="0">
                <a:solidFill>
                  <a:srgbClr val="003862"/>
                </a:solidFill>
                <a:latin typeface="Arial" panose="020B0604020202020204" pitchFamily="34" charset="0"/>
                <a:cs typeface="Arial" panose="020B0604020202020204" pitchFamily="34" charset="0"/>
              </a:rPr>
              <a:t>6</a:t>
            </a:r>
            <a:endParaRPr lang="it-IT" sz="1200" kern="0" dirty="0">
              <a:solidFill>
                <a:srgbClr val="003862"/>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015862D-3267-EB9E-91D7-D4FEE38E47F9}"/>
              </a:ext>
            </a:extLst>
          </p:cNvPr>
          <p:cNvSpPr/>
          <p:nvPr/>
        </p:nvSpPr>
        <p:spPr>
          <a:xfrm>
            <a:off x="389709" y="5476488"/>
            <a:ext cx="2747773" cy="60525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15" name="Oval 14">
            <a:extLst>
              <a:ext uri="{FF2B5EF4-FFF2-40B4-BE49-F238E27FC236}">
                <a16:creationId xmlns:a16="http://schemas.microsoft.com/office/drawing/2014/main" id="{862A3B6B-510A-B59F-CBA5-BEDF159A66E0}"/>
              </a:ext>
            </a:extLst>
          </p:cNvPr>
          <p:cNvSpPr/>
          <p:nvPr/>
        </p:nvSpPr>
        <p:spPr>
          <a:xfrm>
            <a:off x="2934812" y="5866181"/>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100" kern="0" dirty="0">
                <a:solidFill>
                  <a:srgbClr val="003862"/>
                </a:solidFill>
                <a:latin typeface="Arial" panose="020B0604020202020204" pitchFamily="34" charset="0"/>
                <a:cs typeface="Arial" panose="020B0604020202020204" pitchFamily="34" charset="0"/>
              </a:rPr>
              <a:t>7</a:t>
            </a:r>
            <a:endParaRPr lang="it-IT" sz="1200" kern="0" dirty="0">
              <a:solidFill>
                <a:srgbClr val="003862"/>
              </a:solidFill>
              <a:latin typeface="Arial" panose="020B0604020202020204" pitchFamily="34" charset="0"/>
              <a:cs typeface="Arial" panose="020B0604020202020204" pitchFamily="34" charset="0"/>
            </a:endParaRPr>
          </a:p>
        </p:txBody>
      </p:sp>
      <p:sp>
        <p:nvSpPr>
          <p:cNvPr id="8" name="Left Brace 7">
            <a:extLst>
              <a:ext uri="{FF2B5EF4-FFF2-40B4-BE49-F238E27FC236}">
                <a16:creationId xmlns:a16="http://schemas.microsoft.com/office/drawing/2014/main" id="{CFEA1248-D89D-1704-615A-FA437FA28C1E}"/>
              </a:ext>
            </a:extLst>
          </p:cNvPr>
          <p:cNvSpPr/>
          <p:nvPr/>
        </p:nvSpPr>
        <p:spPr>
          <a:xfrm>
            <a:off x="3561599" y="3924570"/>
            <a:ext cx="402154" cy="1535185"/>
          </a:xfrm>
          <a:prstGeom prst="leftBrace">
            <a:avLst>
              <a:gd name="adj1" fmla="val 8333"/>
              <a:gd name="adj2" fmla="val 50546"/>
            </a:avLst>
          </a:prstGeom>
          <a:ln w="952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1099430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D33D13-1A0E-8A7C-4985-E24621D5222B}"/>
              </a:ext>
            </a:extLst>
          </p:cNvPr>
          <p:cNvPicPr>
            <a:picLocks noChangeAspect="1"/>
          </p:cNvPicPr>
          <p:nvPr/>
        </p:nvPicPr>
        <p:blipFill>
          <a:blip r:embed="rId2"/>
          <a:stretch>
            <a:fillRect/>
          </a:stretch>
        </p:blipFill>
        <p:spPr>
          <a:xfrm>
            <a:off x="951210" y="1904301"/>
            <a:ext cx="2170431" cy="6813679"/>
          </a:xfrm>
          <a:prstGeom prst="rect">
            <a:avLst/>
          </a:prstGeom>
          <a:ln w="19050">
            <a:solidFill>
              <a:schemeClr val="accent1"/>
            </a:solidFill>
          </a:ln>
        </p:spPr>
      </p:pic>
      <p:sp>
        <p:nvSpPr>
          <p:cNvPr id="5" name="Rectangle 4">
            <a:extLst>
              <a:ext uri="{FF2B5EF4-FFF2-40B4-BE49-F238E27FC236}">
                <a16:creationId xmlns:a16="http://schemas.microsoft.com/office/drawing/2014/main" id="{E4CB5DF6-EE7B-5BD9-AC1E-792A7EDD3795}"/>
              </a:ext>
            </a:extLst>
          </p:cNvPr>
          <p:cNvSpPr/>
          <p:nvPr/>
        </p:nvSpPr>
        <p:spPr>
          <a:xfrm>
            <a:off x="182389" y="1332421"/>
            <a:ext cx="6493221" cy="476477"/>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8"/>
              <a:defRPr/>
            </a:pPr>
            <a:r>
              <a:rPr lang="it-IT" sz="1100" dirty="0">
                <a:solidFill>
                  <a:srgbClr val="003862"/>
                </a:solidFill>
              </a:rPr>
              <a:t>Il </a:t>
            </a:r>
            <a:r>
              <a:rPr lang="it-IT" sz="1100" b="1" i="1" dirty="0">
                <a:solidFill>
                  <a:srgbClr val="003862"/>
                </a:solidFill>
              </a:rPr>
              <a:t>Primary Address</a:t>
            </a:r>
            <a:r>
              <a:rPr lang="it-IT" sz="1100" dirty="0">
                <a:solidFill>
                  <a:srgbClr val="003862"/>
                </a:solidFill>
              </a:rPr>
              <a:t> è l'indirizzo aziendale principale di un fornitore. È la sede ufficiale che gli acquirenti associano al fornitore nel sistema e anche alle informazioni </a:t>
            </a:r>
            <a:r>
              <a:rPr lang="it-IT" sz="1100" b="1" i="1" dirty="0">
                <a:solidFill>
                  <a:srgbClr val="003862"/>
                </a:solidFill>
              </a:rPr>
              <a:t>Bank Transfer</a:t>
            </a:r>
            <a:r>
              <a:rPr lang="it-IT" sz="1100" dirty="0">
                <a:solidFill>
                  <a:srgbClr val="003862"/>
                </a:solidFill>
              </a:rPr>
              <a:t>.</a:t>
            </a:r>
          </a:p>
        </p:txBody>
      </p:sp>
      <p:sp>
        <p:nvSpPr>
          <p:cNvPr id="6" name="TextBox 5">
            <a:extLst>
              <a:ext uri="{FF2B5EF4-FFF2-40B4-BE49-F238E27FC236}">
                <a16:creationId xmlns:a16="http://schemas.microsoft.com/office/drawing/2014/main" id="{B3C10986-AA8C-7CFA-49F5-2562101B6A97}"/>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Primary Address</a:t>
            </a:r>
          </a:p>
        </p:txBody>
      </p:sp>
      <p:sp>
        <p:nvSpPr>
          <p:cNvPr id="7" name="Rectangle 6">
            <a:extLst>
              <a:ext uri="{FF2B5EF4-FFF2-40B4-BE49-F238E27FC236}">
                <a16:creationId xmlns:a16="http://schemas.microsoft.com/office/drawing/2014/main" id="{FC9466F3-1038-BCDB-27ED-D9510CAAB283}"/>
              </a:ext>
            </a:extLst>
          </p:cNvPr>
          <p:cNvSpPr/>
          <p:nvPr/>
        </p:nvSpPr>
        <p:spPr>
          <a:xfrm>
            <a:off x="1084554" y="2827871"/>
            <a:ext cx="1818035" cy="53611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8" name="Oval 7">
            <a:extLst>
              <a:ext uri="{FF2B5EF4-FFF2-40B4-BE49-F238E27FC236}">
                <a16:creationId xmlns:a16="http://schemas.microsoft.com/office/drawing/2014/main" id="{9A1B264D-5CF3-FB4C-5121-E708A42F6B1D}"/>
              </a:ext>
            </a:extLst>
          </p:cNvPr>
          <p:cNvSpPr/>
          <p:nvPr/>
        </p:nvSpPr>
        <p:spPr>
          <a:xfrm>
            <a:off x="2828356" y="3216566"/>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100" kern="0" dirty="0">
                <a:solidFill>
                  <a:srgbClr val="003862"/>
                </a:solidFill>
                <a:latin typeface="Arial" panose="020B0604020202020204" pitchFamily="34" charset="0"/>
                <a:cs typeface="Arial" panose="020B0604020202020204" pitchFamily="34" charset="0"/>
              </a:rPr>
              <a:t>8</a:t>
            </a:r>
            <a:endParaRPr lang="it-IT" sz="1200" kern="0" dirty="0">
              <a:solidFill>
                <a:srgbClr val="003862"/>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1D48232-98C5-F8D5-C03D-4D3A0C0C3B0D}"/>
              </a:ext>
            </a:extLst>
          </p:cNvPr>
          <p:cNvSpPr/>
          <p:nvPr/>
        </p:nvSpPr>
        <p:spPr>
          <a:xfrm>
            <a:off x="1084554" y="3492000"/>
            <a:ext cx="1818035" cy="40888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10" name="Rectangle 9">
            <a:extLst>
              <a:ext uri="{FF2B5EF4-FFF2-40B4-BE49-F238E27FC236}">
                <a16:creationId xmlns:a16="http://schemas.microsoft.com/office/drawing/2014/main" id="{99E81E4C-4F29-4C30-B8FC-F7A298E27FDB}"/>
              </a:ext>
            </a:extLst>
          </p:cNvPr>
          <p:cNvSpPr/>
          <p:nvPr/>
        </p:nvSpPr>
        <p:spPr>
          <a:xfrm>
            <a:off x="1084554" y="5186576"/>
            <a:ext cx="1818034" cy="40888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11" name="Rectangle 10">
            <a:extLst>
              <a:ext uri="{FF2B5EF4-FFF2-40B4-BE49-F238E27FC236}">
                <a16:creationId xmlns:a16="http://schemas.microsoft.com/office/drawing/2014/main" id="{1ABF9CF2-01AC-933C-1F49-A3227ED765DE}"/>
              </a:ext>
            </a:extLst>
          </p:cNvPr>
          <p:cNvSpPr/>
          <p:nvPr/>
        </p:nvSpPr>
        <p:spPr>
          <a:xfrm>
            <a:off x="1084553" y="7309022"/>
            <a:ext cx="1818034" cy="40888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12" name="Rectangle 11">
            <a:extLst>
              <a:ext uri="{FF2B5EF4-FFF2-40B4-BE49-F238E27FC236}">
                <a16:creationId xmlns:a16="http://schemas.microsoft.com/office/drawing/2014/main" id="{58D0D5E4-03EC-8D02-C32A-62EBC65D2F2E}"/>
              </a:ext>
            </a:extLst>
          </p:cNvPr>
          <p:cNvSpPr/>
          <p:nvPr/>
        </p:nvSpPr>
        <p:spPr>
          <a:xfrm>
            <a:off x="1084553" y="7825924"/>
            <a:ext cx="1818034" cy="40888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pic>
        <p:nvPicPr>
          <p:cNvPr id="14" name="Picture 13">
            <a:extLst>
              <a:ext uri="{FF2B5EF4-FFF2-40B4-BE49-F238E27FC236}">
                <a16:creationId xmlns:a16="http://schemas.microsoft.com/office/drawing/2014/main" id="{218AA8BC-0396-607C-1D6D-0DCA9BA82F37}"/>
              </a:ext>
            </a:extLst>
          </p:cNvPr>
          <p:cNvPicPr>
            <a:picLocks noChangeAspect="1"/>
          </p:cNvPicPr>
          <p:nvPr/>
        </p:nvPicPr>
        <p:blipFill>
          <a:blip r:embed="rId3"/>
          <a:stretch>
            <a:fillRect/>
          </a:stretch>
        </p:blipFill>
        <p:spPr>
          <a:xfrm>
            <a:off x="3428998" y="1918708"/>
            <a:ext cx="2930535" cy="2400920"/>
          </a:xfrm>
          <a:prstGeom prst="rect">
            <a:avLst/>
          </a:prstGeom>
          <a:ln w="19050">
            <a:solidFill>
              <a:schemeClr val="accent1"/>
            </a:solidFill>
          </a:ln>
        </p:spPr>
      </p:pic>
      <p:pic>
        <p:nvPicPr>
          <p:cNvPr id="2" name="Picture 1">
            <a:extLst>
              <a:ext uri="{FF2B5EF4-FFF2-40B4-BE49-F238E27FC236}">
                <a16:creationId xmlns:a16="http://schemas.microsoft.com/office/drawing/2014/main" id="{B5C09B14-8137-2C41-33E2-220DE960AA5D}"/>
              </a:ext>
            </a:extLst>
          </p:cNvPr>
          <p:cNvPicPr preferRelativeResize="0">
            <a:picLocks noChangeAspect="1"/>
          </p:cNvPicPr>
          <p:nvPr/>
        </p:nvPicPr>
        <p:blipFill>
          <a:blip r:embed="rId4"/>
          <a:stretch>
            <a:fillRect/>
          </a:stretch>
        </p:blipFill>
        <p:spPr>
          <a:xfrm>
            <a:off x="4211752" y="7358976"/>
            <a:ext cx="594200" cy="594200"/>
          </a:xfrm>
          <a:prstGeom prst="rect">
            <a:avLst/>
          </a:prstGeom>
        </p:spPr>
      </p:pic>
      <p:sp>
        <p:nvSpPr>
          <p:cNvPr id="3" name="Rounded Rectangle 7">
            <a:extLst>
              <a:ext uri="{FF2B5EF4-FFF2-40B4-BE49-F238E27FC236}">
                <a16:creationId xmlns:a16="http://schemas.microsoft.com/office/drawing/2014/main" id="{FEDB4F20-850A-57FE-B3F7-2A38AE4C8E26}"/>
              </a:ext>
            </a:extLst>
          </p:cNvPr>
          <p:cNvSpPr/>
          <p:nvPr/>
        </p:nvSpPr>
        <p:spPr>
          <a:xfrm>
            <a:off x="4102218" y="7273255"/>
            <a:ext cx="2612556" cy="1461939"/>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it-IT" sz="3600"/>
          </a:p>
        </p:txBody>
      </p:sp>
      <p:sp>
        <p:nvSpPr>
          <p:cNvPr id="13" name="TextBox 12">
            <a:extLst>
              <a:ext uri="{FF2B5EF4-FFF2-40B4-BE49-F238E27FC236}">
                <a16:creationId xmlns:a16="http://schemas.microsoft.com/office/drawing/2014/main" id="{6A15DBE2-BFDF-8D8D-6F6A-FF7F30FC1882}"/>
              </a:ext>
            </a:extLst>
          </p:cNvPr>
          <p:cNvSpPr txBox="1"/>
          <p:nvPr/>
        </p:nvSpPr>
        <p:spPr>
          <a:xfrm>
            <a:off x="4894265" y="7358976"/>
            <a:ext cx="1820509" cy="1292662"/>
          </a:xfrm>
          <a:prstGeom prst="rect">
            <a:avLst/>
          </a:prstGeom>
          <a:noFill/>
        </p:spPr>
        <p:txBody>
          <a:bodyPr wrap="square">
            <a:spAutoFit/>
          </a:bodyPr>
          <a:lstStyle/>
          <a:p>
            <a:r>
              <a:rPr lang="it-IT" sz="1200" b="1" dirty="0">
                <a:solidFill>
                  <a:srgbClr val="003862"/>
                </a:solidFill>
                <a:latin typeface="Arial" panose="020B0604020202020204" pitchFamily="34" charset="0"/>
                <a:cs typeface="Arial" panose="020B0604020202020204" pitchFamily="34" charset="0"/>
              </a:rPr>
              <a:t>Nota:</a:t>
            </a:r>
            <a:r>
              <a:rPr lang="it-IT" sz="1200" dirty="0">
                <a:solidFill>
                  <a:srgbClr val="003862"/>
                </a:solidFill>
                <a:latin typeface="Arial" panose="020B0604020202020204" pitchFamily="34" charset="0"/>
                <a:cs typeface="Arial" panose="020B0604020202020204" pitchFamily="34" charset="0"/>
              </a:rPr>
              <a:t> </a:t>
            </a:r>
          </a:p>
          <a:p>
            <a:r>
              <a:rPr lang="it-IT" sz="1100" dirty="0">
                <a:solidFill>
                  <a:srgbClr val="003862"/>
                </a:solidFill>
                <a:latin typeface="Arial" panose="020B0604020202020204" pitchFamily="34" charset="0"/>
                <a:cs typeface="Arial" panose="020B0604020202020204" pitchFamily="34" charset="0"/>
              </a:rPr>
              <a:t>A seconda delle tue risposte, nella sezione precedente verranno visualizzate ulteriori domande condizionali (illustrate nella diapositiva successiva).</a:t>
            </a:r>
            <a:endParaRPr lang="it-IT" sz="1100" b="1" i="1"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8738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C277D9-A83F-225F-8ADD-5191588155DC}"/>
              </a:ext>
            </a:extLst>
          </p:cNvPr>
          <p:cNvSpPr/>
          <p:nvPr/>
        </p:nvSpPr>
        <p:spPr>
          <a:xfrm>
            <a:off x="182389" y="1332421"/>
            <a:ext cx="6493221" cy="222561"/>
          </a:xfrm>
          <a:prstGeom prst="rect">
            <a:avLst/>
          </a:prstGeom>
        </p:spPr>
        <p:txBody>
          <a:bodyPr wrap="square" lIns="91440" tIns="0" rIns="91440" bIns="0">
            <a:spAutoFit/>
          </a:bodyPr>
          <a:lstStyle/>
          <a:p>
            <a:pPr lvl="0" defTabSz="524671">
              <a:lnSpc>
                <a:spcPct val="150000"/>
              </a:lnSpc>
              <a:spcAft>
                <a:spcPts val="600"/>
              </a:spcAft>
              <a:buClr>
                <a:srgbClr val="003862"/>
              </a:buClr>
              <a:defRPr/>
            </a:pPr>
            <a:r>
              <a:rPr lang="it-IT" sz="1100" dirty="0">
                <a:solidFill>
                  <a:srgbClr val="003862"/>
                </a:solidFill>
              </a:rPr>
              <a:t>Ogni domanda aggiuntiva attiverà suggerimenti utili nella parte inferiore del campo di risposta.</a:t>
            </a:r>
          </a:p>
        </p:txBody>
      </p:sp>
      <p:sp>
        <p:nvSpPr>
          <p:cNvPr id="4" name="TextBox 3">
            <a:extLst>
              <a:ext uri="{FF2B5EF4-FFF2-40B4-BE49-F238E27FC236}">
                <a16:creationId xmlns:a16="http://schemas.microsoft.com/office/drawing/2014/main" id="{E249D62C-4193-3D0B-D189-8BE9253090E8}"/>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Additional Information</a:t>
            </a:r>
          </a:p>
        </p:txBody>
      </p:sp>
      <p:pic>
        <p:nvPicPr>
          <p:cNvPr id="6" name="Picture 5">
            <a:extLst>
              <a:ext uri="{FF2B5EF4-FFF2-40B4-BE49-F238E27FC236}">
                <a16:creationId xmlns:a16="http://schemas.microsoft.com/office/drawing/2014/main" id="{7C224218-151C-82E5-E80A-C4FB9252F70E}"/>
              </a:ext>
            </a:extLst>
          </p:cNvPr>
          <p:cNvPicPr>
            <a:picLocks noChangeAspect="1"/>
          </p:cNvPicPr>
          <p:nvPr/>
        </p:nvPicPr>
        <p:blipFill>
          <a:blip r:embed="rId2"/>
          <a:stretch>
            <a:fillRect/>
          </a:stretch>
        </p:blipFill>
        <p:spPr>
          <a:xfrm>
            <a:off x="182388" y="1996580"/>
            <a:ext cx="3757275" cy="4883717"/>
          </a:xfrm>
          <a:prstGeom prst="rect">
            <a:avLst/>
          </a:prstGeom>
          <a:ln w="19050">
            <a:solidFill>
              <a:schemeClr val="accent1"/>
            </a:solidFill>
          </a:ln>
        </p:spPr>
      </p:pic>
      <p:pic>
        <p:nvPicPr>
          <p:cNvPr id="12" name="Picture 11">
            <a:extLst>
              <a:ext uri="{FF2B5EF4-FFF2-40B4-BE49-F238E27FC236}">
                <a16:creationId xmlns:a16="http://schemas.microsoft.com/office/drawing/2014/main" id="{D9BA27FF-820E-DFC1-EC64-3140538CDE2D}"/>
              </a:ext>
            </a:extLst>
          </p:cNvPr>
          <p:cNvPicPr>
            <a:picLocks noChangeAspect="1"/>
          </p:cNvPicPr>
          <p:nvPr/>
        </p:nvPicPr>
        <p:blipFill>
          <a:blip r:embed="rId3"/>
          <a:stretch>
            <a:fillRect/>
          </a:stretch>
        </p:blipFill>
        <p:spPr>
          <a:xfrm>
            <a:off x="3428998" y="5744336"/>
            <a:ext cx="2603885" cy="2971825"/>
          </a:xfrm>
          <a:prstGeom prst="rect">
            <a:avLst/>
          </a:prstGeom>
          <a:ln w="19050">
            <a:solidFill>
              <a:schemeClr val="accent1"/>
            </a:solidFill>
          </a:ln>
        </p:spPr>
      </p:pic>
      <p:pic>
        <p:nvPicPr>
          <p:cNvPr id="14" name="Picture 13">
            <a:extLst>
              <a:ext uri="{FF2B5EF4-FFF2-40B4-BE49-F238E27FC236}">
                <a16:creationId xmlns:a16="http://schemas.microsoft.com/office/drawing/2014/main" id="{84DAD489-3E03-0D71-31FB-B28955BE4E11}"/>
              </a:ext>
            </a:extLst>
          </p:cNvPr>
          <p:cNvPicPr>
            <a:picLocks noChangeAspect="1"/>
          </p:cNvPicPr>
          <p:nvPr/>
        </p:nvPicPr>
        <p:blipFill>
          <a:blip r:embed="rId4"/>
          <a:stretch>
            <a:fillRect/>
          </a:stretch>
        </p:blipFill>
        <p:spPr>
          <a:xfrm>
            <a:off x="489455" y="7405422"/>
            <a:ext cx="2812500" cy="1282628"/>
          </a:xfrm>
          <a:prstGeom prst="rect">
            <a:avLst/>
          </a:prstGeom>
          <a:ln w="19050">
            <a:solidFill>
              <a:schemeClr val="accent1"/>
            </a:solidFill>
          </a:ln>
        </p:spPr>
      </p:pic>
      <p:sp>
        <p:nvSpPr>
          <p:cNvPr id="15" name="Rectangle 14">
            <a:extLst>
              <a:ext uri="{FF2B5EF4-FFF2-40B4-BE49-F238E27FC236}">
                <a16:creationId xmlns:a16="http://schemas.microsoft.com/office/drawing/2014/main" id="{53E247D0-CD76-2FF3-284C-960E53C7DE8E}"/>
              </a:ext>
            </a:extLst>
          </p:cNvPr>
          <p:cNvSpPr/>
          <p:nvPr/>
        </p:nvSpPr>
        <p:spPr>
          <a:xfrm>
            <a:off x="304378" y="2018367"/>
            <a:ext cx="1918705" cy="44799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16" name="Rectangle 15">
            <a:extLst>
              <a:ext uri="{FF2B5EF4-FFF2-40B4-BE49-F238E27FC236}">
                <a16:creationId xmlns:a16="http://schemas.microsoft.com/office/drawing/2014/main" id="{F3932787-8C49-126E-BD16-8A8C4F90A645}"/>
              </a:ext>
            </a:extLst>
          </p:cNvPr>
          <p:cNvSpPr/>
          <p:nvPr/>
        </p:nvSpPr>
        <p:spPr>
          <a:xfrm>
            <a:off x="304378" y="2521705"/>
            <a:ext cx="1985816" cy="51510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17" name="Rectangle 16">
            <a:extLst>
              <a:ext uri="{FF2B5EF4-FFF2-40B4-BE49-F238E27FC236}">
                <a16:creationId xmlns:a16="http://schemas.microsoft.com/office/drawing/2014/main" id="{351535A8-89B0-B596-3BFD-29A75666B537}"/>
              </a:ext>
            </a:extLst>
          </p:cNvPr>
          <p:cNvSpPr/>
          <p:nvPr/>
        </p:nvSpPr>
        <p:spPr>
          <a:xfrm>
            <a:off x="304377" y="3199878"/>
            <a:ext cx="2052929" cy="51510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18" name="Rectangle 17">
            <a:extLst>
              <a:ext uri="{FF2B5EF4-FFF2-40B4-BE49-F238E27FC236}">
                <a16:creationId xmlns:a16="http://schemas.microsoft.com/office/drawing/2014/main" id="{CA897102-C863-62E0-F135-64C1A3849E6C}"/>
              </a:ext>
            </a:extLst>
          </p:cNvPr>
          <p:cNvSpPr/>
          <p:nvPr/>
        </p:nvSpPr>
        <p:spPr>
          <a:xfrm>
            <a:off x="304377" y="3947474"/>
            <a:ext cx="3529392" cy="5387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19" name="Rectangle 18">
            <a:extLst>
              <a:ext uri="{FF2B5EF4-FFF2-40B4-BE49-F238E27FC236}">
                <a16:creationId xmlns:a16="http://schemas.microsoft.com/office/drawing/2014/main" id="{20DCBBD6-0490-564E-D713-C4DC5AED4EB2}"/>
              </a:ext>
            </a:extLst>
          </p:cNvPr>
          <p:cNvSpPr/>
          <p:nvPr/>
        </p:nvSpPr>
        <p:spPr>
          <a:xfrm>
            <a:off x="304378" y="4711702"/>
            <a:ext cx="2422044" cy="5387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20" name="Rectangle 19">
            <a:extLst>
              <a:ext uri="{FF2B5EF4-FFF2-40B4-BE49-F238E27FC236}">
                <a16:creationId xmlns:a16="http://schemas.microsoft.com/office/drawing/2014/main" id="{992F8616-8E2A-8264-6AC7-EB51668D61E1}"/>
              </a:ext>
            </a:extLst>
          </p:cNvPr>
          <p:cNvSpPr/>
          <p:nvPr/>
        </p:nvSpPr>
        <p:spPr>
          <a:xfrm>
            <a:off x="304378" y="5459254"/>
            <a:ext cx="1985816" cy="70665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21" name="Rectangle 20">
            <a:extLst>
              <a:ext uri="{FF2B5EF4-FFF2-40B4-BE49-F238E27FC236}">
                <a16:creationId xmlns:a16="http://schemas.microsoft.com/office/drawing/2014/main" id="{E32473B1-13D8-7FF2-997D-EC5954B96553}"/>
              </a:ext>
            </a:extLst>
          </p:cNvPr>
          <p:cNvSpPr/>
          <p:nvPr/>
        </p:nvSpPr>
        <p:spPr>
          <a:xfrm>
            <a:off x="304377" y="6312712"/>
            <a:ext cx="2997588" cy="5387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cxnSp>
        <p:nvCxnSpPr>
          <p:cNvPr id="28" name="Straight Arrow Connector 27">
            <a:extLst>
              <a:ext uri="{FF2B5EF4-FFF2-40B4-BE49-F238E27FC236}">
                <a16:creationId xmlns:a16="http://schemas.microsoft.com/office/drawing/2014/main" id="{927B1C48-7F13-4825-7AB2-435D8710D62A}"/>
              </a:ext>
            </a:extLst>
          </p:cNvPr>
          <p:cNvCxnSpPr>
            <a:cxnSpLocks/>
          </p:cNvCxnSpPr>
          <p:nvPr/>
        </p:nvCxnSpPr>
        <p:spPr>
          <a:xfrm flipV="1">
            <a:off x="1515400" y="6082018"/>
            <a:ext cx="1786565" cy="500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BDC1DE4-9117-9CE4-E82F-D56F4983B764}"/>
              </a:ext>
            </a:extLst>
          </p:cNvPr>
          <p:cNvCxnSpPr>
            <a:cxnSpLocks/>
          </p:cNvCxnSpPr>
          <p:nvPr/>
        </p:nvCxnSpPr>
        <p:spPr>
          <a:xfrm>
            <a:off x="1515400" y="6582078"/>
            <a:ext cx="0" cy="73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1668E20-10BD-7552-1C8A-B2DADC57A48A}"/>
              </a:ext>
            </a:extLst>
          </p:cNvPr>
          <p:cNvSpPr/>
          <p:nvPr/>
        </p:nvSpPr>
        <p:spPr>
          <a:xfrm>
            <a:off x="489454" y="7434422"/>
            <a:ext cx="2812501" cy="5387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36" name="Rectangle 35">
            <a:extLst>
              <a:ext uri="{FF2B5EF4-FFF2-40B4-BE49-F238E27FC236}">
                <a16:creationId xmlns:a16="http://schemas.microsoft.com/office/drawing/2014/main" id="{B3C08428-36FC-B230-51C8-88AC9E848622}"/>
              </a:ext>
            </a:extLst>
          </p:cNvPr>
          <p:cNvSpPr/>
          <p:nvPr/>
        </p:nvSpPr>
        <p:spPr>
          <a:xfrm>
            <a:off x="489454" y="7434422"/>
            <a:ext cx="2812503" cy="5387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37" name="Rectangle 36">
            <a:extLst>
              <a:ext uri="{FF2B5EF4-FFF2-40B4-BE49-F238E27FC236}">
                <a16:creationId xmlns:a16="http://schemas.microsoft.com/office/drawing/2014/main" id="{6E4D7A82-8251-8102-3B92-58E5616B7FAD}"/>
              </a:ext>
            </a:extLst>
          </p:cNvPr>
          <p:cNvSpPr/>
          <p:nvPr/>
        </p:nvSpPr>
        <p:spPr>
          <a:xfrm>
            <a:off x="489452" y="8139216"/>
            <a:ext cx="2812503" cy="5387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38" name="Rectangle 37">
            <a:extLst>
              <a:ext uri="{FF2B5EF4-FFF2-40B4-BE49-F238E27FC236}">
                <a16:creationId xmlns:a16="http://schemas.microsoft.com/office/drawing/2014/main" id="{FA030514-D570-1C03-BBE5-72EC0F37035C}"/>
              </a:ext>
            </a:extLst>
          </p:cNvPr>
          <p:cNvSpPr/>
          <p:nvPr/>
        </p:nvSpPr>
        <p:spPr>
          <a:xfrm>
            <a:off x="3428998" y="5744336"/>
            <a:ext cx="2603885" cy="5387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39" name="Rectangle 38">
            <a:extLst>
              <a:ext uri="{FF2B5EF4-FFF2-40B4-BE49-F238E27FC236}">
                <a16:creationId xmlns:a16="http://schemas.microsoft.com/office/drawing/2014/main" id="{DF8A1C02-6E9F-7F43-5317-D38D153F2BD7}"/>
              </a:ext>
            </a:extLst>
          </p:cNvPr>
          <p:cNvSpPr/>
          <p:nvPr/>
        </p:nvSpPr>
        <p:spPr>
          <a:xfrm>
            <a:off x="3490211" y="6409623"/>
            <a:ext cx="1852390" cy="226832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Tree>
    <p:extLst>
      <p:ext uri="{BB962C8B-B14F-4D97-AF65-F5344CB8AC3E}">
        <p14:creationId xmlns:p14="http://schemas.microsoft.com/office/powerpoint/2010/main" val="954306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3CD89F-D58B-87AB-D4A2-EF8E429464B8}"/>
              </a:ext>
            </a:extLst>
          </p:cNvPr>
          <p:cNvSpPr/>
          <p:nvPr/>
        </p:nvSpPr>
        <p:spPr>
          <a:xfrm>
            <a:off x="182389" y="1332421"/>
            <a:ext cx="6493221" cy="1061253"/>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9"/>
              <a:defRPr/>
            </a:pPr>
            <a:r>
              <a:rPr lang="it-IT" sz="1100" dirty="0">
                <a:solidFill>
                  <a:srgbClr val="003862"/>
                </a:solidFill>
              </a:rPr>
              <a:t>Il segmento Tax Registration sarà precompilato dal tuo account. Assicurati che i dati siano corretti e che possano essere utilizzati da Sasol nelle transazioni future.</a:t>
            </a:r>
          </a:p>
          <a:p>
            <a:pPr marL="228600" lvl="0" indent="-228600" defTabSz="524671">
              <a:lnSpc>
                <a:spcPct val="150000"/>
              </a:lnSpc>
              <a:spcAft>
                <a:spcPts val="600"/>
              </a:spcAft>
              <a:buClr>
                <a:srgbClr val="003862"/>
              </a:buClr>
              <a:buFont typeface="+mj-lt"/>
              <a:buAutoNum type="arabicPeriod" startAt="9"/>
              <a:defRPr/>
            </a:pPr>
            <a:r>
              <a:rPr lang="it-IT" sz="1100" dirty="0">
                <a:solidFill>
                  <a:srgbClr val="003862"/>
                </a:solidFill>
              </a:rPr>
              <a:t>Se è necessario aggiungere ulteriori dettagli di Tax Registration al tuo profilo, utilizza l'opzione seguente.  </a:t>
            </a:r>
          </a:p>
        </p:txBody>
      </p:sp>
      <p:sp>
        <p:nvSpPr>
          <p:cNvPr id="4" name="TextBox 3">
            <a:extLst>
              <a:ext uri="{FF2B5EF4-FFF2-40B4-BE49-F238E27FC236}">
                <a16:creationId xmlns:a16="http://schemas.microsoft.com/office/drawing/2014/main" id="{980D4BF1-7341-51C6-792C-574664360B2B}"/>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Tax Information</a:t>
            </a:r>
          </a:p>
        </p:txBody>
      </p:sp>
      <p:pic>
        <p:nvPicPr>
          <p:cNvPr id="6" name="Picture 5">
            <a:extLst>
              <a:ext uri="{FF2B5EF4-FFF2-40B4-BE49-F238E27FC236}">
                <a16:creationId xmlns:a16="http://schemas.microsoft.com/office/drawing/2014/main" id="{DDBDA7FA-86A8-6B05-CCF9-FF3CCF3369F6}"/>
              </a:ext>
            </a:extLst>
          </p:cNvPr>
          <p:cNvPicPr>
            <a:picLocks noChangeAspect="1"/>
          </p:cNvPicPr>
          <p:nvPr/>
        </p:nvPicPr>
        <p:blipFill>
          <a:blip r:embed="rId2"/>
          <a:stretch>
            <a:fillRect/>
          </a:stretch>
        </p:blipFill>
        <p:spPr>
          <a:xfrm>
            <a:off x="1447924" y="2925140"/>
            <a:ext cx="3962152" cy="4886439"/>
          </a:xfrm>
          <a:prstGeom prst="rect">
            <a:avLst/>
          </a:prstGeom>
          <a:ln w="19050">
            <a:solidFill>
              <a:schemeClr val="accent1"/>
            </a:solidFill>
          </a:ln>
        </p:spPr>
      </p:pic>
      <p:sp>
        <p:nvSpPr>
          <p:cNvPr id="7" name="Rectangle 6">
            <a:extLst>
              <a:ext uri="{FF2B5EF4-FFF2-40B4-BE49-F238E27FC236}">
                <a16:creationId xmlns:a16="http://schemas.microsoft.com/office/drawing/2014/main" id="{ACAAD173-38E2-DF8B-460A-74928B24D15C}"/>
              </a:ext>
            </a:extLst>
          </p:cNvPr>
          <p:cNvSpPr/>
          <p:nvPr/>
        </p:nvSpPr>
        <p:spPr>
          <a:xfrm>
            <a:off x="1511190" y="3855431"/>
            <a:ext cx="2463989" cy="168070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8" name="Rectangle 7">
            <a:extLst>
              <a:ext uri="{FF2B5EF4-FFF2-40B4-BE49-F238E27FC236}">
                <a16:creationId xmlns:a16="http://schemas.microsoft.com/office/drawing/2014/main" id="{2FCE8084-905B-81A4-A573-C5231425FCB4}"/>
              </a:ext>
            </a:extLst>
          </p:cNvPr>
          <p:cNvSpPr/>
          <p:nvPr/>
        </p:nvSpPr>
        <p:spPr>
          <a:xfrm>
            <a:off x="1511190" y="3219695"/>
            <a:ext cx="2044540" cy="5387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9" name="Rectangle 8">
            <a:extLst>
              <a:ext uri="{FF2B5EF4-FFF2-40B4-BE49-F238E27FC236}">
                <a16:creationId xmlns:a16="http://schemas.microsoft.com/office/drawing/2014/main" id="{35F80915-93E6-416E-BBB0-BC641FDAE091}"/>
              </a:ext>
            </a:extLst>
          </p:cNvPr>
          <p:cNvSpPr/>
          <p:nvPr/>
        </p:nvSpPr>
        <p:spPr>
          <a:xfrm>
            <a:off x="1447924" y="6506352"/>
            <a:ext cx="2267197" cy="5387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10" name="Oval 9">
            <a:extLst>
              <a:ext uri="{FF2B5EF4-FFF2-40B4-BE49-F238E27FC236}">
                <a16:creationId xmlns:a16="http://schemas.microsoft.com/office/drawing/2014/main" id="{AE6315FA-E56B-A2E9-537C-0220EE17B090}"/>
              </a:ext>
            </a:extLst>
          </p:cNvPr>
          <p:cNvSpPr/>
          <p:nvPr/>
        </p:nvSpPr>
        <p:spPr>
          <a:xfrm>
            <a:off x="3761864" y="3654003"/>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100" kern="0" dirty="0">
                <a:solidFill>
                  <a:srgbClr val="003862"/>
                </a:solidFill>
                <a:latin typeface="Arial" panose="020B0604020202020204" pitchFamily="34" charset="0"/>
                <a:cs typeface="Arial" panose="020B0604020202020204" pitchFamily="34" charset="0"/>
              </a:rPr>
              <a:t>9</a:t>
            </a:r>
            <a:endParaRPr lang="it-IT" sz="1200" kern="0" dirty="0">
              <a:solidFill>
                <a:srgbClr val="003862"/>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4CDC9D77-0AF4-F1EA-1E21-932E5E28B27B}"/>
              </a:ext>
            </a:extLst>
          </p:cNvPr>
          <p:cNvSpPr/>
          <p:nvPr/>
        </p:nvSpPr>
        <p:spPr>
          <a:xfrm>
            <a:off x="3342415" y="3018267"/>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100" kern="0" dirty="0">
                <a:solidFill>
                  <a:srgbClr val="003862"/>
                </a:solidFill>
                <a:latin typeface="Arial" panose="020B0604020202020204" pitchFamily="34" charset="0"/>
                <a:cs typeface="Arial" panose="020B0604020202020204" pitchFamily="34" charset="0"/>
              </a:rPr>
              <a:t>10</a:t>
            </a:r>
            <a:endParaRPr lang="it-IT" sz="1200" kern="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6DD389-BE53-8039-069D-9424EA4A6830}"/>
              </a:ext>
            </a:extLst>
          </p:cNvPr>
          <p:cNvSpPr/>
          <p:nvPr/>
        </p:nvSpPr>
        <p:spPr>
          <a:xfrm>
            <a:off x="182389" y="1332421"/>
            <a:ext cx="6493221" cy="2139881"/>
          </a:xfrm>
          <a:prstGeom prst="rect">
            <a:avLst/>
          </a:prstGeom>
        </p:spPr>
        <p:txBody>
          <a:bodyPr wrap="square" lIns="91440" tIns="0" rIns="91440" bIns="0">
            <a:spAutoFit/>
          </a:bodyPr>
          <a:lstStyle/>
          <a:p>
            <a:pPr lvl="0" defTabSz="524671">
              <a:lnSpc>
                <a:spcPct val="150000"/>
              </a:lnSpc>
              <a:spcAft>
                <a:spcPts val="600"/>
              </a:spcAft>
              <a:buClr>
                <a:srgbClr val="003862"/>
              </a:buClr>
              <a:defRPr/>
            </a:pPr>
            <a:r>
              <a:rPr lang="it-IT" sz="1050" dirty="0">
                <a:solidFill>
                  <a:srgbClr val="003862"/>
                </a:solidFill>
              </a:rPr>
              <a:t>Il </a:t>
            </a:r>
            <a:r>
              <a:rPr lang="it-IT" sz="1050" b="1" i="1" dirty="0">
                <a:solidFill>
                  <a:srgbClr val="003862"/>
                </a:solidFill>
              </a:rPr>
              <a:t>Remit-To Address</a:t>
            </a:r>
            <a:r>
              <a:rPr lang="it-IT" sz="1050" dirty="0">
                <a:solidFill>
                  <a:srgbClr val="003862"/>
                </a:solidFill>
              </a:rPr>
              <a:t> è fondamentale perché indica a Sasol dove inviare il pagamento delle tue fatture. Senza di esso, le fatture potrebbero essere non conformi, ritardate o persino respinte, poiché la maggior parte dei paesi richiede una sede remit-to valida per scopi fiscali e legali.</a:t>
            </a:r>
          </a:p>
          <a:p>
            <a:pPr marL="228600" lvl="0" indent="-228600" defTabSz="524671">
              <a:lnSpc>
                <a:spcPct val="150000"/>
              </a:lnSpc>
              <a:spcAft>
                <a:spcPts val="600"/>
              </a:spcAft>
              <a:buClr>
                <a:srgbClr val="003862"/>
              </a:buClr>
              <a:buFont typeface="+mj-lt"/>
              <a:buAutoNum type="arabicPeriod" startAt="11"/>
              <a:defRPr/>
            </a:pPr>
            <a:r>
              <a:rPr lang="it-IT" sz="1050" dirty="0">
                <a:solidFill>
                  <a:srgbClr val="003862"/>
                </a:solidFill>
              </a:rPr>
              <a:t>Se hai già aggiunto un </a:t>
            </a:r>
            <a:r>
              <a:rPr lang="it-IT" sz="1050" b="1" i="1" dirty="0">
                <a:solidFill>
                  <a:srgbClr val="003862"/>
                </a:solidFill>
              </a:rPr>
              <a:t>Remit-To Address</a:t>
            </a:r>
            <a:r>
              <a:rPr lang="it-IT" sz="1050" dirty="0">
                <a:solidFill>
                  <a:srgbClr val="003862"/>
                </a:solidFill>
              </a:rPr>
              <a:t> al tuo profilo, utilizza l'opzione “</a:t>
            </a:r>
            <a:r>
              <a:rPr lang="it-IT" sz="1050" b="1" i="1" dirty="0">
                <a:solidFill>
                  <a:srgbClr val="003862"/>
                </a:solidFill>
              </a:rPr>
              <a:t>Add</a:t>
            </a:r>
            <a:r>
              <a:rPr lang="it-IT" sz="1050" dirty="0">
                <a:solidFill>
                  <a:srgbClr val="003862"/>
                </a:solidFill>
              </a:rPr>
              <a:t>” di seguito per selezionare quello appropriato. Puoi alternare tra i diversi metodi di pagamento: Bank Transfers, Remit-To, Virtual Cards, a seconda di quanto applicabile a Sasol. </a:t>
            </a:r>
          </a:p>
          <a:p>
            <a:pPr lvl="1" defTabSz="524671">
              <a:lnSpc>
                <a:spcPct val="150000"/>
              </a:lnSpc>
              <a:spcAft>
                <a:spcPts val="600"/>
              </a:spcAft>
              <a:buClr>
                <a:srgbClr val="003862"/>
              </a:buClr>
              <a:defRPr/>
            </a:pPr>
            <a:r>
              <a:rPr lang="it-IT" sz="1050" dirty="0">
                <a:solidFill>
                  <a:srgbClr val="003862"/>
                </a:solidFill>
              </a:rPr>
              <a:t>Una volta aggiunto, dovrai aggiungere alcune informazioni aggiuntive al modulo (specifiche per Sasol).</a:t>
            </a:r>
          </a:p>
          <a:p>
            <a:pPr marL="228600" lvl="0" indent="-228600" defTabSz="524671">
              <a:lnSpc>
                <a:spcPct val="150000"/>
              </a:lnSpc>
              <a:spcAft>
                <a:spcPts val="600"/>
              </a:spcAft>
              <a:buClr>
                <a:srgbClr val="003862"/>
              </a:buClr>
              <a:buFont typeface="+mj-lt"/>
              <a:buAutoNum type="arabicPeriod" startAt="11"/>
              <a:defRPr/>
            </a:pPr>
            <a:r>
              <a:rPr lang="it-IT" sz="1050" dirty="0">
                <a:solidFill>
                  <a:srgbClr val="003862"/>
                </a:solidFill>
              </a:rPr>
              <a:t>Se è necessario aggiungere un </a:t>
            </a:r>
            <a:r>
              <a:rPr lang="it-IT" sz="1050" b="1" i="1" dirty="0">
                <a:solidFill>
                  <a:srgbClr val="003862"/>
                </a:solidFill>
              </a:rPr>
              <a:t>nuovo indirizzo</a:t>
            </a:r>
            <a:r>
              <a:rPr lang="it-IT" sz="1050" dirty="0">
                <a:solidFill>
                  <a:srgbClr val="003862"/>
                </a:solidFill>
              </a:rPr>
              <a:t>, segui i passaggi nelle </a:t>
            </a:r>
            <a:r>
              <a:rPr lang="it-IT" sz="1050" b="1" i="1" dirty="0">
                <a:solidFill>
                  <a:srgbClr val="003862"/>
                </a:solidFill>
              </a:rPr>
              <a:t>Diapositive 13 &amp; 14</a:t>
            </a:r>
            <a:r>
              <a:rPr lang="it-IT" sz="1050" dirty="0">
                <a:solidFill>
                  <a:srgbClr val="003862"/>
                </a:solidFill>
              </a:rPr>
              <a:t>.  </a:t>
            </a:r>
          </a:p>
        </p:txBody>
      </p:sp>
      <p:sp>
        <p:nvSpPr>
          <p:cNvPr id="4" name="TextBox 3">
            <a:extLst>
              <a:ext uri="{FF2B5EF4-FFF2-40B4-BE49-F238E27FC236}">
                <a16:creationId xmlns:a16="http://schemas.microsoft.com/office/drawing/2014/main" id="{2677AE4A-E10B-6B07-0B33-1E38D2DCBF3C}"/>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Remit-To Information</a:t>
            </a:r>
          </a:p>
        </p:txBody>
      </p:sp>
      <p:pic>
        <p:nvPicPr>
          <p:cNvPr id="8" name="Picture 7">
            <a:extLst>
              <a:ext uri="{FF2B5EF4-FFF2-40B4-BE49-F238E27FC236}">
                <a16:creationId xmlns:a16="http://schemas.microsoft.com/office/drawing/2014/main" id="{D512BD9F-9CF4-CC45-068D-D91EA76984F1}"/>
              </a:ext>
            </a:extLst>
          </p:cNvPr>
          <p:cNvPicPr>
            <a:picLocks noChangeAspect="1"/>
          </p:cNvPicPr>
          <p:nvPr/>
        </p:nvPicPr>
        <p:blipFill>
          <a:blip r:embed="rId2"/>
          <a:stretch>
            <a:fillRect/>
          </a:stretch>
        </p:blipFill>
        <p:spPr>
          <a:xfrm>
            <a:off x="545282" y="3660353"/>
            <a:ext cx="5767431" cy="1265264"/>
          </a:xfrm>
          <a:prstGeom prst="rect">
            <a:avLst/>
          </a:prstGeom>
          <a:ln w="19050">
            <a:solidFill>
              <a:schemeClr val="accent1"/>
            </a:solidFill>
          </a:ln>
        </p:spPr>
      </p:pic>
      <p:sp>
        <p:nvSpPr>
          <p:cNvPr id="10" name="Rectangle 9">
            <a:extLst>
              <a:ext uri="{FF2B5EF4-FFF2-40B4-BE49-F238E27FC236}">
                <a16:creationId xmlns:a16="http://schemas.microsoft.com/office/drawing/2014/main" id="{1BFC1589-D8CB-27C0-DF6A-21EA23E4B7EB}"/>
              </a:ext>
            </a:extLst>
          </p:cNvPr>
          <p:cNvSpPr/>
          <p:nvPr/>
        </p:nvSpPr>
        <p:spPr>
          <a:xfrm>
            <a:off x="663901" y="4310265"/>
            <a:ext cx="971952" cy="33723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pic>
        <p:nvPicPr>
          <p:cNvPr id="13" name="Picture 12">
            <a:extLst>
              <a:ext uri="{FF2B5EF4-FFF2-40B4-BE49-F238E27FC236}">
                <a16:creationId xmlns:a16="http://schemas.microsoft.com/office/drawing/2014/main" id="{0EDE6F49-D169-B14D-C7F8-D456D0BB1283}"/>
              </a:ext>
            </a:extLst>
          </p:cNvPr>
          <p:cNvPicPr>
            <a:picLocks noChangeAspect="1"/>
          </p:cNvPicPr>
          <p:nvPr/>
        </p:nvPicPr>
        <p:blipFill>
          <a:blip r:embed="rId3"/>
          <a:stretch>
            <a:fillRect/>
          </a:stretch>
        </p:blipFill>
        <p:spPr>
          <a:xfrm>
            <a:off x="545282" y="5074961"/>
            <a:ext cx="5767431" cy="3663185"/>
          </a:xfrm>
          <a:prstGeom prst="rect">
            <a:avLst/>
          </a:prstGeom>
          <a:ln w="19050">
            <a:solidFill>
              <a:schemeClr val="accent1"/>
            </a:solidFill>
          </a:ln>
        </p:spPr>
      </p:pic>
      <p:sp>
        <p:nvSpPr>
          <p:cNvPr id="14" name="Rectangle 13">
            <a:extLst>
              <a:ext uri="{FF2B5EF4-FFF2-40B4-BE49-F238E27FC236}">
                <a16:creationId xmlns:a16="http://schemas.microsoft.com/office/drawing/2014/main" id="{5A30811A-1264-72E0-DD26-0A4ADEF4ABE5}"/>
              </a:ext>
            </a:extLst>
          </p:cNvPr>
          <p:cNvSpPr/>
          <p:nvPr/>
        </p:nvSpPr>
        <p:spPr>
          <a:xfrm>
            <a:off x="877215" y="5611956"/>
            <a:ext cx="3191446" cy="30228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15" name="Rectangle 14">
            <a:extLst>
              <a:ext uri="{FF2B5EF4-FFF2-40B4-BE49-F238E27FC236}">
                <a16:creationId xmlns:a16="http://schemas.microsoft.com/office/drawing/2014/main" id="{58B5E0FD-E2BF-92C2-89C5-0A8A8F060752}"/>
              </a:ext>
            </a:extLst>
          </p:cNvPr>
          <p:cNvSpPr/>
          <p:nvPr/>
        </p:nvSpPr>
        <p:spPr>
          <a:xfrm>
            <a:off x="4817849" y="5611956"/>
            <a:ext cx="1162935" cy="30228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16" name="Rectangle 15">
            <a:extLst>
              <a:ext uri="{FF2B5EF4-FFF2-40B4-BE49-F238E27FC236}">
                <a16:creationId xmlns:a16="http://schemas.microsoft.com/office/drawing/2014/main" id="{002EEA54-BA17-0C72-2F7B-FC893B12025E}"/>
              </a:ext>
            </a:extLst>
          </p:cNvPr>
          <p:cNvSpPr/>
          <p:nvPr/>
        </p:nvSpPr>
        <p:spPr>
          <a:xfrm>
            <a:off x="5234730" y="8419085"/>
            <a:ext cx="806742" cy="30228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17" name="Rectangle 16">
            <a:extLst>
              <a:ext uri="{FF2B5EF4-FFF2-40B4-BE49-F238E27FC236}">
                <a16:creationId xmlns:a16="http://schemas.microsoft.com/office/drawing/2014/main" id="{B08B18B0-CC13-FAC0-9115-685C2B5F5E15}"/>
              </a:ext>
            </a:extLst>
          </p:cNvPr>
          <p:cNvSpPr/>
          <p:nvPr/>
        </p:nvSpPr>
        <p:spPr>
          <a:xfrm>
            <a:off x="981511" y="6451234"/>
            <a:ext cx="251671" cy="30228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
        <p:nvSpPr>
          <p:cNvPr id="11" name="Oval 10">
            <a:extLst>
              <a:ext uri="{FF2B5EF4-FFF2-40B4-BE49-F238E27FC236}">
                <a16:creationId xmlns:a16="http://schemas.microsoft.com/office/drawing/2014/main" id="{1EA1FF68-6EB9-8D7B-CE9F-8EE24FC6B57D}"/>
              </a:ext>
            </a:extLst>
          </p:cNvPr>
          <p:cNvSpPr/>
          <p:nvPr/>
        </p:nvSpPr>
        <p:spPr>
          <a:xfrm>
            <a:off x="5914843" y="8226418"/>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100" kern="0" dirty="0">
                <a:solidFill>
                  <a:srgbClr val="003862"/>
                </a:solidFill>
                <a:latin typeface="Arial" panose="020B0604020202020204" pitchFamily="34" charset="0"/>
                <a:cs typeface="Arial" panose="020B0604020202020204" pitchFamily="34" charset="0"/>
              </a:rPr>
              <a:t>11b</a:t>
            </a:r>
            <a:endParaRPr lang="it-IT" sz="1200" kern="0" dirty="0">
              <a:solidFill>
                <a:srgbClr val="003862"/>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D59F84B7-8D5F-A688-608F-1E884690EA03}"/>
              </a:ext>
            </a:extLst>
          </p:cNvPr>
          <p:cNvSpPr/>
          <p:nvPr/>
        </p:nvSpPr>
        <p:spPr>
          <a:xfrm>
            <a:off x="5781849" y="5357562"/>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100" kern="0" dirty="0">
                <a:solidFill>
                  <a:srgbClr val="003862"/>
                </a:solidFill>
                <a:latin typeface="Arial" panose="020B0604020202020204" pitchFamily="34" charset="0"/>
                <a:cs typeface="Arial" panose="020B0604020202020204" pitchFamily="34" charset="0"/>
              </a:rPr>
              <a:t>12</a:t>
            </a:r>
            <a:endParaRPr lang="it-IT" sz="1200" kern="0" dirty="0">
              <a:solidFill>
                <a:srgbClr val="003862"/>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81A9F98B-AC3E-58DC-2F55-B2A645F11D3F}"/>
              </a:ext>
            </a:extLst>
          </p:cNvPr>
          <p:cNvSpPr/>
          <p:nvPr/>
        </p:nvSpPr>
        <p:spPr>
          <a:xfrm>
            <a:off x="1541157" y="4446074"/>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100" kern="0" dirty="0">
                <a:solidFill>
                  <a:srgbClr val="003862"/>
                </a:solidFill>
                <a:latin typeface="Arial" panose="020B0604020202020204" pitchFamily="34" charset="0"/>
                <a:cs typeface="Arial" panose="020B0604020202020204" pitchFamily="34" charset="0"/>
              </a:rPr>
              <a:t>11a</a:t>
            </a:r>
            <a:endParaRPr lang="it-IT" sz="1200" kern="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67480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THUMBNAIL_REFRESH" val="1"/>
  <p:tag name="SECTOMILLISECCONVERTED" val="1"/>
  <p:tag name="MMPROD_NEXTUNIQUEID" val="10010"/>
  <p:tag name="MMPROD_UIDATA" val="&lt;database version=&quot;11.0&quot;&gt;&lt;object type=&quot;1&quot; unique_id=&quot;10001&quot;&gt;&lt;object type=&quot;2&quot; unique_id=&quot;1579349&quot;&gt;&lt;object type=&quot;3&quot; unique_id=&quot;1579350&quot;&gt;&lt;property id=&quot;20148&quot; value=&quot;5&quot;/&gt;&lt;property id=&quot;20300&quot; value=&quot;Slide 1&quot;/&gt;&lt;property id=&quot;20307&quot; value=&quot;280&quot;/&gt;&lt;/object&gt;&lt;object type=&quot;3&quot; unique_id=&quot;1606408&quot;&gt;&lt;property id=&quot;20148&quot; value=&quot;5&quot;/&gt;&lt;property id=&quot;20300&quot; value=&quot;Slide 2&quot;/&gt;&lt;property id=&quot;20307&quot; value=&quot;281&quot;/&gt;&lt;/object&gt;&lt;/object&gt;&lt;object type=&quot;8&quot; unique_id=&quot;1579353&quot;&gt;&lt;/object&gt;&lt;/object&gt;&lt;/database&gt;"/>
  <p:tag name="ARTICULATE_PROJECT_OPEN" val="0"/>
  <p:tag name="ARTICULATE_SLIDE_COUNT" val="6"/>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4.xml><?xml version="1.0" encoding="utf-8"?>
<p:tagLst xmlns:a="http://schemas.openxmlformats.org/drawingml/2006/main" xmlns:r="http://schemas.openxmlformats.org/officeDocument/2006/relationships" xmlns:p="http://schemas.openxmlformats.org/presentationml/2006/main">
  <p:tag name="AS_UNIQUEID" val="2803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7.xml><?xml version="1.0" encoding="utf-8"?>
<p:tagLst xmlns:a="http://schemas.openxmlformats.org/drawingml/2006/main" xmlns:r="http://schemas.openxmlformats.org/officeDocument/2006/relationships" xmlns:p="http://schemas.openxmlformats.org/presentationml/2006/main">
  <p:tag name="AS_UNIQUEID" val="2803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heme/theme1.xml><?xml version="1.0" encoding="utf-8"?>
<a:theme xmlns:a="http://schemas.openxmlformats.org/drawingml/2006/main" name="theme3">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D1E6F3"/>
        </a:accent1>
        <a:accent2>
          <a:srgbClr val="7DC8FF"/>
        </a:accent2>
        <a:accent3>
          <a:srgbClr val="1C9EFF"/>
        </a:accent3>
        <a:accent4>
          <a:srgbClr val="0070C0"/>
        </a:accent4>
        <a:accent5>
          <a:srgbClr val="FF6600"/>
        </a:accent5>
        <a:accent6>
          <a:srgbClr val="808080"/>
        </a:accent6>
        <a:hlink>
          <a:srgbClr val="1C9EFF"/>
        </a:hlink>
        <a:folHlink>
          <a:srgbClr val="007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3" id="{57B494C7-886F-4754-A362-ACC8F1227519}" vid="{FE332A69-C600-45C6-90B2-74B0ACD7A9DB}"/>
    </a:ext>
  </a:extLst>
</a:theme>
</file>

<file path=ppt/theme/theme2.xml><?xml version="1.0" encoding="utf-8"?>
<a:theme xmlns:a="http://schemas.openxmlformats.org/drawingml/2006/main" name="Theme2">
  <a:themeElements>
    <a:clrScheme name="Sasol 1">
      <a:dk1>
        <a:srgbClr val="000000"/>
      </a:dk1>
      <a:lt1>
        <a:srgbClr val="FFFFFF"/>
      </a:lt1>
      <a:dk2>
        <a:srgbClr val="96A7B0"/>
      </a:dk2>
      <a:lt2>
        <a:srgbClr val="D5D7D7"/>
      </a:lt2>
      <a:accent1>
        <a:srgbClr val="04284D"/>
      </a:accent1>
      <a:accent2>
        <a:srgbClr val="007DB6"/>
      </a:accent2>
      <a:accent3>
        <a:srgbClr val="00AEEF"/>
      </a:accent3>
      <a:accent4>
        <a:srgbClr val="92C5EB"/>
      </a:accent4>
      <a:accent5>
        <a:srgbClr val="C3D3DD"/>
      </a:accent5>
      <a:accent6>
        <a:srgbClr val="96D5D2"/>
      </a:accent6>
      <a:hlink>
        <a:srgbClr val="007DB6"/>
      </a:hlink>
      <a:folHlink>
        <a:srgbClr val="6B48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lnSpc>
            <a:spcPct val="110000"/>
          </a:lnSpc>
          <a:spcBef>
            <a:spcPts val="100"/>
          </a:spcBef>
          <a:spcAft>
            <a:spcPts val="100"/>
          </a:spcAft>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2" id="{E191B1F6-8095-4C95-B664-737EB533E29C}" vid="{55C8CB65-D3CE-4BB0-9258-FEBC0F1194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07B9ACF55B954E8C1A079E7C6635F4" ma:contentTypeVersion="7" ma:contentTypeDescription="Create a new document." ma:contentTypeScope="" ma:versionID="16019c963ed337d23290b6b2e62d85ea">
  <xsd:schema xmlns:xsd="http://www.w3.org/2001/XMLSchema" xmlns:xs="http://www.w3.org/2001/XMLSchema" xmlns:p="http://schemas.microsoft.com/office/2006/metadata/properties" xmlns:ns2="53c7ddbc-a72f-40af-ae57-4f788891c806" targetNamespace="http://schemas.microsoft.com/office/2006/metadata/properties" ma:root="true" ma:fieldsID="3d5e8bdce1a880f4044895ebd73ed465" ns2:_="">
    <xsd:import namespace="53c7ddbc-a72f-40af-ae57-4f788891c80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c7ddbc-a72f-40af-ae57-4f788891c8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19C445-6CD6-4CF8-AA1F-1E88AD5CB5C9}">
  <ds:schemaRefs>
    <ds:schemaRef ds:uri="http://purl.org/dc/elements/1.1/"/>
    <ds:schemaRef ds:uri="http://schemas.microsoft.com/office/2006/metadata/properties"/>
    <ds:schemaRef ds:uri="http://schemas.microsoft.com/office/infopath/2007/PartnerControls"/>
    <ds:schemaRef ds:uri="b519fcea-2696-4120-88f3-1d557b21f616"/>
    <ds:schemaRef ds:uri="http://schemas.openxmlformats.org/package/2006/metadata/core-properties"/>
    <ds:schemaRef ds:uri="http://schemas.microsoft.com/office/2006/documentManagement/types"/>
    <ds:schemaRef ds:uri="http://www.w3.org/XML/1998/namespace"/>
    <ds:schemaRef ds:uri="http://purl.org/dc/dcmitype/"/>
    <ds:schemaRef ds:uri="http://purl.org/dc/terms/"/>
    <ds:schemaRef ds:uri="9475751b-d994-4f7b-b8a1-0af53d2cb8c9"/>
    <ds:schemaRef ds:uri="036a428d-ebb9-4a14-9aaa-74e8164c8712"/>
  </ds:schemaRefs>
</ds:datastoreItem>
</file>

<file path=customXml/itemProps2.xml><?xml version="1.0" encoding="utf-8"?>
<ds:datastoreItem xmlns:ds="http://schemas.openxmlformats.org/officeDocument/2006/customXml" ds:itemID="{225AA1B8-479E-4CE6-9D7F-FE5B542C0B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c7ddbc-a72f-40af-ae57-4f788891c8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2A1AD7-BEEB-418A-A1AC-F3D18B48BC85}">
  <ds:schemaRefs>
    <ds:schemaRef ds:uri="http://schemas.microsoft.com/sharepoint/v3/contenttype/forms"/>
  </ds:schemaRefs>
</ds:datastoreItem>
</file>

<file path=docMetadata/LabelInfo.xml><?xml version="1.0" encoding="utf-8"?>
<clbl:labelList xmlns:clbl="http://schemas.microsoft.com/office/2020/mipLabelMetadata">
  <clbl:label id="{3d2c89c4-4762-4441-8185-505beedaf7af}" enabled="0" method="" siteId="{3d2c89c4-4762-4441-8185-505beedaf7af}" removed="1"/>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1063</Words>
  <Application>Microsoft Office PowerPoint</Application>
  <PresentationFormat>Letter Paper (8.5x11 in)</PresentationFormat>
  <Paragraphs>75</Paragraphs>
  <Slides>17</Slides>
  <Notes>2</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2" baseType="lpstr">
      <vt:lpstr>Arial</vt:lpstr>
      <vt:lpstr>Calibri</vt:lpstr>
      <vt:lpstr>theme3</vt:lpstr>
      <vt:lpstr>Theme2</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2014-11-18T16:31:50Z</dcterms:created>
  <dcterms:modified xsi:type="dcterms:W3CDTF">2026-07-15T09:36:53Z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Method">
    <vt:lpwstr>Standard</vt:lpwstr>
  </property>
  <property fmtid="{D5CDD505-2E9C-101B-9397-08002B2CF9AE}" pid="4" name="MSIP_Label_ea60d57e-af5b-4752-ac57-3e4f28ca11dc_Name">
    <vt:lpwstr>ea60d57e-af5b-4752-ac57-3e4f28ca11dc</vt:lpwstr>
  </property>
  <property fmtid="{D5CDD505-2E9C-101B-9397-08002B2CF9AE}" pid="5" name="MSIP_Label_ea60d57e-af5b-4752-ac57-3e4f28ca11dc_SiteId">
    <vt:lpwstr>36da45f1-dd2c-4d1f-af13-5abe46b99921</vt:lpwstr>
  </property>
  <property fmtid="{D5CDD505-2E9C-101B-9397-08002B2CF9AE}" pid="6" name="MSIP_Label_ea60d57e-af5b-4752-ac57-3e4f28ca11dc_ContentBits">
    <vt:lpwstr>0</vt:lpwstr>
  </property>
  <property fmtid="{D5CDD505-2E9C-101B-9397-08002B2CF9AE}" pid="7" name="ContentTypeId">
    <vt:lpwstr>0x0101005D07B9ACF55B954E8C1A079E7C6635F4</vt:lpwstr>
  </property>
  <property fmtid="{D5CDD505-2E9C-101B-9397-08002B2CF9AE}" pid="8" name="MediaServiceImageTags">
    <vt:lpwstr/>
  </property>
  <property fmtid="{D5CDD505-2E9C-101B-9397-08002B2CF9AE}" pid="9" name="TaxCase">
    <vt:lpwstr/>
  </property>
  <property fmtid="{D5CDD505-2E9C-101B-9397-08002B2CF9AE}" pid="10" name="Order">
    <vt:r8>40424200</vt:r8>
  </property>
  <property fmtid="{D5CDD505-2E9C-101B-9397-08002B2CF9AE}" pid="11" name="IncludeInSearch">
    <vt:bool>false</vt:bool>
  </property>
  <property fmtid="{D5CDD505-2E9C-101B-9397-08002B2CF9AE}" pid="12" name="AllowedSecurityGroupT">
    <vt:lpwstr/>
  </property>
  <property fmtid="{D5CDD505-2E9C-101B-9397-08002B2CF9AE}" pid="13" name="Tax Entity">
    <vt:lpwstr/>
  </property>
  <property fmtid="{D5CDD505-2E9C-101B-9397-08002B2CF9AE}" pid="14" name="DocumentSetDescription">
    <vt:lpwstr/>
  </property>
  <property fmtid="{D5CDD505-2E9C-101B-9397-08002B2CF9AE}" pid="15" name="_dlc_DocIdPersistId">
    <vt:bool>false</vt:bool>
  </property>
  <property fmtid="{D5CDD505-2E9C-101B-9397-08002B2CF9AE}" pid="16" name="b205268b00054b168d473f2c9299ca3f">
    <vt:lpwstr/>
  </property>
  <property fmtid="{D5CDD505-2E9C-101B-9397-08002B2CF9AE}" pid="17" name="KAMDisplayFormUrl">
    <vt:lpwstr/>
  </property>
  <property fmtid="{D5CDD505-2E9C-101B-9397-08002B2CF9AE}" pid="18" name="Global Internal Service">
    <vt:lpwstr/>
  </property>
  <property fmtid="{D5CDD505-2E9C-101B-9397-08002B2CF9AE}" pid="19" name="ContactDPNSearchTxt">
    <vt:lpwstr/>
  </property>
  <property fmtid="{D5CDD505-2E9C-101B-9397-08002B2CF9AE}" pid="20" name="_dlc_DocId">
    <vt:lpwstr/>
  </property>
  <property fmtid="{D5CDD505-2E9C-101B-9397-08002B2CF9AE}" pid="21" name="DeloitteCommunity">
    <vt:lpwstr/>
  </property>
  <property fmtid="{D5CDD505-2E9C-101B-9397-08002B2CF9AE}" pid="22" name="PublishingNotes">
    <vt:lpwstr/>
  </property>
  <property fmtid="{D5CDD505-2E9C-101B-9397-08002B2CF9AE}" pid="23" name="ContentManager">
    <vt:lpwstr/>
  </property>
  <property fmtid="{D5CDD505-2E9C-101B-9397-08002B2CF9AE}" pid="24" name="m_BusinessAreaText">
    <vt:lpwstr/>
  </property>
  <property fmtid="{D5CDD505-2E9C-101B-9397-08002B2CF9AE}" pid="25" name="_dlc_DocIdUrl">
    <vt:lpwstr/>
  </property>
  <property fmtid="{D5CDD505-2E9C-101B-9397-08002B2CF9AE}" pid="26" name="Primary Global Indust">
    <vt:lpwstr/>
  </property>
  <property fmtid="{D5CDD505-2E9C-101B-9397-08002B2CF9AE}" pid="27" name="ContentPublisher">
    <vt:lpwstr/>
  </property>
  <property fmtid="{D5CDD505-2E9C-101B-9397-08002B2CF9AE}" pid="28" name="MSIP_Label_ea60d57e-af5b-4752-ac57-3e4f28ca11dc_ActionId">
    <vt:lpwstr>35830581-1f97-4bf2-bc51-37dffc44b460</vt:lpwstr>
  </property>
  <property fmtid="{D5CDD505-2E9C-101B-9397-08002B2CF9AE}" pid="29" name="Local Internal Service">
    <vt:lpwstr/>
  </property>
  <property fmtid="{D5CDD505-2E9C-101B-9397-08002B2CF9AE}" pid="30" name="m_LastModifiedBy">
    <vt:lpwstr/>
  </property>
  <property fmtid="{D5CDD505-2E9C-101B-9397-08002B2CF9AE}" pid="31" name="odf318f5c2004e70867d193ade101e23">
    <vt:lpwstr/>
  </property>
  <property fmtid="{D5CDD505-2E9C-101B-9397-08002B2CF9AE}" pid="32" name="Method_x0020_Document_x0020_Type">
    <vt:lpwstr/>
  </property>
  <property fmtid="{D5CDD505-2E9C-101B-9397-08002B2CF9AE}" pid="33" name="Business IssuesTaxHTField">
    <vt:lpwstr/>
  </property>
  <property fmtid="{D5CDD505-2E9C-101B-9397-08002B2CF9AE}" pid="34" name="QAResource">
    <vt:lpwstr/>
  </property>
  <property fmtid="{D5CDD505-2E9C-101B-9397-08002B2CF9AE}" pid="35" name="Method Document">
    <vt:lpwstr/>
  </property>
  <property fmtid="{D5CDD505-2E9C-101B-9397-08002B2CF9AE}" pid="36" name="Primary Local Indust">
    <vt:lpwstr/>
  </property>
  <property fmtid="{D5CDD505-2E9C-101B-9397-08002B2CF9AE}" pid="37" name="Applicable Geography">
    <vt:lpwstr>375;#Global|f12aef73-b423-4016-a43f-15722d3a0a5e</vt:lpwstr>
  </property>
  <property fmtid="{D5CDD505-2E9C-101B-9397-08002B2CF9AE}" pid="38" name="Badge">
    <vt:lpwstr/>
  </property>
  <property fmtid="{D5CDD505-2E9C-101B-9397-08002B2CF9AE}" pid="39" name="m553fc83c9f3478f9e79d248cf4f343f">
    <vt:lpwstr/>
  </property>
  <property fmtid="{D5CDD505-2E9C-101B-9397-08002B2CF9AE}" pid="40" name="Status">
    <vt:lpwstr/>
  </property>
  <property fmtid="{D5CDD505-2E9C-101B-9397-08002B2CF9AE}" pid="41" name="MSIP_Label_ea60d57e-af5b-4752-ac57-3e4f28ca11dc_SetDate">
    <vt:lpwstr>2024-07-05T13:13:30Z</vt:lpwstr>
  </property>
  <property fmtid="{D5CDD505-2E9C-101B-9397-08002B2CF9AE}" pid="42" name="gf661b68b929437daba08b54bbabff36">
    <vt:lpwstr/>
  </property>
  <property fmtid="{D5CDD505-2E9C-101B-9397-08002B2CF9AE}" pid="43" name="ClassificationTaxHTField0">
    <vt:lpwstr/>
  </property>
  <property fmtid="{D5CDD505-2E9C-101B-9397-08002B2CF9AE}" pid="44" name="Method Discipline">
    <vt:lpwstr/>
  </property>
  <property fmtid="{D5CDD505-2E9C-101B-9397-08002B2CF9AE}" pid="45" name="Method Document Type">
    <vt:lpwstr/>
  </property>
  <property fmtid="{D5CDD505-2E9C-101B-9397-08002B2CF9AE}" pid="46" name="Contributor_x0020_Geography">
    <vt:lpwstr/>
  </property>
  <property fmtid="{D5CDD505-2E9C-101B-9397-08002B2CF9AE}" pid="47" name="oab0afb743884474a6cbf2d3b310bd05">
    <vt:lpwstr/>
  </property>
  <property fmtid="{D5CDD505-2E9C-101B-9397-08002B2CF9AE}" pid="48" name="Qualification">
    <vt:lpwstr/>
  </property>
  <property fmtid="{D5CDD505-2E9C-101B-9397-08002B2CF9AE}" pid="49" name="Primary Global Client">
    <vt:lpwstr>1406;#Consulting:Human Capital:Organization Transformation and Talent:Learning Solutions|bfa87dd3-ed43-4b6f-910b-62f487ea2ae3</vt:lpwstr>
  </property>
  <property fmtid="{D5CDD505-2E9C-101B-9397-08002B2CF9AE}" pid="50" name="b0201f3937364d799930ae17e15a01ce">
    <vt:lpwstr/>
  </property>
  <property fmtid="{D5CDD505-2E9C-101B-9397-08002B2CF9AE}" pid="51" name="URL">
    <vt:lpwstr/>
  </property>
  <property fmtid="{D5CDD505-2E9C-101B-9397-08002B2CF9AE}" pid="52" name="System Source">
    <vt:lpwstr/>
  </property>
  <property fmtid="{D5CDD505-2E9C-101B-9397-08002B2CF9AE}" pid="53" name="_docset_NoMedatataSyncRequired">
    <vt:lpwstr>False</vt:lpwstr>
  </property>
  <property fmtid="{D5CDD505-2E9C-101B-9397-08002B2CF9AE}" pid="54" name="m_SourceID">
    <vt:lpwstr/>
  </property>
  <property fmtid="{D5CDD505-2E9C-101B-9397-08002B2CF9AE}" pid="55" name="Geography of Origin">
    <vt:lpwstr>10964;#Americas (Region):Americas:United States (MF):United States|8cb0099f-1dbf-4b3c-9b7f-d98051a79fa3</vt:lpwstr>
  </property>
  <property fmtid="{D5CDD505-2E9C-101B-9397-08002B2CF9AE}" pid="56" name="Targeted Audience">
    <vt:lpwstr/>
  </property>
  <property fmtid="{D5CDD505-2E9C-101B-9397-08002B2CF9AE}" pid="57" name="External_Organization">
    <vt:lpwstr/>
  </property>
  <property fmtid="{D5CDD505-2E9C-101B-9397-08002B2CF9AE}" pid="58" name="TextKeyword">
    <vt:lpwstr/>
  </property>
  <property fmtid="{D5CDD505-2E9C-101B-9397-08002B2CF9AE}" pid="59" name="Tax Specialty Area">
    <vt:lpwstr/>
  </property>
  <property fmtid="{D5CDD505-2E9C-101B-9397-08002B2CF9AE}" pid="60" name="_dlc_Exempt">
    <vt:bool>false</vt:bool>
  </property>
  <property fmtid="{D5CDD505-2E9C-101B-9397-08002B2CF9AE}" pid="61" name="General Business Topic">
    <vt:lpwstr/>
  </property>
  <property fmtid="{D5CDD505-2E9C-101B-9397-08002B2CF9AE}" pid="62" name="Primary Local Client">
    <vt:lpwstr>11791;#United States:Consulting:Human Capital:Organization Transformation and Talent(US):Learning Solutions|e75827e5-2166-474f-a2ae-c102e0acb13c</vt:lpwstr>
  </property>
  <property fmtid="{D5CDD505-2E9C-101B-9397-08002B2CF9AE}" pid="63" name="KAMThumbnail">
    <vt:lpwstr/>
  </property>
  <property fmtid="{D5CDD505-2E9C-101B-9397-08002B2CF9AE}" pid="64" name="Classification">
    <vt:lpwstr/>
  </property>
  <property fmtid="{D5CDD505-2E9C-101B-9397-08002B2CF9AE}" pid="65" name="RedirectNewWindow">
    <vt:bool>false</vt:bool>
  </property>
  <property fmtid="{D5CDD505-2E9C-101B-9397-08002B2CF9AE}" pid="66" name="n78ca540bead4842bdca414d7557030f">
    <vt:lpwstr/>
  </property>
  <property fmtid="{D5CDD505-2E9C-101B-9397-08002B2CF9AE}" pid="67" name="g72f13cd53d8431d9a1ddb0a8e5a57bc">
    <vt:lpwstr/>
  </property>
  <property fmtid="{D5CDD505-2E9C-101B-9397-08002B2CF9AE}" pid="68" name="System SourceTaxHTField0">
    <vt:lpwstr/>
  </property>
  <property fmtid="{D5CDD505-2E9C-101B-9397-08002B2CF9AE}" pid="69" name="Secondary Local Clie">
    <vt:lpwstr/>
  </property>
  <property fmtid="{D5CDD505-2E9C-101B-9397-08002B2CF9AE}" pid="70" name="Secondary Global Clie">
    <vt:lpwstr/>
  </property>
  <property fmtid="{D5CDD505-2E9C-101B-9397-08002B2CF9AE}" pid="71" name="Qualification Text">
    <vt:lpwstr/>
  </property>
  <property fmtid="{D5CDD505-2E9C-101B-9397-08002B2CF9AE}" pid="72" name="Business Issues">
    <vt:lpwstr/>
  </property>
  <property fmtid="{D5CDD505-2E9C-101B-9397-08002B2CF9AE}" pid="73" name="fd6bbc6c2e4940e0b736c9655d0b1c67">
    <vt:lpwstr/>
  </property>
  <property fmtid="{D5CDD505-2E9C-101B-9397-08002B2CF9AE}" pid="74" name="PublishedDocumentURL">
    <vt:lpwstr/>
  </property>
  <property fmtid="{D5CDD505-2E9C-101B-9397-08002B2CF9AE}" pid="75" name="OriginalId">
    <vt:lpwstr/>
  </property>
  <property fmtid="{D5CDD505-2E9C-101B-9397-08002B2CF9AE}" pid="76" name="Tax Jurisdiction">
    <vt:lpwstr/>
  </property>
  <property fmtid="{D5CDD505-2E9C-101B-9397-08002B2CF9AE}" pid="77" name="IPCO Designation">
    <vt:lpwstr>477;#May be edited, used internally or to perform client engagements, and disclosed to third parties on a limited basis (Category C)|025f40cd-f55a-4ddf-b652-e7ea1ca486ca</vt:lpwstr>
  </property>
  <property fmtid="{D5CDD505-2E9C-101B-9397-08002B2CF9AE}" pid="78" name="Contacts">
    <vt:lpwstr/>
  </property>
  <property fmtid="{D5CDD505-2E9C-101B-9397-08002B2CF9AE}" pid="79" name="TaxCode">
    <vt:lpwstr/>
  </property>
  <property fmtid="{D5CDD505-2E9C-101B-9397-08002B2CF9AE}" pid="80" name="Global Content Type">
    <vt:lpwstr>436;#Sales and Marketing:Promotional Materials|77fa53fe-8a43-424b-9694-62be94981548</vt:lpwstr>
  </property>
  <property fmtid="{D5CDD505-2E9C-101B-9397-08002B2CF9AE}" pid="81" name="c1e1756b05e942aa8382e8ad470dc923">
    <vt:lpwstr/>
  </property>
  <property fmtid="{D5CDD505-2E9C-101B-9397-08002B2CF9AE}" pid="82" name="ArticulateGUID">
    <vt:lpwstr>DC6731E3-C566-4CE5-B838-3EE641B4C6C2</vt:lpwstr>
  </property>
  <property fmtid="{D5CDD505-2E9C-101B-9397-08002B2CF9AE}" pid="83" name="f728aa9b7f954afcaec8cf5ce49c0187">
    <vt:lpwstr/>
  </property>
  <property fmtid="{D5CDD505-2E9C-101B-9397-08002B2CF9AE}" pid="84" name="OriginalDocumentURL">
    <vt:lpwstr/>
  </property>
  <property fmtid="{D5CDD505-2E9C-101B-9397-08002B2CF9AE}" pid="85" name="Publishing Owning Te">
    <vt:lpwstr>16;#Consulting|7434a3af-136e-42a8-bb53-fcc906dbc283</vt:lpwstr>
  </property>
  <property fmtid="{D5CDD505-2E9C-101B-9397-08002B2CF9AE}" pid="86" name="Disclaimer">
    <vt:lpwstr/>
  </property>
  <property fmtid="{D5CDD505-2E9C-101B-9397-08002B2CF9AE}" pid="87" name="TaxRegulation">
    <vt:lpwstr/>
  </property>
  <property fmtid="{D5CDD505-2E9C-101B-9397-08002B2CF9AE}" pid="88" name="RelatedLinksNotes">
    <vt:lpwstr/>
  </property>
  <property fmtid="{D5CDD505-2E9C-101B-9397-08002B2CF9AE}" pid="89" name="ArchivalDocumentURL">
    <vt:lpwstr/>
  </property>
  <property fmtid="{D5CDD505-2E9C-101B-9397-08002B2CF9AE}" pid="90" name="Publishing Owning Te0">
    <vt:lpwstr>Consulting|7434a3af-136e-42a8-bb53-fcc906dbc283</vt:lpwstr>
  </property>
  <property fmtid="{D5CDD505-2E9C-101B-9397-08002B2CF9AE}" pid="91" name="_dlc_DocIdItemGuid">
    <vt:lpwstr>db804934-d9da-44fd-97b0-f47385b07d8b</vt:lpwstr>
  </property>
  <property fmtid="{D5CDD505-2E9C-101B-9397-08002B2CF9AE}" pid="92" name="AuthorDPNSearchTxt">
    <vt:lpwstr/>
  </property>
  <property fmtid="{D5CDD505-2E9C-101B-9397-08002B2CF9AE}" pid="93" name="Deloitte Method Task">
    <vt:lpwstr/>
  </property>
  <property fmtid="{D5CDD505-2E9C-101B-9397-08002B2CF9AE}" pid="94" name="e7ca0883df3147c8a1187500dc55843a">
    <vt:lpwstr/>
  </property>
  <property fmtid="{D5CDD505-2E9C-101B-9397-08002B2CF9AE}" pid="95" name="Local Content Type">
    <vt:lpwstr>482;#United States:Sales and Marketing Materials:Promotional Materials|abfc43d2-1487-4e59-8219-3576510c3630</vt:lpwstr>
  </property>
  <property fmtid="{D5CDD505-2E9C-101B-9397-08002B2CF9AE}" pid="96" name="ApproverComments">
    <vt:lpwstr/>
  </property>
  <property fmtid="{D5CDD505-2E9C-101B-9397-08002B2CF9AE}" pid="97" name="ItemRetentionFormula">
    <vt:lpwstr/>
  </property>
  <property fmtid="{D5CDD505-2E9C-101B-9397-08002B2CF9AE}" pid="98" name="ArticulatePath">
    <vt:lpwstr>Quick Reference Guide Template 150629 v0 2</vt:lpwstr>
  </property>
  <property fmtid="{D5CDD505-2E9C-101B-9397-08002B2CF9AE}" pid="99" name="RedirectAttachment">
    <vt:bool>false</vt:bool>
  </property>
  <property fmtid="{D5CDD505-2E9C-101B-9397-08002B2CF9AE}" pid="100" name="Deloitte Tool">
    <vt:lpwstr/>
  </property>
  <property fmtid="{D5CDD505-2E9C-101B-9397-08002B2CF9AE}" pid="101" name="ContributorDPNSearchTxt">
    <vt:lpwstr/>
  </property>
  <property fmtid="{D5CDD505-2E9C-101B-9397-08002B2CF9AE}" pid="102" name="Contributor Geography">
    <vt:lpwstr/>
  </property>
  <property fmtid="{D5CDD505-2E9C-101B-9397-08002B2CF9AE}" pid="103" name="c9de60e3e90d439b9f2e9ff9e9bb3430">
    <vt:lpwstr/>
  </property>
  <property fmtid="{D5CDD505-2E9C-101B-9397-08002B2CF9AE}" pid="104" name="QualID">
    <vt:lpwstr/>
  </property>
  <property fmtid="{D5CDD505-2E9C-101B-9397-08002B2CF9AE}" pid="105" name="Method_x0020_Document">
    <vt:lpwstr/>
  </property>
  <property fmtid="{D5CDD505-2E9C-101B-9397-08002B2CF9AE}" pid="106" name="WorkingDocumentURL">
    <vt:lpwstr/>
  </property>
  <property fmtid="{D5CDD505-2E9C-101B-9397-08002B2CF9AE}" pid="107" name="g90a876a54e747069fde5360881b9933">
    <vt:lpwstr/>
  </property>
  <property fmtid="{D5CDD505-2E9C-101B-9397-08002B2CF9AE}" pid="108" name="_dlc_policyId">
    <vt:lpwstr/>
  </property>
  <property fmtid="{D5CDD505-2E9C-101B-9397-08002B2CF9AE}" pid="109" name="ContentApprover">
    <vt:lpwstr/>
  </property>
  <property fmtid="{D5CDD505-2E9C-101B-9397-08002B2CF9AE}" pid="110" name="Redirect URL">
    <vt:lpwstr/>
  </property>
  <property fmtid="{D5CDD505-2E9C-101B-9397-08002B2CF9AE}" pid="111" name="Secondary Local Indu">
    <vt:lpwstr/>
  </property>
  <property fmtid="{D5CDD505-2E9C-101B-9397-08002B2CF9AE}" pid="112" name="KAM Language">
    <vt:lpwstr>1;#English|b169a262-1aaa-4ccb-9acf-78a36c1d9bab</vt:lpwstr>
  </property>
  <property fmtid="{D5CDD505-2E9C-101B-9397-08002B2CF9AE}" pid="113" name="Secondary Global Indu">
    <vt:lpwstr/>
  </property>
</Properties>
</file>