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"/>
  </p:sldMasterIdLst>
  <p:notesMasterIdLst>
    <p:notesMasterId r:id="rId18"/>
  </p:notesMasterIdLst>
  <p:sldIdLst>
    <p:sldId id="3276" r:id="rId10"/>
    <p:sldId id="3278" r:id="rId11"/>
    <p:sldId id="3279" r:id="rId12"/>
    <p:sldId id="3280" r:id="rId13"/>
    <p:sldId id="3281" r:id="rId14"/>
    <p:sldId id="3277" r:id="rId15"/>
    <p:sldId id="3282" r:id="rId16"/>
    <p:sldId id="324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3E1"/>
    <a:srgbClr val="1F538F"/>
    <a:srgbClr val="EAEAE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4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40C6-1F39-43ED-B27B-1FEC6C3829D7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1C0D-9E07-4C74-9A59-193F61F62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470CD4-B29B-1847-9ED9-8C0CAA5D477B}" type="datetime1">
              <a:rPr lang="en-US" smtClean="0"/>
              <a:t>2/9/23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59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 with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B16BA09-5E0E-9342-7B5F-208FB4923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839A0678-D339-25B7-6999-A7B668AB1E90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769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February 9,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725" y="5568027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85044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075133346" name="Picture 7" descr="{&quot;templafy&quot;:{&quot;id&quot;:&quot;30901234-f399-4a94-9bd1-5eabdf747fc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99" y="699175"/>
            <a:ext cx="4322438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F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09/02/2023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5CB14299-9B5F-BF3A-D63A-A282BCE062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5b4eea74-9d13-4e44-9b2c-0f08819b6c97&quot;}}">
            <a:extLst>
              <a:ext uri="{FF2B5EF4-FFF2-40B4-BE49-F238E27FC236}">
                <a16:creationId xmlns:a16="http://schemas.microsoft.com/office/drawing/2014/main" id="{F9DD6C23-C8F9-1547-9614-BEBD6DAFD0D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1900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09/02/2023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82F1C1D4-A570-C8D4-71E4-37223819B6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2a703fa-8259-4557-962d-ab582f2249cc&quot;}}">
            <a:extLst>
              <a:ext uri="{FF2B5EF4-FFF2-40B4-BE49-F238E27FC236}">
                <a16:creationId xmlns:a16="http://schemas.microsoft.com/office/drawing/2014/main" id="{EBCD5668-E220-BAC0-653D-1464F201089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560272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H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09/02/2023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78e4b136-0ecb-418f-b7bb-760dc4515bda&quot;}}">
            <a:extLst>
              <a:ext uri="{FF2B5EF4-FFF2-40B4-BE49-F238E27FC236}">
                <a16:creationId xmlns:a16="http://schemas.microsoft.com/office/drawing/2014/main" id="{91EF78B0-9F03-F314-B042-2A9C780D80D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388349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299-CA6B-4E8C-BCCE-DD62263A5EED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1075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00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4B0AC-EFAA-1FCE-1F40-2E60B6B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7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F56-797D-76D1-938F-9E4AB58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DD9D7-320B-688A-C7E1-3A0DA3246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8826-EFB1-9253-4DD9-529D28A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65832291-D52E-BC28-A4EE-FF28DF7F69C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93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5DFB-6244-4115-A7AB-7C97339F6AD2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713599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3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29706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75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05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Shield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CDB109-2703-E004-DAD3-0A9F9017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7E38D-B81D-FC40-15B1-DC990195C275}"/>
              </a:ext>
            </a:extLst>
          </p:cNvPr>
          <p:cNvSpPr/>
          <p:nvPr userDrawn="1"/>
        </p:nvSpPr>
        <p:spPr>
          <a:xfrm rot="10800000">
            <a:off x="-1" y="-1"/>
            <a:ext cx="12178055" cy="6857999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600840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February 9,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14908128" name="Picture 5" descr="{&quot;templafy&quot;:{&quot;id&quot;:&quot;727798fb-93ec-4ae5-a5bd-5308d7c4066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55487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7400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6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8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999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911BE-8839-F336-D549-40F51B1053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3275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30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162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02800" y="720000"/>
            <a:ext cx="79704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5600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EC81-69D3-F091-6AAB-584372D2C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556000"/>
            <a:ext cx="2416175" cy="25812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1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251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047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840120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February 9,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87261" y="720000"/>
            <a:ext cx="2680837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s" descr="{&quot;templafy&quot;:{&quot;id&quot;:&quot;f6daa306-ad96-40f4-82cd-fef5cf89adf4&quot;}}">
            <a:extLst>
              <a:ext uri="{FF2B5EF4-FFF2-40B4-BE49-F238E27FC236}">
                <a16:creationId xmlns:a16="http://schemas.microsoft.com/office/drawing/2014/main" id="{1730DDFB-184E-CE5B-13B1-2A6F3A06ACE8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56462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AEBF58B4-61FE-4B6E-9387-39B058629E66}" type="datetime4">
              <a:rPr lang="en-US" noProof="0" smtClean="0"/>
              <a:t>February 9,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44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0" y="720000"/>
            <a:ext cx="70488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720000"/>
            <a:ext cx="24192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10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FC3F-8ED6-0751-6C51-3B2BEC127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90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February 9,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61220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s" descr="{&quot;templafy&quot;:{&quot;id&quot;:&quot;fe8e1a07-4725-46e9-b27d-111515b6a4b0&quot;}}">
            <a:extLst>
              <a:ext uri="{FF2B5EF4-FFF2-40B4-BE49-F238E27FC236}">
                <a16:creationId xmlns:a16="http://schemas.microsoft.com/office/drawing/2014/main" id="{F9EC4DD8-B03D-E94C-E682-0A9B26DCBF8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409261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E66B85-A497-806D-1EDC-07151561F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06397E-9D3D-F1AD-D58D-4D4D7BE0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2024062" cy="180000"/>
          </a:xfrm>
        </p:spPr>
        <p:txBody>
          <a:bodyPr/>
          <a:lstStyle/>
          <a:p>
            <a:fld id="{AEBF58B4-61FE-4B6E-9387-39B058629E66}" type="datetime4">
              <a:rPr lang="en-US" noProof="0" smtClean="0"/>
              <a:t>February 9, 2023</a:t>
            </a:fld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275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9275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75" y="720000"/>
            <a:ext cx="6122000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6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7D76C0-5C22-E359-CE79-F004D2181106}"/>
              </a:ext>
            </a:extLst>
          </p:cNvPr>
          <p:cNvSpPr/>
          <p:nvPr userDrawn="1"/>
        </p:nvSpPr>
        <p:spPr>
          <a:xfrm>
            <a:off x="0" y="0"/>
            <a:ext cx="5911200" cy="6858000"/>
          </a:xfrm>
          <a:prstGeom prst="rect">
            <a:avLst/>
          </a:prstGeom>
          <a:gradFill>
            <a:gsLst>
              <a:gs pos="60000">
                <a:schemeClr val="accent1"/>
              </a:gs>
              <a:gs pos="86000">
                <a:srgbClr val="1F538F"/>
              </a:gs>
              <a:gs pos="100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29CEFB-CC46-A8B8-01A0-9FC67CBA2F4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6275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7AD4A9-73AA-FC1E-DFE4-E50DD96AC8A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080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0F43CDD-BB71-2518-2700-3FC4FD0DB8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275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2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2047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2273" userDrawn="1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7762" cy="253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1FBFE-B73D-7F3E-861B-16D1159B45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3607199"/>
            <a:ext cx="5195025" cy="25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93BC420-F68F-9B1C-F5A8-F0BAD3B82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7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7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847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26CBF-9D3D-15DE-A3B6-1F8AC80A3E0C}"/>
              </a:ext>
            </a:extLst>
          </p:cNvPr>
          <p:cNvSpPr/>
          <p:nvPr userDrawn="1"/>
        </p:nvSpPr>
        <p:spPr>
          <a:xfrm>
            <a:off x="0" y="0"/>
            <a:ext cx="313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138" y="6439469"/>
            <a:ext cx="18288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6090-9697-9AEF-C893-5B4EBE1CA3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86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292795-53E5-D4AE-7881-39C23A693A20}"/>
              </a:ext>
            </a:extLst>
          </p:cNvPr>
          <p:cNvSpPr/>
          <p:nvPr userDrawn="1"/>
        </p:nvSpPr>
        <p:spPr>
          <a:xfrm>
            <a:off x="9053512" y="0"/>
            <a:ext cx="3138487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2062" y="7200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12062" y="36068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D0E8A7-F71B-DA02-9636-65342A59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19999"/>
            <a:ext cx="2416913" cy="252961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9221F-1453-B601-B3A1-2760F20CC76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606800"/>
            <a:ext cx="2416175" cy="25304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  <p:sp>
        <p:nvSpPr>
          <p:cNvPr id="5" name="Footers" descr="{&quot;templafy&quot;:{&quot;id&quot;:&quot;802c32aa-2e79-485b-8fd7-9e826bb7a9c4&quot;}}">
            <a:extLst>
              <a:ext uri="{FF2B5EF4-FFF2-40B4-BE49-F238E27FC236}">
                <a16:creationId xmlns:a16="http://schemas.microsoft.com/office/drawing/2014/main" id="{EDC4708C-CD54-B7F2-D805-7C44F6F2B07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7942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2047" userDrawn="1">
          <p15:clr>
            <a:srgbClr val="FF96FF"/>
          </p15:clr>
        </p15:guide>
        <p15:guide id="5" orient="horz" pos="2273" userDrawn="1">
          <p15:clr>
            <a:srgbClr val="FF96FF"/>
          </p15:clr>
        </p15:guide>
        <p15:guide id="6" orient="horz" pos="3866" userDrawn="1">
          <p15:clr>
            <a:srgbClr val="FF96FF"/>
          </p15:clr>
        </p15:guide>
        <p15:guide id="7" pos="453" userDrawn="1">
          <p15:clr>
            <a:srgbClr val="FF96FF"/>
          </p15:clr>
        </p15:guide>
        <p15:guide id="8" pos="810" userDrawn="1">
          <p15:clr>
            <a:srgbClr val="FF96FF"/>
          </p15:clr>
        </p15:guide>
        <p15:guide id="9" pos="1036" userDrawn="1">
          <p15:clr>
            <a:srgbClr val="FF96FF"/>
          </p15:clr>
        </p15:guide>
        <p15:guide id="10" pos="1393" userDrawn="1">
          <p15:clr>
            <a:srgbClr val="FF96FF"/>
          </p15:clr>
        </p15:guide>
        <p15:guide id="11" pos="1620" userDrawn="1">
          <p15:clr>
            <a:srgbClr val="FF96FF"/>
          </p15:clr>
        </p15:guide>
        <p15:guide id="12" pos="1976" userDrawn="1">
          <p15:clr>
            <a:srgbClr val="FF96FF"/>
          </p15:clr>
        </p15:guide>
        <p15:guide id="13" pos="2203" userDrawn="1">
          <p15:clr>
            <a:srgbClr val="FF96FF"/>
          </p15:clr>
        </p15:guide>
        <p15:guide id="14" pos="2560" userDrawn="1">
          <p15:clr>
            <a:srgbClr val="FF96FF"/>
          </p15:clr>
        </p15:guide>
        <p15:guide id="15" pos="2786" userDrawn="1">
          <p15:clr>
            <a:srgbClr val="FF96FF"/>
          </p15:clr>
        </p15:guide>
        <p15:guide id="16" pos="3143" userDrawn="1">
          <p15:clr>
            <a:srgbClr val="FF96FF"/>
          </p15:clr>
        </p15:guide>
        <p15:guide id="17" pos="3370" userDrawn="1">
          <p15:clr>
            <a:srgbClr val="FF96FF"/>
          </p15:clr>
        </p15:guide>
        <p15:guide id="18" pos="3726" userDrawn="1">
          <p15:clr>
            <a:srgbClr val="FF96FF"/>
          </p15:clr>
        </p15:guide>
        <p15:guide id="19" pos="3953" userDrawn="1">
          <p15:clr>
            <a:srgbClr val="FF96FF"/>
          </p15:clr>
        </p15:guide>
        <p15:guide id="20" pos="4309" userDrawn="1">
          <p15:clr>
            <a:srgbClr val="FF96FF"/>
          </p15:clr>
        </p15:guide>
        <p15:guide id="21" pos="4536" userDrawn="1">
          <p15:clr>
            <a:srgbClr val="FF96FF"/>
          </p15:clr>
        </p15:guide>
        <p15:guide id="22" pos="4893" userDrawn="1">
          <p15:clr>
            <a:srgbClr val="FF96FF"/>
          </p15:clr>
        </p15:guide>
        <p15:guide id="23" pos="5120" userDrawn="1">
          <p15:clr>
            <a:srgbClr val="FF96FF"/>
          </p15:clr>
        </p15:guide>
        <p15:guide id="24" pos="5476" userDrawn="1">
          <p15:clr>
            <a:srgbClr val="FF96FF"/>
          </p15:clr>
        </p15:guide>
        <p15:guide id="25" pos="5703" userDrawn="1">
          <p15:clr>
            <a:srgbClr val="FF96FF"/>
          </p15:clr>
        </p15:guide>
        <p15:guide id="26" pos="6059" userDrawn="1">
          <p15:clr>
            <a:srgbClr val="FF96FF"/>
          </p15:clr>
        </p15:guide>
        <p15:guide id="27" pos="6286" userDrawn="1">
          <p15:clr>
            <a:srgbClr val="FF96FF"/>
          </p15:clr>
        </p15:guide>
        <p15:guide id="28" pos="6643" userDrawn="1">
          <p15:clr>
            <a:srgbClr val="FF96FF"/>
          </p15:clr>
        </p15:guide>
        <p15:guide id="29" pos="6869" userDrawn="1">
          <p15:clr>
            <a:srgbClr val="FF96FF"/>
          </p15:clr>
        </p15:guide>
        <p15:guide id="30" pos="7226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Confidential Statement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753663D-E098-B93B-3E15-3DB8D2D8F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5AB2CE-B33D-1B37-2E06-5DF32D905889}"/>
              </a:ext>
            </a:extLst>
          </p:cNvPr>
          <p:cNvSpPr/>
          <p:nvPr userDrawn="1"/>
        </p:nvSpPr>
        <p:spPr>
          <a:xfrm rot="10800000">
            <a:off x="0" y="1"/>
            <a:ext cx="12178055" cy="5557138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9776-6271-610E-408A-1979D992D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015152"/>
            <a:ext cx="10733505" cy="1296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CFD3E-F412-8675-6657-903BBC4A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60055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BC2F6-5F98-FD07-6484-736D32F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941020"/>
            <a:ext cx="5195025" cy="1800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555C37E-A1C6-4459-9E67-8F853AD043DA}" type="datetime4">
              <a:rPr lang="en-US" smtClean="0"/>
              <a:pPr/>
              <a:t>February 9, 2023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37974633" name="Picture 5" descr="{&quot;templafy&quot;:{&quot;id&quot;:&quot;539ce546-0ecd-4010-9fa9-987f56adaa2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70" y="702906"/>
            <a:ext cx="4322438" cy="7254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F62758-C109-9421-029F-4D65AB2D2D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000" y="448192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4E07CEB-1ACA-B0DC-CACD-3717AF286F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4706499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22EB-BD03-D54C-510B-9450ECC7F9DD}"/>
              </a:ext>
            </a:extLst>
          </p:cNvPr>
          <p:cNvSpPr/>
          <p:nvPr userDrawn="1"/>
        </p:nvSpPr>
        <p:spPr bwMode="auto">
          <a:xfrm>
            <a:off x="0" y="5566321"/>
            <a:ext cx="12192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Line top Placeholder 20">
            <a:extLst>
              <a:ext uri="{FF2B5EF4-FFF2-40B4-BE49-F238E27FC236}">
                <a16:creationId xmlns:a16="http://schemas.microsoft.com/office/drawing/2014/main" id="{BDD14DD9-CE12-CB1D-F34C-E1CF891B53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530321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FCB7A-8CF2-FF56-27FD-1990B8CFF15A}"/>
              </a:ext>
            </a:extLst>
          </p:cNvPr>
          <p:cNvSpPr txBox="1">
            <a:spLocks/>
          </p:cNvSpPr>
          <p:nvPr userDrawn="1"/>
        </p:nvSpPr>
        <p:spPr>
          <a:xfrm>
            <a:off x="635001" y="6139752"/>
            <a:ext cx="10827546" cy="271145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6"/>
            <a:r>
              <a:rPr lang="en-GB" sz="1000" b="1" dirty="0"/>
              <a:t>CONFIDENTIAL – DO NOT DISTRIBUTE: </a:t>
            </a:r>
            <a:r>
              <a:rPr lang="en-GB" sz="1000" dirty="0"/>
              <a:t>This presentation contains confidential information and is presented only with the understanding that it’s contents and ideas with not be shared with external groups.</a:t>
            </a:r>
          </a:p>
        </p:txBody>
      </p:sp>
    </p:spTree>
    <p:extLst>
      <p:ext uri="{BB962C8B-B14F-4D97-AF65-F5344CB8AC3E}">
        <p14:creationId xmlns:p14="http://schemas.microsoft.com/office/powerpoint/2010/main" val="158287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74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HETORICAL Two tex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6097200" y="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018400" cy="177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1" y="2854075"/>
            <a:ext cx="5195885" cy="32832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3" y="2854075"/>
            <a:ext cx="5195887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F49F1D1-5694-C367-AC0A-3B10669028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80801" y="719138"/>
            <a:ext cx="5195885" cy="17756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cap="none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Footers" descr="{&quot;templafy&quot;:{&quot;id&quot;:&quot;13974de5-8cef-4d59-abfb-72071ca5e6dc&quot;}}">
            <a:extLst>
              <a:ext uri="{FF2B5EF4-FFF2-40B4-BE49-F238E27FC236}">
                <a16:creationId xmlns:a16="http://schemas.microsoft.com/office/drawing/2014/main" id="{82A8297C-CDDC-2966-C397-33725EE8D105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890766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pos="1570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7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  <p15:guide id="29" orient="horz" pos="1797" userDrawn="1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7688E-2109-B3A6-BB30-ED06B927D9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4801" y="0"/>
            <a:ext cx="60972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gradFill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4E4448-A264-7659-B7F9-D4E3F0409CEF}"/>
              </a:ext>
            </a:extLst>
          </p:cNvPr>
          <p:cNvSpPr/>
          <p:nvPr userDrawn="1"/>
        </p:nvSpPr>
        <p:spPr>
          <a:xfrm>
            <a:off x="719138" y="1150830"/>
            <a:ext cx="698644" cy="535303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9900" cap="all" spc="200">
              <a:solidFill>
                <a:schemeClr val="accent3">
                  <a:lumMod val="60000"/>
                  <a:lumOff val="40000"/>
                  <a:alpha val="51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43D0F9-D9A7-1DFC-34B6-C81535D1FE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1713599"/>
            <a:ext cx="5018400" cy="44243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E71275-5CC0-6348-59EF-6E51946B9E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618075"/>
            <a:ext cx="6097199" cy="1519200"/>
          </a:xfrm>
          <a:solidFill>
            <a:schemeClr val="bg1"/>
          </a:solidFill>
        </p:spPr>
        <p:txBody>
          <a:bodyPr lIns="360000" tIns="180000" rIns="360000" bIns="180000"/>
          <a:lstStyle>
            <a:lvl5pPr>
              <a:defRPr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Footers" descr="{&quot;templafy&quot;:{&quot;id&quot;:&quot;4708fec4-619c-41a6-a13a-61ee0ada3da4&quot;}}">
            <a:extLst>
              <a:ext uri="{FF2B5EF4-FFF2-40B4-BE49-F238E27FC236}">
                <a16:creationId xmlns:a16="http://schemas.microsoft.com/office/drawing/2014/main" id="{D09B7859-4BFA-0D77-C7FF-EF07F041045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646066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3" orient="horz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6F6AE-16AC-0583-7B95-974948C8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519416"/>
            <a:ext cx="2534277" cy="4913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E6DDC2-540A-5800-73D7-E95E8BC5A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67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DDE5B-1F2D-F372-3892-57D934C6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101138"/>
            <a:ext cx="2534277" cy="4913784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65ECB4D-3B90-B975-5CC9-1D11DD4EF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4AAC9F-FD31-5ADB-B824-244A19237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5" name="Footers" descr="{&quot;templafy&quot;:{&quot;id&quot;:&quot;9f113c1b-1e68-4d5d-9404-b1c9682e1dc7&quot;}}">
            <a:extLst>
              <a:ext uri="{FF2B5EF4-FFF2-40B4-BE49-F238E27FC236}">
                <a16:creationId xmlns:a16="http://schemas.microsoft.com/office/drawing/2014/main" id="{E089BA30-0544-BB92-B27F-1E09FDA031B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169617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5D50D-0CD8-D2EA-90C7-9BFF908C9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 b="24590"/>
          <a:stretch/>
        </p:blipFill>
        <p:spPr>
          <a:xfrm>
            <a:off x="339903" y="1412777"/>
            <a:ext cx="3724097" cy="5445224"/>
          </a:xfrm>
          <a:prstGeom prst="rect">
            <a:avLst/>
          </a:pr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8151" y="3463200"/>
            <a:ext cx="2667600" cy="26676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5F2C-F25B-7919-7155-CF3E6B955963}"/>
              </a:ext>
            </a:extLst>
          </p:cNvPr>
          <p:cNvSpPr/>
          <p:nvPr userDrawn="1"/>
        </p:nvSpPr>
        <p:spPr>
          <a:xfrm>
            <a:off x="3875404" y="2742753"/>
            <a:ext cx="241299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462A8-BA13-5816-CC98-AE8BB418785C}"/>
              </a:ext>
            </a:extLst>
          </p:cNvPr>
          <p:cNvSpPr/>
          <p:nvPr userDrawn="1"/>
        </p:nvSpPr>
        <p:spPr>
          <a:xfrm>
            <a:off x="6455926" y="2742753"/>
            <a:ext cx="2412998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D1A5-EF12-E62C-AC4E-BE6CA3AB39B5}"/>
              </a:ext>
            </a:extLst>
          </p:cNvPr>
          <p:cNvSpPr/>
          <p:nvPr userDrawn="1"/>
        </p:nvSpPr>
        <p:spPr>
          <a:xfrm>
            <a:off x="9053513" y="2742753"/>
            <a:ext cx="243741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09FF903-CC38-4C37-5750-8228E5B698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75903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AFC5333-4349-556A-AA4C-8264633D88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56425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6FE539F-EA02-11A6-24A3-64094D6D44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66219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812D6A1-9301-DA4C-0FE8-A2FA9AC56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5903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5EDA48-C466-DD48-83BE-B58C6F8C2F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56425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7BD399E-3BDD-357D-3173-CEF24905CB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66219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3E4F2-A49E-1CAC-AD88-6A5278BE8C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5F6F11-90AC-E501-9C5A-58F94185A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225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049E31-3DE3-F475-AAC8-ED15887EDC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7019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30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1" userDrawn="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5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D87860-7BDA-6ACF-8AD2-853F44125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733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B32CB-B29F-4116-9105-192016E06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4218695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E0956-AB5F-AC03-EAB3-36441D885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125433" y="1492098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DACB36-D4E1-F498-4226-F130DA4F5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036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5CA00-36D2-E3AA-8BE8-1E472C3C4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6672064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613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47874-D641-36E1-03C9-5414641E9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10176" y="2034000"/>
            <a:ext cx="5608678" cy="3341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1D222DE-C8E6-D25C-E6F2-0624A2B9EC69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220325" y="3143249"/>
            <a:ext cx="1355726" cy="29368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84BED-AAA1-1FE1-26B0-C3711E7D6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980535" y="2869499"/>
            <a:ext cx="1876105" cy="3367813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3" name="Footers" descr="{&quot;templafy&quot;:{&quot;id&quot;:&quot;4aaff1e3-4aeb-4ab6-970c-e6644a7151c2&quot;}}">
            <a:extLst>
              <a:ext uri="{FF2B5EF4-FFF2-40B4-BE49-F238E27FC236}">
                <a16:creationId xmlns:a16="http://schemas.microsoft.com/office/drawing/2014/main" id="{2AA3E128-5B68-28FB-4891-492AE777546C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928761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650" y="2041524"/>
            <a:ext cx="5591175" cy="3343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344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7C6D-AFB7-4703-6ED0-E0A861DE5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4325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3345689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33486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819A63-FF9D-A3D7-5D19-99428A5AB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2034000"/>
            <a:ext cx="5572125" cy="334762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E2188-EF07-418A-877E-B5F25E893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Footers" descr="{&quot;templafy&quot;:{&quot;id&quot;:&quot;5701762b-2ddd-415c-9f10-2849eeb3ef06&quot;}}">
            <a:extLst>
              <a:ext uri="{FF2B5EF4-FFF2-40B4-BE49-F238E27FC236}">
                <a16:creationId xmlns:a16="http://schemas.microsoft.com/office/drawing/2014/main" id="{E437CE73-48A8-6501-39C1-A1E43A2B9173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3213986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1E9437-E9FE-CAAE-4F68-75579172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597949" y="4554"/>
            <a:ext cx="9594051" cy="68488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8F3588-281E-71E0-698D-DE2EFA5D7E6E}"/>
              </a:ext>
            </a:extLst>
          </p:cNvPr>
          <p:cNvSpPr/>
          <p:nvPr userDrawn="1"/>
        </p:nvSpPr>
        <p:spPr>
          <a:xfrm>
            <a:off x="0" y="1"/>
            <a:ext cx="3503778" cy="68580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EFCFA-0AE5-65AE-6589-C19C748A3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7761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24215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3DD438D-2CD1-72E2-C5C5-E3BE4E453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7500" y="2048399"/>
            <a:ext cx="7082900" cy="2622025"/>
          </a:xfrm>
          <a:solidFill>
            <a:schemeClr val="bg1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Footers" descr="{&quot;templafy&quot;:{&quot;id&quot;:&quot;6f27a5ea-5194-4474-8f5a-b0c8f65deb8e&quot;}}">
            <a:extLst>
              <a:ext uri="{FF2B5EF4-FFF2-40B4-BE49-F238E27FC236}">
                <a16:creationId xmlns:a16="http://schemas.microsoft.com/office/drawing/2014/main" id="{6D57E22F-014A-FDF5-8749-C999CC6D20AD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69888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3638FD4C-1242-FA12-1AE1-9624BF414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2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14DB1-C60C-D330-1D59-18C0D254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6122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367BA-8F05-446D-84E4-1D4A251D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1822" y="1628880"/>
            <a:ext cx="3751231" cy="4509120"/>
          </a:xfrm>
          <a:prstGeom prst="rect">
            <a:avLst/>
          </a:prstGeom>
          <a:effectLst>
            <a:outerShdw blurRad="193495" dist="146531" dir="3540000" sx="99000" sy="99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18A61B-6F4F-B694-869D-DF3F3E7BF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248" y="1627430"/>
            <a:ext cx="3074765" cy="4509225"/>
          </a:xfrm>
          <a:solidFill>
            <a:schemeClr val="bg1"/>
          </a:solidFill>
        </p:spPr>
        <p:txBody>
          <a:bodyPr tIns="648000"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2E313-28CB-8D27-CE72-0374CF6A9254}"/>
              </a:ext>
            </a:extLst>
          </p:cNvPr>
          <p:cNvSpPr/>
          <p:nvPr userDrawn="1"/>
        </p:nvSpPr>
        <p:spPr>
          <a:xfrm>
            <a:off x="8328248" y="1628155"/>
            <a:ext cx="725265" cy="4509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63000">
                <a:schemeClr val="accent4">
                  <a:lumMod val="45000"/>
                  <a:lumOff val="55000"/>
                  <a:alpha val="66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435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1025" userDrawn="1">
          <p15:clr>
            <a:srgbClr val="8F8F8F"/>
          </p15:clr>
        </p15:guide>
        <p15:guide id="3" orient="horz" pos="107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701F89E3-1860-5814-889C-8F8203A4F6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8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71BF0-5156-4399-18F9-DC04A1A1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Footers" descr="{&quot;templafy&quot;:{&quot;id&quot;:&quot;37bf3a59-c3d7-4ee6-b549-ac5503095b71&quot;}}">
            <a:extLst>
              <a:ext uri="{FF2B5EF4-FFF2-40B4-BE49-F238E27FC236}">
                <a16:creationId xmlns:a16="http://schemas.microsoft.com/office/drawing/2014/main" id="{AD7FCB85-6DF8-7133-9CEA-CE8EF93D41E2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984639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uides" hidden="1">
            <a:extLst>
              <a:ext uri="{FF2B5EF4-FFF2-40B4-BE49-F238E27FC236}">
                <a16:creationId xmlns:a16="http://schemas.microsoft.com/office/drawing/2014/main" id="{8CBDB7B0-4561-2F0F-FCA3-EB062B6585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92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22000">
              <a:schemeClr val="bg1"/>
            </a:gs>
            <a:gs pos="100000">
              <a:schemeClr val="accent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38615178-D3EF-0351-B14B-847E20DE72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226A66-5DC3-953F-2B42-68A9AAEE705B}"/>
              </a:ext>
            </a:extLst>
          </p:cNvPr>
          <p:cNvGrpSpPr/>
          <p:nvPr userDrawn="1"/>
        </p:nvGrpSpPr>
        <p:grpSpPr>
          <a:xfrm>
            <a:off x="4724397" y="3211027"/>
            <a:ext cx="2743202" cy="435946"/>
            <a:chOff x="728662" y="709353"/>
            <a:chExt cx="2743202" cy="4359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44384E-4AF3-B4A4-F189-409E7C8A0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728662" y="709353"/>
              <a:ext cx="381588" cy="435946"/>
            </a:xfrm>
            <a:prstGeom prst="rect">
              <a:avLst/>
            </a:prstGeom>
          </p:spPr>
        </p:pic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0DE36B48-2DFA-C617-11D3-E6301B89E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2376" y="709353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61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7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C">
    <p:bg>
      <p:bgPr>
        <a:gradFill>
          <a:gsLst>
            <a:gs pos="87000">
              <a:srgbClr val="1F538F"/>
            </a:gs>
            <a:gs pos="52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13D132-8C61-C600-AFB3-F62335C60208}"/>
              </a:ext>
            </a:extLst>
          </p:cNvPr>
          <p:cNvGrpSpPr/>
          <p:nvPr userDrawn="1"/>
        </p:nvGrpSpPr>
        <p:grpSpPr>
          <a:xfrm>
            <a:off x="4724397" y="3211027"/>
            <a:ext cx="2743202" cy="435946"/>
            <a:chOff x="4724397" y="3211027"/>
            <a:chExt cx="2743202" cy="4359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09B02-6C86-BF07-BC42-4DA86C0C9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53"/>
            <a:stretch/>
          </p:blipFill>
          <p:spPr>
            <a:xfrm>
              <a:off x="4724397" y="3211027"/>
              <a:ext cx="381588" cy="435946"/>
            </a:xfrm>
            <a:prstGeom prst="rect">
              <a:avLst/>
            </a:prstGeom>
          </p:spPr>
        </p:pic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C106549B-7A55-FB9D-40AE-058D5282DBEE}"/>
                </a:ext>
              </a:extLst>
            </p:cNvPr>
            <p:cNvSpPr>
              <a:spLocks noEditPoints="1"/>
            </p:cNvSpPr>
            <p:nvPr/>
          </p:nvSpPr>
          <p:spPr bwMode="white">
            <a:xfrm>
              <a:off x="5218111" y="3211027"/>
              <a:ext cx="2249488" cy="295275"/>
            </a:xfrm>
            <a:custGeom>
              <a:avLst/>
              <a:gdLst>
                <a:gd name="T0" fmla="*/ 3918 w 3977"/>
                <a:gd name="T1" fmla="*/ 318 h 515"/>
                <a:gd name="T2" fmla="*/ 3977 w 3977"/>
                <a:gd name="T3" fmla="*/ 433 h 515"/>
                <a:gd name="T4" fmla="*/ 3973 w 3977"/>
                <a:gd name="T5" fmla="*/ 332 h 515"/>
                <a:gd name="T6" fmla="*/ 3688 w 3977"/>
                <a:gd name="T7" fmla="*/ 493 h 515"/>
                <a:gd name="T8" fmla="*/ 3585 w 3977"/>
                <a:gd name="T9" fmla="*/ 308 h 515"/>
                <a:gd name="T10" fmla="*/ 3488 w 3977"/>
                <a:gd name="T11" fmla="*/ 507 h 515"/>
                <a:gd name="T12" fmla="*/ 3337 w 3977"/>
                <a:gd name="T13" fmla="*/ 235 h 515"/>
                <a:gd name="T14" fmla="*/ 3543 w 3977"/>
                <a:gd name="T15" fmla="*/ 212 h 515"/>
                <a:gd name="T16" fmla="*/ 3280 w 3977"/>
                <a:gd name="T17" fmla="*/ 99 h 515"/>
                <a:gd name="T18" fmla="*/ 3280 w 3977"/>
                <a:gd name="T19" fmla="*/ 99 h 515"/>
                <a:gd name="T20" fmla="*/ 3163 w 3977"/>
                <a:gd name="T21" fmla="*/ 507 h 515"/>
                <a:gd name="T22" fmla="*/ 3163 w 3977"/>
                <a:gd name="T23" fmla="*/ 221 h 515"/>
                <a:gd name="T24" fmla="*/ 2812 w 3977"/>
                <a:gd name="T25" fmla="*/ 99 h 515"/>
                <a:gd name="T26" fmla="*/ 2812 w 3977"/>
                <a:gd name="T27" fmla="*/ 99 h 515"/>
                <a:gd name="T28" fmla="*/ 2852 w 3977"/>
                <a:gd name="T29" fmla="*/ 507 h 515"/>
                <a:gd name="T30" fmla="*/ 2695 w 3977"/>
                <a:gd name="T31" fmla="*/ 235 h 515"/>
                <a:gd name="T32" fmla="*/ 2804 w 3977"/>
                <a:gd name="T33" fmla="*/ 453 h 515"/>
                <a:gd name="T34" fmla="*/ 2521 w 3977"/>
                <a:gd name="T35" fmla="*/ 494 h 515"/>
                <a:gd name="T36" fmla="*/ 2621 w 3977"/>
                <a:gd name="T37" fmla="*/ 451 h 515"/>
                <a:gd name="T38" fmla="*/ 2470 w 3977"/>
                <a:gd name="T39" fmla="*/ 212 h 515"/>
                <a:gd name="T40" fmla="*/ 2512 w 3977"/>
                <a:gd name="T41" fmla="*/ 9 h 515"/>
                <a:gd name="T42" fmla="*/ 2236 w 3977"/>
                <a:gd name="T43" fmla="*/ 318 h 515"/>
                <a:gd name="T44" fmla="*/ 2236 w 3977"/>
                <a:gd name="T45" fmla="*/ 318 h 515"/>
                <a:gd name="T46" fmla="*/ 2295 w 3977"/>
                <a:gd name="T47" fmla="*/ 454 h 515"/>
                <a:gd name="T48" fmla="*/ 2080 w 3977"/>
                <a:gd name="T49" fmla="*/ 332 h 515"/>
                <a:gd name="T50" fmla="*/ 1949 w 3977"/>
                <a:gd name="T51" fmla="*/ 414 h 515"/>
                <a:gd name="T52" fmla="*/ 1887 w 3977"/>
                <a:gd name="T53" fmla="*/ 423 h 515"/>
                <a:gd name="T54" fmla="*/ 1537 w 3977"/>
                <a:gd name="T55" fmla="*/ 124 h 515"/>
                <a:gd name="T56" fmla="*/ 1426 w 3977"/>
                <a:gd name="T57" fmla="*/ 507 h 515"/>
                <a:gd name="T58" fmla="*/ 1453 w 3977"/>
                <a:gd name="T59" fmla="*/ 44 h 515"/>
                <a:gd name="T60" fmla="*/ 1977 w 3977"/>
                <a:gd name="T61" fmla="*/ 57 h 515"/>
                <a:gd name="T62" fmla="*/ 1342 w 3977"/>
                <a:gd name="T63" fmla="*/ 507 h 515"/>
                <a:gd name="T64" fmla="*/ 1175 w 3977"/>
                <a:gd name="T65" fmla="*/ 242 h 515"/>
                <a:gd name="T66" fmla="*/ 991 w 3977"/>
                <a:gd name="T67" fmla="*/ 507 h 515"/>
                <a:gd name="T68" fmla="*/ 991 w 3977"/>
                <a:gd name="T69" fmla="*/ 221 h 515"/>
                <a:gd name="T70" fmla="*/ 1294 w 3977"/>
                <a:gd name="T71" fmla="*/ 315 h 515"/>
                <a:gd name="T72" fmla="*/ 978 w 3977"/>
                <a:gd name="T73" fmla="*/ 493 h 515"/>
                <a:gd name="T74" fmla="*/ 875 w 3977"/>
                <a:gd name="T75" fmla="*/ 308 h 515"/>
                <a:gd name="T76" fmla="*/ 778 w 3977"/>
                <a:gd name="T77" fmla="*/ 507 h 515"/>
                <a:gd name="T78" fmla="*/ 627 w 3977"/>
                <a:gd name="T79" fmla="*/ 235 h 515"/>
                <a:gd name="T80" fmla="*/ 833 w 3977"/>
                <a:gd name="T81" fmla="*/ 212 h 515"/>
                <a:gd name="T82" fmla="*/ 552 w 3977"/>
                <a:gd name="T83" fmla="*/ 318 h 515"/>
                <a:gd name="T84" fmla="*/ 396 w 3977"/>
                <a:gd name="T85" fmla="*/ 332 h 515"/>
                <a:gd name="T86" fmla="*/ 493 w 3977"/>
                <a:gd name="T87" fmla="*/ 515 h 515"/>
                <a:gd name="T88" fmla="*/ 396 w 3977"/>
                <a:gd name="T89" fmla="*/ 332 h 515"/>
                <a:gd name="T90" fmla="*/ 172 w 3977"/>
                <a:gd name="T91" fmla="*/ 61 h 515"/>
                <a:gd name="T92" fmla="*/ 114 w 3977"/>
                <a:gd name="T93" fmla="*/ 419 h 515"/>
                <a:gd name="T94" fmla="*/ 53 w 3977"/>
                <a:gd name="T95" fmla="*/ 421 h 515"/>
                <a:gd name="T96" fmla="*/ 349 w 3977"/>
                <a:gd name="T97" fmla="*/ 175 h 515"/>
                <a:gd name="T98" fmla="*/ 3135 w 3977"/>
                <a:gd name="T99" fmla="*/ 313 h 515"/>
                <a:gd name="T100" fmla="*/ 3036 w 3977"/>
                <a:gd name="T101" fmla="*/ 491 h 515"/>
                <a:gd name="T102" fmla="*/ 3021 w 3977"/>
                <a:gd name="T103" fmla="*/ 21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77" h="515">
                  <a:moveTo>
                    <a:pt x="3918" y="318"/>
                  </a:moveTo>
                  <a:lnTo>
                    <a:pt x="3918" y="318"/>
                  </a:lnTo>
                  <a:cubicBezTo>
                    <a:pt x="3921" y="255"/>
                    <a:pt x="3878" y="229"/>
                    <a:pt x="3842" y="229"/>
                  </a:cubicBezTo>
                  <a:cubicBezTo>
                    <a:pt x="3794" y="229"/>
                    <a:pt x="3766" y="265"/>
                    <a:pt x="3762" y="318"/>
                  </a:cubicBezTo>
                  <a:lnTo>
                    <a:pt x="3918" y="318"/>
                  </a:lnTo>
                  <a:lnTo>
                    <a:pt x="3918" y="318"/>
                  </a:lnTo>
                  <a:close/>
                  <a:moveTo>
                    <a:pt x="3762" y="332"/>
                  </a:moveTo>
                  <a:lnTo>
                    <a:pt x="3762" y="332"/>
                  </a:lnTo>
                  <a:cubicBezTo>
                    <a:pt x="3761" y="461"/>
                    <a:pt x="3838" y="493"/>
                    <a:pt x="3876" y="493"/>
                  </a:cubicBezTo>
                  <a:cubicBezTo>
                    <a:pt x="3916" y="493"/>
                    <a:pt x="3936" y="479"/>
                    <a:pt x="3977" y="433"/>
                  </a:cubicBezTo>
                  <a:lnTo>
                    <a:pt x="3977" y="454"/>
                  </a:lnTo>
                  <a:cubicBezTo>
                    <a:pt x="3943" y="498"/>
                    <a:pt x="3909" y="515"/>
                    <a:pt x="3859" y="515"/>
                  </a:cubicBezTo>
                  <a:cubicBezTo>
                    <a:pt x="3770" y="515"/>
                    <a:pt x="3705" y="453"/>
                    <a:pt x="3705" y="367"/>
                  </a:cubicBezTo>
                  <a:cubicBezTo>
                    <a:pt x="3705" y="280"/>
                    <a:pt x="3768" y="212"/>
                    <a:pt x="3849" y="212"/>
                  </a:cubicBezTo>
                  <a:cubicBezTo>
                    <a:pt x="3915" y="212"/>
                    <a:pt x="3977" y="266"/>
                    <a:pt x="3973" y="332"/>
                  </a:cubicBezTo>
                  <a:lnTo>
                    <a:pt x="3762" y="332"/>
                  </a:lnTo>
                  <a:lnTo>
                    <a:pt x="3762" y="332"/>
                  </a:lnTo>
                  <a:close/>
                  <a:moveTo>
                    <a:pt x="3640" y="444"/>
                  </a:moveTo>
                  <a:lnTo>
                    <a:pt x="3640" y="444"/>
                  </a:lnTo>
                  <a:cubicBezTo>
                    <a:pt x="3640" y="482"/>
                    <a:pt x="3648" y="493"/>
                    <a:pt x="3688" y="493"/>
                  </a:cubicBezTo>
                  <a:lnTo>
                    <a:pt x="3688" y="507"/>
                  </a:lnTo>
                  <a:lnTo>
                    <a:pt x="3536" y="507"/>
                  </a:lnTo>
                  <a:lnTo>
                    <a:pt x="3536" y="493"/>
                  </a:lnTo>
                  <a:cubicBezTo>
                    <a:pt x="3574" y="493"/>
                    <a:pt x="3585" y="484"/>
                    <a:pt x="3585" y="457"/>
                  </a:cubicBezTo>
                  <a:lnTo>
                    <a:pt x="3585" y="308"/>
                  </a:lnTo>
                  <a:cubicBezTo>
                    <a:pt x="3585" y="262"/>
                    <a:pt x="3552" y="242"/>
                    <a:pt x="3521" y="242"/>
                  </a:cubicBezTo>
                  <a:cubicBezTo>
                    <a:pt x="3493" y="242"/>
                    <a:pt x="3468" y="260"/>
                    <a:pt x="3439" y="298"/>
                  </a:cubicBezTo>
                  <a:lnTo>
                    <a:pt x="3439" y="438"/>
                  </a:lnTo>
                  <a:cubicBezTo>
                    <a:pt x="3439" y="482"/>
                    <a:pt x="3445" y="493"/>
                    <a:pt x="3488" y="493"/>
                  </a:cubicBezTo>
                  <a:lnTo>
                    <a:pt x="3488" y="507"/>
                  </a:lnTo>
                  <a:lnTo>
                    <a:pt x="3337" y="507"/>
                  </a:lnTo>
                  <a:lnTo>
                    <a:pt x="3337" y="493"/>
                  </a:lnTo>
                  <a:cubicBezTo>
                    <a:pt x="3375" y="493"/>
                    <a:pt x="3385" y="490"/>
                    <a:pt x="3385" y="438"/>
                  </a:cubicBezTo>
                  <a:lnTo>
                    <a:pt x="3385" y="277"/>
                  </a:lnTo>
                  <a:cubicBezTo>
                    <a:pt x="3385" y="242"/>
                    <a:pt x="3376" y="235"/>
                    <a:pt x="3337" y="235"/>
                  </a:cubicBezTo>
                  <a:lnTo>
                    <a:pt x="3337" y="221"/>
                  </a:lnTo>
                  <a:lnTo>
                    <a:pt x="3426" y="212"/>
                  </a:lnTo>
                  <a:lnTo>
                    <a:pt x="3439" y="212"/>
                  </a:lnTo>
                  <a:lnTo>
                    <a:pt x="3439" y="270"/>
                  </a:lnTo>
                  <a:cubicBezTo>
                    <a:pt x="3473" y="231"/>
                    <a:pt x="3507" y="212"/>
                    <a:pt x="3543" y="212"/>
                  </a:cubicBezTo>
                  <a:cubicBezTo>
                    <a:pt x="3591" y="212"/>
                    <a:pt x="3640" y="246"/>
                    <a:pt x="3640" y="315"/>
                  </a:cubicBezTo>
                  <a:lnTo>
                    <a:pt x="3640" y="444"/>
                  </a:lnTo>
                  <a:lnTo>
                    <a:pt x="3640" y="444"/>
                  </a:lnTo>
                  <a:close/>
                  <a:moveTo>
                    <a:pt x="3280" y="99"/>
                  </a:moveTo>
                  <a:lnTo>
                    <a:pt x="3280" y="99"/>
                  </a:lnTo>
                  <a:cubicBezTo>
                    <a:pt x="3280" y="119"/>
                    <a:pt x="3265" y="135"/>
                    <a:pt x="3245" y="135"/>
                  </a:cubicBezTo>
                  <a:cubicBezTo>
                    <a:pt x="3226" y="135"/>
                    <a:pt x="3210" y="119"/>
                    <a:pt x="3210" y="99"/>
                  </a:cubicBezTo>
                  <a:cubicBezTo>
                    <a:pt x="3210" y="80"/>
                    <a:pt x="3226" y="65"/>
                    <a:pt x="3245" y="65"/>
                  </a:cubicBezTo>
                  <a:cubicBezTo>
                    <a:pt x="3265" y="65"/>
                    <a:pt x="3280" y="80"/>
                    <a:pt x="3280" y="99"/>
                  </a:cubicBezTo>
                  <a:lnTo>
                    <a:pt x="3280" y="99"/>
                  </a:lnTo>
                  <a:close/>
                  <a:moveTo>
                    <a:pt x="3272" y="453"/>
                  </a:moveTo>
                  <a:lnTo>
                    <a:pt x="3272" y="453"/>
                  </a:lnTo>
                  <a:cubicBezTo>
                    <a:pt x="3272" y="482"/>
                    <a:pt x="3279" y="493"/>
                    <a:pt x="3320" y="493"/>
                  </a:cubicBezTo>
                  <a:lnTo>
                    <a:pt x="3320" y="507"/>
                  </a:lnTo>
                  <a:lnTo>
                    <a:pt x="3163" y="507"/>
                  </a:lnTo>
                  <a:lnTo>
                    <a:pt x="3163" y="493"/>
                  </a:lnTo>
                  <a:cubicBezTo>
                    <a:pt x="3207" y="493"/>
                    <a:pt x="3217" y="487"/>
                    <a:pt x="3217" y="453"/>
                  </a:cubicBezTo>
                  <a:lnTo>
                    <a:pt x="3217" y="278"/>
                  </a:lnTo>
                  <a:cubicBezTo>
                    <a:pt x="3217" y="238"/>
                    <a:pt x="3205" y="235"/>
                    <a:pt x="3163" y="235"/>
                  </a:cubicBezTo>
                  <a:lnTo>
                    <a:pt x="3163" y="221"/>
                  </a:lnTo>
                  <a:lnTo>
                    <a:pt x="3258" y="212"/>
                  </a:lnTo>
                  <a:lnTo>
                    <a:pt x="3272" y="212"/>
                  </a:lnTo>
                  <a:lnTo>
                    <a:pt x="3272" y="453"/>
                  </a:lnTo>
                  <a:lnTo>
                    <a:pt x="3272" y="453"/>
                  </a:lnTo>
                  <a:close/>
                  <a:moveTo>
                    <a:pt x="2812" y="99"/>
                  </a:moveTo>
                  <a:lnTo>
                    <a:pt x="2812" y="99"/>
                  </a:lnTo>
                  <a:cubicBezTo>
                    <a:pt x="2812" y="119"/>
                    <a:pt x="2797" y="135"/>
                    <a:pt x="2778" y="135"/>
                  </a:cubicBezTo>
                  <a:cubicBezTo>
                    <a:pt x="2758" y="135"/>
                    <a:pt x="2742" y="119"/>
                    <a:pt x="2742" y="99"/>
                  </a:cubicBezTo>
                  <a:cubicBezTo>
                    <a:pt x="2742" y="80"/>
                    <a:pt x="2758" y="65"/>
                    <a:pt x="2778" y="65"/>
                  </a:cubicBezTo>
                  <a:cubicBezTo>
                    <a:pt x="2797" y="65"/>
                    <a:pt x="2812" y="80"/>
                    <a:pt x="2812" y="99"/>
                  </a:cubicBezTo>
                  <a:lnTo>
                    <a:pt x="2812" y="99"/>
                  </a:lnTo>
                  <a:close/>
                  <a:moveTo>
                    <a:pt x="2804" y="453"/>
                  </a:moveTo>
                  <a:lnTo>
                    <a:pt x="2804" y="453"/>
                  </a:lnTo>
                  <a:cubicBezTo>
                    <a:pt x="2804" y="482"/>
                    <a:pt x="2811" y="493"/>
                    <a:pt x="2852" y="493"/>
                  </a:cubicBezTo>
                  <a:lnTo>
                    <a:pt x="2852" y="507"/>
                  </a:lnTo>
                  <a:lnTo>
                    <a:pt x="2695" y="507"/>
                  </a:lnTo>
                  <a:lnTo>
                    <a:pt x="2695" y="493"/>
                  </a:lnTo>
                  <a:cubicBezTo>
                    <a:pt x="2739" y="493"/>
                    <a:pt x="2749" y="487"/>
                    <a:pt x="2749" y="453"/>
                  </a:cubicBezTo>
                  <a:lnTo>
                    <a:pt x="2749" y="278"/>
                  </a:lnTo>
                  <a:cubicBezTo>
                    <a:pt x="2749" y="238"/>
                    <a:pt x="2737" y="235"/>
                    <a:pt x="2695" y="235"/>
                  </a:cubicBezTo>
                  <a:lnTo>
                    <a:pt x="2695" y="221"/>
                  </a:lnTo>
                  <a:lnTo>
                    <a:pt x="2790" y="212"/>
                  </a:lnTo>
                  <a:lnTo>
                    <a:pt x="2804" y="212"/>
                  </a:lnTo>
                  <a:lnTo>
                    <a:pt x="2804" y="453"/>
                  </a:lnTo>
                  <a:lnTo>
                    <a:pt x="2804" y="453"/>
                  </a:lnTo>
                  <a:close/>
                  <a:moveTo>
                    <a:pt x="2566" y="278"/>
                  </a:moveTo>
                  <a:lnTo>
                    <a:pt x="2566" y="278"/>
                  </a:lnTo>
                  <a:cubicBezTo>
                    <a:pt x="2543" y="247"/>
                    <a:pt x="2512" y="229"/>
                    <a:pt x="2483" y="229"/>
                  </a:cubicBezTo>
                  <a:cubicBezTo>
                    <a:pt x="2431" y="229"/>
                    <a:pt x="2395" y="276"/>
                    <a:pt x="2395" y="346"/>
                  </a:cubicBezTo>
                  <a:cubicBezTo>
                    <a:pt x="2395" y="414"/>
                    <a:pt x="2427" y="494"/>
                    <a:pt x="2521" y="494"/>
                  </a:cubicBezTo>
                  <a:cubicBezTo>
                    <a:pt x="2553" y="494"/>
                    <a:pt x="2566" y="481"/>
                    <a:pt x="2566" y="450"/>
                  </a:cubicBezTo>
                  <a:lnTo>
                    <a:pt x="2566" y="278"/>
                  </a:lnTo>
                  <a:lnTo>
                    <a:pt x="2566" y="278"/>
                  </a:lnTo>
                  <a:close/>
                  <a:moveTo>
                    <a:pt x="2621" y="451"/>
                  </a:moveTo>
                  <a:lnTo>
                    <a:pt x="2621" y="451"/>
                  </a:lnTo>
                  <a:cubicBezTo>
                    <a:pt x="2621" y="482"/>
                    <a:pt x="2632" y="493"/>
                    <a:pt x="2669" y="493"/>
                  </a:cubicBezTo>
                  <a:lnTo>
                    <a:pt x="2669" y="507"/>
                  </a:lnTo>
                  <a:lnTo>
                    <a:pt x="2502" y="507"/>
                  </a:lnTo>
                  <a:cubicBezTo>
                    <a:pt x="2381" y="507"/>
                    <a:pt x="2336" y="425"/>
                    <a:pt x="2336" y="358"/>
                  </a:cubicBezTo>
                  <a:cubicBezTo>
                    <a:pt x="2336" y="277"/>
                    <a:pt x="2395" y="212"/>
                    <a:pt x="2470" y="212"/>
                  </a:cubicBezTo>
                  <a:cubicBezTo>
                    <a:pt x="2500" y="212"/>
                    <a:pt x="2530" y="223"/>
                    <a:pt x="2566" y="247"/>
                  </a:cubicBezTo>
                  <a:lnTo>
                    <a:pt x="2566" y="72"/>
                  </a:lnTo>
                  <a:cubicBezTo>
                    <a:pt x="2566" y="31"/>
                    <a:pt x="2556" y="23"/>
                    <a:pt x="2528" y="23"/>
                  </a:cubicBezTo>
                  <a:lnTo>
                    <a:pt x="2512" y="23"/>
                  </a:lnTo>
                  <a:lnTo>
                    <a:pt x="2512" y="9"/>
                  </a:lnTo>
                  <a:lnTo>
                    <a:pt x="2607" y="0"/>
                  </a:lnTo>
                  <a:lnTo>
                    <a:pt x="2621" y="0"/>
                  </a:lnTo>
                  <a:lnTo>
                    <a:pt x="2621" y="451"/>
                  </a:lnTo>
                  <a:lnTo>
                    <a:pt x="2621" y="451"/>
                  </a:lnTo>
                  <a:close/>
                  <a:moveTo>
                    <a:pt x="2236" y="318"/>
                  </a:moveTo>
                  <a:lnTo>
                    <a:pt x="2236" y="318"/>
                  </a:lnTo>
                  <a:cubicBezTo>
                    <a:pt x="2239" y="255"/>
                    <a:pt x="2196" y="229"/>
                    <a:pt x="2159" y="229"/>
                  </a:cubicBezTo>
                  <a:cubicBezTo>
                    <a:pt x="2112" y="229"/>
                    <a:pt x="2083" y="265"/>
                    <a:pt x="2080" y="318"/>
                  </a:cubicBezTo>
                  <a:lnTo>
                    <a:pt x="2236" y="318"/>
                  </a:lnTo>
                  <a:lnTo>
                    <a:pt x="2236" y="318"/>
                  </a:lnTo>
                  <a:close/>
                  <a:moveTo>
                    <a:pt x="2080" y="332"/>
                  </a:moveTo>
                  <a:lnTo>
                    <a:pt x="2080" y="332"/>
                  </a:lnTo>
                  <a:cubicBezTo>
                    <a:pt x="2079" y="461"/>
                    <a:pt x="2155" y="493"/>
                    <a:pt x="2194" y="493"/>
                  </a:cubicBezTo>
                  <a:cubicBezTo>
                    <a:pt x="2234" y="493"/>
                    <a:pt x="2254" y="479"/>
                    <a:pt x="2295" y="433"/>
                  </a:cubicBezTo>
                  <a:lnTo>
                    <a:pt x="2295" y="454"/>
                  </a:lnTo>
                  <a:cubicBezTo>
                    <a:pt x="2260" y="498"/>
                    <a:pt x="2227" y="515"/>
                    <a:pt x="2177" y="515"/>
                  </a:cubicBezTo>
                  <a:cubicBezTo>
                    <a:pt x="2088" y="515"/>
                    <a:pt x="2023" y="453"/>
                    <a:pt x="2023" y="367"/>
                  </a:cubicBezTo>
                  <a:cubicBezTo>
                    <a:pt x="2023" y="280"/>
                    <a:pt x="2086" y="212"/>
                    <a:pt x="2167" y="212"/>
                  </a:cubicBezTo>
                  <a:cubicBezTo>
                    <a:pt x="2233" y="212"/>
                    <a:pt x="2294" y="266"/>
                    <a:pt x="2290" y="332"/>
                  </a:cubicBezTo>
                  <a:lnTo>
                    <a:pt x="2080" y="332"/>
                  </a:lnTo>
                  <a:lnTo>
                    <a:pt x="2080" y="332"/>
                  </a:lnTo>
                  <a:close/>
                  <a:moveTo>
                    <a:pt x="1977" y="57"/>
                  </a:moveTo>
                  <a:lnTo>
                    <a:pt x="1977" y="57"/>
                  </a:lnTo>
                  <a:cubicBezTo>
                    <a:pt x="1937" y="58"/>
                    <a:pt x="1922" y="86"/>
                    <a:pt x="1925" y="129"/>
                  </a:cubicBezTo>
                  <a:lnTo>
                    <a:pt x="1949" y="414"/>
                  </a:lnTo>
                  <a:cubicBezTo>
                    <a:pt x="1954" y="471"/>
                    <a:pt x="1963" y="489"/>
                    <a:pt x="2006" y="493"/>
                  </a:cubicBezTo>
                  <a:lnTo>
                    <a:pt x="2006" y="507"/>
                  </a:lnTo>
                  <a:lnTo>
                    <a:pt x="1840" y="507"/>
                  </a:lnTo>
                  <a:lnTo>
                    <a:pt x="1840" y="493"/>
                  </a:lnTo>
                  <a:cubicBezTo>
                    <a:pt x="1878" y="486"/>
                    <a:pt x="1890" y="469"/>
                    <a:pt x="1887" y="423"/>
                  </a:cubicBezTo>
                  <a:lnTo>
                    <a:pt x="1865" y="124"/>
                  </a:lnTo>
                  <a:lnTo>
                    <a:pt x="1863" y="124"/>
                  </a:lnTo>
                  <a:lnTo>
                    <a:pt x="1705" y="507"/>
                  </a:lnTo>
                  <a:lnTo>
                    <a:pt x="1693" y="507"/>
                  </a:lnTo>
                  <a:lnTo>
                    <a:pt x="1537" y="124"/>
                  </a:lnTo>
                  <a:lnTo>
                    <a:pt x="1536" y="124"/>
                  </a:lnTo>
                  <a:lnTo>
                    <a:pt x="1510" y="410"/>
                  </a:lnTo>
                  <a:cubicBezTo>
                    <a:pt x="1506" y="456"/>
                    <a:pt x="1523" y="484"/>
                    <a:pt x="1570" y="493"/>
                  </a:cubicBezTo>
                  <a:lnTo>
                    <a:pt x="1570" y="507"/>
                  </a:lnTo>
                  <a:lnTo>
                    <a:pt x="1426" y="507"/>
                  </a:lnTo>
                  <a:lnTo>
                    <a:pt x="1426" y="493"/>
                  </a:lnTo>
                  <a:cubicBezTo>
                    <a:pt x="1473" y="486"/>
                    <a:pt x="1480" y="459"/>
                    <a:pt x="1485" y="408"/>
                  </a:cubicBezTo>
                  <a:lnTo>
                    <a:pt x="1513" y="90"/>
                  </a:lnTo>
                  <a:cubicBezTo>
                    <a:pt x="1495" y="70"/>
                    <a:pt x="1479" y="61"/>
                    <a:pt x="1453" y="57"/>
                  </a:cubicBezTo>
                  <a:lnTo>
                    <a:pt x="1453" y="44"/>
                  </a:lnTo>
                  <a:lnTo>
                    <a:pt x="1570" y="44"/>
                  </a:lnTo>
                  <a:lnTo>
                    <a:pt x="1718" y="408"/>
                  </a:lnTo>
                  <a:lnTo>
                    <a:pt x="1868" y="44"/>
                  </a:lnTo>
                  <a:lnTo>
                    <a:pt x="1977" y="44"/>
                  </a:lnTo>
                  <a:lnTo>
                    <a:pt x="1977" y="57"/>
                  </a:lnTo>
                  <a:lnTo>
                    <a:pt x="1977" y="57"/>
                  </a:lnTo>
                  <a:close/>
                  <a:moveTo>
                    <a:pt x="1294" y="444"/>
                  </a:moveTo>
                  <a:lnTo>
                    <a:pt x="1294" y="444"/>
                  </a:lnTo>
                  <a:cubicBezTo>
                    <a:pt x="1294" y="482"/>
                    <a:pt x="1302" y="493"/>
                    <a:pt x="1342" y="493"/>
                  </a:cubicBezTo>
                  <a:lnTo>
                    <a:pt x="1342" y="507"/>
                  </a:lnTo>
                  <a:lnTo>
                    <a:pt x="1190" y="507"/>
                  </a:lnTo>
                  <a:lnTo>
                    <a:pt x="1190" y="493"/>
                  </a:lnTo>
                  <a:cubicBezTo>
                    <a:pt x="1228" y="493"/>
                    <a:pt x="1239" y="484"/>
                    <a:pt x="1239" y="457"/>
                  </a:cubicBezTo>
                  <a:lnTo>
                    <a:pt x="1239" y="308"/>
                  </a:lnTo>
                  <a:cubicBezTo>
                    <a:pt x="1239" y="262"/>
                    <a:pt x="1206" y="242"/>
                    <a:pt x="1175" y="242"/>
                  </a:cubicBezTo>
                  <a:cubicBezTo>
                    <a:pt x="1147" y="242"/>
                    <a:pt x="1122" y="260"/>
                    <a:pt x="1093" y="298"/>
                  </a:cubicBezTo>
                  <a:lnTo>
                    <a:pt x="1093" y="438"/>
                  </a:lnTo>
                  <a:cubicBezTo>
                    <a:pt x="1093" y="482"/>
                    <a:pt x="1099" y="493"/>
                    <a:pt x="1142" y="493"/>
                  </a:cubicBezTo>
                  <a:lnTo>
                    <a:pt x="1142" y="507"/>
                  </a:lnTo>
                  <a:lnTo>
                    <a:pt x="991" y="507"/>
                  </a:lnTo>
                  <a:lnTo>
                    <a:pt x="991" y="493"/>
                  </a:lnTo>
                  <a:cubicBezTo>
                    <a:pt x="1029" y="493"/>
                    <a:pt x="1039" y="490"/>
                    <a:pt x="1039" y="438"/>
                  </a:cubicBezTo>
                  <a:lnTo>
                    <a:pt x="1039" y="277"/>
                  </a:lnTo>
                  <a:cubicBezTo>
                    <a:pt x="1039" y="242"/>
                    <a:pt x="1030" y="235"/>
                    <a:pt x="991" y="235"/>
                  </a:cubicBezTo>
                  <a:lnTo>
                    <a:pt x="991" y="221"/>
                  </a:lnTo>
                  <a:lnTo>
                    <a:pt x="1080" y="212"/>
                  </a:lnTo>
                  <a:lnTo>
                    <a:pt x="1093" y="212"/>
                  </a:lnTo>
                  <a:lnTo>
                    <a:pt x="1093" y="270"/>
                  </a:lnTo>
                  <a:cubicBezTo>
                    <a:pt x="1127" y="231"/>
                    <a:pt x="1161" y="212"/>
                    <a:pt x="1197" y="212"/>
                  </a:cubicBezTo>
                  <a:cubicBezTo>
                    <a:pt x="1245" y="212"/>
                    <a:pt x="1294" y="246"/>
                    <a:pt x="1294" y="315"/>
                  </a:cubicBezTo>
                  <a:lnTo>
                    <a:pt x="1294" y="444"/>
                  </a:lnTo>
                  <a:lnTo>
                    <a:pt x="1294" y="444"/>
                  </a:lnTo>
                  <a:close/>
                  <a:moveTo>
                    <a:pt x="930" y="444"/>
                  </a:moveTo>
                  <a:lnTo>
                    <a:pt x="930" y="444"/>
                  </a:lnTo>
                  <a:cubicBezTo>
                    <a:pt x="930" y="482"/>
                    <a:pt x="938" y="493"/>
                    <a:pt x="978" y="493"/>
                  </a:cubicBezTo>
                  <a:lnTo>
                    <a:pt x="978" y="507"/>
                  </a:lnTo>
                  <a:lnTo>
                    <a:pt x="826" y="507"/>
                  </a:lnTo>
                  <a:lnTo>
                    <a:pt x="826" y="493"/>
                  </a:lnTo>
                  <a:cubicBezTo>
                    <a:pt x="864" y="493"/>
                    <a:pt x="875" y="484"/>
                    <a:pt x="875" y="457"/>
                  </a:cubicBezTo>
                  <a:lnTo>
                    <a:pt x="875" y="308"/>
                  </a:lnTo>
                  <a:cubicBezTo>
                    <a:pt x="875" y="262"/>
                    <a:pt x="842" y="242"/>
                    <a:pt x="811" y="242"/>
                  </a:cubicBezTo>
                  <a:cubicBezTo>
                    <a:pt x="783" y="242"/>
                    <a:pt x="758" y="260"/>
                    <a:pt x="730" y="298"/>
                  </a:cubicBezTo>
                  <a:lnTo>
                    <a:pt x="730" y="438"/>
                  </a:lnTo>
                  <a:cubicBezTo>
                    <a:pt x="730" y="482"/>
                    <a:pt x="735" y="493"/>
                    <a:pt x="778" y="493"/>
                  </a:cubicBezTo>
                  <a:lnTo>
                    <a:pt x="778" y="507"/>
                  </a:lnTo>
                  <a:lnTo>
                    <a:pt x="627" y="507"/>
                  </a:lnTo>
                  <a:lnTo>
                    <a:pt x="627" y="493"/>
                  </a:lnTo>
                  <a:cubicBezTo>
                    <a:pt x="665" y="493"/>
                    <a:pt x="675" y="490"/>
                    <a:pt x="675" y="438"/>
                  </a:cubicBezTo>
                  <a:lnTo>
                    <a:pt x="675" y="277"/>
                  </a:lnTo>
                  <a:cubicBezTo>
                    <a:pt x="675" y="242"/>
                    <a:pt x="666" y="235"/>
                    <a:pt x="627" y="235"/>
                  </a:cubicBezTo>
                  <a:lnTo>
                    <a:pt x="627" y="221"/>
                  </a:lnTo>
                  <a:lnTo>
                    <a:pt x="716" y="212"/>
                  </a:lnTo>
                  <a:lnTo>
                    <a:pt x="730" y="212"/>
                  </a:lnTo>
                  <a:lnTo>
                    <a:pt x="730" y="270"/>
                  </a:lnTo>
                  <a:cubicBezTo>
                    <a:pt x="763" y="231"/>
                    <a:pt x="797" y="212"/>
                    <a:pt x="833" y="212"/>
                  </a:cubicBezTo>
                  <a:cubicBezTo>
                    <a:pt x="881" y="212"/>
                    <a:pt x="930" y="246"/>
                    <a:pt x="930" y="315"/>
                  </a:cubicBezTo>
                  <a:lnTo>
                    <a:pt x="930" y="444"/>
                  </a:lnTo>
                  <a:lnTo>
                    <a:pt x="930" y="444"/>
                  </a:lnTo>
                  <a:close/>
                  <a:moveTo>
                    <a:pt x="552" y="318"/>
                  </a:moveTo>
                  <a:lnTo>
                    <a:pt x="552" y="318"/>
                  </a:lnTo>
                  <a:cubicBezTo>
                    <a:pt x="555" y="255"/>
                    <a:pt x="512" y="229"/>
                    <a:pt x="475" y="229"/>
                  </a:cubicBezTo>
                  <a:cubicBezTo>
                    <a:pt x="428" y="229"/>
                    <a:pt x="399" y="265"/>
                    <a:pt x="396" y="318"/>
                  </a:cubicBezTo>
                  <a:lnTo>
                    <a:pt x="552" y="318"/>
                  </a:lnTo>
                  <a:lnTo>
                    <a:pt x="552" y="318"/>
                  </a:lnTo>
                  <a:close/>
                  <a:moveTo>
                    <a:pt x="396" y="332"/>
                  </a:moveTo>
                  <a:lnTo>
                    <a:pt x="396" y="332"/>
                  </a:lnTo>
                  <a:cubicBezTo>
                    <a:pt x="395" y="461"/>
                    <a:pt x="471" y="493"/>
                    <a:pt x="510" y="493"/>
                  </a:cubicBezTo>
                  <a:cubicBezTo>
                    <a:pt x="550" y="493"/>
                    <a:pt x="570" y="479"/>
                    <a:pt x="611" y="433"/>
                  </a:cubicBezTo>
                  <a:lnTo>
                    <a:pt x="611" y="454"/>
                  </a:lnTo>
                  <a:cubicBezTo>
                    <a:pt x="576" y="498"/>
                    <a:pt x="543" y="515"/>
                    <a:pt x="493" y="515"/>
                  </a:cubicBezTo>
                  <a:cubicBezTo>
                    <a:pt x="403" y="515"/>
                    <a:pt x="339" y="453"/>
                    <a:pt x="339" y="367"/>
                  </a:cubicBezTo>
                  <a:cubicBezTo>
                    <a:pt x="339" y="280"/>
                    <a:pt x="402" y="212"/>
                    <a:pt x="483" y="212"/>
                  </a:cubicBezTo>
                  <a:cubicBezTo>
                    <a:pt x="549" y="212"/>
                    <a:pt x="610" y="266"/>
                    <a:pt x="606" y="332"/>
                  </a:cubicBezTo>
                  <a:lnTo>
                    <a:pt x="396" y="332"/>
                  </a:lnTo>
                  <a:lnTo>
                    <a:pt x="396" y="332"/>
                  </a:lnTo>
                  <a:close/>
                  <a:moveTo>
                    <a:pt x="114" y="269"/>
                  </a:moveTo>
                  <a:lnTo>
                    <a:pt x="114" y="269"/>
                  </a:lnTo>
                  <a:cubicBezTo>
                    <a:pt x="135" y="276"/>
                    <a:pt x="147" y="277"/>
                    <a:pt x="172" y="277"/>
                  </a:cubicBezTo>
                  <a:cubicBezTo>
                    <a:pt x="240" y="277"/>
                    <a:pt x="284" y="240"/>
                    <a:pt x="284" y="177"/>
                  </a:cubicBezTo>
                  <a:cubicBezTo>
                    <a:pt x="284" y="128"/>
                    <a:pt x="257" y="61"/>
                    <a:pt x="172" y="61"/>
                  </a:cubicBezTo>
                  <a:lnTo>
                    <a:pt x="114" y="61"/>
                  </a:lnTo>
                  <a:lnTo>
                    <a:pt x="114" y="269"/>
                  </a:lnTo>
                  <a:lnTo>
                    <a:pt x="114" y="269"/>
                  </a:lnTo>
                  <a:close/>
                  <a:moveTo>
                    <a:pt x="114" y="419"/>
                  </a:moveTo>
                  <a:lnTo>
                    <a:pt x="114" y="419"/>
                  </a:lnTo>
                  <a:cubicBezTo>
                    <a:pt x="114" y="477"/>
                    <a:pt x="128" y="493"/>
                    <a:pt x="167" y="493"/>
                  </a:cubicBezTo>
                  <a:lnTo>
                    <a:pt x="167" y="507"/>
                  </a:lnTo>
                  <a:lnTo>
                    <a:pt x="0" y="507"/>
                  </a:lnTo>
                  <a:lnTo>
                    <a:pt x="0" y="493"/>
                  </a:lnTo>
                  <a:cubicBezTo>
                    <a:pt x="33" y="493"/>
                    <a:pt x="53" y="482"/>
                    <a:pt x="53" y="421"/>
                  </a:cubicBezTo>
                  <a:lnTo>
                    <a:pt x="53" y="131"/>
                  </a:lnTo>
                  <a:cubicBezTo>
                    <a:pt x="53" y="74"/>
                    <a:pt x="39" y="57"/>
                    <a:pt x="0" y="57"/>
                  </a:cubicBezTo>
                  <a:lnTo>
                    <a:pt x="0" y="44"/>
                  </a:lnTo>
                  <a:lnTo>
                    <a:pt x="169" y="44"/>
                  </a:lnTo>
                  <a:cubicBezTo>
                    <a:pt x="297" y="44"/>
                    <a:pt x="349" y="111"/>
                    <a:pt x="349" y="175"/>
                  </a:cubicBezTo>
                  <a:cubicBezTo>
                    <a:pt x="349" y="252"/>
                    <a:pt x="290" y="295"/>
                    <a:pt x="185" y="295"/>
                  </a:cubicBezTo>
                  <a:cubicBezTo>
                    <a:pt x="165" y="295"/>
                    <a:pt x="148" y="294"/>
                    <a:pt x="114" y="290"/>
                  </a:cubicBezTo>
                  <a:lnTo>
                    <a:pt x="114" y="419"/>
                  </a:lnTo>
                  <a:lnTo>
                    <a:pt x="114" y="419"/>
                  </a:lnTo>
                  <a:close/>
                  <a:moveTo>
                    <a:pt x="3135" y="313"/>
                  </a:moveTo>
                  <a:lnTo>
                    <a:pt x="3135" y="313"/>
                  </a:lnTo>
                  <a:lnTo>
                    <a:pt x="3121" y="313"/>
                  </a:lnTo>
                  <a:cubicBezTo>
                    <a:pt x="3109" y="262"/>
                    <a:pt x="3073" y="229"/>
                    <a:pt x="3025" y="229"/>
                  </a:cubicBezTo>
                  <a:cubicBezTo>
                    <a:pt x="2968" y="229"/>
                    <a:pt x="2929" y="277"/>
                    <a:pt x="2929" y="347"/>
                  </a:cubicBezTo>
                  <a:cubicBezTo>
                    <a:pt x="2929" y="426"/>
                    <a:pt x="2978" y="491"/>
                    <a:pt x="3036" y="491"/>
                  </a:cubicBezTo>
                  <a:cubicBezTo>
                    <a:pt x="3071" y="491"/>
                    <a:pt x="3113" y="473"/>
                    <a:pt x="3143" y="431"/>
                  </a:cubicBezTo>
                  <a:lnTo>
                    <a:pt x="3143" y="452"/>
                  </a:lnTo>
                  <a:cubicBezTo>
                    <a:pt x="3112" y="494"/>
                    <a:pt x="3069" y="515"/>
                    <a:pt x="3017" y="515"/>
                  </a:cubicBezTo>
                  <a:cubicBezTo>
                    <a:pt x="2932" y="515"/>
                    <a:pt x="2873" y="456"/>
                    <a:pt x="2873" y="371"/>
                  </a:cubicBezTo>
                  <a:cubicBezTo>
                    <a:pt x="2873" y="283"/>
                    <a:pt x="2939" y="212"/>
                    <a:pt x="3021" y="212"/>
                  </a:cubicBezTo>
                  <a:cubicBezTo>
                    <a:pt x="3064" y="212"/>
                    <a:pt x="3087" y="229"/>
                    <a:pt x="3102" y="229"/>
                  </a:cubicBezTo>
                  <a:cubicBezTo>
                    <a:pt x="3109" y="229"/>
                    <a:pt x="3116" y="223"/>
                    <a:pt x="3121" y="212"/>
                  </a:cubicBezTo>
                  <a:lnTo>
                    <a:pt x="3135" y="212"/>
                  </a:lnTo>
                  <a:lnTo>
                    <a:pt x="3135" y="31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07792B4C-F919-7FC6-37AC-1AC9B390E5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99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34F4D84D-8B38-E9C5-1868-7F61784FF06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FCFE-6765-0832-0840-9CF39F36BB4B}"/>
              </a:ext>
            </a:extLst>
          </p:cNvPr>
          <p:cNvSpPr txBox="1"/>
          <p:nvPr userDrawn="1"/>
        </p:nvSpPr>
        <p:spPr>
          <a:xfrm>
            <a:off x="719138" y="719138"/>
            <a:ext cx="1075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If you see any </a:t>
            </a:r>
            <a:r>
              <a:rPr lang="en-GB" sz="4400" b="1" i="1" dirty="0">
                <a:solidFill>
                  <a:schemeClr val="bg1"/>
                </a:solidFill>
              </a:rPr>
              <a:t>layouts after this </a:t>
            </a:r>
            <a:r>
              <a:rPr lang="en-GB" sz="4400" dirty="0">
                <a:solidFill>
                  <a:schemeClr val="bg1"/>
                </a:solidFill>
              </a:rPr>
              <a:t>one,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 not use them. These layouts are not part of our corporate 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6478E-CC82-DDC4-E285-44F5186FA8EF}"/>
              </a:ext>
            </a:extLst>
          </p:cNvPr>
          <p:cNvSpPr txBox="1"/>
          <p:nvPr userDrawn="1"/>
        </p:nvSpPr>
        <p:spPr>
          <a:xfrm>
            <a:off x="719138" y="2370138"/>
            <a:ext cx="98266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i="1" dirty="0">
                <a:solidFill>
                  <a:schemeClr val="bg1"/>
                </a:solidFill>
              </a:rPr>
              <a:t>Do not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99491-12E6-F691-C3B6-1E56D3E5BEA5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8E280-940A-9CA6-05EF-30988A74A821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B93E5-EC9B-1CC2-0E61-75FEB63B4820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1A1C46-3C4F-8189-EA0E-23635248B2F4}"/>
              </a:ext>
            </a:extLst>
          </p:cNvPr>
          <p:cNvSpPr txBox="1"/>
          <p:nvPr userDrawn="1"/>
        </p:nvSpPr>
        <p:spPr>
          <a:xfrm>
            <a:off x="719138" y="5142277"/>
            <a:ext cx="10752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Also notice: Layouts after this might contain potential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83185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273473-00D3-EA4E-9912-9AFB4C8B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7DF7FC-2311-4E03-AAFE-2DADE0839E10}" type="datetime4">
              <a:rPr lang="en-US" smtClean="0"/>
              <a:pPr/>
              <a:t>February 9, 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F71C5786-03E4-BADA-2C63-BC735E4C49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b629212b-aba2-422f-a8af-fd93b3a4d254&quot;}}">
            <a:extLst>
              <a:ext uri="{FF2B5EF4-FFF2-40B4-BE49-F238E27FC236}">
                <a16:creationId xmlns:a16="http://schemas.microsoft.com/office/drawing/2014/main" id="{7F5AAA95-4262-DACC-6539-F83764B3EBBF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5612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Line top Placeholder 20">
            <a:extLst>
              <a:ext uri="{FF2B5EF4-FFF2-40B4-BE49-F238E27FC236}">
                <a16:creationId xmlns:a16="http://schemas.microsoft.com/office/drawing/2014/main" id="{A191D59F-2E4F-9DFD-FEAC-7FF6480D86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626988C-588C-2C8A-2DC0-5D2C99DF44F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F47F8-2FA5-B3C4-62D6-146B019264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7C09ABE0-4AC7-DE98-E246-798BA09114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C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09/02/2023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7AE78B8-0EB3-C024-37F4-F509882235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Footers" descr="{&quot;templafy&quot;:{&quot;id&quot;:&quot;5e7a4020-5197-42b5-a0a1-76d93439fe1b&quot;}}">
            <a:extLst>
              <a:ext uri="{FF2B5EF4-FFF2-40B4-BE49-F238E27FC236}">
                <a16:creationId xmlns:a16="http://schemas.microsoft.com/office/drawing/2014/main" id="{5AE369FE-ED76-6EEE-3247-2A919AD7045B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402448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F96F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09/02/2023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18E4D93D-2A45-24EA-FE18-43B286D00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39b31465-7178-466a-8f42-3e4972402eff&quot;}}">
            <a:extLst>
              <a:ext uri="{FF2B5EF4-FFF2-40B4-BE49-F238E27FC236}">
                <a16:creationId xmlns:a16="http://schemas.microsoft.com/office/drawing/2014/main" id="{A24A8258-9B07-0170-490D-F13D7253F27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170244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Divider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7BCF-4AAC-B46A-F7F9-430053F8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314EBF-5BDF-4CA4-90C8-3F84A21DF94B}" type="datetimeFigureOut">
              <a:rPr lang="en-GB" smtClean="0"/>
              <a:pPr/>
              <a:t>09/02/2023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EEFCB10F-81AA-2405-D116-45EC588771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Footers" descr="{&quot;templafy&quot;:{&quot;id&quot;:&quot;62dd52fa-754b-4464-afdb-3af5137dce98&quot;}}">
            <a:extLst>
              <a:ext uri="{FF2B5EF4-FFF2-40B4-BE49-F238E27FC236}">
                <a16:creationId xmlns:a16="http://schemas.microsoft.com/office/drawing/2014/main" id="{A5498BB6-9C05-CEB9-2389-021308A18C51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bg1"/>
                </a:solidFill>
              </a:rPr>
              <a:t>Penn Medicine</a:t>
            </a:r>
          </a:p>
        </p:txBody>
      </p:sp>
    </p:spTree>
    <p:extLst>
      <p:ext uri="{BB962C8B-B14F-4D97-AF65-F5344CB8AC3E}">
        <p14:creationId xmlns:p14="http://schemas.microsoft.com/office/powerpoint/2010/main" val="230939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4" orient="horz" pos="3866" userDrawn="1">
          <p15:clr>
            <a:srgbClr val="FF96F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53DF-2095-1798-1D71-96071517C202}"/>
              </a:ext>
            </a:extLst>
          </p:cNvPr>
          <p:cNvSpPr>
            <a:spLocks noGrp="1"/>
          </p:cNvSpPr>
          <p:nvPr>
            <p:ph type="title"/>
            <p:custDataLst>
              <p:tags r:id="rId48"/>
            </p:custDataLst>
          </p:nvPr>
        </p:nvSpPr>
        <p:spPr>
          <a:xfrm>
            <a:off x="719138" y="720000"/>
            <a:ext cx="10753724" cy="9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6BD-6FE3-BE4B-16AE-1D8275ECAA77}"/>
              </a:ext>
            </a:extLst>
          </p:cNvPr>
          <p:cNvSpPr>
            <a:spLocks noGrp="1"/>
          </p:cNvSpPr>
          <p:nvPr>
            <p:ph type="body" idx="1"/>
            <p:custDataLst>
              <p:tags r:id="rId49"/>
            </p:custDataLst>
          </p:nvPr>
        </p:nvSpPr>
        <p:spPr>
          <a:xfrm>
            <a:off x="720000" y="1713599"/>
            <a:ext cx="10752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Nineth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BF82-8BAB-1E5B-37EF-020818D10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5138" y="6439469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EF-8B6A-152F-1EE7-29B8B4C5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9138" y="6439469"/>
            <a:ext cx="39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Footers" descr="{&quot;templafy&quot;:{&quot;id&quot;:&quot;7bd821ab-2b5a-4feb-809b-9e9351837c7c&quot;}}">
            <a:extLst>
              <a:ext uri="{FF2B5EF4-FFF2-40B4-BE49-F238E27FC236}">
                <a16:creationId xmlns:a16="http://schemas.microsoft.com/office/drawing/2014/main" id="{C9D8BBB8-64ED-CEAF-3B7D-CCE7CC4C4579}"/>
              </a:ext>
            </a:extLst>
          </p:cNvPr>
          <p:cNvSpPr/>
          <p:nvPr userDrawn="1"/>
        </p:nvSpPr>
        <p:spPr>
          <a:xfrm>
            <a:off x="9055102" y="6439469"/>
            <a:ext cx="2412997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r"/>
            <a:r>
              <a:rPr lang="en-GB" sz="800" noProof="0" dirty="0">
                <a:solidFill>
                  <a:schemeClr val="accent1"/>
                </a:solidFill>
              </a:rPr>
              <a:t>Penn Medicine</a:t>
            </a:r>
          </a:p>
        </p:txBody>
      </p:sp>
      <p:sp>
        <p:nvSpPr>
          <p:cNvPr id="19" name="Guides" hidden="1">
            <a:extLst>
              <a:ext uri="{FF2B5EF4-FFF2-40B4-BE49-F238E27FC236}">
                <a16:creationId xmlns:a16="http://schemas.microsoft.com/office/drawing/2014/main" id="{0D073D88-5C5F-430B-DE0F-D1CD684A6AE8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0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  <p:sldLayoutId id="2147483660" r:id="rId5"/>
    <p:sldLayoutId id="2147483667" r:id="rId6"/>
    <p:sldLayoutId id="214748366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0" r:id="rId13"/>
    <p:sldLayoutId id="2147483653" r:id="rId14"/>
    <p:sldLayoutId id="2147483668" r:id="rId15"/>
    <p:sldLayoutId id="2147483669" r:id="rId16"/>
    <p:sldLayoutId id="2147483651" r:id="rId17"/>
    <p:sldLayoutId id="2147483652" r:id="rId18"/>
    <p:sldLayoutId id="2147483654" r:id="rId19"/>
    <p:sldLayoutId id="2147483655" r:id="rId20"/>
    <p:sldLayoutId id="2147483670" r:id="rId21"/>
    <p:sldLayoutId id="2147483671" r:id="rId22"/>
    <p:sldLayoutId id="2147483672" r:id="rId23"/>
    <p:sldLayoutId id="2147483693" r:id="rId24"/>
    <p:sldLayoutId id="2147483694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90" r:id="rId34"/>
    <p:sldLayoutId id="2147483681" r:id="rId35"/>
    <p:sldLayoutId id="2147483682" r:id="rId36"/>
    <p:sldLayoutId id="2147483683" r:id="rId37"/>
    <p:sldLayoutId id="2147483692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56" r:id="rId45"/>
    <p:sldLayoutId id="2147483691" r:id="rId4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5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36800" indent="-136800" algn="l" defTabSz="914400" rtl="0" eaLnBrk="1" latinLnBrk="0" hangingPunct="1">
        <a:lnSpc>
          <a:spcPct val="100000"/>
        </a:lnSpc>
        <a:spcBef>
          <a:spcPts val="400"/>
        </a:spcBef>
        <a:spcAft>
          <a:spcPts val="1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20400" indent="-183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Font typeface="Calibri Light" panose="020F0302020204030204" pitchFamily="34" charset="0"/>
        <a:buChar char="—"/>
        <a:defRPr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04000" indent="-183600" algn="l" defTabSz="914400" rtl="0" eaLnBrk="1" latinLnBrk="0" hangingPunct="1">
        <a:lnSpc>
          <a:spcPct val="100000"/>
        </a:lnSpc>
        <a:spcBef>
          <a:spcPts val="100"/>
        </a:spcBef>
        <a:spcAft>
          <a:spcPts val="300"/>
        </a:spcAft>
        <a:buClr>
          <a:srgbClr val="9EC3E1"/>
        </a:buClr>
        <a:buFont typeface="Courier New" panose="02070309020205020404" pitchFamily="49" charset="0"/>
        <a:buChar char="o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1800" b="1" kern="1200" cap="all" spc="200" baseline="0">
          <a:solidFill>
            <a:schemeClr val="accent2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400" b="1" kern="1200" cap="all" spc="18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rgbClr val="990000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1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A44E20-FC1F-B58B-F256-050DF9BE7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6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02FB05C-DD6E-7930-62AF-4F0317DF6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8AB653-73E8-05CF-EE6A-C97CDC398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925E-7101-C045-A69F-C62D62D8A8D8}" type="datetime4">
              <a:rPr lang="en-US" smtClean="0"/>
              <a:pPr/>
              <a:t>February 9, 2023</a:t>
            </a:fld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2E7713-95D1-EF3A-14F4-0A419A859B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F78AF4E-5FB1-4DB5-DBA3-3A562EA14B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000" y="5568027"/>
            <a:ext cx="5194300" cy="180000"/>
          </a:xfrm>
        </p:spPr>
        <p:txBody>
          <a:bodyPr/>
          <a:lstStyle/>
          <a:p>
            <a:endParaRPr lang="en-GB" sz="13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D395941-E43C-35C8-71FA-F7C471043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5804922"/>
            <a:ext cx="5194300" cy="180000"/>
          </a:xfrm>
        </p:spPr>
        <p:txBody>
          <a:bodyPr/>
          <a:lstStyle/>
          <a:p>
            <a:endParaRPr lang="en-GB" sz="130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0524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F97C-0734-1892-04BD-DE246475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899-DBDB-34C7-63F6-DFBBA9E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F7FC-2311-4E03-AAFE-2DADE0839E10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504A-F3DE-BCBC-7BF4-06CF4DEF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A07E2-AB79-05B2-5F65-4DAE13E2C5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859DA7-F52F-816E-E0B0-0B3ED0EA6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20F1A-58D6-0717-4865-E01DAE86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0C4D-5284-4005-AD2F-A27526724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9E75-ED1A-80D5-F700-3F7FACDD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2526-C099-C14C-B885-D5340A804096}" type="datetime1">
              <a:rPr lang="en-GB" smtClean="0"/>
              <a:t>09/02/2023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35988-E80D-1CCE-D6CF-E47D428E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8EB2-ABBB-452B-B43B-31E8A7DFB9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4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8FABF0-1B65-348D-C5D6-17E5C62018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99FB3-5EFD-5C7B-C113-D9C34B03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58B4-61FE-4B6E-9387-39B058629E66}" type="datetime4">
              <a:rPr lang="en-US" noProof="0" smtClean="0"/>
              <a:t>February 9, 2023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2580-DA69-5177-8C8B-B2A325B61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23A7AF-7E23-5FEF-28F5-8006AE5D9E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F8A5EA0-8C97-0D86-F368-CD75D457E4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EE17582-CE61-03C2-2F00-270189F7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E402-BEA5-6F19-D318-9718D001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8886-1FC8-4CEE-5B25-B7FC2E7CE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E883-4634-0FA8-0961-19A4053F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BC3D8-850F-57F5-E61F-FD6CE202FC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D6F32-F4CD-6AFF-36FD-CA10D553B34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40A001-5444-F119-0AFE-E19F1F5D8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6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B06CA-F23F-21C4-C699-46B87D46B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299-CA6B-4E8C-BCCE-DD62263A5EED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117B6-176C-1F52-DCD1-B9EC197C7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06903-4D3E-91C8-5617-1AEF1608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1D0CBE-00A9-2449-AE14-CDDD5D864B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A58AE5-C142-13ED-5667-92B5D7CC08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1355E-35AB-DE9F-EA21-79DE756852D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5329CF-D95B-7535-FC44-F55A3278E38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F35F4-BD4A-B1AA-E698-56E7A9FA96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840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591B34B-7863-6BAF-247B-64363458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9CFF131-8C91-372F-5B1B-3AC945BCB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31258-BF57-2A5B-319E-149DD426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CFD5-E07E-4246-A3BA-6245CC117A65}" type="datetime4">
              <a:rPr lang="en-US" noProof="0" smtClean="0"/>
              <a:t>February 9, 2023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C4016-3562-9928-2233-F7560CCD3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E324335-5577-A941-774F-87166F76300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096C84-D4C9-39F3-CFDF-7AC0464889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2F15FDA-1DE0-2482-FB1D-BF912CEAE9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1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8A0F0-973D-DF40-893B-7E79CDC6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C569F0-C586-7242-AA84-18137DD81364}" type="datetime4">
              <a:rPr lang="en-US" smtClean="0"/>
              <a:pPr/>
              <a:t>February 9, 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14FF7-8CF4-474E-BE16-8C37F288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00F76-A9D2-234B-AF7A-A63A510089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40000" lnSpcReduction="20000"/>
          </a:bodyPr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4573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CUSTMASTERTOPMARGIN" val="134.9291"/>
  <p:tag name="GUIDESAPPLIEDTO" val="2"/>
  <p:tag name="TITLETOPMARGIN" val="56.6929"/>
  <p:tag name="TITLEBOTTOMMARGIN" val="128.126"/>
  <p:tag name="MAXCOLS" val="12"/>
  <p:tag name="MAXROWS" val="6"/>
  <p:tag name="MAXGUTTERROW" val="1 cm"/>
  <p:tag name="MAXGUTTERCOL" val="1 cm"/>
  <p:tag name="GUIDEMETRICUNIT" val="cm"/>
  <p:tag name="MASTERLEFTMARGIN" val="56.6929"/>
  <p:tag name="MASTERBOTTOMMARGIN" val="56.693"/>
  <p:tag name="MASTERRIGHTMARGIN" val="56.6929"/>
  <p:tag name="CUSTMASTERLEFTMARGIN" val="56.6929"/>
  <p:tag name="CUSTMASTERBOTTOMMARGIN" val="56.693"/>
  <p:tag name="CUSTMASTERRIGHTMARGIN" val="56.6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ROWS" val="1"/>
  <p:tag name="MASTERTOPMARGIN" val="134.9291"/>
  <p:tag name="GUIDECOLS" val="12"/>
  <p:tag name="GUTTERCOL" val="1 cm"/>
  <p:tag name="GUTTERROW" val="1 cm"/>
  <p:tag name="MASTERLEFTMARGIN" val="56.6929"/>
  <p:tag name="MASTERRIGHTMARGIN" val="56.6929"/>
  <p:tag name="MASTERBOTTOMMARGIN" val="56.69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GUIDECOLS" val="12"/>
  <p:tag name="GUIDEROWS" val="1"/>
  <p:tag name="GUTTERCOL" val="1 cm"/>
  <p:tag name="GUTTERROW" val="1 cm"/>
  <p:tag name="GUIDESAPPLIEDTO" val="2"/>
  <p:tag name="MASTERBOTTOMMARGIN" val="56.6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heme/theme1.xml><?xml version="1.0" encoding="utf-8"?>
<a:theme xmlns:a="http://schemas.openxmlformats.org/drawingml/2006/main" name="Office Theme">
  <a:themeElements>
    <a:clrScheme name="_Penn Medicines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_Penn Medicine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sz="16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 name="RGB( 153, 0, 0)">
      <a:srgbClr val="990000"/>
    </a:custClr>
    <a:custClr name="RGB( 158, 195, 225)">
      <a:srgbClr val="9EC3E1"/>
    </a:custClr>
    <a:custClr name="RGB( 13, 29, 55)">
      <a:srgbClr val="0D1D3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184, 204, 63)">
      <a:srgbClr val="B9CC3F"/>
    </a:custClr>
    <a:custClr name="RGB( 56, 155, 171)">
      <a:srgbClr val="389BAB"/>
    </a:custClr>
    <a:custClr name="RGB( 231, 121, 71)">
      <a:srgbClr val="E77947"/>
    </a:custClr>
    <a:custClr name="RGB( 96,66, 118)">
      <a:srgbClr val="604276"/>
    </a:custClr>
    <a:custClr name="RGB( 241, 186, 63)">
      <a:srgbClr val="F1BA3F"/>
    </a:custClr>
    <a:custClr name="RGB( 203, 93, 131)">
      <a:srgbClr val="CB5D8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0, 175, 114)">
      <a:srgbClr val="00AF72"/>
    </a:custClr>
    <a:custClr name="RGB( 0, 96, 118)">
      <a:srgbClr val="006076"/>
    </a:custClr>
    <a:custClr name="RGB( 249, 165, 78)">
      <a:srgbClr val="F9A54E"/>
    </a:custClr>
    <a:custClr name="RGB( 63, 21, 84)">
      <a:srgbClr val="3F1554"/>
    </a:custClr>
    <a:custClr name="RGB( 250, 222, 91)">
      <a:srgbClr val="FADE5B"/>
    </a:custClr>
    <a:custClr name="RGB( 160, 53, 112)">
      <a:srgbClr val="A0357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ynamic Presentation.potx" id="{E5FB424D-E745-434F-9CC1-46CC19E2E9A1}" vid="{34240860-933F-4D63-B27C-16F6D1EF1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TemplateConfiguration><![CDATA[{"elementsMetadata":[],"transformationConfigurations":[],"enableDocumentContentUpdater":false,"version":"2.0"}]]></TemplafyTemplateConfiguration>
</file>

<file path=customXml/item5.xml><?xml version="1.0" encoding="utf-8"?>
<TemplafySlideTemplateConfiguration><![CDATA[{"slideVersion":1,"isValidatorEnabled":false,"isLocked":false,"elementsMetadata":[],"slideId":"638115498509553960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8115498509565123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8115498509540342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B7CA58D8-1826-4562-AF23-DF01716946CF}">
  <ds:schemaRefs/>
</ds:datastoreItem>
</file>

<file path=customXml/itemProps2.xml><?xml version="1.0" encoding="utf-8"?>
<ds:datastoreItem xmlns:ds="http://schemas.openxmlformats.org/officeDocument/2006/customXml" ds:itemID="{039BB34A-A4F8-4612-B09F-6434D861CD94}">
  <ds:schemaRefs/>
</ds:datastoreItem>
</file>

<file path=customXml/itemProps3.xml><?xml version="1.0" encoding="utf-8"?>
<ds:datastoreItem xmlns:ds="http://schemas.openxmlformats.org/officeDocument/2006/customXml" ds:itemID="{6D531150-7ABE-4F2C-AC78-16776E28B044}">
  <ds:schemaRefs/>
</ds:datastoreItem>
</file>

<file path=customXml/itemProps4.xml><?xml version="1.0" encoding="utf-8"?>
<ds:datastoreItem xmlns:ds="http://schemas.openxmlformats.org/officeDocument/2006/customXml" ds:itemID="{E08E1AA8-79EB-4246-A80D-4D5CC9ABC286}">
  <ds:schemaRefs/>
</ds:datastoreItem>
</file>

<file path=customXml/itemProps5.xml><?xml version="1.0" encoding="utf-8"?>
<ds:datastoreItem xmlns:ds="http://schemas.openxmlformats.org/officeDocument/2006/customXml" ds:itemID="{C72EB7EF-9E3C-4759-9E51-AF463BCACFD2}">
  <ds:schemaRefs/>
</ds:datastoreItem>
</file>

<file path=customXml/itemProps6.xml><?xml version="1.0" encoding="utf-8"?>
<ds:datastoreItem xmlns:ds="http://schemas.openxmlformats.org/officeDocument/2006/customXml" ds:itemID="{DA23AE2C-A190-4174-B097-9D9955B5C0C6}">
  <ds:schemaRefs/>
</ds:datastoreItem>
</file>

<file path=customXml/itemProps7.xml><?xml version="1.0" encoding="utf-8"?>
<ds:datastoreItem xmlns:ds="http://schemas.openxmlformats.org/officeDocument/2006/customXml" ds:itemID="{CF3A280D-31F7-4D1A-9C65-3DFA1A3139FA}">
  <ds:schemaRefs/>
</ds:datastoreItem>
</file>

<file path=customXml/itemProps8.xml><?xml version="1.0" encoding="utf-8"?>
<ds:datastoreItem xmlns:ds="http://schemas.openxmlformats.org/officeDocument/2006/customXml" ds:itemID="{540EABED-0E18-4D33-B14A-E4601C21B29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17</Words>
  <Application>Microsoft Macintosh PowerPoint</Application>
  <PresentationFormat>Widescreen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Huw Nicholls</dc:creator>
  <cp:lastModifiedBy>Laurito, Tristine</cp:lastModifiedBy>
  <cp:revision>84</cp:revision>
  <dcterms:created xsi:type="dcterms:W3CDTF">2023-01-26T18:05:12Z</dcterms:created>
  <dcterms:modified xsi:type="dcterms:W3CDTF">2023-02-09T15:08:04Z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2023-02-09T14:30:50</vt:lpwstr>
  </property>
</Properties>
</file>