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88825" cy="121888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abrese, Carmine [UCM]" initials="CC[" lastIdx="1" clrIdx="0">
    <p:extLst>
      <p:ext uri="{19B8F6BF-5375-455C-9EA6-DF929625EA0E}">
        <p15:presenceInfo xmlns:p15="http://schemas.microsoft.com/office/powerpoint/2012/main" userId="S::wmr2587@uchicagomedicine.org::e2f92e06-11e8-4d8c-b103-32fac2c71d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/>
    <p:restoredTop sz="94694"/>
  </p:normalViewPr>
  <p:slideViewPr>
    <p:cSldViewPr snapToGrid="0" snapToObjects="1" showGuides="1">
      <p:cViewPr varScale="1">
        <p:scale>
          <a:sx n="65" d="100"/>
          <a:sy n="65" d="100"/>
        </p:scale>
        <p:origin x="2864" y="240"/>
      </p:cViewPr>
      <p:guideLst>
        <p:guide orient="horz" pos="3815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D1110-138E-354B-813C-03A573DDF25A}" type="datetimeFigureOut">
              <a:rPr lang="en-US" smtClean="0"/>
              <a:t>3/1/21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098B9-F6EA-3341-BA9F-ECF3751AB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1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098B9-F6EA-3341-BA9F-ECF3751ABF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5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“Proud to be COVID-19 vaccinated UChicagoMedicine.org” profile frame.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098B9-F6EA-3341-BA9F-ECF3751ABF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0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“Can’t wait to be COVID-19 vaccinated UChicagoMedicine.org” profile frame.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098B9-F6EA-3341-BA9F-ECF3751ABF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“Join me in getting vaccinated UChicagoMedicine.org” profile frame.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098B9-F6EA-3341-BA9F-ECF3751ABF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0147BCF-64CF-C847-B6D0-4F8164D35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88825" cy="121888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0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55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218895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4" indent="-304724" algn="l" defTabSz="121889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2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rofilepicframes/?selected_overlay_id=28076644595009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acebook.com/profilepicframes/?selected_overlay_id=932794990804657" TargetMode="External"/><Relationship Id="rId4" Type="http://schemas.openxmlformats.org/officeDocument/2006/relationships/hyperlink" Target="http://www.facebook.com/profilepicframes/?selected_overlay_id=1459890540114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7623B59-56E1-B34B-A955-7CE8054AF42C}"/>
              </a:ext>
            </a:extLst>
          </p:cNvPr>
          <p:cNvSpPr txBox="1"/>
          <p:nvPr/>
        </p:nvSpPr>
        <p:spPr>
          <a:xfrm>
            <a:off x="429107" y="1048811"/>
            <a:ext cx="11330609" cy="1060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Apply directly to your social media account: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“PROUD TO BE COVID-19 VACCINATED UChicagoMedicine.org”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profile frame: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www.facebook.com/profilepicframes/?selected_overlay_id=2807664459500972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“CAN’T WAIT TO BE COVID-19 VACCINATED UChicagoMedicine.org”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profile frame: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www.facebook.com/profilepicframes/?selected_overlay_id=145989054011400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“JOIN ME IN GETTING VACCINATED UChicagoMedicine.org”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profile frame: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www.facebook.com/profilepicframes/?selected_overlay_id=932794990804657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For other platforms: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Using the templates on the following slides, insert your profile picture by clicking on the image icon in the center of the file.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Select your recently inserted profile picture, in the top tool bar select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“Picture Format”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“Send Backward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” &gt;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“Send to Back”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If you’d like to adjust the size and placement of your profile picture, undo the last step (“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Edit”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&gt; “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Undo”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), then adjust the size, crop or placement of your photo to your liking, then repeat step 2.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Once you’re ready to save your picture go to “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File”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&gt; “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Export”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&gt; “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File Format”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&gt; “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JPEG”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&gt; “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Export”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(Set the size to 1080 x 1080 [px or pixel if your software version has shows an unit.])</a:t>
            </a:r>
            <a:endParaRPr lang="en-US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E4AE7-7FAC-774B-8203-1D85A10A3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107" y="461783"/>
            <a:ext cx="11330609" cy="827541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sz="2800" b="1" i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Vaccinated — </a:t>
            </a:r>
            <a:r>
              <a:rPr lang="en-US" sz="2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Frame Template Instructions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8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”Proud to be COVID-19 vaccinated UChicagoMedicine.org” profile frame. &#10;">
            <a:extLst>
              <a:ext uri="{FF2B5EF4-FFF2-40B4-BE49-F238E27FC236}">
                <a16:creationId xmlns:a16="http://schemas.microsoft.com/office/drawing/2014/main" id="{00D1CE0C-DF7D-3C49-82CF-5E59C806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2188825" cy="12188825"/>
          </a:xfrm>
          <a:prstGeom prst="rect">
            <a:avLst/>
          </a:prstGeom>
        </p:spPr>
      </p:pic>
      <p:sp>
        <p:nvSpPr>
          <p:cNvPr id="2" name="Picture Placeholder 1" descr="Placeholder for profile picture.">
            <a:extLst>
              <a:ext uri="{FF2B5EF4-FFF2-40B4-BE49-F238E27FC236}">
                <a16:creationId xmlns:a16="http://schemas.microsoft.com/office/drawing/2014/main" id="{0615FBF2-564B-6049-A297-9282CEA366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12188825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565D03-B33E-D742-B1F1-F2200D6DBA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269" y="-1739899"/>
            <a:ext cx="12081556" cy="1358899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5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“Proud to be COVID-19 vaccinated UChicagoMedicine.org” profile frame. </a:t>
            </a:r>
            <a:endParaRPr lang="en-US" sz="5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”Proud to be COVID-19 vaccinated UChicagoMedicine.org” profile frame. &#10;">
            <a:extLst>
              <a:ext uri="{FF2B5EF4-FFF2-40B4-BE49-F238E27FC236}">
                <a16:creationId xmlns:a16="http://schemas.microsoft.com/office/drawing/2014/main" id="{00D1CE0C-DF7D-3C49-82CF-5E59C806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2188825" cy="12188825"/>
          </a:xfrm>
          <a:prstGeom prst="rect">
            <a:avLst/>
          </a:prstGeom>
        </p:spPr>
      </p:pic>
      <p:sp>
        <p:nvSpPr>
          <p:cNvPr id="2" name="Picture Placeholder 1" descr="Placeholder for profile picture.">
            <a:extLst>
              <a:ext uri="{FF2B5EF4-FFF2-40B4-BE49-F238E27FC236}">
                <a16:creationId xmlns:a16="http://schemas.microsoft.com/office/drawing/2014/main" id="{0615FBF2-564B-6049-A297-9282CEA366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88825" cy="12188825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861471-A277-AB45-B233-C1456D050C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-1945140"/>
            <a:ext cx="12188826" cy="1487940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5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“Can’t wait to be COVID-19 vaccinated UChicagoMedicine.org” profile frame. </a:t>
            </a:r>
            <a:endParaRPr lang="en-US" sz="5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53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 descr="”Join me in getting vaccinated UChicagoMedicine.org” profile frame. &#10;">
            <a:extLst>
              <a:ext uri="{FF2B5EF4-FFF2-40B4-BE49-F238E27FC236}">
                <a16:creationId xmlns:a16="http://schemas.microsoft.com/office/drawing/2014/main" id="{00D1CE0C-DF7D-3C49-82CF-5E59C806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" y="0"/>
            <a:ext cx="12188825" cy="12188825"/>
          </a:xfrm>
          <a:prstGeom prst="rect">
            <a:avLst/>
          </a:prstGeom>
        </p:spPr>
      </p:pic>
      <p:sp>
        <p:nvSpPr>
          <p:cNvPr id="2" name="Picture Placeholder 1" descr="Placeholder for profile picture.">
            <a:extLst>
              <a:ext uri="{FF2B5EF4-FFF2-40B4-BE49-F238E27FC236}">
                <a16:creationId xmlns:a16="http://schemas.microsoft.com/office/drawing/2014/main" id="{0615FBF2-564B-6049-A297-9282CEA366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12188825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392591-3092-EE4E-BFE0-531C1286BF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-1974850"/>
            <a:ext cx="12188824" cy="1543050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5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“Join me in getting vaccinated UChicagoMedicine.org” profile frame. </a:t>
            </a:r>
            <a:endParaRPr lang="en-US" sz="5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9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336</Words>
  <Application>Microsoft Macintosh PowerPoint</Application>
  <PresentationFormat>Custom</PresentationFormat>
  <Paragraphs>21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COVID-19 Vaccinated — Profile Frame Template Instructions</vt:lpstr>
      <vt:lpstr>“Proud to be COVID-19 vaccinated UChicagoMedicine.org” profile frame. </vt:lpstr>
      <vt:lpstr>“Can’t wait to be COVID-19 vaccinated UChicagoMedicine.org” profile frame. </vt:lpstr>
      <vt:lpstr>“Join me in getting vaccinated UChicagoMedicine.org” profile frame.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Vaccinated — Profile Frame Templates</dc:title>
  <dc:subject/>
  <dc:creator/>
  <cp:keywords/>
  <dc:description/>
  <cp:lastModifiedBy>Calabrese, Carmine [UCM]</cp:lastModifiedBy>
  <cp:revision>31</cp:revision>
  <dcterms:created xsi:type="dcterms:W3CDTF">2021-02-11T20:30:34Z</dcterms:created>
  <dcterms:modified xsi:type="dcterms:W3CDTF">2021-03-01T18:33:06Z</dcterms:modified>
  <cp:category/>
</cp:coreProperties>
</file>