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08900" cy="20104100"/>
  <p:notesSz cx="77089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2708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Jose Echanique" userId="571c3883-57d7-4537-b549-4915d2ece18c" providerId="ADAL" clId="{C010A89A-D20C-442C-B5B6-BC0F84B08AF8}"/>
    <pc:docChg chg="undo custSel modSld">
      <pc:chgData name="Maria Jose Echanique" userId="571c3883-57d7-4537-b549-4915d2ece18c" providerId="ADAL" clId="{C010A89A-D20C-442C-B5B6-BC0F84B08AF8}" dt="2025-05-19T20:43:05.747" v="9" actId="34135"/>
      <pc:docMkLst>
        <pc:docMk/>
      </pc:docMkLst>
      <pc:sldChg chg="addSp delSp modSp mod">
        <pc:chgData name="Maria Jose Echanique" userId="571c3883-57d7-4537-b549-4915d2ece18c" providerId="ADAL" clId="{C010A89A-D20C-442C-B5B6-BC0F84B08AF8}" dt="2025-05-19T20:43:05.747" v="9" actId="34135"/>
        <pc:sldMkLst>
          <pc:docMk/>
          <pc:sldMk cId="0" sldId="256"/>
        </pc:sldMkLst>
        <pc:grpChg chg="mod">
          <ac:chgData name="Maria Jose Echanique" userId="571c3883-57d7-4537-b549-4915d2ece18c" providerId="ADAL" clId="{C010A89A-D20C-442C-B5B6-BC0F84B08AF8}" dt="2025-05-19T20:14:00.565" v="0" actId="164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Maria Jose Echanique" userId="571c3883-57d7-4537-b549-4915d2ece18c" providerId="ADAL" clId="{C010A89A-D20C-442C-B5B6-BC0F84B08AF8}" dt="2025-05-19T20:14:00.565" v="0" actId="164"/>
          <ac:grpSpMkLst>
            <pc:docMk/>
            <pc:sldMk cId="0" sldId="256"/>
            <ac:grpSpMk id="9" creationId="{00000000-0000-0000-0000-000000000000}"/>
          </ac:grpSpMkLst>
        </pc:grpChg>
        <pc:grpChg chg="mod">
          <ac:chgData name="Maria Jose Echanique" userId="571c3883-57d7-4537-b549-4915d2ece18c" providerId="ADAL" clId="{C010A89A-D20C-442C-B5B6-BC0F84B08AF8}" dt="2025-05-19T20:14:00.565" v="0" actId="164"/>
          <ac:grpSpMkLst>
            <pc:docMk/>
            <pc:sldMk cId="0" sldId="256"/>
            <ac:grpSpMk id="16" creationId="{00000000-0000-0000-0000-000000000000}"/>
          </ac:grpSpMkLst>
        </pc:grpChg>
        <pc:grpChg chg="mod">
          <ac:chgData name="Maria Jose Echanique" userId="571c3883-57d7-4537-b549-4915d2ece18c" providerId="ADAL" clId="{C010A89A-D20C-442C-B5B6-BC0F84B08AF8}" dt="2025-05-19T20:14:00.565" v="0" actId="164"/>
          <ac:grpSpMkLst>
            <pc:docMk/>
            <pc:sldMk cId="0" sldId="256"/>
            <ac:grpSpMk id="19" creationId="{00000000-0000-0000-0000-000000000000}"/>
          </ac:grpSpMkLst>
        </pc:grpChg>
        <pc:grpChg chg="add del">
          <ac:chgData name="Maria Jose Echanique" userId="571c3883-57d7-4537-b549-4915d2ece18c" providerId="ADAL" clId="{C010A89A-D20C-442C-B5B6-BC0F84B08AF8}" dt="2025-05-19T20:14:06.045" v="2" actId="478"/>
          <ac:grpSpMkLst>
            <pc:docMk/>
            <pc:sldMk cId="0" sldId="256"/>
            <ac:grpSpMk id="23" creationId="{00000000-0000-0000-0000-000000000000}"/>
          </ac:grpSpMkLst>
        </pc:grpChg>
        <pc:grpChg chg="add mod">
          <ac:chgData name="Maria Jose Echanique" userId="571c3883-57d7-4537-b549-4915d2ece18c" providerId="ADAL" clId="{C010A89A-D20C-442C-B5B6-BC0F84B08AF8}" dt="2025-05-19T20:14:00.565" v="0" actId="164"/>
          <ac:grpSpMkLst>
            <pc:docMk/>
            <pc:sldMk cId="0" sldId="256"/>
            <ac:grpSpMk id="46" creationId="{60A3972C-F54E-A374-2713-4AB39EA17330}"/>
          </ac:grpSpMkLst>
        </pc:grpChg>
        <pc:picChg chg="del">
          <ac:chgData name="Maria Jose Echanique" userId="571c3883-57d7-4537-b549-4915d2ece18c" providerId="ADAL" clId="{C010A89A-D20C-442C-B5B6-BC0F84B08AF8}" dt="2025-05-19T20:22:49.362" v="3" actId="478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13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15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20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21" creationId="{00000000-0000-0000-0000-000000000000}"/>
          </ac:picMkLst>
        </pc:picChg>
        <pc:picChg chg="mod">
          <ac:chgData name="Maria Jose Echanique" userId="571c3883-57d7-4537-b549-4915d2ece18c" providerId="ADAL" clId="{C010A89A-D20C-442C-B5B6-BC0F84B08AF8}" dt="2025-05-19T20:43:05.747" v="9" actId="34135"/>
          <ac:picMkLst>
            <pc:docMk/>
            <pc:sldMk cId="0" sldId="256"/>
            <ac:picMk id="22" creationId="{00000000-0000-0000-0000-000000000000}"/>
          </ac:picMkLst>
        </pc:picChg>
        <pc:picChg chg="add mod">
          <ac:chgData name="Maria Jose Echanique" userId="571c3883-57d7-4537-b549-4915d2ece18c" providerId="ADAL" clId="{C010A89A-D20C-442C-B5B6-BC0F84B08AF8}" dt="2025-05-19T20:22:57.331" v="8" actId="554"/>
          <ac:picMkLst>
            <pc:docMk/>
            <pc:sldMk cId="0" sldId="256"/>
            <ac:picMk id="48" creationId="{DF05160A-F99B-F372-04EE-D7270E2358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8167" y="6232271"/>
            <a:ext cx="655256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56335" y="11258296"/>
            <a:ext cx="539623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5445" y="4623943"/>
            <a:ext cx="335337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70083" y="4623943"/>
            <a:ext cx="335337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445" y="804164"/>
            <a:ext cx="693801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5445" y="4623943"/>
            <a:ext cx="693801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21026" y="18696814"/>
            <a:ext cx="24668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5445" y="18696814"/>
            <a:ext cx="177304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50408" y="18696814"/>
            <a:ext cx="177304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0A3972C-F54E-A374-2713-4AB39EA17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3905" y="18947133"/>
            <a:ext cx="3698726" cy="258564"/>
            <a:chOff x="513905" y="18947133"/>
            <a:chExt cx="3698726" cy="258564"/>
          </a:xfrm>
        </p:grpSpPr>
        <p:grpSp>
          <p:nvGrpSpPr>
            <p:cNvPr id="3" name="object 3"/>
            <p:cNvGrpSpPr>
              <a:grpSpLocks noGrp="1" noUngrp="1" noRot="1" noMove="1" noResize="1"/>
            </p:cNvGrpSpPr>
            <p:nvPr/>
          </p:nvGrpSpPr>
          <p:grpSpPr>
            <a:xfrm>
              <a:off x="513905" y="18952956"/>
              <a:ext cx="858519" cy="200025"/>
              <a:chOff x="513905" y="18952956"/>
              <a:chExt cx="858519" cy="200025"/>
            </a:xfrm>
          </p:grpSpPr>
          <p:pic>
            <p:nvPicPr>
              <p:cNvPr id="4" name="object 4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13905" y="18952956"/>
                <a:ext cx="307453" cy="199770"/>
              </a:xfrm>
              <a:prstGeom prst="rect">
                <a:avLst/>
              </a:prstGeom>
            </p:spPr>
          </p:pic>
          <p:pic>
            <p:nvPicPr>
              <p:cNvPr id="5" name="object 5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4696" y="19004004"/>
                <a:ext cx="130666" cy="148714"/>
              </a:xfrm>
              <a:prstGeom prst="rect">
                <a:avLst/>
              </a:prstGeom>
            </p:spPr>
          </p:pic>
          <p:pic>
            <p:nvPicPr>
              <p:cNvPr id="6" name="object 6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96766" y="19004012"/>
                <a:ext cx="117078" cy="148714"/>
              </a:xfrm>
              <a:prstGeom prst="rect">
                <a:avLst/>
              </a:prstGeom>
            </p:spPr>
          </p:pic>
          <p:pic>
            <p:nvPicPr>
              <p:cNvPr id="7" name="object 7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37179" y="19004006"/>
                <a:ext cx="135671" cy="148714"/>
              </a:xfrm>
              <a:prstGeom prst="rect">
                <a:avLst/>
              </a:prstGeom>
            </p:spPr>
          </p:pic>
          <p:pic>
            <p:nvPicPr>
              <p:cNvPr id="8" name="object 8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05071" y="19008451"/>
                <a:ext cx="67137" cy="139824"/>
              </a:xfrm>
              <a:prstGeom prst="rect">
                <a:avLst/>
              </a:prstGeom>
            </p:spPr>
          </p:pic>
        </p:grpSp>
        <p:grpSp>
          <p:nvGrpSpPr>
            <p:cNvPr id="9" name="object 9"/>
            <p:cNvGrpSpPr>
              <a:grpSpLocks noGrp="1" noUngrp="1" noRot="1" noMove="1" noResize="1"/>
            </p:cNvGrpSpPr>
            <p:nvPr/>
          </p:nvGrpSpPr>
          <p:grpSpPr>
            <a:xfrm>
              <a:off x="1467128" y="18947138"/>
              <a:ext cx="1214120" cy="205740"/>
              <a:chOff x="1467128" y="18947138"/>
              <a:chExt cx="1214120" cy="205740"/>
            </a:xfrm>
          </p:grpSpPr>
          <p:pic>
            <p:nvPicPr>
              <p:cNvPr id="10" name="object 10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67128" y="18952693"/>
                <a:ext cx="145662" cy="195583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40577" y="19004007"/>
                <a:ext cx="216703" cy="148714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80070" y="18947138"/>
                <a:ext cx="135384" cy="205583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54895" y="19008446"/>
                <a:ext cx="117911" cy="144274"/>
              </a:xfrm>
              <a:prstGeom prst="rect">
                <a:avLst/>
              </a:prstGeom>
            </p:spPr>
          </p:pic>
          <p:pic>
            <p:nvPicPr>
              <p:cNvPr id="14" name="object 14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05033" y="18973217"/>
                <a:ext cx="376272" cy="179504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13525" y="19008451"/>
                <a:ext cx="67137" cy="139824"/>
              </a:xfrm>
              <a:prstGeom prst="rect">
                <a:avLst/>
              </a:prstGeom>
            </p:spPr>
          </p:pic>
        </p:grpSp>
        <p:grpSp>
          <p:nvGrpSpPr>
            <p:cNvPr id="16" name="object 16"/>
            <p:cNvGrpSpPr>
              <a:grpSpLocks noGrp="1" noUngrp="1" noRot="1" noMove="1" noResize="1"/>
            </p:cNvGrpSpPr>
            <p:nvPr/>
          </p:nvGrpSpPr>
          <p:grpSpPr>
            <a:xfrm>
              <a:off x="2751719" y="18947133"/>
              <a:ext cx="312420" cy="205740"/>
              <a:chOff x="2751719" y="18947133"/>
              <a:chExt cx="312420" cy="205740"/>
            </a:xfrm>
          </p:grpSpPr>
          <p:pic>
            <p:nvPicPr>
              <p:cNvPr id="17" name="object 17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751719" y="18947133"/>
                <a:ext cx="146217" cy="205583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923223" y="19001788"/>
                <a:ext cx="140389" cy="150934"/>
              </a:xfrm>
              <a:prstGeom prst="rect">
                <a:avLst/>
              </a:prstGeom>
            </p:spPr>
          </p:pic>
        </p:grpSp>
        <p:grpSp>
          <p:nvGrpSpPr>
            <p:cNvPr id="19" name="object 19"/>
            <p:cNvGrpSpPr>
              <a:grpSpLocks noGrp="1" noUngrp="1" noRot="1" noMove="1" noResize="1"/>
            </p:cNvGrpSpPr>
            <p:nvPr/>
          </p:nvGrpSpPr>
          <p:grpSpPr>
            <a:xfrm>
              <a:off x="3138846" y="18948522"/>
              <a:ext cx="1073785" cy="257175"/>
              <a:chOff x="3138846" y="18948522"/>
              <a:chExt cx="1073785" cy="257175"/>
            </a:xfrm>
          </p:grpSpPr>
          <p:pic>
            <p:nvPicPr>
              <p:cNvPr id="20" name="object 20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138846" y="18948522"/>
                <a:ext cx="489769" cy="256902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660288" y="19006224"/>
                <a:ext cx="131786" cy="146494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825958" y="19001787"/>
                <a:ext cx="386261" cy="150934"/>
              </a:xfrm>
              <a:prstGeom prst="rect">
                <a:avLst/>
              </a:prstGeom>
            </p:spPr>
          </p:pic>
        </p:grpSp>
      </p:grpSp>
      <p:grpSp>
        <p:nvGrpSpPr>
          <p:cNvPr id="23" name="object 23"/>
          <p:cNvGrpSpPr/>
          <p:nvPr/>
        </p:nvGrpSpPr>
        <p:grpSpPr>
          <a:xfrm>
            <a:off x="4517255" y="18454453"/>
            <a:ext cx="2682875" cy="1243965"/>
            <a:chOff x="4517255" y="18454453"/>
            <a:chExt cx="2682875" cy="1243965"/>
          </a:xfrm>
        </p:grpSpPr>
        <p:sp>
          <p:nvSpPr>
            <p:cNvPr id="24" name="object 24"/>
            <p:cNvSpPr/>
            <p:nvPr/>
          </p:nvSpPr>
          <p:spPr>
            <a:xfrm>
              <a:off x="4522394" y="18459592"/>
              <a:ext cx="2672715" cy="1233805"/>
            </a:xfrm>
            <a:custGeom>
              <a:avLst/>
              <a:gdLst/>
              <a:ahLst/>
              <a:cxnLst/>
              <a:rect l="l" t="t" r="r" b="b"/>
              <a:pathLst>
                <a:path w="2672715" h="1233805">
                  <a:moveTo>
                    <a:pt x="2672324" y="1233380"/>
                  </a:moveTo>
                  <a:lnTo>
                    <a:pt x="0" y="1233380"/>
                  </a:lnTo>
                  <a:lnTo>
                    <a:pt x="0" y="0"/>
                  </a:lnTo>
                  <a:lnTo>
                    <a:pt x="2672324" y="0"/>
                  </a:lnTo>
                  <a:lnTo>
                    <a:pt x="2672324" y="1233380"/>
                  </a:lnTo>
                  <a:close/>
                </a:path>
              </a:pathLst>
            </a:custGeom>
            <a:ln w="10278">
              <a:solidFill>
                <a:srgbClr val="2067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26050" y="18703073"/>
              <a:ext cx="552450" cy="188595"/>
            </a:xfrm>
            <a:custGeom>
              <a:avLst/>
              <a:gdLst/>
              <a:ahLst/>
              <a:cxnLst/>
              <a:rect l="l" t="t" r="r" b="b"/>
              <a:pathLst>
                <a:path w="552450" h="188594">
                  <a:moveTo>
                    <a:pt x="136105" y="54889"/>
                  </a:moveTo>
                  <a:lnTo>
                    <a:pt x="128638" y="32677"/>
                  </a:lnTo>
                  <a:lnTo>
                    <a:pt x="115163" y="15697"/>
                  </a:lnTo>
                  <a:lnTo>
                    <a:pt x="96177" y="4838"/>
                  </a:lnTo>
                  <a:lnTo>
                    <a:pt x="72161" y="1016"/>
                  </a:lnTo>
                  <a:lnTo>
                    <a:pt x="41719" y="6743"/>
                  </a:lnTo>
                  <a:lnTo>
                    <a:pt x="19037" y="22580"/>
                  </a:lnTo>
                  <a:lnTo>
                    <a:pt x="4889" y="46558"/>
                  </a:lnTo>
                  <a:lnTo>
                    <a:pt x="0" y="76695"/>
                  </a:lnTo>
                  <a:lnTo>
                    <a:pt x="4953" y="106895"/>
                  </a:lnTo>
                  <a:lnTo>
                    <a:pt x="19304" y="130860"/>
                  </a:lnTo>
                  <a:lnTo>
                    <a:pt x="42240" y="146659"/>
                  </a:lnTo>
                  <a:lnTo>
                    <a:pt x="72999" y="152349"/>
                  </a:lnTo>
                  <a:lnTo>
                    <a:pt x="96977" y="148399"/>
                  </a:lnTo>
                  <a:lnTo>
                    <a:pt x="128676" y="119989"/>
                  </a:lnTo>
                  <a:lnTo>
                    <a:pt x="101346" y="109245"/>
                  </a:lnTo>
                  <a:lnTo>
                    <a:pt x="94195" y="117919"/>
                  </a:lnTo>
                  <a:lnTo>
                    <a:pt x="84455" y="123342"/>
                  </a:lnTo>
                  <a:lnTo>
                    <a:pt x="72161" y="125209"/>
                  </a:lnTo>
                  <a:lnTo>
                    <a:pt x="54343" y="121704"/>
                  </a:lnTo>
                  <a:lnTo>
                    <a:pt x="41402" y="111823"/>
                  </a:lnTo>
                  <a:lnTo>
                    <a:pt x="33515" y="96494"/>
                  </a:lnTo>
                  <a:lnTo>
                    <a:pt x="30848" y="76695"/>
                  </a:lnTo>
                  <a:lnTo>
                    <a:pt x="33502" y="58000"/>
                  </a:lnTo>
                  <a:lnTo>
                    <a:pt x="41376" y="42557"/>
                  </a:lnTo>
                  <a:lnTo>
                    <a:pt x="54267" y="32042"/>
                  </a:lnTo>
                  <a:lnTo>
                    <a:pt x="71970" y="28155"/>
                  </a:lnTo>
                  <a:lnTo>
                    <a:pt x="84518" y="29997"/>
                  </a:lnTo>
                  <a:lnTo>
                    <a:pt x="94094" y="35280"/>
                  </a:lnTo>
                  <a:lnTo>
                    <a:pt x="101079" y="43688"/>
                  </a:lnTo>
                  <a:lnTo>
                    <a:pt x="105892" y="54889"/>
                  </a:lnTo>
                  <a:lnTo>
                    <a:pt x="136105" y="54889"/>
                  </a:lnTo>
                  <a:close/>
                </a:path>
                <a:path w="552450" h="188594">
                  <a:moveTo>
                    <a:pt x="255943" y="96621"/>
                  </a:moveTo>
                  <a:lnTo>
                    <a:pt x="240957" y="56299"/>
                  </a:lnTo>
                  <a:lnTo>
                    <a:pt x="225729" y="45974"/>
                  </a:lnTo>
                  <a:lnTo>
                    <a:pt x="225729" y="96621"/>
                  </a:lnTo>
                  <a:lnTo>
                    <a:pt x="224040" y="109512"/>
                  </a:lnTo>
                  <a:lnTo>
                    <a:pt x="201472" y="127469"/>
                  </a:lnTo>
                  <a:lnTo>
                    <a:pt x="191693" y="125399"/>
                  </a:lnTo>
                  <a:lnTo>
                    <a:pt x="191503" y="125399"/>
                  </a:lnTo>
                  <a:lnTo>
                    <a:pt x="183781" y="119214"/>
                  </a:lnTo>
                  <a:lnTo>
                    <a:pt x="178993" y="109677"/>
                  </a:lnTo>
                  <a:lnTo>
                    <a:pt x="178917" y="109512"/>
                  </a:lnTo>
                  <a:lnTo>
                    <a:pt x="177203" y="96621"/>
                  </a:lnTo>
                  <a:lnTo>
                    <a:pt x="178854" y="83502"/>
                  </a:lnTo>
                  <a:lnTo>
                    <a:pt x="183629" y="73672"/>
                  </a:lnTo>
                  <a:lnTo>
                    <a:pt x="191262" y="67513"/>
                  </a:lnTo>
                  <a:lnTo>
                    <a:pt x="201472" y="65379"/>
                  </a:lnTo>
                  <a:lnTo>
                    <a:pt x="211709" y="67513"/>
                  </a:lnTo>
                  <a:lnTo>
                    <a:pt x="219341" y="73672"/>
                  </a:lnTo>
                  <a:lnTo>
                    <a:pt x="224091" y="83502"/>
                  </a:lnTo>
                  <a:lnTo>
                    <a:pt x="225729" y="96621"/>
                  </a:lnTo>
                  <a:lnTo>
                    <a:pt x="225729" y="45974"/>
                  </a:lnTo>
                  <a:lnTo>
                    <a:pt x="223812" y="44665"/>
                  </a:lnTo>
                  <a:lnTo>
                    <a:pt x="201663" y="40500"/>
                  </a:lnTo>
                  <a:lnTo>
                    <a:pt x="179412" y="44665"/>
                  </a:lnTo>
                  <a:lnTo>
                    <a:pt x="162140" y="56299"/>
                  </a:lnTo>
                  <a:lnTo>
                    <a:pt x="150964" y="74066"/>
                  </a:lnTo>
                  <a:lnTo>
                    <a:pt x="146989" y="96621"/>
                  </a:lnTo>
                  <a:lnTo>
                    <a:pt x="151015" y="119214"/>
                  </a:lnTo>
                  <a:lnTo>
                    <a:pt x="151041" y="119380"/>
                  </a:lnTo>
                  <a:lnTo>
                    <a:pt x="162356" y="136982"/>
                  </a:lnTo>
                  <a:lnTo>
                    <a:pt x="179590" y="148323"/>
                  </a:lnTo>
                  <a:lnTo>
                    <a:pt x="201472" y="152349"/>
                  </a:lnTo>
                  <a:lnTo>
                    <a:pt x="223139" y="148323"/>
                  </a:lnTo>
                  <a:lnTo>
                    <a:pt x="223469" y="148323"/>
                  </a:lnTo>
                  <a:lnTo>
                    <a:pt x="240804" y="136753"/>
                  </a:lnTo>
                  <a:lnTo>
                    <a:pt x="246684" y="127469"/>
                  </a:lnTo>
                  <a:lnTo>
                    <a:pt x="251802" y="119380"/>
                  </a:lnTo>
                  <a:lnTo>
                    <a:pt x="251917" y="119214"/>
                  </a:lnTo>
                  <a:lnTo>
                    <a:pt x="253644" y="109677"/>
                  </a:lnTo>
                  <a:lnTo>
                    <a:pt x="255943" y="96621"/>
                  </a:lnTo>
                  <a:close/>
                </a:path>
                <a:path w="552450" h="188594">
                  <a:moveTo>
                    <a:pt x="303834" y="0"/>
                  </a:moveTo>
                  <a:lnTo>
                    <a:pt x="274637" y="0"/>
                  </a:lnTo>
                  <a:lnTo>
                    <a:pt x="274637" y="149059"/>
                  </a:lnTo>
                  <a:lnTo>
                    <a:pt x="303834" y="149059"/>
                  </a:lnTo>
                  <a:lnTo>
                    <a:pt x="303834" y="0"/>
                  </a:lnTo>
                  <a:close/>
                </a:path>
                <a:path w="552450" h="188594">
                  <a:moveTo>
                    <a:pt x="431495" y="96621"/>
                  </a:moveTo>
                  <a:lnTo>
                    <a:pt x="416509" y="56299"/>
                  </a:lnTo>
                  <a:lnTo>
                    <a:pt x="401281" y="45974"/>
                  </a:lnTo>
                  <a:lnTo>
                    <a:pt x="401281" y="96621"/>
                  </a:lnTo>
                  <a:lnTo>
                    <a:pt x="399592" y="109512"/>
                  </a:lnTo>
                  <a:lnTo>
                    <a:pt x="377024" y="127469"/>
                  </a:lnTo>
                  <a:lnTo>
                    <a:pt x="367245" y="125399"/>
                  </a:lnTo>
                  <a:lnTo>
                    <a:pt x="367055" y="125399"/>
                  </a:lnTo>
                  <a:lnTo>
                    <a:pt x="359333" y="119214"/>
                  </a:lnTo>
                  <a:lnTo>
                    <a:pt x="354545" y="109677"/>
                  </a:lnTo>
                  <a:lnTo>
                    <a:pt x="354469" y="109512"/>
                  </a:lnTo>
                  <a:lnTo>
                    <a:pt x="352755" y="96621"/>
                  </a:lnTo>
                  <a:lnTo>
                    <a:pt x="354406" y="83502"/>
                  </a:lnTo>
                  <a:lnTo>
                    <a:pt x="359181" y="73672"/>
                  </a:lnTo>
                  <a:lnTo>
                    <a:pt x="366814" y="67513"/>
                  </a:lnTo>
                  <a:lnTo>
                    <a:pt x="377024" y="65379"/>
                  </a:lnTo>
                  <a:lnTo>
                    <a:pt x="387261" y="67513"/>
                  </a:lnTo>
                  <a:lnTo>
                    <a:pt x="394893" y="73672"/>
                  </a:lnTo>
                  <a:lnTo>
                    <a:pt x="399643" y="83502"/>
                  </a:lnTo>
                  <a:lnTo>
                    <a:pt x="401281" y="96621"/>
                  </a:lnTo>
                  <a:lnTo>
                    <a:pt x="401281" y="45974"/>
                  </a:lnTo>
                  <a:lnTo>
                    <a:pt x="399364" y="44665"/>
                  </a:lnTo>
                  <a:lnTo>
                    <a:pt x="377215" y="40500"/>
                  </a:lnTo>
                  <a:lnTo>
                    <a:pt x="354965" y="44665"/>
                  </a:lnTo>
                  <a:lnTo>
                    <a:pt x="337693" y="56299"/>
                  </a:lnTo>
                  <a:lnTo>
                    <a:pt x="326517" y="74066"/>
                  </a:lnTo>
                  <a:lnTo>
                    <a:pt x="322541" y="96621"/>
                  </a:lnTo>
                  <a:lnTo>
                    <a:pt x="326567" y="119214"/>
                  </a:lnTo>
                  <a:lnTo>
                    <a:pt x="326593" y="119380"/>
                  </a:lnTo>
                  <a:lnTo>
                    <a:pt x="337908" y="136982"/>
                  </a:lnTo>
                  <a:lnTo>
                    <a:pt x="355142" y="148323"/>
                  </a:lnTo>
                  <a:lnTo>
                    <a:pt x="377024" y="152349"/>
                  </a:lnTo>
                  <a:lnTo>
                    <a:pt x="398691" y="148323"/>
                  </a:lnTo>
                  <a:lnTo>
                    <a:pt x="399021" y="148323"/>
                  </a:lnTo>
                  <a:lnTo>
                    <a:pt x="416356" y="136753"/>
                  </a:lnTo>
                  <a:lnTo>
                    <a:pt x="422236" y="127469"/>
                  </a:lnTo>
                  <a:lnTo>
                    <a:pt x="427355" y="119380"/>
                  </a:lnTo>
                  <a:lnTo>
                    <a:pt x="427469" y="119214"/>
                  </a:lnTo>
                  <a:lnTo>
                    <a:pt x="429196" y="109677"/>
                  </a:lnTo>
                  <a:lnTo>
                    <a:pt x="431495" y="96621"/>
                  </a:lnTo>
                  <a:close/>
                </a:path>
                <a:path w="552450" h="188594">
                  <a:moveTo>
                    <a:pt x="552170" y="43789"/>
                  </a:moveTo>
                  <a:lnTo>
                    <a:pt x="522973" y="43789"/>
                  </a:lnTo>
                  <a:lnTo>
                    <a:pt x="522973" y="54686"/>
                  </a:lnTo>
                  <a:lnTo>
                    <a:pt x="522973" y="96621"/>
                  </a:lnTo>
                  <a:lnTo>
                    <a:pt x="521284" y="109601"/>
                  </a:lnTo>
                  <a:lnTo>
                    <a:pt x="516521" y="119126"/>
                  </a:lnTo>
                  <a:lnTo>
                    <a:pt x="516445" y="119291"/>
                  </a:lnTo>
                  <a:lnTo>
                    <a:pt x="508749" y="125361"/>
                  </a:lnTo>
                  <a:lnTo>
                    <a:pt x="498500" y="127469"/>
                  </a:lnTo>
                  <a:lnTo>
                    <a:pt x="488264" y="125361"/>
                  </a:lnTo>
                  <a:lnTo>
                    <a:pt x="480568" y="119291"/>
                  </a:lnTo>
                  <a:lnTo>
                    <a:pt x="475716" y="109601"/>
                  </a:lnTo>
                  <a:lnTo>
                    <a:pt x="474040" y="96621"/>
                  </a:lnTo>
                  <a:lnTo>
                    <a:pt x="475691" y="83502"/>
                  </a:lnTo>
                  <a:lnTo>
                    <a:pt x="480491" y="73672"/>
                  </a:lnTo>
                  <a:lnTo>
                    <a:pt x="488175" y="67513"/>
                  </a:lnTo>
                  <a:lnTo>
                    <a:pt x="498500" y="65379"/>
                  </a:lnTo>
                  <a:lnTo>
                    <a:pt x="508825" y="67513"/>
                  </a:lnTo>
                  <a:lnTo>
                    <a:pt x="516521" y="73672"/>
                  </a:lnTo>
                  <a:lnTo>
                    <a:pt x="521322" y="83502"/>
                  </a:lnTo>
                  <a:lnTo>
                    <a:pt x="522973" y="96621"/>
                  </a:lnTo>
                  <a:lnTo>
                    <a:pt x="522973" y="54686"/>
                  </a:lnTo>
                  <a:lnTo>
                    <a:pt x="516585" y="48742"/>
                  </a:lnTo>
                  <a:lnTo>
                    <a:pt x="509219" y="44272"/>
                  </a:lnTo>
                  <a:lnTo>
                    <a:pt x="500964" y="41465"/>
                  </a:lnTo>
                  <a:lnTo>
                    <a:pt x="491921" y="40500"/>
                  </a:lnTo>
                  <a:lnTo>
                    <a:pt x="472351" y="44665"/>
                  </a:lnTo>
                  <a:lnTo>
                    <a:pt x="457149" y="56299"/>
                  </a:lnTo>
                  <a:lnTo>
                    <a:pt x="447319" y="74066"/>
                  </a:lnTo>
                  <a:lnTo>
                    <a:pt x="443814" y="96621"/>
                  </a:lnTo>
                  <a:lnTo>
                    <a:pt x="447319" y="119126"/>
                  </a:lnTo>
                  <a:lnTo>
                    <a:pt x="457149" y="136753"/>
                  </a:lnTo>
                  <a:lnTo>
                    <a:pt x="472351" y="148247"/>
                  </a:lnTo>
                  <a:lnTo>
                    <a:pt x="491921" y="152349"/>
                  </a:lnTo>
                  <a:lnTo>
                    <a:pt x="500964" y="151409"/>
                  </a:lnTo>
                  <a:lnTo>
                    <a:pt x="509219" y="148704"/>
                  </a:lnTo>
                  <a:lnTo>
                    <a:pt x="516585" y="144373"/>
                  </a:lnTo>
                  <a:lnTo>
                    <a:pt x="522973" y="138569"/>
                  </a:lnTo>
                  <a:lnTo>
                    <a:pt x="522973" y="188125"/>
                  </a:lnTo>
                  <a:lnTo>
                    <a:pt x="552170" y="188125"/>
                  </a:lnTo>
                  <a:lnTo>
                    <a:pt x="552170" y="138569"/>
                  </a:lnTo>
                  <a:lnTo>
                    <a:pt x="552170" y="127469"/>
                  </a:lnTo>
                  <a:lnTo>
                    <a:pt x="552170" y="65379"/>
                  </a:lnTo>
                  <a:lnTo>
                    <a:pt x="552170" y="54686"/>
                  </a:lnTo>
                  <a:lnTo>
                    <a:pt x="552170" y="43789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01641" y="18743559"/>
              <a:ext cx="220292" cy="11185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78318" y="18743564"/>
              <a:ext cx="208877" cy="1118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47640" y="18981610"/>
              <a:ext cx="571500" cy="151765"/>
            </a:xfrm>
            <a:custGeom>
              <a:avLst/>
              <a:gdLst/>
              <a:ahLst/>
              <a:cxnLst/>
              <a:rect l="l" t="t" r="r" b="b"/>
              <a:pathLst>
                <a:path w="571500" h="151765">
                  <a:moveTo>
                    <a:pt x="101574" y="121361"/>
                  </a:moveTo>
                  <a:lnTo>
                    <a:pt x="30213" y="121361"/>
                  </a:lnTo>
                  <a:lnTo>
                    <a:pt x="30213" y="3251"/>
                  </a:lnTo>
                  <a:lnTo>
                    <a:pt x="0" y="3251"/>
                  </a:lnTo>
                  <a:lnTo>
                    <a:pt x="0" y="121361"/>
                  </a:lnTo>
                  <a:lnTo>
                    <a:pt x="0" y="148031"/>
                  </a:lnTo>
                  <a:lnTo>
                    <a:pt x="101574" y="148031"/>
                  </a:lnTo>
                  <a:lnTo>
                    <a:pt x="101574" y="121361"/>
                  </a:lnTo>
                  <a:close/>
                </a:path>
                <a:path w="571500" h="151765">
                  <a:moveTo>
                    <a:pt x="255549" y="76060"/>
                  </a:moveTo>
                  <a:lnTo>
                    <a:pt x="250456" y="45351"/>
                  </a:lnTo>
                  <a:lnTo>
                    <a:pt x="239496" y="27127"/>
                  </a:lnTo>
                  <a:lnTo>
                    <a:pt x="235991" y="21297"/>
                  </a:lnTo>
                  <a:lnTo>
                    <a:pt x="224701" y="13500"/>
                  </a:lnTo>
                  <a:lnTo>
                    <a:pt x="224701" y="76060"/>
                  </a:lnTo>
                  <a:lnTo>
                    <a:pt x="221742" y="95821"/>
                  </a:lnTo>
                  <a:lnTo>
                    <a:pt x="213360" y="110998"/>
                  </a:lnTo>
                  <a:lnTo>
                    <a:pt x="200329" y="120751"/>
                  </a:lnTo>
                  <a:lnTo>
                    <a:pt x="183375" y="124193"/>
                  </a:lnTo>
                  <a:lnTo>
                    <a:pt x="166395" y="120751"/>
                  </a:lnTo>
                  <a:lnTo>
                    <a:pt x="153276" y="110998"/>
                  </a:lnTo>
                  <a:lnTo>
                    <a:pt x="144830" y="95821"/>
                  </a:lnTo>
                  <a:lnTo>
                    <a:pt x="141846" y="76060"/>
                  </a:lnTo>
                  <a:lnTo>
                    <a:pt x="144830" y="56108"/>
                  </a:lnTo>
                  <a:lnTo>
                    <a:pt x="153276" y="40652"/>
                  </a:lnTo>
                  <a:lnTo>
                    <a:pt x="166395" y="30670"/>
                  </a:lnTo>
                  <a:lnTo>
                    <a:pt x="183375" y="27127"/>
                  </a:lnTo>
                  <a:lnTo>
                    <a:pt x="200329" y="30670"/>
                  </a:lnTo>
                  <a:lnTo>
                    <a:pt x="213360" y="40652"/>
                  </a:lnTo>
                  <a:lnTo>
                    <a:pt x="221742" y="56108"/>
                  </a:lnTo>
                  <a:lnTo>
                    <a:pt x="224701" y="76060"/>
                  </a:lnTo>
                  <a:lnTo>
                    <a:pt x="224701" y="13500"/>
                  </a:lnTo>
                  <a:lnTo>
                    <a:pt x="213309" y="5613"/>
                  </a:lnTo>
                  <a:lnTo>
                    <a:pt x="183578" y="0"/>
                  </a:lnTo>
                  <a:lnTo>
                    <a:pt x="153758" y="5613"/>
                  </a:lnTo>
                  <a:lnTo>
                    <a:pt x="130860" y="21297"/>
                  </a:lnTo>
                  <a:lnTo>
                    <a:pt x="116179" y="45351"/>
                  </a:lnTo>
                  <a:lnTo>
                    <a:pt x="110998" y="76060"/>
                  </a:lnTo>
                  <a:lnTo>
                    <a:pt x="116179" y="106654"/>
                  </a:lnTo>
                  <a:lnTo>
                    <a:pt x="130860" y="130429"/>
                  </a:lnTo>
                  <a:lnTo>
                    <a:pt x="153758" y="145834"/>
                  </a:lnTo>
                  <a:lnTo>
                    <a:pt x="183578" y="151320"/>
                  </a:lnTo>
                  <a:lnTo>
                    <a:pt x="213309" y="145834"/>
                  </a:lnTo>
                  <a:lnTo>
                    <a:pt x="235991" y="130429"/>
                  </a:lnTo>
                  <a:lnTo>
                    <a:pt x="239788" y="124193"/>
                  </a:lnTo>
                  <a:lnTo>
                    <a:pt x="250456" y="106654"/>
                  </a:lnTo>
                  <a:lnTo>
                    <a:pt x="255549" y="76060"/>
                  </a:lnTo>
                  <a:close/>
                </a:path>
                <a:path w="571500" h="151765">
                  <a:moveTo>
                    <a:pt x="408889" y="70104"/>
                  </a:moveTo>
                  <a:lnTo>
                    <a:pt x="345160" y="70104"/>
                  </a:lnTo>
                  <a:lnTo>
                    <a:pt x="345160" y="96837"/>
                  </a:lnTo>
                  <a:lnTo>
                    <a:pt x="378866" y="96837"/>
                  </a:lnTo>
                  <a:lnTo>
                    <a:pt x="374269" y="109347"/>
                  </a:lnTo>
                  <a:lnTo>
                    <a:pt x="366801" y="117830"/>
                  </a:lnTo>
                  <a:lnTo>
                    <a:pt x="356781" y="122656"/>
                  </a:lnTo>
                  <a:lnTo>
                    <a:pt x="344538" y="124180"/>
                  </a:lnTo>
                  <a:lnTo>
                    <a:pt x="326720" y="120675"/>
                  </a:lnTo>
                  <a:lnTo>
                    <a:pt x="313778" y="110794"/>
                  </a:lnTo>
                  <a:lnTo>
                    <a:pt x="305879" y="95478"/>
                  </a:lnTo>
                  <a:lnTo>
                    <a:pt x="303212" y="75666"/>
                  </a:lnTo>
                  <a:lnTo>
                    <a:pt x="305879" y="56972"/>
                  </a:lnTo>
                  <a:lnTo>
                    <a:pt x="313753" y="41529"/>
                  </a:lnTo>
                  <a:lnTo>
                    <a:pt x="326631" y="31013"/>
                  </a:lnTo>
                  <a:lnTo>
                    <a:pt x="344335" y="27127"/>
                  </a:lnTo>
                  <a:lnTo>
                    <a:pt x="356895" y="28892"/>
                  </a:lnTo>
                  <a:lnTo>
                    <a:pt x="366433" y="34023"/>
                  </a:lnTo>
                  <a:lnTo>
                    <a:pt x="373367" y="42227"/>
                  </a:lnTo>
                  <a:lnTo>
                    <a:pt x="378053" y="53251"/>
                  </a:lnTo>
                  <a:lnTo>
                    <a:pt x="408292" y="53251"/>
                  </a:lnTo>
                  <a:lnTo>
                    <a:pt x="400900" y="31305"/>
                  </a:lnTo>
                  <a:lnTo>
                    <a:pt x="387438" y="14516"/>
                  </a:lnTo>
                  <a:lnTo>
                    <a:pt x="368465" y="3771"/>
                  </a:lnTo>
                  <a:lnTo>
                    <a:pt x="344538" y="0"/>
                  </a:lnTo>
                  <a:lnTo>
                    <a:pt x="314172" y="5715"/>
                  </a:lnTo>
                  <a:lnTo>
                    <a:pt x="291490" y="21551"/>
                  </a:lnTo>
                  <a:lnTo>
                    <a:pt x="277291" y="45529"/>
                  </a:lnTo>
                  <a:lnTo>
                    <a:pt x="272364" y="75666"/>
                  </a:lnTo>
                  <a:lnTo>
                    <a:pt x="277279" y="105867"/>
                  </a:lnTo>
                  <a:lnTo>
                    <a:pt x="291465" y="129832"/>
                  </a:lnTo>
                  <a:lnTo>
                    <a:pt x="314096" y="145630"/>
                  </a:lnTo>
                  <a:lnTo>
                    <a:pt x="344335" y="151320"/>
                  </a:lnTo>
                  <a:lnTo>
                    <a:pt x="370560" y="146926"/>
                  </a:lnTo>
                  <a:lnTo>
                    <a:pt x="390956" y="133769"/>
                  </a:lnTo>
                  <a:lnTo>
                    <a:pt x="404190" y="111861"/>
                  </a:lnTo>
                  <a:lnTo>
                    <a:pt x="408889" y="81216"/>
                  </a:lnTo>
                  <a:lnTo>
                    <a:pt x="408889" y="70104"/>
                  </a:lnTo>
                  <a:close/>
                </a:path>
                <a:path w="571500" h="151765">
                  <a:moveTo>
                    <a:pt x="570877" y="76060"/>
                  </a:moveTo>
                  <a:lnTo>
                    <a:pt x="565797" y="45351"/>
                  </a:lnTo>
                  <a:lnTo>
                    <a:pt x="554824" y="27127"/>
                  </a:lnTo>
                  <a:lnTo>
                    <a:pt x="551319" y="21297"/>
                  </a:lnTo>
                  <a:lnTo>
                    <a:pt x="540029" y="13500"/>
                  </a:lnTo>
                  <a:lnTo>
                    <a:pt x="540029" y="76060"/>
                  </a:lnTo>
                  <a:lnTo>
                    <a:pt x="537070" y="95821"/>
                  </a:lnTo>
                  <a:lnTo>
                    <a:pt x="528701" y="110998"/>
                  </a:lnTo>
                  <a:lnTo>
                    <a:pt x="515658" y="120751"/>
                  </a:lnTo>
                  <a:lnTo>
                    <a:pt x="498703" y="124193"/>
                  </a:lnTo>
                  <a:lnTo>
                    <a:pt x="481723" y="120751"/>
                  </a:lnTo>
                  <a:lnTo>
                    <a:pt x="468604" y="110998"/>
                  </a:lnTo>
                  <a:lnTo>
                    <a:pt x="460159" y="95821"/>
                  </a:lnTo>
                  <a:lnTo>
                    <a:pt x="457174" y="76060"/>
                  </a:lnTo>
                  <a:lnTo>
                    <a:pt x="460159" y="56108"/>
                  </a:lnTo>
                  <a:lnTo>
                    <a:pt x="468604" y="40652"/>
                  </a:lnTo>
                  <a:lnTo>
                    <a:pt x="481723" y="30670"/>
                  </a:lnTo>
                  <a:lnTo>
                    <a:pt x="498703" y="27127"/>
                  </a:lnTo>
                  <a:lnTo>
                    <a:pt x="515658" y="30670"/>
                  </a:lnTo>
                  <a:lnTo>
                    <a:pt x="528701" y="40652"/>
                  </a:lnTo>
                  <a:lnTo>
                    <a:pt x="537070" y="56108"/>
                  </a:lnTo>
                  <a:lnTo>
                    <a:pt x="540029" y="76060"/>
                  </a:lnTo>
                  <a:lnTo>
                    <a:pt x="540029" y="13500"/>
                  </a:lnTo>
                  <a:lnTo>
                    <a:pt x="528637" y="5613"/>
                  </a:lnTo>
                  <a:lnTo>
                    <a:pt x="498906" y="0"/>
                  </a:lnTo>
                  <a:lnTo>
                    <a:pt x="469087" y="5613"/>
                  </a:lnTo>
                  <a:lnTo>
                    <a:pt x="446189" y="21297"/>
                  </a:lnTo>
                  <a:lnTo>
                    <a:pt x="431507" y="45351"/>
                  </a:lnTo>
                  <a:lnTo>
                    <a:pt x="426326" y="76060"/>
                  </a:lnTo>
                  <a:lnTo>
                    <a:pt x="431507" y="106654"/>
                  </a:lnTo>
                  <a:lnTo>
                    <a:pt x="446189" y="130429"/>
                  </a:lnTo>
                  <a:lnTo>
                    <a:pt x="469087" y="145834"/>
                  </a:lnTo>
                  <a:lnTo>
                    <a:pt x="498906" y="151320"/>
                  </a:lnTo>
                  <a:lnTo>
                    <a:pt x="528637" y="145834"/>
                  </a:lnTo>
                  <a:lnTo>
                    <a:pt x="551319" y="130429"/>
                  </a:lnTo>
                  <a:lnTo>
                    <a:pt x="555117" y="124193"/>
                  </a:lnTo>
                  <a:lnTo>
                    <a:pt x="565797" y="106654"/>
                  </a:lnTo>
                  <a:lnTo>
                    <a:pt x="570877" y="7606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7692" y="19021072"/>
              <a:ext cx="219769" cy="1476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0877" y="19024367"/>
              <a:ext cx="97663" cy="10855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343590" y="18980577"/>
              <a:ext cx="49530" cy="149225"/>
            </a:xfrm>
            <a:custGeom>
              <a:avLst/>
              <a:gdLst/>
              <a:ahLst/>
              <a:cxnLst/>
              <a:rect l="l" t="t" r="r" b="b"/>
              <a:pathLst>
                <a:path w="49529" h="149225">
                  <a:moveTo>
                    <a:pt x="49139" y="0"/>
                  </a:moveTo>
                  <a:lnTo>
                    <a:pt x="13166" y="0"/>
                  </a:lnTo>
                  <a:lnTo>
                    <a:pt x="2672" y="30628"/>
                  </a:lnTo>
                  <a:lnTo>
                    <a:pt x="28994" y="30628"/>
                  </a:lnTo>
                  <a:lnTo>
                    <a:pt x="49139" y="0"/>
                  </a:lnTo>
                  <a:close/>
                </a:path>
                <a:path w="49529" h="149225">
                  <a:moveTo>
                    <a:pt x="29601" y="43785"/>
                  </a:moveTo>
                  <a:lnTo>
                    <a:pt x="0" y="43785"/>
                  </a:lnTo>
                  <a:lnTo>
                    <a:pt x="0" y="149054"/>
                  </a:lnTo>
                  <a:lnTo>
                    <a:pt x="29601" y="149054"/>
                  </a:lnTo>
                  <a:lnTo>
                    <a:pt x="29601" y="43785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65707" y="19248825"/>
              <a:ext cx="147604" cy="19327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37340" y="19258089"/>
              <a:ext cx="66675" cy="149225"/>
            </a:xfrm>
            <a:custGeom>
              <a:avLst/>
              <a:gdLst/>
              <a:ahLst/>
              <a:cxnLst/>
              <a:rect l="l" t="t" r="r" b="b"/>
              <a:pathLst>
                <a:path w="66675" h="149225">
                  <a:moveTo>
                    <a:pt x="16040" y="0"/>
                  </a:moveTo>
                  <a:lnTo>
                    <a:pt x="0" y="0"/>
                  </a:lnTo>
                  <a:lnTo>
                    <a:pt x="0" y="149059"/>
                  </a:lnTo>
                  <a:lnTo>
                    <a:pt x="16040" y="149059"/>
                  </a:lnTo>
                  <a:lnTo>
                    <a:pt x="16040" y="0"/>
                  </a:lnTo>
                  <a:close/>
                </a:path>
                <a:path w="66675" h="149225">
                  <a:moveTo>
                    <a:pt x="62699" y="45440"/>
                  </a:moveTo>
                  <a:lnTo>
                    <a:pt x="46456" y="45440"/>
                  </a:lnTo>
                  <a:lnTo>
                    <a:pt x="46456" y="149059"/>
                  </a:lnTo>
                  <a:lnTo>
                    <a:pt x="62699" y="149059"/>
                  </a:lnTo>
                  <a:lnTo>
                    <a:pt x="62699" y="45440"/>
                  </a:lnTo>
                  <a:close/>
                </a:path>
                <a:path w="66675" h="149225">
                  <a:moveTo>
                    <a:pt x="66395" y="10490"/>
                  </a:moveTo>
                  <a:lnTo>
                    <a:pt x="61061" y="5143"/>
                  </a:lnTo>
                  <a:lnTo>
                    <a:pt x="48094" y="5143"/>
                  </a:lnTo>
                  <a:lnTo>
                    <a:pt x="42951" y="10490"/>
                  </a:lnTo>
                  <a:lnTo>
                    <a:pt x="42951" y="23431"/>
                  </a:lnTo>
                  <a:lnTo>
                    <a:pt x="48094" y="28575"/>
                  </a:lnTo>
                  <a:lnTo>
                    <a:pt x="61061" y="28575"/>
                  </a:lnTo>
                  <a:lnTo>
                    <a:pt x="66395" y="23431"/>
                  </a:lnTo>
                  <a:lnTo>
                    <a:pt x="66395" y="1049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30658" y="19300232"/>
              <a:ext cx="139402" cy="10691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295312" y="19263222"/>
              <a:ext cx="23495" cy="144145"/>
            </a:xfrm>
            <a:custGeom>
              <a:avLst/>
              <a:gdLst/>
              <a:ahLst/>
              <a:cxnLst/>
              <a:rect l="l" t="t" r="r" b="b"/>
              <a:pathLst>
                <a:path w="23495" h="144144">
                  <a:moveTo>
                    <a:pt x="19744" y="40300"/>
                  </a:moveTo>
                  <a:lnTo>
                    <a:pt x="3494" y="40300"/>
                  </a:lnTo>
                  <a:lnTo>
                    <a:pt x="3494" y="143925"/>
                  </a:lnTo>
                  <a:lnTo>
                    <a:pt x="19744" y="143925"/>
                  </a:lnTo>
                  <a:lnTo>
                    <a:pt x="19744" y="40300"/>
                  </a:lnTo>
                  <a:close/>
                </a:path>
                <a:path w="23495" h="144144">
                  <a:moveTo>
                    <a:pt x="18089" y="0"/>
                  </a:moveTo>
                  <a:lnTo>
                    <a:pt x="5139" y="0"/>
                  </a:lnTo>
                  <a:lnTo>
                    <a:pt x="0" y="5344"/>
                  </a:lnTo>
                  <a:lnTo>
                    <a:pt x="0" y="18295"/>
                  </a:lnTo>
                  <a:lnTo>
                    <a:pt x="5139" y="23434"/>
                  </a:lnTo>
                  <a:lnTo>
                    <a:pt x="18089" y="23434"/>
                  </a:lnTo>
                  <a:lnTo>
                    <a:pt x="23434" y="18295"/>
                  </a:lnTo>
                  <a:lnTo>
                    <a:pt x="23434" y="5344"/>
                  </a:lnTo>
                  <a:lnTo>
                    <a:pt x="18089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45666" y="19300232"/>
              <a:ext cx="87385" cy="10691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55432" y="19300228"/>
              <a:ext cx="96840" cy="1102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18036" y="19300228"/>
              <a:ext cx="96840" cy="1102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738908" y="19258082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10" h="149225">
                  <a:moveTo>
                    <a:pt x="16044" y="0"/>
                  </a:moveTo>
                  <a:lnTo>
                    <a:pt x="0" y="0"/>
                  </a:lnTo>
                  <a:lnTo>
                    <a:pt x="0" y="149064"/>
                  </a:lnTo>
                  <a:lnTo>
                    <a:pt x="16044" y="149064"/>
                  </a:lnTo>
                  <a:lnTo>
                    <a:pt x="16044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34492" y="19263015"/>
              <a:ext cx="439723" cy="14742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03584" y="19300232"/>
              <a:ext cx="87385" cy="10691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13363" y="19300230"/>
              <a:ext cx="99513" cy="14926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42250" y="19303524"/>
              <a:ext cx="87385" cy="10691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660438" y="19258082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09" h="149225">
                  <a:moveTo>
                    <a:pt x="16044" y="0"/>
                  </a:moveTo>
                  <a:lnTo>
                    <a:pt x="0" y="0"/>
                  </a:lnTo>
                  <a:lnTo>
                    <a:pt x="0" y="149064"/>
                  </a:lnTo>
                  <a:lnTo>
                    <a:pt x="16044" y="149064"/>
                  </a:lnTo>
                  <a:lnTo>
                    <a:pt x="16044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00319" y="19248827"/>
              <a:ext cx="151084" cy="193270"/>
            </a:xfrm>
            <a:prstGeom prst="rect">
              <a:avLst/>
            </a:prstGeom>
          </p:spPr>
        </p:pic>
      </p:grpSp>
      <p:pic>
        <p:nvPicPr>
          <p:cNvPr id="48" name="Picture 47" descr="A screenshot of a blue screen&#10;&#10;AI-generated content may be incorrect.">
            <a:extLst>
              <a:ext uri="{FF2B5EF4-FFF2-40B4-BE49-F238E27FC236}">
                <a16:creationId xmlns:a16="http://schemas.microsoft.com/office/drawing/2014/main" id="{DF05160A-F99B-F372-04EE-D7270E23581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8900" cy="18049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677DBC7F000D4C82DF6B01D28610BE" ma:contentTypeVersion="16" ma:contentTypeDescription="Crear nuevo documento." ma:contentTypeScope="" ma:versionID="4bd0ffa7fc025ab156d7aa11c9bbe3d0">
  <xsd:schema xmlns:xsd="http://www.w3.org/2001/XMLSchema" xmlns:xs="http://www.w3.org/2001/XMLSchema" xmlns:p="http://schemas.microsoft.com/office/2006/metadata/properties" xmlns:ns2="3a385088-219c-43bc-a85f-7b3d99adbc40" xmlns:ns3="3352e959-3af5-4650-9175-654d7f7e67f0" targetNamespace="http://schemas.microsoft.com/office/2006/metadata/properties" ma:root="true" ma:fieldsID="1a45692f274a27891fe929eceb279db7" ns2:_="" ns3:_="">
    <xsd:import namespace="3a385088-219c-43bc-a85f-7b3d99adbc40"/>
    <xsd:import namespace="3352e959-3af5-4650-9175-654d7f7e6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5088-219c-43bc-a85f-7b3d99adbc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2578d6fb-034f-4618-ad9b-ef87b0886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2e959-3af5-4650-9175-654d7f7e67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90cc03b-3fe6-4a2e-9560-2ed4f5d9882f}" ma:internalName="TaxCatchAll" ma:showField="CatchAllData" ma:web="3352e959-3af5-4650-9175-654d7f7e6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385088-219c-43bc-a85f-7b3d99adbc40">
      <Terms xmlns="http://schemas.microsoft.com/office/infopath/2007/PartnerControls"/>
    </lcf76f155ced4ddcb4097134ff3c332f>
    <TaxCatchAll xmlns="3352e959-3af5-4650-9175-654d7f7e67f0" xsi:nil="true"/>
  </documentManagement>
</p:properties>
</file>

<file path=customXml/itemProps1.xml><?xml version="1.0" encoding="utf-8"?>
<ds:datastoreItem xmlns:ds="http://schemas.openxmlformats.org/officeDocument/2006/customXml" ds:itemID="{DCBB67EE-CDCE-495B-8746-0B25C38005AD}"/>
</file>

<file path=customXml/itemProps2.xml><?xml version="1.0" encoding="utf-8"?>
<ds:datastoreItem xmlns:ds="http://schemas.openxmlformats.org/officeDocument/2006/customXml" ds:itemID="{01ABCCBB-C780-4296-B056-CA4868B98F5B}"/>
</file>

<file path=customXml/itemProps3.xml><?xml version="1.0" encoding="utf-8"?>
<ds:datastoreItem xmlns:ds="http://schemas.openxmlformats.org/officeDocument/2006/customXml" ds:itemID="{DDDDCA7B-07C4-4F48-A948-7FD49C2ADD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Mailing Vida Plena Plus Asistencias Oncológicas</dc:title>
  <cp:lastModifiedBy>Maria Jose Echanique</cp:lastModifiedBy>
  <cp:revision>1</cp:revision>
  <dcterms:created xsi:type="dcterms:W3CDTF">2025-05-19T20:13:19Z</dcterms:created>
  <dcterms:modified xsi:type="dcterms:W3CDTF">2025-05-19T20:43:09Z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2025-05-19T00:00:00Z</vt:filetime>
  </property>
  <property fmtid="{D5CDD505-2E9C-101B-9397-08002B2CF9AE}" pid="3" name="Creator">
    <vt:lpwstr>Adobe Illustrator 29.5 (Windows)</vt:lpwstr>
  </property>
  <property fmtid="{D5CDD505-2E9C-101B-9397-08002B2CF9AE}" pid="4" name="LastSaved">
    <vt:filetime>2025-05-19T00:00:00Z</vt:filetime>
  </property>
  <property fmtid="{D5CDD505-2E9C-101B-9397-08002B2CF9AE}" pid="5" name="Producer">
    <vt:lpwstr>Adobe PDF library 17.00</vt:lpwstr>
  </property>
  <property fmtid="{D5CDD505-2E9C-101B-9397-08002B2CF9AE}" pid="6" name="MSIP_Label_9a7ed875-cb67-40d7-9ea6-a804b08b1148_Enabled">
    <vt:lpwstr>true</vt:lpwstr>
  </property>
  <property fmtid="{D5CDD505-2E9C-101B-9397-08002B2CF9AE}" pid="7" name="MSIP_Label_9a7ed875-cb67-40d7-9ea6-a804b08b1148_SetDate">
    <vt:lpwstr>2025-05-19T20:13:47Z</vt:lpwstr>
  </property>
  <property fmtid="{D5CDD505-2E9C-101B-9397-08002B2CF9AE}" pid="8" name="MSIP_Label_9a7ed875-cb67-40d7-9ea6-a804b08b1148_Method">
    <vt:lpwstr>Privileged</vt:lpwstr>
  </property>
  <property fmtid="{D5CDD505-2E9C-101B-9397-08002B2CF9AE}" pid="9" name="MSIP_Label_9a7ed875-cb67-40d7-9ea6-a804b08b1148_Name">
    <vt:lpwstr>9a7ed875-cb67-40d7-9ea6-a804b08b1148</vt:lpwstr>
  </property>
  <property fmtid="{D5CDD505-2E9C-101B-9397-08002B2CF9AE}" pid="10" name="MSIP_Label_9a7ed875-cb67-40d7-9ea6-a804b08b1148_SiteId">
    <vt:lpwstr>473672ba-cd07-4371-a2ae-788b4c61840e</vt:lpwstr>
  </property>
  <property fmtid="{D5CDD505-2E9C-101B-9397-08002B2CF9AE}" pid="11" name="MSIP_Label_9a7ed875-cb67-40d7-9ea6-a804b08b1148_ActionId">
    <vt:lpwstr>c2a5fbe7-a991-4c4a-a669-7fa6c8db3d84</vt:lpwstr>
  </property>
  <property fmtid="{D5CDD505-2E9C-101B-9397-08002B2CF9AE}" pid="12" name="MSIP_Label_9a7ed875-cb67-40d7-9ea6-a804b08b1148_ContentBits">
    <vt:lpwstr>0</vt:lpwstr>
  </property>
  <property fmtid="{D5CDD505-2E9C-101B-9397-08002B2CF9AE}" pid="13" name="MSIP_Label_9a7ed875-cb67-40d7-9ea6-a804b08b1148_Tag">
    <vt:lpwstr>10, 0, 1, 1</vt:lpwstr>
  </property>
  <property fmtid="{D5CDD505-2E9C-101B-9397-08002B2CF9AE}" pid="14" name="ContentTypeId">
    <vt:lpwstr>0x0101007C677DBC7F000D4C82DF6B01D28610BE</vt:lpwstr>
  </property>
</Properties>
</file>