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525000" cy="16179800"/>
  <p:notesSz cx="9525000" cy="161798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5" d="100"/>
          <a:sy n="25" d="100"/>
        </p:scale>
        <p:origin x="2428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Jose Echanique" userId="571c3883-57d7-4537-b549-4915d2ece18c" providerId="ADAL" clId="{F2419851-CF2C-437A-8810-9A26A37953FD}"/>
    <pc:docChg chg="undo custSel addSld delSld modSld">
      <pc:chgData name="Maria Jose Echanique" userId="571c3883-57d7-4537-b549-4915d2ece18c" providerId="ADAL" clId="{F2419851-CF2C-437A-8810-9A26A37953FD}" dt="2025-05-19T20:42:47.842" v="95" actId="34135"/>
      <pc:docMkLst>
        <pc:docMk/>
      </pc:docMkLst>
      <pc:sldChg chg="addSp delSp modSp mod">
        <pc:chgData name="Maria Jose Echanique" userId="571c3883-57d7-4537-b549-4915d2ece18c" providerId="ADAL" clId="{F2419851-CF2C-437A-8810-9A26A37953FD}" dt="2025-05-19T20:42:25.604" v="89" actId="34135"/>
        <pc:sldMkLst>
          <pc:docMk/>
          <pc:sldMk cId="0" sldId="256"/>
        </pc:sldMkLst>
        <pc:spChg chg="mod">
          <ac:chgData name="Maria Jose Echanique" userId="571c3883-57d7-4537-b549-4915d2ece18c" providerId="ADAL" clId="{F2419851-CF2C-437A-8810-9A26A37953FD}" dt="2025-05-19T20:42:25.604" v="89" actId="34135"/>
          <ac:spMkLst>
            <pc:docMk/>
            <pc:sldMk cId="0" sldId="256"/>
            <ac:spMk id="11" creationId="{00000000-0000-0000-0000-000000000000}"/>
          </ac:spMkLst>
        </pc:spChg>
        <pc:spChg chg="mod">
          <ac:chgData name="Maria Jose Echanique" userId="571c3883-57d7-4537-b549-4915d2ece18c" providerId="ADAL" clId="{F2419851-CF2C-437A-8810-9A26A37953FD}" dt="2025-05-19T20:42:25.604" v="89" actId="34135"/>
          <ac:spMkLst>
            <pc:docMk/>
            <pc:sldMk cId="0" sldId="256"/>
            <ac:spMk id="18" creationId="{00000000-0000-0000-0000-000000000000}"/>
          </ac:spMkLst>
        </pc:spChg>
        <pc:grpChg chg="mod">
          <ac:chgData name="Maria Jose Echanique" userId="571c3883-57d7-4537-b549-4915d2ece18c" providerId="ADAL" clId="{F2419851-CF2C-437A-8810-9A26A37953FD}" dt="2025-05-19T20:14:29.750" v="0" actId="164"/>
          <ac:grpSpMkLst>
            <pc:docMk/>
            <pc:sldMk cId="0" sldId="256"/>
            <ac:grpSpMk id="3" creationId="{00000000-0000-0000-0000-000000000000}"/>
          </ac:grpSpMkLst>
        </pc:grpChg>
        <pc:grpChg chg="mod">
          <ac:chgData name="Maria Jose Echanique" userId="571c3883-57d7-4537-b549-4915d2ece18c" providerId="ADAL" clId="{F2419851-CF2C-437A-8810-9A26A37953FD}" dt="2025-05-19T20:14:29.750" v="0" actId="164"/>
          <ac:grpSpMkLst>
            <pc:docMk/>
            <pc:sldMk cId="0" sldId="256"/>
            <ac:grpSpMk id="8" creationId="{00000000-0000-0000-0000-000000000000}"/>
          </ac:grpSpMkLst>
        </pc:grpChg>
        <pc:grpChg chg="mod">
          <ac:chgData name="Maria Jose Echanique" userId="571c3883-57d7-4537-b549-4915d2ece18c" providerId="ADAL" clId="{F2419851-CF2C-437A-8810-9A26A37953FD}" dt="2025-05-19T20:14:29.750" v="0" actId="164"/>
          <ac:grpSpMkLst>
            <pc:docMk/>
            <pc:sldMk cId="0" sldId="256"/>
            <ac:grpSpMk id="12" creationId="{00000000-0000-0000-0000-000000000000}"/>
          </ac:grpSpMkLst>
        </pc:grpChg>
        <pc:grpChg chg="mod">
          <ac:chgData name="Maria Jose Echanique" userId="571c3883-57d7-4537-b549-4915d2ece18c" providerId="ADAL" clId="{F2419851-CF2C-437A-8810-9A26A37953FD}" dt="2025-05-19T20:14:29.750" v="0" actId="164"/>
          <ac:grpSpMkLst>
            <pc:docMk/>
            <pc:sldMk cId="0" sldId="256"/>
            <ac:grpSpMk id="17" creationId="{00000000-0000-0000-0000-000000000000}"/>
          </ac:grpSpMkLst>
        </pc:grpChg>
        <pc:grpChg chg="mod">
          <ac:chgData name="Maria Jose Echanique" userId="571c3883-57d7-4537-b549-4915d2ece18c" providerId="ADAL" clId="{F2419851-CF2C-437A-8810-9A26A37953FD}" dt="2025-05-19T20:14:29.750" v="0" actId="164"/>
          <ac:grpSpMkLst>
            <pc:docMk/>
            <pc:sldMk cId="0" sldId="256"/>
            <ac:grpSpMk id="20" creationId="{00000000-0000-0000-0000-000000000000}"/>
          </ac:grpSpMkLst>
        </pc:grpChg>
        <pc:grpChg chg="add del">
          <ac:chgData name="Maria Jose Echanique" userId="571c3883-57d7-4537-b549-4915d2ece18c" providerId="ADAL" clId="{F2419851-CF2C-437A-8810-9A26A37953FD}" dt="2025-05-19T20:14:32.095" v="2" actId="478"/>
          <ac:grpSpMkLst>
            <pc:docMk/>
            <pc:sldMk cId="0" sldId="256"/>
            <ac:grpSpMk id="26" creationId="{00000000-0000-0000-0000-000000000000}"/>
          </ac:grpSpMkLst>
        </pc:grpChg>
        <pc:grpChg chg="add mod">
          <ac:chgData name="Maria Jose Echanique" userId="571c3883-57d7-4537-b549-4915d2ece18c" providerId="ADAL" clId="{F2419851-CF2C-437A-8810-9A26A37953FD}" dt="2025-05-19T20:14:29.750" v="0" actId="164"/>
          <ac:grpSpMkLst>
            <pc:docMk/>
            <pc:sldMk cId="0" sldId="256"/>
            <ac:grpSpMk id="58" creationId="{AD7F6B9A-4F01-1596-5ECC-BBECC1E255D5}"/>
          </ac:grpSpMkLst>
        </pc:grpChg>
        <pc:picChg chg="mod">
          <ac:chgData name="Maria Jose Echanique" userId="571c3883-57d7-4537-b549-4915d2ece18c" providerId="ADAL" clId="{F2419851-CF2C-437A-8810-9A26A37953FD}" dt="2025-05-19T20:42:25.604" v="89" actId="34135"/>
          <ac:picMkLst>
            <pc:docMk/>
            <pc:sldMk cId="0" sldId="256"/>
            <ac:picMk id="2" creationId="{00000000-0000-0000-0000-000000000000}"/>
          </ac:picMkLst>
        </pc:picChg>
        <pc:picChg chg="mod">
          <ac:chgData name="Maria Jose Echanique" userId="571c3883-57d7-4537-b549-4915d2ece18c" providerId="ADAL" clId="{F2419851-CF2C-437A-8810-9A26A37953FD}" dt="2025-05-19T20:42:25.604" v="89" actId="34135"/>
          <ac:picMkLst>
            <pc:docMk/>
            <pc:sldMk cId="0" sldId="256"/>
            <ac:picMk id="5" creationId="{00000000-0000-0000-0000-000000000000}"/>
          </ac:picMkLst>
        </pc:picChg>
        <pc:picChg chg="mod">
          <ac:chgData name="Maria Jose Echanique" userId="571c3883-57d7-4537-b549-4915d2ece18c" providerId="ADAL" clId="{F2419851-CF2C-437A-8810-9A26A37953FD}" dt="2025-05-19T20:42:25.604" v="89" actId="34135"/>
          <ac:picMkLst>
            <pc:docMk/>
            <pc:sldMk cId="0" sldId="256"/>
            <ac:picMk id="9" creationId="{00000000-0000-0000-0000-000000000000}"/>
          </ac:picMkLst>
        </pc:picChg>
        <pc:picChg chg="mod">
          <ac:chgData name="Maria Jose Echanique" userId="571c3883-57d7-4537-b549-4915d2ece18c" providerId="ADAL" clId="{F2419851-CF2C-437A-8810-9A26A37953FD}" dt="2025-05-19T20:42:25.604" v="89" actId="34135"/>
          <ac:picMkLst>
            <pc:docMk/>
            <pc:sldMk cId="0" sldId="256"/>
            <ac:picMk id="10" creationId="{00000000-0000-0000-0000-000000000000}"/>
          </ac:picMkLst>
        </pc:picChg>
        <pc:picChg chg="mod">
          <ac:chgData name="Maria Jose Echanique" userId="571c3883-57d7-4537-b549-4915d2ece18c" providerId="ADAL" clId="{F2419851-CF2C-437A-8810-9A26A37953FD}" dt="2025-05-19T20:42:25.604" v="89" actId="34135"/>
          <ac:picMkLst>
            <pc:docMk/>
            <pc:sldMk cId="0" sldId="256"/>
            <ac:picMk id="13" creationId="{00000000-0000-0000-0000-000000000000}"/>
          </ac:picMkLst>
        </pc:picChg>
        <pc:picChg chg="mod">
          <ac:chgData name="Maria Jose Echanique" userId="571c3883-57d7-4537-b549-4915d2ece18c" providerId="ADAL" clId="{F2419851-CF2C-437A-8810-9A26A37953FD}" dt="2025-05-19T20:42:25.604" v="89" actId="34135"/>
          <ac:picMkLst>
            <pc:docMk/>
            <pc:sldMk cId="0" sldId="256"/>
            <ac:picMk id="16" creationId="{00000000-0000-0000-0000-000000000000}"/>
          </ac:picMkLst>
        </pc:picChg>
        <pc:picChg chg="mod">
          <ac:chgData name="Maria Jose Echanique" userId="571c3883-57d7-4537-b549-4915d2ece18c" providerId="ADAL" clId="{F2419851-CF2C-437A-8810-9A26A37953FD}" dt="2025-05-19T20:42:25.604" v="89" actId="34135"/>
          <ac:picMkLst>
            <pc:docMk/>
            <pc:sldMk cId="0" sldId="256"/>
            <ac:picMk id="19" creationId="{00000000-0000-0000-0000-000000000000}"/>
          </ac:picMkLst>
        </pc:picChg>
        <pc:picChg chg="mod">
          <ac:chgData name="Maria Jose Echanique" userId="571c3883-57d7-4537-b549-4915d2ece18c" providerId="ADAL" clId="{F2419851-CF2C-437A-8810-9A26A37953FD}" dt="2025-05-19T20:42:25.604" v="89" actId="34135"/>
          <ac:picMkLst>
            <pc:docMk/>
            <pc:sldMk cId="0" sldId="256"/>
            <ac:picMk id="25" creationId="{00000000-0000-0000-0000-000000000000}"/>
          </ac:picMkLst>
        </pc:picChg>
        <pc:picChg chg="del">
          <ac:chgData name="Maria Jose Echanique" userId="571c3883-57d7-4537-b549-4915d2ece18c" providerId="ADAL" clId="{F2419851-CF2C-437A-8810-9A26A37953FD}" dt="2025-05-19T20:23:18.950" v="45" actId="478"/>
          <ac:picMkLst>
            <pc:docMk/>
            <pc:sldMk cId="0" sldId="256"/>
            <ac:picMk id="57" creationId="{00000000-0000-0000-0000-000000000000}"/>
          </ac:picMkLst>
        </pc:picChg>
        <pc:picChg chg="add mod">
          <ac:chgData name="Maria Jose Echanique" userId="571c3883-57d7-4537-b549-4915d2ece18c" providerId="ADAL" clId="{F2419851-CF2C-437A-8810-9A26A37953FD}" dt="2025-05-19T20:23:41.680" v="56" actId="554"/>
          <ac:picMkLst>
            <pc:docMk/>
            <pc:sldMk cId="0" sldId="256"/>
            <ac:picMk id="60" creationId="{EC3D7BBF-B752-5C68-4C98-DAB4EFBB13C2}"/>
          </ac:picMkLst>
        </pc:picChg>
      </pc:sldChg>
      <pc:sldChg chg="add del">
        <pc:chgData name="Maria Jose Echanique" userId="571c3883-57d7-4537-b549-4915d2ece18c" providerId="ADAL" clId="{F2419851-CF2C-437A-8810-9A26A37953FD}" dt="2025-05-19T20:15:08.538" v="8" actId="47"/>
        <pc:sldMkLst>
          <pc:docMk/>
          <pc:sldMk cId="3610117694" sldId="257"/>
        </pc:sldMkLst>
      </pc:sldChg>
      <pc:sldChg chg="addSp delSp modSp add mod">
        <pc:chgData name="Maria Jose Echanique" userId="571c3883-57d7-4537-b549-4915d2ece18c" providerId="ADAL" clId="{F2419851-CF2C-437A-8810-9A26A37953FD}" dt="2025-05-19T20:42:30.858" v="90" actId="34135"/>
        <pc:sldMkLst>
          <pc:docMk/>
          <pc:sldMk cId="4197433176" sldId="257"/>
        </pc:sldMkLst>
        <pc:spChg chg="mod">
          <ac:chgData name="Maria Jose Echanique" userId="571c3883-57d7-4537-b549-4915d2ece18c" providerId="ADAL" clId="{F2419851-CF2C-437A-8810-9A26A37953FD}" dt="2025-05-19T20:42:30.858" v="90" actId="34135"/>
          <ac:spMkLst>
            <pc:docMk/>
            <pc:sldMk cId="4197433176" sldId="257"/>
            <ac:spMk id="11" creationId="{B65F3645-040B-5D0F-5078-E6FDB8F606DE}"/>
          </ac:spMkLst>
        </pc:spChg>
        <pc:spChg chg="mod">
          <ac:chgData name="Maria Jose Echanique" userId="571c3883-57d7-4537-b549-4915d2ece18c" providerId="ADAL" clId="{F2419851-CF2C-437A-8810-9A26A37953FD}" dt="2025-05-19T20:42:30.858" v="90" actId="34135"/>
          <ac:spMkLst>
            <pc:docMk/>
            <pc:sldMk cId="4197433176" sldId="257"/>
            <ac:spMk id="18" creationId="{0C4243B1-516A-68EA-B4AA-F5B325B29AC8}"/>
          </ac:spMkLst>
        </pc:spChg>
        <pc:picChg chg="mod">
          <ac:chgData name="Maria Jose Echanique" userId="571c3883-57d7-4537-b549-4915d2ece18c" providerId="ADAL" clId="{F2419851-CF2C-437A-8810-9A26A37953FD}" dt="2025-05-19T20:42:30.858" v="90" actId="34135"/>
          <ac:picMkLst>
            <pc:docMk/>
            <pc:sldMk cId="4197433176" sldId="257"/>
            <ac:picMk id="6" creationId="{4068F043-643E-3D7D-ED41-4AA54E880A9C}"/>
          </ac:picMkLst>
        </pc:picChg>
        <pc:picChg chg="mod">
          <ac:chgData name="Maria Jose Echanique" userId="571c3883-57d7-4537-b549-4915d2ece18c" providerId="ADAL" clId="{F2419851-CF2C-437A-8810-9A26A37953FD}" dt="2025-05-19T20:42:30.858" v="90" actId="34135"/>
          <ac:picMkLst>
            <pc:docMk/>
            <pc:sldMk cId="4197433176" sldId="257"/>
            <ac:picMk id="9" creationId="{FCAEEE27-C484-A4F4-04E9-81E5DF478304}"/>
          </ac:picMkLst>
        </pc:picChg>
        <pc:picChg chg="mod">
          <ac:chgData name="Maria Jose Echanique" userId="571c3883-57d7-4537-b549-4915d2ece18c" providerId="ADAL" clId="{F2419851-CF2C-437A-8810-9A26A37953FD}" dt="2025-05-19T20:42:30.858" v="90" actId="34135"/>
          <ac:picMkLst>
            <pc:docMk/>
            <pc:sldMk cId="4197433176" sldId="257"/>
            <ac:picMk id="10" creationId="{7089EECF-1A50-195F-E074-B2FEE74F7D36}"/>
          </ac:picMkLst>
        </pc:picChg>
        <pc:picChg chg="mod">
          <ac:chgData name="Maria Jose Echanique" userId="571c3883-57d7-4537-b549-4915d2ece18c" providerId="ADAL" clId="{F2419851-CF2C-437A-8810-9A26A37953FD}" dt="2025-05-19T20:42:30.858" v="90" actId="34135"/>
          <ac:picMkLst>
            <pc:docMk/>
            <pc:sldMk cId="4197433176" sldId="257"/>
            <ac:picMk id="15" creationId="{0196A6A8-2778-6773-2FDA-0D3FE8CAEB77}"/>
          </ac:picMkLst>
        </pc:picChg>
        <pc:picChg chg="mod">
          <ac:chgData name="Maria Jose Echanique" userId="571c3883-57d7-4537-b549-4915d2ece18c" providerId="ADAL" clId="{F2419851-CF2C-437A-8810-9A26A37953FD}" dt="2025-05-19T20:42:30.858" v="90" actId="34135"/>
          <ac:picMkLst>
            <pc:docMk/>
            <pc:sldMk cId="4197433176" sldId="257"/>
            <ac:picMk id="16" creationId="{5DDF417A-2A3D-6673-1656-A9929F0CDCEB}"/>
          </ac:picMkLst>
        </pc:picChg>
        <pc:picChg chg="mod">
          <ac:chgData name="Maria Jose Echanique" userId="571c3883-57d7-4537-b549-4915d2ece18c" providerId="ADAL" clId="{F2419851-CF2C-437A-8810-9A26A37953FD}" dt="2025-05-19T20:42:30.858" v="90" actId="34135"/>
          <ac:picMkLst>
            <pc:docMk/>
            <pc:sldMk cId="4197433176" sldId="257"/>
            <ac:picMk id="19" creationId="{A1D4103C-5FF4-7AC6-30DF-F0BE9E82AA3E}"/>
          </ac:picMkLst>
        </pc:picChg>
        <pc:picChg chg="mod">
          <ac:chgData name="Maria Jose Echanique" userId="571c3883-57d7-4537-b549-4915d2ece18c" providerId="ADAL" clId="{F2419851-CF2C-437A-8810-9A26A37953FD}" dt="2025-05-19T20:42:30.858" v="90" actId="34135"/>
          <ac:picMkLst>
            <pc:docMk/>
            <pc:sldMk cId="4197433176" sldId="257"/>
            <ac:picMk id="21" creationId="{0A138C2D-D600-349A-9334-52E7DFBFFDD6}"/>
          </ac:picMkLst>
        </pc:picChg>
        <pc:picChg chg="mod">
          <ac:chgData name="Maria Jose Echanique" userId="571c3883-57d7-4537-b549-4915d2ece18c" providerId="ADAL" clId="{F2419851-CF2C-437A-8810-9A26A37953FD}" dt="2025-05-19T20:42:30.858" v="90" actId="34135"/>
          <ac:picMkLst>
            <pc:docMk/>
            <pc:sldMk cId="4197433176" sldId="257"/>
            <ac:picMk id="23" creationId="{8C01E042-48AE-3D5E-69A1-3FBFA80E6916}"/>
          </ac:picMkLst>
        </pc:picChg>
        <pc:picChg chg="del">
          <ac:chgData name="Maria Jose Echanique" userId="571c3883-57d7-4537-b549-4915d2ece18c" providerId="ADAL" clId="{F2419851-CF2C-437A-8810-9A26A37953FD}" dt="2025-05-19T20:15:12.027" v="10" actId="478"/>
          <ac:picMkLst>
            <pc:docMk/>
            <pc:sldMk cId="4197433176" sldId="257"/>
            <ac:picMk id="57" creationId="{8C37E586-A905-EC88-E03F-417DB7D4C933}"/>
          </ac:picMkLst>
        </pc:picChg>
        <pc:picChg chg="add mod">
          <ac:chgData name="Maria Jose Echanique" userId="571c3883-57d7-4537-b549-4915d2ece18c" providerId="ADAL" clId="{F2419851-CF2C-437A-8810-9A26A37953FD}" dt="2025-05-19T20:23:48.710" v="62" actId="554"/>
          <ac:picMkLst>
            <pc:docMk/>
            <pc:sldMk cId="4197433176" sldId="257"/>
            <ac:picMk id="59" creationId="{93F43A95-A03E-5091-EB28-91EC7EF6C23B}"/>
          </ac:picMkLst>
        </pc:picChg>
        <pc:picChg chg="add del mod">
          <ac:chgData name="Maria Jose Echanique" userId="571c3883-57d7-4537-b549-4915d2ece18c" providerId="ADAL" clId="{F2419851-CF2C-437A-8810-9A26A37953FD}" dt="2025-05-19T20:23:20.207" v="46" actId="478"/>
          <ac:picMkLst>
            <pc:docMk/>
            <pc:sldMk cId="4197433176" sldId="257"/>
            <ac:picMk id="60" creationId="{05BCB6DD-FAB5-AE37-7BC3-31161A3A8814}"/>
          </ac:picMkLst>
        </pc:picChg>
      </pc:sldChg>
      <pc:sldChg chg="add del">
        <pc:chgData name="Maria Jose Echanique" userId="571c3883-57d7-4537-b549-4915d2ece18c" providerId="ADAL" clId="{F2419851-CF2C-437A-8810-9A26A37953FD}" dt="2025-05-19T20:15:07.189" v="7" actId="47"/>
        <pc:sldMkLst>
          <pc:docMk/>
          <pc:sldMk cId="1344755135" sldId="258"/>
        </pc:sldMkLst>
      </pc:sldChg>
      <pc:sldChg chg="addSp delSp modSp add mod">
        <pc:chgData name="Maria Jose Echanique" userId="571c3883-57d7-4537-b549-4915d2ece18c" providerId="ADAL" clId="{F2419851-CF2C-437A-8810-9A26A37953FD}" dt="2025-05-19T20:42:34.934" v="91" actId="34135"/>
        <pc:sldMkLst>
          <pc:docMk/>
          <pc:sldMk cId="3141708533" sldId="258"/>
        </pc:sldMkLst>
        <pc:spChg chg="mod">
          <ac:chgData name="Maria Jose Echanique" userId="571c3883-57d7-4537-b549-4915d2ece18c" providerId="ADAL" clId="{F2419851-CF2C-437A-8810-9A26A37953FD}" dt="2025-05-19T20:42:34.934" v="91" actId="34135"/>
          <ac:spMkLst>
            <pc:docMk/>
            <pc:sldMk cId="3141708533" sldId="258"/>
            <ac:spMk id="11" creationId="{8FB8DEFB-1709-E9D4-4CEC-FD968BCFCF91}"/>
          </ac:spMkLst>
        </pc:spChg>
        <pc:spChg chg="mod">
          <ac:chgData name="Maria Jose Echanique" userId="571c3883-57d7-4537-b549-4915d2ece18c" providerId="ADAL" clId="{F2419851-CF2C-437A-8810-9A26A37953FD}" dt="2025-05-19T20:42:34.934" v="91" actId="34135"/>
          <ac:spMkLst>
            <pc:docMk/>
            <pc:sldMk cId="3141708533" sldId="258"/>
            <ac:spMk id="18" creationId="{55DA3523-A559-C848-4D8F-34BA93CA5F3A}"/>
          </ac:spMkLst>
        </pc:spChg>
        <pc:picChg chg="mod">
          <ac:chgData name="Maria Jose Echanique" userId="571c3883-57d7-4537-b549-4915d2ece18c" providerId="ADAL" clId="{F2419851-CF2C-437A-8810-9A26A37953FD}" dt="2025-05-19T20:42:34.934" v="91" actId="34135"/>
          <ac:picMkLst>
            <pc:docMk/>
            <pc:sldMk cId="3141708533" sldId="258"/>
            <ac:picMk id="9" creationId="{080DF948-A07F-3F99-0BC8-7A4DB8CD6E42}"/>
          </ac:picMkLst>
        </pc:picChg>
        <pc:picChg chg="mod">
          <ac:chgData name="Maria Jose Echanique" userId="571c3883-57d7-4537-b549-4915d2ece18c" providerId="ADAL" clId="{F2419851-CF2C-437A-8810-9A26A37953FD}" dt="2025-05-19T20:42:34.934" v="91" actId="34135"/>
          <ac:picMkLst>
            <pc:docMk/>
            <pc:sldMk cId="3141708533" sldId="258"/>
            <ac:picMk id="10" creationId="{813D36A6-23AC-0CBC-2E70-4B3D19438D6C}"/>
          </ac:picMkLst>
        </pc:picChg>
        <pc:picChg chg="mod">
          <ac:chgData name="Maria Jose Echanique" userId="571c3883-57d7-4537-b549-4915d2ece18c" providerId="ADAL" clId="{F2419851-CF2C-437A-8810-9A26A37953FD}" dt="2025-05-19T20:42:34.934" v="91" actId="34135"/>
          <ac:picMkLst>
            <pc:docMk/>
            <pc:sldMk cId="3141708533" sldId="258"/>
            <ac:picMk id="15" creationId="{B3AA3CBC-8620-EDEE-626D-21E396F14B9A}"/>
          </ac:picMkLst>
        </pc:picChg>
        <pc:picChg chg="mod">
          <ac:chgData name="Maria Jose Echanique" userId="571c3883-57d7-4537-b549-4915d2ece18c" providerId="ADAL" clId="{F2419851-CF2C-437A-8810-9A26A37953FD}" dt="2025-05-19T20:42:34.934" v="91" actId="34135"/>
          <ac:picMkLst>
            <pc:docMk/>
            <pc:sldMk cId="3141708533" sldId="258"/>
            <ac:picMk id="16" creationId="{98420EE6-E4BA-C0B0-3829-1E420FF7A74D}"/>
          </ac:picMkLst>
        </pc:picChg>
        <pc:picChg chg="mod">
          <ac:chgData name="Maria Jose Echanique" userId="571c3883-57d7-4537-b549-4915d2ece18c" providerId="ADAL" clId="{F2419851-CF2C-437A-8810-9A26A37953FD}" dt="2025-05-19T20:42:34.934" v="91" actId="34135"/>
          <ac:picMkLst>
            <pc:docMk/>
            <pc:sldMk cId="3141708533" sldId="258"/>
            <ac:picMk id="19" creationId="{B9424458-EFF2-FE42-5470-983B6FA398E6}"/>
          </ac:picMkLst>
        </pc:picChg>
        <pc:picChg chg="mod">
          <ac:chgData name="Maria Jose Echanique" userId="571c3883-57d7-4537-b549-4915d2ece18c" providerId="ADAL" clId="{F2419851-CF2C-437A-8810-9A26A37953FD}" dt="2025-05-19T20:42:34.934" v="91" actId="34135"/>
          <ac:picMkLst>
            <pc:docMk/>
            <pc:sldMk cId="3141708533" sldId="258"/>
            <ac:picMk id="21" creationId="{39FFB6E0-0717-3432-7E29-FFE5A493D49E}"/>
          </ac:picMkLst>
        </pc:picChg>
        <pc:picChg chg="mod">
          <ac:chgData name="Maria Jose Echanique" userId="571c3883-57d7-4537-b549-4915d2ece18c" providerId="ADAL" clId="{F2419851-CF2C-437A-8810-9A26A37953FD}" dt="2025-05-19T20:42:34.934" v="91" actId="34135"/>
          <ac:picMkLst>
            <pc:docMk/>
            <pc:sldMk cId="3141708533" sldId="258"/>
            <ac:picMk id="22" creationId="{83852B17-F502-CFFD-A33F-E0DE2EB05DC5}"/>
          </ac:picMkLst>
        </pc:picChg>
        <pc:picChg chg="mod">
          <ac:chgData name="Maria Jose Echanique" userId="571c3883-57d7-4537-b549-4915d2ece18c" providerId="ADAL" clId="{F2419851-CF2C-437A-8810-9A26A37953FD}" dt="2025-05-19T20:42:34.934" v="91" actId="34135"/>
          <ac:picMkLst>
            <pc:docMk/>
            <pc:sldMk cId="3141708533" sldId="258"/>
            <ac:picMk id="25" creationId="{01FB2753-E6D3-B976-C696-E22235EE8312}"/>
          </ac:picMkLst>
        </pc:picChg>
        <pc:picChg chg="add del mod">
          <ac:chgData name="Maria Jose Echanique" userId="571c3883-57d7-4537-b549-4915d2ece18c" providerId="ADAL" clId="{F2419851-CF2C-437A-8810-9A26A37953FD}" dt="2025-05-19T20:23:21.232" v="47" actId="478"/>
          <ac:picMkLst>
            <pc:docMk/>
            <pc:sldMk cId="3141708533" sldId="258"/>
            <ac:picMk id="59" creationId="{E1DFE1FA-0934-1D3D-42D2-591BA19BFFF2}"/>
          </ac:picMkLst>
        </pc:picChg>
        <pc:picChg chg="add mod">
          <ac:chgData name="Maria Jose Echanique" userId="571c3883-57d7-4537-b549-4915d2ece18c" providerId="ADAL" clId="{F2419851-CF2C-437A-8810-9A26A37953FD}" dt="2025-05-19T20:24:00.931" v="68" actId="12788"/>
          <ac:picMkLst>
            <pc:docMk/>
            <pc:sldMk cId="3141708533" sldId="258"/>
            <ac:picMk id="60" creationId="{0C3DBF87-F736-3E24-6812-450991A45DC9}"/>
          </ac:picMkLst>
        </pc:picChg>
      </pc:sldChg>
      <pc:sldChg chg="addSp delSp modSp add mod">
        <pc:chgData name="Maria Jose Echanique" userId="571c3883-57d7-4537-b549-4915d2ece18c" providerId="ADAL" clId="{F2419851-CF2C-437A-8810-9A26A37953FD}" dt="2025-05-19T20:42:37.591" v="92" actId="34135"/>
        <pc:sldMkLst>
          <pc:docMk/>
          <pc:sldMk cId="19182040" sldId="259"/>
        </pc:sldMkLst>
        <pc:spChg chg="mod">
          <ac:chgData name="Maria Jose Echanique" userId="571c3883-57d7-4537-b549-4915d2ece18c" providerId="ADAL" clId="{F2419851-CF2C-437A-8810-9A26A37953FD}" dt="2025-05-19T20:42:37.591" v="92" actId="34135"/>
          <ac:spMkLst>
            <pc:docMk/>
            <pc:sldMk cId="19182040" sldId="259"/>
            <ac:spMk id="11" creationId="{5A48B9E3-A9F1-E584-792B-13A0806B4D0C}"/>
          </ac:spMkLst>
        </pc:spChg>
        <pc:spChg chg="mod">
          <ac:chgData name="Maria Jose Echanique" userId="571c3883-57d7-4537-b549-4915d2ece18c" providerId="ADAL" clId="{F2419851-CF2C-437A-8810-9A26A37953FD}" dt="2025-05-19T20:42:37.591" v="92" actId="34135"/>
          <ac:spMkLst>
            <pc:docMk/>
            <pc:sldMk cId="19182040" sldId="259"/>
            <ac:spMk id="18" creationId="{A458AEA4-D817-F18A-3A89-488E0265722A}"/>
          </ac:spMkLst>
        </pc:spChg>
        <pc:picChg chg="mod">
          <ac:chgData name="Maria Jose Echanique" userId="571c3883-57d7-4537-b549-4915d2ece18c" providerId="ADAL" clId="{F2419851-CF2C-437A-8810-9A26A37953FD}" dt="2025-05-19T20:42:37.591" v="92" actId="34135"/>
          <ac:picMkLst>
            <pc:docMk/>
            <pc:sldMk cId="19182040" sldId="259"/>
            <ac:picMk id="2" creationId="{4E2B3954-5BC2-C1B8-351A-DDA71E60463D}"/>
          </ac:picMkLst>
        </pc:picChg>
        <pc:picChg chg="mod">
          <ac:chgData name="Maria Jose Echanique" userId="571c3883-57d7-4537-b549-4915d2ece18c" providerId="ADAL" clId="{F2419851-CF2C-437A-8810-9A26A37953FD}" dt="2025-05-19T20:42:37.591" v="92" actId="34135"/>
          <ac:picMkLst>
            <pc:docMk/>
            <pc:sldMk cId="19182040" sldId="259"/>
            <ac:picMk id="5" creationId="{5A96F75D-92AB-335B-625A-DCFD81EC325A}"/>
          </ac:picMkLst>
        </pc:picChg>
        <pc:picChg chg="mod">
          <ac:chgData name="Maria Jose Echanique" userId="571c3883-57d7-4537-b549-4915d2ece18c" providerId="ADAL" clId="{F2419851-CF2C-437A-8810-9A26A37953FD}" dt="2025-05-19T20:42:37.591" v="92" actId="34135"/>
          <ac:picMkLst>
            <pc:docMk/>
            <pc:sldMk cId="19182040" sldId="259"/>
            <ac:picMk id="9" creationId="{209B8251-3E47-F28B-EDE0-3D5EB718B2D5}"/>
          </ac:picMkLst>
        </pc:picChg>
        <pc:picChg chg="mod">
          <ac:chgData name="Maria Jose Echanique" userId="571c3883-57d7-4537-b549-4915d2ece18c" providerId="ADAL" clId="{F2419851-CF2C-437A-8810-9A26A37953FD}" dt="2025-05-19T20:42:37.591" v="92" actId="34135"/>
          <ac:picMkLst>
            <pc:docMk/>
            <pc:sldMk cId="19182040" sldId="259"/>
            <ac:picMk id="10" creationId="{21A2C2D4-1D39-F531-F02A-763C6F26A6F7}"/>
          </ac:picMkLst>
        </pc:picChg>
        <pc:picChg chg="mod">
          <ac:chgData name="Maria Jose Echanique" userId="571c3883-57d7-4537-b549-4915d2ece18c" providerId="ADAL" clId="{F2419851-CF2C-437A-8810-9A26A37953FD}" dt="2025-05-19T20:42:37.591" v="92" actId="34135"/>
          <ac:picMkLst>
            <pc:docMk/>
            <pc:sldMk cId="19182040" sldId="259"/>
            <ac:picMk id="13" creationId="{65F2F392-C4A3-6244-D93E-0B2F12854F15}"/>
          </ac:picMkLst>
        </pc:picChg>
        <pc:picChg chg="mod">
          <ac:chgData name="Maria Jose Echanique" userId="571c3883-57d7-4537-b549-4915d2ece18c" providerId="ADAL" clId="{F2419851-CF2C-437A-8810-9A26A37953FD}" dt="2025-05-19T20:42:37.591" v="92" actId="34135"/>
          <ac:picMkLst>
            <pc:docMk/>
            <pc:sldMk cId="19182040" sldId="259"/>
            <ac:picMk id="14" creationId="{87521CAD-BC6F-D63E-47C0-0186AD2165CC}"/>
          </ac:picMkLst>
        </pc:picChg>
        <pc:picChg chg="mod">
          <ac:chgData name="Maria Jose Echanique" userId="571c3883-57d7-4537-b549-4915d2ece18c" providerId="ADAL" clId="{F2419851-CF2C-437A-8810-9A26A37953FD}" dt="2025-05-19T20:42:37.591" v="92" actId="34135"/>
          <ac:picMkLst>
            <pc:docMk/>
            <pc:sldMk cId="19182040" sldId="259"/>
            <ac:picMk id="21" creationId="{F8F2C925-C18B-6591-8143-41AA907431FE}"/>
          </ac:picMkLst>
        </pc:picChg>
        <pc:picChg chg="mod">
          <ac:chgData name="Maria Jose Echanique" userId="571c3883-57d7-4537-b549-4915d2ece18c" providerId="ADAL" clId="{F2419851-CF2C-437A-8810-9A26A37953FD}" dt="2025-05-19T20:42:37.591" v="92" actId="34135"/>
          <ac:picMkLst>
            <pc:docMk/>
            <pc:sldMk cId="19182040" sldId="259"/>
            <ac:picMk id="22" creationId="{0C058FBE-3D23-EB6A-F551-E9F5BA41571A}"/>
          </ac:picMkLst>
        </pc:picChg>
        <pc:picChg chg="add del mod">
          <ac:chgData name="Maria Jose Echanique" userId="571c3883-57d7-4537-b549-4915d2ece18c" providerId="ADAL" clId="{F2419851-CF2C-437A-8810-9A26A37953FD}" dt="2025-05-19T20:23:22.551" v="48" actId="478"/>
          <ac:picMkLst>
            <pc:docMk/>
            <pc:sldMk cId="19182040" sldId="259"/>
            <ac:picMk id="59" creationId="{49E502FF-F57C-2760-E735-4F46DCC6D3C1}"/>
          </ac:picMkLst>
        </pc:picChg>
        <pc:picChg chg="add mod">
          <ac:chgData name="Maria Jose Echanique" userId="571c3883-57d7-4537-b549-4915d2ece18c" providerId="ADAL" clId="{F2419851-CF2C-437A-8810-9A26A37953FD}" dt="2025-05-19T20:24:09.615" v="73" actId="554"/>
          <ac:picMkLst>
            <pc:docMk/>
            <pc:sldMk cId="19182040" sldId="259"/>
            <ac:picMk id="60" creationId="{C59FB4B1-3840-0A35-B5D7-AB631C152B4B}"/>
          </ac:picMkLst>
        </pc:picChg>
      </pc:sldChg>
      <pc:sldChg chg="add del">
        <pc:chgData name="Maria Jose Echanique" userId="571c3883-57d7-4537-b549-4915d2ece18c" providerId="ADAL" clId="{F2419851-CF2C-437A-8810-9A26A37953FD}" dt="2025-05-19T20:15:07.189" v="7" actId="47"/>
        <pc:sldMkLst>
          <pc:docMk/>
          <pc:sldMk cId="687758892" sldId="259"/>
        </pc:sldMkLst>
      </pc:sldChg>
      <pc:sldChg chg="add del replId">
        <pc:chgData name="Maria Jose Echanique" userId="571c3883-57d7-4537-b549-4915d2ece18c" providerId="ADAL" clId="{F2419851-CF2C-437A-8810-9A26A37953FD}" dt="2025-05-19T20:15:07.189" v="7" actId="47"/>
        <pc:sldMkLst>
          <pc:docMk/>
          <pc:sldMk cId="1138545801" sldId="260"/>
        </pc:sldMkLst>
      </pc:sldChg>
      <pc:sldChg chg="addSp delSp modSp add mod replId">
        <pc:chgData name="Maria Jose Echanique" userId="571c3883-57d7-4537-b549-4915d2ece18c" providerId="ADAL" clId="{F2419851-CF2C-437A-8810-9A26A37953FD}" dt="2025-05-19T20:42:41.678" v="93" actId="34135"/>
        <pc:sldMkLst>
          <pc:docMk/>
          <pc:sldMk cId="1839570697" sldId="260"/>
        </pc:sldMkLst>
        <pc:spChg chg="mod">
          <ac:chgData name="Maria Jose Echanique" userId="571c3883-57d7-4537-b549-4915d2ece18c" providerId="ADAL" clId="{F2419851-CF2C-437A-8810-9A26A37953FD}" dt="2025-05-19T20:42:41.678" v="93" actId="34135"/>
          <ac:spMkLst>
            <pc:docMk/>
            <pc:sldMk cId="1839570697" sldId="260"/>
            <ac:spMk id="11" creationId="{9DAB14BB-92AC-1578-DAC7-7F93AA116CB7}"/>
          </ac:spMkLst>
        </pc:spChg>
        <pc:spChg chg="mod">
          <ac:chgData name="Maria Jose Echanique" userId="571c3883-57d7-4537-b549-4915d2ece18c" providerId="ADAL" clId="{F2419851-CF2C-437A-8810-9A26A37953FD}" dt="2025-05-19T20:42:41.678" v="93" actId="34135"/>
          <ac:spMkLst>
            <pc:docMk/>
            <pc:sldMk cId="1839570697" sldId="260"/>
            <ac:spMk id="18" creationId="{7D94AEFC-3B28-0DDF-0DB5-B406165A7478}"/>
          </ac:spMkLst>
        </pc:spChg>
        <pc:picChg chg="mod">
          <ac:chgData name="Maria Jose Echanique" userId="571c3883-57d7-4537-b549-4915d2ece18c" providerId="ADAL" clId="{F2419851-CF2C-437A-8810-9A26A37953FD}" dt="2025-05-19T20:42:41.678" v="93" actId="34135"/>
          <ac:picMkLst>
            <pc:docMk/>
            <pc:sldMk cId="1839570697" sldId="260"/>
            <ac:picMk id="2" creationId="{282FA4FB-2AA4-F97A-6B91-906EB368C912}"/>
          </ac:picMkLst>
        </pc:picChg>
        <pc:picChg chg="mod">
          <ac:chgData name="Maria Jose Echanique" userId="571c3883-57d7-4537-b549-4915d2ece18c" providerId="ADAL" clId="{F2419851-CF2C-437A-8810-9A26A37953FD}" dt="2025-05-19T20:42:41.678" v="93" actId="34135"/>
          <ac:picMkLst>
            <pc:docMk/>
            <pc:sldMk cId="1839570697" sldId="260"/>
            <ac:picMk id="5" creationId="{435EF5FD-4466-8E5C-3B4A-84C25A00982A}"/>
          </ac:picMkLst>
        </pc:picChg>
        <pc:picChg chg="mod">
          <ac:chgData name="Maria Jose Echanique" userId="571c3883-57d7-4537-b549-4915d2ece18c" providerId="ADAL" clId="{F2419851-CF2C-437A-8810-9A26A37953FD}" dt="2025-05-19T20:42:41.678" v="93" actId="34135"/>
          <ac:picMkLst>
            <pc:docMk/>
            <pc:sldMk cId="1839570697" sldId="260"/>
            <ac:picMk id="6" creationId="{D142BFA0-2FB0-82AC-F40E-0F7B038C51A7}"/>
          </ac:picMkLst>
        </pc:picChg>
        <pc:picChg chg="mod">
          <ac:chgData name="Maria Jose Echanique" userId="571c3883-57d7-4537-b549-4915d2ece18c" providerId="ADAL" clId="{F2419851-CF2C-437A-8810-9A26A37953FD}" dt="2025-05-19T20:42:41.678" v="93" actId="34135"/>
          <ac:picMkLst>
            <pc:docMk/>
            <pc:sldMk cId="1839570697" sldId="260"/>
            <ac:picMk id="9" creationId="{D897C477-213F-2B00-3615-764384851882}"/>
          </ac:picMkLst>
        </pc:picChg>
        <pc:picChg chg="mod">
          <ac:chgData name="Maria Jose Echanique" userId="571c3883-57d7-4537-b549-4915d2ece18c" providerId="ADAL" clId="{F2419851-CF2C-437A-8810-9A26A37953FD}" dt="2025-05-19T20:42:41.678" v="93" actId="34135"/>
          <ac:picMkLst>
            <pc:docMk/>
            <pc:sldMk cId="1839570697" sldId="260"/>
            <ac:picMk id="13" creationId="{258BED31-649C-4E43-AD47-F149F89D3047}"/>
          </ac:picMkLst>
        </pc:picChg>
        <pc:picChg chg="mod">
          <ac:chgData name="Maria Jose Echanique" userId="571c3883-57d7-4537-b549-4915d2ece18c" providerId="ADAL" clId="{F2419851-CF2C-437A-8810-9A26A37953FD}" dt="2025-05-19T20:42:41.678" v="93" actId="34135"/>
          <ac:picMkLst>
            <pc:docMk/>
            <pc:sldMk cId="1839570697" sldId="260"/>
            <ac:picMk id="15" creationId="{093CAEE2-509D-7C92-451C-3E061F0B233C}"/>
          </ac:picMkLst>
        </pc:picChg>
        <pc:picChg chg="mod">
          <ac:chgData name="Maria Jose Echanique" userId="571c3883-57d7-4537-b549-4915d2ece18c" providerId="ADAL" clId="{F2419851-CF2C-437A-8810-9A26A37953FD}" dt="2025-05-19T20:42:41.678" v="93" actId="34135"/>
          <ac:picMkLst>
            <pc:docMk/>
            <pc:sldMk cId="1839570697" sldId="260"/>
            <ac:picMk id="24" creationId="{D344C7F9-143D-8DA8-C87B-616FA6D761E7}"/>
          </ac:picMkLst>
        </pc:picChg>
        <pc:picChg chg="mod">
          <ac:chgData name="Maria Jose Echanique" userId="571c3883-57d7-4537-b549-4915d2ece18c" providerId="ADAL" clId="{F2419851-CF2C-437A-8810-9A26A37953FD}" dt="2025-05-19T20:42:41.678" v="93" actId="34135"/>
          <ac:picMkLst>
            <pc:docMk/>
            <pc:sldMk cId="1839570697" sldId="260"/>
            <ac:picMk id="25" creationId="{3CE0FAE4-5F07-4AB8-83B6-AF481FACEF32}"/>
          </ac:picMkLst>
        </pc:picChg>
        <pc:picChg chg="add del mod">
          <ac:chgData name="Maria Jose Echanique" userId="571c3883-57d7-4537-b549-4915d2ece18c" providerId="ADAL" clId="{F2419851-CF2C-437A-8810-9A26A37953FD}" dt="2025-05-19T20:23:23.879" v="49" actId="478"/>
          <ac:picMkLst>
            <pc:docMk/>
            <pc:sldMk cId="1839570697" sldId="260"/>
            <ac:picMk id="59" creationId="{B53A7146-16BA-0D3D-1E00-FD4BD578CE81}"/>
          </ac:picMkLst>
        </pc:picChg>
        <pc:picChg chg="add mod">
          <ac:chgData name="Maria Jose Echanique" userId="571c3883-57d7-4537-b549-4915d2ece18c" providerId="ADAL" clId="{F2419851-CF2C-437A-8810-9A26A37953FD}" dt="2025-05-19T20:24:20.782" v="78" actId="554"/>
          <ac:picMkLst>
            <pc:docMk/>
            <pc:sldMk cId="1839570697" sldId="260"/>
            <ac:picMk id="60" creationId="{49CAFE6B-4CB7-3A61-4830-D91E2D1AEEC5}"/>
          </ac:picMkLst>
        </pc:picChg>
      </pc:sldChg>
      <pc:sldChg chg="add del replId">
        <pc:chgData name="Maria Jose Echanique" userId="571c3883-57d7-4537-b549-4915d2ece18c" providerId="ADAL" clId="{F2419851-CF2C-437A-8810-9A26A37953FD}" dt="2025-05-19T20:15:07.189" v="7" actId="47"/>
        <pc:sldMkLst>
          <pc:docMk/>
          <pc:sldMk cId="591976538" sldId="261"/>
        </pc:sldMkLst>
      </pc:sldChg>
      <pc:sldChg chg="addSp delSp modSp add mod">
        <pc:chgData name="Maria Jose Echanique" userId="571c3883-57d7-4537-b549-4915d2ece18c" providerId="ADAL" clId="{F2419851-CF2C-437A-8810-9A26A37953FD}" dt="2025-05-19T20:42:44.328" v="94" actId="34135"/>
        <pc:sldMkLst>
          <pc:docMk/>
          <pc:sldMk cId="692494437" sldId="261"/>
        </pc:sldMkLst>
        <pc:spChg chg="mod">
          <ac:chgData name="Maria Jose Echanique" userId="571c3883-57d7-4537-b549-4915d2ece18c" providerId="ADAL" clId="{F2419851-CF2C-437A-8810-9A26A37953FD}" dt="2025-05-19T20:42:44.328" v="94" actId="34135"/>
          <ac:spMkLst>
            <pc:docMk/>
            <pc:sldMk cId="692494437" sldId="261"/>
            <ac:spMk id="11" creationId="{8FDFFB98-480D-2BFF-EFA4-CE7B2B24D282}"/>
          </ac:spMkLst>
        </pc:spChg>
        <pc:spChg chg="mod">
          <ac:chgData name="Maria Jose Echanique" userId="571c3883-57d7-4537-b549-4915d2ece18c" providerId="ADAL" clId="{F2419851-CF2C-437A-8810-9A26A37953FD}" dt="2025-05-19T20:42:44.328" v="94" actId="34135"/>
          <ac:spMkLst>
            <pc:docMk/>
            <pc:sldMk cId="692494437" sldId="261"/>
            <ac:spMk id="18" creationId="{AA9E44B5-A987-EEF4-79DB-0FA43CC0C1F4}"/>
          </ac:spMkLst>
        </pc:spChg>
        <pc:picChg chg="mod">
          <ac:chgData name="Maria Jose Echanique" userId="571c3883-57d7-4537-b549-4915d2ece18c" providerId="ADAL" clId="{F2419851-CF2C-437A-8810-9A26A37953FD}" dt="2025-05-19T20:42:44.328" v="94" actId="34135"/>
          <ac:picMkLst>
            <pc:docMk/>
            <pc:sldMk cId="692494437" sldId="261"/>
            <ac:picMk id="2" creationId="{437017FA-783F-4707-41B1-659A4868EB28}"/>
          </ac:picMkLst>
        </pc:picChg>
        <pc:picChg chg="mod">
          <ac:chgData name="Maria Jose Echanique" userId="571c3883-57d7-4537-b549-4915d2ece18c" providerId="ADAL" clId="{F2419851-CF2C-437A-8810-9A26A37953FD}" dt="2025-05-19T20:42:44.328" v="94" actId="34135"/>
          <ac:picMkLst>
            <pc:docMk/>
            <pc:sldMk cId="692494437" sldId="261"/>
            <ac:picMk id="7" creationId="{3C7D399B-0BE7-73D2-F24A-820796977528}"/>
          </ac:picMkLst>
        </pc:picChg>
        <pc:picChg chg="mod">
          <ac:chgData name="Maria Jose Echanique" userId="571c3883-57d7-4537-b549-4915d2ece18c" providerId="ADAL" clId="{F2419851-CF2C-437A-8810-9A26A37953FD}" dt="2025-05-19T20:42:44.328" v="94" actId="34135"/>
          <ac:picMkLst>
            <pc:docMk/>
            <pc:sldMk cId="692494437" sldId="261"/>
            <ac:picMk id="10" creationId="{3CF6BCD0-6A77-1CCD-EFE7-D16B51164C0F}"/>
          </ac:picMkLst>
        </pc:picChg>
        <pc:picChg chg="mod">
          <ac:chgData name="Maria Jose Echanique" userId="571c3883-57d7-4537-b549-4915d2ece18c" providerId="ADAL" clId="{F2419851-CF2C-437A-8810-9A26A37953FD}" dt="2025-05-19T20:42:44.328" v="94" actId="34135"/>
          <ac:picMkLst>
            <pc:docMk/>
            <pc:sldMk cId="692494437" sldId="261"/>
            <ac:picMk id="15" creationId="{18F2CACA-A306-0537-91DC-59F89311C1D4}"/>
          </ac:picMkLst>
        </pc:picChg>
        <pc:picChg chg="mod">
          <ac:chgData name="Maria Jose Echanique" userId="571c3883-57d7-4537-b549-4915d2ece18c" providerId="ADAL" clId="{F2419851-CF2C-437A-8810-9A26A37953FD}" dt="2025-05-19T20:42:44.328" v="94" actId="34135"/>
          <ac:picMkLst>
            <pc:docMk/>
            <pc:sldMk cId="692494437" sldId="261"/>
            <ac:picMk id="19" creationId="{824FDBBD-6E7B-D6F0-6D06-D7616FBAF88C}"/>
          </ac:picMkLst>
        </pc:picChg>
        <pc:picChg chg="mod">
          <ac:chgData name="Maria Jose Echanique" userId="571c3883-57d7-4537-b549-4915d2ece18c" providerId="ADAL" clId="{F2419851-CF2C-437A-8810-9A26A37953FD}" dt="2025-05-19T20:42:44.328" v="94" actId="34135"/>
          <ac:picMkLst>
            <pc:docMk/>
            <pc:sldMk cId="692494437" sldId="261"/>
            <ac:picMk id="23" creationId="{6C074011-2220-3408-AE62-F4BE84F7E066}"/>
          </ac:picMkLst>
        </pc:picChg>
        <pc:picChg chg="mod">
          <ac:chgData name="Maria Jose Echanique" userId="571c3883-57d7-4537-b549-4915d2ece18c" providerId="ADAL" clId="{F2419851-CF2C-437A-8810-9A26A37953FD}" dt="2025-05-19T20:42:44.328" v="94" actId="34135"/>
          <ac:picMkLst>
            <pc:docMk/>
            <pc:sldMk cId="692494437" sldId="261"/>
            <ac:picMk id="24" creationId="{46ED9194-E2A1-2D28-1C11-AE06C676BDA4}"/>
          </ac:picMkLst>
        </pc:picChg>
        <pc:picChg chg="mod">
          <ac:chgData name="Maria Jose Echanique" userId="571c3883-57d7-4537-b549-4915d2ece18c" providerId="ADAL" clId="{F2419851-CF2C-437A-8810-9A26A37953FD}" dt="2025-05-19T20:42:44.328" v="94" actId="34135"/>
          <ac:picMkLst>
            <pc:docMk/>
            <pc:sldMk cId="692494437" sldId="261"/>
            <ac:picMk id="25" creationId="{58A9FF31-0F57-515C-DD8C-64BDE5DF514C}"/>
          </ac:picMkLst>
        </pc:picChg>
        <pc:picChg chg="add del mod">
          <ac:chgData name="Maria Jose Echanique" userId="571c3883-57d7-4537-b549-4915d2ece18c" providerId="ADAL" clId="{F2419851-CF2C-437A-8810-9A26A37953FD}" dt="2025-05-19T20:23:25.319" v="50" actId="478"/>
          <ac:picMkLst>
            <pc:docMk/>
            <pc:sldMk cId="692494437" sldId="261"/>
            <ac:picMk id="59" creationId="{653640AF-6603-3552-DC01-BEDF94C30261}"/>
          </ac:picMkLst>
        </pc:picChg>
        <pc:picChg chg="add mod">
          <ac:chgData name="Maria Jose Echanique" userId="571c3883-57d7-4537-b549-4915d2ece18c" providerId="ADAL" clId="{F2419851-CF2C-437A-8810-9A26A37953FD}" dt="2025-05-19T20:24:34.963" v="83" actId="554"/>
          <ac:picMkLst>
            <pc:docMk/>
            <pc:sldMk cId="692494437" sldId="261"/>
            <ac:picMk id="60" creationId="{1DA861E3-AC1F-848B-D913-800166E94C69}"/>
          </ac:picMkLst>
        </pc:picChg>
      </pc:sldChg>
      <pc:sldChg chg="add del">
        <pc:chgData name="Maria Jose Echanique" userId="571c3883-57d7-4537-b549-4915d2ece18c" providerId="ADAL" clId="{F2419851-CF2C-437A-8810-9A26A37953FD}" dt="2025-05-19T20:15:07.189" v="7" actId="47"/>
        <pc:sldMkLst>
          <pc:docMk/>
          <pc:sldMk cId="2848605261" sldId="262"/>
        </pc:sldMkLst>
      </pc:sldChg>
      <pc:sldChg chg="addSp delSp modSp add mod replId">
        <pc:chgData name="Maria Jose Echanique" userId="571c3883-57d7-4537-b549-4915d2ece18c" providerId="ADAL" clId="{F2419851-CF2C-437A-8810-9A26A37953FD}" dt="2025-05-19T20:42:47.842" v="95" actId="34135"/>
        <pc:sldMkLst>
          <pc:docMk/>
          <pc:sldMk cId="3963834770" sldId="262"/>
        </pc:sldMkLst>
        <pc:spChg chg="mod">
          <ac:chgData name="Maria Jose Echanique" userId="571c3883-57d7-4537-b549-4915d2ece18c" providerId="ADAL" clId="{F2419851-CF2C-437A-8810-9A26A37953FD}" dt="2025-05-19T20:42:47.842" v="95" actId="34135"/>
          <ac:spMkLst>
            <pc:docMk/>
            <pc:sldMk cId="3963834770" sldId="262"/>
            <ac:spMk id="11" creationId="{7583A7CA-291E-05BF-3AB3-FF69B9BE78D5}"/>
          </ac:spMkLst>
        </pc:spChg>
        <pc:spChg chg="mod">
          <ac:chgData name="Maria Jose Echanique" userId="571c3883-57d7-4537-b549-4915d2ece18c" providerId="ADAL" clId="{F2419851-CF2C-437A-8810-9A26A37953FD}" dt="2025-05-19T20:42:47.842" v="95" actId="34135"/>
          <ac:spMkLst>
            <pc:docMk/>
            <pc:sldMk cId="3963834770" sldId="262"/>
            <ac:spMk id="18" creationId="{A840A3EB-0E2A-C7FC-7DBD-D46FE81B6AB4}"/>
          </ac:spMkLst>
        </pc:spChg>
        <pc:picChg chg="mod">
          <ac:chgData name="Maria Jose Echanique" userId="571c3883-57d7-4537-b549-4915d2ece18c" providerId="ADAL" clId="{F2419851-CF2C-437A-8810-9A26A37953FD}" dt="2025-05-19T20:42:47.842" v="95" actId="34135"/>
          <ac:picMkLst>
            <pc:docMk/>
            <pc:sldMk cId="3963834770" sldId="262"/>
            <ac:picMk id="5" creationId="{167836AD-ADF9-99A9-EC58-593F5521505E}"/>
          </ac:picMkLst>
        </pc:picChg>
        <pc:picChg chg="mod">
          <ac:chgData name="Maria Jose Echanique" userId="571c3883-57d7-4537-b549-4915d2ece18c" providerId="ADAL" clId="{F2419851-CF2C-437A-8810-9A26A37953FD}" dt="2025-05-19T20:42:47.842" v="95" actId="34135"/>
          <ac:picMkLst>
            <pc:docMk/>
            <pc:sldMk cId="3963834770" sldId="262"/>
            <ac:picMk id="6" creationId="{E8D66E9D-DBDA-E4AE-09F3-033271BC2BBA}"/>
          </ac:picMkLst>
        </pc:picChg>
        <pc:picChg chg="mod">
          <ac:chgData name="Maria Jose Echanique" userId="571c3883-57d7-4537-b549-4915d2ece18c" providerId="ADAL" clId="{F2419851-CF2C-437A-8810-9A26A37953FD}" dt="2025-05-19T20:42:47.842" v="95" actId="34135"/>
          <ac:picMkLst>
            <pc:docMk/>
            <pc:sldMk cId="3963834770" sldId="262"/>
            <ac:picMk id="7" creationId="{FF779672-CA77-A712-C103-5F45D3554439}"/>
          </ac:picMkLst>
        </pc:picChg>
        <pc:picChg chg="mod">
          <ac:chgData name="Maria Jose Echanique" userId="571c3883-57d7-4537-b549-4915d2ece18c" providerId="ADAL" clId="{F2419851-CF2C-437A-8810-9A26A37953FD}" dt="2025-05-19T20:42:47.842" v="95" actId="34135"/>
          <ac:picMkLst>
            <pc:docMk/>
            <pc:sldMk cId="3963834770" sldId="262"/>
            <ac:picMk id="10" creationId="{69C79CF9-4EFD-AAAD-7B86-DEDACC8F2920}"/>
          </ac:picMkLst>
        </pc:picChg>
        <pc:picChg chg="mod">
          <ac:chgData name="Maria Jose Echanique" userId="571c3883-57d7-4537-b549-4915d2ece18c" providerId="ADAL" clId="{F2419851-CF2C-437A-8810-9A26A37953FD}" dt="2025-05-19T20:42:47.842" v="95" actId="34135"/>
          <ac:picMkLst>
            <pc:docMk/>
            <pc:sldMk cId="3963834770" sldId="262"/>
            <ac:picMk id="13" creationId="{75A75503-C58E-2F2A-3737-2C5606D09D9F}"/>
          </ac:picMkLst>
        </pc:picChg>
        <pc:picChg chg="mod">
          <ac:chgData name="Maria Jose Echanique" userId="571c3883-57d7-4537-b549-4915d2ece18c" providerId="ADAL" clId="{F2419851-CF2C-437A-8810-9A26A37953FD}" dt="2025-05-19T20:42:47.842" v="95" actId="34135"/>
          <ac:picMkLst>
            <pc:docMk/>
            <pc:sldMk cId="3963834770" sldId="262"/>
            <ac:picMk id="14" creationId="{93326F9B-5634-5004-0689-B4BD7264F4B7}"/>
          </ac:picMkLst>
        </pc:picChg>
        <pc:picChg chg="mod">
          <ac:chgData name="Maria Jose Echanique" userId="571c3883-57d7-4537-b549-4915d2ece18c" providerId="ADAL" clId="{F2419851-CF2C-437A-8810-9A26A37953FD}" dt="2025-05-19T20:42:47.842" v="95" actId="34135"/>
          <ac:picMkLst>
            <pc:docMk/>
            <pc:sldMk cId="3963834770" sldId="262"/>
            <ac:picMk id="15" creationId="{6E0E9E41-3ECB-69C6-5E58-1446A5749F71}"/>
          </ac:picMkLst>
        </pc:picChg>
        <pc:picChg chg="mod">
          <ac:chgData name="Maria Jose Echanique" userId="571c3883-57d7-4537-b549-4915d2ece18c" providerId="ADAL" clId="{F2419851-CF2C-437A-8810-9A26A37953FD}" dt="2025-05-19T20:42:47.842" v="95" actId="34135"/>
          <ac:picMkLst>
            <pc:docMk/>
            <pc:sldMk cId="3963834770" sldId="262"/>
            <ac:picMk id="25" creationId="{612F1E9F-DFE9-055D-6FE6-841C24668349}"/>
          </ac:picMkLst>
        </pc:picChg>
        <pc:picChg chg="add del mod">
          <ac:chgData name="Maria Jose Echanique" userId="571c3883-57d7-4537-b549-4915d2ece18c" providerId="ADAL" clId="{F2419851-CF2C-437A-8810-9A26A37953FD}" dt="2025-05-19T20:23:26.710" v="51" actId="478"/>
          <ac:picMkLst>
            <pc:docMk/>
            <pc:sldMk cId="3963834770" sldId="262"/>
            <ac:picMk id="59" creationId="{5DF3336C-EAF8-9005-7E30-B803CE161312}"/>
          </ac:picMkLst>
        </pc:picChg>
        <pc:picChg chg="add mod">
          <ac:chgData name="Maria Jose Echanique" userId="571c3883-57d7-4537-b549-4915d2ece18c" providerId="ADAL" clId="{F2419851-CF2C-437A-8810-9A26A37953FD}" dt="2025-05-19T20:24:48.101" v="88" actId="554"/>
          <ac:picMkLst>
            <pc:docMk/>
            <pc:sldMk cId="3963834770" sldId="262"/>
            <ac:picMk id="60" creationId="{E77757D3-5307-8994-DDBD-2798FBCC8EA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14375" y="5015738"/>
            <a:ext cx="8096250" cy="33977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28750" y="9060688"/>
            <a:ext cx="6667500" cy="4044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76250" y="3721354"/>
            <a:ext cx="4143375" cy="10678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905375" y="3721354"/>
            <a:ext cx="4143375" cy="10678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250" y="647192"/>
            <a:ext cx="8572500" cy="25887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6250" y="3721354"/>
            <a:ext cx="8572500" cy="106786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238500" y="15047214"/>
            <a:ext cx="3048000" cy="808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76250" y="15047214"/>
            <a:ext cx="2190750" cy="808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858000" y="15047214"/>
            <a:ext cx="2190750" cy="808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40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4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4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AD7F6B9A-4F01-1596-5ECC-BBECC1E255D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4996" y="14750219"/>
            <a:ext cx="4569966" cy="319216"/>
            <a:chOff x="634996" y="14750219"/>
            <a:chExt cx="4569966" cy="319216"/>
          </a:xfrm>
        </p:grpSpPr>
        <p:pic>
          <p:nvPicPr>
            <p:cNvPr id="2" name="object 2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4996" y="14757413"/>
              <a:ext cx="379898" cy="246842"/>
            </a:xfrm>
            <a:prstGeom prst="rect">
              <a:avLst/>
            </a:prstGeom>
          </p:spPr>
        </p:pic>
        <p:grpSp>
          <p:nvGrpSpPr>
            <p:cNvPr id="3" name="object 3"/>
            <p:cNvGrpSpPr>
              <a:grpSpLocks noGrp="1" noUngrp="1" noRot="1" noMove="1" noResize="1"/>
            </p:cNvGrpSpPr>
            <p:nvPr/>
          </p:nvGrpSpPr>
          <p:grpSpPr>
            <a:xfrm>
              <a:off x="1043731" y="14820490"/>
              <a:ext cx="652145" cy="184150"/>
              <a:chOff x="1043731" y="14820490"/>
              <a:chExt cx="652145" cy="184150"/>
            </a:xfrm>
          </p:grpSpPr>
          <p:pic>
            <p:nvPicPr>
              <p:cNvPr id="4" name="object 4"/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231633" y="14820499"/>
                <a:ext cx="144665" cy="183756"/>
              </a:xfrm>
              <a:prstGeom prst="rect">
                <a:avLst/>
              </a:prstGeom>
            </p:spPr>
          </p:pic>
          <p:pic>
            <p:nvPicPr>
              <p:cNvPr id="5" name="object 5"/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43731" y="14820490"/>
                <a:ext cx="161455" cy="183756"/>
              </a:xfrm>
              <a:prstGeom prst="rect">
                <a:avLst/>
              </a:prstGeom>
            </p:spPr>
          </p:pic>
          <p:pic>
            <p:nvPicPr>
              <p:cNvPr id="6" name="object 6"/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405131" y="14820493"/>
                <a:ext cx="167640" cy="183756"/>
              </a:xfrm>
              <a:prstGeom prst="rect">
                <a:avLst/>
              </a:prstGeom>
            </p:spPr>
          </p:pic>
          <p:pic>
            <p:nvPicPr>
              <p:cNvPr id="7" name="object 7"/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12583" y="14825984"/>
                <a:ext cx="82956" cy="172770"/>
              </a:xfrm>
              <a:prstGeom prst="rect">
                <a:avLst/>
              </a:prstGeom>
            </p:spPr>
          </p:pic>
        </p:grpSp>
        <p:grpSp>
          <p:nvGrpSpPr>
            <p:cNvPr id="8" name="object 8"/>
            <p:cNvGrpSpPr>
              <a:grpSpLocks noGrp="1" noUngrp="1" noRot="1" noMove="1" noResize="1"/>
            </p:cNvGrpSpPr>
            <p:nvPr/>
          </p:nvGrpSpPr>
          <p:grpSpPr>
            <a:xfrm>
              <a:off x="1812825" y="14750225"/>
              <a:ext cx="677545" cy="254635"/>
              <a:chOff x="1812825" y="14750225"/>
              <a:chExt cx="677545" cy="254635"/>
            </a:xfrm>
          </p:grpSpPr>
          <p:pic>
            <p:nvPicPr>
              <p:cNvPr id="9" name="object 9"/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812825" y="14757089"/>
                <a:ext cx="179984" cy="241668"/>
              </a:xfrm>
              <a:prstGeom prst="rect">
                <a:avLst/>
              </a:prstGeom>
            </p:spPr>
          </p:pic>
          <p:pic>
            <p:nvPicPr>
              <p:cNvPr id="10" name="object 10"/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027144" y="14820494"/>
                <a:ext cx="267765" cy="183756"/>
              </a:xfrm>
              <a:prstGeom prst="rect">
                <a:avLst/>
              </a:prstGeom>
            </p:spPr>
          </p:pic>
          <p:sp>
            <p:nvSpPr>
              <p:cNvPr id="11" name="object 11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23068" y="14750225"/>
                <a:ext cx="167640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167639" h="254634">
                    <a:moveTo>
                      <a:pt x="79870" y="70269"/>
                    </a:moveTo>
                    <a:lnTo>
                      <a:pt x="47288" y="77110"/>
                    </a:lnTo>
                    <a:lnTo>
                      <a:pt x="22066" y="96197"/>
                    </a:lnTo>
                    <a:lnTo>
                      <a:pt x="5778" y="125374"/>
                    </a:lnTo>
                    <a:lnTo>
                      <a:pt x="0" y="162483"/>
                    </a:lnTo>
                    <a:lnTo>
                      <a:pt x="5778" y="199348"/>
                    </a:lnTo>
                    <a:lnTo>
                      <a:pt x="22066" y="228309"/>
                    </a:lnTo>
                    <a:lnTo>
                      <a:pt x="47288" y="247242"/>
                    </a:lnTo>
                    <a:lnTo>
                      <a:pt x="79870" y="254025"/>
                    </a:lnTo>
                    <a:lnTo>
                      <a:pt x="98320" y="251662"/>
                    </a:lnTo>
                    <a:lnTo>
                      <a:pt x="114839" y="244895"/>
                    </a:lnTo>
                    <a:lnTo>
                      <a:pt x="129044" y="234206"/>
                    </a:lnTo>
                    <a:lnTo>
                      <a:pt x="132172" y="230365"/>
                    </a:lnTo>
                    <a:lnTo>
                      <a:pt x="84328" y="230365"/>
                    </a:lnTo>
                    <a:lnTo>
                      <a:pt x="61028" y="225593"/>
                    </a:lnTo>
                    <a:lnTo>
                      <a:pt x="43191" y="211983"/>
                    </a:lnTo>
                    <a:lnTo>
                      <a:pt x="31780" y="190594"/>
                    </a:lnTo>
                    <a:lnTo>
                      <a:pt x="27762" y="162483"/>
                    </a:lnTo>
                    <a:lnTo>
                      <a:pt x="31732" y="133989"/>
                    </a:lnTo>
                    <a:lnTo>
                      <a:pt x="43062" y="112399"/>
                    </a:lnTo>
                    <a:lnTo>
                      <a:pt x="60884" y="98713"/>
                    </a:lnTo>
                    <a:lnTo>
                      <a:pt x="84328" y="93929"/>
                    </a:lnTo>
                    <a:lnTo>
                      <a:pt x="132172" y="93929"/>
                    </a:lnTo>
                    <a:lnTo>
                      <a:pt x="129044" y="90087"/>
                    </a:lnTo>
                    <a:lnTo>
                      <a:pt x="114839" y="79398"/>
                    </a:lnTo>
                    <a:lnTo>
                      <a:pt x="98320" y="72631"/>
                    </a:lnTo>
                    <a:lnTo>
                      <a:pt x="79870" y="70269"/>
                    </a:lnTo>
                    <a:close/>
                  </a:path>
                  <a:path w="167639" h="254634">
                    <a:moveTo>
                      <a:pt x="167284" y="220078"/>
                    </a:moveTo>
                    <a:lnTo>
                      <a:pt x="140550" y="220078"/>
                    </a:lnTo>
                    <a:lnTo>
                      <a:pt x="140550" y="248526"/>
                    </a:lnTo>
                    <a:lnTo>
                      <a:pt x="167284" y="248526"/>
                    </a:lnTo>
                    <a:lnTo>
                      <a:pt x="167284" y="220078"/>
                    </a:lnTo>
                    <a:close/>
                  </a:path>
                  <a:path w="167639" h="254634">
                    <a:moveTo>
                      <a:pt x="132172" y="93929"/>
                    </a:moveTo>
                    <a:lnTo>
                      <a:pt x="84328" y="93929"/>
                    </a:lnTo>
                    <a:lnTo>
                      <a:pt x="107573" y="98713"/>
                    </a:lnTo>
                    <a:lnTo>
                      <a:pt x="125293" y="112399"/>
                    </a:lnTo>
                    <a:lnTo>
                      <a:pt x="136586" y="133989"/>
                    </a:lnTo>
                    <a:lnTo>
                      <a:pt x="140550" y="162483"/>
                    </a:lnTo>
                    <a:lnTo>
                      <a:pt x="136489" y="190594"/>
                    </a:lnTo>
                    <a:lnTo>
                      <a:pt x="125036" y="211983"/>
                    </a:lnTo>
                    <a:lnTo>
                      <a:pt x="107284" y="225593"/>
                    </a:lnTo>
                    <a:lnTo>
                      <a:pt x="84328" y="230365"/>
                    </a:lnTo>
                    <a:lnTo>
                      <a:pt x="132172" y="230365"/>
                    </a:lnTo>
                    <a:lnTo>
                      <a:pt x="140550" y="220078"/>
                    </a:lnTo>
                    <a:lnTo>
                      <a:pt x="167284" y="220078"/>
                    </a:lnTo>
                    <a:lnTo>
                      <a:pt x="167284" y="104216"/>
                    </a:lnTo>
                    <a:lnTo>
                      <a:pt x="140550" y="104216"/>
                    </a:lnTo>
                    <a:lnTo>
                      <a:pt x="132172" y="93929"/>
                    </a:lnTo>
                    <a:close/>
                  </a:path>
                  <a:path w="167639" h="254634">
                    <a:moveTo>
                      <a:pt x="167284" y="0"/>
                    </a:moveTo>
                    <a:lnTo>
                      <a:pt x="140550" y="0"/>
                    </a:lnTo>
                    <a:lnTo>
                      <a:pt x="140550" y="104216"/>
                    </a:lnTo>
                    <a:lnTo>
                      <a:pt x="167284" y="104216"/>
                    </a:lnTo>
                    <a:lnTo>
                      <a:pt x="167284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" name="object 12"/>
            <p:cNvGrpSpPr>
              <a:grpSpLocks noGrp="1" noUngrp="1" noRot="1" noMove="1" noResize="1"/>
            </p:cNvGrpSpPr>
            <p:nvPr/>
          </p:nvGrpSpPr>
          <p:grpSpPr>
            <a:xfrm>
              <a:off x="2539088" y="14782449"/>
              <a:ext cx="773430" cy="222250"/>
              <a:chOff x="2539088" y="14782449"/>
              <a:chExt cx="773430" cy="222250"/>
            </a:xfrm>
          </p:grpSpPr>
          <p:pic>
            <p:nvPicPr>
              <p:cNvPr id="13" name="object 13"/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39088" y="14825978"/>
                <a:ext cx="145694" cy="178269"/>
              </a:xfrm>
              <a:prstGeom prst="rect">
                <a:avLst/>
              </a:prstGeom>
            </p:spPr>
          </p:pic>
          <p:pic>
            <p:nvPicPr>
              <p:cNvPr id="14" name="object 14"/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724602" y="14782449"/>
                <a:ext cx="276014" cy="221800"/>
              </a:xfrm>
              <a:prstGeom prst="rect">
                <a:avLst/>
              </a:prstGeom>
            </p:spPr>
          </p:pic>
          <p:pic>
            <p:nvPicPr>
              <p:cNvPr id="15" name="object 15"/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021895" y="14820493"/>
                <a:ext cx="167640" cy="183756"/>
              </a:xfrm>
              <a:prstGeom prst="rect">
                <a:avLst/>
              </a:prstGeom>
            </p:spPr>
          </p:pic>
          <p:pic>
            <p:nvPicPr>
              <p:cNvPr id="16" name="object 16"/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229347" y="14825985"/>
                <a:ext cx="82956" cy="172770"/>
              </a:xfrm>
              <a:prstGeom prst="rect">
                <a:avLst/>
              </a:prstGeom>
            </p:spPr>
          </p:pic>
        </p:grpSp>
        <p:grpSp>
          <p:nvGrpSpPr>
            <p:cNvPr id="17" name="object 17"/>
            <p:cNvGrpSpPr>
              <a:grpSpLocks noGrp="1" noUngrp="1" noRot="1" noMove="1" noResize="1"/>
            </p:cNvGrpSpPr>
            <p:nvPr/>
          </p:nvGrpSpPr>
          <p:grpSpPr>
            <a:xfrm>
              <a:off x="3400103" y="14750219"/>
              <a:ext cx="385445" cy="254635"/>
              <a:chOff x="3400103" y="14750219"/>
              <a:chExt cx="385445" cy="254635"/>
            </a:xfrm>
          </p:grpSpPr>
          <p:sp>
            <p:nvSpPr>
              <p:cNvPr id="18" name="object 18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00103" y="14750219"/>
                <a:ext cx="180975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180975" h="254634">
                    <a:moveTo>
                      <a:pt x="80225" y="67538"/>
                    </a:moveTo>
                    <a:lnTo>
                      <a:pt x="47588" y="74496"/>
                    </a:lnTo>
                    <a:lnTo>
                      <a:pt x="22244" y="93891"/>
                    </a:lnTo>
                    <a:lnTo>
                      <a:pt x="5834" y="123506"/>
                    </a:lnTo>
                    <a:lnTo>
                      <a:pt x="0" y="161124"/>
                    </a:lnTo>
                    <a:lnTo>
                      <a:pt x="5834" y="198636"/>
                    </a:lnTo>
                    <a:lnTo>
                      <a:pt x="22244" y="228015"/>
                    </a:lnTo>
                    <a:lnTo>
                      <a:pt x="47588" y="247174"/>
                    </a:lnTo>
                    <a:lnTo>
                      <a:pt x="80225" y="254025"/>
                    </a:lnTo>
                    <a:lnTo>
                      <a:pt x="95300" y="252461"/>
                    </a:lnTo>
                    <a:lnTo>
                      <a:pt x="109061" y="247940"/>
                    </a:lnTo>
                    <a:lnTo>
                      <a:pt x="121345" y="240721"/>
                    </a:lnTo>
                    <a:lnTo>
                      <a:pt x="131991" y="231063"/>
                    </a:lnTo>
                    <a:lnTo>
                      <a:pt x="180670" y="231063"/>
                    </a:lnTo>
                    <a:lnTo>
                      <a:pt x="180670" y="212547"/>
                    </a:lnTo>
                    <a:lnTo>
                      <a:pt x="91198" y="212547"/>
                    </a:lnTo>
                    <a:lnTo>
                      <a:pt x="74119" y="209043"/>
                    </a:lnTo>
                    <a:lnTo>
                      <a:pt x="61287" y="198918"/>
                    </a:lnTo>
                    <a:lnTo>
                      <a:pt x="53211" y="182752"/>
                    </a:lnTo>
                    <a:lnTo>
                      <a:pt x="50406" y="161124"/>
                    </a:lnTo>
                    <a:lnTo>
                      <a:pt x="53163" y="139245"/>
                    </a:lnTo>
                    <a:lnTo>
                      <a:pt x="61158" y="122859"/>
                    </a:lnTo>
                    <a:lnTo>
                      <a:pt x="73975" y="112579"/>
                    </a:lnTo>
                    <a:lnTo>
                      <a:pt x="91198" y="109016"/>
                    </a:lnTo>
                    <a:lnTo>
                      <a:pt x="180670" y="109016"/>
                    </a:lnTo>
                    <a:lnTo>
                      <a:pt x="180670" y="91185"/>
                    </a:lnTo>
                    <a:lnTo>
                      <a:pt x="131991" y="91185"/>
                    </a:lnTo>
                    <a:lnTo>
                      <a:pt x="121345" y="81276"/>
                    </a:lnTo>
                    <a:lnTo>
                      <a:pt x="109061" y="73837"/>
                    </a:lnTo>
                    <a:lnTo>
                      <a:pt x="95300" y="69161"/>
                    </a:lnTo>
                    <a:lnTo>
                      <a:pt x="80225" y="67538"/>
                    </a:lnTo>
                    <a:close/>
                  </a:path>
                  <a:path w="180975" h="254634">
                    <a:moveTo>
                      <a:pt x="180670" y="231063"/>
                    </a:moveTo>
                    <a:lnTo>
                      <a:pt x="131991" y="231063"/>
                    </a:lnTo>
                    <a:lnTo>
                      <a:pt x="131991" y="248538"/>
                    </a:lnTo>
                    <a:lnTo>
                      <a:pt x="180670" y="248538"/>
                    </a:lnTo>
                    <a:lnTo>
                      <a:pt x="180670" y="231063"/>
                    </a:lnTo>
                    <a:close/>
                  </a:path>
                  <a:path w="180975" h="254634">
                    <a:moveTo>
                      <a:pt x="180670" y="109016"/>
                    </a:moveTo>
                    <a:lnTo>
                      <a:pt x="91198" y="109016"/>
                    </a:lnTo>
                    <a:lnTo>
                      <a:pt x="108416" y="112579"/>
                    </a:lnTo>
                    <a:lnTo>
                      <a:pt x="121234" y="122859"/>
                    </a:lnTo>
                    <a:lnTo>
                      <a:pt x="129232" y="139245"/>
                    </a:lnTo>
                    <a:lnTo>
                      <a:pt x="131991" y="161124"/>
                    </a:lnTo>
                    <a:lnTo>
                      <a:pt x="129183" y="182752"/>
                    </a:lnTo>
                    <a:lnTo>
                      <a:pt x="121105" y="198918"/>
                    </a:lnTo>
                    <a:lnTo>
                      <a:pt x="108272" y="209043"/>
                    </a:lnTo>
                    <a:lnTo>
                      <a:pt x="91198" y="212547"/>
                    </a:lnTo>
                    <a:lnTo>
                      <a:pt x="180670" y="212547"/>
                    </a:lnTo>
                    <a:lnTo>
                      <a:pt x="180670" y="109016"/>
                    </a:lnTo>
                    <a:close/>
                  </a:path>
                  <a:path w="180975" h="254634">
                    <a:moveTo>
                      <a:pt x="180670" y="0"/>
                    </a:moveTo>
                    <a:lnTo>
                      <a:pt x="131991" y="0"/>
                    </a:lnTo>
                    <a:lnTo>
                      <a:pt x="131991" y="91185"/>
                    </a:lnTo>
                    <a:lnTo>
                      <a:pt x="180670" y="91185"/>
                    </a:lnTo>
                    <a:lnTo>
                      <a:pt x="180670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19"/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612018" y="14817752"/>
                <a:ext cx="173469" cy="186499"/>
              </a:xfrm>
              <a:prstGeom prst="rect">
                <a:avLst/>
              </a:prstGeom>
            </p:spPr>
          </p:pic>
        </p:grpSp>
        <p:grpSp>
          <p:nvGrpSpPr>
            <p:cNvPr id="20" name="object 20"/>
            <p:cNvGrpSpPr>
              <a:grpSpLocks noGrp="1" noUngrp="1" noRot="1" noMove="1" noResize="1"/>
            </p:cNvGrpSpPr>
            <p:nvPr/>
          </p:nvGrpSpPr>
          <p:grpSpPr>
            <a:xfrm>
              <a:off x="3878447" y="14751935"/>
              <a:ext cx="1326515" cy="317500"/>
              <a:chOff x="3878447" y="14751935"/>
              <a:chExt cx="1326515" cy="317500"/>
            </a:xfrm>
          </p:grpSpPr>
          <p:pic>
            <p:nvPicPr>
              <p:cNvPr id="21" name="object 21"/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878447" y="14751935"/>
                <a:ext cx="206375" cy="252310"/>
              </a:xfrm>
              <a:prstGeom prst="rect">
                <a:avLst/>
              </a:prstGeom>
            </p:spPr>
          </p:pic>
          <p:pic>
            <p:nvPicPr>
              <p:cNvPr id="22" name="object 22"/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4106474" y="14817752"/>
                <a:ext cx="173469" cy="186499"/>
              </a:xfrm>
              <a:prstGeom prst="rect">
                <a:avLst/>
              </a:prstGeom>
            </p:spPr>
          </p:pic>
          <p:pic>
            <p:nvPicPr>
              <p:cNvPr id="23" name="object 23"/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4302950" y="14817759"/>
                <a:ext cx="180670" cy="251612"/>
              </a:xfrm>
              <a:prstGeom prst="rect">
                <a:avLst/>
              </a:prstGeom>
            </p:spPr>
          </p:pic>
          <p:pic>
            <p:nvPicPr>
              <p:cNvPr id="24" name="object 24"/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4522756" y="14823233"/>
                <a:ext cx="162839" cy="181013"/>
              </a:xfrm>
              <a:prstGeom prst="rect">
                <a:avLst/>
              </a:prstGeom>
            </p:spPr>
          </p:pic>
          <p:pic>
            <p:nvPicPr>
              <p:cNvPr id="25" name="object 25"/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4727463" y="14817750"/>
                <a:ext cx="477276" cy="186499"/>
              </a:xfrm>
              <a:prstGeom prst="rect">
                <a:avLst/>
              </a:prstGeom>
            </p:spPr>
          </p:pic>
        </p:grpSp>
      </p:grpSp>
      <p:grpSp>
        <p:nvGrpSpPr>
          <p:cNvPr id="26" name="object 26"/>
          <p:cNvGrpSpPr/>
          <p:nvPr/>
        </p:nvGrpSpPr>
        <p:grpSpPr>
          <a:xfrm>
            <a:off x="5581650" y="14141450"/>
            <a:ext cx="3314700" cy="1536700"/>
            <a:chOff x="5581650" y="14141450"/>
            <a:chExt cx="3314700" cy="1536700"/>
          </a:xfrm>
        </p:grpSpPr>
        <p:sp>
          <p:nvSpPr>
            <p:cNvPr id="27" name="object 27"/>
            <p:cNvSpPr/>
            <p:nvPr/>
          </p:nvSpPr>
          <p:spPr>
            <a:xfrm>
              <a:off x="5588000" y="14147800"/>
              <a:ext cx="3302000" cy="1524000"/>
            </a:xfrm>
            <a:custGeom>
              <a:avLst/>
              <a:gdLst/>
              <a:ahLst/>
              <a:cxnLst/>
              <a:rect l="l" t="t" r="r" b="b"/>
              <a:pathLst>
                <a:path w="3302000" h="1524000">
                  <a:moveTo>
                    <a:pt x="3302000" y="1524000"/>
                  </a:moveTo>
                  <a:lnTo>
                    <a:pt x="0" y="1524000"/>
                  </a:lnTo>
                  <a:lnTo>
                    <a:pt x="0" y="0"/>
                  </a:lnTo>
                  <a:lnTo>
                    <a:pt x="3302000" y="0"/>
                  </a:lnTo>
                  <a:lnTo>
                    <a:pt x="3302000" y="1524000"/>
                  </a:lnTo>
                  <a:close/>
                </a:path>
              </a:pathLst>
            </a:custGeom>
            <a:ln w="12700">
              <a:solidFill>
                <a:srgbClr val="2067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81024" y="14449906"/>
              <a:ext cx="316254" cy="18698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920382" y="14448637"/>
              <a:ext cx="36195" cy="184785"/>
            </a:xfrm>
            <a:custGeom>
              <a:avLst/>
              <a:gdLst/>
              <a:ahLst/>
              <a:cxnLst/>
              <a:rect l="l" t="t" r="r" b="b"/>
              <a:pathLst>
                <a:path w="36195" h="184784">
                  <a:moveTo>
                    <a:pt x="36068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36068" y="18418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79563" y="14498680"/>
              <a:ext cx="283742" cy="18241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92237" y="14502752"/>
              <a:ext cx="120675" cy="13413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35990" y="14498678"/>
              <a:ext cx="128549" cy="13821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34107" y="14498684"/>
              <a:ext cx="116344" cy="13820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771526" y="14502752"/>
              <a:ext cx="120675" cy="13413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07702" y="14792807"/>
              <a:ext cx="315763" cy="18698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44252" y="14792806"/>
              <a:ext cx="168694" cy="18698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34485" y="14792807"/>
              <a:ext cx="178612" cy="18698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86206" y="14841583"/>
              <a:ext cx="116611" cy="13667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523877" y="14841580"/>
              <a:ext cx="133883" cy="18241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686693" y="14845652"/>
              <a:ext cx="120675" cy="13413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7838321" y="14791543"/>
              <a:ext cx="60960" cy="184785"/>
            </a:xfrm>
            <a:custGeom>
              <a:avLst/>
              <a:gdLst/>
              <a:ahLst/>
              <a:cxnLst/>
              <a:rect l="l" t="t" r="r" b="b"/>
              <a:pathLst>
                <a:path w="60959" h="184784">
                  <a:moveTo>
                    <a:pt x="60718" y="0"/>
                  </a:moveTo>
                  <a:lnTo>
                    <a:pt x="16268" y="0"/>
                  </a:lnTo>
                  <a:lnTo>
                    <a:pt x="3301" y="37846"/>
                  </a:lnTo>
                  <a:lnTo>
                    <a:pt x="35826" y="37846"/>
                  </a:lnTo>
                  <a:lnTo>
                    <a:pt x="60718" y="0"/>
                  </a:lnTo>
                  <a:close/>
                </a:path>
                <a:path w="60959" h="184784">
                  <a:moveTo>
                    <a:pt x="36575" y="54102"/>
                  </a:moveTo>
                  <a:lnTo>
                    <a:pt x="0" y="54102"/>
                  </a:lnTo>
                  <a:lnTo>
                    <a:pt x="0" y="184175"/>
                  </a:lnTo>
                  <a:lnTo>
                    <a:pt x="36575" y="184175"/>
                  </a:lnTo>
                  <a:lnTo>
                    <a:pt x="36575" y="54102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12206" y="15122998"/>
              <a:ext cx="182384" cy="23881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6224283" y="15134437"/>
              <a:ext cx="82550" cy="184785"/>
            </a:xfrm>
            <a:custGeom>
              <a:avLst/>
              <a:gdLst/>
              <a:ahLst/>
              <a:cxnLst/>
              <a:rect l="l" t="t" r="r" b="b"/>
              <a:pathLst>
                <a:path w="8255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  <a:path w="82550" h="184784">
                  <a:moveTo>
                    <a:pt x="77482" y="56146"/>
                  </a:moveTo>
                  <a:lnTo>
                    <a:pt x="57404" y="56146"/>
                  </a:lnTo>
                  <a:lnTo>
                    <a:pt x="57404" y="184188"/>
                  </a:lnTo>
                  <a:lnTo>
                    <a:pt x="77482" y="184188"/>
                  </a:lnTo>
                  <a:lnTo>
                    <a:pt x="77482" y="56146"/>
                  </a:lnTo>
                  <a:close/>
                </a:path>
                <a:path w="82550" h="184784">
                  <a:moveTo>
                    <a:pt x="82042" y="12954"/>
                  </a:moveTo>
                  <a:lnTo>
                    <a:pt x="75450" y="6350"/>
                  </a:lnTo>
                  <a:lnTo>
                    <a:pt x="59436" y="6350"/>
                  </a:lnTo>
                  <a:lnTo>
                    <a:pt x="53086" y="12954"/>
                  </a:lnTo>
                  <a:lnTo>
                    <a:pt x="53086" y="28956"/>
                  </a:lnTo>
                  <a:lnTo>
                    <a:pt x="59436" y="35306"/>
                  </a:lnTo>
                  <a:lnTo>
                    <a:pt x="75450" y="35306"/>
                  </a:lnTo>
                  <a:lnTo>
                    <a:pt x="82042" y="28956"/>
                  </a:lnTo>
                  <a:lnTo>
                    <a:pt x="82042" y="129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339588" y="15186519"/>
              <a:ext cx="172250" cy="132105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6543039" y="15140787"/>
              <a:ext cx="29209" cy="178435"/>
            </a:xfrm>
            <a:custGeom>
              <a:avLst/>
              <a:gdLst/>
              <a:ahLst/>
              <a:cxnLst/>
              <a:rect l="l" t="t" r="r" b="b"/>
              <a:pathLst>
                <a:path w="29209" h="178434">
                  <a:moveTo>
                    <a:pt x="24396" y="49796"/>
                  </a:moveTo>
                  <a:lnTo>
                    <a:pt x="4317" y="49796"/>
                  </a:lnTo>
                  <a:lnTo>
                    <a:pt x="4317" y="177838"/>
                  </a:lnTo>
                  <a:lnTo>
                    <a:pt x="24396" y="177838"/>
                  </a:lnTo>
                  <a:lnTo>
                    <a:pt x="24396" y="49796"/>
                  </a:lnTo>
                  <a:close/>
                </a:path>
                <a:path w="29209" h="178434">
                  <a:moveTo>
                    <a:pt x="22351" y="0"/>
                  </a:moveTo>
                  <a:lnTo>
                    <a:pt x="6350" y="0"/>
                  </a:lnTo>
                  <a:lnTo>
                    <a:pt x="0" y="6603"/>
                  </a:lnTo>
                  <a:lnTo>
                    <a:pt x="0" y="22605"/>
                  </a:lnTo>
                  <a:lnTo>
                    <a:pt x="6350" y="28955"/>
                  </a:lnTo>
                  <a:lnTo>
                    <a:pt x="22351" y="28955"/>
                  </a:lnTo>
                  <a:lnTo>
                    <a:pt x="28955" y="22605"/>
                  </a:lnTo>
                  <a:lnTo>
                    <a:pt x="28955" y="6603"/>
                  </a:lnTo>
                  <a:lnTo>
                    <a:pt x="22351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740888" y="15186513"/>
              <a:ext cx="119659" cy="13618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05258" y="15186519"/>
              <a:ext cx="107975" cy="13210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941806" y="15186513"/>
              <a:ext cx="119659" cy="13618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091159" y="15134437"/>
              <a:ext cx="20320" cy="184785"/>
            </a:xfrm>
            <a:custGeom>
              <a:avLst/>
              <a:gdLst/>
              <a:ahLst/>
              <a:cxnLst/>
              <a:rect l="l" t="t" r="r" b="b"/>
              <a:pathLst>
                <a:path w="2032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209265" y="15186513"/>
              <a:ext cx="193822" cy="13618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424657" y="15140532"/>
              <a:ext cx="327943" cy="18216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788888" y="15186519"/>
              <a:ext cx="107975" cy="13210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083791" y="15190586"/>
              <a:ext cx="107975" cy="13210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924534" y="15186516"/>
              <a:ext cx="122961" cy="184442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8229828" y="15134437"/>
              <a:ext cx="20320" cy="184785"/>
            </a:xfrm>
            <a:custGeom>
              <a:avLst/>
              <a:gdLst/>
              <a:ahLst/>
              <a:cxnLst/>
              <a:rect l="l" t="t" r="r" b="b"/>
              <a:pathLst>
                <a:path w="2032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279105" y="15123001"/>
              <a:ext cx="186684" cy="238810"/>
            </a:xfrm>
            <a:prstGeom prst="rect">
              <a:avLst/>
            </a:prstGeom>
          </p:spPr>
        </p:pic>
      </p:grpSp>
      <p:pic>
        <p:nvPicPr>
          <p:cNvPr id="60" name="Picture 59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EC3D7BBF-B752-5C68-4C98-DAB4EFBB13C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5000" cy="136398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1525A-C5F5-924B-EE36-4AB166F1F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B77A1C9C-BF9D-82C0-E8F4-F882207B6C4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4996" y="14750219"/>
            <a:ext cx="4569966" cy="319216"/>
            <a:chOff x="634996" y="14750219"/>
            <a:chExt cx="4569966" cy="319216"/>
          </a:xfrm>
        </p:grpSpPr>
        <p:pic>
          <p:nvPicPr>
            <p:cNvPr id="2" name="object 2">
              <a:extLst>
                <a:ext uri="{FF2B5EF4-FFF2-40B4-BE49-F238E27FC236}">
                  <a16:creationId xmlns:a16="http://schemas.microsoft.com/office/drawing/2014/main" id="{63F11DE2-8D29-60C5-0D76-D357746D0C5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4996" y="14757413"/>
              <a:ext cx="379898" cy="246842"/>
            </a:xfrm>
            <a:prstGeom prst="rect">
              <a:avLst/>
            </a:prstGeom>
          </p:spPr>
        </p:pic>
        <p:grpSp>
          <p:nvGrpSpPr>
            <p:cNvPr id="3" name="object 3">
              <a:extLst>
                <a:ext uri="{FF2B5EF4-FFF2-40B4-BE49-F238E27FC236}">
                  <a16:creationId xmlns:a16="http://schemas.microsoft.com/office/drawing/2014/main" id="{DE976DEE-5B36-57B2-A484-E7D90882E2C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43731" y="14820490"/>
              <a:ext cx="652145" cy="184150"/>
              <a:chOff x="1043731" y="14820490"/>
              <a:chExt cx="652145" cy="184150"/>
            </a:xfrm>
          </p:grpSpPr>
          <p:pic>
            <p:nvPicPr>
              <p:cNvPr id="4" name="object 4">
                <a:extLst>
                  <a:ext uri="{FF2B5EF4-FFF2-40B4-BE49-F238E27FC236}">
                    <a16:creationId xmlns:a16="http://schemas.microsoft.com/office/drawing/2014/main" id="{BA3084B8-7744-2614-83C2-3A3E05BA30DD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231633" y="14820499"/>
                <a:ext cx="144665" cy="183756"/>
              </a:xfrm>
              <a:prstGeom prst="rect">
                <a:avLst/>
              </a:prstGeom>
            </p:spPr>
          </p:pic>
          <p:pic>
            <p:nvPicPr>
              <p:cNvPr id="5" name="object 5">
                <a:extLst>
                  <a:ext uri="{FF2B5EF4-FFF2-40B4-BE49-F238E27FC236}">
                    <a16:creationId xmlns:a16="http://schemas.microsoft.com/office/drawing/2014/main" id="{275A81CE-8740-A596-1B0F-6C76959411DE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43731" y="14820490"/>
                <a:ext cx="161455" cy="183756"/>
              </a:xfrm>
              <a:prstGeom prst="rect">
                <a:avLst/>
              </a:prstGeom>
            </p:spPr>
          </p:pic>
          <p:pic>
            <p:nvPicPr>
              <p:cNvPr id="6" name="object 6">
                <a:extLst>
                  <a:ext uri="{FF2B5EF4-FFF2-40B4-BE49-F238E27FC236}">
                    <a16:creationId xmlns:a16="http://schemas.microsoft.com/office/drawing/2014/main" id="{4068F043-643E-3D7D-ED41-4AA54E880A9C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405131" y="14820493"/>
                <a:ext cx="167640" cy="183756"/>
              </a:xfrm>
              <a:prstGeom prst="rect">
                <a:avLst/>
              </a:prstGeom>
            </p:spPr>
          </p:pic>
          <p:pic>
            <p:nvPicPr>
              <p:cNvPr id="7" name="object 7">
                <a:extLst>
                  <a:ext uri="{FF2B5EF4-FFF2-40B4-BE49-F238E27FC236}">
                    <a16:creationId xmlns:a16="http://schemas.microsoft.com/office/drawing/2014/main" id="{788FF87E-4BEA-605B-7CB9-21FFBAAF950A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12583" y="14825984"/>
                <a:ext cx="82956" cy="172770"/>
              </a:xfrm>
              <a:prstGeom prst="rect">
                <a:avLst/>
              </a:prstGeom>
            </p:spPr>
          </p:pic>
        </p:grpSp>
        <p:grpSp>
          <p:nvGrpSpPr>
            <p:cNvPr id="8" name="object 8">
              <a:extLst>
                <a:ext uri="{FF2B5EF4-FFF2-40B4-BE49-F238E27FC236}">
                  <a16:creationId xmlns:a16="http://schemas.microsoft.com/office/drawing/2014/main" id="{9930811C-1771-D43C-EA81-D617FB51156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12825" y="14750225"/>
              <a:ext cx="677545" cy="254635"/>
              <a:chOff x="1812825" y="14750225"/>
              <a:chExt cx="677545" cy="254635"/>
            </a:xfrm>
          </p:grpSpPr>
          <p:pic>
            <p:nvPicPr>
              <p:cNvPr id="9" name="object 9">
                <a:extLst>
                  <a:ext uri="{FF2B5EF4-FFF2-40B4-BE49-F238E27FC236}">
                    <a16:creationId xmlns:a16="http://schemas.microsoft.com/office/drawing/2014/main" id="{FCAEEE27-C484-A4F4-04E9-81E5DF478304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812825" y="14757089"/>
                <a:ext cx="179984" cy="241668"/>
              </a:xfrm>
              <a:prstGeom prst="rect">
                <a:avLst/>
              </a:prstGeom>
            </p:spPr>
          </p:pic>
          <p:pic>
            <p:nvPicPr>
              <p:cNvPr id="10" name="object 10">
                <a:extLst>
                  <a:ext uri="{FF2B5EF4-FFF2-40B4-BE49-F238E27FC236}">
                    <a16:creationId xmlns:a16="http://schemas.microsoft.com/office/drawing/2014/main" id="{7089EECF-1A50-195F-E074-B2FEE74F7D36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027144" y="14820494"/>
                <a:ext cx="267765" cy="183756"/>
              </a:xfrm>
              <a:prstGeom prst="rect">
                <a:avLst/>
              </a:prstGeom>
            </p:spPr>
          </p:pic>
          <p:sp>
            <p:nvSpPr>
              <p:cNvPr id="11" name="object 11">
                <a:extLst>
                  <a:ext uri="{FF2B5EF4-FFF2-40B4-BE49-F238E27FC236}">
                    <a16:creationId xmlns:a16="http://schemas.microsoft.com/office/drawing/2014/main" id="{B65F3645-040B-5D0F-5078-E6FDB8F606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23068" y="14750225"/>
                <a:ext cx="167640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167639" h="254634">
                    <a:moveTo>
                      <a:pt x="79870" y="70269"/>
                    </a:moveTo>
                    <a:lnTo>
                      <a:pt x="47288" y="77110"/>
                    </a:lnTo>
                    <a:lnTo>
                      <a:pt x="22066" y="96197"/>
                    </a:lnTo>
                    <a:lnTo>
                      <a:pt x="5778" y="125374"/>
                    </a:lnTo>
                    <a:lnTo>
                      <a:pt x="0" y="162483"/>
                    </a:lnTo>
                    <a:lnTo>
                      <a:pt x="5778" y="199348"/>
                    </a:lnTo>
                    <a:lnTo>
                      <a:pt x="22066" y="228309"/>
                    </a:lnTo>
                    <a:lnTo>
                      <a:pt x="47288" y="247242"/>
                    </a:lnTo>
                    <a:lnTo>
                      <a:pt x="79870" y="254025"/>
                    </a:lnTo>
                    <a:lnTo>
                      <a:pt x="98320" y="251662"/>
                    </a:lnTo>
                    <a:lnTo>
                      <a:pt x="114839" y="244895"/>
                    </a:lnTo>
                    <a:lnTo>
                      <a:pt x="129044" y="234206"/>
                    </a:lnTo>
                    <a:lnTo>
                      <a:pt x="132172" y="230365"/>
                    </a:lnTo>
                    <a:lnTo>
                      <a:pt x="84328" y="230365"/>
                    </a:lnTo>
                    <a:lnTo>
                      <a:pt x="61028" y="225593"/>
                    </a:lnTo>
                    <a:lnTo>
                      <a:pt x="43191" y="211983"/>
                    </a:lnTo>
                    <a:lnTo>
                      <a:pt x="31780" y="190594"/>
                    </a:lnTo>
                    <a:lnTo>
                      <a:pt x="27762" y="162483"/>
                    </a:lnTo>
                    <a:lnTo>
                      <a:pt x="31732" y="133989"/>
                    </a:lnTo>
                    <a:lnTo>
                      <a:pt x="43062" y="112399"/>
                    </a:lnTo>
                    <a:lnTo>
                      <a:pt x="60884" y="98713"/>
                    </a:lnTo>
                    <a:lnTo>
                      <a:pt x="84328" y="93929"/>
                    </a:lnTo>
                    <a:lnTo>
                      <a:pt x="132172" y="93929"/>
                    </a:lnTo>
                    <a:lnTo>
                      <a:pt x="129044" y="90087"/>
                    </a:lnTo>
                    <a:lnTo>
                      <a:pt x="114839" y="79398"/>
                    </a:lnTo>
                    <a:lnTo>
                      <a:pt x="98320" y="72631"/>
                    </a:lnTo>
                    <a:lnTo>
                      <a:pt x="79870" y="70269"/>
                    </a:lnTo>
                    <a:close/>
                  </a:path>
                  <a:path w="167639" h="254634">
                    <a:moveTo>
                      <a:pt x="167284" y="220078"/>
                    </a:moveTo>
                    <a:lnTo>
                      <a:pt x="140550" y="220078"/>
                    </a:lnTo>
                    <a:lnTo>
                      <a:pt x="140550" y="248526"/>
                    </a:lnTo>
                    <a:lnTo>
                      <a:pt x="167284" y="248526"/>
                    </a:lnTo>
                    <a:lnTo>
                      <a:pt x="167284" y="220078"/>
                    </a:lnTo>
                    <a:close/>
                  </a:path>
                  <a:path w="167639" h="254634">
                    <a:moveTo>
                      <a:pt x="132172" y="93929"/>
                    </a:moveTo>
                    <a:lnTo>
                      <a:pt x="84328" y="93929"/>
                    </a:lnTo>
                    <a:lnTo>
                      <a:pt x="107573" y="98713"/>
                    </a:lnTo>
                    <a:lnTo>
                      <a:pt x="125293" y="112399"/>
                    </a:lnTo>
                    <a:lnTo>
                      <a:pt x="136586" y="133989"/>
                    </a:lnTo>
                    <a:lnTo>
                      <a:pt x="140550" y="162483"/>
                    </a:lnTo>
                    <a:lnTo>
                      <a:pt x="136489" y="190594"/>
                    </a:lnTo>
                    <a:lnTo>
                      <a:pt x="125036" y="211983"/>
                    </a:lnTo>
                    <a:lnTo>
                      <a:pt x="107284" y="225593"/>
                    </a:lnTo>
                    <a:lnTo>
                      <a:pt x="84328" y="230365"/>
                    </a:lnTo>
                    <a:lnTo>
                      <a:pt x="132172" y="230365"/>
                    </a:lnTo>
                    <a:lnTo>
                      <a:pt x="140550" y="220078"/>
                    </a:lnTo>
                    <a:lnTo>
                      <a:pt x="167284" y="220078"/>
                    </a:lnTo>
                    <a:lnTo>
                      <a:pt x="167284" y="104216"/>
                    </a:lnTo>
                    <a:lnTo>
                      <a:pt x="140550" y="104216"/>
                    </a:lnTo>
                    <a:lnTo>
                      <a:pt x="132172" y="93929"/>
                    </a:lnTo>
                    <a:close/>
                  </a:path>
                  <a:path w="167639" h="254634">
                    <a:moveTo>
                      <a:pt x="167284" y="0"/>
                    </a:moveTo>
                    <a:lnTo>
                      <a:pt x="140550" y="0"/>
                    </a:lnTo>
                    <a:lnTo>
                      <a:pt x="140550" y="104216"/>
                    </a:lnTo>
                    <a:lnTo>
                      <a:pt x="167284" y="104216"/>
                    </a:lnTo>
                    <a:lnTo>
                      <a:pt x="167284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" name="object 12">
              <a:extLst>
                <a:ext uri="{FF2B5EF4-FFF2-40B4-BE49-F238E27FC236}">
                  <a16:creationId xmlns:a16="http://schemas.microsoft.com/office/drawing/2014/main" id="{A70BC5B6-0BC0-078D-CF6B-D2ADD0F32BC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39088" y="14782449"/>
              <a:ext cx="773430" cy="222250"/>
              <a:chOff x="2539088" y="14782449"/>
              <a:chExt cx="773430" cy="222250"/>
            </a:xfrm>
          </p:grpSpPr>
          <p:pic>
            <p:nvPicPr>
              <p:cNvPr id="13" name="object 13">
                <a:extLst>
                  <a:ext uri="{FF2B5EF4-FFF2-40B4-BE49-F238E27FC236}">
                    <a16:creationId xmlns:a16="http://schemas.microsoft.com/office/drawing/2014/main" id="{47014B73-EF5E-3C9A-7006-E72F08A377EE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39088" y="14825978"/>
                <a:ext cx="145694" cy="178269"/>
              </a:xfrm>
              <a:prstGeom prst="rect">
                <a:avLst/>
              </a:prstGeom>
            </p:spPr>
          </p:pic>
          <p:pic>
            <p:nvPicPr>
              <p:cNvPr id="14" name="object 14">
                <a:extLst>
                  <a:ext uri="{FF2B5EF4-FFF2-40B4-BE49-F238E27FC236}">
                    <a16:creationId xmlns:a16="http://schemas.microsoft.com/office/drawing/2014/main" id="{6CF9043C-24ED-8389-7380-15D8D75251FD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724602" y="14782449"/>
                <a:ext cx="276014" cy="221800"/>
              </a:xfrm>
              <a:prstGeom prst="rect">
                <a:avLst/>
              </a:prstGeom>
            </p:spPr>
          </p:pic>
          <p:pic>
            <p:nvPicPr>
              <p:cNvPr id="15" name="object 15">
                <a:extLst>
                  <a:ext uri="{FF2B5EF4-FFF2-40B4-BE49-F238E27FC236}">
                    <a16:creationId xmlns:a16="http://schemas.microsoft.com/office/drawing/2014/main" id="{0196A6A8-2778-6773-2FDA-0D3FE8CAEB77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021895" y="14820493"/>
                <a:ext cx="167640" cy="183756"/>
              </a:xfrm>
              <a:prstGeom prst="rect">
                <a:avLst/>
              </a:prstGeom>
            </p:spPr>
          </p:pic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id="{5DDF417A-2A3D-6673-1656-A9929F0CDCEB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229347" y="14825985"/>
                <a:ext cx="82956" cy="172770"/>
              </a:xfrm>
              <a:prstGeom prst="rect">
                <a:avLst/>
              </a:prstGeom>
            </p:spPr>
          </p:pic>
        </p:grpSp>
        <p:grpSp>
          <p:nvGrpSpPr>
            <p:cNvPr id="17" name="object 17">
              <a:extLst>
                <a:ext uri="{FF2B5EF4-FFF2-40B4-BE49-F238E27FC236}">
                  <a16:creationId xmlns:a16="http://schemas.microsoft.com/office/drawing/2014/main" id="{E5F31C27-CEE8-114A-A132-40921DE7C98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400103" y="14750219"/>
              <a:ext cx="385445" cy="254635"/>
              <a:chOff x="3400103" y="14750219"/>
              <a:chExt cx="385445" cy="254635"/>
            </a:xfrm>
          </p:grpSpPr>
          <p:sp>
            <p:nvSpPr>
              <p:cNvPr id="18" name="object 18">
                <a:extLst>
                  <a:ext uri="{FF2B5EF4-FFF2-40B4-BE49-F238E27FC236}">
                    <a16:creationId xmlns:a16="http://schemas.microsoft.com/office/drawing/2014/main" id="{0C4243B1-516A-68EA-B4AA-F5B325B29A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00103" y="14750219"/>
                <a:ext cx="180975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180975" h="254634">
                    <a:moveTo>
                      <a:pt x="80225" y="67538"/>
                    </a:moveTo>
                    <a:lnTo>
                      <a:pt x="47588" y="74496"/>
                    </a:lnTo>
                    <a:lnTo>
                      <a:pt x="22244" y="93891"/>
                    </a:lnTo>
                    <a:lnTo>
                      <a:pt x="5834" y="123506"/>
                    </a:lnTo>
                    <a:lnTo>
                      <a:pt x="0" y="161124"/>
                    </a:lnTo>
                    <a:lnTo>
                      <a:pt x="5834" y="198636"/>
                    </a:lnTo>
                    <a:lnTo>
                      <a:pt x="22244" y="228015"/>
                    </a:lnTo>
                    <a:lnTo>
                      <a:pt x="47588" y="247174"/>
                    </a:lnTo>
                    <a:lnTo>
                      <a:pt x="80225" y="254025"/>
                    </a:lnTo>
                    <a:lnTo>
                      <a:pt x="95300" y="252461"/>
                    </a:lnTo>
                    <a:lnTo>
                      <a:pt x="109061" y="247940"/>
                    </a:lnTo>
                    <a:lnTo>
                      <a:pt x="121345" y="240721"/>
                    </a:lnTo>
                    <a:lnTo>
                      <a:pt x="131991" y="231063"/>
                    </a:lnTo>
                    <a:lnTo>
                      <a:pt x="180670" y="231063"/>
                    </a:lnTo>
                    <a:lnTo>
                      <a:pt x="180670" y="212547"/>
                    </a:lnTo>
                    <a:lnTo>
                      <a:pt x="91198" y="212547"/>
                    </a:lnTo>
                    <a:lnTo>
                      <a:pt x="74119" y="209043"/>
                    </a:lnTo>
                    <a:lnTo>
                      <a:pt x="61287" y="198918"/>
                    </a:lnTo>
                    <a:lnTo>
                      <a:pt x="53211" y="182752"/>
                    </a:lnTo>
                    <a:lnTo>
                      <a:pt x="50406" y="161124"/>
                    </a:lnTo>
                    <a:lnTo>
                      <a:pt x="53163" y="139245"/>
                    </a:lnTo>
                    <a:lnTo>
                      <a:pt x="61158" y="122859"/>
                    </a:lnTo>
                    <a:lnTo>
                      <a:pt x="73975" y="112579"/>
                    </a:lnTo>
                    <a:lnTo>
                      <a:pt x="91198" y="109016"/>
                    </a:lnTo>
                    <a:lnTo>
                      <a:pt x="180670" y="109016"/>
                    </a:lnTo>
                    <a:lnTo>
                      <a:pt x="180670" y="91185"/>
                    </a:lnTo>
                    <a:lnTo>
                      <a:pt x="131991" y="91185"/>
                    </a:lnTo>
                    <a:lnTo>
                      <a:pt x="121345" y="81276"/>
                    </a:lnTo>
                    <a:lnTo>
                      <a:pt x="109061" y="73837"/>
                    </a:lnTo>
                    <a:lnTo>
                      <a:pt x="95300" y="69161"/>
                    </a:lnTo>
                    <a:lnTo>
                      <a:pt x="80225" y="67538"/>
                    </a:lnTo>
                    <a:close/>
                  </a:path>
                  <a:path w="180975" h="254634">
                    <a:moveTo>
                      <a:pt x="180670" y="231063"/>
                    </a:moveTo>
                    <a:lnTo>
                      <a:pt x="131991" y="231063"/>
                    </a:lnTo>
                    <a:lnTo>
                      <a:pt x="131991" y="248538"/>
                    </a:lnTo>
                    <a:lnTo>
                      <a:pt x="180670" y="248538"/>
                    </a:lnTo>
                    <a:lnTo>
                      <a:pt x="180670" y="231063"/>
                    </a:lnTo>
                    <a:close/>
                  </a:path>
                  <a:path w="180975" h="254634">
                    <a:moveTo>
                      <a:pt x="180670" y="109016"/>
                    </a:moveTo>
                    <a:lnTo>
                      <a:pt x="91198" y="109016"/>
                    </a:lnTo>
                    <a:lnTo>
                      <a:pt x="108416" y="112579"/>
                    </a:lnTo>
                    <a:lnTo>
                      <a:pt x="121234" y="122859"/>
                    </a:lnTo>
                    <a:lnTo>
                      <a:pt x="129232" y="139245"/>
                    </a:lnTo>
                    <a:lnTo>
                      <a:pt x="131991" y="161124"/>
                    </a:lnTo>
                    <a:lnTo>
                      <a:pt x="129183" y="182752"/>
                    </a:lnTo>
                    <a:lnTo>
                      <a:pt x="121105" y="198918"/>
                    </a:lnTo>
                    <a:lnTo>
                      <a:pt x="108272" y="209043"/>
                    </a:lnTo>
                    <a:lnTo>
                      <a:pt x="91198" y="212547"/>
                    </a:lnTo>
                    <a:lnTo>
                      <a:pt x="180670" y="212547"/>
                    </a:lnTo>
                    <a:lnTo>
                      <a:pt x="180670" y="109016"/>
                    </a:lnTo>
                    <a:close/>
                  </a:path>
                  <a:path w="180975" h="254634">
                    <a:moveTo>
                      <a:pt x="180670" y="0"/>
                    </a:moveTo>
                    <a:lnTo>
                      <a:pt x="131991" y="0"/>
                    </a:lnTo>
                    <a:lnTo>
                      <a:pt x="131991" y="91185"/>
                    </a:lnTo>
                    <a:lnTo>
                      <a:pt x="180670" y="91185"/>
                    </a:lnTo>
                    <a:lnTo>
                      <a:pt x="180670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19">
                <a:extLst>
                  <a:ext uri="{FF2B5EF4-FFF2-40B4-BE49-F238E27FC236}">
                    <a16:creationId xmlns:a16="http://schemas.microsoft.com/office/drawing/2014/main" id="{A1D4103C-5FF4-7AC6-30DF-F0BE9E82AA3E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612018" y="14817752"/>
                <a:ext cx="173469" cy="186499"/>
              </a:xfrm>
              <a:prstGeom prst="rect">
                <a:avLst/>
              </a:prstGeom>
            </p:spPr>
          </p:pic>
        </p:grpSp>
        <p:grpSp>
          <p:nvGrpSpPr>
            <p:cNvPr id="20" name="object 20">
              <a:extLst>
                <a:ext uri="{FF2B5EF4-FFF2-40B4-BE49-F238E27FC236}">
                  <a16:creationId xmlns:a16="http://schemas.microsoft.com/office/drawing/2014/main" id="{4BD85C9B-7F66-6ADA-3F91-C5DD9D39577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878447" y="14751935"/>
              <a:ext cx="1326515" cy="317500"/>
              <a:chOff x="3878447" y="14751935"/>
              <a:chExt cx="1326515" cy="317500"/>
            </a:xfrm>
          </p:grpSpPr>
          <p:pic>
            <p:nvPicPr>
              <p:cNvPr id="21" name="object 21">
                <a:extLst>
                  <a:ext uri="{FF2B5EF4-FFF2-40B4-BE49-F238E27FC236}">
                    <a16:creationId xmlns:a16="http://schemas.microsoft.com/office/drawing/2014/main" id="{0A138C2D-D600-349A-9334-52E7DFBFFDD6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878447" y="14751935"/>
                <a:ext cx="206375" cy="252310"/>
              </a:xfrm>
              <a:prstGeom prst="rect">
                <a:avLst/>
              </a:prstGeom>
            </p:spPr>
          </p:pic>
          <p:pic>
            <p:nvPicPr>
              <p:cNvPr id="22" name="object 22">
                <a:extLst>
                  <a:ext uri="{FF2B5EF4-FFF2-40B4-BE49-F238E27FC236}">
                    <a16:creationId xmlns:a16="http://schemas.microsoft.com/office/drawing/2014/main" id="{3A7D2D6A-BB2B-D0B7-027C-71FA187D2D78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4106474" y="14817752"/>
                <a:ext cx="173469" cy="186499"/>
              </a:xfrm>
              <a:prstGeom prst="rect">
                <a:avLst/>
              </a:prstGeom>
            </p:spPr>
          </p:pic>
          <p:pic>
            <p:nvPicPr>
              <p:cNvPr id="23" name="object 23">
                <a:extLst>
                  <a:ext uri="{FF2B5EF4-FFF2-40B4-BE49-F238E27FC236}">
                    <a16:creationId xmlns:a16="http://schemas.microsoft.com/office/drawing/2014/main" id="{8C01E042-48AE-3D5E-69A1-3FBFA80E6916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4302950" y="14817759"/>
                <a:ext cx="180670" cy="251612"/>
              </a:xfrm>
              <a:prstGeom prst="rect">
                <a:avLst/>
              </a:prstGeom>
            </p:spPr>
          </p:pic>
          <p:pic>
            <p:nvPicPr>
              <p:cNvPr id="24" name="object 24">
                <a:extLst>
                  <a:ext uri="{FF2B5EF4-FFF2-40B4-BE49-F238E27FC236}">
                    <a16:creationId xmlns:a16="http://schemas.microsoft.com/office/drawing/2014/main" id="{2A8D9E57-8C45-3866-72C9-50FB2CFCDF6C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4522756" y="14823233"/>
                <a:ext cx="162839" cy="181013"/>
              </a:xfrm>
              <a:prstGeom prst="rect">
                <a:avLst/>
              </a:prstGeom>
            </p:spPr>
          </p:pic>
          <p:pic>
            <p:nvPicPr>
              <p:cNvPr id="25" name="object 25">
                <a:extLst>
                  <a:ext uri="{FF2B5EF4-FFF2-40B4-BE49-F238E27FC236}">
                    <a16:creationId xmlns:a16="http://schemas.microsoft.com/office/drawing/2014/main" id="{2B70FDF7-8C62-690C-6C58-95F5C51C03F8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4727463" y="14817750"/>
                <a:ext cx="477276" cy="186499"/>
              </a:xfrm>
              <a:prstGeom prst="rect">
                <a:avLst/>
              </a:prstGeom>
            </p:spPr>
          </p:pic>
        </p:grpSp>
      </p:grpSp>
      <p:grpSp>
        <p:nvGrpSpPr>
          <p:cNvPr id="26" name="object 26">
            <a:extLst>
              <a:ext uri="{FF2B5EF4-FFF2-40B4-BE49-F238E27FC236}">
                <a16:creationId xmlns:a16="http://schemas.microsoft.com/office/drawing/2014/main" id="{67FF9F61-84F5-3DF1-0D74-D36AC81D45FE}"/>
              </a:ext>
            </a:extLst>
          </p:cNvPr>
          <p:cNvGrpSpPr/>
          <p:nvPr/>
        </p:nvGrpSpPr>
        <p:grpSpPr>
          <a:xfrm>
            <a:off x="5581650" y="14141450"/>
            <a:ext cx="3314700" cy="1536700"/>
            <a:chOff x="5581650" y="14141450"/>
            <a:chExt cx="3314700" cy="1536700"/>
          </a:xfrm>
        </p:grpSpPr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E3F5C5AC-7CF9-C8A5-05B0-FBFC6B630AFC}"/>
                </a:ext>
              </a:extLst>
            </p:cNvPr>
            <p:cNvSpPr/>
            <p:nvPr/>
          </p:nvSpPr>
          <p:spPr>
            <a:xfrm>
              <a:off x="5588000" y="14147800"/>
              <a:ext cx="3302000" cy="1524000"/>
            </a:xfrm>
            <a:custGeom>
              <a:avLst/>
              <a:gdLst/>
              <a:ahLst/>
              <a:cxnLst/>
              <a:rect l="l" t="t" r="r" b="b"/>
              <a:pathLst>
                <a:path w="3302000" h="1524000">
                  <a:moveTo>
                    <a:pt x="3302000" y="1524000"/>
                  </a:moveTo>
                  <a:lnTo>
                    <a:pt x="0" y="1524000"/>
                  </a:lnTo>
                  <a:lnTo>
                    <a:pt x="0" y="0"/>
                  </a:lnTo>
                  <a:lnTo>
                    <a:pt x="3302000" y="0"/>
                  </a:lnTo>
                  <a:lnTo>
                    <a:pt x="3302000" y="1524000"/>
                  </a:lnTo>
                  <a:close/>
                </a:path>
              </a:pathLst>
            </a:custGeom>
            <a:ln w="12700">
              <a:solidFill>
                <a:srgbClr val="2067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DF3E8C31-EECB-D906-7CCC-7C6825A55B40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81024" y="14449906"/>
              <a:ext cx="316254" cy="186988"/>
            </a:xfrm>
            <a:prstGeom prst="rect">
              <a:avLst/>
            </a:prstGeom>
          </p:spPr>
        </p:pic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C6B17685-6D28-B154-D772-ABBFB50CA13E}"/>
                </a:ext>
              </a:extLst>
            </p:cNvPr>
            <p:cNvSpPr/>
            <p:nvPr/>
          </p:nvSpPr>
          <p:spPr>
            <a:xfrm>
              <a:off x="6920382" y="14448637"/>
              <a:ext cx="36195" cy="184785"/>
            </a:xfrm>
            <a:custGeom>
              <a:avLst/>
              <a:gdLst/>
              <a:ahLst/>
              <a:cxnLst/>
              <a:rect l="l" t="t" r="r" b="b"/>
              <a:pathLst>
                <a:path w="36195" h="184784">
                  <a:moveTo>
                    <a:pt x="36068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36068" y="18418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F4ED1717-729A-2C5B-0874-9880EA9DBD96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79563" y="14498680"/>
              <a:ext cx="283742" cy="182410"/>
            </a:xfrm>
            <a:prstGeom prst="rect">
              <a:avLst/>
            </a:prstGeom>
          </p:spPr>
        </p:pic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60E9B9DC-D88F-43E1-F0CE-9BB2696C4336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92237" y="14502752"/>
              <a:ext cx="120675" cy="134137"/>
            </a:xfrm>
            <a:prstGeom prst="rect">
              <a:avLst/>
            </a:prstGeom>
          </p:spPr>
        </p:pic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47C10C4D-9E1D-5717-3AB9-4B346A719E25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35990" y="14498678"/>
              <a:ext cx="128549" cy="138214"/>
            </a:xfrm>
            <a:prstGeom prst="rect">
              <a:avLst/>
            </a:prstGeom>
          </p:spPr>
        </p:pic>
        <p:pic>
          <p:nvPicPr>
            <p:cNvPr id="33" name="object 33">
              <a:extLst>
                <a:ext uri="{FF2B5EF4-FFF2-40B4-BE49-F238E27FC236}">
                  <a16:creationId xmlns:a16="http://schemas.microsoft.com/office/drawing/2014/main" id="{0AA9A264-CC48-6388-43AD-AB2DD1CC6D9D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34107" y="14498684"/>
              <a:ext cx="116344" cy="138201"/>
            </a:xfrm>
            <a:prstGeom prst="rect">
              <a:avLst/>
            </a:prstGeom>
          </p:spPr>
        </p:pic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F22D9F6D-1815-13AF-175F-8181A4E3AACA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771526" y="14502752"/>
              <a:ext cx="120675" cy="134137"/>
            </a:xfrm>
            <a:prstGeom prst="rect">
              <a:avLst/>
            </a:prstGeom>
          </p:spPr>
        </p:pic>
        <p:pic>
          <p:nvPicPr>
            <p:cNvPr id="35" name="object 35">
              <a:extLst>
                <a:ext uri="{FF2B5EF4-FFF2-40B4-BE49-F238E27FC236}">
                  <a16:creationId xmlns:a16="http://schemas.microsoft.com/office/drawing/2014/main" id="{7C1BBA3C-5EB9-3FE6-1D9E-A4A74019E88D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07702" y="14792807"/>
              <a:ext cx="315763" cy="186982"/>
            </a:xfrm>
            <a:prstGeom prst="rect">
              <a:avLst/>
            </a:prstGeom>
          </p:spPr>
        </p:pic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F70FFD06-DE26-D983-7649-3EA60F53E8F3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44252" y="14792806"/>
              <a:ext cx="168694" cy="186982"/>
            </a:xfrm>
            <a:prstGeom prst="rect">
              <a:avLst/>
            </a:prstGeom>
          </p:spPr>
        </p:pic>
        <p:pic>
          <p:nvPicPr>
            <p:cNvPr id="37" name="object 37">
              <a:extLst>
                <a:ext uri="{FF2B5EF4-FFF2-40B4-BE49-F238E27FC236}">
                  <a16:creationId xmlns:a16="http://schemas.microsoft.com/office/drawing/2014/main" id="{CE2A7EE5-48C0-45C7-1B5A-4F808F3F2AD6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34485" y="14792807"/>
              <a:ext cx="178612" cy="186982"/>
            </a:xfrm>
            <a:prstGeom prst="rect">
              <a:avLst/>
            </a:prstGeom>
          </p:spPr>
        </p:pic>
        <p:pic>
          <p:nvPicPr>
            <p:cNvPr id="38" name="object 38">
              <a:extLst>
                <a:ext uri="{FF2B5EF4-FFF2-40B4-BE49-F238E27FC236}">
                  <a16:creationId xmlns:a16="http://schemas.microsoft.com/office/drawing/2014/main" id="{6BC15B6F-2171-7F31-6F45-272DBE98D1AB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86206" y="14841583"/>
              <a:ext cx="116611" cy="136677"/>
            </a:xfrm>
            <a:prstGeom prst="rect">
              <a:avLst/>
            </a:prstGeom>
          </p:spPr>
        </p:pic>
        <p:pic>
          <p:nvPicPr>
            <p:cNvPr id="39" name="object 39">
              <a:extLst>
                <a:ext uri="{FF2B5EF4-FFF2-40B4-BE49-F238E27FC236}">
                  <a16:creationId xmlns:a16="http://schemas.microsoft.com/office/drawing/2014/main" id="{CF6B346E-EF08-50FF-3F3E-1967591C718F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523877" y="14841580"/>
              <a:ext cx="133883" cy="182410"/>
            </a:xfrm>
            <a:prstGeom prst="rect">
              <a:avLst/>
            </a:prstGeom>
          </p:spPr>
        </p:pic>
        <p:pic>
          <p:nvPicPr>
            <p:cNvPr id="40" name="object 40">
              <a:extLst>
                <a:ext uri="{FF2B5EF4-FFF2-40B4-BE49-F238E27FC236}">
                  <a16:creationId xmlns:a16="http://schemas.microsoft.com/office/drawing/2014/main" id="{A6A5B476-7AE8-26F2-8838-CEA7BD59B8E8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686693" y="14845652"/>
              <a:ext cx="120675" cy="134137"/>
            </a:xfrm>
            <a:prstGeom prst="rect">
              <a:avLst/>
            </a:prstGeom>
          </p:spPr>
        </p:pic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C968420D-95C5-0B9A-5E23-E056E4A9BED7}"/>
                </a:ext>
              </a:extLst>
            </p:cNvPr>
            <p:cNvSpPr/>
            <p:nvPr/>
          </p:nvSpPr>
          <p:spPr>
            <a:xfrm>
              <a:off x="7838321" y="14791543"/>
              <a:ext cx="60960" cy="184785"/>
            </a:xfrm>
            <a:custGeom>
              <a:avLst/>
              <a:gdLst/>
              <a:ahLst/>
              <a:cxnLst/>
              <a:rect l="l" t="t" r="r" b="b"/>
              <a:pathLst>
                <a:path w="60959" h="184784">
                  <a:moveTo>
                    <a:pt x="60718" y="0"/>
                  </a:moveTo>
                  <a:lnTo>
                    <a:pt x="16268" y="0"/>
                  </a:lnTo>
                  <a:lnTo>
                    <a:pt x="3301" y="37846"/>
                  </a:lnTo>
                  <a:lnTo>
                    <a:pt x="35826" y="37846"/>
                  </a:lnTo>
                  <a:lnTo>
                    <a:pt x="60718" y="0"/>
                  </a:lnTo>
                  <a:close/>
                </a:path>
                <a:path w="60959" h="184784">
                  <a:moveTo>
                    <a:pt x="36575" y="54102"/>
                  </a:moveTo>
                  <a:lnTo>
                    <a:pt x="0" y="54102"/>
                  </a:lnTo>
                  <a:lnTo>
                    <a:pt x="0" y="184175"/>
                  </a:lnTo>
                  <a:lnTo>
                    <a:pt x="36575" y="184175"/>
                  </a:lnTo>
                  <a:lnTo>
                    <a:pt x="36575" y="54102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>
              <a:extLst>
                <a:ext uri="{FF2B5EF4-FFF2-40B4-BE49-F238E27FC236}">
                  <a16:creationId xmlns:a16="http://schemas.microsoft.com/office/drawing/2014/main" id="{2BCA4883-D2FD-C229-4082-CAD00A90D188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12206" y="15122998"/>
              <a:ext cx="182384" cy="238810"/>
            </a:xfrm>
            <a:prstGeom prst="rect">
              <a:avLst/>
            </a:prstGeom>
          </p:spPr>
        </p:pic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C6F7A844-D80B-D9C3-8E88-CAF48CFA42BD}"/>
                </a:ext>
              </a:extLst>
            </p:cNvPr>
            <p:cNvSpPr/>
            <p:nvPr/>
          </p:nvSpPr>
          <p:spPr>
            <a:xfrm>
              <a:off x="6224283" y="15134437"/>
              <a:ext cx="82550" cy="184785"/>
            </a:xfrm>
            <a:custGeom>
              <a:avLst/>
              <a:gdLst/>
              <a:ahLst/>
              <a:cxnLst/>
              <a:rect l="l" t="t" r="r" b="b"/>
              <a:pathLst>
                <a:path w="8255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  <a:path w="82550" h="184784">
                  <a:moveTo>
                    <a:pt x="77482" y="56146"/>
                  </a:moveTo>
                  <a:lnTo>
                    <a:pt x="57404" y="56146"/>
                  </a:lnTo>
                  <a:lnTo>
                    <a:pt x="57404" y="184188"/>
                  </a:lnTo>
                  <a:lnTo>
                    <a:pt x="77482" y="184188"/>
                  </a:lnTo>
                  <a:lnTo>
                    <a:pt x="77482" y="56146"/>
                  </a:lnTo>
                  <a:close/>
                </a:path>
                <a:path w="82550" h="184784">
                  <a:moveTo>
                    <a:pt x="82042" y="12954"/>
                  </a:moveTo>
                  <a:lnTo>
                    <a:pt x="75450" y="6350"/>
                  </a:lnTo>
                  <a:lnTo>
                    <a:pt x="59436" y="6350"/>
                  </a:lnTo>
                  <a:lnTo>
                    <a:pt x="53086" y="12954"/>
                  </a:lnTo>
                  <a:lnTo>
                    <a:pt x="53086" y="28956"/>
                  </a:lnTo>
                  <a:lnTo>
                    <a:pt x="59436" y="35306"/>
                  </a:lnTo>
                  <a:lnTo>
                    <a:pt x="75450" y="35306"/>
                  </a:lnTo>
                  <a:lnTo>
                    <a:pt x="82042" y="28956"/>
                  </a:lnTo>
                  <a:lnTo>
                    <a:pt x="82042" y="129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>
              <a:extLst>
                <a:ext uri="{FF2B5EF4-FFF2-40B4-BE49-F238E27FC236}">
                  <a16:creationId xmlns:a16="http://schemas.microsoft.com/office/drawing/2014/main" id="{A7A49C20-F7D2-167E-3FAD-B901F1DE6029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339588" y="15186519"/>
              <a:ext cx="172250" cy="132105"/>
            </a:xfrm>
            <a:prstGeom prst="rect">
              <a:avLst/>
            </a:prstGeom>
          </p:spPr>
        </p:pic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9152A2F9-526F-514C-432C-5B1A9AC25E5A}"/>
                </a:ext>
              </a:extLst>
            </p:cNvPr>
            <p:cNvSpPr/>
            <p:nvPr/>
          </p:nvSpPr>
          <p:spPr>
            <a:xfrm>
              <a:off x="6543039" y="15140787"/>
              <a:ext cx="29209" cy="178435"/>
            </a:xfrm>
            <a:custGeom>
              <a:avLst/>
              <a:gdLst/>
              <a:ahLst/>
              <a:cxnLst/>
              <a:rect l="l" t="t" r="r" b="b"/>
              <a:pathLst>
                <a:path w="29209" h="178434">
                  <a:moveTo>
                    <a:pt x="24396" y="49796"/>
                  </a:moveTo>
                  <a:lnTo>
                    <a:pt x="4317" y="49796"/>
                  </a:lnTo>
                  <a:lnTo>
                    <a:pt x="4317" y="177838"/>
                  </a:lnTo>
                  <a:lnTo>
                    <a:pt x="24396" y="177838"/>
                  </a:lnTo>
                  <a:lnTo>
                    <a:pt x="24396" y="49796"/>
                  </a:lnTo>
                  <a:close/>
                </a:path>
                <a:path w="29209" h="178434">
                  <a:moveTo>
                    <a:pt x="22351" y="0"/>
                  </a:moveTo>
                  <a:lnTo>
                    <a:pt x="6350" y="0"/>
                  </a:lnTo>
                  <a:lnTo>
                    <a:pt x="0" y="6603"/>
                  </a:lnTo>
                  <a:lnTo>
                    <a:pt x="0" y="22605"/>
                  </a:lnTo>
                  <a:lnTo>
                    <a:pt x="6350" y="28955"/>
                  </a:lnTo>
                  <a:lnTo>
                    <a:pt x="22351" y="28955"/>
                  </a:lnTo>
                  <a:lnTo>
                    <a:pt x="28955" y="22605"/>
                  </a:lnTo>
                  <a:lnTo>
                    <a:pt x="28955" y="6603"/>
                  </a:lnTo>
                  <a:lnTo>
                    <a:pt x="22351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>
              <a:extLst>
                <a:ext uri="{FF2B5EF4-FFF2-40B4-BE49-F238E27FC236}">
                  <a16:creationId xmlns:a16="http://schemas.microsoft.com/office/drawing/2014/main" id="{8BCBDB6C-77C9-5195-80A7-4065D28739FB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740888" y="15186513"/>
              <a:ext cx="119659" cy="136182"/>
            </a:xfrm>
            <a:prstGeom prst="rect">
              <a:avLst/>
            </a:prstGeom>
          </p:spPr>
        </p:pic>
        <p:pic>
          <p:nvPicPr>
            <p:cNvPr id="47" name="object 47">
              <a:extLst>
                <a:ext uri="{FF2B5EF4-FFF2-40B4-BE49-F238E27FC236}">
                  <a16:creationId xmlns:a16="http://schemas.microsoft.com/office/drawing/2014/main" id="{70CEDACF-9A4D-8DD8-B268-8F445037566C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05258" y="15186519"/>
              <a:ext cx="107975" cy="132105"/>
            </a:xfrm>
            <a:prstGeom prst="rect">
              <a:avLst/>
            </a:prstGeom>
          </p:spPr>
        </p:pic>
        <p:pic>
          <p:nvPicPr>
            <p:cNvPr id="48" name="object 48">
              <a:extLst>
                <a:ext uri="{FF2B5EF4-FFF2-40B4-BE49-F238E27FC236}">
                  <a16:creationId xmlns:a16="http://schemas.microsoft.com/office/drawing/2014/main" id="{E39C693D-3070-B7D3-2CD4-FC25FA08BAEE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941806" y="15186513"/>
              <a:ext cx="119659" cy="136182"/>
            </a:xfrm>
            <a:prstGeom prst="rect">
              <a:avLst/>
            </a:prstGeom>
          </p:spPr>
        </p:pic>
        <p:sp>
          <p:nvSpPr>
            <p:cNvPr id="49" name="object 49">
              <a:extLst>
                <a:ext uri="{FF2B5EF4-FFF2-40B4-BE49-F238E27FC236}">
                  <a16:creationId xmlns:a16="http://schemas.microsoft.com/office/drawing/2014/main" id="{A8B66A95-B0C4-237E-C71A-BD8F409FC047}"/>
                </a:ext>
              </a:extLst>
            </p:cNvPr>
            <p:cNvSpPr/>
            <p:nvPr/>
          </p:nvSpPr>
          <p:spPr>
            <a:xfrm>
              <a:off x="7091159" y="15134437"/>
              <a:ext cx="20320" cy="184785"/>
            </a:xfrm>
            <a:custGeom>
              <a:avLst/>
              <a:gdLst/>
              <a:ahLst/>
              <a:cxnLst/>
              <a:rect l="l" t="t" r="r" b="b"/>
              <a:pathLst>
                <a:path w="2032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>
              <a:extLst>
                <a:ext uri="{FF2B5EF4-FFF2-40B4-BE49-F238E27FC236}">
                  <a16:creationId xmlns:a16="http://schemas.microsoft.com/office/drawing/2014/main" id="{E6B51BAD-6CD3-36AA-DD12-4D717A90E7D2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209265" y="15186513"/>
              <a:ext cx="193822" cy="136182"/>
            </a:xfrm>
            <a:prstGeom prst="rect">
              <a:avLst/>
            </a:prstGeom>
          </p:spPr>
        </p:pic>
        <p:pic>
          <p:nvPicPr>
            <p:cNvPr id="51" name="object 51">
              <a:extLst>
                <a:ext uri="{FF2B5EF4-FFF2-40B4-BE49-F238E27FC236}">
                  <a16:creationId xmlns:a16="http://schemas.microsoft.com/office/drawing/2014/main" id="{219AA2A7-D5CF-5D5A-4E4C-2A61AD5ECDC9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424657" y="15140532"/>
              <a:ext cx="327943" cy="182162"/>
            </a:xfrm>
            <a:prstGeom prst="rect">
              <a:avLst/>
            </a:prstGeom>
          </p:spPr>
        </p:pic>
        <p:pic>
          <p:nvPicPr>
            <p:cNvPr id="52" name="object 52">
              <a:extLst>
                <a:ext uri="{FF2B5EF4-FFF2-40B4-BE49-F238E27FC236}">
                  <a16:creationId xmlns:a16="http://schemas.microsoft.com/office/drawing/2014/main" id="{5B2DB782-345A-FB1A-448A-D8F1AE08818F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788888" y="15186519"/>
              <a:ext cx="107975" cy="132105"/>
            </a:xfrm>
            <a:prstGeom prst="rect">
              <a:avLst/>
            </a:prstGeom>
          </p:spPr>
        </p:pic>
        <p:pic>
          <p:nvPicPr>
            <p:cNvPr id="53" name="object 53">
              <a:extLst>
                <a:ext uri="{FF2B5EF4-FFF2-40B4-BE49-F238E27FC236}">
                  <a16:creationId xmlns:a16="http://schemas.microsoft.com/office/drawing/2014/main" id="{9698C78A-8565-18AC-860E-6FC53D495D51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083791" y="15190586"/>
              <a:ext cx="107975" cy="132105"/>
            </a:xfrm>
            <a:prstGeom prst="rect">
              <a:avLst/>
            </a:prstGeom>
          </p:spPr>
        </p:pic>
        <p:pic>
          <p:nvPicPr>
            <p:cNvPr id="54" name="object 54">
              <a:extLst>
                <a:ext uri="{FF2B5EF4-FFF2-40B4-BE49-F238E27FC236}">
                  <a16:creationId xmlns:a16="http://schemas.microsoft.com/office/drawing/2014/main" id="{92813F76-0FA4-B05E-93B4-FF8215F66D8C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924534" y="15186516"/>
              <a:ext cx="122961" cy="184442"/>
            </a:xfrm>
            <a:prstGeom prst="rect">
              <a:avLst/>
            </a:prstGeom>
          </p:spPr>
        </p:pic>
        <p:sp>
          <p:nvSpPr>
            <p:cNvPr id="55" name="object 55">
              <a:extLst>
                <a:ext uri="{FF2B5EF4-FFF2-40B4-BE49-F238E27FC236}">
                  <a16:creationId xmlns:a16="http://schemas.microsoft.com/office/drawing/2014/main" id="{87FA166C-23D4-A1BE-1B13-F00AE8F63D2E}"/>
                </a:ext>
              </a:extLst>
            </p:cNvPr>
            <p:cNvSpPr/>
            <p:nvPr/>
          </p:nvSpPr>
          <p:spPr>
            <a:xfrm>
              <a:off x="8229828" y="15134437"/>
              <a:ext cx="20320" cy="184785"/>
            </a:xfrm>
            <a:custGeom>
              <a:avLst/>
              <a:gdLst/>
              <a:ahLst/>
              <a:cxnLst/>
              <a:rect l="l" t="t" r="r" b="b"/>
              <a:pathLst>
                <a:path w="2032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>
              <a:extLst>
                <a:ext uri="{FF2B5EF4-FFF2-40B4-BE49-F238E27FC236}">
                  <a16:creationId xmlns:a16="http://schemas.microsoft.com/office/drawing/2014/main" id="{72330B2E-6EF8-5ADA-471E-098CC06EDF6F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279105" y="15123001"/>
              <a:ext cx="186684" cy="238810"/>
            </a:xfrm>
            <a:prstGeom prst="rect">
              <a:avLst/>
            </a:prstGeom>
          </p:spPr>
        </p:pic>
      </p:grpSp>
      <p:pic>
        <p:nvPicPr>
          <p:cNvPr id="59" name="Picture 58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93F43A95-A03E-5091-EB28-91EC7EF6C23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5000" cy="136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33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4E9A2-C72C-B9AA-53E5-C878B264D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40EED9-E94C-40C7-3FFD-58F4DF56ED6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4996" y="14750219"/>
            <a:ext cx="4569966" cy="319216"/>
            <a:chOff x="634996" y="14750219"/>
            <a:chExt cx="4569966" cy="319216"/>
          </a:xfrm>
        </p:grpSpPr>
        <p:pic>
          <p:nvPicPr>
            <p:cNvPr id="2" name="object 2">
              <a:extLst>
                <a:ext uri="{FF2B5EF4-FFF2-40B4-BE49-F238E27FC236}">
                  <a16:creationId xmlns:a16="http://schemas.microsoft.com/office/drawing/2014/main" id="{AC13C416-B528-F01E-18A7-DB6EB17DB6DF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4996" y="14757413"/>
              <a:ext cx="379898" cy="246842"/>
            </a:xfrm>
            <a:prstGeom prst="rect">
              <a:avLst/>
            </a:prstGeom>
          </p:spPr>
        </p:pic>
        <p:grpSp>
          <p:nvGrpSpPr>
            <p:cNvPr id="3" name="object 3">
              <a:extLst>
                <a:ext uri="{FF2B5EF4-FFF2-40B4-BE49-F238E27FC236}">
                  <a16:creationId xmlns:a16="http://schemas.microsoft.com/office/drawing/2014/main" id="{996D9CB3-8B4C-7F10-6861-2B747A0575A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43731" y="14820490"/>
              <a:ext cx="652145" cy="184150"/>
              <a:chOff x="1043731" y="14820490"/>
              <a:chExt cx="652145" cy="184150"/>
            </a:xfrm>
          </p:grpSpPr>
          <p:pic>
            <p:nvPicPr>
              <p:cNvPr id="4" name="object 4">
                <a:extLst>
                  <a:ext uri="{FF2B5EF4-FFF2-40B4-BE49-F238E27FC236}">
                    <a16:creationId xmlns:a16="http://schemas.microsoft.com/office/drawing/2014/main" id="{73281874-055D-7F2A-A5D2-A7B716320553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231633" y="14820499"/>
                <a:ext cx="144665" cy="183756"/>
              </a:xfrm>
              <a:prstGeom prst="rect">
                <a:avLst/>
              </a:prstGeom>
            </p:spPr>
          </p:pic>
          <p:pic>
            <p:nvPicPr>
              <p:cNvPr id="5" name="object 5">
                <a:extLst>
                  <a:ext uri="{FF2B5EF4-FFF2-40B4-BE49-F238E27FC236}">
                    <a16:creationId xmlns:a16="http://schemas.microsoft.com/office/drawing/2014/main" id="{C0A27079-3A17-2116-FA3E-764378E680CA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43731" y="14820490"/>
                <a:ext cx="161455" cy="183756"/>
              </a:xfrm>
              <a:prstGeom prst="rect">
                <a:avLst/>
              </a:prstGeom>
            </p:spPr>
          </p:pic>
          <p:pic>
            <p:nvPicPr>
              <p:cNvPr id="6" name="object 6">
                <a:extLst>
                  <a:ext uri="{FF2B5EF4-FFF2-40B4-BE49-F238E27FC236}">
                    <a16:creationId xmlns:a16="http://schemas.microsoft.com/office/drawing/2014/main" id="{8B97BB48-8883-C972-69FE-B1AFA7D4272F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405131" y="14820493"/>
                <a:ext cx="167640" cy="183756"/>
              </a:xfrm>
              <a:prstGeom prst="rect">
                <a:avLst/>
              </a:prstGeom>
            </p:spPr>
          </p:pic>
          <p:pic>
            <p:nvPicPr>
              <p:cNvPr id="7" name="object 7">
                <a:extLst>
                  <a:ext uri="{FF2B5EF4-FFF2-40B4-BE49-F238E27FC236}">
                    <a16:creationId xmlns:a16="http://schemas.microsoft.com/office/drawing/2014/main" id="{9A392689-5139-A427-9CE9-FDF16ADED5F8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12583" y="14825984"/>
                <a:ext cx="82956" cy="172770"/>
              </a:xfrm>
              <a:prstGeom prst="rect">
                <a:avLst/>
              </a:prstGeom>
            </p:spPr>
          </p:pic>
        </p:grpSp>
        <p:grpSp>
          <p:nvGrpSpPr>
            <p:cNvPr id="8" name="object 8">
              <a:extLst>
                <a:ext uri="{FF2B5EF4-FFF2-40B4-BE49-F238E27FC236}">
                  <a16:creationId xmlns:a16="http://schemas.microsoft.com/office/drawing/2014/main" id="{7B7B22B5-FD5C-4070-8325-14DC4E1E3EC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12825" y="14750225"/>
              <a:ext cx="677545" cy="254635"/>
              <a:chOff x="1812825" y="14750225"/>
              <a:chExt cx="677545" cy="254635"/>
            </a:xfrm>
          </p:grpSpPr>
          <p:pic>
            <p:nvPicPr>
              <p:cNvPr id="9" name="object 9">
                <a:extLst>
                  <a:ext uri="{FF2B5EF4-FFF2-40B4-BE49-F238E27FC236}">
                    <a16:creationId xmlns:a16="http://schemas.microsoft.com/office/drawing/2014/main" id="{080DF948-A07F-3F99-0BC8-7A4DB8CD6E42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812825" y="14757089"/>
                <a:ext cx="179984" cy="241668"/>
              </a:xfrm>
              <a:prstGeom prst="rect">
                <a:avLst/>
              </a:prstGeom>
            </p:spPr>
          </p:pic>
          <p:pic>
            <p:nvPicPr>
              <p:cNvPr id="10" name="object 10">
                <a:extLst>
                  <a:ext uri="{FF2B5EF4-FFF2-40B4-BE49-F238E27FC236}">
                    <a16:creationId xmlns:a16="http://schemas.microsoft.com/office/drawing/2014/main" id="{813D36A6-23AC-0CBC-2E70-4B3D19438D6C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027144" y="14820494"/>
                <a:ext cx="267765" cy="183756"/>
              </a:xfrm>
              <a:prstGeom prst="rect">
                <a:avLst/>
              </a:prstGeom>
            </p:spPr>
          </p:pic>
          <p:sp>
            <p:nvSpPr>
              <p:cNvPr id="11" name="object 11">
                <a:extLst>
                  <a:ext uri="{FF2B5EF4-FFF2-40B4-BE49-F238E27FC236}">
                    <a16:creationId xmlns:a16="http://schemas.microsoft.com/office/drawing/2014/main" id="{8FB8DEFB-1709-E9D4-4CEC-FD968BCFCF9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23068" y="14750225"/>
                <a:ext cx="167640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167639" h="254634">
                    <a:moveTo>
                      <a:pt x="79870" y="70269"/>
                    </a:moveTo>
                    <a:lnTo>
                      <a:pt x="47288" y="77110"/>
                    </a:lnTo>
                    <a:lnTo>
                      <a:pt x="22066" y="96197"/>
                    </a:lnTo>
                    <a:lnTo>
                      <a:pt x="5778" y="125374"/>
                    </a:lnTo>
                    <a:lnTo>
                      <a:pt x="0" y="162483"/>
                    </a:lnTo>
                    <a:lnTo>
                      <a:pt x="5778" y="199348"/>
                    </a:lnTo>
                    <a:lnTo>
                      <a:pt x="22066" y="228309"/>
                    </a:lnTo>
                    <a:lnTo>
                      <a:pt x="47288" y="247242"/>
                    </a:lnTo>
                    <a:lnTo>
                      <a:pt x="79870" y="254025"/>
                    </a:lnTo>
                    <a:lnTo>
                      <a:pt x="98320" y="251662"/>
                    </a:lnTo>
                    <a:lnTo>
                      <a:pt x="114839" y="244895"/>
                    </a:lnTo>
                    <a:lnTo>
                      <a:pt x="129044" y="234206"/>
                    </a:lnTo>
                    <a:lnTo>
                      <a:pt x="132172" y="230365"/>
                    </a:lnTo>
                    <a:lnTo>
                      <a:pt x="84328" y="230365"/>
                    </a:lnTo>
                    <a:lnTo>
                      <a:pt x="61028" y="225593"/>
                    </a:lnTo>
                    <a:lnTo>
                      <a:pt x="43191" y="211983"/>
                    </a:lnTo>
                    <a:lnTo>
                      <a:pt x="31780" y="190594"/>
                    </a:lnTo>
                    <a:lnTo>
                      <a:pt x="27762" y="162483"/>
                    </a:lnTo>
                    <a:lnTo>
                      <a:pt x="31732" y="133989"/>
                    </a:lnTo>
                    <a:lnTo>
                      <a:pt x="43062" y="112399"/>
                    </a:lnTo>
                    <a:lnTo>
                      <a:pt x="60884" y="98713"/>
                    </a:lnTo>
                    <a:lnTo>
                      <a:pt x="84328" y="93929"/>
                    </a:lnTo>
                    <a:lnTo>
                      <a:pt x="132172" y="93929"/>
                    </a:lnTo>
                    <a:lnTo>
                      <a:pt x="129044" y="90087"/>
                    </a:lnTo>
                    <a:lnTo>
                      <a:pt x="114839" y="79398"/>
                    </a:lnTo>
                    <a:lnTo>
                      <a:pt x="98320" y="72631"/>
                    </a:lnTo>
                    <a:lnTo>
                      <a:pt x="79870" y="70269"/>
                    </a:lnTo>
                    <a:close/>
                  </a:path>
                  <a:path w="167639" h="254634">
                    <a:moveTo>
                      <a:pt x="167284" y="220078"/>
                    </a:moveTo>
                    <a:lnTo>
                      <a:pt x="140550" y="220078"/>
                    </a:lnTo>
                    <a:lnTo>
                      <a:pt x="140550" y="248526"/>
                    </a:lnTo>
                    <a:lnTo>
                      <a:pt x="167284" y="248526"/>
                    </a:lnTo>
                    <a:lnTo>
                      <a:pt x="167284" y="220078"/>
                    </a:lnTo>
                    <a:close/>
                  </a:path>
                  <a:path w="167639" h="254634">
                    <a:moveTo>
                      <a:pt x="132172" y="93929"/>
                    </a:moveTo>
                    <a:lnTo>
                      <a:pt x="84328" y="93929"/>
                    </a:lnTo>
                    <a:lnTo>
                      <a:pt x="107573" y="98713"/>
                    </a:lnTo>
                    <a:lnTo>
                      <a:pt x="125293" y="112399"/>
                    </a:lnTo>
                    <a:lnTo>
                      <a:pt x="136586" y="133989"/>
                    </a:lnTo>
                    <a:lnTo>
                      <a:pt x="140550" y="162483"/>
                    </a:lnTo>
                    <a:lnTo>
                      <a:pt x="136489" y="190594"/>
                    </a:lnTo>
                    <a:lnTo>
                      <a:pt x="125036" y="211983"/>
                    </a:lnTo>
                    <a:lnTo>
                      <a:pt x="107284" y="225593"/>
                    </a:lnTo>
                    <a:lnTo>
                      <a:pt x="84328" y="230365"/>
                    </a:lnTo>
                    <a:lnTo>
                      <a:pt x="132172" y="230365"/>
                    </a:lnTo>
                    <a:lnTo>
                      <a:pt x="140550" y="220078"/>
                    </a:lnTo>
                    <a:lnTo>
                      <a:pt x="167284" y="220078"/>
                    </a:lnTo>
                    <a:lnTo>
                      <a:pt x="167284" y="104216"/>
                    </a:lnTo>
                    <a:lnTo>
                      <a:pt x="140550" y="104216"/>
                    </a:lnTo>
                    <a:lnTo>
                      <a:pt x="132172" y="93929"/>
                    </a:lnTo>
                    <a:close/>
                  </a:path>
                  <a:path w="167639" h="254634">
                    <a:moveTo>
                      <a:pt x="167284" y="0"/>
                    </a:moveTo>
                    <a:lnTo>
                      <a:pt x="140550" y="0"/>
                    </a:lnTo>
                    <a:lnTo>
                      <a:pt x="140550" y="104216"/>
                    </a:lnTo>
                    <a:lnTo>
                      <a:pt x="167284" y="104216"/>
                    </a:lnTo>
                    <a:lnTo>
                      <a:pt x="167284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" name="object 12">
              <a:extLst>
                <a:ext uri="{FF2B5EF4-FFF2-40B4-BE49-F238E27FC236}">
                  <a16:creationId xmlns:a16="http://schemas.microsoft.com/office/drawing/2014/main" id="{7C6572B5-08A7-FB48-B252-9D0721054C4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39088" y="14782449"/>
              <a:ext cx="773430" cy="222250"/>
              <a:chOff x="2539088" y="14782449"/>
              <a:chExt cx="773430" cy="222250"/>
            </a:xfrm>
          </p:grpSpPr>
          <p:pic>
            <p:nvPicPr>
              <p:cNvPr id="13" name="object 13">
                <a:extLst>
                  <a:ext uri="{FF2B5EF4-FFF2-40B4-BE49-F238E27FC236}">
                    <a16:creationId xmlns:a16="http://schemas.microsoft.com/office/drawing/2014/main" id="{C6C06F4E-D7DE-7EDE-7EB8-C7178B539B90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39088" y="14825978"/>
                <a:ext cx="145694" cy="178269"/>
              </a:xfrm>
              <a:prstGeom prst="rect">
                <a:avLst/>
              </a:prstGeom>
            </p:spPr>
          </p:pic>
          <p:pic>
            <p:nvPicPr>
              <p:cNvPr id="14" name="object 14">
                <a:extLst>
                  <a:ext uri="{FF2B5EF4-FFF2-40B4-BE49-F238E27FC236}">
                    <a16:creationId xmlns:a16="http://schemas.microsoft.com/office/drawing/2014/main" id="{035692F5-BA5F-3B25-2A91-FCE7CDC69F4C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724602" y="14782449"/>
                <a:ext cx="276014" cy="221800"/>
              </a:xfrm>
              <a:prstGeom prst="rect">
                <a:avLst/>
              </a:prstGeom>
            </p:spPr>
          </p:pic>
          <p:pic>
            <p:nvPicPr>
              <p:cNvPr id="15" name="object 15">
                <a:extLst>
                  <a:ext uri="{FF2B5EF4-FFF2-40B4-BE49-F238E27FC236}">
                    <a16:creationId xmlns:a16="http://schemas.microsoft.com/office/drawing/2014/main" id="{B3AA3CBC-8620-EDEE-626D-21E396F14B9A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021895" y="14820493"/>
                <a:ext cx="167640" cy="183756"/>
              </a:xfrm>
              <a:prstGeom prst="rect">
                <a:avLst/>
              </a:prstGeom>
            </p:spPr>
          </p:pic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id="{98420EE6-E4BA-C0B0-3829-1E420FF7A74D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229347" y="14825985"/>
                <a:ext cx="82956" cy="172770"/>
              </a:xfrm>
              <a:prstGeom prst="rect">
                <a:avLst/>
              </a:prstGeom>
            </p:spPr>
          </p:pic>
        </p:grpSp>
        <p:grpSp>
          <p:nvGrpSpPr>
            <p:cNvPr id="17" name="object 17">
              <a:extLst>
                <a:ext uri="{FF2B5EF4-FFF2-40B4-BE49-F238E27FC236}">
                  <a16:creationId xmlns:a16="http://schemas.microsoft.com/office/drawing/2014/main" id="{FD843DC0-C1B5-6502-988A-029F4054E30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400103" y="14750219"/>
              <a:ext cx="385445" cy="254635"/>
              <a:chOff x="3400103" y="14750219"/>
              <a:chExt cx="385445" cy="254635"/>
            </a:xfrm>
          </p:grpSpPr>
          <p:sp>
            <p:nvSpPr>
              <p:cNvPr id="18" name="object 18">
                <a:extLst>
                  <a:ext uri="{FF2B5EF4-FFF2-40B4-BE49-F238E27FC236}">
                    <a16:creationId xmlns:a16="http://schemas.microsoft.com/office/drawing/2014/main" id="{55DA3523-A559-C848-4D8F-34BA93CA5F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00103" y="14750219"/>
                <a:ext cx="180975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180975" h="254634">
                    <a:moveTo>
                      <a:pt x="80225" y="67538"/>
                    </a:moveTo>
                    <a:lnTo>
                      <a:pt x="47588" y="74496"/>
                    </a:lnTo>
                    <a:lnTo>
                      <a:pt x="22244" y="93891"/>
                    </a:lnTo>
                    <a:lnTo>
                      <a:pt x="5834" y="123506"/>
                    </a:lnTo>
                    <a:lnTo>
                      <a:pt x="0" y="161124"/>
                    </a:lnTo>
                    <a:lnTo>
                      <a:pt x="5834" y="198636"/>
                    </a:lnTo>
                    <a:lnTo>
                      <a:pt x="22244" y="228015"/>
                    </a:lnTo>
                    <a:lnTo>
                      <a:pt x="47588" y="247174"/>
                    </a:lnTo>
                    <a:lnTo>
                      <a:pt x="80225" y="254025"/>
                    </a:lnTo>
                    <a:lnTo>
                      <a:pt x="95300" y="252461"/>
                    </a:lnTo>
                    <a:lnTo>
                      <a:pt x="109061" y="247940"/>
                    </a:lnTo>
                    <a:lnTo>
                      <a:pt x="121345" y="240721"/>
                    </a:lnTo>
                    <a:lnTo>
                      <a:pt x="131991" y="231063"/>
                    </a:lnTo>
                    <a:lnTo>
                      <a:pt x="180670" y="231063"/>
                    </a:lnTo>
                    <a:lnTo>
                      <a:pt x="180670" y="212547"/>
                    </a:lnTo>
                    <a:lnTo>
                      <a:pt x="91198" y="212547"/>
                    </a:lnTo>
                    <a:lnTo>
                      <a:pt x="74119" y="209043"/>
                    </a:lnTo>
                    <a:lnTo>
                      <a:pt x="61287" y="198918"/>
                    </a:lnTo>
                    <a:lnTo>
                      <a:pt x="53211" y="182752"/>
                    </a:lnTo>
                    <a:lnTo>
                      <a:pt x="50406" y="161124"/>
                    </a:lnTo>
                    <a:lnTo>
                      <a:pt x="53163" y="139245"/>
                    </a:lnTo>
                    <a:lnTo>
                      <a:pt x="61158" y="122859"/>
                    </a:lnTo>
                    <a:lnTo>
                      <a:pt x="73975" y="112579"/>
                    </a:lnTo>
                    <a:lnTo>
                      <a:pt x="91198" y="109016"/>
                    </a:lnTo>
                    <a:lnTo>
                      <a:pt x="180670" y="109016"/>
                    </a:lnTo>
                    <a:lnTo>
                      <a:pt x="180670" y="91185"/>
                    </a:lnTo>
                    <a:lnTo>
                      <a:pt x="131991" y="91185"/>
                    </a:lnTo>
                    <a:lnTo>
                      <a:pt x="121345" y="81276"/>
                    </a:lnTo>
                    <a:lnTo>
                      <a:pt x="109061" y="73837"/>
                    </a:lnTo>
                    <a:lnTo>
                      <a:pt x="95300" y="69161"/>
                    </a:lnTo>
                    <a:lnTo>
                      <a:pt x="80225" y="67538"/>
                    </a:lnTo>
                    <a:close/>
                  </a:path>
                  <a:path w="180975" h="254634">
                    <a:moveTo>
                      <a:pt x="180670" y="231063"/>
                    </a:moveTo>
                    <a:lnTo>
                      <a:pt x="131991" y="231063"/>
                    </a:lnTo>
                    <a:lnTo>
                      <a:pt x="131991" y="248538"/>
                    </a:lnTo>
                    <a:lnTo>
                      <a:pt x="180670" y="248538"/>
                    </a:lnTo>
                    <a:lnTo>
                      <a:pt x="180670" y="231063"/>
                    </a:lnTo>
                    <a:close/>
                  </a:path>
                  <a:path w="180975" h="254634">
                    <a:moveTo>
                      <a:pt x="180670" y="109016"/>
                    </a:moveTo>
                    <a:lnTo>
                      <a:pt x="91198" y="109016"/>
                    </a:lnTo>
                    <a:lnTo>
                      <a:pt x="108416" y="112579"/>
                    </a:lnTo>
                    <a:lnTo>
                      <a:pt x="121234" y="122859"/>
                    </a:lnTo>
                    <a:lnTo>
                      <a:pt x="129232" y="139245"/>
                    </a:lnTo>
                    <a:lnTo>
                      <a:pt x="131991" y="161124"/>
                    </a:lnTo>
                    <a:lnTo>
                      <a:pt x="129183" y="182752"/>
                    </a:lnTo>
                    <a:lnTo>
                      <a:pt x="121105" y="198918"/>
                    </a:lnTo>
                    <a:lnTo>
                      <a:pt x="108272" y="209043"/>
                    </a:lnTo>
                    <a:lnTo>
                      <a:pt x="91198" y="212547"/>
                    </a:lnTo>
                    <a:lnTo>
                      <a:pt x="180670" y="212547"/>
                    </a:lnTo>
                    <a:lnTo>
                      <a:pt x="180670" y="109016"/>
                    </a:lnTo>
                    <a:close/>
                  </a:path>
                  <a:path w="180975" h="254634">
                    <a:moveTo>
                      <a:pt x="180670" y="0"/>
                    </a:moveTo>
                    <a:lnTo>
                      <a:pt x="131991" y="0"/>
                    </a:lnTo>
                    <a:lnTo>
                      <a:pt x="131991" y="91185"/>
                    </a:lnTo>
                    <a:lnTo>
                      <a:pt x="180670" y="91185"/>
                    </a:lnTo>
                    <a:lnTo>
                      <a:pt x="180670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19">
                <a:extLst>
                  <a:ext uri="{FF2B5EF4-FFF2-40B4-BE49-F238E27FC236}">
                    <a16:creationId xmlns:a16="http://schemas.microsoft.com/office/drawing/2014/main" id="{B9424458-EFF2-FE42-5470-983B6FA398E6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612018" y="14817752"/>
                <a:ext cx="173469" cy="186499"/>
              </a:xfrm>
              <a:prstGeom prst="rect">
                <a:avLst/>
              </a:prstGeom>
            </p:spPr>
          </p:pic>
        </p:grpSp>
        <p:grpSp>
          <p:nvGrpSpPr>
            <p:cNvPr id="20" name="object 20">
              <a:extLst>
                <a:ext uri="{FF2B5EF4-FFF2-40B4-BE49-F238E27FC236}">
                  <a16:creationId xmlns:a16="http://schemas.microsoft.com/office/drawing/2014/main" id="{E7D1EA81-61D2-2E42-9D56-3E689D1E467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878447" y="14751935"/>
              <a:ext cx="1326515" cy="317500"/>
              <a:chOff x="3878447" y="14751935"/>
              <a:chExt cx="1326515" cy="317500"/>
            </a:xfrm>
          </p:grpSpPr>
          <p:pic>
            <p:nvPicPr>
              <p:cNvPr id="21" name="object 21">
                <a:extLst>
                  <a:ext uri="{FF2B5EF4-FFF2-40B4-BE49-F238E27FC236}">
                    <a16:creationId xmlns:a16="http://schemas.microsoft.com/office/drawing/2014/main" id="{39FFB6E0-0717-3432-7E29-FFE5A493D49E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878447" y="14751935"/>
                <a:ext cx="206375" cy="252310"/>
              </a:xfrm>
              <a:prstGeom prst="rect">
                <a:avLst/>
              </a:prstGeom>
            </p:spPr>
          </p:pic>
          <p:pic>
            <p:nvPicPr>
              <p:cNvPr id="22" name="object 22">
                <a:extLst>
                  <a:ext uri="{FF2B5EF4-FFF2-40B4-BE49-F238E27FC236}">
                    <a16:creationId xmlns:a16="http://schemas.microsoft.com/office/drawing/2014/main" id="{83852B17-F502-CFFD-A33F-E0DE2EB05DC5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4106474" y="14817752"/>
                <a:ext cx="173469" cy="186499"/>
              </a:xfrm>
              <a:prstGeom prst="rect">
                <a:avLst/>
              </a:prstGeom>
            </p:spPr>
          </p:pic>
          <p:pic>
            <p:nvPicPr>
              <p:cNvPr id="23" name="object 23">
                <a:extLst>
                  <a:ext uri="{FF2B5EF4-FFF2-40B4-BE49-F238E27FC236}">
                    <a16:creationId xmlns:a16="http://schemas.microsoft.com/office/drawing/2014/main" id="{FB57A244-653C-F651-0E74-DDB7B5AF36EF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4302950" y="14817759"/>
                <a:ext cx="180670" cy="251612"/>
              </a:xfrm>
              <a:prstGeom prst="rect">
                <a:avLst/>
              </a:prstGeom>
            </p:spPr>
          </p:pic>
          <p:pic>
            <p:nvPicPr>
              <p:cNvPr id="24" name="object 24">
                <a:extLst>
                  <a:ext uri="{FF2B5EF4-FFF2-40B4-BE49-F238E27FC236}">
                    <a16:creationId xmlns:a16="http://schemas.microsoft.com/office/drawing/2014/main" id="{A9BB038C-071B-23BE-121E-56670F970898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4522756" y="14823233"/>
                <a:ext cx="162839" cy="181013"/>
              </a:xfrm>
              <a:prstGeom prst="rect">
                <a:avLst/>
              </a:prstGeom>
            </p:spPr>
          </p:pic>
          <p:pic>
            <p:nvPicPr>
              <p:cNvPr id="25" name="object 25">
                <a:extLst>
                  <a:ext uri="{FF2B5EF4-FFF2-40B4-BE49-F238E27FC236}">
                    <a16:creationId xmlns:a16="http://schemas.microsoft.com/office/drawing/2014/main" id="{01FB2753-E6D3-B976-C696-E22235EE8312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4727463" y="14817750"/>
                <a:ext cx="477276" cy="186499"/>
              </a:xfrm>
              <a:prstGeom prst="rect">
                <a:avLst/>
              </a:prstGeom>
            </p:spPr>
          </p:pic>
        </p:grpSp>
      </p:grpSp>
      <p:grpSp>
        <p:nvGrpSpPr>
          <p:cNvPr id="26" name="object 26">
            <a:extLst>
              <a:ext uri="{FF2B5EF4-FFF2-40B4-BE49-F238E27FC236}">
                <a16:creationId xmlns:a16="http://schemas.microsoft.com/office/drawing/2014/main" id="{CD839BC3-D35B-E72D-1030-9AD78BDFFE35}"/>
              </a:ext>
            </a:extLst>
          </p:cNvPr>
          <p:cNvGrpSpPr/>
          <p:nvPr/>
        </p:nvGrpSpPr>
        <p:grpSpPr>
          <a:xfrm>
            <a:off x="5581650" y="14141450"/>
            <a:ext cx="3314700" cy="1536700"/>
            <a:chOff x="5581650" y="14141450"/>
            <a:chExt cx="3314700" cy="1536700"/>
          </a:xfrm>
        </p:grpSpPr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9B34EF1F-DA63-6BE4-1683-D05339822217}"/>
                </a:ext>
              </a:extLst>
            </p:cNvPr>
            <p:cNvSpPr/>
            <p:nvPr/>
          </p:nvSpPr>
          <p:spPr>
            <a:xfrm>
              <a:off x="5588000" y="14147800"/>
              <a:ext cx="3302000" cy="1524000"/>
            </a:xfrm>
            <a:custGeom>
              <a:avLst/>
              <a:gdLst/>
              <a:ahLst/>
              <a:cxnLst/>
              <a:rect l="l" t="t" r="r" b="b"/>
              <a:pathLst>
                <a:path w="3302000" h="1524000">
                  <a:moveTo>
                    <a:pt x="3302000" y="1524000"/>
                  </a:moveTo>
                  <a:lnTo>
                    <a:pt x="0" y="1524000"/>
                  </a:lnTo>
                  <a:lnTo>
                    <a:pt x="0" y="0"/>
                  </a:lnTo>
                  <a:lnTo>
                    <a:pt x="3302000" y="0"/>
                  </a:lnTo>
                  <a:lnTo>
                    <a:pt x="3302000" y="1524000"/>
                  </a:lnTo>
                  <a:close/>
                </a:path>
              </a:pathLst>
            </a:custGeom>
            <a:ln w="12700">
              <a:solidFill>
                <a:srgbClr val="2067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F2CC454D-87DA-4773-5230-D6CDD55EE497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81024" y="14449906"/>
              <a:ext cx="316254" cy="186988"/>
            </a:xfrm>
            <a:prstGeom prst="rect">
              <a:avLst/>
            </a:prstGeom>
          </p:spPr>
        </p:pic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396C9090-3E34-6BC0-6392-AE6B673B42BA}"/>
                </a:ext>
              </a:extLst>
            </p:cNvPr>
            <p:cNvSpPr/>
            <p:nvPr/>
          </p:nvSpPr>
          <p:spPr>
            <a:xfrm>
              <a:off x="6920382" y="14448637"/>
              <a:ext cx="36195" cy="184785"/>
            </a:xfrm>
            <a:custGeom>
              <a:avLst/>
              <a:gdLst/>
              <a:ahLst/>
              <a:cxnLst/>
              <a:rect l="l" t="t" r="r" b="b"/>
              <a:pathLst>
                <a:path w="36195" h="184784">
                  <a:moveTo>
                    <a:pt x="36068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36068" y="18418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58970C62-D68F-F9EB-998B-2E8FC551BE3D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79563" y="14498680"/>
              <a:ext cx="283742" cy="182410"/>
            </a:xfrm>
            <a:prstGeom prst="rect">
              <a:avLst/>
            </a:prstGeom>
          </p:spPr>
        </p:pic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6E13C178-ABFF-C189-180A-117CF43DBA24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92237" y="14502752"/>
              <a:ext cx="120675" cy="134137"/>
            </a:xfrm>
            <a:prstGeom prst="rect">
              <a:avLst/>
            </a:prstGeom>
          </p:spPr>
        </p:pic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D85B7807-C026-2218-0A38-06A63F2168A8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35990" y="14498678"/>
              <a:ext cx="128549" cy="138214"/>
            </a:xfrm>
            <a:prstGeom prst="rect">
              <a:avLst/>
            </a:prstGeom>
          </p:spPr>
        </p:pic>
        <p:pic>
          <p:nvPicPr>
            <p:cNvPr id="33" name="object 33">
              <a:extLst>
                <a:ext uri="{FF2B5EF4-FFF2-40B4-BE49-F238E27FC236}">
                  <a16:creationId xmlns:a16="http://schemas.microsoft.com/office/drawing/2014/main" id="{E667E2C0-BB92-0084-422D-6724B582DF6F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34107" y="14498684"/>
              <a:ext cx="116344" cy="138201"/>
            </a:xfrm>
            <a:prstGeom prst="rect">
              <a:avLst/>
            </a:prstGeom>
          </p:spPr>
        </p:pic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9A4A361E-4A34-6C50-4B0F-EBB5219390D4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771526" y="14502752"/>
              <a:ext cx="120675" cy="134137"/>
            </a:xfrm>
            <a:prstGeom prst="rect">
              <a:avLst/>
            </a:prstGeom>
          </p:spPr>
        </p:pic>
        <p:pic>
          <p:nvPicPr>
            <p:cNvPr id="35" name="object 35">
              <a:extLst>
                <a:ext uri="{FF2B5EF4-FFF2-40B4-BE49-F238E27FC236}">
                  <a16:creationId xmlns:a16="http://schemas.microsoft.com/office/drawing/2014/main" id="{9F3B8855-086A-DE5F-BC44-CBEAA61A90E0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07702" y="14792807"/>
              <a:ext cx="315763" cy="186982"/>
            </a:xfrm>
            <a:prstGeom prst="rect">
              <a:avLst/>
            </a:prstGeom>
          </p:spPr>
        </p:pic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C7C5E7E5-864E-857C-B306-B295AB738CD5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44252" y="14792806"/>
              <a:ext cx="168694" cy="186982"/>
            </a:xfrm>
            <a:prstGeom prst="rect">
              <a:avLst/>
            </a:prstGeom>
          </p:spPr>
        </p:pic>
        <p:pic>
          <p:nvPicPr>
            <p:cNvPr id="37" name="object 37">
              <a:extLst>
                <a:ext uri="{FF2B5EF4-FFF2-40B4-BE49-F238E27FC236}">
                  <a16:creationId xmlns:a16="http://schemas.microsoft.com/office/drawing/2014/main" id="{DE092109-3233-B1B0-B0B4-4A21BF1899BF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34485" y="14792807"/>
              <a:ext cx="178612" cy="186982"/>
            </a:xfrm>
            <a:prstGeom prst="rect">
              <a:avLst/>
            </a:prstGeom>
          </p:spPr>
        </p:pic>
        <p:pic>
          <p:nvPicPr>
            <p:cNvPr id="38" name="object 38">
              <a:extLst>
                <a:ext uri="{FF2B5EF4-FFF2-40B4-BE49-F238E27FC236}">
                  <a16:creationId xmlns:a16="http://schemas.microsoft.com/office/drawing/2014/main" id="{841730C4-318B-A64B-0179-413EA14618D8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86206" y="14841583"/>
              <a:ext cx="116611" cy="136677"/>
            </a:xfrm>
            <a:prstGeom prst="rect">
              <a:avLst/>
            </a:prstGeom>
          </p:spPr>
        </p:pic>
        <p:pic>
          <p:nvPicPr>
            <p:cNvPr id="39" name="object 39">
              <a:extLst>
                <a:ext uri="{FF2B5EF4-FFF2-40B4-BE49-F238E27FC236}">
                  <a16:creationId xmlns:a16="http://schemas.microsoft.com/office/drawing/2014/main" id="{0D44F6D2-ED21-8626-59ED-07ABEC4694BB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523877" y="14841580"/>
              <a:ext cx="133883" cy="182410"/>
            </a:xfrm>
            <a:prstGeom prst="rect">
              <a:avLst/>
            </a:prstGeom>
          </p:spPr>
        </p:pic>
        <p:pic>
          <p:nvPicPr>
            <p:cNvPr id="40" name="object 40">
              <a:extLst>
                <a:ext uri="{FF2B5EF4-FFF2-40B4-BE49-F238E27FC236}">
                  <a16:creationId xmlns:a16="http://schemas.microsoft.com/office/drawing/2014/main" id="{30A7054B-C46D-E3C7-0C96-1FE529DF4B7C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686693" y="14845652"/>
              <a:ext cx="120675" cy="134137"/>
            </a:xfrm>
            <a:prstGeom prst="rect">
              <a:avLst/>
            </a:prstGeom>
          </p:spPr>
        </p:pic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9F76CFBB-1945-02C2-D595-5F87FB7FA289}"/>
                </a:ext>
              </a:extLst>
            </p:cNvPr>
            <p:cNvSpPr/>
            <p:nvPr/>
          </p:nvSpPr>
          <p:spPr>
            <a:xfrm>
              <a:off x="7838321" y="14791543"/>
              <a:ext cx="60960" cy="184785"/>
            </a:xfrm>
            <a:custGeom>
              <a:avLst/>
              <a:gdLst/>
              <a:ahLst/>
              <a:cxnLst/>
              <a:rect l="l" t="t" r="r" b="b"/>
              <a:pathLst>
                <a:path w="60959" h="184784">
                  <a:moveTo>
                    <a:pt x="60718" y="0"/>
                  </a:moveTo>
                  <a:lnTo>
                    <a:pt x="16268" y="0"/>
                  </a:lnTo>
                  <a:lnTo>
                    <a:pt x="3301" y="37846"/>
                  </a:lnTo>
                  <a:lnTo>
                    <a:pt x="35826" y="37846"/>
                  </a:lnTo>
                  <a:lnTo>
                    <a:pt x="60718" y="0"/>
                  </a:lnTo>
                  <a:close/>
                </a:path>
                <a:path w="60959" h="184784">
                  <a:moveTo>
                    <a:pt x="36575" y="54102"/>
                  </a:moveTo>
                  <a:lnTo>
                    <a:pt x="0" y="54102"/>
                  </a:lnTo>
                  <a:lnTo>
                    <a:pt x="0" y="184175"/>
                  </a:lnTo>
                  <a:lnTo>
                    <a:pt x="36575" y="184175"/>
                  </a:lnTo>
                  <a:lnTo>
                    <a:pt x="36575" y="54102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>
              <a:extLst>
                <a:ext uri="{FF2B5EF4-FFF2-40B4-BE49-F238E27FC236}">
                  <a16:creationId xmlns:a16="http://schemas.microsoft.com/office/drawing/2014/main" id="{931E04C6-C472-AC2C-5CF7-A3F02857A613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12206" y="15122998"/>
              <a:ext cx="182384" cy="238810"/>
            </a:xfrm>
            <a:prstGeom prst="rect">
              <a:avLst/>
            </a:prstGeom>
          </p:spPr>
        </p:pic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A3BB69CC-981F-3372-EED5-77E0704BCFB1}"/>
                </a:ext>
              </a:extLst>
            </p:cNvPr>
            <p:cNvSpPr/>
            <p:nvPr/>
          </p:nvSpPr>
          <p:spPr>
            <a:xfrm>
              <a:off x="6224283" y="15134437"/>
              <a:ext cx="82550" cy="184785"/>
            </a:xfrm>
            <a:custGeom>
              <a:avLst/>
              <a:gdLst/>
              <a:ahLst/>
              <a:cxnLst/>
              <a:rect l="l" t="t" r="r" b="b"/>
              <a:pathLst>
                <a:path w="8255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  <a:path w="82550" h="184784">
                  <a:moveTo>
                    <a:pt x="77482" y="56146"/>
                  </a:moveTo>
                  <a:lnTo>
                    <a:pt x="57404" y="56146"/>
                  </a:lnTo>
                  <a:lnTo>
                    <a:pt x="57404" y="184188"/>
                  </a:lnTo>
                  <a:lnTo>
                    <a:pt x="77482" y="184188"/>
                  </a:lnTo>
                  <a:lnTo>
                    <a:pt x="77482" y="56146"/>
                  </a:lnTo>
                  <a:close/>
                </a:path>
                <a:path w="82550" h="184784">
                  <a:moveTo>
                    <a:pt x="82042" y="12954"/>
                  </a:moveTo>
                  <a:lnTo>
                    <a:pt x="75450" y="6350"/>
                  </a:lnTo>
                  <a:lnTo>
                    <a:pt x="59436" y="6350"/>
                  </a:lnTo>
                  <a:lnTo>
                    <a:pt x="53086" y="12954"/>
                  </a:lnTo>
                  <a:lnTo>
                    <a:pt x="53086" y="28956"/>
                  </a:lnTo>
                  <a:lnTo>
                    <a:pt x="59436" y="35306"/>
                  </a:lnTo>
                  <a:lnTo>
                    <a:pt x="75450" y="35306"/>
                  </a:lnTo>
                  <a:lnTo>
                    <a:pt x="82042" y="28956"/>
                  </a:lnTo>
                  <a:lnTo>
                    <a:pt x="82042" y="129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>
              <a:extLst>
                <a:ext uri="{FF2B5EF4-FFF2-40B4-BE49-F238E27FC236}">
                  <a16:creationId xmlns:a16="http://schemas.microsoft.com/office/drawing/2014/main" id="{19EF7C70-2C63-F622-B84F-05F0D398793A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339588" y="15186519"/>
              <a:ext cx="172250" cy="132105"/>
            </a:xfrm>
            <a:prstGeom prst="rect">
              <a:avLst/>
            </a:prstGeom>
          </p:spPr>
        </p:pic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6E37377D-5A80-8BE3-84B0-7BFA7643D9DF}"/>
                </a:ext>
              </a:extLst>
            </p:cNvPr>
            <p:cNvSpPr/>
            <p:nvPr/>
          </p:nvSpPr>
          <p:spPr>
            <a:xfrm>
              <a:off x="6543039" y="15140787"/>
              <a:ext cx="29209" cy="178435"/>
            </a:xfrm>
            <a:custGeom>
              <a:avLst/>
              <a:gdLst/>
              <a:ahLst/>
              <a:cxnLst/>
              <a:rect l="l" t="t" r="r" b="b"/>
              <a:pathLst>
                <a:path w="29209" h="178434">
                  <a:moveTo>
                    <a:pt x="24396" y="49796"/>
                  </a:moveTo>
                  <a:lnTo>
                    <a:pt x="4317" y="49796"/>
                  </a:lnTo>
                  <a:lnTo>
                    <a:pt x="4317" y="177838"/>
                  </a:lnTo>
                  <a:lnTo>
                    <a:pt x="24396" y="177838"/>
                  </a:lnTo>
                  <a:lnTo>
                    <a:pt x="24396" y="49796"/>
                  </a:lnTo>
                  <a:close/>
                </a:path>
                <a:path w="29209" h="178434">
                  <a:moveTo>
                    <a:pt x="22351" y="0"/>
                  </a:moveTo>
                  <a:lnTo>
                    <a:pt x="6350" y="0"/>
                  </a:lnTo>
                  <a:lnTo>
                    <a:pt x="0" y="6603"/>
                  </a:lnTo>
                  <a:lnTo>
                    <a:pt x="0" y="22605"/>
                  </a:lnTo>
                  <a:lnTo>
                    <a:pt x="6350" y="28955"/>
                  </a:lnTo>
                  <a:lnTo>
                    <a:pt x="22351" y="28955"/>
                  </a:lnTo>
                  <a:lnTo>
                    <a:pt x="28955" y="22605"/>
                  </a:lnTo>
                  <a:lnTo>
                    <a:pt x="28955" y="6603"/>
                  </a:lnTo>
                  <a:lnTo>
                    <a:pt x="22351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>
              <a:extLst>
                <a:ext uri="{FF2B5EF4-FFF2-40B4-BE49-F238E27FC236}">
                  <a16:creationId xmlns:a16="http://schemas.microsoft.com/office/drawing/2014/main" id="{7A9B8B83-39F6-FEE7-82FC-B58E4A6ACE7D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740888" y="15186513"/>
              <a:ext cx="119659" cy="136182"/>
            </a:xfrm>
            <a:prstGeom prst="rect">
              <a:avLst/>
            </a:prstGeom>
          </p:spPr>
        </p:pic>
        <p:pic>
          <p:nvPicPr>
            <p:cNvPr id="47" name="object 47">
              <a:extLst>
                <a:ext uri="{FF2B5EF4-FFF2-40B4-BE49-F238E27FC236}">
                  <a16:creationId xmlns:a16="http://schemas.microsoft.com/office/drawing/2014/main" id="{6B28DF1D-F038-5DEC-9D60-CAC14AC8B421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05258" y="15186519"/>
              <a:ext cx="107975" cy="132105"/>
            </a:xfrm>
            <a:prstGeom prst="rect">
              <a:avLst/>
            </a:prstGeom>
          </p:spPr>
        </p:pic>
        <p:pic>
          <p:nvPicPr>
            <p:cNvPr id="48" name="object 48">
              <a:extLst>
                <a:ext uri="{FF2B5EF4-FFF2-40B4-BE49-F238E27FC236}">
                  <a16:creationId xmlns:a16="http://schemas.microsoft.com/office/drawing/2014/main" id="{B376C478-639A-5673-2361-F2473F38559C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941806" y="15186513"/>
              <a:ext cx="119659" cy="136182"/>
            </a:xfrm>
            <a:prstGeom prst="rect">
              <a:avLst/>
            </a:prstGeom>
          </p:spPr>
        </p:pic>
        <p:sp>
          <p:nvSpPr>
            <p:cNvPr id="49" name="object 49">
              <a:extLst>
                <a:ext uri="{FF2B5EF4-FFF2-40B4-BE49-F238E27FC236}">
                  <a16:creationId xmlns:a16="http://schemas.microsoft.com/office/drawing/2014/main" id="{D7741C7F-CC7F-AAE0-3CC8-4675A2D777E1}"/>
                </a:ext>
              </a:extLst>
            </p:cNvPr>
            <p:cNvSpPr/>
            <p:nvPr/>
          </p:nvSpPr>
          <p:spPr>
            <a:xfrm>
              <a:off x="7091159" y="15134437"/>
              <a:ext cx="20320" cy="184785"/>
            </a:xfrm>
            <a:custGeom>
              <a:avLst/>
              <a:gdLst/>
              <a:ahLst/>
              <a:cxnLst/>
              <a:rect l="l" t="t" r="r" b="b"/>
              <a:pathLst>
                <a:path w="2032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>
              <a:extLst>
                <a:ext uri="{FF2B5EF4-FFF2-40B4-BE49-F238E27FC236}">
                  <a16:creationId xmlns:a16="http://schemas.microsoft.com/office/drawing/2014/main" id="{264569FD-16F0-72CD-8DE6-77274733261D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209265" y="15186513"/>
              <a:ext cx="193822" cy="136182"/>
            </a:xfrm>
            <a:prstGeom prst="rect">
              <a:avLst/>
            </a:prstGeom>
          </p:spPr>
        </p:pic>
        <p:pic>
          <p:nvPicPr>
            <p:cNvPr id="51" name="object 51">
              <a:extLst>
                <a:ext uri="{FF2B5EF4-FFF2-40B4-BE49-F238E27FC236}">
                  <a16:creationId xmlns:a16="http://schemas.microsoft.com/office/drawing/2014/main" id="{34CC5D9F-9822-B673-5D2F-663D094AD965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424657" y="15140532"/>
              <a:ext cx="327943" cy="182162"/>
            </a:xfrm>
            <a:prstGeom prst="rect">
              <a:avLst/>
            </a:prstGeom>
          </p:spPr>
        </p:pic>
        <p:pic>
          <p:nvPicPr>
            <p:cNvPr id="52" name="object 52">
              <a:extLst>
                <a:ext uri="{FF2B5EF4-FFF2-40B4-BE49-F238E27FC236}">
                  <a16:creationId xmlns:a16="http://schemas.microsoft.com/office/drawing/2014/main" id="{792898CF-F7E3-8E29-3FC0-B724F97C5BBE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788888" y="15186519"/>
              <a:ext cx="107975" cy="132105"/>
            </a:xfrm>
            <a:prstGeom prst="rect">
              <a:avLst/>
            </a:prstGeom>
          </p:spPr>
        </p:pic>
        <p:pic>
          <p:nvPicPr>
            <p:cNvPr id="53" name="object 53">
              <a:extLst>
                <a:ext uri="{FF2B5EF4-FFF2-40B4-BE49-F238E27FC236}">
                  <a16:creationId xmlns:a16="http://schemas.microsoft.com/office/drawing/2014/main" id="{2E8A90AB-18C6-6787-4CBC-E35B045DDA80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083791" y="15190586"/>
              <a:ext cx="107975" cy="132105"/>
            </a:xfrm>
            <a:prstGeom prst="rect">
              <a:avLst/>
            </a:prstGeom>
          </p:spPr>
        </p:pic>
        <p:pic>
          <p:nvPicPr>
            <p:cNvPr id="54" name="object 54">
              <a:extLst>
                <a:ext uri="{FF2B5EF4-FFF2-40B4-BE49-F238E27FC236}">
                  <a16:creationId xmlns:a16="http://schemas.microsoft.com/office/drawing/2014/main" id="{BC3BC2E8-A148-DB9A-018A-A1D2E19D8805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924534" y="15186516"/>
              <a:ext cx="122961" cy="184442"/>
            </a:xfrm>
            <a:prstGeom prst="rect">
              <a:avLst/>
            </a:prstGeom>
          </p:spPr>
        </p:pic>
        <p:sp>
          <p:nvSpPr>
            <p:cNvPr id="55" name="object 55">
              <a:extLst>
                <a:ext uri="{FF2B5EF4-FFF2-40B4-BE49-F238E27FC236}">
                  <a16:creationId xmlns:a16="http://schemas.microsoft.com/office/drawing/2014/main" id="{4B853834-E534-73F7-8BEF-7856950F157E}"/>
                </a:ext>
              </a:extLst>
            </p:cNvPr>
            <p:cNvSpPr/>
            <p:nvPr/>
          </p:nvSpPr>
          <p:spPr>
            <a:xfrm>
              <a:off x="8229828" y="15134437"/>
              <a:ext cx="20320" cy="184785"/>
            </a:xfrm>
            <a:custGeom>
              <a:avLst/>
              <a:gdLst/>
              <a:ahLst/>
              <a:cxnLst/>
              <a:rect l="l" t="t" r="r" b="b"/>
              <a:pathLst>
                <a:path w="2032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>
              <a:extLst>
                <a:ext uri="{FF2B5EF4-FFF2-40B4-BE49-F238E27FC236}">
                  <a16:creationId xmlns:a16="http://schemas.microsoft.com/office/drawing/2014/main" id="{0B6853DE-12BF-9CB6-C5DC-BA0F18DE2F25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279105" y="15123001"/>
              <a:ext cx="186684" cy="238810"/>
            </a:xfrm>
            <a:prstGeom prst="rect">
              <a:avLst/>
            </a:prstGeom>
          </p:spPr>
        </p:pic>
      </p:grpSp>
      <p:pic>
        <p:nvPicPr>
          <p:cNvPr id="60" name="Picture 59" descr="A poster of two people&#10;&#10;AI-generated content may be incorrect.">
            <a:extLst>
              <a:ext uri="{FF2B5EF4-FFF2-40B4-BE49-F238E27FC236}">
                <a16:creationId xmlns:a16="http://schemas.microsoft.com/office/drawing/2014/main" id="{0C3DBF87-F736-3E24-6812-450991A45DC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5000" cy="136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08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DD252-6EF5-FB2B-5A5E-F765AD243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5618D63-5A43-F94D-2FBE-DBAD4C9D88C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4996" y="14750219"/>
            <a:ext cx="4569966" cy="319216"/>
            <a:chOff x="634996" y="14750219"/>
            <a:chExt cx="4569966" cy="319216"/>
          </a:xfrm>
        </p:grpSpPr>
        <p:pic>
          <p:nvPicPr>
            <p:cNvPr id="2" name="object 2">
              <a:extLst>
                <a:ext uri="{FF2B5EF4-FFF2-40B4-BE49-F238E27FC236}">
                  <a16:creationId xmlns:a16="http://schemas.microsoft.com/office/drawing/2014/main" id="{4E2B3954-5BC2-C1B8-351A-DDA71E60463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4996" y="14757413"/>
              <a:ext cx="379898" cy="246842"/>
            </a:xfrm>
            <a:prstGeom prst="rect">
              <a:avLst/>
            </a:prstGeom>
          </p:spPr>
        </p:pic>
        <p:grpSp>
          <p:nvGrpSpPr>
            <p:cNvPr id="3" name="object 3">
              <a:extLst>
                <a:ext uri="{FF2B5EF4-FFF2-40B4-BE49-F238E27FC236}">
                  <a16:creationId xmlns:a16="http://schemas.microsoft.com/office/drawing/2014/main" id="{ECCD692D-906D-4CC8-C5B5-0B2DF235338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43731" y="14820490"/>
              <a:ext cx="652145" cy="184150"/>
              <a:chOff x="1043731" y="14820490"/>
              <a:chExt cx="652145" cy="184150"/>
            </a:xfrm>
          </p:grpSpPr>
          <p:pic>
            <p:nvPicPr>
              <p:cNvPr id="4" name="object 4">
                <a:extLst>
                  <a:ext uri="{FF2B5EF4-FFF2-40B4-BE49-F238E27FC236}">
                    <a16:creationId xmlns:a16="http://schemas.microsoft.com/office/drawing/2014/main" id="{D1B9A960-29A0-8F40-2BA5-9AB03B6C6DF9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231633" y="14820499"/>
                <a:ext cx="144665" cy="183756"/>
              </a:xfrm>
              <a:prstGeom prst="rect">
                <a:avLst/>
              </a:prstGeom>
            </p:spPr>
          </p:pic>
          <p:pic>
            <p:nvPicPr>
              <p:cNvPr id="5" name="object 5">
                <a:extLst>
                  <a:ext uri="{FF2B5EF4-FFF2-40B4-BE49-F238E27FC236}">
                    <a16:creationId xmlns:a16="http://schemas.microsoft.com/office/drawing/2014/main" id="{5A96F75D-92AB-335B-625A-DCFD81EC325A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43731" y="14820490"/>
                <a:ext cx="161455" cy="183756"/>
              </a:xfrm>
              <a:prstGeom prst="rect">
                <a:avLst/>
              </a:prstGeom>
            </p:spPr>
          </p:pic>
          <p:pic>
            <p:nvPicPr>
              <p:cNvPr id="6" name="object 6">
                <a:extLst>
                  <a:ext uri="{FF2B5EF4-FFF2-40B4-BE49-F238E27FC236}">
                    <a16:creationId xmlns:a16="http://schemas.microsoft.com/office/drawing/2014/main" id="{F15CCDDF-99E9-1919-5BD1-2387B8F87619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405131" y="14820493"/>
                <a:ext cx="167640" cy="183756"/>
              </a:xfrm>
              <a:prstGeom prst="rect">
                <a:avLst/>
              </a:prstGeom>
            </p:spPr>
          </p:pic>
          <p:pic>
            <p:nvPicPr>
              <p:cNvPr id="7" name="object 7">
                <a:extLst>
                  <a:ext uri="{FF2B5EF4-FFF2-40B4-BE49-F238E27FC236}">
                    <a16:creationId xmlns:a16="http://schemas.microsoft.com/office/drawing/2014/main" id="{E523B3B9-37AF-B069-8383-78F814D20B8E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12583" y="14825984"/>
                <a:ext cx="82956" cy="172770"/>
              </a:xfrm>
              <a:prstGeom prst="rect">
                <a:avLst/>
              </a:prstGeom>
            </p:spPr>
          </p:pic>
        </p:grpSp>
        <p:grpSp>
          <p:nvGrpSpPr>
            <p:cNvPr id="8" name="object 8">
              <a:extLst>
                <a:ext uri="{FF2B5EF4-FFF2-40B4-BE49-F238E27FC236}">
                  <a16:creationId xmlns:a16="http://schemas.microsoft.com/office/drawing/2014/main" id="{A0BA966B-49F0-0A25-87BF-E1BDD0B363C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12825" y="14750225"/>
              <a:ext cx="677545" cy="254635"/>
              <a:chOff x="1812825" y="14750225"/>
              <a:chExt cx="677545" cy="254635"/>
            </a:xfrm>
          </p:grpSpPr>
          <p:pic>
            <p:nvPicPr>
              <p:cNvPr id="9" name="object 9">
                <a:extLst>
                  <a:ext uri="{FF2B5EF4-FFF2-40B4-BE49-F238E27FC236}">
                    <a16:creationId xmlns:a16="http://schemas.microsoft.com/office/drawing/2014/main" id="{209B8251-3E47-F28B-EDE0-3D5EB718B2D5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812825" y="14757089"/>
                <a:ext cx="179984" cy="241668"/>
              </a:xfrm>
              <a:prstGeom prst="rect">
                <a:avLst/>
              </a:prstGeom>
            </p:spPr>
          </p:pic>
          <p:pic>
            <p:nvPicPr>
              <p:cNvPr id="10" name="object 10">
                <a:extLst>
                  <a:ext uri="{FF2B5EF4-FFF2-40B4-BE49-F238E27FC236}">
                    <a16:creationId xmlns:a16="http://schemas.microsoft.com/office/drawing/2014/main" id="{21A2C2D4-1D39-F531-F02A-763C6F26A6F7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027144" y="14820494"/>
                <a:ext cx="267765" cy="183756"/>
              </a:xfrm>
              <a:prstGeom prst="rect">
                <a:avLst/>
              </a:prstGeom>
            </p:spPr>
          </p:pic>
          <p:sp>
            <p:nvSpPr>
              <p:cNvPr id="11" name="object 11">
                <a:extLst>
                  <a:ext uri="{FF2B5EF4-FFF2-40B4-BE49-F238E27FC236}">
                    <a16:creationId xmlns:a16="http://schemas.microsoft.com/office/drawing/2014/main" id="{5A48B9E3-A9F1-E584-792B-13A0806B4D0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23068" y="14750225"/>
                <a:ext cx="167640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167639" h="254634">
                    <a:moveTo>
                      <a:pt x="79870" y="70269"/>
                    </a:moveTo>
                    <a:lnTo>
                      <a:pt x="47288" y="77110"/>
                    </a:lnTo>
                    <a:lnTo>
                      <a:pt x="22066" y="96197"/>
                    </a:lnTo>
                    <a:lnTo>
                      <a:pt x="5778" y="125374"/>
                    </a:lnTo>
                    <a:lnTo>
                      <a:pt x="0" y="162483"/>
                    </a:lnTo>
                    <a:lnTo>
                      <a:pt x="5778" y="199348"/>
                    </a:lnTo>
                    <a:lnTo>
                      <a:pt x="22066" y="228309"/>
                    </a:lnTo>
                    <a:lnTo>
                      <a:pt x="47288" y="247242"/>
                    </a:lnTo>
                    <a:lnTo>
                      <a:pt x="79870" y="254025"/>
                    </a:lnTo>
                    <a:lnTo>
                      <a:pt x="98320" y="251662"/>
                    </a:lnTo>
                    <a:lnTo>
                      <a:pt x="114839" y="244895"/>
                    </a:lnTo>
                    <a:lnTo>
                      <a:pt x="129044" y="234206"/>
                    </a:lnTo>
                    <a:lnTo>
                      <a:pt x="132172" y="230365"/>
                    </a:lnTo>
                    <a:lnTo>
                      <a:pt x="84328" y="230365"/>
                    </a:lnTo>
                    <a:lnTo>
                      <a:pt x="61028" y="225593"/>
                    </a:lnTo>
                    <a:lnTo>
                      <a:pt x="43191" y="211983"/>
                    </a:lnTo>
                    <a:lnTo>
                      <a:pt x="31780" y="190594"/>
                    </a:lnTo>
                    <a:lnTo>
                      <a:pt x="27762" y="162483"/>
                    </a:lnTo>
                    <a:lnTo>
                      <a:pt x="31732" y="133989"/>
                    </a:lnTo>
                    <a:lnTo>
                      <a:pt x="43062" y="112399"/>
                    </a:lnTo>
                    <a:lnTo>
                      <a:pt x="60884" y="98713"/>
                    </a:lnTo>
                    <a:lnTo>
                      <a:pt x="84328" y="93929"/>
                    </a:lnTo>
                    <a:lnTo>
                      <a:pt x="132172" y="93929"/>
                    </a:lnTo>
                    <a:lnTo>
                      <a:pt x="129044" y="90087"/>
                    </a:lnTo>
                    <a:lnTo>
                      <a:pt x="114839" y="79398"/>
                    </a:lnTo>
                    <a:lnTo>
                      <a:pt x="98320" y="72631"/>
                    </a:lnTo>
                    <a:lnTo>
                      <a:pt x="79870" y="70269"/>
                    </a:lnTo>
                    <a:close/>
                  </a:path>
                  <a:path w="167639" h="254634">
                    <a:moveTo>
                      <a:pt x="167284" y="220078"/>
                    </a:moveTo>
                    <a:lnTo>
                      <a:pt x="140550" y="220078"/>
                    </a:lnTo>
                    <a:lnTo>
                      <a:pt x="140550" y="248526"/>
                    </a:lnTo>
                    <a:lnTo>
                      <a:pt x="167284" y="248526"/>
                    </a:lnTo>
                    <a:lnTo>
                      <a:pt x="167284" y="220078"/>
                    </a:lnTo>
                    <a:close/>
                  </a:path>
                  <a:path w="167639" h="254634">
                    <a:moveTo>
                      <a:pt x="132172" y="93929"/>
                    </a:moveTo>
                    <a:lnTo>
                      <a:pt x="84328" y="93929"/>
                    </a:lnTo>
                    <a:lnTo>
                      <a:pt x="107573" y="98713"/>
                    </a:lnTo>
                    <a:lnTo>
                      <a:pt x="125293" y="112399"/>
                    </a:lnTo>
                    <a:lnTo>
                      <a:pt x="136586" y="133989"/>
                    </a:lnTo>
                    <a:lnTo>
                      <a:pt x="140550" y="162483"/>
                    </a:lnTo>
                    <a:lnTo>
                      <a:pt x="136489" y="190594"/>
                    </a:lnTo>
                    <a:lnTo>
                      <a:pt x="125036" y="211983"/>
                    </a:lnTo>
                    <a:lnTo>
                      <a:pt x="107284" y="225593"/>
                    </a:lnTo>
                    <a:lnTo>
                      <a:pt x="84328" y="230365"/>
                    </a:lnTo>
                    <a:lnTo>
                      <a:pt x="132172" y="230365"/>
                    </a:lnTo>
                    <a:lnTo>
                      <a:pt x="140550" y="220078"/>
                    </a:lnTo>
                    <a:lnTo>
                      <a:pt x="167284" y="220078"/>
                    </a:lnTo>
                    <a:lnTo>
                      <a:pt x="167284" y="104216"/>
                    </a:lnTo>
                    <a:lnTo>
                      <a:pt x="140550" y="104216"/>
                    </a:lnTo>
                    <a:lnTo>
                      <a:pt x="132172" y="93929"/>
                    </a:lnTo>
                    <a:close/>
                  </a:path>
                  <a:path w="167639" h="254634">
                    <a:moveTo>
                      <a:pt x="167284" y="0"/>
                    </a:moveTo>
                    <a:lnTo>
                      <a:pt x="140550" y="0"/>
                    </a:lnTo>
                    <a:lnTo>
                      <a:pt x="140550" y="104216"/>
                    </a:lnTo>
                    <a:lnTo>
                      <a:pt x="167284" y="104216"/>
                    </a:lnTo>
                    <a:lnTo>
                      <a:pt x="167284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" name="object 12">
              <a:extLst>
                <a:ext uri="{FF2B5EF4-FFF2-40B4-BE49-F238E27FC236}">
                  <a16:creationId xmlns:a16="http://schemas.microsoft.com/office/drawing/2014/main" id="{E472D26E-4ADD-AF70-B6AD-73A525C9BF9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39088" y="14782449"/>
              <a:ext cx="773430" cy="222250"/>
              <a:chOff x="2539088" y="14782449"/>
              <a:chExt cx="773430" cy="222250"/>
            </a:xfrm>
          </p:grpSpPr>
          <p:pic>
            <p:nvPicPr>
              <p:cNvPr id="13" name="object 13">
                <a:extLst>
                  <a:ext uri="{FF2B5EF4-FFF2-40B4-BE49-F238E27FC236}">
                    <a16:creationId xmlns:a16="http://schemas.microsoft.com/office/drawing/2014/main" id="{65F2F392-C4A3-6244-D93E-0B2F12854F15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39088" y="14825978"/>
                <a:ext cx="145694" cy="178269"/>
              </a:xfrm>
              <a:prstGeom prst="rect">
                <a:avLst/>
              </a:prstGeom>
            </p:spPr>
          </p:pic>
          <p:pic>
            <p:nvPicPr>
              <p:cNvPr id="14" name="object 14">
                <a:extLst>
                  <a:ext uri="{FF2B5EF4-FFF2-40B4-BE49-F238E27FC236}">
                    <a16:creationId xmlns:a16="http://schemas.microsoft.com/office/drawing/2014/main" id="{87521CAD-BC6F-D63E-47C0-0186AD2165CC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724602" y="14782449"/>
                <a:ext cx="276014" cy="221800"/>
              </a:xfrm>
              <a:prstGeom prst="rect">
                <a:avLst/>
              </a:prstGeom>
            </p:spPr>
          </p:pic>
          <p:pic>
            <p:nvPicPr>
              <p:cNvPr id="15" name="object 15">
                <a:extLst>
                  <a:ext uri="{FF2B5EF4-FFF2-40B4-BE49-F238E27FC236}">
                    <a16:creationId xmlns:a16="http://schemas.microsoft.com/office/drawing/2014/main" id="{80AADD80-2315-D9F0-5749-02702DEAA0A2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021895" y="14820493"/>
                <a:ext cx="167640" cy="183756"/>
              </a:xfrm>
              <a:prstGeom prst="rect">
                <a:avLst/>
              </a:prstGeom>
            </p:spPr>
          </p:pic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id="{58031711-50E8-EEB0-30C7-2FE521EE7ACB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229347" y="14825985"/>
                <a:ext cx="82956" cy="172770"/>
              </a:xfrm>
              <a:prstGeom prst="rect">
                <a:avLst/>
              </a:prstGeom>
            </p:spPr>
          </p:pic>
        </p:grpSp>
        <p:grpSp>
          <p:nvGrpSpPr>
            <p:cNvPr id="17" name="object 17">
              <a:extLst>
                <a:ext uri="{FF2B5EF4-FFF2-40B4-BE49-F238E27FC236}">
                  <a16:creationId xmlns:a16="http://schemas.microsoft.com/office/drawing/2014/main" id="{68997374-582B-1579-CC39-205A7B6F80E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400103" y="14750219"/>
              <a:ext cx="385445" cy="254635"/>
              <a:chOff x="3400103" y="14750219"/>
              <a:chExt cx="385445" cy="254635"/>
            </a:xfrm>
          </p:grpSpPr>
          <p:sp>
            <p:nvSpPr>
              <p:cNvPr id="18" name="object 18">
                <a:extLst>
                  <a:ext uri="{FF2B5EF4-FFF2-40B4-BE49-F238E27FC236}">
                    <a16:creationId xmlns:a16="http://schemas.microsoft.com/office/drawing/2014/main" id="{A458AEA4-D817-F18A-3A89-488E0265722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00103" y="14750219"/>
                <a:ext cx="180975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180975" h="254634">
                    <a:moveTo>
                      <a:pt x="80225" y="67538"/>
                    </a:moveTo>
                    <a:lnTo>
                      <a:pt x="47588" y="74496"/>
                    </a:lnTo>
                    <a:lnTo>
                      <a:pt x="22244" y="93891"/>
                    </a:lnTo>
                    <a:lnTo>
                      <a:pt x="5834" y="123506"/>
                    </a:lnTo>
                    <a:lnTo>
                      <a:pt x="0" y="161124"/>
                    </a:lnTo>
                    <a:lnTo>
                      <a:pt x="5834" y="198636"/>
                    </a:lnTo>
                    <a:lnTo>
                      <a:pt x="22244" y="228015"/>
                    </a:lnTo>
                    <a:lnTo>
                      <a:pt x="47588" y="247174"/>
                    </a:lnTo>
                    <a:lnTo>
                      <a:pt x="80225" y="254025"/>
                    </a:lnTo>
                    <a:lnTo>
                      <a:pt x="95300" y="252461"/>
                    </a:lnTo>
                    <a:lnTo>
                      <a:pt x="109061" y="247940"/>
                    </a:lnTo>
                    <a:lnTo>
                      <a:pt x="121345" y="240721"/>
                    </a:lnTo>
                    <a:lnTo>
                      <a:pt x="131991" y="231063"/>
                    </a:lnTo>
                    <a:lnTo>
                      <a:pt x="180670" y="231063"/>
                    </a:lnTo>
                    <a:lnTo>
                      <a:pt x="180670" y="212547"/>
                    </a:lnTo>
                    <a:lnTo>
                      <a:pt x="91198" y="212547"/>
                    </a:lnTo>
                    <a:lnTo>
                      <a:pt x="74119" y="209043"/>
                    </a:lnTo>
                    <a:lnTo>
                      <a:pt x="61287" y="198918"/>
                    </a:lnTo>
                    <a:lnTo>
                      <a:pt x="53211" y="182752"/>
                    </a:lnTo>
                    <a:lnTo>
                      <a:pt x="50406" y="161124"/>
                    </a:lnTo>
                    <a:lnTo>
                      <a:pt x="53163" y="139245"/>
                    </a:lnTo>
                    <a:lnTo>
                      <a:pt x="61158" y="122859"/>
                    </a:lnTo>
                    <a:lnTo>
                      <a:pt x="73975" y="112579"/>
                    </a:lnTo>
                    <a:lnTo>
                      <a:pt x="91198" y="109016"/>
                    </a:lnTo>
                    <a:lnTo>
                      <a:pt x="180670" y="109016"/>
                    </a:lnTo>
                    <a:lnTo>
                      <a:pt x="180670" y="91185"/>
                    </a:lnTo>
                    <a:lnTo>
                      <a:pt x="131991" y="91185"/>
                    </a:lnTo>
                    <a:lnTo>
                      <a:pt x="121345" y="81276"/>
                    </a:lnTo>
                    <a:lnTo>
                      <a:pt x="109061" y="73837"/>
                    </a:lnTo>
                    <a:lnTo>
                      <a:pt x="95300" y="69161"/>
                    </a:lnTo>
                    <a:lnTo>
                      <a:pt x="80225" y="67538"/>
                    </a:lnTo>
                    <a:close/>
                  </a:path>
                  <a:path w="180975" h="254634">
                    <a:moveTo>
                      <a:pt x="180670" y="231063"/>
                    </a:moveTo>
                    <a:lnTo>
                      <a:pt x="131991" y="231063"/>
                    </a:lnTo>
                    <a:lnTo>
                      <a:pt x="131991" y="248538"/>
                    </a:lnTo>
                    <a:lnTo>
                      <a:pt x="180670" y="248538"/>
                    </a:lnTo>
                    <a:lnTo>
                      <a:pt x="180670" y="231063"/>
                    </a:lnTo>
                    <a:close/>
                  </a:path>
                  <a:path w="180975" h="254634">
                    <a:moveTo>
                      <a:pt x="180670" y="109016"/>
                    </a:moveTo>
                    <a:lnTo>
                      <a:pt x="91198" y="109016"/>
                    </a:lnTo>
                    <a:lnTo>
                      <a:pt x="108416" y="112579"/>
                    </a:lnTo>
                    <a:lnTo>
                      <a:pt x="121234" y="122859"/>
                    </a:lnTo>
                    <a:lnTo>
                      <a:pt x="129232" y="139245"/>
                    </a:lnTo>
                    <a:lnTo>
                      <a:pt x="131991" y="161124"/>
                    </a:lnTo>
                    <a:lnTo>
                      <a:pt x="129183" y="182752"/>
                    </a:lnTo>
                    <a:lnTo>
                      <a:pt x="121105" y="198918"/>
                    </a:lnTo>
                    <a:lnTo>
                      <a:pt x="108272" y="209043"/>
                    </a:lnTo>
                    <a:lnTo>
                      <a:pt x="91198" y="212547"/>
                    </a:lnTo>
                    <a:lnTo>
                      <a:pt x="180670" y="212547"/>
                    </a:lnTo>
                    <a:lnTo>
                      <a:pt x="180670" y="109016"/>
                    </a:lnTo>
                    <a:close/>
                  </a:path>
                  <a:path w="180975" h="254634">
                    <a:moveTo>
                      <a:pt x="180670" y="0"/>
                    </a:moveTo>
                    <a:lnTo>
                      <a:pt x="131991" y="0"/>
                    </a:lnTo>
                    <a:lnTo>
                      <a:pt x="131991" y="91185"/>
                    </a:lnTo>
                    <a:lnTo>
                      <a:pt x="180670" y="91185"/>
                    </a:lnTo>
                    <a:lnTo>
                      <a:pt x="180670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19">
                <a:extLst>
                  <a:ext uri="{FF2B5EF4-FFF2-40B4-BE49-F238E27FC236}">
                    <a16:creationId xmlns:a16="http://schemas.microsoft.com/office/drawing/2014/main" id="{7BC60445-9314-AC06-6648-91490F905CB1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612018" y="14817752"/>
                <a:ext cx="173469" cy="186499"/>
              </a:xfrm>
              <a:prstGeom prst="rect">
                <a:avLst/>
              </a:prstGeom>
            </p:spPr>
          </p:pic>
        </p:grpSp>
        <p:grpSp>
          <p:nvGrpSpPr>
            <p:cNvPr id="20" name="object 20">
              <a:extLst>
                <a:ext uri="{FF2B5EF4-FFF2-40B4-BE49-F238E27FC236}">
                  <a16:creationId xmlns:a16="http://schemas.microsoft.com/office/drawing/2014/main" id="{74E0BED6-D775-EC85-76E3-D523594276C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878447" y="14751935"/>
              <a:ext cx="1326515" cy="317500"/>
              <a:chOff x="3878447" y="14751935"/>
              <a:chExt cx="1326515" cy="317500"/>
            </a:xfrm>
          </p:grpSpPr>
          <p:pic>
            <p:nvPicPr>
              <p:cNvPr id="21" name="object 21">
                <a:extLst>
                  <a:ext uri="{FF2B5EF4-FFF2-40B4-BE49-F238E27FC236}">
                    <a16:creationId xmlns:a16="http://schemas.microsoft.com/office/drawing/2014/main" id="{F8F2C925-C18B-6591-8143-41AA907431FE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878447" y="14751935"/>
                <a:ext cx="206375" cy="252310"/>
              </a:xfrm>
              <a:prstGeom prst="rect">
                <a:avLst/>
              </a:prstGeom>
            </p:spPr>
          </p:pic>
          <p:pic>
            <p:nvPicPr>
              <p:cNvPr id="22" name="object 22">
                <a:extLst>
                  <a:ext uri="{FF2B5EF4-FFF2-40B4-BE49-F238E27FC236}">
                    <a16:creationId xmlns:a16="http://schemas.microsoft.com/office/drawing/2014/main" id="{0C058FBE-3D23-EB6A-F551-E9F5BA41571A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4106474" y="14817752"/>
                <a:ext cx="173469" cy="186499"/>
              </a:xfrm>
              <a:prstGeom prst="rect">
                <a:avLst/>
              </a:prstGeom>
            </p:spPr>
          </p:pic>
          <p:pic>
            <p:nvPicPr>
              <p:cNvPr id="23" name="object 23">
                <a:extLst>
                  <a:ext uri="{FF2B5EF4-FFF2-40B4-BE49-F238E27FC236}">
                    <a16:creationId xmlns:a16="http://schemas.microsoft.com/office/drawing/2014/main" id="{302350C2-B908-771E-4EAD-939E20361FAE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4302950" y="14817759"/>
                <a:ext cx="180670" cy="251612"/>
              </a:xfrm>
              <a:prstGeom prst="rect">
                <a:avLst/>
              </a:prstGeom>
            </p:spPr>
          </p:pic>
          <p:pic>
            <p:nvPicPr>
              <p:cNvPr id="24" name="object 24">
                <a:extLst>
                  <a:ext uri="{FF2B5EF4-FFF2-40B4-BE49-F238E27FC236}">
                    <a16:creationId xmlns:a16="http://schemas.microsoft.com/office/drawing/2014/main" id="{CD4E6D45-5ED2-E11F-3706-286448945855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4522756" y="14823233"/>
                <a:ext cx="162839" cy="181013"/>
              </a:xfrm>
              <a:prstGeom prst="rect">
                <a:avLst/>
              </a:prstGeom>
            </p:spPr>
          </p:pic>
          <p:pic>
            <p:nvPicPr>
              <p:cNvPr id="25" name="object 25">
                <a:extLst>
                  <a:ext uri="{FF2B5EF4-FFF2-40B4-BE49-F238E27FC236}">
                    <a16:creationId xmlns:a16="http://schemas.microsoft.com/office/drawing/2014/main" id="{0365DE20-3D2F-CE44-D20D-20B55FB283C4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4727463" y="14817750"/>
                <a:ext cx="477276" cy="186499"/>
              </a:xfrm>
              <a:prstGeom prst="rect">
                <a:avLst/>
              </a:prstGeom>
            </p:spPr>
          </p:pic>
        </p:grpSp>
      </p:grpSp>
      <p:grpSp>
        <p:nvGrpSpPr>
          <p:cNvPr id="26" name="object 26">
            <a:extLst>
              <a:ext uri="{FF2B5EF4-FFF2-40B4-BE49-F238E27FC236}">
                <a16:creationId xmlns:a16="http://schemas.microsoft.com/office/drawing/2014/main" id="{B6C907BC-0C4C-133C-CAC3-D675CBEBAD88}"/>
              </a:ext>
            </a:extLst>
          </p:cNvPr>
          <p:cNvGrpSpPr/>
          <p:nvPr/>
        </p:nvGrpSpPr>
        <p:grpSpPr>
          <a:xfrm>
            <a:off x="5581650" y="14141450"/>
            <a:ext cx="3314700" cy="1536700"/>
            <a:chOff x="5581650" y="14141450"/>
            <a:chExt cx="3314700" cy="1536700"/>
          </a:xfrm>
        </p:grpSpPr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7C3495DA-FA20-0726-8A8F-8062E5E401B4}"/>
                </a:ext>
              </a:extLst>
            </p:cNvPr>
            <p:cNvSpPr/>
            <p:nvPr/>
          </p:nvSpPr>
          <p:spPr>
            <a:xfrm>
              <a:off x="5588000" y="14147800"/>
              <a:ext cx="3302000" cy="1524000"/>
            </a:xfrm>
            <a:custGeom>
              <a:avLst/>
              <a:gdLst/>
              <a:ahLst/>
              <a:cxnLst/>
              <a:rect l="l" t="t" r="r" b="b"/>
              <a:pathLst>
                <a:path w="3302000" h="1524000">
                  <a:moveTo>
                    <a:pt x="3302000" y="1524000"/>
                  </a:moveTo>
                  <a:lnTo>
                    <a:pt x="0" y="1524000"/>
                  </a:lnTo>
                  <a:lnTo>
                    <a:pt x="0" y="0"/>
                  </a:lnTo>
                  <a:lnTo>
                    <a:pt x="3302000" y="0"/>
                  </a:lnTo>
                  <a:lnTo>
                    <a:pt x="3302000" y="1524000"/>
                  </a:lnTo>
                  <a:close/>
                </a:path>
              </a:pathLst>
            </a:custGeom>
            <a:ln w="12700">
              <a:solidFill>
                <a:srgbClr val="2067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76CDA013-3282-7B6F-7113-E67B7BF53EF9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81024" y="14449906"/>
              <a:ext cx="316254" cy="186988"/>
            </a:xfrm>
            <a:prstGeom prst="rect">
              <a:avLst/>
            </a:prstGeom>
          </p:spPr>
        </p:pic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4B1D114E-4ECF-3A87-39EF-55C153B59A9E}"/>
                </a:ext>
              </a:extLst>
            </p:cNvPr>
            <p:cNvSpPr/>
            <p:nvPr/>
          </p:nvSpPr>
          <p:spPr>
            <a:xfrm>
              <a:off x="6920382" y="14448637"/>
              <a:ext cx="36195" cy="184785"/>
            </a:xfrm>
            <a:custGeom>
              <a:avLst/>
              <a:gdLst/>
              <a:ahLst/>
              <a:cxnLst/>
              <a:rect l="l" t="t" r="r" b="b"/>
              <a:pathLst>
                <a:path w="36195" h="184784">
                  <a:moveTo>
                    <a:pt x="36068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36068" y="18418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42C21502-215A-1EA7-E79B-4DBD768ADC3D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79563" y="14498680"/>
              <a:ext cx="283742" cy="182410"/>
            </a:xfrm>
            <a:prstGeom prst="rect">
              <a:avLst/>
            </a:prstGeom>
          </p:spPr>
        </p:pic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D322C984-F4EE-DCB6-A945-0D09A60A64C9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92237" y="14502752"/>
              <a:ext cx="120675" cy="134137"/>
            </a:xfrm>
            <a:prstGeom prst="rect">
              <a:avLst/>
            </a:prstGeom>
          </p:spPr>
        </p:pic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1834055F-24DB-A7D7-A181-3506E2194E9A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35990" y="14498678"/>
              <a:ext cx="128549" cy="138214"/>
            </a:xfrm>
            <a:prstGeom prst="rect">
              <a:avLst/>
            </a:prstGeom>
          </p:spPr>
        </p:pic>
        <p:pic>
          <p:nvPicPr>
            <p:cNvPr id="33" name="object 33">
              <a:extLst>
                <a:ext uri="{FF2B5EF4-FFF2-40B4-BE49-F238E27FC236}">
                  <a16:creationId xmlns:a16="http://schemas.microsoft.com/office/drawing/2014/main" id="{9D806C4F-AE14-64B4-4ADC-417F36FD720E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34107" y="14498684"/>
              <a:ext cx="116344" cy="138201"/>
            </a:xfrm>
            <a:prstGeom prst="rect">
              <a:avLst/>
            </a:prstGeom>
          </p:spPr>
        </p:pic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0A7421B3-3432-1DA1-2139-DD23BF9AEF52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771526" y="14502752"/>
              <a:ext cx="120675" cy="134137"/>
            </a:xfrm>
            <a:prstGeom prst="rect">
              <a:avLst/>
            </a:prstGeom>
          </p:spPr>
        </p:pic>
        <p:pic>
          <p:nvPicPr>
            <p:cNvPr id="35" name="object 35">
              <a:extLst>
                <a:ext uri="{FF2B5EF4-FFF2-40B4-BE49-F238E27FC236}">
                  <a16:creationId xmlns:a16="http://schemas.microsoft.com/office/drawing/2014/main" id="{9ED26672-7F57-2F7A-66EB-3B8D0A1D02D1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07702" y="14792807"/>
              <a:ext cx="315763" cy="186982"/>
            </a:xfrm>
            <a:prstGeom prst="rect">
              <a:avLst/>
            </a:prstGeom>
          </p:spPr>
        </p:pic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2FB4FC37-B2DD-0106-74C4-7E3DBC6041C8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44252" y="14792806"/>
              <a:ext cx="168694" cy="186982"/>
            </a:xfrm>
            <a:prstGeom prst="rect">
              <a:avLst/>
            </a:prstGeom>
          </p:spPr>
        </p:pic>
        <p:pic>
          <p:nvPicPr>
            <p:cNvPr id="37" name="object 37">
              <a:extLst>
                <a:ext uri="{FF2B5EF4-FFF2-40B4-BE49-F238E27FC236}">
                  <a16:creationId xmlns:a16="http://schemas.microsoft.com/office/drawing/2014/main" id="{32448DEC-B461-AB47-3371-5F7253E90DE8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34485" y="14792807"/>
              <a:ext cx="178612" cy="186982"/>
            </a:xfrm>
            <a:prstGeom prst="rect">
              <a:avLst/>
            </a:prstGeom>
          </p:spPr>
        </p:pic>
        <p:pic>
          <p:nvPicPr>
            <p:cNvPr id="38" name="object 38">
              <a:extLst>
                <a:ext uri="{FF2B5EF4-FFF2-40B4-BE49-F238E27FC236}">
                  <a16:creationId xmlns:a16="http://schemas.microsoft.com/office/drawing/2014/main" id="{C0F536C0-878A-9F70-5670-A7532C4B9955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86206" y="14841583"/>
              <a:ext cx="116611" cy="136677"/>
            </a:xfrm>
            <a:prstGeom prst="rect">
              <a:avLst/>
            </a:prstGeom>
          </p:spPr>
        </p:pic>
        <p:pic>
          <p:nvPicPr>
            <p:cNvPr id="39" name="object 39">
              <a:extLst>
                <a:ext uri="{FF2B5EF4-FFF2-40B4-BE49-F238E27FC236}">
                  <a16:creationId xmlns:a16="http://schemas.microsoft.com/office/drawing/2014/main" id="{DD804EAA-6F4B-003E-C262-0689D84ADAD0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523877" y="14841580"/>
              <a:ext cx="133883" cy="182410"/>
            </a:xfrm>
            <a:prstGeom prst="rect">
              <a:avLst/>
            </a:prstGeom>
          </p:spPr>
        </p:pic>
        <p:pic>
          <p:nvPicPr>
            <p:cNvPr id="40" name="object 40">
              <a:extLst>
                <a:ext uri="{FF2B5EF4-FFF2-40B4-BE49-F238E27FC236}">
                  <a16:creationId xmlns:a16="http://schemas.microsoft.com/office/drawing/2014/main" id="{14855FAE-A110-622A-B4ED-1B1C42E67E22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686693" y="14845652"/>
              <a:ext cx="120675" cy="134137"/>
            </a:xfrm>
            <a:prstGeom prst="rect">
              <a:avLst/>
            </a:prstGeom>
          </p:spPr>
        </p:pic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0A6FFEAE-B37A-1204-92F0-C8C965F98B29}"/>
                </a:ext>
              </a:extLst>
            </p:cNvPr>
            <p:cNvSpPr/>
            <p:nvPr/>
          </p:nvSpPr>
          <p:spPr>
            <a:xfrm>
              <a:off x="7838321" y="14791543"/>
              <a:ext cx="60960" cy="184785"/>
            </a:xfrm>
            <a:custGeom>
              <a:avLst/>
              <a:gdLst/>
              <a:ahLst/>
              <a:cxnLst/>
              <a:rect l="l" t="t" r="r" b="b"/>
              <a:pathLst>
                <a:path w="60959" h="184784">
                  <a:moveTo>
                    <a:pt x="60718" y="0"/>
                  </a:moveTo>
                  <a:lnTo>
                    <a:pt x="16268" y="0"/>
                  </a:lnTo>
                  <a:lnTo>
                    <a:pt x="3301" y="37846"/>
                  </a:lnTo>
                  <a:lnTo>
                    <a:pt x="35826" y="37846"/>
                  </a:lnTo>
                  <a:lnTo>
                    <a:pt x="60718" y="0"/>
                  </a:lnTo>
                  <a:close/>
                </a:path>
                <a:path w="60959" h="184784">
                  <a:moveTo>
                    <a:pt x="36575" y="54102"/>
                  </a:moveTo>
                  <a:lnTo>
                    <a:pt x="0" y="54102"/>
                  </a:lnTo>
                  <a:lnTo>
                    <a:pt x="0" y="184175"/>
                  </a:lnTo>
                  <a:lnTo>
                    <a:pt x="36575" y="184175"/>
                  </a:lnTo>
                  <a:lnTo>
                    <a:pt x="36575" y="54102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>
              <a:extLst>
                <a:ext uri="{FF2B5EF4-FFF2-40B4-BE49-F238E27FC236}">
                  <a16:creationId xmlns:a16="http://schemas.microsoft.com/office/drawing/2014/main" id="{9AB99414-2BCB-EBA7-4157-FE908840DF98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12206" y="15122998"/>
              <a:ext cx="182384" cy="238810"/>
            </a:xfrm>
            <a:prstGeom prst="rect">
              <a:avLst/>
            </a:prstGeom>
          </p:spPr>
        </p:pic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B94309D1-ED2A-32E2-F524-E69AE884FB2D}"/>
                </a:ext>
              </a:extLst>
            </p:cNvPr>
            <p:cNvSpPr/>
            <p:nvPr/>
          </p:nvSpPr>
          <p:spPr>
            <a:xfrm>
              <a:off x="6224283" y="15134437"/>
              <a:ext cx="82550" cy="184785"/>
            </a:xfrm>
            <a:custGeom>
              <a:avLst/>
              <a:gdLst/>
              <a:ahLst/>
              <a:cxnLst/>
              <a:rect l="l" t="t" r="r" b="b"/>
              <a:pathLst>
                <a:path w="8255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  <a:path w="82550" h="184784">
                  <a:moveTo>
                    <a:pt x="77482" y="56146"/>
                  </a:moveTo>
                  <a:lnTo>
                    <a:pt x="57404" y="56146"/>
                  </a:lnTo>
                  <a:lnTo>
                    <a:pt x="57404" y="184188"/>
                  </a:lnTo>
                  <a:lnTo>
                    <a:pt x="77482" y="184188"/>
                  </a:lnTo>
                  <a:lnTo>
                    <a:pt x="77482" y="56146"/>
                  </a:lnTo>
                  <a:close/>
                </a:path>
                <a:path w="82550" h="184784">
                  <a:moveTo>
                    <a:pt x="82042" y="12954"/>
                  </a:moveTo>
                  <a:lnTo>
                    <a:pt x="75450" y="6350"/>
                  </a:lnTo>
                  <a:lnTo>
                    <a:pt x="59436" y="6350"/>
                  </a:lnTo>
                  <a:lnTo>
                    <a:pt x="53086" y="12954"/>
                  </a:lnTo>
                  <a:lnTo>
                    <a:pt x="53086" y="28956"/>
                  </a:lnTo>
                  <a:lnTo>
                    <a:pt x="59436" y="35306"/>
                  </a:lnTo>
                  <a:lnTo>
                    <a:pt x="75450" y="35306"/>
                  </a:lnTo>
                  <a:lnTo>
                    <a:pt x="82042" y="28956"/>
                  </a:lnTo>
                  <a:lnTo>
                    <a:pt x="82042" y="129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>
              <a:extLst>
                <a:ext uri="{FF2B5EF4-FFF2-40B4-BE49-F238E27FC236}">
                  <a16:creationId xmlns:a16="http://schemas.microsoft.com/office/drawing/2014/main" id="{AF011E8B-D3E4-7DB1-43B1-4CD9E63FDBC4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339588" y="15186519"/>
              <a:ext cx="172250" cy="132105"/>
            </a:xfrm>
            <a:prstGeom prst="rect">
              <a:avLst/>
            </a:prstGeom>
          </p:spPr>
        </p:pic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F2F14C6D-8F66-62B2-F947-9566B88488B8}"/>
                </a:ext>
              </a:extLst>
            </p:cNvPr>
            <p:cNvSpPr/>
            <p:nvPr/>
          </p:nvSpPr>
          <p:spPr>
            <a:xfrm>
              <a:off x="6543039" y="15140787"/>
              <a:ext cx="29209" cy="178435"/>
            </a:xfrm>
            <a:custGeom>
              <a:avLst/>
              <a:gdLst/>
              <a:ahLst/>
              <a:cxnLst/>
              <a:rect l="l" t="t" r="r" b="b"/>
              <a:pathLst>
                <a:path w="29209" h="178434">
                  <a:moveTo>
                    <a:pt x="24396" y="49796"/>
                  </a:moveTo>
                  <a:lnTo>
                    <a:pt x="4317" y="49796"/>
                  </a:lnTo>
                  <a:lnTo>
                    <a:pt x="4317" y="177838"/>
                  </a:lnTo>
                  <a:lnTo>
                    <a:pt x="24396" y="177838"/>
                  </a:lnTo>
                  <a:lnTo>
                    <a:pt x="24396" y="49796"/>
                  </a:lnTo>
                  <a:close/>
                </a:path>
                <a:path w="29209" h="178434">
                  <a:moveTo>
                    <a:pt x="22351" y="0"/>
                  </a:moveTo>
                  <a:lnTo>
                    <a:pt x="6350" y="0"/>
                  </a:lnTo>
                  <a:lnTo>
                    <a:pt x="0" y="6603"/>
                  </a:lnTo>
                  <a:lnTo>
                    <a:pt x="0" y="22605"/>
                  </a:lnTo>
                  <a:lnTo>
                    <a:pt x="6350" y="28955"/>
                  </a:lnTo>
                  <a:lnTo>
                    <a:pt x="22351" y="28955"/>
                  </a:lnTo>
                  <a:lnTo>
                    <a:pt x="28955" y="22605"/>
                  </a:lnTo>
                  <a:lnTo>
                    <a:pt x="28955" y="6603"/>
                  </a:lnTo>
                  <a:lnTo>
                    <a:pt x="22351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>
              <a:extLst>
                <a:ext uri="{FF2B5EF4-FFF2-40B4-BE49-F238E27FC236}">
                  <a16:creationId xmlns:a16="http://schemas.microsoft.com/office/drawing/2014/main" id="{A7EAB60D-782D-51E2-64DA-F02F0EC06A4C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740888" y="15186513"/>
              <a:ext cx="119659" cy="136182"/>
            </a:xfrm>
            <a:prstGeom prst="rect">
              <a:avLst/>
            </a:prstGeom>
          </p:spPr>
        </p:pic>
        <p:pic>
          <p:nvPicPr>
            <p:cNvPr id="47" name="object 47">
              <a:extLst>
                <a:ext uri="{FF2B5EF4-FFF2-40B4-BE49-F238E27FC236}">
                  <a16:creationId xmlns:a16="http://schemas.microsoft.com/office/drawing/2014/main" id="{3EC224CB-4432-6540-F90B-D9D85FD6C30F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05258" y="15186519"/>
              <a:ext cx="107975" cy="132105"/>
            </a:xfrm>
            <a:prstGeom prst="rect">
              <a:avLst/>
            </a:prstGeom>
          </p:spPr>
        </p:pic>
        <p:pic>
          <p:nvPicPr>
            <p:cNvPr id="48" name="object 48">
              <a:extLst>
                <a:ext uri="{FF2B5EF4-FFF2-40B4-BE49-F238E27FC236}">
                  <a16:creationId xmlns:a16="http://schemas.microsoft.com/office/drawing/2014/main" id="{41AEDE8F-6D23-3E1A-FC56-67948309B208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941806" y="15186513"/>
              <a:ext cx="119659" cy="136182"/>
            </a:xfrm>
            <a:prstGeom prst="rect">
              <a:avLst/>
            </a:prstGeom>
          </p:spPr>
        </p:pic>
        <p:sp>
          <p:nvSpPr>
            <p:cNvPr id="49" name="object 49">
              <a:extLst>
                <a:ext uri="{FF2B5EF4-FFF2-40B4-BE49-F238E27FC236}">
                  <a16:creationId xmlns:a16="http://schemas.microsoft.com/office/drawing/2014/main" id="{2A62E367-461D-33A8-5ABF-BD7FCC506BD5}"/>
                </a:ext>
              </a:extLst>
            </p:cNvPr>
            <p:cNvSpPr/>
            <p:nvPr/>
          </p:nvSpPr>
          <p:spPr>
            <a:xfrm>
              <a:off x="7091159" y="15134437"/>
              <a:ext cx="20320" cy="184785"/>
            </a:xfrm>
            <a:custGeom>
              <a:avLst/>
              <a:gdLst/>
              <a:ahLst/>
              <a:cxnLst/>
              <a:rect l="l" t="t" r="r" b="b"/>
              <a:pathLst>
                <a:path w="2032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>
              <a:extLst>
                <a:ext uri="{FF2B5EF4-FFF2-40B4-BE49-F238E27FC236}">
                  <a16:creationId xmlns:a16="http://schemas.microsoft.com/office/drawing/2014/main" id="{D59CCA75-9B10-52B8-5547-BC40E4CAFAA9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209265" y="15186513"/>
              <a:ext cx="193822" cy="136182"/>
            </a:xfrm>
            <a:prstGeom prst="rect">
              <a:avLst/>
            </a:prstGeom>
          </p:spPr>
        </p:pic>
        <p:pic>
          <p:nvPicPr>
            <p:cNvPr id="51" name="object 51">
              <a:extLst>
                <a:ext uri="{FF2B5EF4-FFF2-40B4-BE49-F238E27FC236}">
                  <a16:creationId xmlns:a16="http://schemas.microsoft.com/office/drawing/2014/main" id="{6D4C066C-7440-2F46-D7F9-6050A284E65F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424657" y="15140532"/>
              <a:ext cx="327943" cy="182162"/>
            </a:xfrm>
            <a:prstGeom prst="rect">
              <a:avLst/>
            </a:prstGeom>
          </p:spPr>
        </p:pic>
        <p:pic>
          <p:nvPicPr>
            <p:cNvPr id="52" name="object 52">
              <a:extLst>
                <a:ext uri="{FF2B5EF4-FFF2-40B4-BE49-F238E27FC236}">
                  <a16:creationId xmlns:a16="http://schemas.microsoft.com/office/drawing/2014/main" id="{0AA0504A-F6B5-7B9A-6ABE-5BBD23119AF3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788888" y="15186519"/>
              <a:ext cx="107975" cy="132105"/>
            </a:xfrm>
            <a:prstGeom prst="rect">
              <a:avLst/>
            </a:prstGeom>
          </p:spPr>
        </p:pic>
        <p:pic>
          <p:nvPicPr>
            <p:cNvPr id="53" name="object 53">
              <a:extLst>
                <a:ext uri="{FF2B5EF4-FFF2-40B4-BE49-F238E27FC236}">
                  <a16:creationId xmlns:a16="http://schemas.microsoft.com/office/drawing/2014/main" id="{D5FF5662-62E1-6B3C-0BCC-3BC48AA108D7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083791" y="15190586"/>
              <a:ext cx="107975" cy="132105"/>
            </a:xfrm>
            <a:prstGeom prst="rect">
              <a:avLst/>
            </a:prstGeom>
          </p:spPr>
        </p:pic>
        <p:pic>
          <p:nvPicPr>
            <p:cNvPr id="54" name="object 54">
              <a:extLst>
                <a:ext uri="{FF2B5EF4-FFF2-40B4-BE49-F238E27FC236}">
                  <a16:creationId xmlns:a16="http://schemas.microsoft.com/office/drawing/2014/main" id="{5903E150-585C-642D-DC52-26DCF1168482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924534" y="15186516"/>
              <a:ext cx="122961" cy="184442"/>
            </a:xfrm>
            <a:prstGeom prst="rect">
              <a:avLst/>
            </a:prstGeom>
          </p:spPr>
        </p:pic>
        <p:sp>
          <p:nvSpPr>
            <p:cNvPr id="55" name="object 55">
              <a:extLst>
                <a:ext uri="{FF2B5EF4-FFF2-40B4-BE49-F238E27FC236}">
                  <a16:creationId xmlns:a16="http://schemas.microsoft.com/office/drawing/2014/main" id="{B8BB8A90-1E60-1B62-8C70-D40020B989C4}"/>
                </a:ext>
              </a:extLst>
            </p:cNvPr>
            <p:cNvSpPr/>
            <p:nvPr/>
          </p:nvSpPr>
          <p:spPr>
            <a:xfrm>
              <a:off x="8229828" y="15134437"/>
              <a:ext cx="20320" cy="184785"/>
            </a:xfrm>
            <a:custGeom>
              <a:avLst/>
              <a:gdLst/>
              <a:ahLst/>
              <a:cxnLst/>
              <a:rect l="l" t="t" r="r" b="b"/>
              <a:pathLst>
                <a:path w="2032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>
              <a:extLst>
                <a:ext uri="{FF2B5EF4-FFF2-40B4-BE49-F238E27FC236}">
                  <a16:creationId xmlns:a16="http://schemas.microsoft.com/office/drawing/2014/main" id="{02A4F5CB-E2E9-59FA-0C28-04762EC7BE37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279105" y="15123001"/>
              <a:ext cx="186684" cy="238810"/>
            </a:xfrm>
            <a:prstGeom prst="rect">
              <a:avLst/>
            </a:prstGeom>
          </p:spPr>
        </p:pic>
      </p:grpSp>
      <p:pic>
        <p:nvPicPr>
          <p:cNvPr id="60" name="Picture 59" descr="A person and person sitting at a table with a computer&#10;&#10;AI-generated content may be incorrect.">
            <a:extLst>
              <a:ext uri="{FF2B5EF4-FFF2-40B4-BE49-F238E27FC236}">
                <a16:creationId xmlns:a16="http://schemas.microsoft.com/office/drawing/2014/main" id="{C59FB4B1-3840-0A35-B5D7-AB631C152B4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5000" cy="136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5C4A6-8517-D5F2-62BC-6704A2D07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3ACE8A39-9ABA-AE0B-D5B5-09634B7600D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4996" y="14750219"/>
            <a:ext cx="4569966" cy="319216"/>
            <a:chOff x="634996" y="14750219"/>
            <a:chExt cx="4569966" cy="319216"/>
          </a:xfrm>
        </p:grpSpPr>
        <p:pic>
          <p:nvPicPr>
            <p:cNvPr id="2" name="object 2">
              <a:extLst>
                <a:ext uri="{FF2B5EF4-FFF2-40B4-BE49-F238E27FC236}">
                  <a16:creationId xmlns:a16="http://schemas.microsoft.com/office/drawing/2014/main" id="{282FA4FB-2AA4-F97A-6B91-906EB368C91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4996" y="14757413"/>
              <a:ext cx="379898" cy="246842"/>
            </a:xfrm>
            <a:prstGeom prst="rect">
              <a:avLst/>
            </a:prstGeom>
          </p:spPr>
        </p:pic>
        <p:grpSp>
          <p:nvGrpSpPr>
            <p:cNvPr id="3" name="object 3">
              <a:extLst>
                <a:ext uri="{FF2B5EF4-FFF2-40B4-BE49-F238E27FC236}">
                  <a16:creationId xmlns:a16="http://schemas.microsoft.com/office/drawing/2014/main" id="{9C99AF81-462B-EF75-CEEC-D9521D17D10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43731" y="14820490"/>
              <a:ext cx="652145" cy="184150"/>
              <a:chOff x="1043731" y="14820490"/>
              <a:chExt cx="652145" cy="184150"/>
            </a:xfrm>
          </p:grpSpPr>
          <p:pic>
            <p:nvPicPr>
              <p:cNvPr id="4" name="object 4">
                <a:extLst>
                  <a:ext uri="{FF2B5EF4-FFF2-40B4-BE49-F238E27FC236}">
                    <a16:creationId xmlns:a16="http://schemas.microsoft.com/office/drawing/2014/main" id="{A9A92D74-446D-AB8D-13AF-0A00BDC0F434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231633" y="14820499"/>
                <a:ext cx="144665" cy="183756"/>
              </a:xfrm>
              <a:prstGeom prst="rect">
                <a:avLst/>
              </a:prstGeom>
            </p:spPr>
          </p:pic>
          <p:pic>
            <p:nvPicPr>
              <p:cNvPr id="5" name="object 5">
                <a:extLst>
                  <a:ext uri="{FF2B5EF4-FFF2-40B4-BE49-F238E27FC236}">
                    <a16:creationId xmlns:a16="http://schemas.microsoft.com/office/drawing/2014/main" id="{435EF5FD-4466-8E5C-3B4A-84C25A00982A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43731" y="14820490"/>
                <a:ext cx="161455" cy="183756"/>
              </a:xfrm>
              <a:prstGeom prst="rect">
                <a:avLst/>
              </a:prstGeom>
            </p:spPr>
          </p:pic>
          <p:pic>
            <p:nvPicPr>
              <p:cNvPr id="6" name="object 6">
                <a:extLst>
                  <a:ext uri="{FF2B5EF4-FFF2-40B4-BE49-F238E27FC236}">
                    <a16:creationId xmlns:a16="http://schemas.microsoft.com/office/drawing/2014/main" id="{D142BFA0-2FB0-82AC-F40E-0F7B038C51A7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405131" y="14820493"/>
                <a:ext cx="167640" cy="183756"/>
              </a:xfrm>
              <a:prstGeom prst="rect">
                <a:avLst/>
              </a:prstGeom>
            </p:spPr>
          </p:pic>
          <p:pic>
            <p:nvPicPr>
              <p:cNvPr id="7" name="object 7">
                <a:extLst>
                  <a:ext uri="{FF2B5EF4-FFF2-40B4-BE49-F238E27FC236}">
                    <a16:creationId xmlns:a16="http://schemas.microsoft.com/office/drawing/2014/main" id="{83973A9B-F5CB-0E95-43B8-B886BA5B0227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12583" y="14825984"/>
                <a:ext cx="82956" cy="172770"/>
              </a:xfrm>
              <a:prstGeom prst="rect">
                <a:avLst/>
              </a:prstGeom>
            </p:spPr>
          </p:pic>
        </p:grpSp>
        <p:grpSp>
          <p:nvGrpSpPr>
            <p:cNvPr id="8" name="object 8">
              <a:extLst>
                <a:ext uri="{FF2B5EF4-FFF2-40B4-BE49-F238E27FC236}">
                  <a16:creationId xmlns:a16="http://schemas.microsoft.com/office/drawing/2014/main" id="{94779072-571F-7391-797E-C1A9E39F0EB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12825" y="14750225"/>
              <a:ext cx="677545" cy="254635"/>
              <a:chOff x="1812825" y="14750225"/>
              <a:chExt cx="677545" cy="254635"/>
            </a:xfrm>
          </p:grpSpPr>
          <p:pic>
            <p:nvPicPr>
              <p:cNvPr id="9" name="object 9">
                <a:extLst>
                  <a:ext uri="{FF2B5EF4-FFF2-40B4-BE49-F238E27FC236}">
                    <a16:creationId xmlns:a16="http://schemas.microsoft.com/office/drawing/2014/main" id="{D897C477-213F-2B00-3615-764384851882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812825" y="14757089"/>
                <a:ext cx="179984" cy="241668"/>
              </a:xfrm>
              <a:prstGeom prst="rect">
                <a:avLst/>
              </a:prstGeom>
            </p:spPr>
          </p:pic>
          <p:pic>
            <p:nvPicPr>
              <p:cNvPr id="10" name="object 10">
                <a:extLst>
                  <a:ext uri="{FF2B5EF4-FFF2-40B4-BE49-F238E27FC236}">
                    <a16:creationId xmlns:a16="http://schemas.microsoft.com/office/drawing/2014/main" id="{4F8AA0A9-10CC-F849-CE97-1B2439AE94BE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027144" y="14820494"/>
                <a:ext cx="267765" cy="183756"/>
              </a:xfrm>
              <a:prstGeom prst="rect">
                <a:avLst/>
              </a:prstGeom>
            </p:spPr>
          </p:pic>
          <p:sp>
            <p:nvSpPr>
              <p:cNvPr id="11" name="object 11">
                <a:extLst>
                  <a:ext uri="{FF2B5EF4-FFF2-40B4-BE49-F238E27FC236}">
                    <a16:creationId xmlns:a16="http://schemas.microsoft.com/office/drawing/2014/main" id="{9DAB14BB-92AC-1578-DAC7-7F93AA116CB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23068" y="14750225"/>
                <a:ext cx="167640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167639" h="254634">
                    <a:moveTo>
                      <a:pt x="79870" y="70269"/>
                    </a:moveTo>
                    <a:lnTo>
                      <a:pt x="47288" y="77110"/>
                    </a:lnTo>
                    <a:lnTo>
                      <a:pt x="22066" y="96197"/>
                    </a:lnTo>
                    <a:lnTo>
                      <a:pt x="5778" y="125374"/>
                    </a:lnTo>
                    <a:lnTo>
                      <a:pt x="0" y="162483"/>
                    </a:lnTo>
                    <a:lnTo>
                      <a:pt x="5778" y="199348"/>
                    </a:lnTo>
                    <a:lnTo>
                      <a:pt x="22066" y="228309"/>
                    </a:lnTo>
                    <a:lnTo>
                      <a:pt x="47288" y="247242"/>
                    </a:lnTo>
                    <a:lnTo>
                      <a:pt x="79870" y="254025"/>
                    </a:lnTo>
                    <a:lnTo>
                      <a:pt x="98320" y="251662"/>
                    </a:lnTo>
                    <a:lnTo>
                      <a:pt x="114839" y="244895"/>
                    </a:lnTo>
                    <a:lnTo>
                      <a:pt x="129044" y="234206"/>
                    </a:lnTo>
                    <a:lnTo>
                      <a:pt x="132172" y="230365"/>
                    </a:lnTo>
                    <a:lnTo>
                      <a:pt x="84328" y="230365"/>
                    </a:lnTo>
                    <a:lnTo>
                      <a:pt x="61028" y="225593"/>
                    </a:lnTo>
                    <a:lnTo>
                      <a:pt x="43191" y="211983"/>
                    </a:lnTo>
                    <a:lnTo>
                      <a:pt x="31780" y="190594"/>
                    </a:lnTo>
                    <a:lnTo>
                      <a:pt x="27762" y="162483"/>
                    </a:lnTo>
                    <a:lnTo>
                      <a:pt x="31732" y="133989"/>
                    </a:lnTo>
                    <a:lnTo>
                      <a:pt x="43062" y="112399"/>
                    </a:lnTo>
                    <a:lnTo>
                      <a:pt x="60884" y="98713"/>
                    </a:lnTo>
                    <a:lnTo>
                      <a:pt x="84328" y="93929"/>
                    </a:lnTo>
                    <a:lnTo>
                      <a:pt x="132172" y="93929"/>
                    </a:lnTo>
                    <a:lnTo>
                      <a:pt x="129044" y="90087"/>
                    </a:lnTo>
                    <a:lnTo>
                      <a:pt x="114839" y="79398"/>
                    </a:lnTo>
                    <a:lnTo>
                      <a:pt x="98320" y="72631"/>
                    </a:lnTo>
                    <a:lnTo>
                      <a:pt x="79870" y="70269"/>
                    </a:lnTo>
                    <a:close/>
                  </a:path>
                  <a:path w="167639" h="254634">
                    <a:moveTo>
                      <a:pt x="167284" y="220078"/>
                    </a:moveTo>
                    <a:lnTo>
                      <a:pt x="140550" y="220078"/>
                    </a:lnTo>
                    <a:lnTo>
                      <a:pt x="140550" y="248526"/>
                    </a:lnTo>
                    <a:lnTo>
                      <a:pt x="167284" y="248526"/>
                    </a:lnTo>
                    <a:lnTo>
                      <a:pt x="167284" y="220078"/>
                    </a:lnTo>
                    <a:close/>
                  </a:path>
                  <a:path w="167639" h="254634">
                    <a:moveTo>
                      <a:pt x="132172" y="93929"/>
                    </a:moveTo>
                    <a:lnTo>
                      <a:pt x="84328" y="93929"/>
                    </a:lnTo>
                    <a:lnTo>
                      <a:pt x="107573" y="98713"/>
                    </a:lnTo>
                    <a:lnTo>
                      <a:pt x="125293" y="112399"/>
                    </a:lnTo>
                    <a:lnTo>
                      <a:pt x="136586" y="133989"/>
                    </a:lnTo>
                    <a:lnTo>
                      <a:pt x="140550" y="162483"/>
                    </a:lnTo>
                    <a:lnTo>
                      <a:pt x="136489" y="190594"/>
                    </a:lnTo>
                    <a:lnTo>
                      <a:pt x="125036" y="211983"/>
                    </a:lnTo>
                    <a:lnTo>
                      <a:pt x="107284" y="225593"/>
                    </a:lnTo>
                    <a:lnTo>
                      <a:pt x="84328" y="230365"/>
                    </a:lnTo>
                    <a:lnTo>
                      <a:pt x="132172" y="230365"/>
                    </a:lnTo>
                    <a:lnTo>
                      <a:pt x="140550" y="220078"/>
                    </a:lnTo>
                    <a:lnTo>
                      <a:pt x="167284" y="220078"/>
                    </a:lnTo>
                    <a:lnTo>
                      <a:pt x="167284" y="104216"/>
                    </a:lnTo>
                    <a:lnTo>
                      <a:pt x="140550" y="104216"/>
                    </a:lnTo>
                    <a:lnTo>
                      <a:pt x="132172" y="93929"/>
                    </a:lnTo>
                    <a:close/>
                  </a:path>
                  <a:path w="167639" h="254634">
                    <a:moveTo>
                      <a:pt x="167284" y="0"/>
                    </a:moveTo>
                    <a:lnTo>
                      <a:pt x="140550" y="0"/>
                    </a:lnTo>
                    <a:lnTo>
                      <a:pt x="140550" y="104216"/>
                    </a:lnTo>
                    <a:lnTo>
                      <a:pt x="167284" y="104216"/>
                    </a:lnTo>
                    <a:lnTo>
                      <a:pt x="167284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" name="object 12">
              <a:extLst>
                <a:ext uri="{FF2B5EF4-FFF2-40B4-BE49-F238E27FC236}">
                  <a16:creationId xmlns:a16="http://schemas.microsoft.com/office/drawing/2014/main" id="{25348CCD-6667-F5BC-5FE3-CDEBCDEB61F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39088" y="14782449"/>
              <a:ext cx="773430" cy="222250"/>
              <a:chOff x="2539088" y="14782449"/>
              <a:chExt cx="773430" cy="222250"/>
            </a:xfrm>
          </p:grpSpPr>
          <p:pic>
            <p:nvPicPr>
              <p:cNvPr id="13" name="object 13">
                <a:extLst>
                  <a:ext uri="{FF2B5EF4-FFF2-40B4-BE49-F238E27FC236}">
                    <a16:creationId xmlns:a16="http://schemas.microsoft.com/office/drawing/2014/main" id="{258BED31-649C-4E43-AD47-F149F89D3047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39088" y="14825978"/>
                <a:ext cx="145694" cy="178269"/>
              </a:xfrm>
              <a:prstGeom prst="rect">
                <a:avLst/>
              </a:prstGeom>
            </p:spPr>
          </p:pic>
          <p:pic>
            <p:nvPicPr>
              <p:cNvPr id="14" name="object 14">
                <a:extLst>
                  <a:ext uri="{FF2B5EF4-FFF2-40B4-BE49-F238E27FC236}">
                    <a16:creationId xmlns:a16="http://schemas.microsoft.com/office/drawing/2014/main" id="{D082AF67-96E6-98A2-DF35-AC47A219098D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724602" y="14782449"/>
                <a:ext cx="276014" cy="221800"/>
              </a:xfrm>
              <a:prstGeom prst="rect">
                <a:avLst/>
              </a:prstGeom>
            </p:spPr>
          </p:pic>
          <p:pic>
            <p:nvPicPr>
              <p:cNvPr id="15" name="object 15">
                <a:extLst>
                  <a:ext uri="{FF2B5EF4-FFF2-40B4-BE49-F238E27FC236}">
                    <a16:creationId xmlns:a16="http://schemas.microsoft.com/office/drawing/2014/main" id="{093CAEE2-509D-7C92-451C-3E061F0B233C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021895" y="14820493"/>
                <a:ext cx="167640" cy="183756"/>
              </a:xfrm>
              <a:prstGeom prst="rect">
                <a:avLst/>
              </a:prstGeom>
            </p:spPr>
          </p:pic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id="{6EC01163-BC55-1895-DDBF-1780F7DCA105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229347" y="14825985"/>
                <a:ext cx="82956" cy="172770"/>
              </a:xfrm>
              <a:prstGeom prst="rect">
                <a:avLst/>
              </a:prstGeom>
            </p:spPr>
          </p:pic>
        </p:grpSp>
        <p:grpSp>
          <p:nvGrpSpPr>
            <p:cNvPr id="17" name="object 17">
              <a:extLst>
                <a:ext uri="{FF2B5EF4-FFF2-40B4-BE49-F238E27FC236}">
                  <a16:creationId xmlns:a16="http://schemas.microsoft.com/office/drawing/2014/main" id="{D89D0012-FE9F-2935-1F27-7A367C338EB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400103" y="14750219"/>
              <a:ext cx="385445" cy="254635"/>
              <a:chOff x="3400103" y="14750219"/>
              <a:chExt cx="385445" cy="254635"/>
            </a:xfrm>
          </p:grpSpPr>
          <p:sp>
            <p:nvSpPr>
              <p:cNvPr id="18" name="object 18">
                <a:extLst>
                  <a:ext uri="{FF2B5EF4-FFF2-40B4-BE49-F238E27FC236}">
                    <a16:creationId xmlns:a16="http://schemas.microsoft.com/office/drawing/2014/main" id="{7D94AEFC-3B28-0DDF-0DB5-B406165A747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00103" y="14750219"/>
                <a:ext cx="180975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180975" h="254634">
                    <a:moveTo>
                      <a:pt x="80225" y="67538"/>
                    </a:moveTo>
                    <a:lnTo>
                      <a:pt x="47588" y="74496"/>
                    </a:lnTo>
                    <a:lnTo>
                      <a:pt x="22244" y="93891"/>
                    </a:lnTo>
                    <a:lnTo>
                      <a:pt x="5834" y="123506"/>
                    </a:lnTo>
                    <a:lnTo>
                      <a:pt x="0" y="161124"/>
                    </a:lnTo>
                    <a:lnTo>
                      <a:pt x="5834" y="198636"/>
                    </a:lnTo>
                    <a:lnTo>
                      <a:pt x="22244" y="228015"/>
                    </a:lnTo>
                    <a:lnTo>
                      <a:pt x="47588" y="247174"/>
                    </a:lnTo>
                    <a:lnTo>
                      <a:pt x="80225" y="254025"/>
                    </a:lnTo>
                    <a:lnTo>
                      <a:pt x="95300" y="252461"/>
                    </a:lnTo>
                    <a:lnTo>
                      <a:pt x="109061" y="247940"/>
                    </a:lnTo>
                    <a:lnTo>
                      <a:pt x="121345" y="240721"/>
                    </a:lnTo>
                    <a:lnTo>
                      <a:pt x="131991" y="231063"/>
                    </a:lnTo>
                    <a:lnTo>
                      <a:pt x="180670" y="231063"/>
                    </a:lnTo>
                    <a:lnTo>
                      <a:pt x="180670" y="212547"/>
                    </a:lnTo>
                    <a:lnTo>
                      <a:pt x="91198" y="212547"/>
                    </a:lnTo>
                    <a:lnTo>
                      <a:pt x="74119" y="209043"/>
                    </a:lnTo>
                    <a:lnTo>
                      <a:pt x="61287" y="198918"/>
                    </a:lnTo>
                    <a:lnTo>
                      <a:pt x="53211" y="182752"/>
                    </a:lnTo>
                    <a:lnTo>
                      <a:pt x="50406" y="161124"/>
                    </a:lnTo>
                    <a:lnTo>
                      <a:pt x="53163" y="139245"/>
                    </a:lnTo>
                    <a:lnTo>
                      <a:pt x="61158" y="122859"/>
                    </a:lnTo>
                    <a:lnTo>
                      <a:pt x="73975" y="112579"/>
                    </a:lnTo>
                    <a:lnTo>
                      <a:pt x="91198" y="109016"/>
                    </a:lnTo>
                    <a:lnTo>
                      <a:pt x="180670" y="109016"/>
                    </a:lnTo>
                    <a:lnTo>
                      <a:pt x="180670" y="91185"/>
                    </a:lnTo>
                    <a:lnTo>
                      <a:pt x="131991" y="91185"/>
                    </a:lnTo>
                    <a:lnTo>
                      <a:pt x="121345" y="81276"/>
                    </a:lnTo>
                    <a:lnTo>
                      <a:pt x="109061" y="73837"/>
                    </a:lnTo>
                    <a:lnTo>
                      <a:pt x="95300" y="69161"/>
                    </a:lnTo>
                    <a:lnTo>
                      <a:pt x="80225" y="67538"/>
                    </a:lnTo>
                    <a:close/>
                  </a:path>
                  <a:path w="180975" h="254634">
                    <a:moveTo>
                      <a:pt x="180670" y="231063"/>
                    </a:moveTo>
                    <a:lnTo>
                      <a:pt x="131991" y="231063"/>
                    </a:lnTo>
                    <a:lnTo>
                      <a:pt x="131991" y="248538"/>
                    </a:lnTo>
                    <a:lnTo>
                      <a:pt x="180670" y="248538"/>
                    </a:lnTo>
                    <a:lnTo>
                      <a:pt x="180670" y="231063"/>
                    </a:lnTo>
                    <a:close/>
                  </a:path>
                  <a:path w="180975" h="254634">
                    <a:moveTo>
                      <a:pt x="180670" y="109016"/>
                    </a:moveTo>
                    <a:lnTo>
                      <a:pt x="91198" y="109016"/>
                    </a:lnTo>
                    <a:lnTo>
                      <a:pt x="108416" y="112579"/>
                    </a:lnTo>
                    <a:lnTo>
                      <a:pt x="121234" y="122859"/>
                    </a:lnTo>
                    <a:lnTo>
                      <a:pt x="129232" y="139245"/>
                    </a:lnTo>
                    <a:lnTo>
                      <a:pt x="131991" y="161124"/>
                    </a:lnTo>
                    <a:lnTo>
                      <a:pt x="129183" y="182752"/>
                    </a:lnTo>
                    <a:lnTo>
                      <a:pt x="121105" y="198918"/>
                    </a:lnTo>
                    <a:lnTo>
                      <a:pt x="108272" y="209043"/>
                    </a:lnTo>
                    <a:lnTo>
                      <a:pt x="91198" y="212547"/>
                    </a:lnTo>
                    <a:lnTo>
                      <a:pt x="180670" y="212547"/>
                    </a:lnTo>
                    <a:lnTo>
                      <a:pt x="180670" y="109016"/>
                    </a:lnTo>
                    <a:close/>
                  </a:path>
                  <a:path w="180975" h="254634">
                    <a:moveTo>
                      <a:pt x="180670" y="0"/>
                    </a:moveTo>
                    <a:lnTo>
                      <a:pt x="131991" y="0"/>
                    </a:lnTo>
                    <a:lnTo>
                      <a:pt x="131991" y="91185"/>
                    </a:lnTo>
                    <a:lnTo>
                      <a:pt x="180670" y="91185"/>
                    </a:lnTo>
                    <a:lnTo>
                      <a:pt x="180670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19">
                <a:extLst>
                  <a:ext uri="{FF2B5EF4-FFF2-40B4-BE49-F238E27FC236}">
                    <a16:creationId xmlns:a16="http://schemas.microsoft.com/office/drawing/2014/main" id="{EACC999C-CA74-2F3D-98B9-52EC2512B4D2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612018" y="14817752"/>
                <a:ext cx="173469" cy="186499"/>
              </a:xfrm>
              <a:prstGeom prst="rect">
                <a:avLst/>
              </a:prstGeom>
            </p:spPr>
          </p:pic>
        </p:grpSp>
        <p:grpSp>
          <p:nvGrpSpPr>
            <p:cNvPr id="20" name="object 20">
              <a:extLst>
                <a:ext uri="{FF2B5EF4-FFF2-40B4-BE49-F238E27FC236}">
                  <a16:creationId xmlns:a16="http://schemas.microsoft.com/office/drawing/2014/main" id="{11FA71C4-0ADB-9AA9-4C2E-88A425179F7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878447" y="14751935"/>
              <a:ext cx="1326515" cy="317500"/>
              <a:chOff x="3878447" y="14751935"/>
              <a:chExt cx="1326515" cy="317500"/>
            </a:xfrm>
          </p:grpSpPr>
          <p:pic>
            <p:nvPicPr>
              <p:cNvPr id="21" name="object 21">
                <a:extLst>
                  <a:ext uri="{FF2B5EF4-FFF2-40B4-BE49-F238E27FC236}">
                    <a16:creationId xmlns:a16="http://schemas.microsoft.com/office/drawing/2014/main" id="{1DD2C6A0-E26A-B642-55E5-76B5AFEF9D90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878447" y="14751935"/>
                <a:ext cx="206375" cy="252310"/>
              </a:xfrm>
              <a:prstGeom prst="rect">
                <a:avLst/>
              </a:prstGeom>
            </p:spPr>
          </p:pic>
          <p:pic>
            <p:nvPicPr>
              <p:cNvPr id="22" name="object 22">
                <a:extLst>
                  <a:ext uri="{FF2B5EF4-FFF2-40B4-BE49-F238E27FC236}">
                    <a16:creationId xmlns:a16="http://schemas.microsoft.com/office/drawing/2014/main" id="{7ACADDA6-3E9A-F665-BC37-57DDD9889EE5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4106474" y="14817752"/>
                <a:ext cx="173469" cy="186499"/>
              </a:xfrm>
              <a:prstGeom prst="rect">
                <a:avLst/>
              </a:prstGeom>
            </p:spPr>
          </p:pic>
          <p:pic>
            <p:nvPicPr>
              <p:cNvPr id="23" name="object 23">
                <a:extLst>
                  <a:ext uri="{FF2B5EF4-FFF2-40B4-BE49-F238E27FC236}">
                    <a16:creationId xmlns:a16="http://schemas.microsoft.com/office/drawing/2014/main" id="{47CD3BBC-DE4C-641E-F271-ED8A7A8E528E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4302950" y="14817759"/>
                <a:ext cx="180670" cy="251612"/>
              </a:xfrm>
              <a:prstGeom prst="rect">
                <a:avLst/>
              </a:prstGeom>
            </p:spPr>
          </p:pic>
          <p:pic>
            <p:nvPicPr>
              <p:cNvPr id="24" name="object 24">
                <a:extLst>
                  <a:ext uri="{FF2B5EF4-FFF2-40B4-BE49-F238E27FC236}">
                    <a16:creationId xmlns:a16="http://schemas.microsoft.com/office/drawing/2014/main" id="{D344C7F9-143D-8DA8-C87B-616FA6D761E7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4522756" y="14823233"/>
                <a:ext cx="162839" cy="181013"/>
              </a:xfrm>
              <a:prstGeom prst="rect">
                <a:avLst/>
              </a:prstGeom>
            </p:spPr>
          </p:pic>
          <p:pic>
            <p:nvPicPr>
              <p:cNvPr id="25" name="object 25">
                <a:extLst>
                  <a:ext uri="{FF2B5EF4-FFF2-40B4-BE49-F238E27FC236}">
                    <a16:creationId xmlns:a16="http://schemas.microsoft.com/office/drawing/2014/main" id="{3CE0FAE4-5F07-4AB8-83B6-AF481FACEF32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4727463" y="14817750"/>
                <a:ext cx="477276" cy="186499"/>
              </a:xfrm>
              <a:prstGeom prst="rect">
                <a:avLst/>
              </a:prstGeom>
            </p:spPr>
          </p:pic>
        </p:grpSp>
      </p:grpSp>
      <p:grpSp>
        <p:nvGrpSpPr>
          <p:cNvPr id="26" name="object 26">
            <a:extLst>
              <a:ext uri="{FF2B5EF4-FFF2-40B4-BE49-F238E27FC236}">
                <a16:creationId xmlns:a16="http://schemas.microsoft.com/office/drawing/2014/main" id="{1F78F95B-9F16-5744-3D43-14C6B3C60A98}"/>
              </a:ext>
            </a:extLst>
          </p:cNvPr>
          <p:cNvGrpSpPr/>
          <p:nvPr/>
        </p:nvGrpSpPr>
        <p:grpSpPr>
          <a:xfrm>
            <a:off x="5581650" y="14141450"/>
            <a:ext cx="3314700" cy="1536700"/>
            <a:chOff x="5581650" y="14141450"/>
            <a:chExt cx="3314700" cy="1536700"/>
          </a:xfrm>
        </p:grpSpPr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38FC9B4F-CB85-BA52-3DA3-B60B9B16E413}"/>
                </a:ext>
              </a:extLst>
            </p:cNvPr>
            <p:cNvSpPr/>
            <p:nvPr/>
          </p:nvSpPr>
          <p:spPr>
            <a:xfrm>
              <a:off x="5588000" y="14147800"/>
              <a:ext cx="3302000" cy="1524000"/>
            </a:xfrm>
            <a:custGeom>
              <a:avLst/>
              <a:gdLst/>
              <a:ahLst/>
              <a:cxnLst/>
              <a:rect l="l" t="t" r="r" b="b"/>
              <a:pathLst>
                <a:path w="3302000" h="1524000">
                  <a:moveTo>
                    <a:pt x="3302000" y="1524000"/>
                  </a:moveTo>
                  <a:lnTo>
                    <a:pt x="0" y="1524000"/>
                  </a:lnTo>
                  <a:lnTo>
                    <a:pt x="0" y="0"/>
                  </a:lnTo>
                  <a:lnTo>
                    <a:pt x="3302000" y="0"/>
                  </a:lnTo>
                  <a:lnTo>
                    <a:pt x="3302000" y="1524000"/>
                  </a:lnTo>
                  <a:close/>
                </a:path>
              </a:pathLst>
            </a:custGeom>
            <a:ln w="12700">
              <a:solidFill>
                <a:srgbClr val="2067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DCC6C23E-3229-F17B-A204-EC4235F0A3ED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81024" y="14449906"/>
              <a:ext cx="316254" cy="186988"/>
            </a:xfrm>
            <a:prstGeom prst="rect">
              <a:avLst/>
            </a:prstGeom>
          </p:spPr>
        </p:pic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078259DD-67E7-9BD3-2D69-B5DFCE90A979}"/>
                </a:ext>
              </a:extLst>
            </p:cNvPr>
            <p:cNvSpPr/>
            <p:nvPr/>
          </p:nvSpPr>
          <p:spPr>
            <a:xfrm>
              <a:off x="6920382" y="14448637"/>
              <a:ext cx="36195" cy="184785"/>
            </a:xfrm>
            <a:custGeom>
              <a:avLst/>
              <a:gdLst/>
              <a:ahLst/>
              <a:cxnLst/>
              <a:rect l="l" t="t" r="r" b="b"/>
              <a:pathLst>
                <a:path w="36195" h="184784">
                  <a:moveTo>
                    <a:pt x="36068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36068" y="18418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1F887EBA-CCE6-EFAF-9355-5932953CC00C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79563" y="14498680"/>
              <a:ext cx="283742" cy="182410"/>
            </a:xfrm>
            <a:prstGeom prst="rect">
              <a:avLst/>
            </a:prstGeom>
          </p:spPr>
        </p:pic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9B3AB178-8655-46E9-509B-6D3626FC6FB9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92237" y="14502752"/>
              <a:ext cx="120675" cy="134137"/>
            </a:xfrm>
            <a:prstGeom prst="rect">
              <a:avLst/>
            </a:prstGeom>
          </p:spPr>
        </p:pic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07343657-BA56-6589-46CA-154A861502B8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35990" y="14498678"/>
              <a:ext cx="128549" cy="138214"/>
            </a:xfrm>
            <a:prstGeom prst="rect">
              <a:avLst/>
            </a:prstGeom>
          </p:spPr>
        </p:pic>
        <p:pic>
          <p:nvPicPr>
            <p:cNvPr id="33" name="object 33">
              <a:extLst>
                <a:ext uri="{FF2B5EF4-FFF2-40B4-BE49-F238E27FC236}">
                  <a16:creationId xmlns:a16="http://schemas.microsoft.com/office/drawing/2014/main" id="{CB151E96-3692-4A68-83B2-84DAED10E11F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34107" y="14498684"/>
              <a:ext cx="116344" cy="138201"/>
            </a:xfrm>
            <a:prstGeom prst="rect">
              <a:avLst/>
            </a:prstGeom>
          </p:spPr>
        </p:pic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61D63485-0BE3-60C3-8FF4-EE07DACA7E0B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771526" y="14502752"/>
              <a:ext cx="120675" cy="134137"/>
            </a:xfrm>
            <a:prstGeom prst="rect">
              <a:avLst/>
            </a:prstGeom>
          </p:spPr>
        </p:pic>
        <p:pic>
          <p:nvPicPr>
            <p:cNvPr id="35" name="object 35">
              <a:extLst>
                <a:ext uri="{FF2B5EF4-FFF2-40B4-BE49-F238E27FC236}">
                  <a16:creationId xmlns:a16="http://schemas.microsoft.com/office/drawing/2014/main" id="{3C593067-0BBD-2D0E-6B4B-EF47DFC1E1D2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07702" y="14792807"/>
              <a:ext cx="315763" cy="186982"/>
            </a:xfrm>
            <a:prstGeom prst="rect">
              <a:avLst/>
            </a:prstGeom>
          </p:spPr>
        </p:pic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F99FE4F4-1FE3-1E92-D456-E2E7601FE874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44252" y="14792806"/>
              <a:ext cx="168694" cy="186982"/>
            </a:xfrm>
            <a:prstGeom prst="rect">
              <a:avLst/>
            </a:prstGeom>
          </p:spPr>
        </p:pic>
        <p:pic>
          <p:nvPicPr>
            <p:cNvPr id="37" name="object 37">
              <a:extLst>
                <a:ext uri="{FF2B5EF4-FFF2-40B4-BE49-F238E27FC236}">
                  <a16:creationId xmlns:a16="http://schemas.microsoft.com/office/drawing/2014/main" id="{0626BEA1-6643-3736-F4D0-6820A0CBE976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34485" y="14792807"/>
              <a:ext cx="178612" cy="186982"/>
            </a:xfrm>
            <a:prstGeom prst="rect">
              <a:avLst/>
            </a:prstGeom>
          </p:spPr>
        </p:pic>
        <p:pic>
          <p:nvPicPr>
            <p:cNvPr id="38" name="object 38">
              <a:extLst>
                <a:ext uri="{FF2B5EF4-FFF2-40B4-BE49-F238E27FC236}">
                  <a16:creationId xmlns:a16="http://schemas.microsoft.com/office/drawing/2014/main" id="{934CE22E-C57E-45B4-39C9-C88D7AA79C82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86206" y="14841583"/>
              <a:ext cx="116611" cy="136677"/>
            </a:xfrm>
            <a:prstGeom prst="rect">
              <a:avLst/>
            </a:prstGeom>
          </p:spPr>
        </p:pic>
        <p:pic>
          <p:nvPicPr>
            <p:cNvPr id="39" name="object 39">
              <a:extLst>
                <a:ext uri="{FF2B5EF4-FFF2-40B4-BE49-F238E27FC236}">
                  <a16:creationId xmlns:a16="http://schemas.microsoft.com/office/drawing/2014/main" id="{3634B179-04CA-A169-17F4-4138FAC51CEA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523877" y="14841580"/>
              <a:ext cx="133883" cy="182410"/>
            </a:xfrm>
            <a:prstGeom prst="rect">
              <a:avLst/>
            </a:prstGeom>
          </p:spPr>
        </p:pic>
        <p:pic>
          <p:nvPicPr>
            <p:cNvPr id="40" name="object 40">
              <a:extLst>
                <a:ext uri="{FF2B5EF4-FFF2-40B4-BE49-F238E27FC236}">
                  <a16:creationId xmlns:a16="http://schemas.microsoft.com/office/drawing/2014/main" id="{1D39AF32-C886-CF10-23D6-613D66E2B3ED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686693" y="14845652"/>
              <a:ext cx="120675" cy="134137"/>
            </a:xfrm>
            <a:prstGeom prst="rect">
              <a:avLst/>
            </a:prstGeom>
          </p:spPr>
        </p:pic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4ABB0911-C5C8-F8BE-B770-8760B3E70F96}"/>
                </a:ext>
              </a:extLst>
            </p:cNvPr>
            <p:cNvSpPr/>
            <p:nvPr/>
          </p:nvSpPr>
          <p:spPr>
            <a:xfrm>
              <a:off x="7838321" y="14791543"/>
              <a:ext cx="60960" cy="184785"/>
            </a:xfrm>
            <a:custGeom>
              <a:avLst/>
              <a:gdLst/>
              <a:ahLst/>
              <a:cxnLst/>
              <a:rect l="l" t="t" r="r" b="b"/>
              <a:pathLst>
                <a:path w="60959" h="184784">
                  <a:moveTo>
                    <a:pt x="60718" y="0"/>
                  </a:moveTo>
                  <a:lnTo>
                    <a:pt x="16268" y="0"/>
                  </a:lnTo>
                  <a:lnTo>
                    <a:pt x="3301" y="37846"/>
                  </a:lnTo>
                  <a:lnTo>
                    <a:pt x="35826" y="37846"/>
                  </a:lnTo>
                  <a:lnTo>
                    <a:pt x="60718" y="0"/>
                  </a:lnTo>
                  <a:close/>
                </a:path>
                <a:path w="60959" h="184784">
                  <a:moveTo>
                    <a:pt x="36575" y="54102"/>
                  </a:moveTo>
                  <a:lnTo>
                    <a:pt x="0" y="54102"/>
                  </a:lnTo>
                  <a:lnTo>
                    <a:pt x="0" y="184175"/>
                  </a:lnTo>
                  <a:lnTo>
                    <a:pt x="36575" y="184175"/>
                  </a:lnTo>
                  <a:lnTo>
                    <a:pt x="36575" y="54102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>
              <a:extLst>
                <a:ext uri="{FF2B5EF4-FFF2-40B4-BE49-F238E27FC236}">
                  <a16:creationId xmlns:a16="http://schemas.microsoft.com/office/drawing/2014/main" id="{235EC1B7-8286-56B8-F6C1-E86B8D76C322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12206" y="15122998"/>
              <a:ext cx="182384" cy="238810"/>
            </a:xfrm>
            <a:prstGeom prst="rect">
              <a:avLst/>
            </a:prstGeom>
          </p:spPr>
        </p:pic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94F88BED-A615-60FE-A173-62627328138E}"/>
                </a:ext>
              </a:extLst>
            </p:cNvPr>
            <p:cNvSpPr/>
            <p:nvPr/>
          </p:nvSpPr>
          <p:spPr>
            <a:xfrm>
              <a:off x="6224283" y="15134437"/>
              <a:ext cx="82550" cy="184785"/>
            </a:xfrm>
            <a:custGeom>
              <a:avLst/>
              <a:gdLst/>
              <a:ahLst/>
              <a:cxnLst/>
              <a:rect l="l" t="t" r="r" b="b"/>
              <a:pathLst>
                <a:path w="8255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  <a:path w="82550" h="184784">
                  <a:moveTo>
                    <a:pt x="77482" y="56146"/>
                  </a:moveTo>
                  <a:lnTo>
                    <a:pt x="57404" y="56146"/>
                  </a:lnTo>
                  <a:lnTo>
                    <a:pt x="57404" y="184188"/>
                  </a:lnTo>
                  <a:lnTo>
                    <a:pt x="77482" y="184188"/>
                  </a:lnTo>
                  <a:lnTo>
                    <a:pt x="77482" y="56146"/>
                  </a:lnTo>
                  <a:close/>
                </a:path>
                <a:path w="82550" h="184784">
                  <a:moveTo>
                    <a:pt x="82042" y="12954"/>
                  </a:moveTo>
                  <a:lnTo>
                    <a:pt x="75450" y="6350"/>
                  </a:lnTo>
                  <a:lnTo>
                    <a:pt x="59436" y="6350"/>
                  </a:lnTo>
                  <a:lnTo>
                    <a:pt x="53086" y="12954"/>
                  </a:lnTo>
                  <a:lnTo>
                    <a:pt x="53086" y="28956"/>
                  </a:lnTo>
                  <a:lnTo>
                    <a:pt x="59436" y="35306"/>
                  </a:lnTo>
                  <a:lnTo>
                    <a:pt x="75450" y="35306"/>
                  </a:lnTo>
                  <a:lnTo>
                    <a:pt x="82042" y="28956"/>
                  </a:lnTo>
                  <a:lnTo>
                    <a:pt x="82042" y="129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>
              <a:extLst>
                <a:ext uri="{FF2B5EF4-FFF2-40B4-BE49-F238E27FC236}">
                  <a16:creationId xmlns:a16="http://schemas.microsoft.com/office/drawing/2014/main" id="{E3F5B808-CEDE-CF47-3614-7168E1503D7E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339588" y="15186519"/>
              <a:ext cx="172250" cy="132105"/>
            </a:xfrm>
            <a:prstGeom prst="rect">
              <a:avLst/>
            </a:prstGeom>
          </p:spPr>
        </p:pic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7EC001F6-896E-3FB1-7DBE-7B67184D925C}"/>
                </a:ext>
              </a:extLst>
            </p:cNvPr>
            <p:cNvSpPr/>
            <p:nvPr/>
          </p:nvSpPr>
          <p:spPr>
            <a:xfrm>
              <a:off x="6543039" y="15140787"/>
              <a:ext cx="29209" cy="178435"/>
            </a:xfrm>
            <a:custGeom>
              <a:avLst/>
              <a:gdLst/>
              <a:ahLst/>
              <a:cxnLst/>
              <a:rect l="l" t="t" r="r" b="b"/>
              <a:pathLst>
                <a:path w="29209" h="178434">
                  <a:moveTo>
                    <a:pt x="24396" y="49796"/>
                  </a:moveTo>
                  <a:lnTo>
                    <a:pt x="4317" y="49796"/>
                  </a:lnTo>
                  <a:lnTo>
                    <a:pt x="4317" y="177838"/>
                  </a:lnTo>
                  <a:lnTo>
                    <a:pt x="24396" y="177838"/>
                  </a:lnTo>
                  <a:lnTo>
                    <a:pt x="24396" y="49796"/>
                  </a:lnTo>
                  <a:close/>
                </a:path>
                <a:path w="29209" h="178434">
                  <a:moveTo>
                    <a:pt x="22351" y="0"/>
                  </a:moveTo>
                  <a:lnTo>
                    <a:pt x="6350" y="0"/>
                  </a:lnTo>
                  <a:lnTo>
                    <a:pt x="0" y="6603"/>
                  </a:lnTo>
                  <a:lnTo>
                    <a:pt x="0" y="22605"/>
                  </a:lnTo>
                  <a:lnTo>
                    <a:pt x="6350" y="28955"/>
                  </a:lnTo>
                  <a:lnTo>
                    <a:pt x="22351" y="28955"/>
                  </a:lnTo>
                  <a:lnTo>
                    <a:pt x="28955" y="22605"/>
                  </a:lnTo>
                  <a:lnTo>
                    <a:pt x="28955" y="6603"/>
                  </a:lnTo>
                  <a:lnTo>
                    <a:pt x="22351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>
              <a:extLst>
                <a:ext uri="{FF2B5EF4-FFF2-40B4-BE49-F238E27FC236}">
                  <a16:creationId xmlns:a16="http://schemas.microsoft.com/office/drawing/2014/main" id="{BA15CF1A-4F29-7842-B95F-D23371A53157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740888" y="15186513"/>
              <a:ext cx="119659" cy="136182"/>
            </a:xfrm>
            <a:prstGeom prst="rect">
              <a:avLst/>
            </a:prstGeom>
          </p:spPr>
        </p:pic>
        <p:pic>
          <p:nvPicPr>
            <p:cNvPr id="47" name="object 47">
              <a:extLst>
                <a:ext uri="{FF2B5EF4-FFF2-40B4-BE49-F238E27FC236}">
                  <a16:creationId xmlns:a16="http://schemas.microsoft.com/office/drawing/2014/main" id="{CFCC1831-654D-37B3-D9B9-3499F84A3652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05258" y="15186519"/>
              <a:ext cx="107975" cy="132105"/>
            </a:xfrm>
            <a:prstGeom prst="rect">
              <a:avLst/>
            </a:prstGeom>
          </p:spPr>
        </p:pic>
        <p:pic>
          <p:nvPicPr>
            <p:cNvPr id="48" name="object 48">
              <a:extLst>
                <a:ext uri="{FF2B5EF4-FFF2-40B4-BE49-F238E27FC236}">
                  <a16:creationId xmlns:a16="http://schemas.microsoft.com/office/drawing/2014/main" id="{A719DA28-0799-F1DC-B56D-31CAB5D49533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941806" y="15186513"/>
              <a:ext cx="119659" cy="136182"/>
            </a:xfrm>
            <a:prstGeom prst="rect">
              <a:avLst/>
            </a:prstGeom>
          </p:spPr>
        </p:pic>
        <p:sp>
          <p:nvSpPr>
            <p:cNvPr id="49" name="object 49">
              <a:extLst>
                <a:ext uri="{FF2B5EF4-FFF2-40B4-BE49-F238E27FC236}">
                  <a16:creationId xmlns:a16="http://schemas.microsoft.com/office/drawing/2014/main" id="{95C982F6-5AF0-442D-4111-D0A8D712ACFF}"/>
                </a:ext>
              </a:extLst>
            </p:cNvPr>
            <p:cNvSpPr/>
            <p:nvPr/>
          </p:nvSpPr>
          <p:spPr>
            <a:xfrm>
              <a:off x="7091159" y="15134437"/>
              <a:ext cx="20320" cy="184785"/>
            </a:xfrm>
            <a:custGeom>
              <a:avLst/>
              <a:gdLst/>
              <a:ahLst/>
              <a:cxnLst/>
              <a:rect l="l" t="t" r="r" b="b"/>
              <a:pathLst>
                <a:path w="2032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>
              <a:extLst>
                <a:ext uri="{FF2B5EF4-FFF2-40B4-BE49-F238E27FC236}">
                  <a16:creationId xmlns:a16="http://schemas.microsoft.com/office/drawing/2014/main" id="{53F33B38-0640-0AA2-9FEE-D1E1E7B0FA14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209265" y="15186513"/>
              <a:ext cx="193822" cy="136182"/>
            </a:xfrm>
            <a:prstGeom prst="rect">
              <a:avLst/>
            </a:prstGeom>
          </p:spPr>
        </p:pic>
        <p:pic>
          <p:nvPicPr>
            <p:cNvPr id="51" name="object 51">
              <a:extLst>
                <a:ext uri="{FF2B5EF4-FFF2-40B4-BE49-F238E27FC236}">
                  <a16:creationId xmlns:a16="http://schemas.microsoft.com/office/drawing/2014/main" id="{68016390-1AC6-D94F-BCEF-344EC2BE90C6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424657" y="15140532"/>
              <a:ext cx="327943" cy="182162"/>
            </a:xfrm>
            <a:prstGeom prst="rect">
              <a:avLst/>
            </a:prstGeom>
          </p:spPr>
        </p:pic>
        <p:pic>
          <p:nvPicPr>
            <p:cNvPr id="52" name="object 52">
              <a:extLst>
                <a:ext uri="{FF2B5EF4-FFF2-40B4-BE49-F238E27FC236}">
                  <a16:creationId xmlns:a16="http://schemas.microsoft.com/office/drawing/2014/main" id="{AD0F183E-3A73-5198-806D-706A9E341692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788888" y="15186519"/>
              <a:ext cx="107975" cy="132105"/>
            </a:xfrm>
            <a:prstGeom prst="rect">
              <a:avLst/>
            </a:prstGeom>
          </p:spPr>
        </p:pic>
        <p:pic>
          <p:nvPicPr>
            <p:cNvPr id="53" name="object 53">
              <a:extLst>
                <a:ext uri="{FF2B5EF4-FFF2-40B4-BE49-F238E27FC236}">
                  <a16:creationId xmlns:a16="http://schemas.microsoft.com/office/drawing/2014/main" id="{334FDAD0-56F0-FF78-A768-62AD85BC690A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083791" y="15190586"/>
              <a:ext cx="107975" cy="132105"/>
            </a:xfrm>
            <a:prstGeom prst="rect">
              <a:avLst/>
            </a:prstGeom>
          </p:spPr>
        </p:pic>
        <p:pic>
          <p:nvPicPr>
            <p:cNvPr id="54" name="object 54">
              <a:extLst>
                <a:ext uri="{FF2B5EF4-FFF2-40B4-BE49-F238E27FC236}">
                  <a16:creationId xmlns:a16="http://schemas.microsoft.com/office/drawing/2014/main" id="{6B7A185E-DF1D-8475-A3E8-FD47B78BE24D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924534" y="15186516"/>
              <a:ext cx="122961" cy="184442"/>
            </a:xfrm>
            <a:prstGeom prst="rect">
              <a:avLst/>
            </a:prstGeom>
          </p:spPr>
        </p:pic>
        <p:sp>
          <p:nvSpPr>
            <p:cNvPr id="55" name="object 55">
              <a:extLst>
                <a:ext uri="{FF2B5EF4-FFF2-40B4-BE49-F238E27FC236}">
                  <a16:creationId xmlns:a16="http://schemas.microsoft.com/office/drawing/2014/main" id="{1898DB9E-7216-F13B-9CE8-38DC9B59D3D2}"/>
                </a:ext>
              </a:extLst>
            </p:cNvPr>
            <p:cNvSpPr/>
            <p:nvPr/>
          </p:nvSpPr>
          <p:spPr>
            <a:xfrm>
              <a:off x="8229828" y="15134437"/>
              <a:ext cx="20320" cy="184785"/>
            </a:xfrm>
            <a:custGeom>
              <a:avLst/>
              <a:gdLst/>
              <a:ahLst/>
              <a:cxnLst/>
              <a:rect l="l" t="t" r="r" b="b"/>
              <a:pathLst>
                <a:path w="2032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>
              <a:extLst>
                <a:ext uri="{FF2B5EF4-FFF2-40B4-BE49-F238E27FC236}">
                  <a16:creationId xmlns:a16="http://schemas.microsoft.com/office/drawing/2014/main" id="{AE66D206-5255-07F8-756D-EB42FA5C0BC7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279105" y="15123001"/>
              <a:ext cx="186684" cy="238810"/>
            </a:xfrm>
            <a:prstGeom prst="rect">
              <a:avLst/>
            </a:prstGeom>
          </p:spPr>
        </p:pic>
      </p:grpSp>
      <p:pic>
        <p:nvPicPr>
          <p:cNvPr id="60" name="Picture 59" descr="A person and person in a kitchen&#10;&#10;AI-generated content may be incorrect.">
            <a:extLst>
              <a:ext uri="{FF2B5EF4-FFF2-40B4-BE49-F238E27FC236}">
                <a16:creationId xmlns:a16="http://schemas.microsoft.com/office/drawing/2014/main" id="{49CAFE6B-4CB7-3A61-4830-D91E2D1AEEC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5000" cy="136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70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DCE1E-575D-51DE-4EB5-FE085BEC0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67A2BD01-E7FB-4472-D666-5A1C76DCEFD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4996" y="14750219"/>
            <a:ext cx="4569966" cy="319216"/>
            <a:chOff x="634996" y="14750219"/>
            <a:chExt cx="4569966" cy="319216"/>
          </a:xfrm>
        </p:grpSpPr>
        <p:pic>
          <p:nvPicPr>
            <p:cNvPr id="2" name="object 2">
              <a:extLst>
                <a:ext uri="{FF2B5EF4-FFF2-40B4-BE49-F238E27FC236}">
                  <a16:creationId xmlns:a16="http://schemas.microsoft.com/office/drawing/2014/main" id="{437017FA-783F-4707-41B1-659A4868EB28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4996" y="14757413"/>
              <a:ext cx="379898" cy="246842"/>
            </a:xfrm>
            <a:prstGeom prst="rect">
              <a:avLst/>
            </a:prstGeom>
          </p:spPr>
        </p:pic>
        <p:grpSp>
          <p:nvGrpSpPr>
            <p:cNvPr id="3" name="object 3">
              <a:extLst>
                <a:ext uri="{FF2B5EF4-FFF2-40B4-BE49-F238E27FC236}">
                  <a16:creationId xmlns:a16="http://schemas.microsoft.com/office/drawing/2014/main" id="{8CC124BE-CB11-EB35-6843-9BC4FA55459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43731" y="14820490"/>
              <a:ext cx="652145" cy="184150"/>
              <a:chOff x="1043731" y="14820490"/>
              <a:chExt cx="652145" cy="184150"/>
            </a:xfrm>
          </p:grpSpPr>
          <p:pic>
            <p:nvPicPr>
              <p:cNvPr id="4" name="object 4">
                <a:extLst>
                  <a:ext uri="{FF2B5EF4-FFF2-40B4-BE49-F238E27FC236}">
                    <a16:creationId xmlns:a16="http://schemas.microsoft.com/office/drawing/2014/main" id="{7CC670A3-E843-D614-74E6-61507DEA909C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231633" y="14820499"/>
                <a:ext cx="144665" cy="183756"/>
              </a:xfrm>
              <a:prstGeom prst="rect">
                <a:avLst/>
              </a:prstGeom>
            </p:spPr>
          </p:pic>
          <p:pic>
            <p:nvPicPr>
              <p:cNvPr id="5" name="object 5">
                <a:extLst>
                  <a:ext uri="{FF2B5EF4-FFF2-40B4-BE49-F238E27FC236}">
                    <a16:creationId xmlns:a16="http://schemas.microsoft.com/office/drawing/2014/main" id="{F8EDF18F-9C0A-333F-DAD7-58B2B6E529FC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43731" y="14820490"/>
                <a:ext cx="161455" cy="183756"/>
              </a:xfrm>
              <a:prstGeom prst="rect">
                <a:avLst/>
              </a:prstGeom>
            </p:spPr>
          </p:pic>
          <p:pic>
            <p:nvPicPr>
              <p:cNvPr id="6" name="object 6">
                <a:extLst>
                  <a:ext uri="{FF2B5EF4-FFF2-40B4-BE49-F238E27FC236}">
                    <a16:creationId xmlns:a16="http://schemas.microsoft.com/office/drawing/2014/main" id="{E6AF8991-182A-60A7-E9E7-21F69DB1BD96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405131" y="14820493"/>
                <a:ext cx="167640" cy="183756"/>
              </a:xfrm>
              <a:prstGeom prst="rect">
                <a:avLst/>
              </a:prstGeom>
            </p:spPr>
          </p:pic>
          <p:pic>
            <p:nvPicPr>
              <p:cNvPr id="7" name="object 7">
                <a:extLst>
                  <a:ext uri="{FF2B5EF4-FFF2-40B4-BE49-F238E27FC236}">
                    <a16:creationId xmlns:a16="http://schemas.microsoft.com/office/drawing/2014/main" id="{3C7D399B-0BE7-73D2-F24A-820796977528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12583" y="14825984"/>
                <a:ext cx="82956" cy="172770"/>
              </a:xfrm>
              <a:prstGeom prst="rect">
                <a:avLst/>
              </a:prstGeom>
            </p:spPr>
          </p:pic>
        </p:grpSp>
        <p:grpSp>
          <p:nvGrpSpPr>
            <p:cNvPr id="8" name="object 8">
              <a:extLst>
                <a:ext uri="{FF2B5EF4-FFF2-40B4-BE49-F238E27FC236}">
                  <a16:creationId xmlns:a16="http://schemas.microsoft.com/office/drawing/2014/main" id="{BE46E652-8B9F-1166-0C6E-9F0C46E1FA4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12825" y="14750225"/>
              <a:ext cx="677545" cy="254635"/>
              <a:chOff x="1812825" y="14750225"/>
              <a:chExt cx="677545" cy="254635"/>
            </a:xfrm>
          </p:grpSpPr>
          <p:pic>
            <p:nvPicPr>
              <p:cNvPr id="9" name="object 9">
                <a:extLst>
                  <a:ext uri="{FF2B5EF4-FFF2-40B4-BE49-F238E27FC236}">
                    <a16:creationId xmlns:a16="http://schemas.microsoft.com/office/drawing/2014/main" id="{8B774D46-8A1D-8E42-ED00-DA7D4787E0F7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812825" y="14757089"/>
                <a:ext cx="179984" cy="241668"/>
              </a:xfrm>
              <a:prstGeom prst="rect">
                <a:avLst/>
              </a:prstGeom>
            </p:spPr>
          </p:pic>
          <p:pic>
            <p:nvPicPr>
              <p:cNvPr id="10" name="object 10">
                <a:extLst>
                  <a:ext uri="{FF2B5EF4-FFF2-40B4-BE49-F238E27FC236}">
                    <a16:creationId xmlns:a16="http://schemas.microsoft.com/office/drawing/2014/main" id="{3CF6BCD0-6A77-1CCD-EFE7-D16B51164C0F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027144" y="14820494"/>
                <a:ext cx="267765" cy="183756"/>
              </a:xfrm>
              <a:prstGeom prst="rect">
                <a:avLst/>
              </a:prstGeom>
            </p:spPr>
          </p:pic>
          <p:sp>
            <p:nvSpPr>
              <p:cNvPr id="11" name="object 11">
                <a:extLst>
                  <a:ext uri="{FF2B5EF4-FFF2-40B4-BE49-F238E27FC236}">
                    <a16:creationId xmlns:a16="http://schemas.microsoft.com/office/drawing/2014/main" id="{8FDFFB98-480D-2BFF-EFA4-CE7B2B24D2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23068" y="14750225"/>
                <a:ext cx="167640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167639" h="254634">
                    <a:moveTo>
                      <a:pt x="79870" y="70269"/>
                    </a:moveTo>
                    <a:lnTo>
                      <a:pt x="47288" y="77110"/>
                    </a:lnTo>
                    <a:lnTo>
                      <a:pt x="22066" y="96197"/>
                    </a:lnTo>
                    <a:lnTo>
                      <a:pt x="5778" y="125374"/>
                    </a:lnTo>
                    <a:lnTo>
                      <a:pt x="0" y="162483"/>
                    </a:lnTo>
                    <a:lnTo>
                      <a:pt x="5778" y="199348"/>
                    </a:lnTo>
                    <a:lnTo>
                      <a:pt x="22066" y="228309"/>
                    </a:lnTo>
                    <a:lnTo>
                      <a:pt x="47288" y="247242"/>
                    </a:lnTo>
                    <a:lnTo>
                      <a:pt x="79870" y="254025"/>
                    </a:lnTo>
                    <a:lnTo>
                      <a:pt x="98320" y="251662"/>
                    </a:lnTo>
                    <a:lnTo>
                      <a:pt x="114839" y="244895"/>
                    </a:lnTo>
                    <a:lnTo>
                      <a:pt x="129044" y="234206"/>
                    </a:lnTo>
                    <a:lnTo>
                      <a:pt x="132172" y="230365"/>
                    </a:lnTo>
                    <a:lnTo>
                      <a:pt x="84328" y="230365"/>
                    </a:lnTo>
                    <a:lnTo>
                      <a:pt x="61028" y="225593"/>
                    </a:lnTo>
                    <a:lnTo>
                      <a:pt x="43191" y="211983"/>
                    </a:lnTo>
                    <a:lnTo>
                      <a:pt x="31780" y="190594"/>
                    </a:lnTo>
                    <a:lnTo>
                      <a:pt x="27762" y="162483"/>
                    </a:lnTo>
                    <a:lnTo>
                      <a:pt x="31732" y="133989"/>
                    </a:lnTo>
                    <a:lnTo>
                      <a:pt x="43062" y="112399"/>
                    </a:lnTo>
                    <a:lnTo>
                      <a:pt x="60884" y="98713"/>
                    </a:lnTo>
                    <a:lnTo>
                      <a:pt x="84328" y="93929"/>
                    </a:lnTo>
                    <a:lnTo>
                      <a:pt x="132172" y="93929"/>
                    </a:lnTo>
                    <a:lnTo>
                      <a:pt x="129044" y="90087"/>
                    </a:lnTo>
                    <a:lnTo>
                      <a:pt x="114839" y="79398"/>
                    </a:lnTo>
                    <a:lnTo>
                      <a:pt x="98320" y="72631"/>
                    </a:lnTo>
                    <a:lnTo>
                      <a:pt x="79870" y="70269"/>
                    </a:lnTo>
                    <a:close/>
                  </a:path>
                  <a:path w="167639" h="254634">
                    <a:moveTo>
                      <a:pt x="167284" y="220078"/>
                    </a:moveTo>
                    <a:lnTo>
                      <a:pt x="140550" y="220078"/>
                    </a:lnTo>
                    <a:lnTo>
                      <a:pt x="140550" y="248526"/>
                    </a:lnTo>
                    <a:lnTo>
                      <a:pt x="167284" y="248526"/>
                    </a:lnTo>
                    <a:lnTo>
                      <a:pt x="167284" y="220078"/>
                    </a:lnTo>
                    <a:close/>
                  </a:path>
                  <a:path w="167639" h="254634">
                    <a:moveTo>
                      <a:pt x="132172" y="93929"/>
                    </a:moveTo>
                    <a:lnTo>
                      <a:pt x="84328" y="93929"/>
                    </a:lnTo>
                    <a:lnTo>
                      <a:pt x="107573" y="98713"/>
                    </a:lnTo>
                    <a:lnTo>
                      <a:pt x="125293" y="112399"/>
                    </a:lnTo>
                    <a:lnTo>
                      <a:pt x="136586" y="133989"/>
                    </a:lnTo>
                    <a:lnTo>
                      <a:pt x="140550" y="162483"/>
                    </a:lnTo>
                    <a:lnTo>
                      <a:pt x="136489" y="190594"/>
                    </a:lnTo>
                    <a:lnTo>
                      <a:pt x="125036" y="211983"/>
                    </a:lnTo>
                    <a:lnTo>
                      <a:pt x="107284" y="225593"/>
                    </a:lnTo>
                    <a:lnTo>
                      <a:pt x="84328" y="230365"/>
                    </a:lnTo>
                    <a:lnTo>
                      <a:pt x="132172" y="230365"/>
                    </a:lnTo>
                    <a:lnTo>
                      <a:pt x="140550" y="220078"/>
                    </a:lnTo>
                    <a:lnTo>
                      <a:pt x="167284" y="220078"/>
                    </a:lnTo>
                    <a:lnTo>
                      <a:pt x="167284" y="104216"/>
                    </a:lnTo>
                    <a:lnTo>
                      <a:pt x="140550" y="104216"/>
                    </a:lnTo>
                    <a:lnTo>
                      <a:pt x="132172" y="93929"/>
                    </a:lnTo>
                    <a:close/>
                  </a:path>
                  <a:path w="167639" h="254634">
                    <a:moveTo>
                      <a:pt x="167284" y="0"/>
                    </a:moveTo>
                    <a:lnTo>
                      <a:pt x="140550" y="0"/>
                    </a:lnTo>
                    <a:lnTo>
                      <a:pt x="140550" y="104216"/>
                    </a:lnTo>
                    <a:lnTo>
                      <a:pt x="167284" y="104216"/>
                    </a:lnTo>
                    <a:lnTo>
                      <a:pt x="167284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" name="object 12">
              <a:extLst>
                <a:ext uri="{FF2B5EF4-FFF2-40B4-BE49-F238E27FC236}">
                  <a16:creationId xmlns:a16="http://schemas.microsoft.com/office/drawing/2014/main" id="{BF18F818-6CED-4E1D-E996-901D4B49C49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39088" y="14782449"/>
              <a:ext cx="773430" cy="222250"/>
              <a:chOff x="2539088" y="14782449"/>
              <a:chExt cx="773430" cy="222250"/>
            </a:xfrm>
          </p:grpSpPr>
          <p:pic>
            <p:nvPicPr>
              <p:cNvPr id="13" name="object 13">
                <a:extLst>
                  <a:ext uri="{FF2B5EF4-FFF2-40B4-BE49-F238E27FC236}">
                    <a16:creationId xmlns:a16="http://schemas.microsoft.com/office/drawing/2014/main" id="{E07D31F0-337D-D859-3AA9-789136E9CBAD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39088" y="14825978"/>
                <a:ext cx="145694" cy="178269"/>
              </a:xfrm>
              <a:prstGeom prst="rect">
                <a:avLst/>
              </a:prstGeom>
            </p:spPr>
          </p:pic>
          <p:pic>
            <p:nvPicPr>
              <p:cNvPr id="14" name="object 14">
                <a:extLst>
                  <a:ext uri="{FF2B5EF4-FFF2-40B4-BE49-F238E27FC236}">
                    <a16:creationId xmlns:a16="http://schemas.microsoft.com/office/drawing/2014/main" id="{B311985B-E214-7179-E2DD-4264A33F4F3C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724602" y="14782449"/>
                <a:ext cx="276014" cy="221800"/>
              </a:xfrm>
              <a:prstGeom prst="rect">
                <a:avLst/>
              </a:prstGeom>
            </p:spPr>
          </p:pic>
          <p:pic>
            <p:nvPicPr>
              <p:cNvPr id="15" name="object 15">
                <a:extLst>
                  <a:ext uri="{FF2B5EF4-FFF2-40B4-BE49-F238E27FC236}">
                    <a16:creationId xmlns:a16="http://schemas.microsoft.com/office/drawing/2014/main" id="{18F2CACA-A306-0537-91DC-59F89311C1D4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021895" y="14820493"/>
                <a:ext cx="167640" cy="183756"/>
              </a:xfrm>
              <a:prstGeom prst="rect">
                <a:avLst/>
              </a:prstGeom>
            </p:spPr>
          </p:pic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id="{640DFFFC-AD94-EBFA-DA45-61B4B8BD46D6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229347" y="14825985"/>
                <a:ext cx="82956" cy="172770"/>
              </a:xfrm>
              <a:prstGeom prst="rect">
                <a:avLst/>
              </a:prstGeom>
            </p:spPr>
          </p:pic>
        </p:grpSp>
        <p:grpSp>
          <p:nvGrpSpPr>
            <p:cNvPr id="17" name="object 17">
              <a:extLst>
                <a:ext uri="{FF2B5EF4-FFF2-40B4-BE49-F238E27FC236}">
                  <a16:creationId xmlns:a16="http://schemas.microsoft.com/office/drawing/2014/main" id="{6E404235-0735-F0B2-F9A8-B59A8EE603E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400103" y="14750219"/>
              <a:ext cx="385445" cy="254635"/>
              <a:chOff x="3400103" y="14750219"/>
              <a:chExt cx="385445" cy="254635"/>
            </a:xfrm>
          </p:grpSpPr>
          <p:sp>
            <p:nvSpPr>
              <p:cNvPr id="18" name="object 18">
                <a:extLst>
                  <a:ext uri="{FF2B5EF4-FFF2-40B4-BE49-F238E27FC236}">
                    <a16:creationId xmlns:a16="http://schemas.microsoft.com/office/drawing/2014/main" id="{AA9E44B5-A987-EEF4-79DB-0FA43CC0C1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00103" y="14750219"/>
                <a:ext cx="180975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180975" h="254634">
                    <a:moveTo>
                      <a:pt x="80225" y="67538"/>
                    </a:moveTo>
                    <a:lnTo>
                      <a:pt x="47588" y="74496"/>
                    </a:lnTo>
                    <a:lnTo>
                      <a:pt x="22244" y="93891"/>
                    </a:lnTo>
                    <a:lnTo>
                      <a:pt x="5834" y="123506"/>
                    </a:lnTo>
                    <a:lnTo>
                      <a:pt x="0" y="161124"/>
                    </a:lnTo>
                    <a:lnTo>
                      <a:pt x="5834" y="198636"/>
                    </a:lnTo>
                    <a:lnTo>
                      <a:pt x="22244" y="228015"/>
                    </a:lnTo>
                    <a:lnTo>
                      <a:pt x="47588" y="247174"/>
                    </a:lnTo>
                    <a:lnTo>
                      <a:pt x="80225" y="254025"/>
                    </a:lnTo>
                    <a:lnTo>
                      <a:pt x="95300" y="252461"/>
                    </a:lnTo>
                    <a:lnTo>
                      <a:pt x="109061" y="247940"/>
                    </a:lnTo>
                    <a:lnTo>
                      <a:pt x="121345" y="240721"/>
                    </a:lnTo>
                    <a:lnTo>
                      <a:pt x="131991" y="231063"/>
                    </a:lnTo>
                    <a:lnTo>
                      <a:pt x="180670" y="231063"/>
                    </a:lnTo>
                    <a:lnTo>
                      <a:pt x="180670" y="212547"/>
                    </a:lnTo>
                    <a:lnTo>
                      <a:pt x="91198" y="212547"/>
                    </a:lnTo>
                    <a:lnTo>
                      <a:pt x="74119" y="209043"/>
                    </a:lnTo>
                    <a:lnTo>
                      <a:pt x="61287" y="198918"/>
                    </a:lnTo>
                    <a:lnTo>
                      <a:pt x="53211" y="182752"/>
                    </a:lnTo>
                    <a:lnTo>
                      <a:pt x="50406" y="161124"/>
                    </a:lnTo>
                    <a:lnTo>
                      <a:pt x="53163" y="139245"/>
                    </a:lnTo>
                    <a:lnTo>
                      <a:pt x="61158" y="122859"/>
                    </a:lnTo>
                    <a:lnTo>
                      <a:pt x="73975" y="112579"/>
                    </a:lnTo>
                    <a:lnTo>
                      <a:pt x="91198" y="109016"/>
                    </a:lnTo>
                    <a:lnTo>
                      <a:pt x="180670" y="109016"/>
                    </a:lnTo>
                    <a:lnTo>
                      <a:pt x="180670" y="91185"/>
                    </a:lnTo>
                    <a:lnTo>
                      <a:pt x="131991" y="91185"/>
                    </a:lnTo>
                    <a:lnTo>
                      <a:pt x="121345" y="81276"/>
                    </a:lnTo>
                    <a:lnTo>
                      <a:pt x="109061" y="73837"/>
                    </a:lnTo>
                    <a:lnTo>
                      <a:pt x="95300" y="69161"/>
                    </a:lnTo>
                    <a:lnTo>
                      <a:pt x="80225" y="67538"/>
                    </a:lnTo>
                    <a:close/>
                  </a:path>
                  <a:path w="180975" h="254634">
                    <a:moveTo>
                      <a:pt x="180670" y="231063"/>
                    </a:moveTo>
                    <a:lnTo>
                      <a:pt x="131991" y="231063"/>
                    </a:lnTo>
                    <a:lnTo>
                      <a:pt x="131991" y="248538"/>
                    </a:lnTo>
                    <a:lnTo>
                      <a:pt x="180670" y="248538"/>
                    </a:lnTo>
                    <a:lnTo>
                      <a:pt x="180670" y="231063"/>
                    </a:lnTo>
                    <a:close/>
                  </a:path>
                  <a:path w="180975" h="254634">
                    <a:moveTo>
                      <a:pt x="180670" y="109016"/>
                    </a:moveTo>
                    <a:lnTo>
                      <a:pt x="91198" y="109016"/>
                    </a:lnTo>
                    <a:lnTo>
                      <a:pt x="108416" y="112579"/>
                    </a:lnTo>
                    <a:lnTo>
                      <a:pt x="121234" y="122859"/>
                    </a:lnTo>
                    <a:lnTo>
                      <a:pt x="129232" y="139245"/>
                    </a:lnTo>
                    <a:lnTo>
                      <a:pt x="131991" y="161124"/>
                    </a:lnTo>
                    <a:lnTo>
                      <a:pt x="129183" y="182752"/>
                    </a:lnTo>
                    <a:lnTo>
                      <a:pt x="121105" y="198918"/>
                    </a:lnTo>
                    <a:lnTo>
                      <a:pt x="108272" y="209043"/>
                    </a:lnTo>
                    <a:lnTo>
                      <a:pt x="91198" y="212547"/>
                    </a:lnTo>
                    <a:lnTo>
                      <a:pt x="180670" y="212547"/>
                    </a:lnTo>
                    <a:lnTo>
                      <a:pt x="180670" y="109016"/>
                    </a:lnTo>
                    <a:close/>
                  </a:path>
                  <a:path w="180975" h="254634">
                    <a:moveTo>
                      <a:pt x="180670" y="0"/>
                    </a:moveTo>
                    <a:lnTo>
                      <a:pt x="131991" y="0"/>
                    </a:lnTo>
                    <a:lnTo>
                      <a:pt x="131991" y="91185"/>
                    </a:lnTo>
                    <a:lnTo>
                      <a:pt x="180670" y="91185"/>
                    </a:lnTo>
                    <a:lnTo>
                      <a:pt x="180670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19">
                <a:extLst>
                  <a:ext uri="{FF2B5EF4-FFF2-40B4-BE49-F238E27FC236}">
                    <a16:creationId xmlns:a16="http://schemas.microsoft.com/office/drawing/2014/main" id="{824FDBBD-6E7B-D6F0-6D06-D7616FBAF88C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612018" y="14817752"/>
                <a:ext cx="173469" cy="186499"/>
              </a:xfrm>
              <a:prstGeom prst="rect">
                <a:avLst/>
              </a:prstGeom>
            </p:spPr>
          </p:pic>
        </p:grpSp>
        <p:grpSp>
          <p:nvGrpSpPr>
            <p:cNvPr id="20" name="object 20">
              <a:extLst>
                <a:ext uri="{FF2B5EF4-FFF2-40B4-BE49-F238E27FC236}">
                  <a16:creationId xmlns:a16="http://schemas.microsoft.com/office/drawing/2014/main" id="{F3EB97AE-4CC4-B95C-8362-C5F476104E0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878447" y="14751935"/>
              <a:ext cx="1326515" cy="317500"/>
              <a:chOff x="3878447" y="14751935"/>
              <a:chExt cx="1326515" cy="317500"/>
            </a:xfrm>
          </p:grpSpPr>
          <p:pic>
            <p:nvPicPr>
              <p:cNvPr id="21" name="object 21">
                <a:extLst>
                  <a:ext uri="{FF2B5EF4-FFF2-40B4-BE49-F238E27FC236}">
                    <a16:creationId xmlns:a16="http://schemas.microsoft.com/office/drawing/2014/main" id="{2CEA8C4E-2619-EBCA-0FB6-49D2464141A7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878447" y="14751935"/>
                <a:ext cx="206375" cy="252310"/>
              </a:xfrm>
              <a:prstGeom prst="rect">
                <a:avLst/>
              </a:prstGeom>
            </p:spPr>
          </p:pic>
          <p:pic>
            <p:nvPicPr>
              <p:cNvPr id="22" name="object 22">
                <a:extLst>
                  <a:ext uri="{FF2B5EF4-FFF2-40B4-BE49-F238E27FC236}">
                    <a16:creationId xmlns:a16="http://schemas.microsoft.com/office/drawing/2014/main" id="{D7CB8870-B993-F7F7-DF35-292D3A63BCCA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4106474" y="14817752"/>
                <a:ext cx="173469" cy="186499"/>
              </a:xfrm>
              <a:prstGeom prst="rect">
                <a:avLst/>
              </a:prstGeom>
            </p:spPr>
          </p:pic>
          <p:pic>
            <p:nvPicPr>
              <p:cNvPr id="23" name="object 23">
                <a:extLst>
                  <a:ext uri="{FF2B5EF4-FFF2-40B4-BE49-F238E27FC236}">
                    <a16:creationId xmlns:a16="http://schemas.microsoft.com/office/drawing/2014/main" id="{6C074011-2220-3408-AE62-F4BE84F7E066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4302950" y="14817759"/>
                <a:ext cx="180670" cy="251612"/>
              </a:xfrm>
              <a:prstGeom prst="rect">
                <a:avLst/>
              </a:prstGeom>
            </p:spPr>
          </p:pic>
          <p:pic>
            <p:nvPicPr>
              <p:cNvPr id="24" name="object 24">
                <a:extLst>
                  <a:ext uri="{FF2B5EF4-FFF2-40B4-BE49-F238E27FC236}">
                    <a16:creationId xmlns:a16="http://schemas.microsoft.com/office/drawing/2014/main" id="{46ED9194-E2A1-2D28-1C11-AE06C676BDA4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4522756" y="14823233"/>
                <a:ext cx="162839" cy="181013"/>
              </a:xfrm>
              <a:prstGeom prst="rect">
                <a:avLst/>
              </a:prstGeom>
            </p:spPr>
          </p:pic>
          <p:pic>
            <p:nvPicPr>
              <p:cNvPr id="25" name="object 25">
                <a:extLst>
                  <a:ext uri="{FF2B5EF4-FFF2-40B4-BE49-F238E27FC236}">
                    <a16:creationId xmlns:a16="http://schemas.microsoft.com/office/drawing/2014/main" id="{58A9FF31-0F57-515C-DD8C-64BDE5DF514C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4727463" y="14817750"/>
                <a:ext cx="477276" cy="186499"/>
              </a:xfrm>
              <a:prstGeom prst="rect">
                <a:avLst/>
              </a:prstGeom>
            </p:spPr>
          </p:pic>
        </p:grpSp>
      </p:grpSp>
      <p:grpSp>
        <p:nvGrpSpPr>
          <p:cNvPr id="26" name="object 26">
            <a:extLst>
              <a:ext uri="{FF2B5EF4-FFF2-40B4-BE49-F238E27FC236}">
                <a16:creationId xmlns:a16="http://schemas.microsoft.com/office/drawing/2014/main" id="{2A6A1229-A33A-2128-751F-5CF334250354}"/>
              </a:ext>
            </a:extLst>
          </p:cNvPr>
          <p:cNvGrpSpPr/>
          <p:nvPr/>
        </p:nvGrpSpPr>
        <p:grpSpPr>
          <a:xfrm>
            <a:off x="5581650" y="14141450"/>
            <a:ext cx="3314700" cy="1536700"/>
            <a:chOff x="5581650" y="14141450"/>
            <a:chExt cx="3314700" cy="1536700"/>
          </a:xfrm>
        </p:grpSpPr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28834B89-2EBE-74E5-765D-E60841169EB9}"/>
                </a:ext>
              </a:extLst>
            </p:cNvPr>
            <p:cNvSpPr/>
            <p:nvPr/>
          </p:nvSpPr>
          <p:spPr>
            <a:xfrm>
              <a:off x="5588000" y="14147800"/>
              <a:ext cx="3302000" cy="1524000"/>
            </a:xfrm>
            <a:custGeom>
              <a:avLst/>
              <a:gdLst/>
              <a:ahLst/>
              <a:cxnLst/>
              <a:rect l="l" t="t" r="r" b="b"/>
              <a:pathLst>
                <a:path w="3302000" h="1524000">
                  <a:moveTo>
                    <a:pt x="3302000" y="1524000"/>
                  </a:moveTo>
                  <a:lnTo>
                    <a:pt x="0" y="1524000"/>
                  </a:lnTo>
                  <a:lnTo>
                    <a:pt x="0" y="0"/>
                  </a:lnTo>
                  <a:lnTo>
                    <a:pt x="3302000" y="0"/>
                  </a:lnTo>
                  <a:lnTo>
                    <a:pt x="3302000" y="1524000"/>
                  </a:lnTo>
                  <a:close/>
                </a:path>
              </a:pathLst>
            </a:custGeom>
            <a:ln w="12700">
              <a:solidFill>
                <a:srgbClr val="2067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8C04329A-F885-D5F9-7A6D-1FBF70D08417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81024" y="14449906"/>
              <a:ext cx="316254" cy="186988"/>
            </a:xfrm>
            <a:prstGeom prst="rect">
              <a:avLst/>
            </a:prstGeom>
          </p:spPr>
        </p:pic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F0760E3A-3AC3-0DC5-0E4E-5B3A0AFA4A72}"/>
                </a:ext>
              </a:extLst>
            </p:cNvPr>
            <p:cNvSpPr/>
            <p:nvPr/>
          </p:nvSpPr>
          <p:spPr>
            <a:xfrm>
              <a:off x="6920382" y="14448637"/>
              <a:ext cx="36195" cy="184785"/>
            </a:xfrm>
            <a:custGeom>
              <a:avLst/>
              <a:gdLst/>
              <a:ahLst/>
              <a:cxnLst/>
              <a:rect l="l" t="t" r="r" b="b"/>
              <a:pathLst>
                <a:path w="36195" h="184784">
                  <a:moveTo>
                    <a:pt x="36068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36068" y="18418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31B501A1-801F-0B95-63A5-D4F07F29BECE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79563" y="14498680"/>
              <a:ext cx="283742" cy="182410"/>
            </a:xfrm>
            <a:prstGeom prst="rect">
              <a:avLst/>
            </a:prstGeom>
          </p:spPr>
        </p:pic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CF4778A1-6E90-01EA-76EB-747A9D8BA68D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92237" y="14502752"/>
              <a:ext cx="120675" cy="134137"/>
            </a:xfrm>
            <a:prstGeom prst="rect">
              <a:avLst/>
            </a:prstGeom>
          </p:spPr>
        </p:pic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E9665B1D-FD57-85E4-779A-286435106AA3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35990" y="14498678"/>
              <a:ext cx="128549" cy="138214"/>
            </a:xfrm>
            <a:prstGeom prst="rect">
              <a:avLst/>
            </a:prstGeom>
          </p:spPr>
        </p:pic>
        <p:pic>
          <p:nvPicPr>
            <p:cNvPr id="33" name="object 33">
              <a:extLst>
                <a:ext uri="{FF2B5EF4-FFF2-40B4-BE49-F238E27FC236}">
                  <a16:creationId xmlns:a16="http://schemas.microsoft.com/office/drawing/2014/main" id="{36AD77FA-7251-7A16-EE8F-600D3185EBFB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34107" y="14498684"/>
              <a:ext cx="116344" cy="138201"/>
            </a:xfrm>
            <a:prstGeom prst="rect">
              <a:avLst/>
            </a:prstGeom>
          </p:spPr>
        </p:pic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8483575B-B0D1-44F9-7088-B6D7D47E20DE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771526" y="14502752"/>
              <a:ext cx="120675" cy="134137"/>
            </a:xfrm>
            <a:prstGeom prst="rect">
              <a:avLst/>
            </a:prstGeom>
          </p:spPr>
        </p:pic>
        <p:pic>
          <p:nvPicPr>
            <p:cNvPr id="35" name="object 35">
              <a:extLst>
                <a:ext uri="{FF2B5EF4-FFF2-40B4-BE49-F238E27FC236}">
                  <a16:creationId xmlns:a16="http://schemas.microsoft.com/office/drawing/2014/main" id="{6248191E-4574-73EF-12EA-EE2D2A9171D7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07702" y="14792807"/>
              <a:ext cx="315763" cy="186982"/>
            </a:xfrm>
            <a:prstGeom prst="rect">
              <a:avLst/>
            </a:prstGeom>
          </p:spPr>
        </p:pic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7F4D481C-3C52-7A4E-94EA-11DCF74D1C47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44252" y="14792806"/>
              <a:ext cx="168694" cy="186982"/>
            </a:xfrm>
            <a:prstGeom prst="rect">
              <a:avLst/>
            </a:prstGeom>
          </p:spPr>
        </p:pic>
        <p:pic>
          <p:nvPicPr>
            <p:cNvPr id="37" name="object 37">
              <a:extLst>
                <a:ext uri="{FF2B5EF4-FFF2-40B4-BE49-F238E27FC236}">
                  <a16:creationId xmlns:a16="http://schemas.microsoft.com/office/drawing/2014/main" id="{C7EF9EBF-F04D-1EAA-240F-D0A86544C496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34485" y="14792807"/>
              <a:ext cx="178612" cy="186982"/>
            </a:xfrm>
            <a:prstGeom prst="rect">
              <a:avLst/>
            </a:prstGeom>
          </p:spPr>
        </p:pic>
        <p:pic>
          <p:nvPicPr>
            <p:cNvPr id="38" name="object 38">
              <a:extLst>
                <a:ext uri="{FF2B5EF4-FFF2-40B4-BE49-F238E27FC236}">
                  <a16:creationId xmlns:a16="http://schemas.microsoft.com/office/drawing/2014/main" id="{9651944A-82B9-2C3B-CA36-8C0A31FB6E80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86206" y="14841583"/>
              <a:ext cx="116611" cy="136677"/>
            </a:xfrm>
            <a:prstGeom prst="rect">
              <a:avLst/>
            </a:prstGeom>
          </p:spPr>
        </p:pic>
        <p:pic>
          <p:nvPicPr>
            <p:cNvPr id="39" name="object 39">
              <a:extLst>
                <a:ext uri="{FF2B5EF4-FFF2-40B4-BE49-F238E27FC236}">
                  <a16:creationId xmlns:a16="http://schemas.microsoft.com/office/drawing/2014/main" id="{592695A8-A22E-340C-E194-83369D8881CC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523877" y="14841580"/>
              <a:ext cx="133883" cy="182410"/>
            </a:xfrm>
            <a:prstGeom prst="rect">
              <a:avLst/>
            </a:prstGeom>
          </p:spPr>
        </p:pic>
        <p:pic>
          <p:nvPicPr>
            <p:cNvPr id="40" name="object 40">
              <a:extLst>
                <a:ext uri="{FF2B5EF4-FFF2-40B4-BE49-F238E27FC236}">
                  <a16:creationId xmlns:a16="http://schemas.microsoft.com/office/drawing/2014/main" id="{B46C9A27-594F-588A-4AC6-E4F895D59602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686693" y="14845652"/>
              <a:ext cx="120675" cy="134137"/>
            </a:xfrm>
            <a:prstGeom prst="rect">
              <a:avLst/>
            </a:prstGeom>
          </p:spPr>
        </p:pic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67BBF9AB-1B81-F244-38EF-152E7E434152}"/>
                </a:ext>
              </a:extLst>
            </p:cNvPr>
            <p:cNvSpPr/>
            <p:nvPr/>
          </p:nvSpPr>
          <p:spPr>
            <a:xfrm>
              <a:off x="7838321" y="14791543"/>
              <a:ext cx="60960" cy="184785"/>
            </a:xfrm>
            <a:custGeom>
              <a:avLst/>
              <a:gdLst/>
              <a:ahLst/>
              <a:cxnLst/>
              <a:rect l="l" t="t" r="r" b="b"/>
              <a:pathLst>
                <a:path w="60959" h="184784">
                  <a:moveTo>
                    <a:pt x="60718" y="0"/>
                  </a:moveTo>
                  <a:lnTo>
                    <a:pt x="16268" y="0"/>
                  </a:lnTo>
                  <a:lnTo>
                    <a:pt x="3301" y="37846"/>
                  </a:lnTo>
                  <a:lnTo>
                    <a:pt x="35826" y="37846"/>
                  </a:lnTo>
                  <a:lnTo>
                    <a:pt x="60718" y="0"/>
                  </a:lnTo>
                  <a:close/>
                </a:path>
                <a:path w="60959" h="184784">
                  <a:moveTo>
                    <a:pt x="36575" y="54102"/>
                  </a:moveTo>
                  <a:lnTo>
                    <a:pt x="0" y="54102"/>
                  </a:lnTo>
                  <a:lnTo>
                    <a:pt x="0" y="184175"/>
                  </a:lnTo>
                  <a:lnTo>
                    <a:pt x="36575" y="184175"/>
                  </a:lnTo>
                  <a:lnTo>
                    <a:pt x="36575" y="54102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>
              <a:extLst>
                <a:ext uri="{FF2B5EF4-FFF2-40B4-BE49-F238E27FC236}">
                  <a16:creationId xmlns:a16="http://schemas.microsoft.com/office/drawing/2014/main" id="{9CF53EC3-9D84-2194-76FF-BB39B1DDA636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12206" y="15122998"/>
              <a:ext cx="182384" cy="238810"/>
            </a:xfrm>
            <a:prstGeom prst="rect">
              <a:avLst/>
            </a:prstGeom>
          </p:spPr>
        </p:pic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E6BB3863-A59E-7CF9-D50A-8A6BCDF5DB9F}"/>
                </a:ext>
              </a:extLst>
            </p:cNvPr>
            <p:cNvSpPr/>
            <p:nvPr/>
          </p:nvSpPr>
          <p:spPr>
            <a:xfrm>
              <a:off x="6224283" y="15134437"/>
              <a:ext cx="82550" cy="184785"/>
            </a:xfrm>
            <a:custGeom>
              <a:avLst/>
              <a:gdLst/>
              <a:ahLst/>
              <a:cxnLst/>
              <a:rect l="l" t="t" r="r" b="b"/>
              <a:pathLst>
                <a:path w="8255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  <a:path w="82550" h="184784">
                  <a:moveTo>
                    <a:pt x="77482" y="56146"/>
                  </a:moveTo>
                  <a:lnTo>
                    <a:pt x="57404" y="56146"/>
                  </a:lnTo>
                  <a:lnTo>
                    <a:pt x="57404" y="184188"/>
                  </a:lnTo>
                  <a:lnTo>
                    <a:pt x="77482" y="184188"/>
                  </a:lnTo>
                  <a:lnTo>
                    <a:pt x="77482" y="56146"/>
                  </a:lnTo>
                  <a:close/>
                </a:path>
                <a:path w="82550" h="184784">
                  <a:moveTo>
                    <a:pt x="82042" y="12954"/>
                  </a:moveTo>
                  <a:lnTo>
                    <a:pt x="75450" y="6350"/>
                  </a:lnTo>
                  <a:lnTo>
                    <a:pt x="59436" y="6350"/>
                  </a:lnTo>
                  <a:lnTo>
                    <a:pt x="53086" y="12954"/>
                  </a:lnTo>
                  <a:lnTo>
                    <a:pt x="53086" y="28956"/>
                  </a:lnTo>
                  <a:lnTo>
                    <a:pt x="59436" y="35306"/>
                  </a:lnTo>
                  <a:lnTo>
                    <a:pt x="75450" y="35306"/>
                  </a:lnTo>
                  <a:lnTo>
                    <a:pt x="82042" y="28956"/>
                  </a:lnTo>
                  <a:lnTo>
                    <a:pt x="82042" y="129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>
              <a:extLst>
                <a:ext uri="{FF2B5EF4-FFF2-40B4-BE49-F238E27FC236}">
                  <a16:creationId xmlns:a16="http://schemas.microsoft.com/office/drawing/2014/main" id="{63B976FA-AB8E-76CF-3DF7-B5ECE205CAD7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339588" y="15186519"/>
              <a:ext cx="172250" cy="132105"/>
            </a:xfrm>
            <a:prstGeom prst="rect">
              <a:avLst/>
            </a:prstGeom>
          </p:spPr>
        </p:pic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32401FCC-C9F2-75C5-AD43-D1D3EFD4A6A3}"/>
                </a:ext>
              </a:extLst>
            </p:cNvPr>
            <p:cNvSpPr/>
            <p:nvPr/>
          </p:nvSpPr>
          <p:spPr>
            <a:xfrm>
              <a:off x="6543039" y="15140787"/>
              <a:ext cx="29209" cy="178435"/>
            </a:xfrm>
            <a:custGeom>
              <a:avLst/>
              <a:gdLst/>
              <a:ahLst/>
              <a:cxnLst/>
              <a:rect l="l" t="t" r="r" b="b"/>
              <a:pathLst>
                <a:path w="29209" h="178434">
                  <a:moveTo>
                    <a:pt x="24396" y="49796"/>
                  </a:moveTo>
                  <a:lnTo>
                    <a:pt x="4317" y="49796"/>
                  </a:lnTo>
                  <a:lnTo>
                    <a:pt x="4317" y="177838"/>
                  </a:lnTo>
                  <a:lnTo>
                    <a:pt x="24396" y="177838"/>
                  </a:lnTo>
                  <a:lnTo>
                    <a:pt x="24396" y="49796"/>
                  </a:lnTo>
                  <a:close/>
                </a:path>
                <a:path w="29209" h="178434">
                  <a:moveTo>
                    <a:pt x="22351" y="0"/>
                  </a:moveTo>
                  <a:lnTo>
                    <a:pt x="6350" y="0"/>
                  </a:lnTo>
                  <a:lnTo>
                    <a:pt x="0" y="6603"/>
                  </a:lnTo>
                  <a:lnTo>
                    <a:pt x="0" y="22605"/>
                  </a:lnTo>
                  <a:lnTo>
                    <a:pt x="6350" y="28955"/>
                  </a:lnTo>
                  <a:lnTo>
                    <a:pt x="22351" y="28955"/>
                  </a:lnTo>
                  <a:lnTo>
                    <a:pt x="28955" y="22605"/>
                  </a:lnTo>
                  <a:lnTo>
                    <a:pt x="28955" y="6603"/>
                  </a:lnTo>
                  <a:lnTo>
                    <a:pt x="22351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>
              <a:extLst>
                <a:ext uri="{FF2B5EF4-FFF2-40B4-BE49-F238E27FC236}">
                  <a16:creationId xmlns:a16="http://schemas.microsoft.com/office/drawing/2014/main" id="{598A9A60-5328-DCE0-51C3-B74EAC875456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740888" y="15186513"/>
              <a:ext cx="119659" cy="136182"/>
            </a:xfrm>
            <a:prstGeom prst="rect">
              <a:avLst/>
            </a:prstGeom>
          </p:spPr>
        </p:pic>
        <p:pic>
          <p:nvPicPr>
            <p:cNvPr id="47" name="object 47">
              <a:extLst>
                <a:ext uri="{FF2B5EF4-FFF2-40B4-BE49-F238E27FC236}">
                  <a16:creationId xmlns:a16="http://schemas.microsoft.com/office/drawing/2014/main" id="{A081E16E-2B91-5EBA-8EAA-40E3E7D1845E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05258" y="15186519"/>
              <a:ext cx="107975" cy="132105"/>
            </a:xfrm>
            <a:prstGeom prst="rect">
              <a:avLst/>
            </a:prstGeom>
          </p:spPr>
        </p:pic>
        <p:pic>
          <p:nvPicPr>
            <p:cNvPr id="48" name="object 48">
              <a:extLst>
                <a:ext uri="{FF2B5EF4-FFF2-40B4-BE49-F238E27FC236}">
                  <a16:creationId xmlns:a16="http://schemas.microsoft.com/office/drawing/2014/main" id="{914D944F-3A7D-A947-DFAA-36272C4B5FC7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941806" y="15186513"/>
              <a:ext cx="119659" cy="136182"/>
            </a:xfrm>
            <a:prstGeom prst="rect">
              <a:avLst/>
            </a:prstGeom>
          </p:spPr>
        </p:pic>
        <p:sp>
          <p:nvSpPr>
            <p:cNvPr id="49" name="object 49">
              <a:extLst>
                <a:ext uri="{FF2B5EF4-FFF2-40B4-BE49-F238E27FC236}">
                  <a16:creationId xmlns:a16="http://schemas.microsoft.com/office/drawing/2014/main" id="{F23A6081-20CB-AE80-ABD5-F438E882C7D7}"/>
                </a:ext>
              </a:extLst>
            </p:cNvPr>
            <p:cNvSpPr/>
            <p:nvPr/>
          </p:nvSpPr>
          <p:spPr>
            <a:xfrm>
              <a:off x="7091159" y="15134437"/>
              <a:ext cx="20320" cy="184785"/>
            </a:xfrm>
            <a:custGeom>
              <a:avLst/>
              <a:gdLst/>
              <a:ahLst/>
              <a:cxnLst/>
              <a:rect l="l" t="t" r="r" b="b"/>
              <a:pathLst>
                <a:path w="2032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>
              <a:extLst>
                <a:ext uri="{FF2B5EF4-FFF2-40B4-BE49-F238E27FC236}">
                  <a16:creationId xmlns:a16="http://schemas.microsoft.com/office/drawing/2014/main" id="{E2265DA7-6266-0CD0-A1BB-99B2BFBB5D8B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209265" y="15186513"/>
              <a:ext cx="193822" cy="136182"/>
            </a:xfrm>
            <a:prstGeom prst="rect">
              <a:avLst/>
            </a:prstGeom>
          </p:spPr>
        </p:pic>
        <p:pic>
          <p:nvPicPr>
            <p:cNvPr id="51" name="object 51">
              <a:extLst>
                <a:ext uri="{FF2B5EF4-FFF2-40B4-BE49-F238E27FC236}">
                  <a16:creationId xmlns:a16="http://schemas.microsoft.com/office/drawing/2014/main" id="{8C8618DC-5986-9A2F-757D-086B3B26465C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424657" y="15140532"/>
              <a:ext cx="327943" cy="182162"/>
            </a:xfrm>
            <a:prstGeom prst="rect">
              <a:avLst/>
            </a:prstGeom>
          </p:spPr>
        </p:pic>
        <p:pic>
          <p:nvPicPr>
            <p:cNvPr id="52" name="object 52">
              <a:extLst>
                <a:ext uri="{FF2B5EF4-FFF2-40B4-BE49-F238E27FC236}">
                  <a16:creationId xmlns:a16="http://schemas.microsoft.com/office/drawing/2014/main" id="{7E35DCF1-9C58-5CCF-8D8A-1AB9D2317D26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788888" y="15186519"/>
              <a:ext cx="107975" cy="132105"/>
            </a:xfrm>
            <a:prstGeom prst="rect">
              <a:avLst/>
            </a:prstGeom>
          </p:spPr>
        </p:pic>
        <p:pic>
          <p:nvPicPr>
            <p:cNvPr id="53" name="object 53">
              <a:extLst>
                <a:ext uri="{FF2B5EF4-FFF2-40B4-BE49-F238E27FC236}">
                  <a16:creationId xmlns:a16="http://schemas.microsoft.com/office/drawing/2014/main" id="{02BC9D2F-4F22-EB56-CF6D-D1209DAB1CBA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083791" y="15190586"/>
              <a:ext cx="107975" cy="132105"/>
            </a:xfrm>
            <a:prstGeom prst="rect">
              <a:avLst/>
            </a:prstGeom>
          </p:spPr>
        </p:pic>
        <p:pic>
          <p:nvPicPr>
            <p:cNvPr id="54" name="object 54">
              <a:extLst>
                <a:ext uri="{FF2B5EF4-FFF2-40B4-BE49-F238E27FC236}">
                  <a16:creationId xmlns:a16="http://schemas.microsoft.com/office/drawing/2014/main" id="{25FA8FF8-B9D6-2FDB-81C7-2444F5D56D80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924534" y="15186516"/>
              <a:ext cx="122961" cy="184442"/>
            </a:xfrm>
            <a:prstGeom prst="rect">
              <a:avLst/>
            </a:prstGeom>
          </p:spPr>
        </p:pic>
        <p:sp>
          <p:nvSpPr>
            <p:cNvPr id="55" name="object 55">
              <a:extLst>
                <a:ext uri="{FF2B5EF4-FFF2-40B4-BE49-F238E27FC236}">
                  <a16:creationId xmlns:a16="http://schemas.microsoft.com/office/drawing/2014/main" id="{CEA1C3A9-106F-7A7C-0063-CF6C774C7B3C}"/>
                </a:ext>
              </a:extLst>
            </p:cNvPr>
            <p:cNvSpPr/>
            <p:nvPr/>
          </p:nvSpPr>
          <p:spPr>
            <a:xfrm>
              <a:off x="8229828" y="15134437"/>
              <a:ext cx="20320" cy="184785"/>
            </a:xfrm>
            <a:custGeom>
              <a:avLst/>
              <a:gdLst/>
              <a:ahLst/>
              <a:cxnLst/>
              <a:rect l="l" t="t" r="r" b="b"/>
              <a:pathLst>
                <a:path w="2032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>
              <a:extLst>
                <a:ext uri="{FF2B5EF4-FFF2-40B4-BE49-F238E27FC236}">
                  <a16:creationId xmlns:a16="http://schemas.microsoft.com/office/drawing/2014/main" id="{963DD480-BB56-3D81-AE56-69C810A44825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279105" y="15123001"/>
              <a:ext cx="186684" cy="238810"/>
            </a:xfrm>
            <a:prstGeom prst="rect">
              <a:avLst/>
            </a:prstGeom>
          </p:spPr>
        </p:pic>
      </p:grpSp>
      <p:pic>
        <p:nvPicPr>
          <p:cNvPr id="60" name="Picture 59" descr="A person in a lab coat&#10;&#10;AI-generated content may be incorrect.">
            <a:extLst>
              <a:ext uri="{FF2B5EF4-FFF2-40B4-BE49-F238E27FC236}">
                <a16:creationId xmlns:a16="http://schemas.microsoft.com/office/drawing/2014/main" id="{1DA861E3-AC1F-848B-D913-800166E94C6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5000" cy="136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94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CEC90-5560-F1A2-DCB7-B4D0F67D4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35CC2B05-ADBE-CFF1-D32D-DF9BB0E4FF8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4996" y="14750219"/>
            <a:ext cx="4569966" cy="319216"/>
            <a:chOff x="634996" y="14750219"/>
            <a:chExt cx="4569966" cy="319216"/>
          </a:xfrm>
        </p:grpSpPr>
        <p:pic>
          <p:nvPicPr>
            <p:cNvPr id="2" name="object 2">
              <a:extLst>
                <a:ext uri="{FF2B5EF4-FFF2-40B4-BE49-F238E27FC236}">
                  <a16:creationId xmlns:a16="http://schemas.microsoft.com/office/drawing/2014/main" id="{11297A0E-D501-F36F-5764-00D91499A0A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4996" y="14757413"/>
              <a:ext cx="379898" cy="246842"/>
            </a:xfrm>
            <a:prstGeom prst="rect">
              <a:avLst/>
            </a:prstGeom>
          </p:spPr>
        </p:pic>
        <p:grpSp>
          <p:nvGrpSpPr>
            <p:cNvPr id="3" name="object 3">
              <a:extLst>
                <a:ext uri="{FF2B5EF4-FFF2-40B4-BE49-F238E27FC236}">
                  <a16:creationId xmlns:a16="http://schemas.microsoft.com/office/drawing/2014/main" id="{3A887386-3C07-CEB3-6998-7D4F5A956ED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43731" y="14820490"/>
              <a:ext cx="652145" cy="184150"/>
              <a:chOff x="1043731" y="14820490"/>
              <a:chExt cx="652145" cy="184150"/>
            </a:xfrm>
          </p:grpSpPr>
          <p:pic>
            <p:nvPicPr>
              <p:cNvPr id="4" name="object 4">
                <a:extLst>
                  <a:ext uri="{FF2B5EF4-FFF2-40B4-BE49-F238E27FC236}">
                    <a16:creationId xmlns:a16="http://schemas.microsoft.com/office/drawing/2014/main" id="{70F4FB85-1B9C-ED9D-CC02-747777E4711F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231633" y="14820499"/>
                <a:ext cx="144665" cy="183756"/>
              </a:xfrm>
              <a:prstGeom prst="rect">
                <a:avLst/>
              </a:prstGeom>
            </p:spPr>
          </p:pic>
          <p:pic>
            <p:nvPicPr>
              <p:cNvPr id="5" name="object 5">
                <a:extLst>
                  <a:ext uri="{FF2B5EF4-FFF2-40B4-BE49-F238E27FC236}">
                    <a16:creationId xmlns:a16="http://schemas.microsoft.com/office/drawing/2014/main" id="{167836AD-ADF9-99A9-EC58-593F5521505E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43731" y="14820490"/>
                <a:ext cx="161455" cy="183756"/>
              </a:xfrm>
              <a:prstGeom prst="rect">
                <a:avLst/>
              </a:prstGeom>
            </p:spPr>
          </p:pic>
          <p:pic>
            <p:nvPicPr>
              <p:cNvPr id="6" name="object 6">
                <a:extLst>
                  <a:ext uri="{FF2B5EF4-FFF2-40B4-BE49-F238E27FC236}">
                    <a16:creationId xmlns:a16="http://schemas.microsoft.com/office/drawing/2014/main" id="{E8D66E9D-DBDA-E4AE-09F3-033271BC2BBA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405131" y="14820493"/>
                <a:ext cx="167640" cy="183756"/>
              </a:xfrm>
              <a:prstGeom prst="rect">
                <a:avLst/>
              </a:prstGeom>
            </p:spPr>
          </p:pic>
          <p:pic>
            <p:nvPicPr>
              <p:cNvPr id="7" name="object 7">
                <a:extLst>
                  <a:ext uri="{FF2B5EF4-FFF2-40B4-BE49-F238E27FC236}">
                    <a16:creationId xmlns:a16="http://schemas.microsoft.com/office/drawing/2014/main" id="{FF779672-CA77-A712-C103-5F45D3554439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12583" y="14825984"/>
                <a:ext cx="82956" cy="172770"/>
              </a:xfrm>
              <a:prstGeom prst="rect">
                <a:avLst/>
              </a:prstGeom>
            </p:spPr>
          </p:pic>
        </p:grpSp>
        <p:grpSp>
          <p:nvGrpSpPr>
            <p:cNvPr id="8" name="object 8">
              <a:extLst>
                <a:ext uri="{FF2B5EF4-FFF2-40B4-BE49-F238E27FC236}">
                  <a16:creationId xmlns:a16="http://schemas.microsoft.com/office/drawing/2014/main" id="{CB013666-84AD-0886-BA01-43BF76925BE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12825" y="14750225"/>
              <a:ext cx="677545" cy="254635"/>
              <a:chOff x="1812825" y="14750225"/>
              <a:chExt cx="677545" cy="254635"/>
            </a:xfrm>
          </p:grpSpPr>
          <p:pic>
            <p:nvPicPr>
              <p:cNvPr id="9" name="object 9">
                <a:extLst>
                  <a:ext uri="{FF2B5EF4-FFF2-40B4-BE49-F238E27FC236}">
                    <a16:creationId xmlns:a16="http://schemas.microsoft.com/office/drawing/2014/main" id="{4E72BD6F-6887-FF78-18D0-D0215EC5E738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812825" y="14757089"/>
                <a:ext cx="179984" cy="241668"/>
              </a:xfrm>
              <a:prstGeom prst="rect">
                <a:avLst/>
              </a:prstGeom>
            </p:spPr>
          </p:pic>
          <p:pic>
            <p:nvPicPr>
              <p:cNvPr id="10" name="object 10">
                <a:extLst>
                  <a:ext uri="{FF2B5EF4-FFF2-40B4-BE49-F238E27FC236}">
                    <a16:creationId xmlns:a16="http://schemas.microsoft.com/office/drawing/2014/main" id="{69C79CF9-4EFD-AAAD-7B86-DEDACC8F2920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027144" y="14820494"/>
                <a:ext cx="267765" cy="183756"/>
              </a:xfrm>
              <a:prstGeom prst="rect">
                <a:avLst/>
              </a:prstGeom>
            </p:spPr>
          </p:pic>
          <p:sp>
            <p:nvSpPr>
              <p:cNvPr id="11" name="object 11">
                <a:extLst>
                  <a:ext uri="{FF2B5EF4-FFF2-40B4-BE49-F238E27FC236}">
                    <a16:creationId xmlns:a16="http://schemas.microsoft.com/office/drawing/2014/main" id="{7583A7CA-291E-05BF-3AB3-FF69B9BE78D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323068" y="14750225"/>
                <a:ext cx="167640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167639" h="254634">
                    <a:moveTo>
                      <a:pt x="79870" y="70269"/>
                    </a:moveTo>
                    <a:lnTo>
                      <a:pt x="47288" y="77110"/>
                    </a:lnTo>
                    <a:lnTo>
                      <a:pt x="22066" y="96197"/>
                    </a:lnTo>
                    <a:lnTo>
                      <a:pt x="5778" y="125374"/>
                    </a:lnTo>
                    <a:lnTo>
                      <a:pt x="0" y="162483"/>
                    </a:lnTo>
                    <a:lnTo>
                      <a:pt x="5778" y="199348"/>
                    </a:lnTo>
                    <a:lnTo>
                      <a:pt x="22066" y="228309"/>
                    </a:lnTo>
                    <a:lnTo>
                      <a:pt x="47288" y="247242"/>
                    </a:lnTo>
                    <a:lnTo>
                      <a:pt x="79870" y="254025"/>
                    </a:lnTo>
                    <a:lnTo>
                      <a:pt x="98320" y="251662"/>
                    </a:lnTo>
                    <a:lnTo>
                      <a:pt x="114839" y="244895"/>
                    </a:lnTo>
                    <a:lnTo>
                      <a:pt x="129044" y="234206"/>
                    </a:lnTo>
                    <a:lnTo>
                      <a:pt x="132172" y="230365"/>
                    </a:lnTo>
                    <a:lnTo>
                      <a:pt x="84328" y="230365"/>
                    </a:lnTo>
                    <a:lnTo>
                      <a:pt x="61028" y="225593"/>
                    </a:lnTo>
                    <a:lnTo>
                      <a:pt x="43191" y="211983"/>
                    </a:lnTo>
                    <a:lnTo>
                      <a:pt x="31780" y="190594"/>
                    </a:lnTo>
                    <a:lnTo>
                      <a:pt x="27762" y="162483"/>
                    </a:lnTo>
                    <a:lnTo>
                      <a:pt x="31732" y="133989"/>
                    </a:lnTo>
                    <a:lnTo>
                      <a:pt x="43062" y="112399"/>
                    </a:lnTo>
                    <a:lnTo>
                      <a:pt x="60884" y="98713"/>
                    </a:lnTo>
                    <a:lnTo>
                      <a:pt x="84328" y="93929"/>
                    </a:lnTo>
                    <a:lnTo>
                      <a:pt x="132172" y="93929"/>
                    </a:lnTo>
                    <a:lnTo>
                      <a:pt x="129044" y="90087"/>
                    </a:lnTo>
                    <a:lnTo>
                      <a:pt x="114839" y="79398"/>
                    </a:lnTo>
                    <a:lnTo>
                      <a:pt x="98320" y="72631"/>
                    </a:lnTo>
                    <a:lnTo>
                      <a:pt x="79870" y="70269"/>
                    </a:lnTo>
                    <a:close/>
                  </a:path>
                  <a:path w="167639" h="254634">
                    <a:moveTo>
                      <a:pt x="167284" y="220078"/>
                    </a:moveTo>
                    <a:lnTo>
                      <a:pt x="140550" y="220078"/>
                    </a:lnTo>
                    <a:lnTo>
                      <a:pt x="140550" y="248526"/>
                    </a:lnTo>
                    <a:lnTo>
                      <a:pt x="167284" y="248526"/>
                    </a:lnTo>
                    <a:lnTo>
                      <a:pt x="167284" y="220078"/>
                    </a:lnTo>
                    <a:close/>
                  </a:path>
                  <a:path w="167639" h="254634">
                    <a:moveTo>
                      <a:pt x="132172" y="93929"/>
                    </a:moveTo>
                    <a:lnTo>
                      <a:pt x="84328" y="93929"/>
                    </a:lnTo>
                    <a:lnTo>
                      <a:pt x="107573" y="98713"/>
                    </a:lnTo>
                    <a:lnTo>
                      <a:pt x="125293" y="112399"/>
                    </a:lnTo>
                    <a:lnTo>
                      <a:pt x="136586" y="133989"/>
                    </a:lnTo>
                    <a:lnTo>
                      <a:pt x="140550" y="162483"/>
                    </a:lnTo>
                    <a:lnTo>
                      <a:pt x="136489" y="190594"/>
                    </a:lnTo>
                    <a:lnTo>
                      <a:pt x="125036" y="211983"/>
                    </a:lnTo>
                    <a:lnTo>
                      <a:pt x="107284" y="225593"/>
                    </a:lnTo>
                    <a:lnTo>
                      <a:pt x="84328" y="230365"/>
                    </a:lnTo>
                    <a:lnTo>
                      <a:pt x="132172" y="230365"/>
                    </a:lnTo>
                    <a:lnTo>
                      <a:pt x="140550" y="220078"/>
                    </a:lnTo>
                    <a:lnTo>
                      <a:pt x="167284" y="220078"/>
                    </a:lnTo>
                    <a:lnTo>
                      <a:pt x="167284" y="104216"/>
                    </a:lnTo>
                    <a:lnTo>
                      <a:pt x="140550" y="104216"/>
                    </a:lnTo>
                    <a:lnTo>
                      <a:pt x="132172" y="93929"/>
                    </a:lnTo>
                    <a:close/>
                  </a:path>
                  <a:path w="167639" h="254634">
                    <a:moveTo>
                      <a:pt x="167284" y="0"/>
                    </a:moveTo>
                    <a:lnTo>
                      <a:pt x="140550" y="0"/>
                    </a:lnTo>
                    <a:lnTo>
                      <a:pt x="140550" y="104216"/>
                    </a:lnTo>
                    <a:lnTo>
                      <a:pt x="167284" y="104216"/>
                    </a:lnTo>
                    <a:lnTo>
                      <a:pt x="167284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" name="object 12">
              <a:extLst>
                <a:ext uri="{FF2B5EF4-FFF2-40B4-BE49-F238E27FC236}">
                  <a16:creationId xmlns:a16="http://schemas.microsoft.com/office/drawing/2014/main" id="{286AE801-A281-3B4D-60C7-D2963B28EF3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39088" y="14782449"/>
              <a:ext cx="773430" cy="222250"/>
              <a:chOff x="2539088" y="14782449"/>
              <a:chExt cx="773430" cy="222250"/>
            </a:xfrm>
          </p:grpSpPr>
          <p:pic>
            <p:nvPicPr>
              <p:cNvPr id="13" name="object 13">
                <a:extLst>
                  <a:ext uri="{FF2B5EF4-FFF2-40B4-BE49-F238E27FC236}">
                    <a16:creationId xmlns:a16="http://schemas.microsoft.com/office/drawing/2014/main" id="{75A75503-C58E-2F2A-3737-2C5606D09D9F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39088" y="14825978"/>
                <a:ext cx="145694" cy="178269"/>
              </a:xfrm>
              <a:prstGeom prst="rect">
                <a:avLst/>
              </a:prstGeom>
            </p:spPr>
          </p:pic>
          <p:pic>
            <p:nvPicPr>
              <p:cNvPr id="14" name="object 14">
                <a:extLst>
                  <a:ext uri="{FF2B5EF4-FFF2-40B4-BE49-F238E27FC236}">
                    <a16:creationId xmlns:a16="http://schemas.microsoft.com/office/drawing/2014/main" id="{93326F9B-5634-5004-0689-B4BD7264F4B7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724602" y="14782449"/>
                <a:ext cx="276014" cy="221800"/>
              </a:xfrm>
              <a:prstGeom prst="rect">
                <a:avLst/>
              </a:prstGeom>
            </p:spPr>
          </p:pic>
          <p:pic>
            <p:nvPicPr>
              <p:cNvPr id="15" name="object 15">
                <a:extLst>
                  <a:ext uri="{FF2B5EF4-FFF2-40B4-BE49-F238E27FC236}">
                    <a16:creationId xmlns:a16="http://schemas.microsoft.com/office/drawing/2014/main" id="{6E0E9E41-3ECB-69C6-5E58-1446A5749F71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021895" y="14820493"/>
                <a:ext cx="167640" cy="183756"/>
              </a:xfrm>
              <a:prstGeom prst="rect">
                <a:avLst/>
              </a:prstGeom>
            </p:spPr>
          </p:pic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id="{62959DD5-3F12-12D2-454F-82E3CF28EB93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229347" y="14825985"/>
                <a:ext cx="82956" cy="172770"/>
              </a:xfrm>
              <a:prstGeom prst="rect">
                <a:avLst/>
              </a:prstGeom>
            </p:spPr>
          </p:pic>
        </p:grpSp>
        <p:grpSp>
          <p:nvGrpSpPr>
            <p:cNvPr id="17" name="object 17">
              <a:extLst>
                <a:ext uri="{FF2B5EF4-FFF2-40B4-BE49-F238E27FC236}">
                  <a16:creationId xmlns:a16="http://schemas.microsoft.com/office/drawing/2014/main" id="{0DA70888-A246-A0AE-1776-8D06098793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400103" y="14750219"/>
              <a:ext cx="385445" cy="254635"/>
              <a:chOff x="3400103" y="14750219"/>
              <a:chExt cx="385445" cy="254635"/>
            </a:xfrm>
          </p:grpSpPr>
          <p:sp>
            <p:nvSpPr>
              <p:cNvPr id="18" name="object 18">
                <a:extLst>
                  <a:ext uri="{FF2B5EF4-FFF2-40B4-BE49-F238E27FC236}">
                    <a16:creationId xmlns:a16="http://schemas.microsoft.com/office/drawing/2014/main" id="{A840A3EB-0E2A-C7FC-7DBD-D46FE81B6A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3400103" y="14750219"/>
                <a:ext cx="180975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180975" h="254634">
                    <a:moveTo>
                      <a:pt x="80225" y="67538"/>
                    </a:moveTo>
                    <a:lnTo>
                      <a:pt x="47588" y="74496"/>
                    </a:lnTo>
                    <a:lnTo>
                      <a:pt x="22244" y="93891"/>
                    </a:lnTo>
                    <a:lnTo>
                      <a:pt x="5834" y="123506"/>
                    </a:lnTo>
                    <a:lnTo>
                      <a:pt x="0" y="161124"/>
                    </a:lnTo>
                    <a:lnTo>
                      <a:pt x="5834" y="198636"/>
                    </a:lnTo>
                    <a:lnTo>
                      <a:pt x="22244" y="228015"/>
                    </a:lnTo>
                    <a:lnTo>
                      <a:pt x="47588" y="247174"/>
                    </a:lnTo>
                    <a:lnTo>
                      <a:pt x="80225" y="254025"/>
                    </a:lnTo>
                    <a:lnTo>
                      <a:pt x="95300" y="252461"/>
                    </a:lnTo>
                    <a:lnTo>
                      <a:pt x="109061" y="247940"/>
                    </a:lnTo>
                    <a:lnTo>
                      <a:pt x="121345" y="240721"/>
                    </a:lnTo>
                    <a:lnTo>
                      <a:pt x="131991" y="231063"/>
                    </a:lnTo>
                    <a:lnTo>
                      <a:pt x="180670" y="231063"/>
                    </a:lnTo>
                    <a:lnTo>
                      <a:pt x="180670" y="212547"/>
                    </a:lnTo>
                    <a:lnTo>
                      <a:pt x="91198" y="212547"/>
                    </a:lnTo>
                    <a:lnTo>
                      <a:pt x="74119" y="209043"/>
                    </a:lnTo>
                    <a:lnTo>
                      <a:pt x="61287" y="198918"/>
                    </a:lnTo>
                    <a:lnTo>
                      <a:pt x="53211" y="182752"/>
                    </a:lnTo>
                    <a:lnTo>
                      <a:pt x="50406" y="161124"/>
                    </a:lnTo>
                    <a:lnTo>
                      <a:pt x="53163" y="139245"/>
                    </a:lnTo>
                    <a:lnTo>
                      <a:pt x="61158" y="122859"/>
                    </a:lnTo>
                    <a:lnTo>
                      <a:pt x="73975" y="112579"/>
                    </a:lnTo>
                    <a:lnTo>
                      <a:pt x="91198" y="109016"/>
                    </a:lnTo>
                    <a:lnTo>
                      <a:pt x="180670" y="109016"/>
                    </a:lnTo>
                    <a:lnTo>
                      <a:pt x="180670" y="91185"/>
                    </a:lnTo>
                    <a:lnTo>
                      <a:pt x="131991" y="91185"/>
                    </a:lnTo>
                    <a:lnTo>
                      <a:pt x="121345" y="81276"/>
                    </a:lnTo>
                    <a:lnTo>
                      <a:pt x="109061" y="73837"/>
                    </a:lnTo>
                    <a:lnTo>
                      <a:pt x="95300" y="69161"/>
                    </a:lnTo>
                    <a:lnTo>
                      <a:pt x="80225" y="67538"/>
                    </a:lnTo>
                    <a:close/>
                  </a:path>
                  <a:path w="180975" h="254634">
                    <a:moveTo>
                      <a:pt x="180670" y="231063"/>
                    </a:moveTo>
                    <a:lnTo>
                      <a:pt x="131991" y="231063"/>
                    </a:lnTo>
                    <a:lnTo>
                      <a:pt x="131991" y="248538"/>
                    </a:lnTo>
                    <a:lnTo>
                      <a:pt x="180670" y="248538"/>
                    </a:lnTo>
                    <a:lnTo>
                      <a:pt x="180670" y="231063"/>
                    </a:lnTo>
                    <a:close/>
                  </a:path>
                  <a:path w="180975" h="254634">
                    <a:moveTo>
                      <a:pt x="180670" y="109016"/>
                    </a:moveTo>
                    <a:lnTo>
                      <a:pt x="91198" y="109016"/>
                    </a:lnTo>
                    <a:lnTo>
                      <a:pt x="108416" y="112579"/>
                    </a:lnTo>
                    <a:lnTo>
                      <a:pt x="121234" y="122859"/>
                    </a:lnTo>
                    <a:lnTo>
                      <a:pt x="129232" y="139245"/>
                    </a:lnTo>
                    <a:lnTo>
                      <a:pt x="131991" y="161124"/>
                    </a:lnTo>
                    <a:lnTo>
                      <a:pt x="129183" y="182752"/>
                    </a:lnTo>
                    <a:lnTo>
                      <a:pt x="121105" y="198918"/>
                    </a:lnTo>
                    <a:lnTo>
                      <a:pt x="108272" y="209043"/>
                    </a:lnTo>
                    <a:lnTo>
                      <a:pt x="91198" y="212547"/>
                    </a:lnTo>
                    <a:lnTo>
                      <a:pt x="180670" y="212547"/>
                    </a:lnTo>
                    <a:lnTo>
                      <a:pt x="180670" y="109016"/>
                    </a:lnTo>
                    <a:close/>
                  </a:path>
                  <a:path w="180975" h="254634">
                    <a:moveTo>
                      <a:pt x="180670" y="0"/>
                    </a:moveTo>
                    <a:lnTo>
                      <a:pt x="131991" y="0"/>
                    </a:lnTo>
                    <a:lnTo>
                      <a:pt x="131991" y="91185"/>
                    </a:lnTo>
                    <a:lnTo>
                      <a:pt x="180670" y="91185"/>
                    </a:lnTo>
                    <a:lnTo>
                      <a:pt x="180670" y="0"/>
                    </a:lnTo>
                    <a:close/>
                  </a:path>
                </a:pathLst>
              </a:custGeom>
              <a:solidFill>
                <a:srgbClr val="22366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19">
                <a:extLst>
                  <a:ext uri="{FF2B5EF4-FFF2-40B4-BE49-F238E27FC236}">
                    <a16:creationId xmlns:a16="http://schemas.microsoft.com/office/drawing/2014/main" id="{DEC489EA-0019-0E54-8A97-2CB03A11784D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612018" y="14817752"/>
                <a:ext cx="173469" cy="186499"/>
              </a:xfrm>
              <a:prstGeom prst="rect">
                <a:avLst/>
              </a:prstGeom>
            </p:spPr>
          </p:pic>
        </p:grpSp>
        <p:grpSp>
          <p:nvGrpSpPr>
            <p:cNvPr id="20" name="object 20">
              <a:extLst>
                <a:ext uri="{FF2B5EF4-FFF2-40B4-BE49-F238E27FC236}">
                  <a16:creationId xmlns:a16="http://schemas.microsoft.com/office/drawing/2014/main" id="{12D62CDA-81FA-5790-EE28-EE0D87900AF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878447" y="14751935"/>
              <a:ext cx="1326515" cy="317500"/>
              <a:chOff x="3878447" y="14751935"/>
              <a:chExt cx="1326515" cy="317500"/>
            </a:xfrm>
          </p:grpSpPr>
          <p:pic>
            <p:nvPicPr>
              <p:cNvPr id="21" name="object 21">
                <a:extLst>
                  <a:ext uri="{FF2B5EF4-FFF2-40B4-BE49-F238E27FC236}">
                    <a16:creationId xmlns:a16="http://schemas.microsoft.com/office/drawing/2014/main" id="{318FA7B4-C81F-98A0-3AFF-A20FB486A228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3878447" y="14751935"/>
                <a:ext cx="206375" cy="252310"/>
              </a:xfrm>
              <a:prstGeom prst="rect">
                <a:avLst/>
              </a:prstGeom>
            </p:spPr>
          </p:pic>
          <p:pic>
            <p:nvPicPr>
              <p:cNvPr id="22" name="object 22">
                <a:extLst>
                  <a:ext uri="{FF2B5EF4-FFF2-40B4-BE49-F238E27FC236}">
                    <a16:creationId xmlns:a16="http://schemas.microsoft.com/office/drawing/2014/main" id="{E391ED9A-74C4-59A4-2350-2B1F1A55B854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4106474" y="14817752"/>
                <a:ext cx="173469" cy="186499"/>
              </a:xfrm>
              <a:prstGeom prst="rect">
                <a:avLst/>
              </a:prstGeom>
            </p:spPr>
          </p:pic>
          <p:pic>
            <p:nvPicPr>
              <p:cNvPr id="23" name="object 23">
                <a:extLst>
                  <a:ext uri="{FF2B5EF4-FFF2-40B4-BE49-F238E27FC236}">
                    <a16:creationId xmlns:a16="http://schemas.microsoft.com/office/drawing/2014/main" id="{70C9D50F-D495-F376-9F89-EC782CAD8951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4302950" y="14817759"/>
                <a:ext cx="180670" cy="251612"/>
              </a:xfrm>
              <a:prstGeom prst="rect">
                <a:avLst/>
              </a:prstGeom>
            </p:spPr>
          </p:pic>
          <p:pic>
            <p:nvPicPr>
              <p:cNvPr id="24" name="object 24">
                <a:extLst>
                  <a:ext uri="{FF2B5EF4-FFF2-40B4-BE49-F238E27FC236}">
                    <a16:creationId xmlns:a16="http://schemas.microsoft.com/office/drawing/2014/main" id="{5460E23C-E7FC-7914-5412-42FD1255A630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4522756" y="14823233"/>
                <a:ext cx="162839" cy="181013"/>
              </a:xfrm>
              <a:prstGeom prst="rect">
                <a:avLst/>
              </a:prstGeom>
            </p:spPr>
          </p:pic>
          <p:pic>
            <p:nvPicPr>
              <p:cNvPr id="25" name="object 25">
                <a:extLst>
                  <a:ext uri="{FF2B5EF4-FFF2-40B4-BE49-F238E27FC236}">
                    <a16:creationId xmlns:a16="http://schemas.microsoft.com/office/drawing/2014/main" id="{612F1E9F-DFE9-055D-6FE6-841C24668349}"/>
                  </a:ext>
                </a:extLst>
              </p:cNvPr>
              <p:cNvPicPr>
                <a:picLocks noGrp="1" noRot="1" noMove="1" noResize="1" noEditPoints="1" noAdjustHandles="1" noChangeArrowheads="1" noChangeShapeType="1" noCrop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4727463" y="14817750"/>
                <a:ext cx="477276" cy="186499"/>
              </a:xfrm>
              <a:prstGeom prst="rect">
                <a:avLst/>
              </a:prstGeom>
            </p:spPr>
          </p:pic>
        </p:grpSp>
      </p:grpSp>
      <p:grpSp>
        <p:nvGrpSpPr>
          <p:cNvPr id="26" name="object 26">
            <a:extLst>
              <a:ext uri="{FF2B5EF4-FFF2-40B4-BE49-F238E27FC236}">
                <a16:creationId xmlns:a16="http://schemas.microsoft.com/office/drawing/2014/main" id="{842B8C87-49C0-292E-070D-487BA3502F82}"/>
              </a:ext>
            </a:extLst>
          </p:cNvPr>
          <p:cNvGrpSpPr/>
          <p:nvPr/>
        </p:nvGrpSpPr>
        <p:grpSpPr>
          <a:xfrm>
            <a:off x="5581650" y="14141450"/>
            <a:ext cx="3314700" cy="1536700"/>
            <a:chOff x="5581650" y="14141450"/>
            <a:chExt cx="3314700" cy="1536700"/>
          </a:xfrm>
        </p:grpSpPr>
        <p:sp>
          <p:nvSpPr>
            <p:cNvPr id="27" name="object 27">
              <a:extLst>
                <a:ext uri="{FF2B5EF4-FFF2-40B4-BE49-F238E27FC236}">
                  <a16:creationId xmlns:a16="http://schemas.microsoft.com/office/drawing/2014/main" id="{CAE463A0-AAAD-1BB5-E050-151676D11E65}"/>
                </a:ext>
              </a:extLst>
            </p:cNvPr>
            <p:cNvSpPr/>
            <p:nvPr/>
          </p:nvSpPr>
          <p:spPr>
            <a:xfrm>
              <a:off x="5588000" y="14147800"/>
              <a:ext cx="3302000" cy="1524000"/>
            </a:xfrm>
            <a:custGeom>
              <a:avLst/>
              <a:gdLst/>
              <a:ahLst/>
              <a:cxnLst/>
              <a:rect l="l" t="t" r="r" b="b"/>
              <a:pathLst>
                <a:path w="3302000" h="1524000">
                  <a:moveTo>
                    <a:pt x="3302000" y="1524000"/>
                  </a:moveTo>
                  <a:lnTo>
                    <a:pt x="0" y="1524000"/>
                  </a:lnTo>
                  <a:lnTo>
                    <a:pt x="0" y="0"/>
                  </a:lnTo>
                  <a:lnTo>
                    <a:pt x="3302000" y="0"/>
                  </a:lnTo>
                  <a:lnTo>
                    <a:pt x="3302000" y="1524000"/>
                  </a:lnTo>
                  <a:close/>
                </a:path>
              </a:pathLst>
            </a:custGeom>
            <a:ln w="12700">
              <a:solidFill>
                <a:srgbClr val="2067A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>
              <a:extLst>
                <a:ext uri="{FF2B5EF4-FFF2-40B4-BE49-F238E27FC236}">
                  <a16:creationId xmlns:a16="http://schemas.microsoft.com/office/drawing/2014/main" id="{00FFD67B-DE07-C03B-3C30-99C204392B7F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81024" y="14449906"/>
              <a:ext cx="316254" cy="186988"/>
            </a:xfrm>
            <a:prstGeom prst="rect">
              <a:avLst/>
            </a:prstGeom>
          </p:spPr>
        </p:pic>
        <p:sp>
          <p:nvSpPr>
            <p:cNvPr id="29" name="object 29">
              <a:extLst>
                <a:ext uri="{FF2B5EF4-FFF2-40B4-BE49-F238E27FC236}">
                  <a16:creationId xmlns:a16="http://schemas.microsoft.com/office/drawing/2014/main" id="{E9306374-09AC-3A04-1BF9-F8CD5F394F32}"/>
                </a:ext>
              </a:extLst>
            </p:cNvPr>
            <p:cNvSpPr/>
            <p:nvPr/>
          </p:nvSpPr>
          <p:spPr>
            <a:xfrm>
              <a:off x="6920382" y="14448637"/>
              <a:ext cx="36195" cy="184785"/>
            </a:xfrm>
            <a:custGeom>
              <a:avLst/>
              <a:gdLst/>
              <a:ahLst/>
              <a:cxnLst/>
              <a:rect l="l" t="t" r="r" b="b"/>
              <a:pathLst>
                <a:path w="36195" h="184784">
                  <a:moveTo>
                    <a:pt x="36068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36068" y="184188"/>
                  </a:lnTo>
                  <a:lnTo>
                    <a:pt x="36068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111E7FD5-ECAD-38D2-86B9-CD7389379C51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79563" y="14498680"/>
              <a:ext cx="283742" cy="182410"/>
            </a:xfrm>
            <a:prstGeom prst="rect">
              <a:avLst/>
            </a:prstGeom>
          </p:spPr>
        </p:pic>
        <p:pic>
          <p:nvPicPr>
            <p:cNvPr id="31" name="object 31">
              <a:extLst>
                <a:ext uri="{FF2B5EF4-FFF2-40B4-BE49-F238E27FC236}">
                  <a16:creationId xmlns:a16="http://schemas.microsoft.com/office/drawing/2014/main" id="{42F72E9A-E64D-7ECD-C2C9-0D37DD765492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92237" y="14502752"/>
              <a:ext cx="120675" cy="134137"/>
            </a:xfrm>
            <a:prstGeom prst="rect">
              <a:avLst/>
            </a:prstGeom>
          </p:spPr>
        </p:pic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DAD44C8B-2D55-DDE1-8BEF-AF13F9779741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435990" y="14498678"/>
              <a:ext cx="128549" cy="138214"/>
            </a:xfrm>
            <a:prstGeom prst="rect">
              <a:avLst/>
            </a:prstGeom>
          </p:spPr>
        </p:pic>
        <p:pic>
          <p:nvPicPr>
            <p:cNvPr id="33" name="object 33">
              <a:extLst>
                <a:ext uri="{FF2B5EF4-FFF2-40B4-BE49-F238E27FC236}">
                  <a16:creationId xmlns:a16="http://schemas.microsoft.com/office/drawing/2014/main" id="{5EABF217-1D36-3741-F155-E88C3F9DB36F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34107" y="14498684"/>
              <a:ext cx="116344" cy="138201"/>
            </a:xfrm>
            <a:prstGeom prst="rect">
              <a:avLst/>
            </a:prstGeom>
          </p:spPr>
        </p:pic>
        <p:pic>
          <p:nvPicPr>
            <p:cNvPr id="34" name="object 34">
              <a:extLst>
                <a:ext uri="{FF2B5EF4-FFF2-40B4-BE49-F238E27FC236}">
                  <a16:creationId xmlns:a16="http://schemas.microsoft.com/office/drawing/2014/main" id="{D2EF1115-BE57-BA34-831C-638233F36E35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771526" y="14502752"/>
              <a:ext cx="120675" cy="134137"/>
            </a:xfrm>
            <a:prstGeom prst="rect">
              <a:avLst/>
            </a:prstGeom>
          </p:spPr>
        </p:pic>
        <p:pic>
          <p:nvPicPr>
            <p:cNvPr id="35" name="object 35">
              <a:extLst>
                <a:ext uri="{FF2B5EF4-FFF2-40B4-BE49-F238E27FC236}">
                  <a16:creationId xmlns:a16="http://schemas.microsoft.com/office/drawing/2014/main" id="{D13EFF78-F800-8A2B-C354-00D34A105068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07702" y="14792807"/>
              <a:ext cx="315763" cy="186982"/>
            </a:xfrm>
            <a:prstGeom prst="rect">
              <a:avLst/>
            </a:prstGeom>
          </p:spPr>
        </p:pic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BB1E4E6E-AFF5-02A1-C5DF-140F4A2F6B8A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44252" y="14792806"/>
              <a:ext cx="168694" cy="186982"/>
            </a:xfrm>
            <a:prstGeom prst="rect">
              <a:avLst/>
            </a:prstGeom>
          </p:spPr>
        </p:pic>
        <p:pic>
          <p:nvPicPr>
            <p:cNvPr id="37" name="object 37">
              <a:extLst>
                <a:ext uri="{FF2B5EF4-FFF2-40B4-BE49-F238E27FC236}">
                  <a16:creationId xmlns:a16="http://schemas.microsoft.com/office/drawing/2014/main" id="{4DFFBDDF-3410-6B84-1BB2-7D4282541F99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34485" y="14792807"/>
              <a:ext cx="178612" cy="186982"/>
            </a:xfrm>
            <a:prstGeom prst="rect">
              <a:avLst/>
            </a:prstGeom>
          </p:spPr>
        </p:pic>
        <p:pic>
          <p:nvPicPr>
            <p:cNvPr id="38" name="object 38">
              <a:extLst>
                <a:ext uri="{FF2B5EF4-FFF2-40B4-BE49-F238E27FC236}">
                  <a16:creationId xmlns:a16="http://schemas.microsoft.com/office/drawing/2014/main" id="{CB6FF7D7-B983-E5F6-BD33-CE5FA13F5887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86206" y="14841583"/>
              <a:ext cx="116611" cy="136677"/>
            </a:xfrm>
            <a:prstGeom prst="rect">
              <a:avLst/>
            </a:prstGeom>
          </p:spPr>
        </p:pic>
        <p:pic>
          <p:nvPicPr>
            <p:cNvPr id="39" name="object 39">
              <a:extLst>
                <a:ext uri="{FF2B5EF4-FFF2-40B4-BE49-F238E27FC236}">
                  <a16:creationId xmlns:a16="http://schemas.microsoft.com/office/drawing/2014/main" id="{049F81AE-F967-D029-4E46-CF90BC9EFCEC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523877" y="14841580"/>
              <a:ext cx="133883" cy="182410"/>
            </a:xfrm>
            <a:prstGeom prst="rect">
              <a:avLst/>
            </a:prstGeom>
          </p:spPr>
        </p:pic>
        <p:pic>
          <p:nvPicPr>
            <p:cNvPr id="40" name="object 40">
              <a:extLst>
                <a:ext uri="{FF2B5EF4-FFF2-40B4-BE49-F238E27FC236}">
                  <a16:creationId xmlns:a16="http://schemas.microsoft.com/office/drawing/2014/main" id="{3CB75D49-D780-5B5C-58E7-FEE5B8B1EC6A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686693" y="14845652"/>
              <a:ext cx="120675" cy="134137"/>
            </a:xfrm>
            <a:prstGeom prst="rect">
              <a:avLst/>
            </a:prstGeom>
          </p:spPr>
        </p:pic>
        <p:sp>
          <p:nvSpPr>
            <p:cNvPr id="41" name="object 41">
              <a:extLst>
                <a:ext uri="{FF2B5EF4-FFF2-40B4-BE49-F238E27FC236}">
                  <a16:creationId xmlns:a16="http://schemas.microsoft.com/office/drawing/2014/main" id="{647348A7-4D11-9385-E2C1-F3FA7EB6A15C}"/>
                </a:ext>
              </a:extLst>
            </p:cNvPr>
            <p:cNvSpPr/>
            <p:nvPr/>
          </p:nvSpPr>
          <p:spPr>
            <a:xfrm>
              <a:off x="7838321" y="14791543"/>
              <a:ext cx="60960" cy="184785"/>
            </a:xfrm>
            <a:custGeom>
              <a:avLst/>
              <a:gdLst/>
              <a:ahLst/>
              <a:cxnLst/>
              <a:rect l="l" t="t" r="r" b="b"/>
              <a:pathLst>
                <a:path w="60959" h="184784">
                  <a:moveTo>
                    <a:pt x="60718" y="0"/>
                  </a:moveTo>
                  <a:lnTo>
                    <a:pt x="16268" y="0"/>
                  </a:lnTo>
                  <a:lnTo>
                    <a:pt x="3301" y="37846"/>
                  </a:lnTo>
                  <a:lnTo>
                    <a:pt x="35826" y="37846"/>
                  </a:lnTo>
                  <a:lnTo>
                    <a:pt x="60718" y="0"/>
                  </a:lnTo>
                  <a:close/>
                </a:path>
                <a:path w="60959" h="184784">
                  <a:moveTo>
                    <a:pt x="36575" y="54102"/>
                  </a:moveTo>
                  <a:lnTo>
                    <a:pt x="0" y="54102"/>
                  </a:lnTo>
                  <a:lnTo>
                    <a:pt x="0" y="184175"/>
                  </a:lnTo>
                  <a:lnTo>
                    <a:pt x="36575" y="184175"/>
                  </a:lnTo>
                  <a:lnTo>
                    <a:pt x="36575" y="54102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>
              <a:extLst>
                <a:ext uri="{FF2B5EF4-FFF2-40B4-BE49-F238E27FC236}">
                  <a16:creationId xmlns:a16="http://schemas.microsoft.com/office/drawing/2014/main" id="{318D68E6-5823-FA5A-7BC2-C84CA33963E0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12206" y="15122998"/>
              <a:ext cx="182384" cy="238810"/>
            </a:xfrm>
            <a:prstGeom prst="rect">
              <a:avLst/>
            </a:prstGeom>
          </p:spPr>
        </p:pic>
        <p:sp>
          <p:nvSpPr>
            <p:cNvPr id="43" name="object 43">
              <a:extLst>
                <a:ext uri="{FF2B5EF4-FFF2-40B4-BE49-F238E27FC236}">
                  <a16:creationId xmlns:a16="http://schemas.microsoft.com/office/drawing/2014/main" id="{A2AD3CEC-EC98-F472-0A4B-7A1405C83DB9}"/>
                </a:ext>
              </a:extLst>
            </p:cNvPr>
            <p:cNvSpPr/>
            <p:nvPr/>
          </p:nvSpPr>
          <p:spPr>
            <a:xfrm>
              <a:off x="6224283" y="15134437"/>
              <a:ext cx="82550" cy="184785"/>
            </a:xfrm>
            <a:custGeom>
              <a:avLst/>
              <a:gdLst/>
              <a:ahLst/>
              <a:cxnLst/>
              <a:rect l="l" t="t" r="r" b="b"/>
              <a:pathLst>
                <a:path w="8255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  <a:path w="82550" h="184784">
                  <a:moveTo>
                    <a:pt x="77482" y="56146"/>
                  </a:moveTo>
                  <a:lnTo>
                    <a:pt x="57404" y="56146"/>
                  </a:lnTo>
                  <a:lnTo>
                    <a:pt x="57404" y="184188"/>
                  </a:lnTo>
                  <a:lnTo>
                    <a:pt x="77482" y="184188"/>
                  </a:lnTo>
                  <a:lnTo>
                    <a:pt x="77482" y="56146"/>
                  </a:lnTo>
                  <a:close/>
                </a:path>
                <a:path w="82550" h="184784">
                  <a:moveTo>
                    <a:pt x="82042" y="12954"/>
                  </a:moveTo>
                  <a:lnTo>
                    <a:pt x="75450" y="6350"/>
                  </a:lnTo>
                  <a:lnTo>
                    <a:pt x="59436" y="6350"/>
                  </a:lnTo>
                  <a:lnTo>
                    <a:pt x="53086" y="12954"/>
                  </a:lnTo>
                  <a:lnTo>
                    <a:pt x="53086" y="28956"/>
                  </a:lnTo>
                  <a:lnTo>
                    <a:pt x="59436" y="35306"/>
                  </a:lnTo>
                  <a:lnTo>
                    <a:pt x="75450" y="35306"/>
                  </a:lnTo>
                  <a:lnTo>
                    <a:pt x="82042" y="28956"/>
                  </a:lnTo>
                  <a:lnTo>
                    <a:pt x="82042" y="12954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>
              <a:extLst>
                <a:ext uri="{FF2B5EF4-FFF2-40B4-BE49-F238E27FC236}">
                  <a16:creationId xmlns:a16="http://schemas.microsoft.com/office/drawing/2014/main" id="{458A9331-AE4C-94CA-1A74-427178A30EB4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339588" y="15186519"/>
              <a:ext cx="172250" cy="132105"/>
            </a:xfrm>
            <a:prstGeom prst="rect">
              <a:avLst/>
            </a:prstGeom>
          </p:spPr>
        </p:pic>
        <p:sp>
          <p:nvSpPr>
            <p:cNvPr id="45" name="object 45">
              <a:extLst>
                <a:ext uri="{FF2B5EF4-FFF2-40B4-BE49-F238E27FC236}">
                  <a16:creationId xmlns:a16="http://schemas.microsoft.com/office/drawing/2014/main" id="{27CFB462-3E5F-E431-A5F0-65B292A4E594}"/>
                </a:ext>
              </a:extLst>
            </p:cNvPr>
            <p:cNvSpPr/>
            <p:nvPr/>
          </p:nvSpPr>
          <p:spPr>
            <a:xfrm>
              <a:off x="6543039" y="15140787"/>
              <a:ext cx="29209" cy="178435"/>
            </a:xfrm>
            <a:custGeom>
              <a:avLst/>
              <a:gdLst/>
              <a:ahLst/>
              <a:cxnLst/>
              <a:rect l="l" t="t" r="r" b="b"/>
              <a:pathLst>
                <a:path w="29209" h="178434">
                  <a:moveTo>
                    <a:pt x="24396" y="49796"/>
                  </a:moveTo>
                  <a:lnTo>
                    <a:pt x="4317" y="49796"/>
                  </a:lnTo>
                  <a:lnTo>
                    <a:pt x="4317" y="177838"/>
                  </a:lnTo>
                  <a:lnTo>
                    <a:pt x="24396" y="177838"/>
                  </a:lnTo>
                  <a:lnTo>
                    <a:pt x="24396" y="49796"/>
                  </a:lnTo>
                  <a:close/>
                </a:path>
                <a:path w="29209" h="178434">
                  <a:moveTo>
                    <a:pt x="22351" y="0"/>
                  </a:moveTo>
                  <a:lnTo>
                    <a:pt x="6350" y="0"/>
                  </a:lnTo>
                  <a:lnTo>
                    <a:pt x="0" y="6603"/>
                  </a:lnTo>
                  <a:lnTo>
                    <a:pt x="0" y="22605"/>
                  </a:lnTo>
                  <a:lnTo>
                    <a:pt x="6350" y="28955"/>
                  </a:lnTo>
                  <a:lnTo>
                    <a:pt x="22351" y="28955"/>
                  </a:lnTo>
                  <a:lnTo>
                    <a:pt x="28955" y="22605"/>
                  </a:lnTo>
                  <a:lnTo>
                    <a:pt x="28955" y="6603"/>
                  </a:lnTo>
                  <a:lnTo>
                    <a:pt x="22351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>
              <a:extLst>
                <a:ext uri="{FF2B5EF4-FFF2-40B4-BE49-F238E27FC236}">
                  <a16:creationId xmlns:a16="http://schemas.microsoft.com/office/drawing/2014/main" id="{58047557-8F45-C3D7-9885-5375FFBB6D0B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740888" y="15186513"/>
              <a:ext cx="119659" cy="136182"/>
            </a:xfrm>
            <a:prstGeom prst="rect">
              <a:avLst/>
            </a:prstGeom>
          </p:spPr>
        </p:pic>
        <p:pic>
          <p:nvPicPr>
            <p:cNvPr id="47" name="object 47">
              <a:extLst>
                <a:ext uri="{FF2B5EF4-FFF2-40B4-BE49-F238E27FC236}">
                  <a16:creationId xmlns:a16="http://schemas.microsoft.com/office/drawing/2014/main" id="{C0205717-38AB-4F44-F59C-39FF7A9029D1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05258" y="15186519"/>
              <a:ext cx="107975" cy="132105"/>
            </a:xfrm>
            <a:prstGeom prst="rect">
              <a:avLst/>
            </a:prstGeom>
          </p:spPr>
        </p:pic>
        <p:pic>
          <p:nvPicPr>
            <p:cNvPr id="48" name="object 48">
              <a:extLst>
                <a:ext uri="{FF2B5EF4-FFF2-40B4-BE49-F238E27FC236}">
                  <a16:creationId xmlns:a16="http://schemas.microsoft.com/office/drawing/2014/main" id="{D875B648-DC3A-93DB-94AB-F0C9C2C29010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941806" y="15186513"/>
              <a:ext cx="119659" cy="136182"/>
            </a:xfrm>
            <a:prstGeom prst="rect">
              <a:avLst/>
            </a:prstGeom>
          </p:spPr>
        </p:pic>
        <p:sp>
          <p:nvSpPr>
            <p:cNvPr id="49" name="object 49">
              <a:extLst>
                <a:ext uri="{FF2B5EF4-FFF2-40B4-BE49-F238E27FC236}">
                  <a16:creationId xmlns:a16="http://schemas.microsoft.com/office/drawing/2014/main" id="{EF7750BF-8B73-B007-494D-B7488CD686F3}"/>
                </a:ext>
              </a:extLst>
            </p:cNvPr>
            <p:cNvSpPr/>
            <p:nvPr/>
          </p:nvSpPr>
          <p:spPr>
            <a:xfrm>
              <a:off x="7091159" y="15134437"/>
              <a:ext cx="20320" cy="184785"/>
            </a:xfrm>
            <a:custGeom>
              <a:avLst/>
              <a:gdLst/>
              <a:ahLst/>
              <a:cxnLst/>
              <a:rect l="l" t="t" r="r" b="b"/>
              <a:pathLst>
                <a:path w="2032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>
              <a:extLst>
                <a:ext uri="{FF2B5EF4-FFF2-40B4-BE49-F238E27FC236}">
                  <a16:creationId xmlns:a16="http://schemas.microsoft.com/office/drawing/2014/main" id="{36E58C7B-46CF-E8DD-B236-9907CD97A11A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209265" y="15186513"/>
              <a:ext cx="193822" cy="136182"/>
            </a:xfrm>
            <a:prstGeom prst="rect">
              <a:avLst/>
            </a:prstGeom>
          </p:spPr>
        </p:pic>
        <p:pic>
          <p:nvPicPr>
            <p:cNvPr id="51" name="object 51">
              <a:extLst>
                <a:ext uri="{FF2B5EF4-FFF2-40B4-BE49-F238E27FC236}">
                  <a16:creationId xmlns:a16="http://schemas.microsoft.com/office/drawing/2014/main" id="{A4407125-57A5-B1E5-9D39-1B6D2627CCCD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424657" y="15140532"/>
              <a:ext cx="327943" cy="182162"/>
            </a:xfrm>
            <a:prstGeom prst="rect">
              <a:avLst/>
            </a:prstGeom>
          </p:spPr>
        </p:pic>
        <p:pic>
          <p:nvPicPr>
            <p:cNvPr id="52" name="object 52">
              <a:extLst>
                <a:ext uri="{FF2B5EF4-FFF2-40B4-BE49-F238E27FC236}">
                  <a16:creationId xmlns:a16="http://schemas.microsoft.com/office/drawing/2014/main" id="{37C918A8-C5FB-2080-8234-1B00399C2A9C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788888" y="15186519"/>
              <a:ext cx="107975" cy="132105"/>
            </a:xfrm>
            <a:prstGeom prst="rect">
              <a:avLst/>
            </a:prstGeom>
          </p:spPr>
        </p:pic>
        <p:pic>
          <p:nvPicPr>
            <p:cNvPr id="53" name="object 53">
              <a:extLst>
                <a:ext uri="{FF2B5EF4-FFF2-40B4-BE49-F238E27FC236}">
                  <a16:creationId xmlns:a16="http://schemas.microsoft.com/office/drawing/2014/main" id="{6EB9C47F-E503-9A5C-EE98-BC8DCB616EDB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083791" y="15190586"/>
              <a:ext cx="107975" cy="132105"/>
            </a:xfrm>
            <a:prstGeom prst="rect">
              <a:avLst/>
            </a:prstGeom>
          </p:spPr>
        </p:pic>
        <p:pic>
          <p:nvPicPr>
            <p:cNvPr id="54" name="object 54">
              <a:extLst>
                <a:ext uri="{FF2B5EF4-FFF2-40B4-BE49-F238E27FC236}">
                  <a16:creationId xmlns:a16="http://schemas.microsoft.com/office/drawing/2014/main" id="{A729D40D-75A8-AC11-6F65-25CEB217B84D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924534" y="15186516"/>
              <a:ext cx="122961" cy="184442"/>
            </a:xfrm>
            <a:prstGeom prst="rect">
              <a:avLst/>
            </a:prstGeom>
          </p:spPr>
        </p:pic>
        <p:sp>
          <p:nvSpPr>
            <p:cNvPr id="55" name="object 55">
              <a:extLst>
                <a:ext uri="{FF2B5EF4-FFF2-40B4-BE49-F238E27FC236}">
                  <a16:creationId xmlns:a16="http://schemas.microsoft.com/office/drawing/2014/main" id="{7770E874-93E7-0291-9022-36F0F2C0F960}"/>
                </a:ext>
              </a:extLst>
            </p:cNvPr>
            <p:cNvSpPr/>
            <p:nvPr/>
          </p:nvSpPr>
          <p:spPr>
            <a:xfrm>
              <a:off x="8229828" y="15134437"/>
              <a:ext cx="20320" cy="184785"/>
            </a:xfrm>
            <a:custGeom>
              <a:avLst/>
              <a:gdLst/>
              <a:ahLst/>
              <a:cxnLst/>
              <a:rect l="l" t="t" r="r" b="b"/>
              <a:pathLst>
                <a:path w="20320" h="184784">
                  <a:moveTo>
                    <a:pt x="19824" y="0"/>
                  </a:moveTo>
                  <a:lnTo>
                    <a:pt x="0" y="0"/>
                  </a:lnTo>
                  <a:lnTo>
                    <a:pt x="0" y="184188"/>
                  </a:lnTo>
                  <a:lnTo>
                    <a:pt x="19824" y="184188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rgbClr val="2236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>
              <a:extLst>
                <a:ext uri="{FF2B5EF4-FFF2-40B4-BE49-F238E27FC236}">
                  <a16:creationId xmlns:a16="http://schemas.microsoft.com/office/drawing/2014/main" id="{BC89D370-1114-ECFE-D56D-B62820647D3E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279105" y="15123001"/>
              <a:ext cx="186684" cy="238810"/>
            </a:xfrm>
            <a:prstGeom prst="rect">
              <a:avLst/>
            </a:prstGeom>
          </p:spPr>
        </p:pic>
      </p:grpSp>
      <p:pic>
        <p:nvPicPr>
          <p:cNvPr id="60" name="Picture 59" descr="A poster of a person wearing gloves&#10;&#10;AI-generated content may be incorrect.">
            <a:extLst>
              <a:ext uri="{FF2B5EF4-FFF2-40B4-BE49-F238E27FC236}">
                <a16:creationId xmlns:a16="http://schemas.microsoft.com/office/drawing/2014/main" id="{E77757D3-5307-8994-DDBD-2798FBCC8EA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5000" cy="136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34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677DBC7F000D4C82DF6B01D28610BE" ma:contentTypeVersion="16" ma:contentTypeDescription="Crear nuevo documento." ma:contentTypeScope="" ma:versionID="4bd0ffa7fc025ab156d7aa11c9bbe3d0">
  <xsd:schema xmlns:xsd="http://www.w3.org/2001/XMLSchema" xmlns:xs="http://www.w3.org/2001/XMLSchema" xmlns:p="http://schemas.microsoft.com/office/2006/metadata/properties" xmlns:ns2="3a385088-219c-43bc-a85f-7b3d99adbc40" xmlns:ns3="3352e959-3af5-4650-9175-654d7f7e67f0" targetNamespace="http://schemas.microsoft.com/office/2006/metadata/properties" ma:root="true" ma:fieldsID="1a45692f274a27891fe929eceb279db7" ns2:_="" ns3:_="">
    <xsd:import namespace="3a385088-219c-43bc-a85f-7b3d99adbc40"/>
    <xsd:import namespace="3352e959-3af5-4650-9175-654d7f7e67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385088-219c-43bc-a85f-7b3d99adbc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578d6fb-034f-4618-ad9b-ef87b08863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52e959-3af5-4650-9175-654d7f7e67f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90cc03b-3fe6-4a2e-9560-2ed4f5d9882f}" ma:internalName="TaxCatchAll" ma:showField="CatchAllData" ma:web="3352e959-3af5-4650-9175-654d7f7e67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a385088-219c-43bc-a85f-7b3d99adbc40">
      <Terms xmlns="http://schemas.microsoft.com/office/infopath/2007/PartnerControls"/>
    </lcf76f155ced4ddcb4097134ff3c332f>
    <TaxCatchAll xmlns="3352e959-3af5-4650-9175-654d7f7e67f0" xsi:nil="true"/>
  </documentManagement>
</p:properties>
</file>

<file path=customXml/itemProps1.xml><?xml version="1.0" encoding="utf-8"?>
<ds:datastoreItem xmlns:ds="http://schemas.openxmlformats.org/officeDocument/2006/customXml" ds:itemID="{D6B97410-CB9E-4662-A1CE-48EC6E99F2FE}"/>
</file>

<file path=customXml/itemProps2.xml><?xml version="1.0" encoding="utf-8"?>
<ds:datastoreItem xmlns:ds="http://schemas.openxmlformats.org/officeDocument/2006/customXml" ds:itemID="{9948A2C4-31E6-4EE0-93F9-DDC3F0346624}"/>
</file>

<file path=customXml/itemProps3.xml><?xml version="1.0" encoding="utf-8"?>
<ds:datastoreItem xmlns:ds="http://schemas.openxmlformats.org/officeDocument/2006/customXml" ds:itemID="{305556EF-F1BA-4F5C-97BB-0DAA467545E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0</Words>
  <Application>Microsoft Office PowerPoint</Application>
  <PresentationFormat>Custom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Mailing Vida Plena Plus Asistencias</dc:title>
  <cp:lastModifiedBy>Maria Jose Echanique</cp:lastModifiedBy>
  <cp:revision>2</cp:revision>
  <dcterms:created xsi:type="dcterms:W3CDTF">2025-05-19T20:13:35Z</dcterms:created>
  <dcterms:modified xsi:type="dcterms:W3CDTF">2025-05-19T20:42:53Z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2025-05-19T00:00:00Z</vt:filetime>
  </property>
  <property fmtid="{D5CDD505-2E9C-101B-9397-08002B2CF9AE}" pid="3" name="Creator">
    <vt:lpwstr>Adobe Illustrator 29.5 (Windows)</vt:lpwstr>
  </property>
  <property fmtid="{D5CDD505-2E9C-101B-9397-08002B2CF9AE}" pid="4" name="LastSaved">
    <vt:filetime>2025-05-19T00:00:00Z</vt:filetime>
  </property>
  <property fmtid="{D5CDD505-2E9C-101B-9397-08002B2CF9AE}" pid="5" name="Producer">
    <vt:lpwstr>Adobe PDF library 17.00</vt:lpwstr>
  </property>
  <property fmtid="{D5CDD505-2E9C-101B-9397-08002B2CF9AE}" pid="6" name="MSIP_Label_9a7ed875-cb67-40d7-9ea6-a804b08b1148_Enabled">
    <vt:lpwstr>true</vt:lpwstr>
  </property>
  <property fmtid="{D5CDD505-2E9C-101B-9397-08002B2CF9AE}" pid="7" name="MSIP_Label_9a7ed875-cb67-40d7-9ea6-a804b08b1148_SetDate">
    <vt:lpwstr>2025-05-19T20:13:41Z</vt:lpwstr>
  </property>
  <property fmtid="{D5CDD505-2E9C-101B-9397-08002B2CF9AE}" pid="8" name="MSIP_Label_9a7ed875-cb67-40d7-9ea6-a804b08b1148_Method">
    <vt:lpwstr>Privileged</vt:lpwstr>
  </property>
  <property fmtid="{D5CDD505-2E9C-101B-9397-08002B2CF9AE}" pid="9" name="MSIP_Label_9a7ed875-cb67-40d7-9ea6-a804b08b1148_Name">
    <vt:lpwstr>9a7ed875-cb67-40d7-9ea6-a804b08b1148</vt:lpwstr>
  </property>
  <property fmtid="{D5CDD505-2E9C-101B-9397-08002B2CF9AE}" pid="10" name="MSIP_Label_9a7ed875-cb67-40d7-9ea6-a804b08b1148_SiteId">
    <vt:lpwstr>473672ba-cd07-4371-a2ae-788b4c61840e</vt:lpwstr>
  </property>
  <property fmtid="{D5CDD505-2E9C-101B-9397-08002B2CF9AE}" pid="11" name="MSIP_Label_9a7ed875-cb67-40d7-9ea6-a804b08b1148_ActionId">
    <vt:lpwstr>e5f8f421-ec61-4b1f-8154-c203102c085b</vt:lpwstr>
  </property>
  <property fmtid="{D5CDD505-2E9C-101B-9397-08002B2CF9AE}" pid="12" name="MSIP_Label_9a7ed875-cb67-40d7-9ea6-a804b08b1148_ContentBits">
    <vt:lpwstr>0</vt:lpwstr>
  </property>
  <property fmtid="{D5CDD505-2E9C-101B-9397-08002B2CF9AE}" pid="13" name="MSIP_Label_9a7ed875-cb67-40d7-9ea6-a804b08b1148_Tag">
    <vt:lpwstr>10, 0, 1, 1</vt:lpwstr>
  </property>
  <property fmtid="{D5CDD505-2E9C-101B-9397-08002B2CF9AE}" pid="14" name="ContentTypeId">
    <vt:lpwstr>0x0101007C677DBC7F000D4C82DF6B01D28610BE</vt:lpwstr>
  </property>
</Properties>
</file>