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3233400" cy="20104100"/>
  <p:notesSz cx="132334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10EE2-7924-4628-A54D-6A77E73F98C1}" v="1" dt="2025-05-19T20:40:30.8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2368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Jose Echanique" userId="571c3883-57d7-4537-b549-4915d2ece18c" providerId="ADAL" clId="{DD210EE2-7924-4628-A54D-6A77E73F98C1}"/>
    <pc:docChg chg="undo custSel addSld modSld">
      <pc:chgData name="Maria Jose Echanique" userId="571c3883-57d7-4537-b549-4915d2ece18c" providerId="ADAL" clId="{DD210EE2-7924-4628-A54D-6A77E73F98C1}" dt="2025-05-19T20:47:03.026" v="14" actId="34135"/>
      <pc:docMkLst>
        <pc:docMk/>
      </pc:docMkLst>
      <pc:sldChg chg="addSp delSp modSp mod">
        <pc:chgData name="Maria Jose Echanique" userId="571c3883-57d7-4537-b549-4915d2ece18c" providerId="ADAL" clId="{DD210EE2-7924-4628-A54D-6A77E73F98C1}" dt="2025-05-19T20:46:51.265" v="10" actId="478"/>
        <pc:sldMkLst>
          <pc:docMk/>
          <pc:sldMk cId="0" sldId="256"/>
        </pc:sldMkLst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3" creationId="{00000000-0000-0000-0000-000000000000}"/>
          </ac:spMkLst>
        </pc:spChg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5" creationId="{00000000-0000-0000-0000-000000000000}"/>
          </ac:spMkLst>
        </pc:spChg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8" creationId="{00000000-0000-0000-0000-000000000000}"/>
          </ac:spMkLst>
        </pc:spChg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aria Jose Echanique" userId="571c3883-57d7-4537-b549-4915d2ece18c" providerId="ADAL" clId="{DD210EE2-7924-4628-A54D-6A77E73F98C1}" dt="2025-05-19T20:46:46.774" v="8" actId="34135"/>
          <ac:spMkLst>
            <pc:docMk/>
            <pc:sldMk cId="0" sldId="256"/>
            <ac:spMk id="17" creationId="{00000000-0000-0000-0000-000000000000}"/>
          </ac:spMkLst>
        </pc:spChg>
        <pc:grpChg chg="add del">
          <ac:chgData name="Maria Jose Echanique" userId="571c3883-57d7-4537-b549-4915d2ece18c" providerId="ADAL" clId="{DD210EE2-7924-4628-A54D-6A77E73F98C1}" dt="2025-05-19T20:46:51.265" v="10" actId="478"/>
          <ac:grpSpMkLst>
            <pc:docMk/>
            <pc:sldMk cId="0" sldId="256"/>
            <ac:grpSpMk id="18" creationId="{00000000-0000-0000-0000-000000000000}"/>
          </ac:grpSpMkLst>
        </pc:grpChg>
        <pc:grpChg chg="add mod">
          <ac:chgData name="Maria Jose Echanique" userId="571c3883-57d7-4537-b549-4915d2ece18c" providerId="ADAL" clId="{DD210EE2-7924-4628-A54D-6A77E73F98C1}" dt="2025-05-19T20:46:43.738" v="7" actId="164"/>
          <ac:grpSpMkLst>
            <pc:docMk/>
            <pc:sldMk cId="0" sldId="256"/>
            <ac:grpSpMk id="51" creationId="{91982444-575F-77F9-6D70-9EB9E3A8949D}"/>
          </ac:grpSpMkLst>
        </pc:grpChg>
        <pc:picChg chg="mod">
          <ac:chgData name="Maria Jose Echanique" userId="571c3883-57d7-4537-b549-4915d2ece18c" providerId="ADAL" clId="{DD210EE2-7924-4628-A54D-6A77E73F98C1}" dt="2025-05-19T20:46:46.774" v="8" actId="34135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Maria Jose Echanique" userId="571c3883-57d7-4537-b549-4915d2ece18c" providerId="ADAL" clId="{DD210EE2-7924-4628-A54D-6A77E73F98C1}" dt="2025-05-19T20:46:46.774" v="8" actId="34135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Maria Jose Echanique" userId="571c3883-57d7-4537-b549-4915d2ece18c" providerId="ADAL" clId="{DD210EE2-7924-4628-A54D-6A77E73F98C1}" dt="2025-05-19T20:46:43.738" v="7" actId="164"/>
          <ac:picMkLst>
            <pc:docMk/>
            <pc:sldMk cId="0" sldId="256"/>
            <ac:picMk id="11" creationId="{00000000-0000-0000-0000-000000000000}"/>
          </ac:picMkLst>
        </pc:picChg>
        <pc:picChg chg="mod">
          <ac:chgData name="Maria Jose Echanique" userId="571c3883-57d7-4537-b549-4915d2ece18c" providerId="ADAL" clId="{DD210EE2-7924-4628-A54D-6A77E73F98C1}" dt="2025-05-19T20:46:46.774" v="8" actId="34135"/>
          <ac:picMkLst>
            <pc:docMk/>
            <pc:sldMk cId="0" sldId="256"/>
            <ac:picMk id="14" creationId="{00000000-0000-0000-0000-000000000000}"/>
          </ac:picMkLst>
        </pc:picChg>
      </pc:sldChg>
      <pc:sldChg chg="addSp delSp modSp add mod">
        <pc:chgData name="Maria Jose Echanique" userId="571c3883-57d7-4537-b549-4915d2ece18c" providerId="ADAL" clId="{DD210EE2-7924-4628-A54D-6A77E73F98C1}" dt="2025-05-19T20:47:03.026" v="14" actId="34135"/>
        <pc:sldMkLst>
          <pc:docMk/>
          <pc:sldMk cId="1549496463" sldId="257"/>
        </pc:sldMkLst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3" creationId="{C5EE42B5-CBD7-EBE3-29A3-6FAABFD3835D}"/>
          </ac:spMkLst>
        </pc:spChg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5" creationId="{71BF2CB1-326F-692F-BE4D-77BF3EF58FA2}"/>
          </ac:spMkLst>
        </pc:spChg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8" creationId="{F56007E9-4992-1E10-0387-912871F76D63}"/>
          </ac:spMkLst>
        </pc:spChg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10" creationId="{65439875-95ED-F09E-F90A-FA38049D4343}"/>
          </ac:spMkLst>
        </pc:spChg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12" creationId="{D50F3766-E346-4765-0F63-CCA6766E1C51}"/>
          </ac:spMkLst>
        </pc:spChg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13" creationId="{6EC89650-B27B-7FB0-F46A-FC890D5D76BC}"/>
          </ac:spMkLst>
        </pc:spChg>
        <pc:spChg chg="mod">
          <ac:chgData name="Maria Jose Echanique" userId="571c3883-57d7-4537-b549-4915d2ece18c" providerId="ADAL" clId="{DD210EE2-7924-4628-A54D-6A77E73F98C1}" dt="2025-05-19T20:47:03.026" v="14" actId="34135"/>
          <ac:spMkLst>
            <pc:docMk/>
            <pc:sldMk cId="1549496463" sldId="257"/>
            <ac:spMk id="17" creationId="{8DE2A506-F19D-5341-F37C-7AA5CF5C63EB}"/>
          </ac:spMkLst>
        </pc:spChg>
        <pc:grpChg chg="add mod">
          <ac:chgData name="Maria Jose Echanique" userId="571c3883-57d7-4537-b549-4915d2ece18c" providerId="ADAL" clId="{DD210EE2-7924-4628-A54D-6A77E73F98C1}" dt="2025-05-19T20:46:55.764" v="11" actId="164"/>
          <ac:grpSpMkLst>
            <pc:docMk/>
            <pc:sldMk cId="1549496463" sldId="257"/>
            <ac:grpSpMk id="2" creationId="{0D47EEE4-1920-EA01-A40F-7EFCEB2F2D11}"/>
          </ac:grpSpMkLst>
        </pc:grpChg>
        <pc:grpChg chg="add del">
          <ac:chgData name="Maria Jose Echanique" userId="571c3883-57d7-4537-b549-4915d2ece18c" providerId="ADAL" clId="{DD210EE2-7924-4628-A54D-6A77E73F98C1}" dt="2025-05-19T20:46:58.652" v="13" actId="478"/>
          <ac:grpSpMkLst>
            <pc:docMk/>
            <pc:sldMk cId="1549496463" sldId="257"/>
            <ac:grpSpMk id="18" creationId="{39AAB300-2F42-F1C0-1CF4-0BF21D9D2DDD}"/>
          </ac:grpSpMkLst>
        </pc:grpChg>
        <pc:picChg chg="del">
          <ac:chgData name="Maria Jose Echanique" userId="571c3883-57d7-4537-b549-4915d2ece18c" providerId="ADAL" clId="{DD210EE2-7924-4628-A54D-6A77E73F98C1}" dt="2025-05-19T20:40:18.701" v="1" actId="478"/>
          <ac:picMkLst>
            <pc:docMk/>
            <pc:sldMk cId="1549496463" sldId="257"/>
            <ac:picMk id="2" creationId="{BD077C92-90B6-AC2C-D8D8-9767271EB5F8}"/>
          </ac:picMkLst>
        </pc:picChg>
        <pc:picChg chg="mod">
          <ac:chgData name="Maria Jose Echanique" userId="571c3883-57d7-4537-b549-4915d2ece18c" providerId="ADAL" clId="{DD210EE2-7924-4628-A54D-6A77E73F98C1}" dt="2025-05-19T20:46:55.764" v="11" actId="164"/>
          <ac:picMkLst>
            <pc:docMk/>
            <pc:sldMk cId="1549496463" sldId="257"/>
            <ac:picMk id="4" creationId="{105FC5B6-DC5D-90FB-AAA0-6EC59BB7C584}"/>
          </ac:picMkLst>
        </pc:picChg>
        <pc:picChg chg="mod">
          <ac:chgData name="Maria Jose Echanique" userId="571c3883-57d7-4537-b549-4915d2ece18c" providerId="ADAL" clId="{DD210EE2-7924-4628-A54D-6A77E73F98C1}" dt="2025-05-19T20:47:03.026" v="14" actId="34135"/>
          <ac:picMkLst>
            <pc:docMk/>
            <pc:sldMk cId="1549496463" sldId="257"/>
            <ac:picMk id="7" creationId="{7FEC1FFE-0526-9909-71C6-65C499DFA4DF}"/>
          </ac:picMkLst>
        </pc:picChg>
        <pc:picChg chg="mod">
          <ac:chgData name="Maria Jose Echanique" userId="571c3883-57d7-4537-b549-4915d2ece18c" providerId="ADAL" clId="{DD210EE2-7924-4628-A54D-6A77E73F98C1}" dt="2025-05-19T20:46:55.764" v="11" actId="164"/>
          <ac:picMkLst>
            <pc:docMk/>
            <pc:sldMk cId="1549496463" sldId="257"/>
            <ac:picMk id="9" creationId="{4DAB8251-4A11-F077-66D0-CCDC5BA59F9F}"/>
          </ac:picMkLst>
        </pc:picChg>
        <pc:picChg chg="mod">
          <ac:chgData name="Maria Jose Echanique" userId="571c3883-57d7-4537-b549-4915d2ece18c" providerId="ADAL" clId="{DD210EE2-7924-4628-A54D-6A77E73F98C1}" dt="2025-05-19T20:47:03.026" v="14" actId="34135"/>
          <ac:picMkLst>
            <pc:docMk/>
            <pc:sldMk cId="1549496463" sldId="257"/>
            <ac:picMk id="11" creationId="{B01A1E5E-719D-C0F8-4619-0FBDDF571A89}"/>
          </ac:picMkLst>
        </pc:picChg>
        <pc:picChg chg="mod">
          <ac:chgData name="Maria Jose Echanique" userId="571c3883-57d7-4537-b549-4915d2ece18c" providerId="ADAL" clId="{DD210EE2-7924-4628-A54D-6A77E73F98C1}" dt="2025-05-19T20:47:03.026" v="14" actId="34135"/>
          <ac:picMkLst>
            <pc:docMk/>
            <pc:sldMk cId="1549496463" sldId="257"/>
            <ac:picMk id="14" creationId="{276DAB48-1121-F15B-9656-6FFACBA3BBA6}"/>
          </ac:picMkLst>
        </pc:picChg>
        <pc:picChg chg="add mod">
          <ac:chgData name="Maria Jose Echanique" userId="571c3883-57d7-4537-b549-4915d2ece18c" providerId="ADAL" clId="{DD210EE2-7924-4628-A54D-6A77E73F98C1}" dt="2025-05-19T20:40:35.176" v="6" actId="554"/>
          <ac:picMkLst>
            <pc:docMk/>
            <pc:sldMk cId="1549496463" sldId="257"/>
            <ac:picMk id="52" creationId="{68973046-8960-9382-3B40-36294BD526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2981" y="6232271"/>
            <a:ext cx="1125378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5962" y="11258296"/>
            <a:ext cx="926782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1987" y="4623943"/>
            <a:ext cx="575929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18471" y="4623943"/>
            <a:ext cx="5759291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987" y="804164"/>
            <a:ext cx="1191577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1987" y="4623943"/>
            <a:ext cx="1191577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01515" y="18696814"/>
            <a:ext cx="42367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1987" y="18696814"/>
            <a:ext cx="304514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32620" y="18696814"/>
            <a:ext cx="304514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39284" cy="1657558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91982444-575F-77F9-6D70-9EB9E3A894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2611" y="18117058"/>
            <a:ext cx="6351907" cy="443712"/>
            <a:chOff x="882611" y="18117058"/>
            <a:chExt cx="6351907" cy="443712"/>
          </a:xfrm>
        </p:grpSpPr>
        <p:sp>
          <p:nvSpPr>
            <p:cNvPr id="3" name="object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2611" y="18127065"/>
              <a:ext cx="1303655" cy="343535"/>
            </a:xfrm>
            <a:custGeom>
              <a:avLst/>
              <a:gdLst/>
              <a:ahLst/>
              <a:cxnLst/>
              <a:rect l="l" t="t" r="r" b="b"/>
              <a:pathLst>
                <a:path w="1303655" h="343534">
                  <a:moveTo>
                    <a:pt x="305422" y="335445"/>
                  </a:moveTo>
                  <a:lnTo>
                    <a:pt x="270116" y="245389"/>
                  </a:lnTo>
                  <a:lnTo>
                    <a:pt x="256476" y="210604"/>
                  </a:lnTo>
                  <a:lnTo>
                    <a:pt x="216319" y="108191"/>
                  </a:lnTo>
                  <a:lnTo>
                    <a:pt x="216319" y="210604"/>
                  </a:lnTo>
                  <a:lnTo>
                    <a:pt x="88150" y="210604"/>
                  </a:lnTo>
                  <a:lnTo>
                    <a:pt x="151993" y="45275"/>
                  </a:lnTo>
                  <a:lnTo>
                    <a:pt x="216319" y="210604"/>
                  </a:lnTo>
                  <a:lnTo>
                    <a:pt x="216319" y="108191"/>
                  </a:lnTo>
                  <a:lnTo>
                    <a:pt x="191655" y="45275"/>
                  </a:lnTo>
                  <a:lnTo>
                    <a:pt x="173913" y="0"/>
                  </a:lnTo>
                  <a:lnTo>
                    <a:pt x="131508" y="0"/>
                  </a:lnTo>
                  <a:lnTo>
                    <a:pt x="0" y="335445"/>
                  </a:lnTo>
                  <a:lnTo>
                    <a:pt x="40017" y="335445"/>
                  </a:lnTo>
                  <a:lnTo>
                    <a:pt x="74815" y="245389"/>
                  </a:lnTo>
                  <a:lnTo>
                    <a:pt x="229666" y="245389"/>
                  </a:lnTo>
                  <a:lnTo>
                    <a:pt x="264452" y="335445"/>
                  </a:lnTo>
                  <a:lnTo>
                    <a:pt x="305422" y="335445"/>
                  </a:lnTo>
                  <a:close/>
                </a:path>
                <a:path w="1303655" h="343534">
                  <a:moveTo>
                    <a:pt x="528040" y="267779"/>
                  </a:moveTo>
                  <a:lnTo>
                    <a:pt x="505409" y="218236"/>
                  </a:lnTo>
                  <a:lnTo>
                    <a:pt x="438467" y="194411"/>
                  </a:lnTo>
                  <a:lnTo>
                    <a:pt x="409994" y="187718"/>
                  </a:lnTo>
                  <a:lnTo>
                    <a:pt x="390093" y="180174"/>
                  </a:lnTo>
                  <a:lnTo>
                    <a:pt x="378421" y="170218"/>
                  </a:lnTo>
                  <a:lnTo>
                    <a:pt x="374611" y="156286"/>
                  </a:lnTo>
                  <a:lnTo>
                    <a:pt x="378320" y="141566"/>
                  </a:lnTo>
                  <a:lnTo>
                    <a:pt x="388962" y="129616"/>
                  </a:lnTo>
                  <a:lnTo>
                    <a:pt x="405765" y="121589"/>
                  </a:lnTo>
                  <a:lnTo>
                    <a:pt x="427964" y="118656"/>
                  </a:lnTo>
                  <a:lnTo>
                    <a:pt x="450075" y="121691"/>
                  </a:lnTo>
                  <a:lnTo>
                    <a:pt x="466928" y="130390"/>
                  </a:lnTo>
                  <a:lnTo>
                    <a:pt x="478231" y="144183"/>
                  </a:lnTo>
                  <a:lnTo>
                    <a:pt x="483717" y="162496"/>
                  </a:lnTo>
                  <a:lnTo>
                    <a:pt x="521360" y="162496"/>
                  </a:lnTo>
                  <a:lnTo>
                    <a:pt x="511924" y="131102"/>
                  </a:lnTo>
                  <a:lnTo>
                    <a:pt x="493064" y="107569"/>
                  </a:lnTo>
                  <a:lnTo>
                    <a:pt x="465010" y="92798"/>
                  </a:lnTo>
                  <a:lnTo>
                    <a:pt x="427964" y="87680"/>
                  </a:lnTo>
                  <a:lnTo>
                    <a:pt x="391160" y="92544"/>
                  </a:lnTo>
                  <a:lnTo>
                    <a:pt x="362216" y="106565"/>
                  </a:lnTo>
                  <a:lnTo>
                    <a:pt x="343268" y="128892"/>
                  </a:lnTo>
                  <a:lnTo>
                    <a:pt x="336486" y="158686"/>
                  </a:lnTo>
                  <a:lnTo>
                    <a:pt x="342265" y="186232"/>
                  </a:lnTo>
                  <a:lnTo>
                    <a:pt x="359117" y="205435"/>
                  </a:lnTo>
                  <a:lnTo>
                    <a:pt x="386346" y="218643"/>
                  </a:lnTo>
                  <a:lnTo>
                    <a:pt x="423214" y="228231"/>
                  </a:lnTo>
                  <a:lnTo>
                    <a:pt x="454533" y="235585"/>
                  </a:lnTo>
                  <a:lnTo>
                    <a:pt x="475145" y="243725"/>
                  </a:lnTo>
                  <a:lnTo>
                    <a:pt x="486460" y="254381"/>
                  </a:lnTo>
                  <a:lnTo>
                    <a:pt x="489915" y="269214"/>
                  </a:lnTo>
                  <a:lnTo>
                    <a:pt x="486029" y="285965"/>
                  </a:lnTo>
                  <a:lnTo>
                    <a:pt x="474611" y="299593"/>
                  </a:lnTo>
                  <a:lnTo>
                    <a:pt x="455942" y="308762"/>
                  </a:lnTo>
                  <a:lnTo>
                    <a:pt x="430352" y="312115"/>
                  </a:lnTo>
                  <a:lnTo>
                    <a:pt x="404291" y="308432"/>
                  </a:lnTo>
                  <a:lnTo>
                    <a:pt x="384784" y="298043"/>
                  </a:lnTo>
                  <a:lnTo>
                    <a:pt x="371983" y="281952"/>
                  </a:lnTo>
                  <a:lnTo>
                    <a:pt x="366026" y="261112"/>
                  </a:lnTo>
                  <a:lnTo>
                    <a:pt x="326961" y="261112"/>
                  </a:lnTo>
                  <a:lnTo>
                    <a:pt x="336283" y="293827"/>
                  </a:lnTo>
                  <a:lnTo>
                    <a:pt x="356857" y="319798"/>
                  </a:lnTo>
                  <a:lnTo>
                    <a:pt x="388340" y="336918"/>
                  </a:lnTo>
                  <a:lnTo>
                    <a:pt x="430352" y="343090"/>
                  </a:lnTo>
                  <a:lnTo>
                    <a:pt x="471551" y="337426"/>
                  </a:lnTo>
                  <a:lnTo>
                    <a:pt x="502246" y="321703"/>
                  </a:lnTo>
                  <a:lnTo>
                    <a:pt x="521411" y="297840"/>
                  </a:lnTo>
                  <a:lnTo>
                    <a:pt x="528040" y="267779"/>
                  </a:lnTo>
                  <a:close/>
                </a:path>
                <a:path w="1303655" h="343534">
                  <a:moveTo>
                    <a:pt x="792543" y="211569"/>
                  </a:moveTo>
                  <a:lnTo>
                    <a:pt x="790028" y="193929"/>
                  </a:lnTo>
                  <a:lnTo>
                    <a:pt x="785368" y="161251"/>
                  </a:lnTo>
                  <a:lnTo>
                    <a:pt x="764425" y="122097"/>
                  </a:lnTo>
                  <a:lnTo>
                    <a:pt x="761746" y="120091"/>
                  </a:lnTo>
                  <a:lnTo>
                    <a:pt x="754900" y="114947"/>
                  </a:lnTo>
                  <a:lnTo>
                    <a:pt x="754900" y="193929"/>
                  </a:lnTo>
                  <a:lnTo>
                    <a:pt x="606704" y="193929"/>
                  </a:lnTo>
                  <a:lnTo>
                    <a:pt x="631126" y="140030"/>
                  </a:lnTo>
                  <a:lnTo>
                    <a:pt x="684847" y="120091"/>
                  </a:lnTo>
                  <a:lnTo>
                    <a:pt x="734529" y="139319"/>
                  </a:lnTo>
                  <a:lnTo>
                    <a:pt x="754900" y="193929"/>
                  </a:lnTo>
                  <a:lnTo>
                    <a:pt x="754900" y="114947"/>
                  </a:lnTo>
                  <a:lnTo>
                    <a:pt x="730631" y="96710"/>
                  </a:lnTo>
                  <a:lnTo>
                    <a:pt x="684847" y="87680"/>
                  </a:lnTo>
                  <a:lnTo>
                    <a:pt x="636054" y="97434"/>
                  </a:lnTo>
                  <a:lnTo>
                    <a:pt x="599325" y="124307"/>
                  </a:lnTo>
                  <a:lnTo>
                    <a:pt x="576173" y="164655"/>
                  </a:lnTo>
                  <a:lnTo>
                    <a:pt x="568109" y="214896"/>
                  </a:lnTo>
                  <a:lnTo>
                    <a:pt x="576313" y="266280"/>
                  </a:lnTo>
                  <a:lnTo>
                    <a:pt x="599795" y="306870"/>
                  </a:lnTo>
                  <a:lnTo>
                    <a:pt x="636854" y="333514"/>
                  </a:lnTo>
                  <a:lnTo>
                    <a:pt x="685812" y="343090"/>
                  </a:lnTo>
                  <a:lnTo>
                    <a:pt x="722884" y="337718"/>
                  </a:lnTo>
                  <a:lnTo>
                    <a:pt x="753706" y="321995"/>
                  </a:lnTo>
                  <a:lnTo>
                    <a:pt x="763435" y="311162"/>
                  </a:lnTo>
                  <a:lnTo>
                    <a:pt x="776668" y="296443"/>
                  </a:lnTo>
                  <a:lnTo>
                    <a:pt x="790155" y="261607"/>
                  </a:lnTo>
                  <a:lnTo>
                    <a:pt x="754418" y="261607"/>
                  </a:lnTo>
                  <a:lnTo>
                    <a:pt x="745312" y="282206"/>
                  </a:lnTo>
                  <a:lnTo>
                    <a:pt x="731253" y="297815"/>
                  </a:lnTo>
                  <a:lnTo>
                    <a:pt x="711733" y="307708"/>
                  </a:lnTo>
                  <a:lnTo>
                    <a:pt x="686269" y="311162"/>
                  </a:lnTo>
                  <a:lnTo>
                    <a:pt x="653859" y="305549"/>
                  </a:lnTo>
                  <a:lnTo>
                    <a:pt x="628802" y="288823"/>
                  </a:lnTo>
                  <a:lnTo>
                    <a:pt x="612241" y="261099"/>
                  </a:lnTo>
                  <a:lnTo>
                    <a:pt x="605269" y="222516"/>
                  </a:lnTo>
                  <a:lnTo>
                    <a:pt x="792060" y="222516"/>
                  </a:lnTo>
                  <a:lnTo>
                    <a:pt x="792543" y="217754"/>
                  </a:lnTo>
                  <a:lnTo>
                    <a:pt x="792543" y="211569"/>
                  </a:lnTo>
                  <a:close/>
                </a:path>
                <a:path w="1303655" h="343534">
                  <a:moveTo>
                    <a:pt x="1030376" y="267779"/>
                  </a:moveTo>
                  <a:lnTo>
                    <a:pt x="1007745" y="218236"/>
                  </a:lnTo>
                  <a:lnTo>
                    <a:pt x="940790" y="194411"/>
                  </a:lnTo>
                  <a:lnTo>
                    <a:pt x="912329" y="187718"/>
                  </a:lnTo>
                  <a:lnTo>
                    <a:pt x="892429" y="180174"/>
                  </a:lnTo>
                  <a:lnTo>
                    <a:pt x="880757" y="170218"/>
                  </a:lnTo>
                  <a:lnTo>
                    <a:pt x="876947" y="156286"/>
                  </a:lnTo>
                  <a:lnTo>
                    <a:pt x="880656" y="141566"/>
                  </a:lnTo>
                  <a:lnTo>
                    <a:pt x="891298" y="129616"/>
                  </a:lnTo>
                  <a:lnTo>
                    <a:pt x="908100" y="121589"/>
                  </a:lnTo>
                  <a:lnTo>
                    <a:pt x="930300" y="118656"/>
                  </a:lnTo>
                  <a:lnTo>
                    <a:pt x="952411" y="121691"/>
                  </a:lnTo>
                  <a:lnTo>
                    <a:pt x="969264" y="130390"/>
                  </a:lnTo>
                  <a:lnTo>
                    <a:pt x="980567" y="144183"/>
                  </a:lnTo>
                  <a:lnTo>
                    <a:pt x="986053" y="162496"/>
                  </a:lnTo>
                  <a:lnTo>
                    <a:pt x="1023696" y="162496"/>
                  </a:lnTo>
                  <a:lnTo>
                    <a:pt x="1014260" y="131102"/>
                  </a:lnTo>
                  <a:lnTo>
                    <a:pt x="995400" y="107569"/>
                  </a:lnTo>
                  <a:lnTo>
                    <a:pt x="967346" y="92798"/>
                  </a:lnTo>
                  <a:lnTo>
                    <a:pt x="930300" y="87680"/>
                  </a:lnTo>
                  <a:lnTo>
                    <a:pt x="893495" y="92544"/>
                  </a:lnTo>
                  <a:lnTo>
                    <a:pt x="864552" y="106565"/>
                  </a:lnTo>
                  <a:lnTo>
                    <a:pt x="845604" y="128892"/>
                  </a:lnTo>
                  <a:lnTo>
                    <a:pt x="838822" y="158686"/>
                  </a:lnTo>
                  <a:lnTo>
                    <a:pt x="844600" y="186232"/>
                  </a:lnTo>
                  <a:lnTo>
                    <a:pt x="861453" y="205435"/>
                  </a:lnTo>
                  <a:lnTo>
                    <a:pt x="888682" y="218643"/>
                  </a:lnTo>
                  <a:lnTo>
                    <a:pt x="925550" y="228231"/>
                  </a:lnTo>
                  <a:lnTo>
                    <a:pt x="956868" y="235585"/>
                  </a:lnTo>
                  <a:lnTo>
                    <a:pt x="977480" y="243725"/>
                  </a:lnTo>
                  <a:lnTo>
                    <a:pt x="988796" y="254381"/>
                  </a:lnTo>
                  <a:lnTo>
                    <a:pt x="992251" y="269214"/>
                  </a:lnTo>
                  <a:lnTo>
                    <a:pt x="988364" y="285965"/>
                  </a:lnTo>
                  <a:lnTo>
                    <a:pt x="976934" y="299593"/>
                  </a:lnTo>
                  <a:lnTo>
                    <a:pt x="958278" y="308762"/>
                  </a:lnTo>
                  <a:lnTo>
                    <a:pt x="932688" y="312115"/>
                  </a:lnTo>
                  <a:lnTo>
                    <a:pt x="906627" y="308432"/>
                  </a:lnTo>
                  <a:lnTo>
                    <a:pt x="887120" y="298043"/>
                  </a:lnTo>
                  <a:lnTo>
                    <a:pt x="874318" y="281952"/>
                  </a:lnTo>
                  <a:lnTo>
                    <a:pt x="868362" y="261112"/>
                  </a:lnTo>
                  <a:lnTo>
                    <a:pt x="829297" y="261112"/>
                  </a:lnTo>
                  <a:lnTo>
                    <a:pt x="838619" y="293827"/>
                  </a:lnTo>
                  <a:lnTo>
                    <a:pt x="859193" y="319798"/>
                  </a:lnTo>
                  <a:lnTo>
                    <a:pt x="890676" y="336918"/>
                  </a:lnTo>
                  <a:lnTo>
                    <a:pt x="932688" y="343090"/>
                  </a:lnTo>
                  <a:lnTo>
                    <a:pt x="973886" y="337426"/>
                  </a:lnTo>
                  <a:lnTo>
                    <a:pt x="1004582" y="321703"/>
                  </a:lnTo>
                  <a:lnTo>
                    <a:pt x="1023747" y="297840"/>
                  </a:lnTo>
                  <a:lnTo>
                    <a:pt x="1030376" y="267779"/>
                  </a:lnTo>
                  <a:close/>
                </a:path>
                <a:path w="1303655" h="343534">
                  <a:moveTo>
                    <a:pt x="1303451" y="215849"/>
                  </a:moveTo>
                  <a:lnTo>
                    <a:pt x="1295006" y="163868"/>
                  </a:lnTo>
                  <a:lnTo>
                    <a:pt x="1271282" y="123355"/>
                  </a:lnTo>
                  <a:lnTo>
                    <a:pt x="1267383" y="120548"/>
                  </a:lnTo>
                  <a:lnTo>
                    <a:pt x="1264856" y="118732"/>
                  </a:lnTo>
                  <a:lnTo>
                    <a:pt x="1264856" y="215849"/>
                  </a:lnTo>
                  <a:lnTo>
                    <a:pt x="1259522" y="255308"/>
                  </a:lnTo>
                  <a:lnTo>
                    <a:pt x="1259497" y="255524"/>
                  </a:lnTo>
                  <a:lnTo>
                    <a:pt x="1244219" y="285000"/>
                  </a:lnTo>
                  <a:lnTo>
                    <a:pt x="1244130" y="285178"/>
                  </a:lnTo>
                  <a:lnTo>
                    <a:pt x="1219835" y="303758"/>
                  </a:lnTo>
                  <a:lnTo>
                    <a:pt x="1187678" y="310184"/>
                  </a:lnTo>
                  <a:lnTo>
                    <a:pt x="1155230" y="303758"/>
                  </a:lnTo>
                  <a:lnTo>
                    <a:pt x="1154976" y="303758"/>
                  </a:lnTo>
                  <a:lnTo>
                    <a:pt x="1130134" y="285000"/>
                  </a:lnTo>
                  <a:lnTo>
                    <a:pt x="1114602" y="255524"/>
                  </a:lnTo>
                  <a:lnTo>
                    <a:pt x="1114501" y="255308"/>
                  </a:lnTo>
                  <a:lnTo>
                    <a:pt x="1109040" y="215849"/>
                  </a:lnTo>
                  <a:lnTo>
                    <a:pt x="1114425" y="175831"/>
                  </a:lnTo>
                  <a:lnTo>
                    <a:pt x="1129957" y="145859"/>
                  </a:lnTo>
                  <a:lnTo>
                    <a:pt x="1154684" y="127063"/>
                  </a:lnTo>
                  <a:lnTo>
                    <a:pt x="1187678" y="120548"/>
                  </a:lnTo>
                  <a:lnTo>
                    <a:pt x="1220025" y="127063"/>
                  </a:lnTo>
                  <a:lnTo>
                    <a:pt x="1244307" y="145859"/>
                  </a:lnTo>
                  <a:lnTo>
                    <a:pt x="1259560" y="175831"/>
                  </a:lnTo>
                  <a:lnTo>
                    <a:pt x="1264856" y="215849"/>
                  </a:lnTo>
                  <a:lnTo>
                    <a:pt x="1264856" y="118732"/>
                  </a:lnTo>
                  <a:lnTo>
                    <a:pt x="1234706" y="97053"/>
                  </a:lnTo>
                  <a:lnTo>
                    <a:pt x="1187678" y="87680"/>
                  </a:lnTo>
                  <a:lnTo>
                    <a:pt x="1140002" y="97053"/>
                  </a:lnTo>
                  <a:lnTo>
                    <a:pt x="1102982" y="123355"/>
                  </a:lnTo>
                  <a:lnTo>
                    <a:pt x="1078992" y="163868"/>
                  </a:lnTo>
                  <a:lnTo>
                    <a:pt x="1070457" y="215849"/>
                  </a:lnTo>
                  <a:lnTo>
                    <a:pt x="1079017" y="267487"/>
                  </a:lnTo>
                  <a:lnTo>
                    <a:pt x="1103045" y="307708"/>
                  </a:lnTo>
                  <a:lnTo>
                    <a:pt x="1140206" y="333857"/>
                  </a:lnTo>
                  <a:lnTo>
                    <a:pt x="1187678" y="343090"/>
                  </a:lnTo>
                  <a:lnTo>
                    <a:pt x="1234376" y="333857"/>
                  </a:lnTo>
                  <a:lnTo>
                    <a:pt x="1234617" y="333857"/>
                  </a:lnTo>
                  <a:lnTo>
                    <a:pt x="1267802" y="310184"/>
                  </a:lnTo>
                  <a:lnTo>
                    <a:pt x="1271282" y="307708"/>
                  </a:lnTo>
                  <a:lnTo>
                    <a:pt x="1294892" y="267690"/>
                  </a:lnTo>
                  <a:lnTo>
                    <a:pt x="1295006" y="267487"/>
                  </a:lnTo>
                  <a:lnTo>
                    <a:pt x="1303451" y="215849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1412" y="18222360"/>
              <a:ext cx="115304" cy="240145"/>
            </a:xfrm>
            <a:prstGeom prst="rect">
              <a:avLst/>
            </a:prstGeom>
          </p:spPr>
        </p:pic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9742" y="18126597"/>
              <a:ext cx="250190" cy="335915"/>
            </a:xfrm>
            <a:custGeom>
              <a:avLst/>
              <a:gdLst/>
              <a:ahLst/>
              <a:cxnLst/>
              <a:rect l="l" t="t" r="r" b="b"/>
              <a:pathLst>
                <a:path w="250189" h="335915">
                  <a:moveTo>
                    <a:pt x="145803" y="0"/>
                  </a:moveTo>
                  <a:lnTo>
                    <a:pt x="0" y="0"/>
                  </a:lnTo>
                  <a:lnTo>
                    <a:pt x="0" y="335910"/>
                  </a:lnTo>
                  <a:lnTo>
                    <a:pt x="38602" y="335910"/>
                  </a:lnTo>
                  <a:lnTo>
                    <a:pt x="38602" y="197253"/>
                  </a:lnTo>
                  <a:lnTo>
                    <a:pt x="145803" y="197253"/>
                  </a:lnTo>
                  <a:lnTo>
                    <a:pt x="191060" y="189950"/>
                  </a:lnTo>
                  <a:lnTo>
                    <a:pt x="223716" y="169560"/>
                  </a:lnTo>
                  <a:lnTo>
                    <a:pt x="227906" y="162953"/>
                  </a:lnTo>
                  <a:lnTo>
                    <a:pt x="38602" y="162953"/>
                  </a:lnTo>
                  <a:lnTo>
                    <a:pt x="38602" y="34299"/>
                  </a:lnTo>
                  <a:lnTo>
                    <a:pt x="227794" y="34299"/>
                  </a:lnTo>
                  <a:lnTo>
                    <a:pt x="223716" y="27865"/>
                  </a:lnTo>
                  <a:lnTo>
                    <a:pt x="191060" y="7367"/>
                  </a:lnTo>
                  <a:lnTo>
                    <a:pt x="145803" y="0"/>
                  </a:lnTo>
                  <a:close/>
                </a:path>
                <a:path w="250189" h="335915">
                  <a:moveTo>
                    <a:pt x="227794" y="34299"/>
                  </a:moveTo>
                  <a:lnTo>
                    <a:pt x="143425" y="34299"/>
                  </a:lnTo>
                  <a:lnTo>
                    <a:pt x="172619" y="38855"/>
                  </a:lnTo>
                  <a:lnTo>
                    <a:pt x="193638" y="51809"/>
                  </a:lnTo>
                  <a:lnTo>
                    <a:pt x="206348" y="72088"/>
                  </a:lnTo>
                  <a:lnTo>
                    <a:pt x="210614" y="98620"/>
                  </a:lnTo>
                  <a:lnTo>
                    <a:pt x="206348" y="125356"/>
                  </a:lnTo>
                  <a:lnTo>
                    <a:pt x="193638" y="145616"/>
                  </a:lnTo>
                  <a:lnTo>
                    <a:pt x="172619" y="158462"/>
                  </a:lnTo>
                  <a:lnTo>
                    <a:pt x="143425" y="162953"/>
                  </a:lnTo>
                  <a:lnTo>
                    <a:pt x="227906" y="162953"/>
                  </a:lnTo>
                  <a:lnTo>
                    <a:pt x="243505" y="138358"/>
                  </a:lnTo>
                  <a:lnTo>
                    <a:pt x="250161" y="98620"/>
                  </a:lnTo>
                  <a:lnTo>
                    <a:pt x="243505" y="59085"/>
                  </a:lnTo>
                  <a:lnTo>
                    <a:pt x="227794" y="34299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>
              <a:grpSpLocks noGrp="1" noUngrp="1" noRot="1" noMove="1" noResize="1"/>
            </p:cNvGrpSpPr>
            <p:nvPr/>
          </p:nvGrpSpPr>
          <p:grpSpPr>
            <a:xfrm>
              <a:off x="2817632" y="18117064"/>
              <a:ext cx="643890" cy="353695"/>
              <a:chOff x="2817632" y="18117064"/>
              <a:chExt cx="643890" cy="353695"/>
            </a:xfrm>
          </p:grpSpPr>
          <p:pic>
            <p:nvPicPr>
              <p:cNvPr id="7" name="object 7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17632" y="18222359"/>
                <a:ext cx="115304" cy="240145"/>
              </a:xfrm>
              <a:prstGeom prst="rect">
                <a:avLst/>
              </a:prstGeom>
            </p:spPr>
          </p:pic>
          <p:sp>
            <p:nvSpPr>
              <p:cNvPr id="8" name="object 8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56801" y="18117070"/>
                <a:ext cx="504825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353694">
                    <a:moveTo>
                      <a:pt x="233006" y="225844"/>
                    </a:moveTo>
                    <a:lnTo>
                      <a:pt x="224561" y="173863"/>
                    </a:lnTo>
                    <a:lnTo>
                      <a:pt x="200837" y="133350"/>
                    </a:lnTo>
                    <a:lnTo>
                      <a:pt x="196926" y="130543"/>
                    </a:lnTo>
                    <a:lnTo>
                      <a:pt x="194398" y="128727"/>
                    </a:lnTo>
                    <a:lnTo>
                      <a:pt x="194398" y="225844"/>
                    </a:lnTo>
                    <a:lnTo>
                      <a:pt x="189064" y="265303"/>
                    </a:lnTo>
                    <a:lnTo>
                      <a:pt x="189039" y="265518"/>
                    </a:lnTo>
                    <a:lnTo>
                      <a:pt x="173774" y="294995"/>
                    </a:lnTo>
                    <a:lnTo>
                      <a:pt x="173672" y="295173"/>
                    </a:lnTo>
                    <a:lnTo>
                      <a:pt x="149377" y="313753"/>
                    </a:lnTo>
                    <a:lnTo>
                      <a:pt x="117221" y="320179"/>
                    </a:lnTo>
                    <a:lnTo>
                      <a:pt x="84772" y="313753"/>
                    </a:lnTo>
                    <a:lnTo>
                      <a:pt x="84518" y="313753"/>
                    </a:lnTo>
                    <a:lnTo>
                      <a:pt x="59677" y="294995"/>
                    </a:lnTo>
                    <a:lnTo>
                      <a:pt x="44157" y="265518"/>
                    </a:lnTo>
                    <a:lnTo>
                      <a:pt x="44043" y="265303"/>
                    </a:lnTo>
                    <a:lnTo>
                      <a:pt x="38595" y="225844"/>
                    </a:lnTo>
                    <a:lnTo>
                      <a:pt x="43980" y="185826"/>
                    </a:lnTo>
                    <a:lnTo>
                      <a:pt x="59499" y="155854"/>
                    </a:lnTo>
                    <a:lnTo>
                      <a:pt x="84226" y="137058"/>
                    </a:lnTo>
                    <a:lnTo>
                      <a:pt x="117221" y="130543"/>
                    </a:lnTo>
                    <a:lnTo>
                      <a:pt x="149580" y="137058"/>
                    </a:lnTo>
                    <a:lnTo>
                      <a:pt x="173850" y="155854"/>
                    </a:lnTo>
                    <a:lnTo>
                      <a:pt x="189103" y="185826"/>
                    </a:lnTo>
                    <a:lnTo>
                      <a:pt x="194398" y="225844"/>
                    </a:lnTo>
                    <a:lnTo>
                      <a:pt x="194398" y="128727"/>
                    </a:lnTo>
                    <a:lnTo>
                      <a:pt x="164249" y="107048"/>
                    </a:lnTo>
                    <a:lnTo>
                      <a:pt x="117221" y="97675"/>
                    </a:lnTo>
                    <a:lnTo>
                      <a:pt x="69557" y="107048"/>
                    </a:lnTo>
                    <a:lnTo>
                      <a:pt x="32524" y="133350"/>
                    </a:lnTo>
                    <a:lnTo>
                      <a:pt x="8534" y="173863"/>
                    </a:lnTo>
                    <a:lnTo>
                      <a:pt x="0" y="225844"/>
                    </a:lnTo>
                    <a:lnTo>
                      <a:pt x="8572" y="277482"/>
                    </a:lnTo>
                    <a:lnTo>
                      <a:pt x="8597" y="277685"/>
                    </a:lnTo>
                    <a:lnTo>
                      <a:pt x="32588" y="317703"/>
                    </a:lnTo>
                    <a:lnTo>
                      <a:pt x="32702" y="317868"/>
                    </a:lnTo>
                    <a:lnTo>
                      <a:pt x="69748" y="343852"/>
                    </a:lnTo>
                    <a:lnTo>
                      <a:pt x="117221" y="353085"/>
                    </a:lnTo>
                    <a:lnTo>
                      <a:pt x="163918" y="343852"/>
                    </a:lnTo>
                    <a:lnTo>
                      <a:pt x="164160" y="343852"/>
                    </a:lnTo>
                    <a:lnTo>
                      <a:pt x="197358" y="320179"/>
                    </a:lnTo>
                    <a:lnTo>
                      <a:pt x="200837" y="317703"/>
                    </a:lnTo>
                    <a:lnTo>
                      <a:pt x="224447" y="277685"/>
                    </a:lnTo>
                    <a:lnTo>
                      <a:pt x="224561" y="277482"/>
                    </a:lnTo>
                    <a:lnTo>
                      <a:pt x="233006" y="225844"/>
                    </a:lnTo>
                    <a:close/>
                  </a:path>
                  <a:path w="504825" h="353694">
                    <a:moveTo>
                      <a:pt x="504672" y="0"/>
                    </a:moveTo>
                    <a:lnTo>
                      <a:pt x="467499" y="0"/>
                    </a:lnTo>
                    <a:lnTo>
                      <a:pt x="467499" y="144843"/>
                    </a:lnTo>
                    <a:lnTo>
                      <a:pt x="467499" y="225844"/>
                    </a:lnTo>
                    <a:lnTo>
                      <a:pt x="461860" y="264909"/>
                    </a:lnTo>
                    <a:lnTo>
                      <a:pt x="445935" y="294640"/>
                    </a:lnTo>
                    <a:lnTo>
                      <a:pt x="421259" y="313550"/>
                    </a:lnTo>
                    <a:lnTo>
                      <a:pt x="389356" y="320179"/>
                    </a:lnTo>
                    <a:lnTo>
                      <a:pt x="356971" y="313550"/>
                    </a:lnTo>
                    <a:lnTo>
                      <a:pt x="332181" y="294640"/>
                    </a:lnTo>
                    <a:lnTo>
                      <a:pt x="316331" y="264909"/>
                    </a:lnTo>
                    <a:lnTo>
                      <a:pt x="310743" y="225844"/>
                    </a:lnTo>
                    <a:lnTo>
                      <a:pt x="316255" y="186232"/>
                    </a:lnTo>
                    <a:lnTo>
                      <a:pt x="332003" y="156222"/>
                    </a:lnTo>
                    <a:lnTo>
                      <a:pt x="356768" y="137198"/>
                    </a:lnTo>
                    <a:lnTo>
                      <a:pt x="389356" y="130543"/>
                    </a:lnTo>
                    <a:lnTo>
                      <a:pt x="421665" y="137198"/>
                    </a:lnTo>
                    <a:lnTo>
                      <a:pt x="446303" y="156222"/>
                    </a:lnTo>
                    <a:lnTo>
                      <a:pt x="461987" y="186232"/>
                    </a:lnTo>
                    <a:lnTo>
                      <a:pt x="467499" y="225844"/>
                    </a:lnTo>
                    <a:lnTo>
                      <a:pt x="467499" y="144843"/>
                    </a:lnTo>
                    <a:lnTo>
                      <a:pt x="455853" y="130543"/>
                    </a:lnTo>
                    <a:lnTo>
                      <a:pt x="451510" y="125209"/>
                    </a:lnTo>
                    <a:lnTo>
                      <a:pt x="431761" y="110363"/>
                    </a:lnTo>
                    <a:lnTo>
                      <a:pt x="408800" y="100952"/>
                    </a:lnTo>
                    <a:lnTo>
                      <a:pt x="383159" y="97675"/>
                    </a:lnTo>
                    <a:lnTo>
                      <a:pt x="337870" y="107188"/>
                    </a:lnTo>
                    <a:lnTo>
                      <a:pt x="302818" y="133705"/>
                    </a:lnTo>
                    <a:lnTo>
                      <a:pt x="280187" y="174256"/>
                    </a:lnTo>
                    <a:lnTo>
                      <a:pt x="272148" y="225844"/>
                    </a:lnTo>
                    <a:lnTo>
                      <a:pt x="280187" y="277088"/>
                    </a:lnTo>
                    <a:lnTo>
                      <a:pt x="302818" y="317334"/>
                    </a:lnTo>
                    <a:lnTo>
                      <a:pt x="337870" y="343662"/>
                    </a:lnTo>
                    <a:lnTo>
                      <a:pt x="383159" y="353085"/>
                    </a:lnTo>
                    <a:lnTo>
                      <a:pt x="408800" y="349796"/>
                    </a:lnTo>
                    <a:lnTo>
                      <a:pt x="431761" y="340398"/>
                    </a:lnTo>
                    <a:lnTo>
                      <a:pt x="451510" y="325539"/>
                    </a:lnTo>
                    <a:lnTo>
                      <a:pt x="455866" y="320179"/>
                    </a:lnTo>
                    <a:lnTo>
                      <a:pt x="467499" y="305904"/>
                    </a:lnTo>
                    <a:lnTo>
                      <a:pt x="467499" y="345452"/>
                    </a:lnTo>
                    <a:lnTo>
                      <a:pt x="504672" y="345452"/>
                    </a:lnTo>
                    <a:lnTo>
                      <a:pt x="504672" y="305904"/>
                    </a:lnTo>
                    <a:lnTo>
                      <a:pt x="504672" y="144843"/>
                    </a:lnTo>
                    <a:lnTo>
                      <a:pt x="504672" y="0"/>
                    </a:lnTo>
                    <a:close/>
                  </a:path>
                </a:pathLst>
              </a:custGeom>
              <a:solidFill>
                <a:srgbClr val="22366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9" name="object 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208" y="18222354"/>
              <a:ext cx="202512" cy="247783"/>
            </a:xfrm>
            <a:prstGeom prst="rect">
              <a:avLst/>
            </a:prstGeom>
          </p:spPr>
        </p:pic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7063" y="18161863"/>
              <a:ext cx="646430" cy="308610"/>
            </a:xfrm>
            <a:custGeom>
              <a:avLst/>
              <a:gdLst/>
              <a:ahLst/>
              <a:cxnLst/>
              <a:rect l="l" t="t" r="r" b="b"/>
              <a:pathLst>
                <a:path w="646429" h="308609">
                  <a:moveTo>
                    <a:pt x="221081" y="143878"/>
                  </a:moveTo>
                  <a:lnTo>
                    <a:pt x="209994" y="106553"/>
                  </a:lnTo>
                  <a:lnTo>
                    <a:pt x="187782" y="77838"/>
                  </a:lnTo>
                  <a:lnTo>
                    <a:pt x="156019" y="59397"/>
                  </a:lnTo>
                  <a:lnTo>
                    <a:pt x="116255" y="52882"/>
                  </a:lnTo>
                  <a:lnTo>
                    <a:pt x="68338" y="62522"/>
                  </a:lnTo>
                  <a:lnTo>
                    <a:pt x="31673" y="89268"/>
                  </a:lnTo>
                  <a:lnTo>
                    <a:pt x="8242" y="129870"/>
                  </a:lnTo>
                  <a:lnTo>
                    <a:pt x="0" y="181051"/>
                  </a:lnTo>
                  <a:lnTo>
                    <a:pt x="8318" y="232092"/>
                  </a:lnTo>
                  <a:lnTo>
                    <a:pt x="31915" y="272376"/>
                  </a:lnTo>
                  <a:lnTo>
                    <a:pt x="68732" y="298792"/>
                  </a:lnTo>
                  <a:lnTo>
                    <a:pt x="116725" y="308292"/>
                  </a:lnTo>
                  <a:lnTo>
                    <a:pt x="156489" y="301980"/>
                  </a:lnTo>
                  <a:lnTo>
                    <a:pt x="187845" y="284226"/>
                  </a:lnTo>
                  <a:lnTo>
                    <a:pt x="209740" y="256819"/>
                  </a:lnTo>
                  <a:lnTo>
                    <a:pt x="221081" y="221564"/>
                  </a:lnTo>
                  <a:lnTo>
                    <a:pt x="182486" y="221564"/>
                  </a:lnTo>
                  <a:lnTo>
                    <a:pt x="174955" y="242963"/>
                  </a:lnTo>
                  <a:lnTo>
                    <a:pt x="161226" y="259854"/>
                  </a:lnTo>
                  <a:lnTo>
                    <a:pt x="141681" y="270941"/>
                  </a:lnTo>
                  <a:lnTo>
                    <a:pt x="116725" y="274929"/>
                  </a:lnTo>
                  <a:lnTo>
                    <a:pt x="83400" y="267690"/>
                  </a:lnTo>
                  <a:lnTo>
                    <a:pt x="58889" y="247764"/>
                  </a:lnTo>
                  <a:lnTo>
                    <a:pt x="43764" y="217843"/>
                  </a:lnTo>
                  <a:lnTo>
                    <a:pt x="38582" y="180581"/>
                  </a:lnTo>
                  <a:lnTo>
                    <a:pt x="43815" y="143535"/>
                  </a:lnTo>
                  <a:lnTo>
                    <a:pt x="59016" y="113576"/>
                  </a:lnTo>
                  <a:lnTo>
                    <a:pt x="83413" y="93548"/>
                  </a:lnTo>
                  <a:lnTo>
                    <a:pt x="116255" y="86245"/>
                  </a:lnTo>
                  <a:lnTo>
                    <a:pt x="141681" y="90487"/>
                  </a:lnTo>
                  <a:lnTo>
                    <a:pt x="161340" y="102374"/>
                  </a:lnTo>
                  <a:lnTo>
                    <a:pt x="175018" y="120599"/>
                  </a:lnTo>
                  <a:lnTo>
                    <a:pt x="182486" y="143878"/>
                  </a:lnTo>
                  <a:lnTo>
                    <a:pt x="221081" y="143878"/>
                  </a:lnTo>
                  <a:close/>
                </a:path>
                <a:path w="646429" h="308609">
                  <a:moveTo>
                    <a:pt x="383628" y="60502"/>
                  </a:moveTo>
                  <a:lnTo>
                    <a:pt x="325501" y="60502"/>
                  </a:lnTo>
                  <a:lnTo>
                    <a:pt x="325501" y="0"/>
                  </a:lnTo>
                  <a:lnTo>
                    <a:pt x="288340" y="0"/>
                  </a:lnTo>
                  <a:lnTo>
                    <a:pt x="288340" y="60502"/>
                  </a:lnTo>
                  <a:lnTo>
                    <a:pt x="244030" y="60502"/>
                  </a:lnTo>
                  <a:lnTo>
                    <a:pt x="244030" y="92417"/>
                  </a:lnTo>
                  <a:lnTo>
                    <a:pt x="288340" y="92417"/>
                  </a:lnTo>
                  <a:lnTo>
                    <a:pt x="288340" y="247294"/>
                  </a:lnTo>
                  <a:lnTo>
                    <a:pt x="291147" y="269100"/>
                  </a:lnTo>
                  <a:lnTo>
                    <a:pt x="300431" y="285940"/>
                  </a:lnTo>
                  <a:lnTo>
                    <a:pt x="317487" y="296799"/>
                  </a:lnTo>
                  <a:lnTo>
                    <a:pt x="343598" y="300647"/>
                  </a:lnTo>
                  <a:lnTo>
                    <a:pt x="383628" y="300647"/>
                  </a:lnTo>
                  <a:lnTo>
                    <a:pt x="383628" y="267766"/>
                  </a:lnTo>
                  <a:lnTo>
                    <a:pt x="350761" y="267766"/>
                  </a:lnTo>
                  <a:lnTo>
                    <a:pt x="339572" y="266611"/>
                  </a:lnTo>
                  <a:lnTo>
                    <a:pt x="331698" y="262826"/>
                  </a:lnTo>
                  <a:lnTo>
                    <a:pt x="327037" y="255917"/>
                  </a:lnTo>
                  <a:lnTo>
                    <a:pt x="325501" y="245389"/>
                  </a:lnTo>
                  <a:lnTo>
                    <a:pt x="325501" y="92417"/>
                  </a:lnTo>
                  <a:lnTo>
                    <a:pt x="383628" y="92417"/>
                  </a:lnTo>
                  <a:lnTo>
                    <a:pt x="383628" y="60502"/>
                  </a:lnTo>
                  <a:close/>
                </a:path>
                <a:path w="646429" h="308609">
                  <a:moveTo>
                    <a:pt x="646226" y="181051"/>
                  </a:moveTo>
                  <a:lnTo>
                    <a:pt x="637781" y="129070"/>
                  </a:lnTo>
                  <a:lnTo>
                    <a:pt x="614057" y="88557"/>
                  </a:lnTo>
                  <a:lnTo>
                    <a:pt x="610146" y="85750"/>
                  </a:lnTo>
                  <a:lnTo>
                    <a:pt x="607618" y="83934"/>
                  </a:lnTo>
                  <a:lnTo>
                    <a:pt x="607618" y="181051"/>
                  </a:lnTo>
                  <a:lnTo>
                    <a:pt x="602284" y="220510"/>
                  </a:lnTo>
                  <a:lnTo>
                    <a:pt x="602259" y="220726"/>
                  </a:lnTo>
                  <a:lnTo>
                    <a:pt x="586994" y="250202"/>
                  </a:lnTo>
                  <a:lnTo>
                    <a:pt x="586892" y="250380"/>
                  </a:lnTo>
                  <a:lnTo>
                    <a:pt x="562597" y="268960"/>
                  </a:lnTo>
                  <a:lnTo>
                    <a:pt x="530428" y="275386"/>
                  </a:lnTo>
                  <a:lnTo>
                    <a:pt x="497992" y="268960"/>
                  </a:lnTo>
                  <a:lnTo>
                    <a:pt x="497738" y="268960"/>
                  </a:lnTo>
                  <a:lnTo>
                    <a:pt x="472897" y="250202"/>
                  </a:lnTo>
                  <a:lnTo>
                    <a:pt x="457377" y="220726"/>
                  </a:lnTo>
                  <a:lnTo>
                    <a:pt x="457263" y="220510"/>
                  </a:lnTo>
                  <a:lnTo>
                    <a:pt x="451815" y="181051"/>
                  </a:lnTo>
                  <a:lnTo>
                    <a:pt x="457200" y="141033"/>
                  </a:lnTo>
                  <a:lnTo>
                    <a:pt x="472719" y="111061"/>
                  </a:lnTo>
                  <a:lnTo>
                    <a:pt x="497446" y="92265"/>
                  </a:lnTo>
                  <a:lnTo>
                    <a:pt x="530428" y="85750"/>
                  </a:lnTo>
                  <a:lnTo>
                    <a:pt x="562800" y="92265"/>
                  </a:lnTo>
                  <a:lnTo>
                    <a:pt x="587070" y="111061"/>
                  </a:lnTo>
                  <a:lnTo>
                    <a:pt x="602322" y="141033"/>
                  </a:lnTo>
                  <a:lnTo>
                    <a:pt x="607618" y="181051"/>
                  </a:lnTo>
                  <a:lnTo>
                    <a:pt x="607618" y="83934"/>
                  </a:lnTo>
                  <a:lnTo>
                    <a:pt x="577469" y="62255"/>
                  </a:lnTo>
                  <a:lnTo>
                    <a:pt x="530428" y="52882"/>
                  </a:lnTo>
                  <a:lnTo>
                    <a:pt x="482777" y="62255"/>
                  </a:lnTo>
                  <a:lnTo>
                    <a:pt x="445744" y="88557"/>
                  </a:lnTo>
                  <a:lnTo>
                    <a:pt x="421754" y="129070"/>
                  </a:lnTo>
                  <a:lnTo>
                    <a:pt x="413219" y="181051"/>
                  </a:lnTo>
                  <a:lnTo>
                    <a:pt x="421792" y="232689"/>
                  </a:lnTo>
                  <a:lnTo>
                    <a:pt x="421817" y="232892"/>
                  </a:lnTo>
                  <a:lnTo>
                    <a:pt x="445820" y="272910"/>
                  </a:lnTo>
                  <a:lnTo>
                    <a:pt x="445922" y="273075"/>
                  </a:lnTo>
                  <a:lnTo>
                    <a:pt x="482968" y="299059"/>
                  </a:lnTo>
                  <a:lnTo>
                    <a:pt x="530428" y="308292"/>
                  </a:lnTo>
                  <a:lnTo>
                    <a:pt x="577138" y="299059"/>
                  </a:lnTo>
                  <a:lnTo>
                    <a:pt x="577380" y="299059"/>
                  </a:lnTo>
                  <a:lnTo>
                    <a:pt x="610565" y="275386"/>
                  </a:lnTo>
                  <a:lnTo>
                    <a:pt x="614057" y="272910"/>
                  </a:lnTo>
                  <a:lnTo>
                    <a:pt x="637667" y="232892"/>
                  </a:lnTo>
                  <a:lnTo>
                    <a:pt x="637781" y="232689"/>
                  </a:lnTo>
                  <a:lnTo>
                    <a:pt x="646226" y="181051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8634" y="18222360"/>
              <a:ext cx="115304" cy="240145"/>
            </a:xfrm>
            <a:prstGeom prst="rect">
              <a:avLst/>
            </a:prstGeom>
          </p:spPr>
        </p:pic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25987" y="18117058"/>
              <a:ext cx="535940" cy="353695"/>
            </a:xfrm>
            <a:custGeom>
              <a:avLst/>
              <a:gdLst/>
              <a:ahLst/>
              <a:cxnLst/>
              <a:rect l="l" t="t" r="r" b="b"/>
              <a:pathLst>
                <a:path w="535939" h="353694">
                  <a:moveTo>
                    <a:pt x="251117" y="0"/>
                  </a:moveTo>
                  <a:lnTo>
                    <a:pt x="183438" y="0"/>
                  </a:lnTo>
                  <a:lnTo>
                    <a:pt x="183438" y="126746"/>
                  </a:lnTo>
                  <a:lnTo>
                    <a:pt x="183438" y="223951"/>
                  </a:lnTo>
                  <a:lnTo>
                    <a:pt x="179539" y="254012"/>
                  </a:lnTo>
                  <a:lnTo>
                    <a:pt x="168313" y="276479"/>
                  </a:lnTo>
                  <a:lnTo>
                    <a:pt x="150469" y="290550"/>
                  </a:lnTo>
                  <a:lnTo>
                    <a:pt x="126733" y="295427"/>
                  </a:lnTo>
                  <a:lnTo>
                    <a:pt x="103009" y="290550"/>
                  </a:lnTo>
                  <a:lnTo>
                    <a:pt x="85166" y="276479"/>
                  </a:lnTo>
                  <a:lnTo>
                    <a:pt x="73939" y="254012"/>
                  </a:lnTo>
                  <a:lnTo>
                    <a:pt x="70040" y="223951"/>
                  </a:lnTo>
                  <a:lnTo>
                    <a:pt x="73875" y="193548"/>
                  </a:lnTo>
                  <a:lnTo>
                    <a:pt x="84988" y="170764"/>
                  </a:lnTo>
                  <a:lnTo>
                    <a:pt x="102806" y="156476"/>
                  </a:lnTo>
                  <a:lnTo>
                    <a:pt x="126733" y="151536"/>
                  </a:lnTo>
                  <a:lnTo>
                    <a:pt x="150672" y="156476"/>
                  </a:lnTo>
                  <a:lnTo>
                    <a:pt x="168490" y="170764"/>
                  </a:lnTo>
                  <a:lnTo>
                    <a:pt x="179603" y="193548"/>
                  </a:lnTo>
                  <a:lnTo>
                    <a:pt x="183438" y="223951"/>
                  </a:lnTo>
                  <a:lnTo>
                    <a:pt x="183438" y="126746"/>
                  </a:lnTo>
                  <a:lnTo>
                    <a:pt x="168656" y="112966"/>
                  </a:lnTo>
                  <a:lnTo>
                    <a:pt x="151574" y="102628"/>
                  </a:lnTo>
                  <a:lnTo>
                    <a:pt x="132448" y="96126"/>
                  </a:lnTo>
                  <a:lnTo>
                    <a:pt x="111480" y="93865"/>
                  </a:lnTo>
                  <a:lnTo>
                    <a:pt x="66128" y="103543"/>
                  </a:lnTo>
                  <a:lnTo>
                    <a:pt x="30911" y="130505"/>
                  </a:lnTo>
                  <a:lnTo>
                    <a:pt x="8102" y="171665"/>
                  </a:lnTo>
                  <a:lnTo>
                    <a:pt x="0" y="223951"/>
                  </a:lnTo>
                  <a:lnTo>
                    <a:pt x="8102" y="276098"/>
                  </a:lnTo>
                  <a:lnTo>
                    <a:pt x="30911" y="316928"/>
                  </a:lnTo>
                  <a:lnTo>
                    <a:pt x="66128" y="343560"/>
                  </a:lnTo>
                  <a:lnTo>
                    <a:pt x="111480" y="353085"/>
                  </a:lnTo>
                  <a:lnTo>
                    <a:pt x="132448" y="350913"/>
                  </a:lnTo>
                  <a:lnTo>
                    <a:pt x="151574" y="344627"/>
                  </a:lnTo>
                  <a:lnTo>
                    <a:pt x="168656" y="334594"/>
                  </a:lnTo>
                  <a:lnTo>
                    <a:pt x="183438" y="321170"/>
                  </a:lnTo>
                  <a:lnTo>
                    <a:pt x="183438" y="345452"/>
                  </a:lnTo>
                  <a:lnTo>
                    <a:pt x="251117" y="345452"/>
                  </a:lnTo>
                  <a:lnTo>
                    <a:pt x="251117" y="321170"/>
                  </a:lnTo>
                  <a:lnTo>
                    <a:pt x="251117" y="295427"/>
                  </a:lnTo>
                  <a:lnTo>
                    <a:pt x="251117" y="151536"/>
                  </a:lnTo>
                  <a:lnTo>
                    <a:pt x="251117" y="126746"/>
                  </a:lnTo>
                  <a:lnTo>
                    <a:pt x="251117" y="0"/>
                  </a:lnTo>
                  <a:close/>
                </a:path>
                <a:path w="535939" h="353694">
                  <a:moveTo>
                    <a:pt x="535647" y="225856"/>
                  </a:moveTo>
                  <a:lnTo>
                    <a:pt x="531571" y="196329"/>
                  </a:lnTo>
                  <a:lnTo>
                    <a:pt x="528142" y="171462"/>
                  </a:lnTo>
                  <a:lnTo>
                    <a:pt x="516216" y="149136"/>
                  </a:lnTo>
                  <a:lnTo>
                    <a:pt x="505929" y="129857"/>
                  </a:lnTo>
                  <a:lnTo>
                    <a:pt x="469506" y="103238"/>
                  </a:lnTo>
                  <a:lnTo>
                    <a:pt x="469417" y="196329"/>
                  </a:lnTo>
                  <a:lnTo>
                    <a:pt x="361721" y="196329"/>
                  </a:lnTo>
                  <a:lnTo>
                    <a:pt x="369849" y="175488"/>
                  </a:lnTo>
                  <a:lnTo>
                    <a:pt x="369925" y="175272"/>
                  </a:lnTo>
                  <a:lnTo>
                    <a:pt x="382689" y="160578"/>
                  </a:lnTo>
                  <a:lnTo>
                    <a:pt x="399249" y="152019"/>
                  </a:lnTo>
                  <a:lnTo>
                    <a:pt x="398894" y="152019"/>
                  </a:lnTo>
                  <a:lnTo>
                    <a:pt x="419379" y="149136"/>
                  </a:lnTo>
                  <a:lnTo>
                    <a:pt x="438594" y="152019"/>
                  </a:lnTo>
                  <a:lnTo>
                    <a:pt x="453694" y="160756"/>
                  </a:lnTo>
                  <a:lnTo>
                    <a:pt x="464146" y="175488"/>
                  </a:lnTo>
                  <a:lnTo>
                    <a:pt x="469417" y="196329"/>
                  </a:lnTo>
                  <a:lnTo>
                    <a:pt x="469417" y="103225"/>
                  </a:lnTo>
                  <a:lnTo>
                    <a:pt x="419379" y="93878"/>
                  </a:lnTo>
                  <a:lnTo>
                    <a:pt x="366306" y="103962"/>
                  </a:lnTo>
                  <a:lnTo>
                    <a:pt x="327113" y="131635"/>
                  </a:lnTo>
                  <a:lnTo>
                    <a:pt x="302856" y="173075"/>
                  </a:lnTo>
                  <a:lnTo>
                    <a:pt x="294538" y="224447"/>
                  </a:lnTo>
                  <a:lnTo>
                    <a:pt x="303212" y="275894"/>
                  </a:lnTo>
                  <a:lnTo>
                    <a:pt x="328193" y="316636"/>
                  </a:lnTo>
                  <a:lnTo>
                    <a:pt x="367919" y="343433"/>
                  </a:lnTo>
                  <a:lnTo>
                    <a:pt x="420814" y="353085"/>
                  </a:lnTo>
                  <a:lnTo>
                    <a:pt x="459079" y="348157"/>
                  </a:lnTo>
                  <a:lnTo>
                    <a:pt x="492226" y="332955"/>
                  </a:lnTo>
                  <a:lnTo>
                    <a:pt x="517766" y="306857"/>
                  </a:lnTo>
                  <a:lnTo>
                    <a:pt x="521106" y="298754"/>
                  </a:lnTo>
                  <a:lnTo>
                    <a:pt x="533260" y="269227"/>
                  </a:lnTo>
                  <a:lnTo>
                    <a:pt x="469417" y="269227"/>
                  </a:lnTo>
                  <a:lnTo>
                    <a:pt x="462902" y="281266"/>
                  </a:lnTo>
                  <a:lnTo>
                    <a:pt x="452729" y="290601"/>
                  </a:lnTo>
                  <a:lnTo>
                    <a:pt x="438988" y="296621"/>
                  </a:lnTo>
                  <a:lnTo>
                    <a:pt x="421767" y="298754"/>
                  </a:lnTo>
                  <a:lnTo>
                    <a:pt x="398284" y="295440"/>
                  </a:lnTo>
                  <a:lnTo>
                    <a:pt x="379717" y="285064"/>
                  </a:lnTo>
                  <a:lnTo>
                    <a:pt x="366687" y="266992"/>
                  </a:lnTo>
                  <a:lnTo>
                    <a:pt x="359829" y="240626"/>
                  </a:lnTo>
                  <a:lnTo>
                    <a:pt x="535165" y="240626"/>
                  </a:lnTo>
                  <a:lnTo>
                    <a:pt x="535647" y="234429"/>
                  </a:lnTo>
                  <a:lnTo>
                    <a:pt x="535647" y="225856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0845" y="18119445"/>
              <a:ext cx="841375" cy="441325"/>
            </a:xfrm>
            <a:custGeom>
              <a:avLst/>
              <a:gdLst/>
              <a:ahLst/>
              <a:cxnLst/>
              <a:rect l="l" t="t" r="r" b="b"/>
              <a:pathLst>
                <a:path w="841375" h="441325">
                  <a:moveTo>
                    <a:pt x="286854" y="243014"/>
                  </a:moveTo>
                  <a:lnTo>
                    <a:pt x="277774" y="199275"/>
                  </a:lnTo>
                  <a:lnTo>
                    <a:pt x="252133" y="169697"/>
                  </a:lnTo>
                  <a:lnTo>
                    <a:pt x="212280" y="150202"/>
                  </a:lnTo>
                  <a:lnTo>
                    <a:pt x="160578" y="136753"/>
                  </a:lnTo>
                  <a:lnTo>
                    <a:pt x="128003" y="129298"/>
                  </a:lnTo>
                  <a:lnTo>
                    <a:pt x="105130" y="121450"/>
                  </a:lnTo>
                  <a:lnTo>
                    <a:pt x="91630" y="111366"/>
                  </a:lnTo>
                  <a:lnTo>
                    <a:pt x="87198" y="97205"/>
                  </a:lnTo>
                  <a:lnTo>
                    <a:pt x="91287" y="82296"/>
                  </a:lnTo>
                  <a:lnTo>
                    <a:pt x="102806" y="70878"/>
                  </a:lnTo>
                  <a:lnTo>
                    <a:pt x="120573" y="63563"/>
                  </a:lnTo>
                  <a:lnTo>
                    <a:pt x="143433" y="60998"/>
                  </a:lnTo>
                  <a:lnTo>
                    <a:pt x="166141" y="63842"/>
                  </a:lnTo>
                  <a:lnTo>
                    <a:pt x="183934" y="72313"/>
                  </a:lnTo>
                  <a:lnTo>
                    <a:pt x="196367" y="86321"/>
                  </a:lnTo>
                  <a:lnTo>
                    <a:pt x="202996" y="105778"/>
                  </a:lnTo>
                  <a:lnTo>
                    <a:pt x="277799" y="105778"/>
                  </a:lnTo>
                  <a:lnTo>
                    <a:pt x="266407" y="63119"/>
                  </a:lnTo>
                  <a:lnTo>
                    <a:pt x="239979" y="29654"/>
                  </a:lnTo>
                  <a:lnTo>
                    <a:pt x="199339" y="7810"/>
                  </a:lnTo>
                  <a:lnTo>
                    <a:pt x="145326" y="0"/>
                  </a:lnTo>
                  <a:lnTo>
                    <a:pt x="91313" y="6832"/>
                  </a:lnTo>
                  <a:lnTo>
                    <a:pt x="49149" y="26860"/>
                  </a:lnTo>
                  <a:lnTo>
                    <a:pt x="21704" y="59296"/>
                  </a:lnTo>
                  <a:lnTo>
                    <a:pt x="11912" y="103403"/>
                  </a:lnTo>
                  <a:lnTo>
                    <a:pt x="20929" y="144653"/>
                  </a:lnTo>
                  <a:lnTo>
                    <a:pt x="46101" y="172910"/>
                  </a:lnTo>
                  <a:lnTo>
                    <a:pt x="84683" y="191782"/>
                  </a:lnTo>
                  <a:lnTo>
                    <a:pt x="133896" y="204889"/>
                  </a:lnTo>
                  <a:lnTo>
                    <a:pt x="168465" y="212382"/>
                  </a:lnTo>
                  <a:lnTo>
                    <a:pt x="192506" y="220497"/>
                  </a:lnTo>
                  <a:lnTo>
                    <a:pt x="206540" y="231292"/>
                  </a:lnTo>
                  <a:lnTo>
                    <a:pt x="211099" y="246824"/>
                  </a:lnTo>
                  <a:lnTo>
                    <a:pt x="206146" y="265163"/>
                  </a:lnTo>
                  <a:lnTo>
                    <a:pt x="192620" y="278091"/>
                  </a:lnTo>
                  <a:lnTo>
                    <a:pt x="172491" y="285762"/>
                  </a:lnTo>
                  <a:lnTo>
                    <a:pt x="147701" y="288277"/>
                  </a:lnTo>
                  <a:lnTo>
                    <a:pt x="119189" y="284886"/>
                  </a:lnTo>
                  <a:lnTo>
                    <a:pt x="97917" y="274701"/>
                  </a:lnTo>
                  <a:lnTo>
                    <a:pt x="83794" y="257721"/>
                  </a:lnTo>
                  <a:lnTo>
                    <a:pt x="76733" y="233959"/>
                  </a:lnTo>
                  <a:lnTo>
                    <a:pt x="0" y="233959"/>
                  </a:lnTo>
                  <a:lnTo>
                    <a:pt x="8686" y="273545"/>
                  </a:lnTo>
                  <a:lnTo>
                    <a:pt x="58915" y="330187"/>
                  </a:lnTo>
                  <a:lnTo>
                    <a:pt x="99021" y="345427"/>
                  </a:lnTo>
                  <a:lnTo>
                    <a:pt x="148196" y="350697"/>
                  </a:lnTo>
                  <a:lnTo>
                    <a:pt x="203835" y="343255"/>
                  </a:lnTo>
                  <a:lnTo>
                    <a:pt x="247713" y="321868"/>
                  </a:lnTo>
                  <a:lnTo>
                    <a:pt x="276517" y="287972"/>
                  </a:lnTo>
                  <a:lnTo>
                    <a:pt x="286854" y="243014"/>
                  </a:lnTo>
                  <a:close/>
                </a:path>
                <a:path w="841375" h="441325">
                  <a:moveTo>
                    <a:pt x="558063" y="223469"/>
                  </a:moveTo>
                  <a:lnTo>
                    <a:pt x="550545" y="169075"/>
                  </a:lnTo>
                  <a:lnTo>
                    <a:pt x="528345" y="127469"/>
                  </a:lnTo>
                  <a:lnTo>
                    <a:pt x="491921" y="100850"/>
                  </a:lnTo>
                  <a:lnTo>
                    <a:pt x="491832" y="193941"/>
                  </a:lnTo>
                  <a:lnTo>
                    <a:pt x="384136" y="193941"/>
                  </a:lnTo>
                  <a:lnTo>
                    <a:pt x="392264" y="173101"/>
                  </a:lnTo>
                  <a:lnTo>
                    <a:pt x="392341" y="172885"/>
                  </a:lnTo>
                  <a:lnTo>
                    <a:pt x="405104" y="158191"/>
                  </a:lnTo>
                  <a:lnTo>
                    <a:pt x="421665" y="149631"/>
                  </a:lnTo>
                  <a:lnTo>
                    <a:pt x="421309" y="149631"/>
                  </a:lnTo>
                  <a:lnTo>
                    <a:pt x="441794" y="146748"/>
                  </a:lnTo>
                  <a:lnTo>
                    <a:pt x="461010" y="149631"/>
                  </a:lnTo>
                  <a:lnTo>
                    <a:pt x="476110" y="158369"/>
                  </a:lnTo>
                  <a:lnTo>
                    <a:pt x="486562" y="173101"/>
                  </a:lnTo>
                  <a:lnTo>
                    <a:pt x="491832" y="193941"/>
                  </a:lnTo>
                  <a:lnTo>
                    <a:pt x="491832" y="100838"/>
                  </a:lnTo>
                  <a:lnTo>
                    <a:pt x="441794" y="91490"/>
                  </a:lnTo>
                  <a:lnTo>
                    <a:pt x="388708" y="101574"/>
                  </a:lnTo>
                  <a:lnTo>
                    <a:pt x="349529" y="129247"/>
                  </a:lnTo>
                  <a:lnTo>
                    <a:pt x="325259" y="170688"/>
                  </a:lnTo>
                  <a:lnTo>
                    <a:pt x="316953" y="222059"/>
                  </a:lnTo>
                  <a:lnTo>
                    <a:pt x="325628" y="273507"/>
                  </a:lnTo>
                  <a:lnTo>
                    <a:pt x="350608" y="314248"/>
                  </a:lnTo>
                  <a:lnTo>
                    <a:pt x="390334" y="341045"/>
                  </a:lnTo>
                  <a:lnTo>
                    <a:pt x="443230" y="350697"/>
                  </a:lnTo>
                  <a:lnTo>
                    <a:pt x="481495" y="345770"/>
                  </a:lnTo>
                  <a:lnTo>
                    <a:pt x="514642" y="330568"/>
                  </a:lnTo>
                  <a:lnTo>
                    <a:pt x="540181" y="304469"/>
                  </a:lnTo>
                  <a:lnTo>
                    <a:pt x="543509" y="296367"/>
                  </a:lnTo>
                  <a:lnTo>
                    <a:pt x="555675" y="266839"/>
                  </a:lnTo>
                  <a:lnTo>
                    <a:pt x="491832" y="266839"/>
                  </a:lnTo>
                  <a:lnTo>
                    <a:pt x="485317" y="278879"/>
                  </a:lnTo>
                  <a:lnTo>
                    <a:pt x="475145" y="288213"/>
                  </a:lnTo>
                  <a:lnTo>
                    <a:pt x="461403" y="294233"/>
                  </a:lnTo>
                  <a:lnTo>
                    <a:pt x="444182" y="296367"/>
                  </a:lnTo>
                  <a:lnTo>
                    <a:pt x="420700" y="293052"/>
                  </a:lnTo>
                  <a:lnTo>
                    <a:pt x="402132" y="282676"/>
                  </a:lnTo>
                  <a:lnTo>
                    <a:pt x="389102" y="264604"/>
                  </a:lnTo>
                  <a:lnTo>
                    <a:pt x="382231" y="238239"/>
                  </a:lnTo>
                  <a:lnTo>
                    <a:pt x="557568" y="238239"/>
                  </a:lnTo>
                  <a:lnTo>
                    <a:pt x="558063" y="232041"/>
                  </a:lnTo>
                  <a:lnTo>
                    <a:pt x="558063" y="223469"/>
                  </a:lnTo>
                  <a:close/>
                </a:path>
                <a:path w="841375" h="441325">
                  <a:moveTo>
                    <a:pt x="841171" y="99098"/>
                  </a:moveTo>
                  <a:lnTo>
                    <a:pt x="773506" y="99098"/>
                  </a:lnTo>
                  <a:lnTo>
                    <a:pt x="773506" y="122466"/>
                  </a:lnTo>
                  <a:lnTo>
                    <a:pt x="773506" y="216331"/>
                  </a:lnTo>
                  <a:lnTo>
                    <a:pt x="769594" y="245148"/>
                  </a:lnTo>
                  <a:lnTo>
                    <a:pt x="758367" y="266725"/>
                  </a:lnTo>
                  <a:lnTo>
                    <a:pt x="740537" y="280250"/>
                  </a:lnTo>
                  <a:lnTo>
                    <a:pt x="716788" y="284937"/>
                  </a:lnTo>
                  <a:lnTo>
                    <a:pt x="693064" y="280250"/>
                  </a:lnTo>
                  <a:lnTo>
                    <a:pt x="675220" y="266725"/>
                  </a:lnTo>
                  <a:lnTo>
                    <a:pt x="663994" y="245148"/>
                  </a:lnTo>
                  <a:lnTo>
                    <a:pt x="660095" y="216331"/>
                  </a:lnTo>
                  <a:lnTo>
                    <a:pt x="663930" y="187159"/>
                  </a:lnTo>
                  <a:lnTo>
                    <a:pt x="675043" y="165277"/>
                  </a:lnTo>
                  <a:lnTo>
                    <a:pt x="692861" y="151523"/>
                  </a:lnTo>
                  <a:lnTo>
                    <a:pt x="716788" y="146748"/>
                  </a:lnTo>
                  <a:lnTo>
                    <a:pt x="740727" y="151523"/>
                  </a:lnTo>
                  <a:lnTo>
                    <a:pt x="758545" y="165277"/>
                  </a:lnTo>
                  <a:lnTo>
                    <a:pt x="769670" y="187159"/>
                  </a:lnTo>
                  <a:lnTo>
                    <a:pt x="773506" y="216331"/>
                  </a:lnTo>
                  <a:lnTo>
                    <a:pt x="773506" y="122466"/>
                  </a:lnTo>
                  <a:lnTo>
                    <a:pt x="758710" y="109372"/>
                  </a:lnTo>
                  <a:lnTo>
                    <a:pt x="741629" y="99644"/>
                  </a:lnTo>
                  <a:lnTo>
                    <a:pt x="722503" y="93573"/>
                  </a:lnTo>
                  <a:lnTo>
                    <a:pt x="701548" y="91490"/>
                  </a:lnTo>
                  <a:lnTo>
                    <a:pt x="656183" y="100736"/>
                  </a:lnTo>
                  <a:lnTo>
                    <a:pt x="620966" y="126568"/>
                  </a:lnTo>
                  <a:lnTo>
                    <a:pt x="598157" y="166065"/>
                  </a:lnTo>
                  <a:lnTo>
                    <a:pt x="590054" y="216331"/>
                  </a:lnTo>
                  <a:lnTo>
                    <a:pt x="598157" y="266433"/>
                  </a:lnTo>
                  <a:lnTo>
                    <a:pt x="620966" y="305600"/>
                  </a:lnTo>
                  <a:lnTo>
                    <a:pt x="656259" y="331152"/>
                  </a:lnTo>
                  <a:lnTo>
                    <a:pt x="656463" y="331152"/>
                  </a:lnTo>
                  <a:lnTo>
                    <a:pt x="701548" y="340207"/>
                  </a:lnTo>
                  <a:lnTo>
                    <a:pt x="722503" y="338112"/>
                  </a:lnTo>
                  <a:lnTo>
                    <a:pt x="741629" y="332054"/>
                  </a:lnTo>
                  <a:lnTo>
                    <a:pt x="758710" y="322326"/>
                  </a:lnTo>
                  <a:lnTo>
                    <a:pt x="773506" y="309245"/>
                  </a:lnTo>
                  <a:lnTo>
                    <a:pt x="773506" y="334505"/>
                  </a:lnTo>
                  <a:lnTo>
                    <a:pt x="769861" y="357708"/>
                  </a:lnTo>
                  <a:lnTo>
                    <a:pt x="759447" y="374396"/>
                  </a:lnTo>
                  <a:lnTo>
                    <a:pt x="742937" y="384467"/>
                  </a:lnTo>
                  <a:lnTo>
                    <a:pt x="721080" y="387845"/>
                  </a:lnTo>
                  <a:lnTo>
                    <a:pt x="703554" y="385826"/>
                  </a:lnTo>
                  <a:lnTo>
                    <a:pt x="688746" y="379514"/>
                  </a:lnTo>
                  <a:lnTo>
                    <a:pt x="677595" y="368554"/>
                  </a:lnTo>
                  <a:lnTo>
                    <a:pt x="671055" y="352590"/>
                  </a:lnTo>
                  <a:lnTo>
                    <a:pt x="601014" y="352590"/>
                  </a:lnTo>
                  <a:lnTo>
                    <a:pt x="612635" y="391172"/>
                  </a:lnTo>
                  <a:lnTo>
                    <a:pt x="638238" y="418896"/>
                  </a:lnTo>
                  <a:lnTo>
                    <a:pt x="674649" y="435622"/>
                  </a:lnTo>
                  <a:lnTo>
                    <a:pt x="718705" y="441223"/>
                  </a:lnTo>
                  <a:lnTo>
                    <a:pt x="768794" y="433476"/>
                  </a:lnTo>
                  <a:lnTo>
                    <a:pt x="807453" y="411391"/>
                  </a:lnTo>
                  <a:lnTo>
                    <a:pt x="824357" y="387845"/>
                  </a:lnTo>
                  <a:lnTo>
                    <a:pt x="832358" y="376707"/>
                  </a:lnTo>
                  <a:lnTo>
                    <a:pt x="841171" y="331152"/>
                  </a:lnTo>
                  <a:lnTo>
                    <a:pt x="841171" y="309245"/>
                  </a:lnTo>
                  <a:lnTo>
                    <a:pt x="841171" y="284937"/>
                  </a:lnTo>
                  <a:lnTo>
                    <a:pt x="841171" y="146748"/>
                  </a:lnTo>
                  <a:lnTo>
                    <a:pt x="841171" y="122466"/>
                  </a:lnTo>
                  <a:lnTo>
                    <a:pt x="841171" y="99098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411" y="18218542"/>
              <a:ext cx="226330" cy="251595"/>
            </a:xfrm>
            <a:prstGeom prst="rect">
              <a:avLst/>
            </a:prstGeom>
          </p:spPr>
        </p:pic>
        <p:grpSp>
          <p:nvGrpSpPr>
            <p:cNvPr id="15" name="object 15"/>
            <p:cNvGrpSpPr>
              <a:grpSpLocks noGrp="1" noUngrp="1" noRot="1" noMove="1" noResize="1"/>
            </p:cNvGrpSpPr>
            <p:nvPr/>
          </p:nvGrpSpPr>
          <p:grpSpPr>
            <a:xfrm>
              <a:off x="6570943" y="18210919"/>
              <a:ext cx="663575" cy="259715"/>
              <a:chOff x="6570943" y="18210919"/>
              <a:chExt cx="663575" cy="259715"/>
            </a:xfrm>
          </p:grpSpPr>
          <p:pic>
            <p:nvPicPr>
              <p:cNvPr id="16" name="object 16"/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70943" y="18218546"/>
                <a:ext cx="147716" cy="243958"/>
              </a:xfrm>
              <a:prstGeom prst="rect">
                <a:avLst/>
              </a:prstGeom>
            </p:spPr>
          </p:pic>
          <p:sp>
            <p:nvSpPr>
              <p:cNvPr id="17" name="object 17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39166" y="18210922"/>
                <a:ext cx="495300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59715">
                    <a:moveTo>
                      <a:pt x="252552" y="130086"/>
                    </a:moveTo>
                    <a:lnTo>
                      <a:pt x="243459" y="77800"/>
                    </a:lnTo>
                    <a:lnTo>
                      <a:pt x="243420" y="77597"/>
                    </a:lnTo>
                    <a:lnTo>
                      <a:pt x="230962" y="57670"/>
                    </a:lnTo>
                    <a:lnTo>
                      <a:pt x="217817" y="36639"/>
                    </a:lnTo>
                    <a:lnTo>
                      <a:pt x="217703" y="36449"/>
                    </a:lnTo>
                    <a:lnTo>
                      <a:pt x="182511" y="12687"/>
                    </a:lnTo>
                    <a:lnTo>
                      <a:pt x="182511" y="130086"/>
                    </a:lnTo>
                    <a:lnTo>
                      <a:pt x="178600" y="159943"/>
                    </a:lnTo>
                    <a:lnTo>
                      <a:pt x="149529" y="196761"/>
                    </a:lnTo>
                    <a:lnTo>
                      <a:pt x="126276" y="201561"/>
                    </a:lnTo>
                    <a:lnTo>
                      <a:pt x="103022" y="196621"/>
                    </a:lnTo>
                    <a:lnTo>
                      <a:pt x="85293" y="182435"/>
                    </a:lnTo>
                    <a:lnTo>
                      <a:pt x="74002" y="159943"/>
                    </a:lnTo>
                    <a:lnTo>
                      <a:pt x="70053" y="130086"/>
                    </a:lnTo>
                    <a:lnTo>
                      <a:pt x="73875" y="99682"/>
                    </a:lnTo>
                    <a:lnTo>
                      <a:pt x="84937" y="76898"/>
                    </a:lnTo>
                    <a:lnTo>
                      <a:pt x="102616" y="62611"/>
                    </a:lnTo>
                    <a:lnTo>
                      <a:pt x="126276" y="57670"/>
                    </a:lnTo>
                    <a:lnTo>
                      <a:pt x="150266" y="62611"/>
                    </a:lnTo>
                    <a:lnTo>
                      <a:pt x="150025" y="62611"/>
                    </a:lnTo>
                    <a:lnTo>
                      <a:pt x="167614" y="76720"/>
                    </a:lnTo>
                    <a:lnTo>
                      <a:pt x="178676" y="99479"/>
                    </a:lnTo>
                    <a:lnTo>
                      <a:pt x="182511" y="130086"/>
                    </a:lnTo>
                    <a:lnTo>
                      <a:pt x="182511" y="12687"/>
                    </a:lnTo>
                    <a:lnTo>
                      <a:pt x="178066" y="9677"/>
                    </a:lnTo>
                    <a:lnTo>
                      <a:pt x="178333" y="9677"/>
                    </a:lnTo>
                    <a:lnTo>
                      <a:pt x="126758" y="0"/>
                    </a:lnTo>
                    <a:lnTo>
                      <a:pt x="75184" y="9677"/>
                    </a:lnTo>
                    <a:lnTo>
                      <a:pt x="35140" y="36639"/>
                    </a:lnTo>
                    <a:lnTo>
                      <a:pt x="9220" y="77800"/>
                    </a:lnTo>
                    <a:lnTo>
                      <a:pt x="0" y="130086"/>
                    </a:lnTo>
                    <a:lnTo>
                      <a:pt x="9309" y="182232"/>
                    </a:lnTo>
                    <a:lnTo>
                      <a:pt x="9410" y="182829"/>
                    </a:lnTo>
                    <a:lnTo>
                      <a:pt x="35623" y="223608"/>
                    </a:lnTo>
                    <a:lnTo>
                      <a:pt x="75590" y="249897"/>
                    </a:lnTo>
                    <a:lnTo>
                      <a:pt x="126276" y="259219"/>
                    </a:lnTo>
                    <a:lnTo>
                      <a:pt x="177571" y="249694"/>
                    </a:lnTo>
                    <a:lnTo>
                      <a:pt x="217474" y="223062"/>
                    </a:lnTo>
                    <a:lnTo>
                      <a:pt x="231101" y="201561"/>
                    </a:lnTo>
                    <a:lnTo>
                      <a:pt x="243344" y="182232"/>
                    </a:lnTo>
                    <a:lnTo>
                      <a:pt x="252552" y="130086"/>
                    </a:lnTo>
                    <a:close/>
                  </a:path>
                  <a:path w="495300" h="259715">
                    <a:moveTo>
                      <a:pt x="495173" y="175831"/>
                    </a:moveTo>
                    <a:lnTo>
                      <a:pt x="470509" y="123355"/>
                    </a:lnTo>
                    <a:lnTo>
                      <a:pt x="402247" y="99110"/>
                    </a:lnTo>
                    <a:lnTo>
                      <a:pt x="380847" y="94373"/>
                    </a:lnTo>
                    <a:lnTo>
                      <a:pt x="365328" y="89763"/>
                    </a:lnTo>
                    <a:lnTo>
                      <a:pt x="355892" y="83642"/>
                    </a:lnTo>
                    <a:lnTo>
                      <a:pt x="352704" y="74333"/>
                    </a:lnTo>
                    <a:lnTo>
                      <a:pt x="355511" y="64528"/>
                    </a:lnTo>
                    <a:lnTo>
                      <a:pt x="363054" y="57365"/>
                    </a:lnTo>
                    <a:lnTo>
                      <a:pt x="374002" y="52959"/>
                    </a:lnTo>
                    <a:lnTo>
                      <a:pt x="387007" y="51460"/>
                    </a:lnTo>
                    <a:lnTo>
                      <a:pt x="401510" y="53530"/>
                    </a:lnTo>
                    <a:lnTo>
                      <a:pt x="412254" y="59385"/>
                    </a:lnTo>
                    <a:lnTo>
                      <a:pt x="419430" y="68554"/>
                    </a:lnTo>
                    <a:lnTo>
                      <a:pt x="423214" y="80530"/>
                    </a:lnTo>
                    <a:lnTo>
                      <a:pt x="489445" y="80530"/>
                    </a:lnTo>
                    <a:lnTo>
                      <a:pt x="478599" y="46037"/>
                    </a:lnTo>
                    <a:lnTo>
                      <a:pt x="457352" y="20789"/>
                    </a:lnTo>
                    <a:lnTo>
                      <a:pt x="426542" y="5283"/>
                    </a:lnTo>
                    <a:lnTo>
                      <a:pt x="387007" y="12"/>
                    </a:lnTo>
                    <a:lnTo>
                      <a:pt x="344335" y="5816"/>
                    </a:lnTo>
                    <a:lnTo>
                      <a:pt x="312254" y="22174"/>
                    </a:lnTo>
                    <a:lnTo>
                      <a:pt x="292061" y="47447"/>
                    </a:lnTo>
                    <a:lnTo>
                      <a:pt x="285038" y="80060"/>
                    </a:lnTo>
                    <a:lnTo>
                      <a:pt x="290944" y="110667"/>
                    </a:lnTo>
                    <a:lnTo>
                      <a:pt x="307911" y="131584"/>
                    </a:lnTo>
                    <a:lnTo>
                      <a:pt x="334886" y="145796"/>
                    </a:lnTo>
                    <a:lnTo>
                      <a:pt x="370801" y="156298"/>
                    </a:lnTo>
                    <a:lnTo>
                      <a:pt x="394309" y="161734"/>
                    </a:lnTo>
                    <a:lnTo>
                      <a:pt x="411657" y="166547"/>
                    </a:lnTo>
                    <a:lnTo>
                      <a:pt x="422389" y="172783"/>
                    </a:lnTo>
                    <a:lnTo>
                      <a:pt x="426072" y="182499"/>
                    </a:lnTo>
                    <a:lnTo>
                      <a:pt x="423468" y="192557"/>
                    </a:lnTo>
                    <a:lnTo>
                      <a:pt x="416013" y="200736"/>
                    </a:lnTo>
                    <a:lnTo>
                      <a:pt x="404164" y="206222"/>
                    </a:lnTo>
                    <a:lnTo>
                      <a:pt x="388442" y="208241"/>
                    </a:lnTo>
                    <a:lnTo>
                      <a:pt x="371538" y="205917"/>
                    </a:lnTo>
                    <a:lnTo>
                      <a:pt x="358292" y="199301"/>
                    </a:lnTo>
                    <a:lnTo>
                      <a:pt x="349173" y="188937"/>
                    </a:lnTo>
                    <a:lnTo>
                      <a:pt x="344614" y="175361"/>
                    </a:lnTo>
                    <a:lnTo>
                      <a:pt x="276936" y="175361"/>
                    </a:lnTo>
                    <a:lnTo>
                      <a:pt x="286651" y="209765"/>
                    </a:lnTo>
                    <a:lnTo>
                      <a:pt x="308864" y="236232"/>
                    </a:lnTo>
                    <a:lnTo>
                      <a:pt x="342874" y="253225"/>
                    </a:lnTo>
                    <a:lnTo>
                      <a:pt x="387959" y="259219"/>
                    </a:lnTo>
                    <a:lnTo>
                      <a:pt x="432854" y="253428"/>
                    </a:lnTo>
                    <a:lnTo>
                      <a:pt x="466572" y="236829"/>
                    </a:lnTo>
                    <a:lnTo>
                      <a:pt x="487794" y="210566"/>
                    </a:lnTo>
                    <a:lnTo>
                      <a:pt x="495173" y="175831"/>
                    </a:lnTo>
                    <a:close/>
                  </a:path>
                </a:pathLst>
              </a:custGeom>
              <a:solidFill>
                <a:srgbClr val="22366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object 18"/>
          <p:cNvGrpSpPr/>
          <p:nvPr/>
        </p:nvGrpSpPr>
        <p:grpSpPr>
          <a:xfrm>
            <a:off x="7758221" y="17270893"/>
            <a:ext cx="4607560" cy="2136140"/>
            <a:chOff x="7758221" y="17270893"/>
            <a:chExt cx="4607560" cy="2136140"/>
          </a:xfrm>
        </p:grpSpPr>
        <p:sp>
          <p:nvSpPr>
            <p:cNvPr id="19" name="object 19"/>
            <p:cNvSpPr/>
            <p:nvPr/>
          </p:nvSpPr>
          <p:spPr>
            <a:xfrm>
              <a:off x="7767047" y="17279719"/>
              <a:ext cx="4589780" cy="2118360"/>
            </a:xfrm>
            <a:custGeom>
              <a:avLst/>
              <a:gdLst/>
              <a:ahLst/>
              <a:cxnLst/>
              <a:rect l="l" t="t" r="r" b="b"/>
              <a:pathLst>
                <a:path w="4589780" h="2118359">
                  <a:moveTo>
                    <a:pt x="4589618" y="2118285"/>
                  </a:moveTo>
                  <a:lnTo>
                    <a:pt x="0" y="2118285"/>
                  </a:lnTo>
                  <a:lnTo>
                    <a:pt x="0" y="0"/>
                  </a:lnTo>
                  <a:lnTo>
                    <a:pt x="4589618" y="0"/>
                  </a:lnTo>
                  <a:lnTo>
                    <a:pt x="4589618" y="2118285"/>
                  </a:lnTo>
                  <a:close/>
                </a:path>
              </a:pathLst>
            </a:custGeom>
            <a:ln w="17652">
              <a:solidFill>
                <a:srgbClr val="2067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47302" y="17699623"/>
              <a:ext cx="234315" cy="260350"/>
            </a:xfrm>
            <a:custGeom>
              <a:avLst/>
              <a:gdLst/>
              <a:ahLst/>
              <a:cxnLst/>
              <a:rect l="l" t="t" r="r" b="b"/>
              <a:pathLst>
                <a:path w="234315" h="260350">
                  <a:moveTo>
                    <a:pt x="123946" y="0"/>
                  </a:moveTo>
                  <a:lnTo>
                    <a:pt x="71657" y="9827"/>
                  </a:lnTo>
                  <a:lnTo>
                    <a:pt x="32709" y="37037"/>
                  </a:lnTo>
                  <a:lnTo>
                    <a:pt x="8392" y="78220"/>
                  </a:lnTo>
                  <a:lnTo>
                    <a:pt x="0" y="129965"/>
                  </a:lnTo>
                  <a:lnTo>
                    <a:pt x="8512" y="181846"/>
                  </a:lnTo>
                  <a:lnTo>
                    <a:pt x="33147" y="223005"/>
                  </a:lnTo>
                  <a:lnTo>
                    <a:pt x="72547" y="250129"/>
                  </a:lnTo>
                  <a:lnTo>
                    <a:pt x="125356" y="259906"/>
                  </a:lnTo>
                  <a:lnTo>
                    <a:pt x="166551" y="253126"/>
                  </a:lnTo>
                  <a:lnTo>
                    <a:pt x="198808" y="233998"/>
                  </a:lnTo>
                  <a:lnTo>
                    <a:pt x="221005" y="204343"/>
                  </a:lnTo>
                  <a:lnTo>
                    <a:pt x="232018" y="165981"/>
                  </a:lnTo>
                  <a:lnTo>
                    <a:pt x="181868" y="165981"/>
                  </a:lnTo>
                  <a:lnTo>
                    <a:pt x="174059" y="185890"/>
                  </a:lnTo>
                  <a:lnTo>
                    <a:pt x="161779" y="200765"/>
                  </a:lnTo>
                  <a:lnTo>
                    <a:pt x="145064" y="210077"/>
                  </a:lnTo>
                  <a:lnTo>
                    <a:pt x="123946" y="213299"/>
                  </a:lnTo>
                  <a:lnTo>
                    <a:pt x="93344" y="207279"/>
                  </a:lnTo>
                  <a:lnTo>
                    <a:pt x="71113" y="190300"/>
                  </a:lnTo>
                  <a:lnTo>
                    <a:pt x="57555" y="163988"/>
                  </a:lnTo>
                  <a:lnTo>
                    <a:pt x="52969" y="129965"/>
                  </a:lnTo>
                  <a:lnTo>
                    <a:pt x="57550" y="97875"/>
                  </a:lnTo>
                  <a:lnTo>
                    <a:pt x="71070" y="71343"/>
                  </a:lnTo>
                  <a:lnTo>
                    <a:pt x="93199" y="53286"/>
                  </a:lnTo>
                  <a:lnTo>
                    <a:pt x="123603" y="46619"/>
                  </a:lnTo>
                  <a:lnTo>
                    <a:pt x="145165" y="49770"/>
                  </a:lnTo>
                  <a:lnTo>
                    <a:pt x="161603" y="58848"/>
                  </a:lnTo>
                  <a:lnTo>
                    <a:pt x="173607" y="73289"/>
                  </a:lnTo>
                  <a:lnTo>
                    <a:pt x="181868" y="92527"/>
                  </a:lnTo>
                  <a:lnTo>
                    <a:pt x="233771" y="92527"/>
                  </a:lnTo>
                  <a:lnTo>
                    <a:pt x="220929" y="54379"/>
                  </a:lnTo>
                  <a:lnTo>
                    <a:pt x="197793" y="25205"/>
                  </a:lnTo>
                  <a:lnTo>
                    <a:pt x="165190" y="6560"/>
                  </a:lnTo>
                  <a:lnTo>
                    <a:pt x="123946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99746" y="17767423"/>
              <a:ext cx="187139" cy="1921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618990" y="17697872"/>
              <a:ext cx="50165" cy="256540"/>
            </a:xfrm>
            <a:custGeom>
              <a:avLst/>
              <a:gdLst/>
              <a:ahLst/>
              <a:cxnLst/>
              <a:rect l="l" t="t" r="r" b="b"/>
              <a:pathLst>
                <a:path w="50165" h="256540">
                  <a:moveTo>
                    <a:pt x="50125" y="0"/>
                  </a:moveTo>
                  <a:lnTo>
                    <a:pt x="0" y="0"/>
                  </a:lnTo>
                  <a:lnTo>
                    <a:pt x="0" y="256008"/>
                  </a:lnTo>
                  <a:lnTo>
                    <a:pt x="50125" y="256008"/>
                  </a:lnTo>
                  <a:lnTo>
                    <a:pt x="50125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01250" y="17767423"/>
              <a:ext cx="187139" cy="1921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09541" y="17767423"/>
              <a:ext cx="186097" cy="2535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35853" y="17773081"/>
              <a:ext cx="167734" cy="18645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5664" y="17767427"/>
              <a:ext cx="178681" cy="1921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11037" y="17767429"/>
              <a:ext cx="161715" cy="1921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02040" y="17773081"/>
              <a:ext cx="167734" cy="1864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184373" y="18176239"/>
              <a:ext cx="981075" cy="260350"/>
            </a:xfrm>
            <a:custGeom>
              <a:avLst/>
              <a:gdLst/>
              <a:ahLst/>
              <a:cxnLst/>
              <a:rect l="l" t="t" r="r" b="b"/>
              <a:pathLst>
                <a:path w="981075" h="260350">
                  <a:moveTo>
                    <a:pt x="174459" y="208534"/>
                  </a:moveTo>
                  <a:lnTo>
                    <a:pt x="51904" y="208534"/>
                  </a:lnTo>
                  <a:lnTo>
                    <a:pt x="51904" y="5334"/>
                  </a:lnTo>
                  <a:lnTo>
                    <a:pt x="0" y="5334"/>
                  </a:lnTo>
                  <a:lnTo>
                    <a:pt x="0" y="208534"/>
                  </a:lnTo>
                  <a:lnTo>
                    <a:pt x="0" y="254254"/>
                  </a:lnTo>
                  <a:lnTo>
                    <a:pt x="174459" y="254254"/>
                  </a:lnTo>
                  <a:lnTo>
                    <a:pt x="174459" y="208534"/>
                  </a:lnTo>
                  <a:close/>
                </a:path>
                <a:path w="981075" h="260350">
                  <a:moveTo>
                    <a:pt x="438899" y="130657"/>
                  </a:moveTo>
                  <a:lnTo>
                    <a:pt x="430161" y="77914"/>
                  </a:lnTo>
                  <a:lnTo>
                    <a:pt x="411340" y="46621"/>
                  </a:lnTo>
                  <a:lnTo>
                    <a:pt x="405307" y="36601"/>
                  </a:lnTo>
                  <a:lnTo>
                    <a:pt x="385927" y="23202"/>
                  </a:lnTo>
                  <a:lnTo>
                    <a:pt x="385927" y="130657"/>
                  </a:lnTo>
                  <a:lnTo>
                    <a:pt x="380847" y="164579"/>
                  </a:lnTo>
                  <a:lnTo>
                    <a:pt x="366458" y="190665"/>
                  </a:lnTo>
                  <a:lnTo>
                    <a:pt x="344055" y="207391"/>
                  </a:lnTo>
                  <a:lnTo>
                    <a:pt x="314947" y="213309"/>
                  </a:lnTo>
                  <a:lnTo>
                    <a:pt x="285775" y="207391"/>
                  </a:lnTo>
                  <a:lnTo>
                    <a:pt x="263258" y="190665"/>
                  </a:lnTo>
                  <a:lnTo>
                    <a:pt x="248754" y="164579"/>
                  </a:lnTo>
                  <a:lnTo>
                    <a:pt x="243611" y="130657"/>
                  </a:lnTo>
                  <a:lnTo>
                    <a:pt x="248754" y="96380"/>
                  </a:lnTo>
                  <a:lnTo>
                    <a:pt x="263258" y="69850"/>
                  </a:lnTo>
                  <a:lnTo>
                    <a:pt x="285775" y="52705"/>
                  </a:lnTo>
                  <a:lnTo>
                    <a:pt x="314947" y="46621"/>
                  </a:lnTo>
                  <a:lnTo>
                    <a:pt x="344055" y="52705"/>
                  </a:lnTo>
                  <a:lnTo>
                    <a:pt x="366458" y="69850"/>
                  </a:lnTo>
                  <a:lnTo>
                    <a:pt x="380847" y="96380"/>
                  </a:lnTo>
                  <a:lnTo>
                    <a:pt x="385927" y="130657"/>
                  </a:lnTo>
                  <a:lnTo>
                    <a:pt x="385927" y="23202"/>
                  </a:lnTo>
                  <a:lnTo>
                    <a:pt x="366344" y="9639"/>
                  </a:lnTo>
                  <a:lnTo>
                    <a:pt x="315302" y="12"/>
                  </a:lnTo>
                  <a:lnTo>
                    <a:pt x="264096" y="9639"/>
                  </a:lnTo>
                  <a:lnTo>
                    <a:pt x="224764" y="36601"/>
                  </a:lnTo>
                  <a:lnTo>
                    <a:pt x="199542" y="77914"/>
                  </a:lnTo>
                  <a:lnTo>
                    <a:pt x="190652" y="130657"/>
                  </a:lnTo>
                  <a:lnTo>
                    <a:pt x="199542" y="183184"/>
                  </a:lnTo>
                  <a:lnTo>
                    <a:pt x="224764" y="224028"/>
                  </a:lnTo>
                  <a:lnTo>
                    <a:pt x="264096" y="250494"/>
                  </a:lnTo>
                  <a:lnTo>
                    <a:pt x="315302" y="259918"/>
                  </a:lnTo>
                  <a:lnTo>
                    <a:pt x="366344" y="250494"/>
                  </a:lnTo>
                  <a:lnTo>
                    <a:pt x="405307" y="224028"/>
                  </a:lnTo>
                  <a:lnTo>
                    <a:pt x="411835" y="213309"/>
                  </a:lnTo>
                  <a:lnTo>
                    <a:pt x="430161" y="183184"/>
                  </a:lnTo>
                  <a:lnTo>
                    <a:pt x="438899" y="130657"/>
                  </a:lnTo>
                  <a:close/>
                </a:path>
                <a:path w="981075" h="260350">
                  <a:moveTo>
                    <a:pt x="702271" y="120421"/>
                  </a:moveTo>
                  <a:lnTo>
                    <a:pt x="592810" y="120421"/>
                  </a:lnTo>
                  <a:lnTo>
                    <a:pt x="592810" y="166331"/>
                  </a:lnTo>
                  <a:lnTo>
                    <a:pt x="650709" y="166331"/>
                  </a:lnTo>
                  <a:lnTo>
                    <a:pt x="642797" y="187820"/>
                  </a:lnTo>
                  <a:lnTo>
                    <a:pt x="629970" y="202399"/>
                  </a:lnTo>
                  <a:lnTo>
                    <a:pt x="612775" y="210680"/>
                  </a:lnTo>
                  <a:lnTo>
                    <a:pt x="591743" y="213309"/>
                  </a:lnTo>
                  <a:lnTo>
                    <a:pt x="561136" y="207289"/>
                  </a:lnTo>
                  <a:lnTo>
                    <a:pt x="538911" y="190309"/>
                  </a:lnTo>
                  <a:lnTo>
                    <a:pt x="525348" y="163995"/>
                  </a:lnTo>
                  <a:lnTo>
                    <a:pt x="520763" y="129971"/>
                  </a:lnTo>
                  <a:lnTo>
                    <a:pt x="525348" y="97878"/>
                  </a:lnTo>
                  <a:lnTo>
                    <a:pt x="538861" y="71348"/>
                  </a:lnTo>
                  <a:lnTo>
                    <a:pt x="560997" y="53289"/>
                  </a:lnTo>
                  <a:lnTo>
                    <a:pt x="591400" y="46621"/>
                  </a:lnTo>
                  <a:lnTo>
                    <a:pt x="612952" y="49657"/>
                  </a:lnTo>
                  <a:lnTo>
                    <a:pt x="629348" y="58458"/>
                  </a:lnTo>
                  <a:lnTo>
                    <a:pt x="641248" y="72555"/>
                  </a:lnTo>
                  <a:lnTo>
                    <a:pt x="649287" y="91478"/>
                  </a:lnTo>
                  <a:lnTo>
                    <a:pt x="701217" y="91478"/>
                  </a:lnTo>
                  <a:lnTo>
                    <a:pt x="688530" y="53797"/>
                  </a:lnTo>
                  <a:lnTo>
                    <a:pt x="665416" y="24955"/>
                  </a:lnTo>
                  <a:lnTo>
                    <a:pt x="632828" y="6502"/>
                  </a:lnTo>
                  <a:lnTo>
                    <a:pt x="591743" y="0"/>
                  </a:lnTo>
                  <a:lnTo>
                    <a:pt x="539597" y="9829"/>
                  </a:lnTo>
                  <a:lnTo>
                    <a:pt x="500634" y="37045"/>
                  </a:lnTo>
                  <a:lnTo>
                    <a:pt x="476237" y="78219"/>
                  </a:lnTo>
                  <a:lnTo>
                    <a:pt x="467791" y="129971"/>
                  </a:lnTo>
                  <a:lnTo>
                    <a:pt x="476224" y="181851"/>
                  </a:lnTo>
                  <a:lnTo>
                    <a:pt x="500595" y="223012"/>
                  </a:lnTo>
                  <a:lnTo>
                    <a:pt x="539457" y="250139"/>
                  </a:lnTo>
                  <a:lnTo>
                    <a:pt x="591400" y="259905"/>
                  </a:lnTo>
                  <a:lnTo>
                    <a:pt x="636435" y="252374"/>
                  </a:lnTo>
                  <a:lnTo>
                    <a:pt x="671461" y="229768"/>
                  </a:lnTo>
                  <a:lnTo>
                    <a:pt x="694182" y="192138"/>
                  </a:lnTo>
                  <a:lnTo>
                    <a:pt x="702271" y="139509"/>
                  </a:lnTo>
                  <a:lnTo>
                    <a:pt x="702271" y="120421"/>
                  </a:lnTo>
                  <a:close/>
                </a:path>
                <a:path w="981075" h="260350">
                  <a:moveTo>
                    <a:pt x="980465" y="130657"/>
                  </a:moveTo>
                  <a:lnTo>
                    <a:pt x="971727" y="77914"/>
                  </a:lnTo>
                  <a:lnTo>
                    <a:pt x="952906" y="46621"/>
                  </a:lnTo>
                  <a:lnTo>
                    <a:pt x="946873" y="36601"/>
                  </a:lnTo>
                  <a:lnTo>
                    <a:pt x="927493" y="23190"/>
                  </a:lnTo>
                  <a:lnTo>
                    <a:pt x="927493" y="130657"/>
                  </a:lnTo>
                  <a:lnTo>
                    <a:pt x="922413" y="164579"/>
                  </a:lnTo>
                  <a:lnTo>
                    <a:pt x="908024" y="190665"/>
                  </a:lnTo>
                  <a:lnTo>
                    <a:pt x="885634" y="207391"/>
                  </a:lnTo>
                  <a:lnTo>
                    <a:pt x="856513" y="213309"/>
                  </a:lnTo>
                  <a:lnTo>
                    <a:pt x="827341" y="207391"/>
                  </a:lnTo>
                  <a:lnTo>
                    <a:pt x="804824" y="190665"/>
                  </a:lnTo>
                  <a:lnTo>
                    <a:pt x="790321" y="164579"/>
                  </a:lnTo>
                  <a:lnTo>
                    <a:pt x="785190" y="130657"/>
                  </a:lnTo>
                  <a:lnTo>
                    <a:pt x="790321" y="96380"/>
                  </a:lnTo>
                  <a:lnTo>
                    <a:pt x="804824" y="69850"/>
                  </a:lnTo>
                  <a:lnTo>
                    <a:pt x="827341" y="52705"/>
                  </a:lnTo>
                  <a:lnTo>
                    <a:pt x="856513" y="46621"/>
                  </a:lnTo>
                  <a:lnTo>
                    <a:pt x="885634" y="52705"/>
                  </a:lnTo>
                  <a:lnTo>
                    <a:pt x="908024" y="69850"/>
                  </a:lnTo>
                  <a:lnTo>
                    <a:pt x="922413" y="96380"/>
                  </a:lnTo>
                  <a:lnTo>
                    <a:pt x="927493" y="130657"/>
                  </a:lnTo>
                  <a:lnTo>
                    <a:pt x="927493" y="23190"/>
                  </a:lnTo>
                  <a:lnTo>
                    <a:pt x="907923" y="9639"/>
                  </a:lnTo>
                  <a:lnTo>
                    <a:pt x="856869" y="12"/>
                  </a:lnTo>
                  <a:lnTo>
                    <a:pt x="805662" y="9639"/>
                  </a:lnTo>
                  <a:lnTo>
                    <a:pt x="766343" y="36601"/>
                  </a:lnTo>
                  <a:lnTo>
                    <a:pt x="741121" y="77914"/>
                  </a:lnTo>
                  <a:lnTo>
                    <a:pt x="732218" y="130657"/>
                  </a:lnTo>
                  <a:lnTo>
                    <a:pt x="741121" y="183184"/>
                  </a:lnTo>
                  <a:lnTo>
                    <a:pt x="766343" y="224028"/>
                  </a:lnTo>
                  <a:lnTo>
                    <a:pt x="805662" y="250494"/>
                  </a:lnTo>
                  <a:lnTo>
                    <a:pt x="856869" y="259918"/>
                  </a:lnTo>
                  <a:lnTo>
                    <a:pt x="907923" y="250494"/>
                  </a:lnTo>
                  <a:lnTo>
                    <a:pt x="946873" y="224028"/>
                  </a:lnTo>
                  <a:lnTo>
                    <a:pt x="953401" y="213309"/>
                  </a:lnTo>
                  <a:lnTo>
                    <a:pt x="971727" y="183184"/>
                  </a:lnTo>
                  <a:lnTo>
                    <a:pt x="980465" y="130657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66468" y="18244045"/>
              <a:ext cx="162083" cy="1899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57816" y="18244038"/>
              <a:ext cx="186097" cy="2535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84129" y="18249695"/>
              <a:ext cx="167734" cy="18645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356663" y="18174487"/>
              <a:ext cx="2623185" cy="793115"/>
            </a:xfrm>
            <a:custGeom>
              <a:avLst/>
              <a:gdLst/>
              <a:ahLst/>
              <a:cxnLst/>
              <a:rect l="l" t="t" r="r" b="b"/>
              <a:pathLst>
                <a:path w="2623184" h="793115">
                  <a:moveTo>
                    <a:pt x="70624" y="778535"/>
                  </a:moveTo>
                  <a:lnTo>
                    <a:pt x="51155" y="743115"/>
                  </a:lnTo>
                  <a:lnTo>
                    <a:pt x="37249" y="705218"/>
                  </a:lnTo>
                  <a:lnTo>
                    <a:pt x="28917" y="665670"/>
                  </a:lnTo>
                  <a:lnTo>
                    <a:pt x="26136" y="625284"/>
                  </a:lnTo>
                  <a:lnTo>
                    <a:pt x="28905" y="585241"/>
                  </a:lnTo>
                  <a:lnTo>
                    <a:pt x="37211" y="546227"/>
                  </a:lnTo>
                  <a:lnTo>
                    <a:pt x="51015" y="509117"/>
                  </a:lnTo>
                  <a:lnTo>
                    <a:pt x="70281" y="474840"/>
                  </a:lnTo>
                  <a:lnTo>
                    <a:pt x="48729" y="460730"/>
                  </a:lnTo>
                  <a:lnTo>
                    <a:pt x="27419" y="498297"/>
                  </a:lnTo>
                  <a:lnTo>
                    <a:pt x="12192" y="538886"/>
                  </a:lnTo>
                  <a:lnTo>
                    <a:pt x="3048" y="581545"/>
                  </a:lnTo>
                  <a:lnTo>
                    <a:pt x="0" y="625284"/>
                  </a:lnTo>
                  <a:lnTo>
                    <a:pt x="3048" y="669417"/>
                  </a:lnTo>
                  <a:lnTo>
                    <a:pt x="12230" y="712673"/>
                  </a:lnTo>
                  <a:lnTo>
                    <a:pt x="27571" y="754087"/>
                  </a:lnTo>
                  <a:lnTo>
                    <a:pt x="49098" y="792657"/>
                  </a:lnTo>
                  <a:lnTo>
                    <a:pt x="70624" y="778535"/>
                  </a:lnTo>
                  <a:close/>
                </a:path>
                <a:path w="2623184" h="793115">
                  <a:moveTo>
                    <a:pt x="2589060" y="75222"/>
                  </a:moveTo>
                  <a:lnTo>
                    <a:pt x="2538222" y="75222"/>
                  </a:lnTo>
                  <a:lnTo>
                    <a:pt x="2538222" y="256019"/>
                  </a:lnTo>
                  <a:lnTo>
                    <a:pt x="2589060" y="256019"/>
                  </a:lnTo>
                  <a:lnTo>
                    <a:pt x="2589060" y="75222"/>
                  </a:lnTo>
                  <a:close/>
                </a:path>
                <a:path w="2623184" h="793115">
                  <a:moveTo>
                    <a:pt x="2622613" y="0"/>
                  </a:moveTo>
                  <a:lnTo>
                    <a:pt x="2560828" y="0"/>
                  </a:lnTo>
                  <a:lnTo>
                    <a:pt x="2542806" y="52616"/>
                  </a:lnTo>
                  <a:lnTo>
                    <a:pt x="2588006" y="52616"/>
                  </a:lnTo>
                  <a:lnTo>
                    <a:pt x="2622613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43865" y="18723479"/>
              <a:ext cx="166312" cy="18928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651456" y="18651105"/>
              <a:ext cx="114300" cy="256540"/>
            </a:xfrm>
            <a:custGeom>
              <a:avLst/>
              <a:gdLst/>
              <a:ahLst/>
              <a:cxnLst/>
              <a:rect l="l" t="t" r="r" b="b"/>
              <a:pathLst>
                <a:path w="114300" h="256540">
                  <a:moveTo>
                    <a:pt x="27533" y="0"/>
                  </a:moveTo>
                  <a:lnTo>
                    <a:pt x="0" y="0"/>
                  </a:lnTo>
                  <a:lnTo>
                    <a:pt x="0" y="256006"/>
                  </a:lnTo>
                  <a:lnTo>
                    <a:pt x="27533" y="256006"/>
                  </a:lnTo>
                  <a:lnTo>
                    <a:pt x="27533" y="0"/>
                  </a:lnTo>
                  <a:close/>
                </a:path>
                <a:path w="114300" h="256540">
                  <a:moveTo>
                    <a:pt x="107683" y="78041"/>
                  </a:moveTo>
                  <a:lnTo>
                    <a:pt x="79768" y="78041"/>
                  </a:lnTo>
                  <a:lnTo>
                    <a:pt x="79768" y="256006"/>
                  </a:lnTo>
                  <a:lnTo>
                    <a:pt x="107683" y="256006"/>
                  </a:lnTo>
                  <a:lnTo>
                    <a:pt x="107683" y="78041"/>
                  </a:lnTo>
                  <a:close/>
                </a:path>
                <a:path w="114300" h="256540">
                  <a:moveTo>
                    <a:pt x="114020" y="28956"/>
                  </a:moveTo>
                  <a:lnTo>
                    <a:pt x="112420" y="21196"/>
                  </a:lnTo>
                  <a:lnTo>
                    <a:pt x="108064" y="14782"/>
                  </a:lnTo>
                  <a:lnTo>
                    <a:pt x="101663" y="10439"/>
                  </a:lnTo>
                  <a:lnTo>
                    <a:pt x="93903" y="8826"/>
                  </a:lnTo>
                  <a:lnTo>
                    <a:pt x="85991" y="10439"/>
                  </a:lnTo>
                  <a:lnTo>
                    <a:pt x="79590" y="14782"/>
                  </a:lnTo>
                  <a:lnTo>
                    <a:pt x="75323" y="21196"/>
                  </a:lnTo>
                  <a:lnTo>
                    <a:pt x="73761" y="28956"/>
                  </a:lnTo>
                  <a:lnTo>
                    <a:pt x="75323" y="36868"/>
                  </a:lnTo>
                  <a:lnTo>
                    <a:pt x="79590" y="43243"/>
                  </a:lnTo>
                  <a:lnTo>
                    <a:pt x="85991" y="47510"/>
                  </a:lnTo>
                  <a:lnTo>
                    <a:pt x="93903" y="49072"/>
                  </a:lnTo>
                  <a:lnTo>
                    <a:pt x="101663" y="47510"/>
                  </a:lnTo>
                  <a:lnTo>
                    <a:pt x="108064" y="43243"/>
                  </a:lnTo>
                  <a:lnTo>
                    <a:pt x="112420" y="36868"/>
                  </a:lnTo>
                  <a:lnTo>
                    <a:pt x="114020" y="28956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11719" y="18723486"/>
              <a:ext cx="239422" cy="18362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94506" y="18659926"/>
              <a:ext cx="40640" cy="247650"/>
            </a:xfrm>
            <a:custGeom>
              <a:avLst/>
              <a:gdLst/>
              <a:ahLst/>
              <a:cxnLst/>
              <a:rect l="l" t="t" r="r" b="b"/>
              <a:pathLst>
                <a:path w="40640" h="247650">
                  <a:moveTo>
                    <a:pt x="33907" y="69212"/>
                  </a:moveTo>
                  <a:lnTo>
                    <a:pt x="5994" y="69212"/>
                  </a:lnTo>
                  <a:lnTo>
                    <a:pt x="5994" y="247182"/>
                  </a:lnTo>
                  <a:lnTo>
                    <a:pt x="33907" y="247182"/>
                  </a:lnTo>
                  <a:lnTo>
                    <a:pt x="33907" y="69212"/>
                  </a:lnTo>
                  <a:close/>
                </a:path>
                <a:path w="40640" h="247650">
                  <a:moveTo>
                    <a:pt x="20128" y="0"/>
                  </a:moveTo>
                  <a:lnTo>
                    <a:pt x="12215" y="1605"/>
                  </a:lnTo>
                  <a:lnTo>
                    <a:pt x="5825" y="5959"/>
                  </a:lnTo>
                  <a:lnTo>
                    <a:pt x="1555" y="12365"/>
                  </a:lnTo>
                  <a:lnTo>
                    <a:pt x="0" y="20128"/>
                  </a:lnTo>
                  <a:lnTo>
                    <a:pt x="1555" y="28034"/>
                  </a:lnTo>
                  <a:lnTo>
                    <a:pt x="5825" y="34420"/>
                  </a:lnTo>
                  <a:lnTo>
                    <a:pt x="12215" y="38689"/>
                  </a:lnTo>
                  <a:lnTo>
                    <a:pt x="20128" y="40244"/>
                  </a:lnTo>
                  <a:lnTo>
                    <a:pt x="27890" y="38689"/>
                  </a:lnTo>
                  <a:lnTo>
                    <a:pt x="34291" y="34420"/>
                  </a:lnTo>
                  <a:lnTo>
                    <a:pt x="38641" y="28034"/>
                  </a:lnTo>
                  <a:lnTo>
                    <a:pt x="40244" y="20128"/>
                  </a:lnTo>
                  <a:lnTo>
                    <a:pt x="38641" y="12365"/>
                  </a:lnTo>
                  <a:lnTo>
                    <a:pt x="34291" y="5959"/>
                  </a:lnTo>
                  <a:lnTo>
                    <a:pt x="27890" y="1605"/>
                  </a:lnTo>
                  <a:lnTo>
                    <a:pt x="20128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80987" y="18723486"/>
              <a:ext cx="150082" cy="1836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69510" y="18723479"/>
              <a:ext cx="166312" cy="18928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48777" y="18723479"/>
              <a:ext cx="166312" cy="18928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56365" y="18651100"/>
              <a:ext cx="27940" cy="256540"/>
            </a:xfrm>
            <a:custGeom>
              <a:avLst/>
              <a:gdLst/>
              <a:ahLst/>
              <a:cxnLst/>
              <a:rect l="l" t="t" r="r" b="b"/>
              <a:pathLst>
                <a:path w="27940" h="256540">
                  <a:moveTo>
                    <a:pt x="27545" y="0"/>
                  </a:moveTo>
                  <a:lnTo>
                    <a:pt x="0" y="0"/>
                  </a:lnTo>
                  <a:lnTo>
                    <a:pt x="0" y="256008"/>
                  </a:lnTo>
                  <a:lnTo>
                    <a:pt x="27545" y="256008"/>
                  </a:lnTo>
                  <a:lnTo>
                    <a:pt x="27545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20527" y="18723479"/>
              <a:ext cx="269402" cy="1892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19910" y="18684283"/>
              <a:ext cx="284216" cy="22847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28831" y="18659556"/>
              <a:ext cx="146907" cy="25250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26175" y="18723486"/>
              <a:ext cx="150082" cy="18362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014711" y="18723486"/>
              <a:ext cx="171450" cy="256540"/>
            </a:xfrm>
            <a:custGeom>
              <a:avLst/>
              <a:gdLst/>
              <a:ahLst/>
              <a:cxnLst/>
              <a:rect l="l" t="t" r="r" b="b"/>
              <a:pathLst>
                <a:path w="171450" h="256540">
                  <a:moveTo>
                    <a:pt x="38136" y="198098"/>
                  </a:moveTo>
                  <a:lnTo>
                    <a:pt x="9169" y="198098"/>
                  </a:lnTo>
                  <a:lnTo>
                    <a:pt x="17893" y="223886"/>
                  </a:lnTo>
                  <a:lnTo>
                    <a:pt x="35223" y="242061"/>
                  </a:lnTo>
                  <a:lnTo>
                    <a:pt x="59042" y="252821"/>
                  </a:lnTo>
                  <a:lnTo>
                    <a:pt x="87232" y="256364"/>
                  </a:lnTo>
                  <a:lnTo>
                    <a:pt x="121453" y="250885"/>
                  </a:lnTo>
                  <a:lnTo>
                    <a:pt x="147867" y="235311"/>
                  </a:lnTo>
                  <a:lnTo>
                    <a:pt x="149438" y="233060"/>
                  </a:lnTo>
                  <a:lnTo>
                    <a:pt x="87575" y="233060"/>
                  </a:lnTo>
                  <a:lnTo>
                    <a:pt x="70114" y="231023"/>
                  </a:lnTo>
                  <a:lnTo>
                    <a:pt x="55436" y="224713"/>
                  </a:lnTo>
                  <a:lnTo>
                    <a:pt x="44468" y="213837"/>
                  </a:lnTo>
                  <a:lnTo>
                    <a:pt x="38136" y="198098"/>
                  </a:lnTo>
                  <a:close/>
                </a:path>
                <a:path w="171450" h="256540">
                  <a:moveTo>
                    <a:pt x="170909" y="147250"/>
                  </a:moveTo>
                  <a:lnTo>
                    <a:pt x="143376" y="147250"/>
                  </a:lnTo>
                  <a:lnTo>
                    <a:pt x="143316" y="180091"/>
                  </a:lnTo>
                  <a:lnTo>
                    <a:pt x="139325" y="202822"/>
                  </a:lnTo>
                  <a:lnTo>
                    <a:pt x="127924" y="219510"/>
                  </a:lnTo>
                  <a:lnTo>
                    <a:pt x="110299" y="229645"/>
                  </a:lnTo>
                  <a:lnTo>
                    <a:pt x="87575" y="233060"/>
                  </a:lnTo>
                  <a:lnTo>
                    <a:pt x="149438" y="233060"/>
                  </a:lnTo>
                  <a:lnTo>
                    <a:pt x="164883" y="210931"/>
                  </a:lnTo>
                  <a:lnTo>
                    <a:pt x="170909" y="179036"/>
                  </a:lnTo>
                  <a:lnTo>
                    <a:pt x="170909" y="147250"/>
                  </a:lnTo>
                  <a:close/>
                </a:path>
                <a:path w="171450" h="256540">
                  <a:moveTo>
                    <a:pt x="81213" y="0"/>
                  </a:moveTo>
                  <a:lnTo>
                    <a:pt x="48261" y="6675"/>
                  </a:lnTo>
                  <a:lnTo>
                    <a:pt x="22595" y="25333"/>
                  </a:lnTo>
                  <a:lnTo>
                    <a:pt x="5935" y="53924"/>
                  </a:lnTo>
                  <a:lnTo>
                    <a:pt x="0" y="90394"/>
                  </a:lnTo>
                  <a:lnTo>
                    <a:pt x="5935" y="126606"/>
                  </a:lnTo>
                  <a:lnTo>
                    <a:pt x="22595" y="154973"/>
                  </a:lnTo>
                  <a:lnTo>
                    <a:pt x="48261" y="173474"/>
                  </a:lnTo>
                  <a:lnTo>
                    <a:pt x="81213" y="180091"/>
                  </a:lnTo>
                  <a:lnTo>
                    <a:pt x="100169" y="177838"/>
                  </a:lnTo>
                  <a:lnTo>
                    <a:pt x="117066" y="171347"/>
                  </a:lnTo>
                  <a:lnTo>
                    <a:pt x="131577" y="161018"/>
                  </a:lnTo>
                  <a:lnTo>
                    <a:pt x="134898" y="157142"/>
                  </a:lnTo>
                  <a:lnTo>
                    <a:pt x="86165" y="157142"/>
                  </a:lnTo>
                  <a:lnTo>
                    <a:pt x="62367" y="152473"/>
                  </a:lnTo>
                  <a:lnTo>
                    <a:pt x="44100" y="139127"/>
                  </a:lnTo>
                  <a:lnTo>
                    <a:pt x="32387" y="118102"/>
                  </a:lnTo>
                  <a:lnTo>
                    <a:pt x="28256" y="90394"/>
                  </a:lnTo>
                  <a:lnTo>
                    <a:pt x="32339" y="62478"/>
                  </a:lnTo>
                  <a:lnTo>
                    <a:pt x="43971" y="41352"/>
                  </a:lnTo>
                  <a:lnTo>
                    <a:pt x="62223" y="27975"/>
                  </a:lnTo>
                  <a:lnTo>
                    <a:pt x="86165" y="23303"/>
                  </a:lnTo>
                  <a:lnTo>
                    <a:pt x="134935" y="23303"/>
                  </a:lnTo>
                  <a:lnTo>
                    <a:pt x="131577" y="19367"/>
                  </a:lnTo>
                  <a:lnTo>
                    <a:pt x="117066" y="8916"/>
                  </a:lnTo>
                  <a:lnTo>
                    <a:pt x="100169" y="2306"/>
                  </a:lnTo>
                  <a:lnTo>
                    <a:pt x="81213" y="0"/>
                  </a:lnTo>
                  <a:close/>
                </a:path>
                <a:path w="171450" h="256540">
                  <a:moveTo>
                    <a:pt x="134935" y="23303"/>
                  </a:moveTo>
                  <a:lnTo>
                    <a:pt x="86165" y="23303"/>
                  </a:lnTo>
                  <a:lnTo>
                    <a:pt x="109854" y="27975"/>
                  </a:lnTo>
                  <a:lnTo>
                    <a:pt x="127881" y="41352"/>
                  </a:lnTo>
                  <a:lnTo>
                    <a:pt x="139353" y="62478"/>
                  </a:lnTo>
                  <a:lnTo>
                    <a:pt x="143376" y="90394"/>
                  </a:lnTo>
                  <a:lnTo>
                    <a:pt x="139253" y="118102"/>
                  </a:lnTo>
                  <a:lnTo>
                    <a:pt x="127615" y="139127"/>
                  </a:lnTo>
                  <a:lnTo>
                    <a:pt x="109554" y="152473"/>
                  </a:lnTo>
                  <a:lnTo>
                    <a:pt x="86165" y="157142"/>
                  </a:lnTo>
                  <a:lnTo>
                    <a:pt x="134898" y="157142"/>
                  </a:lnTo>
                  <a:lnTo>
                    <a:pt x="143376" y="147250"/>
                  </a:lnTo>
                  <a:lnTo>
                    <a:pt x="170909" y="147250"/>
                  </a:lnTo>
                  <a:lnTo>
                    <a:pt x="170909" y="33196"/>
                  </a:lnTo>
                  <a:lnTo>
                    <a:pt x="143376" y="33196"/>
                  </a:lnTo>
                  <a:lnTo>
                    <a:pt x="134935" y="23303"/>
                  </a:lnTo>
                  <a:close/>
                </a:path>
                <a:path w="171450" h="256540">
                  <a:moveTo>
                    <a:pt x="170909" y="5651"/>
                  </a:moveTo>
                  <a:lnTo>
                    <a:pt x="143376" y="5651"/>
                  </a:lnTo>
                  <a:lnTo>
                    <a:pt x="143376" y="33196"/>
                  </a:lnTo>
                  <a:lnTo>
                    <a:pt x="170909" y="33196"/>
                  </a:lnTo>
                  <a:lnTo>
                    <a:pt x="170909" y="5651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36076" y="18729140"/>
              <a:ext cx="150082" cy="18362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439061" y="18651100"/>
              <a:ext cx="27940" cy="256540"/>
            </a:xfrm>
            <a:custGeom>
              <a:avLst/>
              <a:gdLst/>
              <a:ahLst/>
              <a:cxnLst/>
              <a:rect l="l" t="t" r="r" b="b"/>
              <a:pathLst>
                <a:path w="27940" h="256540">
                  <a:moveTo>
                    <a:pt x="27545" y="0"/>
                  </a:moveTo>
                  <a:lnTo>
                    <a:pt x="0" y="0"/>
                  </a:lnTo>
                  <a:lnTo>
                    <a:pt x="0" y="256008"/>
                  </a:lnTo>
                  <a:lnTo>
                    <a:pt x="27545" y="256008"/>
                  </a:lnTo>
                  <a:lnTo>
                    <a:pt x="27545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507551" y="18723487"/>
              <a:ext cx="172674" cy="18927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1696410" y="18635198"/>
              <a:ext cx="71120" cy="332105"/>
            </a:xfrm>
            <a:custGeom>
              <a:avLst/>
              <a:gdLst/>
              <a:ahLst/>
              <a:cxnLst/>
              <a:rect l="l" t="t" r="r" b="b"/>
              <a:pathLst>
                <a:path w="71120" h="332105">
                  <a:moveTo>
                    <a:pt x="21893" y="0"/>
                  </a:moveTo>
                  <a:lnTo>
                    <a:pt x="0" y="14121"/>
                  </a:lnTo>
                  <a:lnTo>
                    <a:pt x="19473" y="49540"/>
                  </a:lnTo>
                  <a:lnTo>
                    <a:pt x="33378" y="87446"/>
                  </a:lnTo>
                  <a:lnTo>
                    <a:pt x="41719" y="127007"/>
                  </a:lnTo>
                  <a:lnTo>
                    <a:pt x="44498" y="167391"/>
                  </a:lnTo>
                  <a:lnTo>
                    <a:pt x="41725" y="207426"/>
                  </a:lnTo>
                  <a:lnTo>
                    <a:pt x="33424" y="246437"/>
                  </a:lnTo>
                  <a:lnTo>
                    <a:pt x="19628" y="283531"/>
                  </a:lnTo>
                  <a:lnTo>
                    <a:pt x="367" y="317816"/>
                  </a:lnTo>
                  <a:lnTo>
                    <a:pt x="22261" y="331938"/>
                  </a:lnTo>
                  <a:lnTo>
                    <a:pt x="43374" y="294357"/>
                  </a:lnTo>
                  <a:lnTo>
                    <a:pt x="58496" y="253765"/>
                  </a:lnTo>
                  <a:lnTo>
                    <a:pt x="67594" y="211122"/>
                  </a:lnTo>
                  <a:lnTo>
                    <a:pt x="70634" y="167391"/>
                  </a:lnTo>
                  <a:lnTo>
                    <a:pt x="67588" y="123258"/>
                  </a:lnTo>
                  <a:lnTo>
                    <a:pt x="58450" y="79985"/>
                  </a:lnTo>
                  <a:lnTo>
                    <a:pt x="43219" y="38568"/>
                  </a:lnTo>
                  <a:lnTo>
                    <a:pt x="21893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E6FBE-E8E2-D72A-E63A-E728FE2C4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47EEE4-1920-EA01-A40F-7EFCEB2F2D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2611" y="18117058"/>
            <a:ext cx="6351907" cy="443712"/>
            <a:chOff x="882611" y="18117058"/>
            <a:chExt cx="6351907" cy="443712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5EE42B5-CBD7-EBE3-29A3-6FAABFD3835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2611" y="18127065"/>
              <a:ext cx="1303655" cy="343535"/>
            </a:xfrm>
            <a:custGeom>
              <a:avLst/>
              <a:gdLst/>
              <a:ahLst/>
              <a:cxnLst/>
              <a:rect l="l" t="t" r="r" b="b"/>
              <a:pathLst>
                <a:path w="1303655" h="343534">
                  <a:moveTo>
                    <a:pt x="305422" y="335445"/>
                  </a:moveTo>
                  <a:lnTo>
                    <a:pt x="270116" y="245389"/>
                  </a:lnTo>
                  <a:lnTo>
                    <a:pt x="256476" y="210604"/>
                  </a:lnTo>
                  <a:lnTo>
                    <a:pt x="216319" y="108191"/>
                  </a:lnTo>
                  <a:lnTo>
                    <a:pt x="216319" y="210604"/>
                  </a:lnTo>
                  <a:lnTo>
                    <a:pt x="88150" y="210604"/>
                  </a:lnTo>
                  <a:lnTo>
                    <a:pt x="151993" y="45275"/>
                  </a:lnTo>
                  <a:lnTo>
                    <a:pt x="216319" y="210604"/>
                  </a:lnTo>
                  <a:lnTo>
                    <a:pt x="216319" y="108191"/>
                  </a:lnTo>
                  <a:lnTo>
                    <a:pt x="191655" y="45275"/>
                  </a:lnTo>
                  <a:lnTo>
                    <a:pt x="173913" y="0"/>
                  </a:lnTo>
                  <a:lnTo>
                    <a:pt x="131508" y="0"/>
                  </a:lnTo>
                  <a:lnTo>
                    <a:pt x="0" y="335445"/>
                  </a:lnTo>
                  <a:lnTo>
                    <a:pt x="40017" y="335445"/>
                  </a:lnTo>
                  <a:lnTo>
                    <a:pt x="74815" y="245389"/>
                  </a:lnTo>
                  <a:lnTo>
                    <a:pt x="229666" y="245389"/>
                  </a:lnTo>
                  <a:lnTo>
                    <a:pt x="264452" y="335445"/>
                  </a:lnTo>
                  <a:lnTo>
                    <a:pt x="305422" y="335445"/>
                  </a:lnTo>
                  <a:close/>
                </a:path>
                <a:path w="1303655" h="343534">
                  <a:moveTo>
                    <a:pt x="528040" y="267779"/>
                  </a:moveTo>
                  <a:lnTo>
                    <a:pt x="505409" y="218236"/>
                  </a:lnTo>
                  <a:lnTo>
                    <a:pt x="438467" y="194411"/>
                  </a:lnTo>
                  <a:lnTo>
                    <a:pt x="409994" y="187718"/>
                  </a:lnTo>
                  <a:lnTo>
                    <a:pt x="390093" y="180174"/>
                  </a:lnTo>
                  <a:lnTo>
                    <a:pt x="378421" y="170218"/>
                  </a:lnTo>
                  <a:lnTo>
                    <a:pt x="374611" y="156286"/>
                  </a:lnTo>
                  <a:lnTo>
                    <a:pt x="378320" y="141566"/>
                  </a:lnTo>
                  <a:lnTo>
                    <a:pt x="388962" y="129616"/>
                  </a:lnTo>
                  <a:lnTo>
                    <a:pt x="405765" y="121589"/>
                  </a:lnTo>
                  <a:lnTo>
                    <a:pt x="427964" y="118656"/>
                  </a:lnTo>
                  <a:lnTo>
                    <a:pt x="450075" y="121691"/>
                  </a:lnTo>
                  <a:lnTo>
                    <a:pt x="466928" y="130390"/>
                  </a:lnTo>
                  <a:lnTo>
                    <a:pt x="478231" y="144183"/>
                  </a:lnTo>
                  <a:lnTo>
                    <a:pt x="483717" y="162496"/>
                  </a:lnTo>
                  <a:lnTo>
                    <a:pt x="521360" y="162496"/>
                  </a:lnTo>
                  <a:lnTo>
                    <a:pt x="511924" y="131102"/>
                  </a:lnTo>
                  <a:lnTo>
                    <a:pt x="493064" y="107569"/>
                  </a:lnTo>
                  <a:lnTo>
                    <a:pt x="465010" y="92798"/>
                  </a:lnTo>
                  <a:lnTo>
                    <a:pt x="427964" y="87680"/>
                  </a:lnTo>
                  <a:lnTo>
                    <a:pt x="391160" y="92544"/>
                  </a:lnTo>
                  <a:lnTo>
                    <a:pt x="362216" y="106565"/>
                  </a:lnTo>
                  <a:lnTo>
                    <a:pt x="343268" y="128892"/>
                  </a:lnTo>
                  <a:lnTo>
                    <a:pt x="336486" y="158686"/>
                  </a:lnTo>
                  <a:lnTo>
                    <a:pt x="342265" y="186232"/>
                  </a:lnTo>
                  <a:lnTo>
                    <a:pt x="359117" y="205435"/>
                  </a:lnTo>
                  <a:lnTo>
                    <a:pt x="386346" y="218643"/>
                  </a:lnTo>
                  <a:lnTo>
                    <a:pt x="423214" y="228231"/>
                  </a:lnTo>
                  <a:lnTo>
                    <a:pt x="454533" y="235585"/>
                  </a:lnTo>
                  <a:lnTo>
                    <a:pt x="475145" y="243725"/>
                  </a:lnTo>
                  <a:lnTo>
                    <a:pt x="486460" y="254381"/>
                  </a:lnTo>
                  <a:lnTo>
                    <a:pt x="489915" y="269214"/>
                  </a:lnTo>
                  <a:lnTo>
                    <a:pt x="486029" y="285965"/>
                  </a:lnTo>
                  <a:lnTo>
                    <a:pt x="474611" y="299593"/>
                  </a:lnTo>
                  <a:lnTo>
                    <a:pt x="455942" y="308762"/>
                  </a:lnTo>
                  <a:lnTo>
                    <a:pt x="430352" y="312115"/>
                  </a:lnTo>
                  <a:lnTo>
                    <a:pt x="404291" y="308432"/>
                  </a:lnTo>
                  <a:lnTo>
                    <a:pt x="384784" y="298043"/>
                  </a:lnTo>
                  <a:lnTo>
                    <a:pt x="371983" y="281952"/>
                  </a:lnTo>
                  <a:lnTo>
                    <a:pt x="366026" y="261112"/>
                  </a:lnTo>
                  <a:lnTo>
                    <a:pt x="326961" y="261112"/>
                  </a:lnTo>
                  <a:lnTo>
                    <a:pt x="336283" y="293827"/>
                  </a:lnTo>
                  <a:lnTo>
                    <a:pt x="356857" y="319798"/>
                  </a:lnTo>
                  <a:lnTo>
                    <a:pt x="388340" y="336918"/>
                  </a:lnTo>
                  <a:lnTo>
                    <a:pt x="430352" y="343090"/>
                  </a:lnTo>
                  <a:lnTo>
                    <a:pt x="471551" y="337426"/>
                  </a:lnTo>
                  <a:lnTo>
                    <a:pt x="502246" y="321703"/>
                  </a:lnTo>
                  <a:lnTo>
                    <a:pt x="521411" y="297840"/>
                  </a:lnTo>
                  <a:lnTo>
                    <a:pt x="528040" y="267779"/>
                  </a:lnTo>
                  <a:close/>
                </a:path>
                <a:path w="1303655" h="343534">
                  <a:moveTo>
                    <a:pt x="792543" y="211569"/>
                  </a:moveTo>
                  <a:lnTo>
                    <a:pt x="790028" y="193929"/>
                  </a:lnTo>
                  <a:lnTo>
                    <a:pt x="785368" y="161251"/>
                  </a:lnTo>
                  <a:lnTo>
                    <a:pt x="764425" y="122097"/>
                  </a:lnTo>
                  <a:lnTo>
                    <a:pt x="761746" y="120091"/>
                  </a:lnTo>
                  <a:lnTo>
                    <a:pt x="754900" y="114947"/>
                  </a:lnTo>
                  <a:lnTo>
                    <a:pt x="754900" y="193929"/>
                  </a:lnTo>
                  <a:lnTo>
                    <a:pt x="606704" y="193929"/>
                  </a:lnTo>
                  <a:lnTo>
                    <a:pt x="631126" y="140030"/>
                  </a:lnTo>
                  <a:lnTo>
                    <a:pt x="684847" y="120091"/>
                  </a:lnTo>
                  <a:lnTo>
                    <a:pt x="734529" y="139319"/>
                  </a:lnTo>
                  <a:lnTo>
                    <a:pt x="754900" y="193929"/>
                  </a:lnTo>
                  <a:lnTo>
                    <a:pt x="754900" y="114947"/>
                  </a:lnTo>
                  <a:lnTo>
                    <a:pt x="730631" y="96710"/>
                  </a:lnTo>
                  <a:lnTo>
                    <a:pt x="684847" y="87680"/>
                  </a:lnTo>
                  <a:lnTo>
                    <a:pt x="636054" y="97434"/>
                  </a:lnTo>
                  <a:lnTo>
                    <a:pt x="599325" y="124307"/>
                  </a:lnTo>
                  <a:lnTo>
                    <a:pt x="576173" y="164655"/>
                  </a:lnTo>
                  <a:lnTo>
                    <a:pt x="568109" y="214896"/>
                  </a:lnTo>
                  <a:lnTo>
                    <a:pt x="576313" y="266280"/>
                  </a:lnTo>
                  <a:lnTo>
                    <a:pt x="599795" y="306870"/>
                  </a:lnTo>
                  <a:lnTo>
                    <a:pt x="636854" y="333514"/>
                  </a:lnTo>
                  <a:lnTo>
                    <a:pt x="685812" y="343090"/>
                  </a:lnTo>
                  <a:lnTo>
                    <a:pt x="722884" y="337718"/>
                  </a:lnTo>
                  <a:lnTo>
                    <a:pt x="753706" y="321995"/>
                  </a:lnTo>
                  <a:lnTo>
                    <a:pt x="763435" y="311162"/>
                  </a:lnTo>
                  <a:lnTo>
                    <a:pt x="776668" y="296443"/>
                  </a:lnTo>
                  <a:lnTo>
                    <a:pt x="790155" y="261607"/>
                  </a:lnTo>
                  <a:lnTo>
                    <a:pt x="754418" y="261607"/>
                  </a:lnTo>
                  <a:lnTo>
                    <a:pt x="745312" y="282206"/>
                  </a:lnTo>
                  <a:lnTo>
                    <a:pt x="731253" y="297815"/>
                  </a:lnTo>
                  <a:lnTo>
                    <a:pt x="711733" y="307708"/>
                  </a:lnTo>
                  <a:lnTo>
                    <a:pt x="686269" y="311162"/>
                  </a:lnTo>
                  <a:lnTo>
                    <a:pt x="653859" y="305549"/>
                  </a:lnTo>
                  <a:lnTo>
                    <a:pt x="628802" y="288823"/>
                  </a:lnTo>
                  <a:lnTo>
                    <a:pt x="612241" y="261099"/>
                  </a:lnTo>
                  <a:lnTo>
                    <a:pt x="605269" y="222516"/>
                  </a:lnTo>
                  <a:lnTo>
                    <a:pt x="792060" y="222516"/>
                  </a:lnTo>
                  <a:lnTo>
                    <a:pt x="792543" y="217754"/>
                  </a:lnTo>
                  <a:lnTo>
                    <a:pt x="792543" y="211569"/>
                  </a:lnTo>
                  <a:close/>
                </a:path>
                <a:path w="1303655" h="343534">
                  <a:moveTo>
                    <a:pt x="1030376" y="267779"/>
                  </a:moveTo>
                  <a:lnTo>
                    <a:pt x="1007745" y="218236"/>
                  </a:lnTo>
                  <a:lnTo>
                    <a:pt x="940790" y="194411"/>
                  </a:lnTo>
                  <a:lnTo>
                    <a:pt x="912329" y="187718"/>
                  </a:lnTo>
                  <a:lnTo>
                    <a:pt x="892429" y="180174"/>
                  </a:lnTo>
                  <a:lnTo>
                    <a:pt x="880757" y="170218"/>
                  </a:lnTo>
                  <a:lnTo>
                    <a:pt x="876947" y="156286"/>
                  </a:lnTo>
                  <a:lnTo>
                    <a:pt x="880656" y="141566"/>
                  </a:lnTo>
                  <a:lnTo>
                    <a:pt x="891298" y="129616"/>
                  </a:lnTo>
                  <a:lnTo>
                    <a:pt x="908100" y="121589"/>
                  </a:lnTo>
                  <a:lnTo>
                    <a:pt x="930300" y="118656"/>
                  </a:lnTo>
                  <a:lnTo>
                    <a:pt x="952411" y="121691"/>
                  </a:lnTo>
                  <a:lnTo>
                    <a:pt x="969264" y="130390"/>
                  </a:lnTo>
                  <a:lnTo>
                    <a:pt x="980567" y="144183"/>
                  </a:lnTo>
                  <a:lnTo>
                    <a:pt x="986053" y="162496"/>
                  </a:lnTo>
                  <a:lnTo>
                    <a:pt x="1023696" y="162496"/>
                  </a:lnTo>
                  <a:lnTo>
                    <a:pt x="1014260" y="131102"/>
                  </a:lnTo>
                  <a:lnTo>
                    <a:pt x="995400" y="107569"/>
                  </a:lnTo>
                  <a:lnTo>
                    <a:pt x="967346" y="92798"/>
                  </a:lnTo>
                  <a:lnTo>
                    <a:pt x="930300" y="87680"/>
                  </a:lnTo>
                  <a:lnTo>
                    <a:pt x="893495" y="92544"/>
                  </a:lnTo>
                  <a:lnTo>
                    <a:pt x="864552" y="106565"/>
                  </a:lnTo>
                  <a:lnTo>
                    <a:pt x="845604" y="128892"/>
                  </a:lnTo>
                  <a:lnTo>
                    <a:pt x="838822" y="158686"/>
                  </a:lnTo>
                  <a:lnTo>
                    <a:pt x="844600" y="186232"/>
                  </a:lnTo>
                  <a:lnTo>
                    <a:pt x="861453" y="205435"/>
                  </a:lnTo>
                  <a:lnTo>
                    <a:pt x="888682" y="218643"/>
                  </a:lnTo>
                  <a:lnTo>
                    <a:pt x="925550" y="228231"/>
                  </a:lnTo>
                  <a:lnTo>
                    <a:pt x="956868" y="235585"/>
                  </a:lnTo>
                  <a:lnTo>
                    <a:pt x="977480" y="243725"/>
                  </a:lnTo>
                  <a:lnTo>
                    <a:pt x="988796" y="254381"/>
                  </a:lnTo>
                  <a:lnTo>
                    <a:pt x="992251" y="269214"/>
                  </a:lnTo>
                  <a:lnTo>
                    <a:pt x="988364" y="285965"/>
                  </a:lnTo>
                  <a:lnTo>
                    <a:pt x="976934" y="299593"/>
                  </a:lnTo>
                  <a:lnTo>
                    <a:pt x="958278" y="308762"/>
                  </a:lnTo>
                  <a:lnTo>
                    <a:pt x="932688" y="312115"/>
                  </a:lnTo>
                  <a:lnTo>
                    <a:pt x="906627" y="308432"/>
                  </a:lnTo>
                  <a:lnTo>
                    <a:pt x="887120" y="298043"/>
                  </a:lnTo>
                  <a:lnTo>
                    <a:pt x="874318" y="281952"/>
                  </a:lnTo>
                  <a:lnTo>
                    <a:pt x="868362" y="261112"/>
                  </a:lnTo>
                  <a:lnTo>
                    <a:pt x="829297" y="261112"/>
                  </a:lnTo>
                  <a:lnTo>
                    <a:pt x="838619" y="293827"/>
                  </a:lnTo>
                  <a:lnTo>
                    <a:pt x="859193" y="319798"/>
                  </a:lnTo>
                  <a:lnTo>
                    <a:pt x="890676" y="336918"/>
                  </a:lnTo>
                  <a:lnTo>
                    <a:pt x="932688" y="343090"/>
                  </a:lnTo>
                  <a:lnTo>
                    <a:pt x="973886" y="337426"/>
                  </a:lnTo>
                  <a:lnTo>
                    <a:pt x="1004582" y="321703"/>
                  </a:lnTo>
                  <a:lnTo>
                    <a:pt x="1023747" y="297840"/>
                  </a:lnTo>
                  <a:lnTo>
                    <a:pt x="1030376" y="267779"/>
                  </a:lnTo>
                  <a:close/>
                </a:path>
                <a:path w="1303655" h="343534">
                  <a:moveTo>
                    <a:pt x="1303451" y="215849"/>
                  </a:moveTo>
                  <a:lnTo>
                    <a:pt x="1295006" y="163868"/>
                  </a:lnTo>
                  <a:lnTo>
                    <a:pt x="1271282" y="123355"/>
                  </a:lnTo>
                  <a:lnTo>
                    <a:pt x="1267383" y="120548"/>
                  </a:lnTo>
                  <a:lnTo>
                    <a:pt x="1264856" y="118732"/>
                  </a:lnTo>
                  <a:lnTo>
                    <a:pt x="1264856" y="215849"/>
                  </a:lnTo>
                  <a:lnTo>
                    <a:pt x="1259522" y="255308"/>
                  </a:lnTo>
                  <a:lnTo>
                    <a:pt x="1259497" y="255524"/>
                  </a:lnTo>
                  <a:lnTo>
                    <a:pt x="1244219" y="285000"/>
                  </a:lnTo>
                  <a:lnTo>
                    <a:pt x="1244130" y="285178"/>
                  </a:lnTo>
                  <a:lnTo>
                    <a:pt x="1219835" y="303758"/>
                  </a:lnTo>
                  <a:lnTo>
                    <a:pt x="1187678" y="310184"/>
                  </a:lnTo>
                  <a:lnTo>
                    <a:pt x="1155230" y="303758"/>
                  </a:lnTo>
                  <a:lnTo>
                    <a:pt x="1154976" y="303758"/>
                  </a:lnTo>
                  <a:lnTo>
                    <a:pt x="1130134" y="285000"/>
                  </a:lnTo>
                  <a:lnTo>
                    <a:pt x="1114602" y="255524"/>
                  </a:lnTo>
                  <a:lnTo>
                    <a:pt x="1114501" y="255308"/>
                  </a:lnTo>
                  <a:lnTo>
                    <a:pt x="1109040" y="215849"/>
                  </a:lnTo>
                  <a:lnTo>
                    <a:pt x="1114425" y="175831"/>
                  </a:lnTo>
                  <a:lnTo>
                    <a:pt x="1129957" y="145859"/>
                  </a:lnTo>
                  <a:lnTo>
                    <a:pt x="1154684" y="127063"/>
                  </a:lnTo>
                  <a:lnTo>
                    <a:pt x="1187678" y="120548"/>
                  </a:lnTo>
                  <a:lnTo>
                    <a:pt x="1220025" y="127063"/>
                  </a:lnTo>
                  <a:lnTo>
                    <a:pt x="1244307" y="145859"/>
                  </a:lnTo>
                  <a:lnTo>
                    <a:pt x="1259560" y="175831"/>
                  </a:lnTo>
                  <a:lnTo>
                    <a:pt x="1264856" y="215849"/>
                  </a:lnTo>
                  <a:lnTo>
                    <a:pt x="1264856" y="118732"/>
                  </a:lnTo>
                  <a:lnTo>
                    <a:pt x="1234706" y="97053"/>
                  </a:lnTo>
                  <a:lnTo>
                    <a:pt x="1187678" y="87680"/>
                  </a:lnTo>
                  <a:lnTo>
                    <a:pt x="1140002" y="97053"/>
                  </a:lnTo>
                  <a:lnTo>
                    <a:pt x="1102982" y="123355"/>
                  </a:lnTo>
                  <a:lnTo>
                    <a:pt x="1078992" y="163868"/>
                  </a:lnTo>
                  <a:lnTo>
                    <a:pt x="1070457" y="215849"/>
                  </a:lnTo>
                  <a:lnTo>
                    <a:pt x="1079017" y="267487"/>
                  </a:lnTo>
                  <a:lnTo>
                    <a:pt x="1103045" y="307708"/>
                  </a:lnTo>
                  <a:lnTo>
                    <a:pt x="1140206" y="333857"/>
                  </a:lnTo>
                  <a:lnTo>
                    <a:pt x="1187678" y="343090"/>
                  </a:lnTo>
                  <a:lnTo>
                    <a:pt x="1234376" y="333857"/>
                  </a:lnTo>
                  <a:lnTo>
                    <a:pt x="1234617" y="333857"/>
                  </a:lnTo>
                  <a:lnTo>
                    <a:pt x="1267802" y="310184"/>
                  </a:lnTo>
                  <a:lnTo>
                    <a:pt x="1271282" y="307708"/>
                  </a:lnTo>
                  <a:lnTo>
                    <a:pt x="1294892" y="267690"/>
                  </a:lnTo>
                  <a:lnTo>
                    <a:pt x="1295006" y="267487"/>
                  </a:lnTo>
                  <a:lnTo>
                    <a:pt x="1303451" y="215849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105FC5B6-DC5D-90FB-AAA0-6EC59BB7C58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412" y="18222360"/>
              <a:ext cx="115304" cy="240145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1BF2CB1-326F-692F-BE4D-77BF3EF5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9742" y="18126597"/>
              <a:ext cx="250190" cy="335915"/>
            </a:xfrm>
            <a:custGeom>
              <a:avLst/>
              <a:gdLst/>
              <a:ahLst/>
              <a:cxnLst/>
              <a:rect l="l" t="t" r="r" b="b"/>
              <a:pathLst>
                <a:path w="250189" h="335915">
                  <a:moveTo>
                    <a:pt x="145803" y="0"/>
                  </a:moveTo>
                  <a:lnTo>
                    <a:pt x="0" y="0"/>
                  </a:lnTo>
                  <a:lnTo>
                    <a:pt x="0" y="335910"/>
                  </a:lnTo>
                  <a:lnTo>
                    <a:pt x="38602" y="335910"/>
                  </a:lnTo>
                  <a:lnTo>
                    <a:pt x="38602" y="197253"/>
                  </a:lnTo>
                  <a:lnTo>
                    <a:pt x="145803" y="197253"/>
                  </a:lnTo>
                  <a:lnTo>
                    <a:pt x="191060" y="189950"/>
                  </a:lnTo>
                  <a:lnTo>
                    <a:pt x="223716" y="169560"/>
                  </a:lnTo>
                  <a:lnTo>
                    <a:pt x="227906" y="162953"/>
                  </a:lnTo>
                  <a:lnTo>
                    <a:pt x="38602" y="162953"/>
                  </a:lnTo>
                  <a:lnTo>
                    <a:pt x="38602" y="34299"/>
                  </a:lnTo>
                  <a:lnTo>
                    <a:pt x="227794" y="34299"/>
                  </a:lnTo>
                  <a:lnTo>
                    <a:pt x="223716" y="27865"/>
                  </a:lnTo>
                  <a:lnTo>
                    <a:pt x="191060" y="7367"/>
                  </a:lnTo>
                  <a:lnTo>
                    <a:pt x="145803" y="0"/>
                  </a:lnTo>
                  <a:close/>
                </a:path>
                <a:path w="250189" h="335915">
                  <a:moveTo>
                    <a:pt x="227794" y="34299"/>
                  </a:moveTo>
                  <a:lnTo>
                    <a:pt x="143425" y="34299"/>
                  </a:lnTo>
                  <a:lnTo>
                    <a:pt x="172619" y="38855"/>
                  </a:lnTo>
                  <a:lnTo>
                    <a:pt x="193638" y="51809"/>
                  </a:lnTo>
                  <a:lnTo>
                    <a:pt x="206348" y="72088"/>
                  </a:lnTo>
                  <a:lnTo>
                    <a:pt x="210614" y="98620"/>
                  </a:lnTo>
                  <a:lnTo>
                    <a:pt x="206348" y="125356"/>
                  </a:lnTo>
                  <a:lnTo>
                    <a:pt x="193638" y="145616"/>
                  </a:lnTo>
                  <a:lnTo>
                    <a:pt x="172619" y="158462"/>
                  </a:lnTo>
                  <a:lnTo>
                    <a:pt x="143425" y="162953"/>
                  </a:lnTo>
                  <a:lnTo>
                    <a:pt x="227906" y="162953"/>
                  </a:lnTo>
                  <a:lnTo>
                    <a:pt x="243505" y="138358"/>
                  </a:lnTo>
                  <a:lnTo>
                    <a:pt x="250161" y="98620"/>
                  </a:lnTo>
                  <a:lnTo>
                    <a:pt x="243505" y="59085"/>
                  </a:lnTo>
                  <a:lnTo>
                    <a:pt x="227794" y="34299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>
              <a:extLst>
                <a:ext uri="{FF2B5EF4-FFF2-40B4-BE49-F238E27FC236}">
                  <a16:creationId xmlns:a16="http://schemas.microsoft.com/office/drawing/2014/main" id="{131E544C-D0A7-0EBF-ED62-B1461888059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817632" y="18117064"/>
              <a:ext cx="643890" cy="353695"/>
              <a:chOff x="2817632" y="18117064"/>
              <a:chExt cx="643890" cy="353695"/>
            </a:xfrm>
          </p:grpSpPr>
          <p:pic>
            <p:nvPicPr>
              <p:cNvPr id="7" name="object 7">
                <a:extLst>
                  <a:ext uri="{FF2B5EF4-FFF2-40B4-BE49-F238E27FC236}">
                    <a16:creationId xmlns:a16="http://schemas.microsoft.com/office/drawing/2014/main" id="{7FEC1FFE-0526-9909-71C6-65C499DFA4DF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17632" y="18222359"/>
                <a:ext cx="115304" cy="240145"/>
              </a:xfrm>
              <a:prstGeom prst="rect">
                <a:avLst/>
              </a:prstGeom>
            </p:spPr>
          </p:pic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F56007E9-4992-1E10-0387-912871F76D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956801" y="18117070"/>
                <a:ext cx="504825" cy="35369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353694">
                    <a:moveTo>
                      <a:pt x="233006" y="225844"/>
                    </a:moveTo>
                    <a:lnTo>
                      <a:pt x="224561" y="173863"/>
                    </a:lnTo>
                    <a:lnTo>
                      <a:pt x="200837" y="133350"/>
                    </a:lnTo>
                    <a:lnTo>
                      <a:pt x="196926" y="130543"/>
                    </a:lnTo>
                    <a:lnTo>
                      <a:pt x="194398" y="128727"/>
                    </a:lnTo>
                    <a:lnTo>
                      <a:pt x="194398" y="225844"/>
                    </a:lnTo>
                    <a:lnTo>
                      <a:pt x="189064" y="265303"/>
                    </a:lnTo>
                    <a:lnTo>
                      <a:pt x="189039" y="265518"/>
                    </a:lnTo>
                    <a:lnTo>
                      <a:pt x="173774" y="294995"/>
                    </a:lnTo>
                    <a:lnTo>
                      <a:pt x="173672" y="295173"/>
                    </a:lnTo>
                    <a:lnTo>
                      <a:pt x="149377" y="313753"/>
                    </a:lnTo>
                    <a:lnTo>
                      <a:pt x="117221" y="320179"/>
                    </a:lnTo>
                    <a:lnTo>
                      <a:pt x="84772" y="313753"/>
                    </a:lnTo>
                    <a:lnTo>
                      <a:pt x="84518" y="313753"/>
                    </a:lnTo>
                    <a:lnTo>
                      <a:pt x="59677" y="294995"/>
                    </a:lnTo>
                    <a:lnTo>
                      <a:pt x="44157" y="265518"/>
                    </a:lnTo>
                    <a:lnTo>
                      <a:pt x="44043" y="265303"/>
                    </a:lnTo>
                    <a:lnTo>
                      <a:pt x="38595" y="225844"/>
                    </a:lnTo>
                    <a:lnTo>
                      <a:pt x="43980" y="185826"/>
                    </a:lnTo>
                    <a:lnTo>
                      <a:pt x="59499" y="155854"/>
                    </a:lnTo>
                    <a:lnTo>
                      <a:pt x="84226" y="137058"/>
                    </a:lnTo>
                    <a:lnTo>
                      <a:pt x="117221" y="130543"/>
                    </a:lnTo>
                    <a:lnTo>
                      <a:pt x="149580" y="137058"/>
                    </a:lnTo>
                    <a:lnTo>
                      <a:pt x="173850" y="155854"/>
                    </a:lnTo>
                    <a:lnTo>
                      <a:pt x="189103" y="185826"/>
                    </a:lnTo>
                    <a:lnTo>
                      <a:pt x="194398" y="225844"/>
                    </a:lnTo>
                    <a:lnTo>
                      <a:pt x="194398" y="128727"/>
                    </a:lnTo>
                    <a:lnTo>
                      <a:pt x="164249" y="107048"/>
                    </a:lnTo>
                    <a:lnTo>
                      <a:pt x="117221" y="97675"/>
                    </a:lnTo>
                    <a:lnTo>
                      <a:pt x="69557" y="107048"/>
                    </a:lnTo>
                    <a:lnTo>
                      <a:pt x="32524" y="133350"/>
                    </a:lnTo>
                    <a:lnTo>
                      <a:pt x="8534" y="173863"/>
                    </a:lnTo>
                    <a:lnTo>
                      <a:pt x="0" y="225844"/>
                    </a:lnTo>
                    <a:lnTo>
                      <a:pt x="8572" y="277482"/>
                    </a:lnTo>
                    <a:lnTo>
                      <a:pt x="8597" y="277685"/>
                    </a:lnTo>
                    <a:lnTo>
                      <a:pt x="32588" y="317703"/>
                    </a:lnTo>
                    <a:lnTo>
                      <a:pt x="32702" y="317868"/>
                    </a:lnTo>
                    <a:lnTo>
                      <a:pt x="69748" y="343852"/>
                    </a:lnTo>
                    <a:lnTo>
                      <a:pt x="117221" y="353085"/>
                    </a:lnTo>
                    <a:lnTo>
                      <a:pt x="163918" y="343852"/>
                    </a:lnTo>
                    <a:lnTo>
                      <a:pt x="164160" y="343852"/>
                    </a:lnTo>
                    <a:lnTo>
                      <a:pt x="197358" y="320179"/>
                    </a:lnTo>
                    <a:lnTo>
                      <a:pt x="200837" y="317703"/>
                    </a:lnTo>
                    <a:lnTo>
                      <a:pt x="224447" y="277685"/>
                    </a:lnTo>
                    <a:lnTo>
                      <a:pt x="224561" y="277482"/>
                    </a:lnTo>
                    <a:lnTo>
                      <a:pt x="233006" y="225844"/>
                    </a:lnTo>
                    <a:close/>
                  </a:path>
                  <a:path w="504825" h="353694">
                    <a:moveTo>
                      <a:pt x="504672" y="0"/>
                    </a:moveTo>
                    <a:lnTo>
                      <a:pt x="467499" y="0"/>
                    </a:lnTo>
                    <a:lnTo>
                      <a:pt x="467499" y="144843"/>
                    </a:lnTo>
                    <a:lnTo>
                      <a:pt x="467499" y="225844"/>
                    </a:lnTo>
                    <a:lnTo>
                      <a:pt x="461860" y="264909"/>
                    </a:lnTo>
                    <a:lnTo>
                      <a:pt x="445935" y="294640"/>
                    </a:lnTo>
                    <a:lnTo>
                      <a:pt x="421259" y="313550"/>
                    </a:lnTo>
                    <a:lnTo>
                      <a:pt x="389356" y="320179"/>
                    </a:lnTo>
                    <a:lnTo>
                      <a:pt x="356971" y="313550"/>
                    </a:lnTo>
                    <a:lnTo>
                      <a:pt x="332181" y="294640"/>
                    </a:lnTo>
                    <a:lnTo>
                      <a:pt x="316331" y="264909"/>
                    </a:lnTo>
                    <a:lnTo>
                      <a:pt x="310743" y="225844"/>
                    </a:lnTo>
                    <a:lnTo>
                      <a:pt x="316255" y="186232"/>
                    </a:lnTo>
                    <a:lnTo>
                      <a:pt x="332003" y="156222"/>
                    </a:lnTo>
                    <a:lnTo>
                      <a:pt x="356768" y="137198"/>
                    </a:lnTo>
                    <a:lnTo>
                      <a:pt x="389356" y="130543"/>
                    </a:lnTo>
                    <a:lnTo>
                      <a:pt x="421665" y="137198"/>
                    </a:lnTo>
                    <a:lnTo>
                      <a:pt x="446303" y="156222"/>
                    </a:lnTo>
                    <a:lnTo>
                      <a:pt x="461987" y="186232"/>
                    </a:lnTo>
                    <a:lnTo>
                      <a:pt x="467499" y="225844"/>
                    </a:lnTo>
                    <a:lnTo>
                      <a:pt x="467499" y="144843"/>
                    </a:lnTo>
                    <a:lnTo>
                      <a:pt x="455853" y="130543"/>
                    </a:lnTo>
                    <a:lnTo>
                      <a:pt x="451510" y="125209"/>
                    </a:lnTo>
                    <a:lnTo>
                      <a:pt x="431761" y="110363"/>
                    </a:lnTo>
                    <a:lnTo>
                      <a:pt x="408800" y="100952"/>
                    </a:lnTo>
                    <a:lnTo>
                      <a:pt x="383159" y="97675"/>
                    </a:lnTo>
                    <a:lnTo>
                      <a:pt x="337870" y="107188"/>
                    </a:lnTo>
                    <a:lnTo>
                      <a:pt x="302818" y="133705"/>
                    </a:lnTo>
                    <a:lnTo>
                      <a:pt x="280187" y="174256"/>
                    </a:lnTo>
                    <a:lnTo>
                      <a:pt x="272148" y="225844"/>
                    </a:lnTo>
                    <a:lnTo>
                      <a:pt x="280187" y="277088"/>
                    </a:lnTo>
                    <a:lnTo>
                      <a:pt x="302818" y="317334"/>
                    </a:lnTo>
                    <a:lnTo>
                      <a:pt x="337870" y="343662"/>
                    </a:lnTo>
                    <a:lnTo>
                      <a:pt x="383159" y="353085"/>
                    </a:lnTo>
                    <a:lnTo>
                      <a:pt x="408800" y="349796"/>
                    </a:lnTo>
                    <a:lnTo>
                      <a:pt x="431761" y="340398"/>
                    </a:lnTo>
                    <a:lnTo>
                      <a:pt x="451510" y="325539"/>
                    </a:lnTo>
                    <a:lnTo>
                      <a:pt x="455866" y="320179"/>
                    </a:lnTo>
                    <a:lnTo>
                      <a:pt x="467499" y="305904"/>
                    </a:lnTo>
                    <a:lnTo>
                      <a:pt x="467499" y="345452"/>
                    </a:lnTo>
                    <a:lnTo>
                      <a:pt x="504672" y="345452"/>
                    </a:lnTo>
                    <a:lnTo>
                      <a:pt x="504672" y="305904"/>
                    </a:lnTo>
                    <a:lnTo>
                      <a:pt x="504672" y="144843"/>
                    </a:lnTo>
                    <a:lnTo>
                      <a:pt x="504672" y="0"/>
                    </a:lnTo>
                    <a:close/>
                  </a:path>
                </a:pathLst>
              </a:custGeom>
              <a:solidFill>
                <a:srgbClr val="22366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4DAB8251-4A11-F077-66D0-CCDC5BA59F9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9208" y="18222354"/>
              <a:ext cx="202512" cy="247783"/>
            </a:xfrm>
            <a:prstGeom prst="rect">
              <a:avLst/>
            </a:prstGeom>
          </p:spPr>
        </p:pic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5439875-95ED-F09E-F90A-FA38049D434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7063" y="18161863"/>
              <a:ext cx="646430" cy="308610"/>
            </a:xfrm>
            <a:custGeom>
              <a:avLst/>
              <a:gdLst/>
              <a:ahLst/>
              <a:cxnLst/>
              <a:rect l="l" t="t" r="r" b="b"/>
              <a:pathLst>
                <a:path w="646429" h="308609">
                  <a:moveTo>
                    <a:pt x="221081" y="143878"/>
                  </a:moveTo>
                  <a:lnTo>
                    <a:pt x="209994" y="106553"/>
                  </a:lnTo>
                  <a:lnTo>
                    <a:pt x="187782" y="77838"/>
                  </a:lnTo>
                  <a:lnTo>
                    <a:pt x="156019" y="59397"/>
                  </a:lnTo>
                  <a:lnTo>
                    <a:pt x="116255" y="52882"/>
                  </a:lnTo>
                  <a:lnTo>
                    <a:pt x="68338" y="62522"/>
                  </a:lnTo>
                  <a:lnTo>
                    <a:pt x="31673" y="89268"/>
                  </a:lnTo>
                  <a:lnTo>
                    <a:pt x="8242" y="129870"/>
                  </a:lnTo>
                  <a:lnTo>
                    <a:pt x="0" y="181051"/>
                  </a:lnTo>
                  <a:lnTo>
                    <a:pt x="8318" y="232092"/>
                  </a:lnTo>
                  <a:lnTo>
                    <a:pt x="31915" y="272376"/>
                  </a:lnTo>
                  <a:lnTo>
                    <a:pt x="68732" y="298792"/>
                  </a:lnTo>
                  <a:lnTo>
                    <a:pt x="116725" y="308292"/>
                  </a:lnTo>
                  <a:lnTo>
                    <a:pt x="156489" y="301980"/>
                  </a:lnTo>
                  <a:lnTo>
                    <a:pt x="187845" y="284226"/>
                  </a:lnTo>
                  <a:lnTo>
                    <a:pt x="209740" y="256819"/>
                  </a:lnTo>
                  <a:lnTo>
                    <a:pt x="221081" y="221564"/>
                  </a:lnTo>
                  <a:lnTo>
                    <a:pt x="182486" y="221564"/>
                  </a:lnTo>
                  <a:lnTo>
                    <a:pt x="174955" y="242963"/>
                  </a:lnTo>
                  <a:lnTo>
                    <a:pt x="161226" y="259854"/>
                  </a:lnTo>
                  <a:lnTo>
                    <a:pt x="141681" y="270941"/>
                  </a:lnTo>
                  <a:lnTo>
                    <a:pt x="116725" y="274929"/>
                  </a:lnTo>
                  <a:lnTo>
                    <a:pt x="83400" y="267690"/>
                  </a:lnTo>
                  <a:lnTo>
                    <a:pt x="58889" y="247764"/>
                  </a:lnTo>
                  <a:lnTo>
                    <a:pt x="43764" y="217843"/>
                  </a:lnTo>
                  <a:lnTo>
                    <a:pt x="38582" y="180581"/>
                  </a:lnTo>
                  <a:lnTo>
                    <a:pt x="43815" y="143535"/>
                  </a:lnTo>
                  <a:lnTo>
                    <a:pt x="59016" y="113576"/>
                  </a:lnTo>
                  <a:lnTo>
                    <a:pt x="83413" y="93548"/>
                  </a:lnTo>
                  <a:lnTo>
                    <a:pt x="116255" y="86245"/>
                  </a:lnTo>
                  <a:lnTo>
                    <a:pt x="141681" y="90487"/>
                  </a:lnTo>
                  <a:lnTo>
                    <a:pt x="161340" y="102374"/>
                  </a:lnTo>
                  <a:lnTo>
                    <a:pt x="175018" y="120599"/>
                  </a:lnTo>
                  <a:lnTo>
                    <a:pt x="182486" y="143878"/>
                  </a:lnTo>
                  <a:lnTo>
                    <a:pt x="221081" y="143878"/>
                  </a:lnTo>
                  <a:close/>
                </a:path>
                <a:path w="646429" h="308609">
                  <a:moveTo>
                    <a:pt x="383628" y="60502"/>
                  </a:moveTo>
                  <a:lnTo>
                    <a:pt x="325501" y="60502"/>
                  </a:lnTo>
                  <a:lnTo>
                    <a:pt x="325501" y="0"/>
                  </a:lnTo>
                  <a:lnTo>
                    <a:pt x="288340" y="0"/>
                  </a:lnTo>
                  <a:lnTo>
                    <a:pt x="288340" y="60502"/>
                  </a:lnTo>
                  <a:lnTo>
                    <a:pt x="244030" y="60502"/>
                  </a:lnTo>
                  <a:lnTo>
                    <a:pt x="244030" y="92417"/>
                  </a:lnTo>
                  <a:lnTo>
                    <a:pt x="288340" y="92417"/>
                  </a:lnTo>
                  <a:lnTo>
                    <a:pt x="288340" y="247294"/>
                  </a:lnTo>
                  <a:lnTo>
                    <a:pt x="291147" y="269100"/>
                  </a:lnTo>
                  <a:lnTo>
                    <a:pt x="300431" y="285940"/>
                  </a:lnTo>
                  <a:lnTo>
                    <a:pt x="317487" y="296799"/>
                  </a:lnTo>
                  <a:lnTo>
                    <a:pt x="343598" y="300647"/>
                  </a:lnTo>
                  <a:lnTo>
                    <a:pt x="383628" y="300647"/>
                  </a:lnTo>
                  <a:lnTo>
                    <a:pt x="383628" y="267766"/>
                  </a:lnTo>
                  <a:lnTo>
                    <a:pt x="350761" y="267766"/>
                  </a:lnTo>
                  <a:lnTo>
                    <a:pt x="339572" y="266611"/>
                  </a:lnTo>
                  <a:lnTo>
                    <a:pt x="331698" y="262826"/>
                  </a:lnTo>
                  <a:lnTo>
                    <a:pt x="327037" y="255917"/>
                  </a:lnTo>
                  <a:lnTo>
                    <a:pt x="325501" y="245389"/>
                  </a:lnTo>
                  <a:lnTo>
                    <a:pt x="325501" y="92417"/>
                  </a:lnTo>
                  <a:lnTo>
                    <a:pt x="383628" y="92417"/>
                  </a:lnTo>
                  <a:lnTo>
                    <a:pt x="383628" y="60502"/>
                  </a:lnTo>
                  <a:close/>
                </a:path>
                <a:path w="646429" h="308609">
                  <a:moveTo>
                    <a:pt x="646226" y="181051"/>
                  </a:moveTo>
                  <a:lnTo>
                    <a:pt x="637781" y="129070"/>
                  </a:lnTo>
                  <a:lnTo>
                    <a:pt x="614057" y="88557"/>
                  </a:lnTo>
                  <a:lnTo>
                    <a:pt x="610146" y="85750"/>
                  </a:lnTo>
                  <a:lnTo>
                    <a:pt x="607618" y="83934"/>
                  </a:lnTo>
                  <a:lnTo>
                    <a:pt x="607618" y="181051"/>
                  </a:lnTo>
                  <a:lnTo>
                    <a:pt x="602284" y="220510"/>
                  </a:lnTo>
                  <a:lnTo>
                    <a:pt x="602259" y="220726"/>
                  </a:lnTo>
                  <a:lnTo>
                    <a:pt x="586994" y="250202"/>
                  </a:lnTo>
                  <a:lnTo>
                    <a:pt x="586892" y="250380"/>
                  </a:lnTo>
                  <a:lnTo>
                    <a:pt x="562597" y="268960"/>
                  </a:lnTo>
                  <a:lnTo>
                    <a:pt x="530428" y="275386"/>
                  </a:lnTo>
                  <a:lnTo>
                    <a:pt x="497992" y="268960"/>
                  </a:lnTo>
                  <a:lnTo>
                    <a:pt x="497738" y="268960"/>
                  </a:lnTo>
                  <a:lnTo>
                    <a:pt x="472897" y="250202"/>
                  </a:lnTo>
                  <a:lnTo>
                    <a:pt x="457377" y="220726"/>
                  </a:lnTo>
                  <a:lnTo>
                    <a:pt x="457263" y="220510"/>
                  </a:lnTo>
                  <a:lnTo>
                    <a:pt x="451815" y="181051"/>
                  </a:lnTo>
                  <a:lnTo>
                    <a:pt x="457200" y="141033"/>
                  </a:lnTo>
                  <a:lnTo>
                    <a:pt x="472719" y="111061"/>
                  </a:lnTo>
                  <a:lnTo>
                    <a:pt x="497446" y="92265"/>
                  </a:lnTo>
                  <a:lnTo>
                    <a:pt x="530428" y="85750"/>
                  </a:lnTo>
                  <a:lnTo>
                    <a:pt x="562800" y="92265"/>
                  </a:lnTo>
                  <a:lnTo>
                    <a:pt x="587070" y="111061"/>
                  </a:lnTo>
                  <a:lnTo>
                    <a:pt x="602322" y="141033"/>
                  </a:lnTo>
                  <a:lnTo>
                    <a:pt x="607618" y="181051"/>
                  </a:lnTo>
                  <a:lnTo>
                    <a:pt x="607618" y="83934"/>
                  </a:lnTo>
                  <a:lnTo>
                    <a:pt x="577469" y="62255"/>
                  </a:lnTo>
                  <a:lnTo>
                    <a:pt x="530428" y="52882"/>
                  </a:lnTo>
                  <a:lnTo>
                    <a:pt x="482777" y="62255"/>
                  </a:lnTo>
                  <a:lnTo>
                    <a:pt x="445744" y="88557"/>
                  </a:lnTo>
                  <a:lnTo>
                    <a:pt x="421754" y="129070"/>
                  </a:lnTo>
                  <a:lnTo>
                    <a:pt x="413219" y="181051"/>
                  </a:lnTo>
                  <a:lnTo>
                    <a:pt x="421792" y="232689"/>
                  </a:lnTo>
                  <a:lnTo>
                    <a:pt x="421817" y="232892"/>
                  </a:lnTo>
                  <a:lnTo>
                    <a:pt x="445820" y="272910"/>
                  </a:lnTo>
                  <a:lnTo>
                    <a:pt x="445922" y="273075"/>
                  </a:lnTo>
                  <a:lnTo>
                    <a:pt x="482968" y="299059"/>
                  </a:lnTo>
                  <a:lnTo>
                    <a:pt x="530428" y="308292"/>
                  </a:lnTo>
                  <a:lnTo>
                    <a:pt x="577138" y="299059"/>
                  </a:lnTo>
                  <a:lnTo>
                    <a:pt x="577380" y="299059"/>
                  </a:lnTo>
                  <a:lnTo>
                    <a:pt x="610565" y="275386"/>
                  </a:lnTo>
                  <a:lnTo>
                    <a:pt x="614057" y="272910"/>
                  </a:lnTo>
                  <a:lnTo>
                    <a:pt x="637667" y="232892"/>
                  </a:lnTo>
                  <a:lnTo>
                    <a:pt x="637781" y="232689"/>
                  </a:lnTo>
                  <a:lnTo>
                    <a:pt x="646226" y="181051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B01A1E5E-719D-C0F8-4619-0FBDDF571A8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634" y="18222360"/>
              <a:ext cx="115304" cy="240145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50F3766-E346-4765-0F63-CCA6766E1C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25987" y="18117058"/>
              <a:ext cx="535940" cy="353695"/>
            </a:xfrm>
            <a:custGeom>
              <a:avLst/>
              <a:gdLst/>
              <a:ahLst/>
              <a:cxnLst/>
              <a:rect l="l" t="t" r="r" b="b"/>
              <a:pathLst>
                <a:path w="535939" h="353694">
                  <a:moveTo>
                    <a:pt x="251117" y="0"/>
                  </a:moveTo>
                  <a:lnTo>
                    <a:pt x="183438" y="0"/>
                  </a:lnTo>
                  <a:lnTo>
                    <a:pt x="183438" y="126746"/>
                  </a:lnTo>
                  <a:lnTo>
                    <a:pt x="183438" y="223951"/>
                  </a:lnTo>
                  <a:lnTo>
                    <a:pt x="179539" y="254012"/>
                  </a:lnTo>
                  <a:lnTo>
                    <a:pt x="168313" y="276479"/>
                  </a:lnTo>
                  <a:lnTo>
                    <a:pt x="150469" y="290550"/>
                  </a:lnTo>
                  <a:lnTo>
                    <a:pt x="126733" y="295427"/>
                  </a:lnTo>
                  <a:lnTo>
                    <a:pt x="103009" y="290550"/>
                  </a:lnTo>
                  <a:lnTo>
                    <a:pt x="85166" y="276479"/>
                  </a:lnTo>
                  <a:lnTo>
                    <a:pt x="73939" y="254012"/>
                  </a:lnTo>
                  <a:lnTo>
                    <a:pt x="70040" y="223951"/>
                  </a:lnTo>
                  <a:lnTo>
                    <a:pt x="73875" y="193548"/>
                  </a:lnTo>
                  <a:lnTo>
                    <a:pt x="84988" y="170764"/>
                  </a:lnTo>
                  <a:lnTo>
                    <a:pt x="102806" y="156476"/>
                  </a:lnTo>
                  <a:lnTo>
                    <a:pt x="126733" y="151536"/>
                  </a:lnTo>
                  <a:lnTo>
                    <a:pt x="150672" y="156476"/>
                  </a:lnTo>
                  <a:lnTo>
                    <a:pt x="168490" y="170764"/>
                  </a:lnTo>
                  <a:lnTo>
                    <a:pt x="179603" y="193548"/>
                  </a:lnTo>
                  <a:lnTo>
                    <a:pt x="183438" y="223951"/>
                  </a:lnTo>
                  <a:lnTo>
                    <a:pt x="183438" y="126746"/>
                  </a:lnTo>
                  <a:lnTo>
                    <a:pt x="168656" y="112966"/>
                  </a:lnTo>
                  <a:lnTo>
                    <a:pt x="151574" y="102628"/>
                  </a:lnTo>
                  <a:lnTo>
                    <a:pt x="132448" y="96126"/>
                  </a:lnTo>
                  <a:lnTo>
                    <a:pt x="111480" y="93865"/>
                  </a:lnTo>
                  <a:lnTo>
                    <a:pt x="66128" y="103543"/>
                  </a:lnTo>
                  <a:lnTo>
                    <a:pt x="30911" y="130505"/>
                  </a:lnTo>
                  <a:lnTo>
                    <a:pt x="8102" y="171665"/>
                  </a:lnTo>
                  <a:lnTo>
                    <a:pt x="0" y="223951"/>
                  </a:lnTo>
                  <a:lnTo>
                    <a:pt x="8102" y="276098"/>
                  </a:lnTo>
                  <a:lnTo>
                    <a:pt x="30911" y="316928"/>
                  </a:lnTo>
                  <a:lnTo>
                    <a:pt x="66128" y="343560"/>
                  </a:lnTo>
                  <a:lnTo>
                    <a:pt x="111480" y="353085"/>
                  </a:lnTo>
                  <a:lnTo>
                    <a:pt x="132448" y="350913"/>
                  </a:lnTo>
                  <a:lnTo>
                    <a:pt x="151574" y="344627"/>
                  </a:lnTo>
                  <a:lnTo>
                    <a:pt x="168656" y="334594"/>
                  </a:lnTo>
                  <a:lnTo>
                    <a:pt x="183438" y="321170"/>
                  </a:lnTo>
                  <a:lnTo>
                    <a:pt x="183438" y="345452"/>
                  </a:lnTo>
                  <a:lnTo>
                    <a:pt x="251117" y="345452"/>
                  </a:lnTo>
                  <a:lnTo>
                    <a:pt x="251117" y="321170"/>
                  </a:lnTo>
                  <a:lnTo>
                    <a:pt x="251117" y="295427"/>
                  </a:lnTo>
                  <a:lnTo>
                    <a:pt x="251117" y="151536"/>
                  </a:lnTo>
                  <a:lnTo>
                    <a:pt x="251117" y="126746"/>
                  </a:lnTo>
                  <a:lnTo>
                    <a:pt x="251117" y="0"/>
                  </a:lnTo>
                  <a:close/>
                </a:path>
                <a:path w="535939" h="353694">
                  <a:moveTo>
                    <a:pt x="535647" y="225856"/>
                  </a:moveTo>
                  <a:lnTo>
                    <a:pt x="531571" y="196329"/>
                  </a:lnTo>
                  <a:lnTo>
                    <a:pt x="528142" y="171462"/>
                  </a:lnTo>
                  <a:lnTo>
                    <a:pt x="516216" y="149136"/>
                  </a:lnTo>
                  <a:lnTo>
                    <a:pt x="505929" y="129857"/>
                  </a:lnTo>
                  <a:lnTo>
                    <a:pt x="469506" y="103238"/>
                  </a:lnTo>
                  <a:lnTo>
                    <a:pt x="469417" y="196329"/>
                  </a:lnTo>
                  <a:lnTo>
                    <a:pt x="361721" y="196329"/>
                  </a:lnTo>
                  <a:lnTo>
                    <a:pt x="369849" y="175488"/>
                  </a:lnTo>
                  <a:lnTo>
                    <a:pt x="369925" y="175272"/>
                  </a:lnTo>
                  <a:lnTo>
                    <a:pt x="382689" y="160578"/>
                  </a:lnTo>
                  <a:lnTo>
                    <a:pt x="399249" y="152019"/>
                  </a:lnTo>
                  <a:lnTo>
                    <a:pt x="398894" y="152019"/>
                  </a:lnTo>
                  <a:lnTo>
                    <a:pt x="419379" y="149136"/>
                  </a:lnTo>
                  <a:lnTo>
                    <a:pt x="438594" y="152019"/>
                  </a:lnTo>
                  <a:lnTo>
                    <a:pt x="453694" y="160756"/>
                  </a:lnTo>
                  <a:lnTo>
                    <a:pt x="464146" y="175488"/>
                  </a:lnTo>
                  <a:lnTo>
                    <a:pt x="469417" y="196329"/>
                  </a:lnTo>
                  <a:lnTo>
                    <a:pt x="469417" y="103225"/>
                  </a:lnTo>
                  <a:lnTo>
                    <a:pt x="419379" y="93878"/>
                  </a:lnTo>
                  <a:lnTo>
                    <a:pt x="366306" y="103962"/>
                  </a:lnTo>
                  <a:lnTo>
                    <a:pt x="327113" y="131635"/>
                  </a:lnTo>
                  <a:lnTo>
                    <a:pt x="302856" y="173075"/>
                  </a:lnTo>
                  <a:lnTo>
                    <a:pt x="294538" y="224447"/>
                  </a:lnTo>
                  <a:lnTo>
                    <a:pt x="303212" y="275894"/>
                  </a:lnTo>
                  <a:lnTo>
                    <a:pt x="328193" y="316636"/>
                  </a:lnTo>
                  <a:lnTo>
                    <a:pt x="367919" y="343433"/>
                  </a:lnTo>
                  <a:lnTo>
                    <a:pt x="420814" y="353085"/>
                  </a:lnTo>
                  <a:lnTo>
                    <a:pt x="459079" y="348157"/>
                  </a:lnTo>
                  <a:lnTo>
                    <a:pt x="492226" y="332955"/>
                  </a:lnTo>
                  <a:lnTo>
                    <a:pt x="517766" y="306857"/>
                  </a:lnTo>
                  <a:lnTo>
                    <a:pt x="521106" y="298754"/>
                  </a:lnTo>
                  <a:lnTo>
                    <a:pt x="533260" y="269227"/>
                  </a:lnTo>
                  <a:lnTo>
                    <a:pt x="469417" y="269227"/>
                  </a:lnTo>
                  <a:lnTo>
                    <a:pt x="462902" y="281266"/>
                  </a:lnTo>
                  <a:lnTo>
                    <a:pt x="452729" y="290601"/>
                  </a:lnTo>
                  <a:lnTo>
                    <a:pt x="438988" y="296621"/>
                  </a:lnTo>
                  <a:lnTo>
                    <a:pt x="421767" y="298754"/>
                  </a:lnTo>
                  <a:lnTo>
                    <a:pt x="398284" y="295440"/>
                  </a:lnTo>
                  <a:lnTo>
                    <a:pt x="379717" y="285064"/>
                  </a:lnTo>
                  <a:lnTo>
                    <a:pt x="366687" y="266992"/>
                  </a:lnTo>
                  <a:lnTo>
                    <a:pt x="359829" y="240626"/>
                  </a:lnTo>
                  <a:lnTo>
                    <a:pt x="535165" y="240626"/>
                  </a:lnTo>
                  <a:lnTo>
                    <a:pt x="535647" y="234429"/>
                  </a:lnTo>
                  <a:lnTo>
                    <a:pt x="535647" y="225856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EC89650-B27B-7FB0-F46A-FC890D5D76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90845" y="18119445"/>
              <a:ext cx="841375" cy="441325"/>
            </a:xfrm>
            <a:custGeom>
              <a:avLst/>
              <a:gdLst/>
              <a:ahLst/>
              <a:cxnLst/>
              <a:rect l="l" t="t" r="r" b="b"/>
              <a:pathLst>
                <a:path w="841375" h="441325">
                  <a:moveTo>
                    <a:pt x="286854" y="243014"/>
                  </a:moveTo>
                  <a:lnTo>
                    <a:pt x="277774" y="199275"/>
                  </a:lnTo>
                  <a:lnTo>
                    <a:pt x="252133" y="169697"/>
                  </a:lnTo>
                  <a:lnTo>
                    <a:pt x="212280" y="150202"/>
                  </a:lnTo>
                  <a:lnTo>
                    <a:pt x="160578" y="136753"/>
                  </a:lnTo>
                  <a:lnTo>
                    <a:pt x="128003" y="129298"/>
                  </a:lnTo>
                  <a:lnTo>
                    <a:pt x="105130" y="121450"/>
                  </a:lnTo>
                  <a:lnTo>
                    <a:pt x="91630" y="111366"/>
                  </a:lnTo>
                  <a:lnTo>
                    <a:pt x="87198" y="97205"/>
                  </a:lnTo>
                  <a:lnTo>
                    <a:pt x="91287" y="82296"/>
                  </a:lnTo>
                  <a:lnTo>
                    <a:pt x="102806" y="70878"/>
                  </a:lnTo>
                  <a:lnTo>
                    <a:pt x="120573" y="63563"/>
                  </a:lnTo>
                  <a:lnTo>
                    <a:pt x="143433" y="60998"/>
                  </a:lnTo>
                  <a:lnTo>
                    <a:pt x="166141" y="63842"/>
                  </a:lnTo>
                  <a:lnTo>
                    <a:pt x="183934" y="72313"/>
                  </a:lnTo>
                  <a:lnTo>
                    <a:pt x="196367" y="86321"/>
                  </a:lnTo>
                  <a:lnTo>
                    <a:pt x="202996" y="105778"/>
                  </a:lnTo>
                  <a:lnTo>
                    <a:pt x="277799" y="105778"/>
                  </a:lnTo>
                  <a:lnTo>
                    <a:pt x="266407" y="63119"/>
                  </a:lnTo>
                  <a:lnTo>
                    <a:pt x="239979" y="29654"/>
                  </a:lnTo>
                  <a:lnTo>
                    <a:pt x="199339" y="7810"/>
                  </a:lnTo>
                  <a:lnTo>
                    <a:pt x="145326" y="0"/>
                  </a:lnTo>
                  <a:lnTo>
                    <a:pt x="91313" y="6832"/>
                  </a:lnTo>
                  <a:lnTo>
                    <a:pt x="49149" y="26860"/>
                  </a:lnTo>
                  <a:lnTo>
                    <a:pt x="21704" y="59296"/>
                  </a:lnTo>
                  <a:lnTo>
                    <a:pt x="11912" y="103403"/>
                  </a:lnTo>
                  <a:lnTo>
                    <a:pt x="20929" y="144653"/>
                  </a:lnTo>
                  <a:lnTo>
                    <a:pt x="46101" y="172910"/>
                  </a:lnTo>
                  <a:lnTo>
                    <a:pt x="84683" y="191782"/>
                  </a:lnTo>
                  <a:lnTo>
                    <a:pt x="133896" y="204889"/>
                  </a:lnTo>
                  <a:lnTo>
                    <a:pt x="168465" y="212382"/>
                  </a:lnTo>
                  <a:lnTo>
                    <a:pt x="192506" y="220497"/>
                  </a:lnTo>
                  <a:lnTo>
                    <a:pt x="206540" y="231292"/>
                  </a:lnTo>
                  <a:lnTo>
                    <a:pt x="211099" y="246824"/>
                  </a:lnTo>
                  <a:lnTo>
                    <a:pt x="206146" y="265163"/>
                  </a:lnTo>
                  <a:lnTo>
                    <a:pt x="192620" y="278091"/>
                  </a:lnTo>
                  <a:lnTo>
                    <a:pt x="172491" y="285762"/>
                  </a:lnTo>
                  <a:lnTo>
                    <a:pt x="147701" y="288277"/>
                  </a:lnTo>
                  <a:lnTo>
                    <a:pt x="119189" y="284886"/>
                  </a:lnTo>
                  <a:lnTo>
                    <a:pt x="97917" y="274701"/>
                  </a:lnTo>
                  <a:lnTo>
                    <a:pt x="83794" y="257721"/>
                  </a:lnTo>
                  <a:lnTo>
                    <a:pt x="76733" y="233959"/>
                  </a:lnTo>
                  <a:lnTo>
                    <a:pt x="0" y="233959"/>
                  </a:lnTo>
                  <a:lnTo>
                    <a:pt x="8686" y="273545"/>
                  </a:lnTo>
                  <a:lnTo>
                    <a:pt x="58915" y="330187"/>
                  </a:lnTo>
                  <a:lnTo>
                    <a:pt x="99021" y="345427"/>
                  </a:lnTo>
                  <a:lnTo>
                    <a:pt x="148196" y="350697"/>
                  </a:lnTo>
                  <a:lnTo>
                    <a:pt x="203835" y="343255"/>
                  </a:lnTo>
                  <a:lnTo>
                    <a:pt x="247713" y="321868"/>
                  </a:lnTo>
                  <a:lnTo>
                    <a:pt x="276517" y="287972"/>
                  </a:lnTo>
                  <a:lnTo>
                    <a:pt x="286854" y="243014"/>
                  </a:lnTo>
                  <a:close/>
                </a:path>
                <a:path w="841375" h="441325">
                  <a:moveTo>
                    <a:pt x="558063" y="223469"/>
                  </a:moveTo>
                  <a:lnTo>
                    <a:pt x="550545" y="169075"/>
                  </a:lnTo>
                  <a:lnTo>
                    <a:pt x="528345" y="127469"/>
                  </a:lnTo>
                  <a:lnTo>
                    <a:pt x="491921" y="100850"/>
                  </a:lnTo>
                  <a:lnTo>
                    <a:pt x="491832" y="193941"/>
                  </a:lnTo>
                  <a:lnTo>
                    <a:pt x="384136" y="193941"/>
                  </a:lnTo>
                  <a:lnTo>
                    <a:pt x="392264" y="173101"/>
                  </a:lnTo>
                  <a:lnTo>
                    <a:pt x="392341" y="172885"/>
                  </a:lnTo>
                  <a:lnTo>
                    <a:pt x="405104" y="158191"/>
                  </a:lnTo>
                  <a:lnTo>
                    <a:pt x="421665" y="149631"/>
                  </a:lnTo>
                  <a:lnTo>
                    <a:pt x="421309" y="149631"/>
                  </a:lnTo>
                  <a:lnTo>
                    <a:pt x="441794" y="146748"/>
                  </a:lnTo>
                  <a:lnTo>
                    <a:pt x="461010" y="149631"/>
                  </a:lnTo>
                  <a:lnTo>
                    <a:pt x="476110" y="158369"/>
                  </a:lnTo>
                  <a:lnTo>
                    <a:pt x="486562" y="173101"/>
                  </a:lnTo>
                  <a:lnTo>
                    <a:pt x="491832" y="193941"/>
                  </a:lnTo>
                  <a:lnTo>
                    <a:pt x="491832" y="100838"/>
                  </a:lnTo>
                  <a:lnTo>
                    <a:pt x="441794" y="91490"/>
                  </a:lnTo>
                  <a:lnTo>
                    <a:pt x="388708" y="101574"/>
                  </a:lnTo>
                  <a:lnTo>
                    <a:pt x="349529" y="129247"/>
                  </a:lnTo>
                  <a:lnTo>
                    <a:pt x="325259" y="170688"/>
                  </a:lnTo>
                  <a:lnTo>
                    <a:pt x="316953" y="222059"/>
                  </a:lnTo>
                  <a:lnTo>
                    <a:pt x="325628" y="273507"/>
                  </a:lnTo>
                  <a:lnTo>
                    <a:pt x="350608" y="314248"/>
                  </a:lnTo>
                  <a:lnTo>
                    <a:pt x="390334" y="341045"/>
                  </a:lnTo>
                  <a:lnTo>
                    <a:pt x="443230" y="350697"/>
                  </a:lnTo>
                  <a:lnTo>
                    <a:pt x="481495" y="345770"/>
                  </a:lnTo>
                  <a:lnTo>
                    <a:pt x="514642" y="330568"/>
                  </a:lnTo>
                  <a:lnTo>
                    <a:pt x="540181" y="304469"/>
                  </a:lnTo>
                  <a:lnTo>
                    <a:pt x="543509" y="296367"/>
                  </a:lnTo>
                  <a:lnTo>
                    <a:pt x="555675" y="266839"/>
                  </a:lnTo>
                  <a:lnTo>
                    <a:pt x="491832" y="266839"/>
                  </a:lnTo>
                  <a:lnTo>
                    <a:pt x="485317" y="278879"/>
                  </a:lnTo>
                  <a:lnTo>
                    <a:pt x="475145" y="288213"/>
                  </a:lnTo>
                  <a:lnTo>
                    <a:pt x="461403" y="294233"/>
                  </a:lnTo>
                  <a:lnTo>
                    <a:pt x="444182" y="296367"/>
                  </a:lnTo>
                  <a:lnTo>
                    <a:pt x="420700" y="293052"/>
                  </a:lnTo>
                  <a:lnTo>
                    <a:pt x="402132" y="282676"/>
                  </a:lnTo>
                  <a:lnTo>
                    <a:pt x="389102" y="264604"/>
                  </a:lnTo>
                  <a:lnTo>
                    <a:pt x="382231" y="238239"/>
                  </a:lnTo>
                  <a:lnTo>
                    <a:pt x="557568" y="238239"/>
                  </a:lnTo>
                  <a:lnTo>
                    <a:pt x="558063" y="232041"/>
                  </a:lnTo>
                  <a:lnTo>
                    <a:pt x="558063" y="223469"/>
                  </a:lnTo>
                  <a:close/>
                </a:path>
                <a:path w="841375" h="441325">
                  <a:moveTo>
                    <a:pt x="841171" y="99098"/>
                  </a:moveTo>
                  <a:lnTo>
                    <a:pt x="773506" y="99098"/>
                  </a:lnTo>
                  <a:lnTo>
                    <a:pt x="773506" y="122466"/>
                  </a:lnTo>
                  <a:lnTo>
                    <a:pt x="773506" y="216331"/>
                  </a:lnTo>
                  <a:lnTo>
                    <a:pt x="769594" y="245148"/>
                  </a:lnTo>
                  <a:lnTo>
                    <a:pt x="758367" y="266725"/>
                  </a:lnTo>
                  <a:lnTo>
                    <a:pt x="740537" y="280250"/>
                  </a:lnTo>
                  <a:lnTo>
                    <a:pt x="716788" y="284937"/>
                  </a:lnTo>
                  <a:lnTo>
                    <a:pt x="693064" y="280250"/>
                  </a:lnTo>
                  <a:lnTo>
                    <a:pt x="675220" y="266725"/>
                  </a:lnTo>
                  <a:lnTo>
                    <a:pt x="663994" y="245148"/>
                  </a:lnTo>
                  <a:lnTo>
                    <a:pt x="660095" y="216331"/>
                  </a:lnTo>
                  <a:lnTo>
                    <a:pt x="663930" y="187159"/>
                  </a:lnTo>
                  <a:lnTo>
                    <a:pt x="675043" y="165277"/>
                  </a:lnTo>
                  <a:lnTo>
                    <a:pt x="692861" y="151523"/>
                  </a:lnTo>
                  <a:lnTo>
                    <a:pt x="716788" y="146748"/>
                  </a:lnTo>
                  <a:lnTo>
                    <a:pt x="740727" y="151523"/>
                  </a:lnTo>
                  <a:lnTo>
                    <a:pt x="758545" y="165277"/>
                  </a:lnTo>
                  <a:lnTo>
                    <a:pt x="769670" y="187159"/>
                  </a:lnTo>
                  <a:lnTo>
                    <a:pt x="773506" y="216331"/>
                  </a:lnTo>
                  <a:lnTo>
                    <a:pt x="773506" y="122466"/>
                  </a:lnTo>
                  <a:lnTo>
                    <a:pt x="758710" y="109372"/>
                  </a:lnTo>
                  <a:lnTo>
                    <a:pt x="741629" y="99644"/>
                  </a:lnTo>
                  <a:lnTo>
                    <a:pt x="722503" y="93573"/>
                  </a:lnTo>
                  <a:lnTo>
                    <a:pt x="701548" y="91490"/>
                  </a:lnTo>
                  <a:lnTo>
                    <a:pt x="656183" y="100736"/>
                  </a:lnTo>
                  <a:lnTo>
                    <a:pt x="620966" y="126568"/>
                  </a:lnTo>
                  <a:lnTo>
                    <a:pt x="598157" y="166065"/>
                  </a:lnTo>
                  <a:lnTo>
                    <a:pt x="590054" y="216331"/>
                  </a:lnTo>
                  <a:lnTo>
                    <a:pt x="598157" y="266433"/>
                  </a:lnTo>
                  <a:lnTo>
                    <a:pt x="620966" y="305600"/>
                  </a:lnTo>
                  <a:lnTo>
                    <a:pt x="656259" y="331152"/>
                  </a:lnTo>
                  <a:lnTo>
                    <a:pt x="656463" y="331152"/>
                  </a:lnTo>
                  <a:lnTo>
                    <a:pt x="701548" y="340207"/>
                  </a:lnTo>
                  <a:lnTo>
                    <a:pt x="722503" y="338112"/>
                  </a:lnTo>
                  <a:lnTo>
                    <a:pt x="741629" y="332054"/>
                  </a:lnTo>
                  <a:lnTo>
                    <a:pt x="758710" y="322326"/>
                  </a:lnTo>
                  <a:lnTo>
                    <a:pt x="773506" y="309245"/>
                  </a:lnTo>
                  <a:lnTo>
                    <a:pt x="773506" y="334505"/>
                  </a:lnTo>
                  <a:lnTo>
                    <a:pt x="769861" y="357708"/>
                  </a:lnTo>
                  <a:lnTo>
                    <a:pt x="759447" y="374396"/>
                  </a:lnTo>
                  <a:lnTo>
                    <a:pt x="742937" y="384467"/>
                  </a:lnTo>
                  <a:lnTo>
                    <a:pt x="721080" y="387845"/>
                  </a:lnTo>
                  <a:lnTo>
                    <a:pt x="703554" y="385826"/>
                  </a:lnTo>
                  <a:lnTo>
                    <a:pt x="688746" y="379514"/>
                  </a:lnTo>
                  <a:lnTo>
                    <a:pt x="677595" y="368554"/>
                  </a:lnTo>
                  <a:lnTo>
                    <a:pt x="671055" y="352590"/>
                  </a:lnTo>
                  <a:lnTo>
                    <a:pt x="601014" y="352590"/>
                  </a:lnTo>
                  <a:lnTo>
                    <a:pt x="612635" y="391172"/>
                  </a:lnTo>
                  <a:lnTo>
                    <a:pt x="638238" y="418896"/>
                  </a:lnTo>
                  <a:lnTo>
                    <a:pt x="674649" y="435622"/>
                  </a:lnTo>
                  <a:lnTo>
                    <a:pt x="718705" y="441223"/>
                  </a:lnTo>
                  <a:lnTo>
                    <a:pt x="768794" y="433476"/>
                  </a:lnTo>
                  <a:lnTo>
                    <a:pt x="807453" y="411391"/>
                  </a:lnTo>
                  <a:lnTo>
                    <a:pt x="824357" y="387845"/>
                  </a:lnTo>
                  <a:lnTo>
                    <a:pt x="832358" y="376707"/>
                  </a:lnTo>
                  <a:lnTo>
                    <a:pt x="841171" y="331152"/>
                  </a:lnTo>
                  <a:lnTo>
                    <a:pt x="841171" y="309245"/>
                  </a:lnTo>
                  <a:lnTo>
                    <a:pt x="841171" y="284937"/>
                  </a:lnTo>
                  <a:lnTo>
                    <a:pt x="841171" y="146748"/>
                  </a:lnTo>
                  <a:lnTo>
                    <a:pt x="841171" y="122466"/>
                  </a:lnTo>
                  <a:lnTo>
                    <a:pt x="841171" y="99098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276DAB48-1121-F15B-9656-6FFACBA3BBA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411" y="18218542"/>
              <a:ext cx="226330" cy="251595"/>
            </a:xfrm>
            <a:prstGeom prst="rect">
              <a:avLst/>
            </a:prstGeom>
          </p:spPr>
        </p:pic>
        <p:grpSp>
          <p:nvGrpSpPr>
            <p:cNvPr id="15" name="object 15">
              <a:extLst>
                <a:ext uri="{FF2B5EF4-FFF2-40B4-BE49-F238E27FC236}">
                  <a16:creationId xmlns:a16="http://schemas.microsoft.com/office/drawing/2014/main" id="{4D1FD0C6-A51B-CF1A-99B9-7548A44E62C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570943" y="18210919"/>
              <a:ext cx="663575" cy="259715"/>
              <a:chOff x="6570943" y="18210919"/>
              <a:chExt cx="663575" cy="259715"/>
            </a:xfrm>
          </p:grpSpPr>
          <p:pic>
            <p:nvPicPr>
              <p:cNvPr id="16" name="object 16">
                <a:extLst>
                  <a:ext uri="{FF2B5EF4-FFF2-40B4-BE49-F238E27FC236}">
                    <a16:creationId xmlns:a16="http://schemas.microsoft.com/office/drawing/2014/main" id="{CE8E9D08-A0A3-CBA7-4771-7AFDDB8AED31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70943" y="18218546"/>
                <a:ext cx="147716" cy="243958"/>
              </a:xfrm>
              <a:prstGeom prst="rect">
                <a:avLst/>
              </a:prstGeom>
            </p:spPr>
          </p:pic>
          <p:sp>
            <p:nvSpPr>
              <p:cNvPr id="17" name="object 17">
                <a:extLst>
                  <a:ext uri="{FF2B5EF4-FFF2-40B4-BE49-F238E27FC236}">
                    <a16:creationId xmlns:a16="http://schemas.microsoft.com/office/drawing/2014/main" id="{8DE2A506-F19D-5341-F37C-7AA5CF5C63E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39166" y="18210922"/>
                <a:ext cx="495300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59715">
                    <a:moveTo>
                      <a:pt x="252552" y="130086"/>
                    </a:moveTo>
                    <a:lnTo>
                      <a:pt x="243459" y="77800"/>
                    </a:lnTo>
                    <a:lnTo>
                      <a:pt x="243420" y="77597"/>
                    </a:lnTo>
                    <a:lnTo>
                      <a:pt x="230962" y="57670"/>
                    </a:lnTo>
                    <a:lnTo>
                      <a:pt x="217817" y="36639"/>
                    </a:lnTo>
                    <a:lnTo>
                      <a:pt x="217703" y="36449"/>
                    </a:lnTo>
                    <a:lnTo>
                      <a:pt x="182511" y="12687"/>
                    </a:lnTo>
                    <a:lnTo>
                      <a:pt x="182511" y="130086"/>
                    </a:lnTo>
                    <a:lnTo>
                      <a:pt x="178600" y="159943"/>
                    </a:lnTo>
                    <a:lnTo>
                      <a:pt x="149529" y="196761"/>
                    </a:lnTo>
                    <a:lnTo>
                      <a:pt x="126276" y="201561"/>
                    </a:lnTo>
                    <a:lnTo>
                      <a:pt x="103022" y="196621"/>
                    </a:lnTo>
                    <a:lnTo>
                      <a:pt x="85293" y="182435"/>
                    </a:lnTo>
                    <a:lnTo>
                      <a:pt x="74002" y="159943"/>
                    </a:lnTo>
                    <a:lnTo>
                      <a:pt x="70053" y="130086"/>
                    </a:lnTo>
                    <a:lnTo>
                      <a:pt x="73875" y="99682"/>
                    </a:lnTo>
                    <a:lnTo>
                      <a:pt x="84937" y="76898"/>
                    </a:lnTo>
                    <a:lnTo>
                      <a:pt x="102616" y="62611"/>
                    </a:lnTo>
                    <a:lnTo>
                      <a:pt x="126276" y="57670"/>
                    </a:lnTo>
                    <a:lnTo>
                      <a:pt x="150266" y="62611"/>
                    </a:lnTo>
                    <a:lnTo>
                      <a:pt x="150025" y="62611"/>
                    </a:lnTo>
                    <a:lnTo>
                      <a:pt x="167614" y="76720"/>
                    </a:lnTo>
                    <a:lnTo>
                      <a:pt x="178676" y="99479"/>
                    </a:lnTo>
                    <a:lnTo>
                      <a:pt x="182511" y="130086"/>
                    </a:lnTo>
                    <a:lnTo>
                      <a:pt x="182511" y="12687"/>
                    </a:lnTo>
                    <a:lnTo>
                      <a:pt x="178066" y="9677"/>
                    </a:lnTo>
                    <a:lnTo>
                      <a:pt x="178333" y="9677"/>
                    </a:lnTo>
                    <a:lnTo>
                      <a:pt x="126758" y="0"/>
                    </a:lnTo>
                    <a:lnTo>
                      <a:pt x="75184" y="9677"/>
                    </a:lnTo>
                    <a:lnTo>
                      <a:pt x="35140" y="36639"/>
                    </a:lnTo>
                    <a:lnTo>
                      <a:pt x="9220" y="77800"/>
                    </a:lnTo>
                    <a:lnTo>
                      <a:pt x="0" y="130086"/>
                    </a:lnTo>
                    <a:lnTo>
                      <a:pt x="9309" y="182232"/>
                    </a:lnTo>
                    <a:lnTo>
                      <a:pt x="9410" y="182829"/>
                    </a:lnTo>
                    <a:lnTo>
                      <a:pt x="35623" y="223608"/>
                    </a:lnTo>
                    <a:lnTo>
                      <a:pt x="75590" y="249897"/>
                    </a:lnTo>
                    <a:lnTo>
                      <a:pt x="126276" y="259219"/>
                    </a:lnTo>
                    <a:lnTo>
                      <a:pt x="177571" y="249694"/>
                    </a:lnTo>
                    <a:lnTo>
                      <a:pt x="217474" y="223062"/>
                    </a:lnTo>
                    <a:lnTo>
                      <a:pt x="231101" y="201561"/>
                    </a:lnTo>
                    <a:lnTo>
                      <a:pt x="243344" y="182232"/>
                    </a:lnTo>
                    <a:lnTo>
                      <a:pt x="252552" y="130086"/>
                    </a:lnTo>
                    <a:close/>
                  </a:path>
                  <a:path w="495300" h="259715">
                    <a:moveTo>
                      <a:pt x="495173" y="175831"/>
                    </a:moveTo>
                    <a:lnTo>
                      <a:pt x="470509" y="123355"/>
                    </a:lnTo>
                    <a:lnTo>
                      <a:pt x="402247" y="99110"/>
                    </a:lnTo>
                    <a:lnTo>
                      <a:pt x="380847" y="94373"/>
                    </a:lnTo>
                    <a:lnTo>
                      <a:pt x="365328" y="89763"/>
                    </a:lnTo>
                    <a:lnTo>
                      <a:pt x="355892" y="83642"/>
                    </a:lnTo>
                    <a:lnTo>
                      <a:pt x="352704" y="74333"/>
                    </a:lnTo>
                    <a:lnTo>
                      <a:pt x="355511" y="64528"/>
                    </a:lnTo>
                    <a:lnTo>
                      <a:pt x="363054" y="57365"/>
                    </a:lnTo>
                    <a:lnTo>
                      <a:pt x="374002" y="52959"/>
                    </a:lnTo>
                    <a:lnTo>
                      <a:pt x="387007" y="51460"/>
                    </a:lnTo>
                    <a:lnTo>
                      <a:pt x="401510" y="53530"/>
                    </a:lnTo>
                    <a:lnTo>
                      <a:pt x="412254" y="59385"/>
                    </a:lnTo>
                    <a:lnTo>
                      <a:pt x="419430" y="68554"/>
                    </a:lnTo>
                    <a:lnTo>
                      <a:pt x="423214" y="80530"/>
                    </a:lnTo>
                    <a:lnTo>
                      <a:pt x="489445" y="80530"/>
                    </a:lnTo>
                    <a:lnTo>
                      <a:pt x="478599" y="46037"/>
                    </a:lnTo>
                    <a:lnTo>
                      <a:pt x="457352" y="20789"/>
                    </a:lnTo>
                    <a:lnTo>
                      <a:pt x="426542" y="5283"/>
                    </a:lnTo>
                    <a:lnTo>
                      <a:pt x="387007" y="12"/>
                    </a:lnTo>
                    <a:lnTo>
                      <a:pt x="344335" y="5816"/>
                    </a:lnTo>
                    <a:lnTo>
                      <a:pt x="312254" y="22174"/>
                    </a:lnTo>
                    <a:lnTo>
                      <a:pt x="292061" y="47447"/>
                    </a:lnTo>
                    <a:lnTo>
                      <a:pt x="285038" y="80060"/>
                    </a:lnTo>
                    <a:lnTo>
                      <a:pt x="290944" y="110667"/>
                    </a:lnTo>
                    <a:lnTo>
                      <a:pt x="307911" y="131584"/>
                    </a:lnTo>
                    <a:lnTo>
                      <a:pt x="334886" y="145796"/>
                    </a:lnTo>
                    <a:lnTo>
                      <a:pt x="370801" y="156298"/>
                    </a:lnTo>
                    <a:lnTo>
                      <a:pt x="394309" y="161734"/>
                    </a:lnTo>
                    <a:lnTo>
                      <a:pt x="411657" y="166547"/>
                    </a:lnTo>
                    <a:lnTo>
                      <a:pt x="422389" y="172783"/>
                    </a:lnTo>
                    <a:lnTo>
                      <a:pt x="426072" y="182499"/>
                    </a:lnTo>
                    <a:lnTo>
                      <a:pt x="423468" y="192557"/>
                    </a:lnTo>
                    <a:lnTo>
                      <a:pt x="416013" y="200736"/>
                    </a:lnTo>
                    <a:lnTo>
                      <a:pt x="404164" y="206222"/>
                    </a:lnTo>
                    <a:lnTo>
                      <a:pt x="388442" y="208241"/>
                    </a:lnTo>
                    <a:lnTo>
                      <a:pt x="371538" y="205917"/>
                    </a:lnTo>
                    <a:lnTo>
                      <a:pt x="358292" y="199301"/>
                    </a:lnTo>
                    <a:lnTo>
                      <a:pt x="349173" y="188937"/>
                    </a:lnTo>
                    <a:lnTo>
                      <a:pt x="344614" y="175361"/>
                    </a:lnTo>
                    <a:lnTo>
                      <a:pt x="276936" y="175361"/>
                    </a:lnTo>
                    <a:lnTo>
                      <a:pt x="286651" y="209765"/>
                    </a:lnTo>
                    <a:lnTo>
                      <a:pt x="308864" y="236232"/>
                    </a:lnTo>
                    <a:lnTo>
                      <a:pt x="342874" y="253225"/>
                    </a:lnTo>
                    <a:lnTo>
                      <a:pt x="387959" y="259219"/>
                    </a:lnTo>
                    <a:lnTo>
                      <a:pt x="432854" y="253428"/>
                    </a:lnTo>
                    <a:lnTo>
                      <a:pt x="466572" y="236829"/>
                    </a:lnTo>
                    <a:lnTo>
                      <a:pt x="487794" y="210566"/>
                    </a:lnTo>
                    <a:lnTo>
                      <a:pt x="495173" y="175831"/>
                    </a:lnTo>
                    <a:close/>
                  </a:path>
                </a:pathLst>
              </a:custGeom>
              <a:solidFill>
                <a:srgbClr val="22366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8" name="object 18">
            <a:extLst>
              <a:ext uri="{FF2B5EF4-FFF2-40B4-BE49-F238E27FC236}">
                <a16:creationId xmlns:a16="http://schemas.microsoft.com/office/drawing/2014/main" id="{39AAB300-2F42-F1C0-1CF4-0BF21D9D2DDD}"/>
              </a:ext>
            </a:extLst>
          </p:cNvPr>
          <p:cNvGrpSpPr/>
          <p:nvPr/>
        </p:nvGrpSpPr>
        <p:grpSpPr>
          <a:xfrm>
            <a:off x="7758221" y="17270893"/>
            <a:ext cx="4607560" cy="2136140"/>
            <a:chOff x="7758221" y="17270893"/>
            <a:chExt cx="4607560" cy="2136140"/>
          </a:xfrm>
        </p:grpSpPr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AEDDCFBE-9175-C899-91F4-EC940E03AD0E}"/>
                </a:ext>
              </a:extLst>
            </p:cNvPr>
            <p:cNvSpPr/>
            <p:nvPr/>
          </p:nvSpPr>
          <p:spPr>
            <a:xfrm>
              <a:off x="7767047" y="17279719"/>
              <a:ext cx="4589780" cy="2118360"/>
            </a:xfrm>
            <a:custGeom>
              <a:avLst/>
              <a:gdLst/>
              <a:ahLst/>
              <a:cxnLst/>
              <a:rect l="l" t="t" r="r" b="b"/>
              <a:pathLst>
                <a:path w="4589780" h="2118359">
                  <a:moveTo>
                    <a:pt x="4589618" y="2118285"/>
                  </a:moveTo>
                  <a:lnTo>
                    <a:pt x="0" y="2118285"/>
                  </a:lnTo>
                  <a:lnTo>
                    <a:pt x="0" y="0"/>
                  </a:lnTo>
                  <a:lnTo>
                    <a:pt x="4589618" y="0"/>
                  </a:lnTo>
                  <a:lnTo>
                    <a:pt x="4589618" y="2118285"/>
                  </a:lnTo>
                  <a:close/>
                </a:path>
              </a:pathLst>
            </a:custGeom>
            <a:ln w="17652">
              <a:solidFill>
                <a:srgbClr val="2067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22AB49FB-2627-2D29-F0BB-BAA99A71406C}"/>
                </a:ext>
              </a:extLst>
            </p:cNvPr>
            <p:cNvSpPr/>
            <p:nvPr/>
          </p:nvSpPr>
          <p:spPr>
            <a:xfrm>
              <a:off x="9147302" y="17699623"/>
              <a:ext cx="234315" cy="260350"/>
            </a:xfrm>
            <a:custGeom>
              <a:avLst/>
              <a:gdLst/>
              <a:ahLst/>
              <a:cxnLst/>
              <a:rect l="l" t="t" r="r" b="b"/>
              <a:pathLst>
                <a:path w="234315" h="260350">
                  <a:moveTo>
                    <a:pt x="123946" y="0"/>
                  </a:moveTo>
                  <a:lnTo>
                    <a:pt x="71657" y="9827"/>
                  </a:lnTo>
                  <a:lnTo>
                    <a:pt x="32709" y="37037"/>
                  </a:lnTo>
                  <a:lnTo>
                    <a:pt x="8392" y="78220"/>
                  </a:lnTo>
                  <a:lnTo>
                    <a:pt x="0" y="129965"/>
                  </a:lnTo>
                  <a:lnTo>
                    <a:pt x="8512" y="181846"/>
                  </a:lnTo>
                  <a:lnTo>
                    <a:pt x="33147" y="223005"/>
                  </a:lnTo>
                  <a:lnTo>
                    <a:pt x="72547" y="250129"/>
                  </a:lnTo>
                  <a:lnTo>
                    <a:pt x="125356" y="259906"/>
                  </a:lnTo>
                  <a:lnTo>
                    <a:pt x="166551" y="253126"/>
                  </a:lnTo>
                  <a:lnTo>
                    <a:pt x="198808" y="233998"/>
                  </a:lnTo>
                  <a:lnTo>
                    <a:pt x="221005" y="204343"/>
                  </a:lnTo>
                  <a:lnTo>
                    <a:pt x="232018" y="165981"/>
                  </a:lnTo>
                  <a:lnTo>
                    <a:pt x="181868" y="165981"/>
                  </a:lnTo>
                  <a:lnTo>
                    <a:pt x="174059" y="185890"/>
                  </a:lnTo>
                  <a:lnTo>
                    <a:pt x="161779" y="200765"/>
                  </a:lnTo>
                  <a:lnTo>
                    <a:pt x="145064" y="210077"/>
                  </a:lnTo>
                  <a:lnTo>
                    <a:pt x="123946" y="213299"/>
                  </a:lnTo>
                  <a:lnTo>
                    <a:pt x="93344" y="207279"/>
                  </a:lnTo>
                  <a:lnTo>
                    <a:pt x="71113" y="190300"/>
                  </a:lnTo>
                  <a:lnTo>
                    <a:pt x="57555" y="163988"/>
                  </a:lnTo>
                  <a:lnTo>
                    <a:pt x="52969" y="129965"/>
                  </a:lnTo>
                  <a:lnTo>
                    <a:pt x="57550" y="97875"/>
                  </a:lnTo>
                  <a:lnTo>
                    <a:pt x="71070" y="71343"/>
                  </a:lnTo>
                  <a:lnTo>
                    <a:pt x="93199" y="53286"/>
                  </a:lnTo>
                  <a:lnTo>
                    <a:pt x="123603" y="46619"/>
                  </a:lnTo>
                  <a:lnTo>
                    <a:pt x="145165" y="49770"/>
                  </a:lnTo>
                  <a:lnTo>
                    <a:pt x="161603" y="58848"/>
                  </a:lnTo>
                  <a:lnTo>
                    <a:pt x="173607" y="73289"/>
                  </a:lnTo>
                  <a:lnTo>
                    <a:pt x="181868" y="92527"/>
                  </a:lnTo>
                  <a:lnTo>
                    <a:pt x="233771" y="92527"/>
                  </a:lnTo>
                  <a:lnTo>
                    <a:pt x="220929" y="54379"/>
                  </a:lnTo>
                  <a:lnTo>
                    <a:pt x="197793" y="25205"/>
                  </a:lnTo>
                  <a:lnTo>
                    <a:pt x="165190" y="6560"/>
                  </a:lnTo>
                  <a:lnTo>
                    <a:pt x="123946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CDEE491-5CDA-2ADF-F9D5-5B370AD406B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9746" y="17767423"/>
              <a:ext cx="187139" cy="192104"/>
            </a:xfrm>
            <a:prstGeom prst="rect">
              <a:avLst/>
            </a:prstGeom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3D6F613A-3455-58C7-5C72-D0551D47F420}"/>
                </a:ext>
              </a:extLst>
            </p:cNvPr>
            <p:cNvSpPr/>
            <p:nvPr/>
          </p:nvSpPr>
          <p:spPr>
            <a:xfrm>
              <a:off x="9618990" y="17697872"/>
              <a:ext cx="50165" cy="256540"/>
            </a:xfrm>
            <a:custGeom>
              <a:avLst/>
              <a:gdLst/>
              <a:ahLst/>
              <a:cxnLst/>
              <a:rect l="l" t="t" r="r" b="b"/>
              <a:pathLst>
                <a:path w="50165" h="256540">
                  <a:moveTo>
                    <a:pt x="50125" y="0"/>
                  </a:moveTo>
                  <a:lnTo>
                    <a:pt x="0" y="0"/>
                  </a:lnTo>
                  <a:lnTo>
                    <a:pt x="0" y="256008"/>
                  </a:lnTo>
                  <a:lnTo>
                    <a:pt x="50125" y="256008"/>
                  </a:lnTo>
                  <a:lnTo>
                    <a:pt x="50125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FBDC2594-EE20-D0B0-76C2-C1F82629389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1250" y="17767423"/>
              <a:ext cx="187139" cy="192104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5D6747E4-A42A-6380-1C8E-ACD374AA7E4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9541" y="17767423"/>
              <a:ext cx="186097" cy="253544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F51EAA16-26D8-C02A-EFEB-E1F48D92BF6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35853" y="17773081"/>
              <a:ext cx="167734" cy="186453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716ACB71-31F7-57DB-D82D-525319E5126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35664" y="17767427"/>
              <a:ext cx="178681" cy="192104"/>
            </a:xfrm>
            <a:prstGeom prst="rect">
              <a:avLst/>
            </a:prstGeom>
          </p:spPr>
        </p:pic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A18A502E-3666-24B6-F482-FD5E579CCED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11037" y="17767429"/>
              <a:ext cx="161715" cy="192104"/>
            </a:xfrm>
            <a:prstGeom prst="rect">
              <a:avLst/>
            </a:prstGeom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72AD47D5-22DF-6C98-54B2-3DDB8247488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02040" y="17773081"/>
              <a:ext cx="167734" cy="186453"/>
            </a:xfrm>
            <a:prstGeom prst="rect">
              <a:avLst/>
            </a:prstGeom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8377BCC0-F2ED-8BD5-05E5-E68B924AAFA3}"/>
                </a:ext>
              </a:extLst>
            </p:cNvPr>
            <p:cNvSpPr/>
            <p:nvPr/>
          </p:nvSpPr>
          <p:spPr>
            <a:xfrm>
              <a:off x="9184373" y="18176239"/>
              <a:ext cx="981075" cy="260350"/>
            </a:xfrm>
            <a:custGeom>
              <a:avLst/>
              <a:gdLst/>
              <a:ahLst/>
              <a:cxnLst/>
              <a:rect l="l" t="t" r="r" b="b"/>
              <a:pathLst>
                <a:path w="981075" h="260350">
                  <a:moveTo>
                    <a:pt x="174459" y="208534"/>
                  </a:moveTo>
                  <a:lnTo>
                    <a:pt x="51904" y="208534"/>
                  </a:lnTo>
                  <a:lnTo>
                    <a:pt x="51904" y="5334"/>
                  </a:lnTo>
                  <a:lnTo>
                    <a:pt x="0" y="5334"/>
                  </a:lnTo>
                  <a:lnTo>
                    <a:pt x="0" y="208534"/>
                  </a:lnTo>
                  <a:lnTo>
                    <a:pt x="0" y="254254"/>
                  </a:lnTo>
                  <a:lnTo>
                    <a:pt x="174459" y="254254"/>
                  </a:lnTo>
                  <a:lnTo>
                    <a:pt x="174459" y="208534"/>
                  </a:lnTo>
                  <a:close/>
                </a:path>
                <a:path w="981075" h="260350">
                  <a:moveTo>
                    <a:pt x="438899" y="130657"/>
                  </a:moveTo>
                  <a:lnTo>
                    <a:pt x="430161" y="77914"/>
                  </a:lnTo>
                  <a:lnTo>
                    <a:pt x="411340" y="46621"/>
                  </a:lnTo>
                  <a:lnTo>
                    <a:pt x="405307" y="36601"/>
                  </a:lnTo>
                  <a:lnTo>
                    <a:pt x="385927" y="23202"/>
                  </a:lnTo>
                  <a:lnTo>
                    <a:pt x="385927" y="130657"/>
                  </a:lnTo>
                  <a:lnTo>
                    <a:pt x="380847" y="164579"/>
                  </a:lnTo>
                  <a:lnTo>
                    <a:pt x="366458" y="190665"/>
                  </a:lnTo>
                  <a:lnTo>
                    <a:pt x="344055" y="207391"/>
                  </a:lnTo>
                  <a:lnTo>
                    <a:pt x="314947" y="213309"/>
                  </a:lnTo>
                  <a:lnTo>
                    <a:pt x="285775" y="207391"/>
                  </a:lnTo>
                  <a:lnTo>
                    <a:pt x="263258" y="190665"/>
                  </a:lnTo>
                  <a:lnTo>
                    <a:pt x="248754" y="164579"/>
                  </a:lnTo>
                  <a:lnTo>
                    <a:pt x="243611" y="130657"/>
                  </a:lnTo>
                  <a:lnTo>
                    <a:pt x="248754" y="96380"/>
                  </a:lnTo>
                  <a:lnTo>
                    <a:pt x="263258" y="69850"/>
                  </a:lnTo>
                  <a:lnTo>
                    <a:pt x="285775" y="52705"/>
                  </a:lnTo>
                  <a:lnTo>
                    <a:pt x="314947" y="46621"/>
                  </a:lnTo>
                  <a:lnTo>
                    <a:pt x="344055" y="52705"/>
                  </a:lnTo>
                  <a:lnTo>
                    <a:pt x="366458" y="69850"/>
                  </a:lnTo>
                  <a:lnTo>
                    <a:pt x="380847" y="96380"/>
                  </a:lnTo>
                  <a:lnTo>
                    <a:pt x="385927" y="130657"/>
                  </a:lnTo>
                  <a:lnTo>
                    <a:pt x="385927" y="23202"/>
                  </a:lnTo>
                  <a:lnTo>
                    <a:pt x="366344" y="9639"/>
                  </a:lnTo>
                  <a:lnTo>
                    <a:pt x="315302" y="12"/>
                  </a:lnTo>
                  <a:lnTo>
                    <a:pt x="264096" y="9639"/>
                  </a:lnTo>
                  <a:lnTo>
                    <a:pt x="224764" y="36601"/>
                  </a:lnTo>
                  <a:lnTo>
                    <a:pt x="199542" y="77914"/>
                  </a:lnTo>
                  <a:lnTo>
                    <a:pt x="190652" y="130657"/>
                  </a:lnTo>
                  <a:lnTo>
                    <a:pt x="199542" y="183184"/>
                  </a:lnTo>
                  <a:lnTo>
                    <a:pt x="224764" y="224028"/>
                  </a:lnTo>
                  <a:lnTo>
                    <a:pt x="264096" y="250494"/>
                  </a:lnTo>
                  <a:lnTo>
                    <a:pt x="315302" y="259918"/>
                  </a:lnTo>
                  <a:lnTo>
                    <a:pt x="366344" y="250494"/>
                  </a:lnTo>
                  <a:lnTo>
                    <a:pt x="405307" y="224028"/>
                  </a:lnTo>
                  <a:lnTo>
                    <a:pt x="411835" y="213309"/>
                  </a:lnTo>
                  <a:lnTo>
                    <a:pt x="430161" y="183184"/>
                  </a:lnTo>
                  <a:lnTo>
                    <a:pt x="438899" y="130657"/>
                  </a:lnTo>
                  <a:close/>
                </a:path>
                <a:path w="981075" h="260350">
                  <a:moveTo>
                    <a:pt x="702271" y="120421"/>
                  </a:moveTo>
                  <a:lnTo>
                    <a:pt x="592810" y="120421"/>
                  </a:lnTo>
                  <a:lnTo>
                    <a:pt x="592810" y="166331"/>
                  </a:lnTo>
                  <a:lnTo>
                    <a:pt x="650709" y="166331"/>
                  </a:lnTo>
                  <a:lnTo>
                    <a:pt x="642797" y="187820"/>
                  </a:lnTo>
                  <a:lnTo>
                    <a:pt x="629970" y="202399"/>
                  </a:lnTo>
                  <a:lnTo>
                    <a:pt x="612775" y="210680"/>
                  </a:lnTo>
                  <a:lnTo>
                    <a:pt x="591743" y="213309"/>
                  </a:lnTo>
                  <a:lnTo>
                    <a:pt x="561136" y="207289"/>
                  </a:lnTo>
                  <a:lnTo>
                    <a:pt x="538911" y="190309"/>
                  </a:lnTo>
                  <a:lnTo>
                    <a:pt x="525348" y="163995"/>
                  </a:lnTo>
                  <a:lnTo>
                    <a:pt x="520763" y="129971"/>
                  </a:lnTo>
                  <a:lnTo>
                    <a:pt x="525348" y="97878"/>
                  </a:lnTo>
                  <a:lnTo>
                    <a:pt x="538861" y="71348"/>
                  </a:lnTo>
                  <a:lnTo>
                    <a:pt x="560997" y="53289"/>
                  </a:lnTo>
                  <a:lnTo>
                    <a:pt x="591400" y="46621"/>
                  </a:lnTo>
                  <a:lnTo>
                    <a:pt x="612952" y="49657"/>
                  </a:lnTo>
                  <a:lnTo>
                    <a:pt x="629348" y="58458"/>
                  </a:lnTo>
                  <a:lnTo>
                    <a:pt x="641248" y="72555"/>
                  </a:lnTo>
                  <a:lnTo>
                    <a:pt x="649287" y="91478"/>
                  </a:lnTo>
                  <a:lnTo>
                    <a:pt x="701217" y="91478"/>
                  </a:lnTo>
                  <a:lnTo>
                    <a:pt x="688530" y="53797"/>
                  </a:lnTo>
                  <a:lnTo>
                    <a:pt x="665416" y="24955"/>
                  </a:lnTo>
                  <a:lnTo>
                    <a:pt x="632828" y="6502"/>
                  </a:lnTo>
                  <a:lnTo>
                    <a:pt x="591743" y="0"/>
                  </a:lnTo>
                  <a:lnTo>
                    <a:pt x="539597" y="9829"/>
                  </a:lnTo>
                  <a:lnTo>
                    <a:pt x="500634" y="37045"/>
                  </a:lnTo>
                  <a:lnTo>
                    <a:pt x="476237" y="78219"/>
                  </a:lnTo>
                  <a:lnTo>
                    <a:pt x="467791" y="129971"/>
                  </a:lnTo>
                  <a:lnTo>
                    <a:pt x="476224" y="181851"/>
                  </a:lnTo>
                  <a:lnTo>
                    <a:pt x="500595" y="223012"/>
                  </a:lnTo>
                  <a:lnTo>
                    <a:pt x="539457" y="250139"/>
                  </a:lnTo>
                  <a:lnTo>
                    <a:pt x="591400" y="259905"/>
                  </a:lnTo>
                  <a:lnTo>
                    <a:pt x="636435" y="252374"/>
                  </a:lnTo>
                  <a:lnTo>
                    <a:pt x="671461" y="229768"/>
                  </a:lnTo>
                  <a:lnTo>
                    <a:pt x="694182" y="192138"/>
                  </a:lnTo>
                  <a:lnTo>
                    <a:pt x="702271" y="139509"/>
                  </a:lnTo>
                  <a:lnTo>
                    <a:pt x="702271" y="120421"/>
                  </a:lnTo>
                  <a:close/>
                </a:path>
                <a:path w="981075" h="260350">
                  <a:moveTo>
                    <a:pt x="980465" y="130657"/>
                  </a:moveTo>
                  <a:lnTo>
                    <a:pt x="971727" y="77914"/>
                  </a:lnTo>
                  <a:lnTo>
                    <a:pt x="952906" y="46621"/>
                  </a:lnTo>
                  <a:lnTo>
                    <a:pt x="946873" y="36601"/>
                  </a:lnTo>
                  <a:lnTo>
                    <a:pt x="927493" y="23190"/>
                  </a:lnTo>
                  <a:lnTo>
                    <a:pt x="927493" y="130657"/>
                  </a:lnTo>
                  <a:lnTo>
                    <a:pt x="922413" y="164579"/>
                  </a:lnTo>
                  <a:lnTo>
                    <a:pt x="908024" y="190665"/>
                  </a:lnTo>
                  <a:lnTo>
                    <a:pt x="885634" y="207391"/>
                  </a:lnTo>
                  <a:lnTo>
                    <a:pt x="856513" y="213309"/>
                  </a:lnTo>
                  <a:lnTo>
                    <a:pt x="827341" y="207391"/>
                  </a:lnTo>
                  <a:lnTo>
                    <a:pt x="804824" y="190665"/>
                  </a:lnTo>
                  <a:lnTo>
                    <a:pt x="790321" y="164579"/>
                  </a:lnTo>
                  <a:lnTo>
                    <a:pt x="785190" y="130657"/>
                  </a:lnTo>
                  <a:lnTo>
                    <a:pt x="790321" y="96380"/>
                  </a:lnTo>
                  <a:lnTo>
                    <a:pt x="804824" y="69850"/>
                  </a:lnTo>
                  <a:lnTo>
                    <a:pt x="827341" y="52705"/>
                  </a:lnTo>
                  <a:lnTo>
                    <a:pt x="856513" y="46621"/>
                  </a:lnTo>
                  <a:lnTo>
                    <a:pt x="885634" y="52705"/>
                  </a:lnTo>
                  <a:lnTo>
                    <a:pt x="908024" y="69850"/>
                  </a:lnTo>
                  <a:lnTo>
                    <a:pt x="922413" y="96380"/>
                  </a:lnTo>
                  <a:lnTo>
                    <a:pt x="927493" y="130657"/>
                  </a:lnTo>
                  <a:lnTo>
                    <a:pt x="927493" y="23190"/>
                  </a:lnTo>
                  <a:lnTo>
                    <a:pt x="907923" y="9639"/>
                  </a:lnTo>
                  <a:lnTo>
                    <a:pt x="856869" y="12"/>
                  </a:lnTo>
                  <a:lnTo>
                    <a:pt x="805662" y="9639"/>
                  </a:lnTo>
                  <a:lnTo>
                    <a:pt x="766343" y="36601"/>
                  </a:lnTo>
                  <a:lnTo>
                    <a:pt x="741121" y="77914"/>
                  </a:lnTo>
                  <a:lnTo>
                    <a:pt x="732218" y="130657"/>
                  </a:lnTo>
                  <a:lnTo>
                    <a:pt x="741121" y="183184"/>
                  </a:lnTo>
                  <a:lnTo>
                    <a:pt x="766343" y="224028"/>
                  </a:lnTo>
                  <a:lnTo>
                    <a:pt x="805662" y="250494"/>
                  </a:lnTo>
                  <a:lnTo>
                    <a:pt x="856869" y="259918"/>
                  </a:lnTo>
                  <a:lnTo>
                    <a:pt x="907923" y="250494"/>
                  </a:lnTo>
                  <a:lnTo>
                    <a:pt x="946873" y="224028"/>
                  </a:lnTo>
                  <a:lnTo>
                    <a:pt x="953401" y="213309"/>
                  </a:lnTo>
                  <a:lnTo>
                    <a:pt x="971727" y="183184"/>
                  </a:lnTo>
                  <a:lnTo>
                    <a:pt x="980465" y="130657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F9E3C8DE-722D-C9BD-81B9-2387713DE0E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66468" y="18244045"/>
              <a:ext cx="162083" cy="189983"/>
            </a:xfrm>
            <a:prstGeom prst="rect">
              <a:avLst/>
            </a:prstGeom>
          </p:spPr>
        </p:pic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E2296C38-1955-A020-0029-8BD836CFBA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57816" y="18244038"/>
              <a:ext cx="186097" cy="253544"/>
            </a:xfrm>
            <a:prstGeom prst="rect">
              <a:avLst/>
            </a:prstGeom>
          </p:spPr>
        </p:pic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4E93A801-0AD1-8A54-6661-56C621373F0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84129" y="18249695"/>
              <a:ext cx="167734" cy="186453"/>
            </a:xfrm>
            <a:prstGeom prst="rect">
              <a:avLst/>
            </a:prstGeom>
          </p:spPr>
        </p:pic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C029E4D8-794A-E237-CEA4-B8E2C2EF86CC}"/>
                </a:ext>
              </a:extLst>
            </p:cNvPr>
            <p:cNvSpPr/>
            <p:nvPr/>
          </p:nvSpPr>
          <p:spPr>
            <a:xfrm>
              <a:off x="8356663" y="18174487"/>
              <a:ext cx="2623185" cy="793115"/>
            </a:xfrm>
            <a:custGeom>
              <a:avLst/>
              <a:gdLst/>
              <a:ahLst/>
              <a:cxnLst/>
              <a:rect l="l" t="t" r="r" b="b"/>
              <a:pathLst>
                <a:path w="2623184" h="793115">
                  <a:moveTo>
                    <a:pt x="70624" y="778535"/>
                  </a:moveTo>
                  <a:lnTo>
                    <a:pt x="51155" y="743115"/>
                  </a:lnTo>
                  <a:lnTo>
                    <a:pt x="37249" y="705218"/>
                  </a:lnTo>
                  <a:lnTo>
                    <a:pt x="28917" y="665670"/>
                  </a:lnTo>
                  <a:lnTo>
                    <a:pt x="26136" y="625284"/>
                  </a:lnTo>
                  <a:lnTo>
                    <a:pt x="28905" y="585241"/>
                  </a:lnTo>
                  <a:lnTo>
                    <a:pt x="37211" y="546227"/>
                  </a:lnTo>
                  <a:lnTo>
                    <a:pt x="51015" y="509117"/>
                  </a:lnTo>
                  <a:lnTo>
                    <a:pt x="70281" y="474840"/>
                  </a:lnTo>
                  <a:lnTo>
                    <a:pt x="48729" y="460730"/>
                  </a:lnTo>
                  <a:lnTo>
                    <a:pt x="27419" y="498297"/>
                  </a:lnTo>
                  <a:lnTo>
                    <a:pt x="12192" y="538886"/>
                  </a:lnTo>
                  <a:lnTo>
                    <a:pt x="3048" y="581545"/>
                  </a:lnTo>
                  <a:lnTo>
                    <a:pt x="0" y="625284"/>
                  </a:lnTo>
                  <a:lnTo>
                    <a:pt x="3048" y="669417"/>
                  </a:lnTo>
                  <a:lnTo>
                    <a:pt x="12230" y="712673"/>
                  </a:lnTo>
                  <a:lnTo>
                    <a:pt x="27571" y="754087"/>
                  </a:lnTo>
                  <a:lnTo>
                    <a:pt x="49098" y="792657"/>
                  </a:lnTo>
                  <a:lnTo>
                    <a:pt x="70624" y="778535"/>
                  </a:lnTo>
                  <a:close/>
                </a:path>
                <a:path w="2623184" h="793115">
                  <a:moveTo>
                    <a:pt x="2589060" y="75222"/>
                  </a:moveTo>
                  <a:lnTo>
                    <a:pt x="2538222" y="75222"/>
                  </a:lnTo>
                  <a:lnTo>
                    <a:pt x="2538222" y="256019"/>
                  </a:lnTo>
                  <a:lnTo>
                    <a:pt x="2589060" y="256019"/>
                  </a:lnTo>
                  <a:lnTo>
                    <a:pt x="2589060" y="75222"/>
                  </a:lnTo>
                  <a:close/>
                </a:path>
                <a:path w="2623184" h="793115">
                  <a:moveTo>
                    <a:pt x="2622613" y="0"/>
                  </a:moveTo>
                  <a:lnTo>
                    <a:pt x="2560828" y="0"/>
                  </a:lnTo>
                  <a:lnTo>
                    <a:pt x="2542806" y="52616"/>
                  </a:lnTo>
                  <a:lnTo>
                    <a:pt x="2588006" y="52616"/>
                  </a:lnTo>
                  <a:lnTo>
                    <a:pt x="2622613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D8CF6857-5AC9-ED21-80A6-A79357DED4E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43865" y="18723479"/>
              <a:ext cx="166312" cy="189285"/>
            </a:xfrm>
            <a:prstGeom prst="rect">
              <a:avLst/>
            </a:prstGeom>
          </p:spPr>
        </p:pic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BD51E033-45C7-BEDD-A509-8B9FE242C944}"/>
                </a:ext>
              </a:extLst>
            </p:cNvPr>
            <p:cNvSpPr/>
            <p:nvPr/>
          </p:nvSpPr>
          <p:spPr>
            <a:xfrm>
              <a:off x="8651456" y="18651105"/>
              <a:ext cx="114300" cy="256540"/>
            </a:xfrm>
            <a:custGeom>
              <a:avLst/>
              <a:gdLst/>
              <a:ahLst/>
              <a:cxnLst/>
              <a:rect l="l" t="t" r="r" b="b"/>
              <a:pathLst>
                <a:path w="114300" h="256540">
                  <a:moveTo>
                    <a:pt x="27533" y="0"/>
                  </a:moveTo>
                  <a:lnTo>
                    <a:pt x="0" y="0"/>
                  </a:lnTo>
                  <a:lnTo>
                    <a:pt x="0" y="256006"/>
                  </a:lnTo>
                  <a:lnTo>
                    <a:pt x="27533" y="256006"/>
                  </a:lnTo>
                  <a:lnTo>
                    <a:pt x="27533" y="0"/>
                  </a:lnTo>
                  <a:close/>
                </a:path>
                <a:path w="114300" h="256540">
                  <a:moveTo>
                    <a:pt x="107683" y="78041"/>
                  </a:moveTo>
                  <a:lnTo>
                    <a:pt x="79768" y="78041"/>
                  </a:lnTo>
                  <a:lnTo>
                    <a:pt x="79768" y="256006"/>
                  </a:lnTo>
                  <a:lnTo>
                    <a:pt x="107683" y="256006"/>
                  </a:lnTo>
                  <a:lnTo>
                    <a:pt x="107683" y="78041"/>
                  </a:lnTo>
                  <a:close/>
                </a:path>
                <a:path w="114300" h="256540">
                  <a:moveTo>
                    <a:pt x="114020" y="28956"/>
                  </a:moveTo>
                  <a:lnTo>
                    <a:pt x="112420" y="21196"/>
                  </a:lnTo>
                  <a:lnTo>
                    <a:pt x="108064" y="14782"/>
                  </a:lnTo>
                  <a:lnTo>
                    <a:pt x="101663" y="10439"/>
                  </a:lnTo>
                  <a:lnTo>
                    <a:pt x="93903" y="8826"/>
                  </a:lnTo>
                  <a:lnTo>
                    <a:pt x="85991" y="10439"/>
                  </a:lnTo>
                  <a:lnTo>
                    <a:pt x="79590" y="14782"/>
                  </a:lnTo>
                  <a:lnTo>
                    <a:pt x="75323" y="21196"/>
                  </a:lnTo>
                  <a:lnTo>
                    <a:pt x="73761" y="28956"/>
                  </a:lnTo>
                  <a:lnTo>
                    <a:pt x="75323" y="36868"/>
                  </a:lnTo>
                  <a:lnTo>
                    <a:pt x="79590" y="43243"/>
                  </a:lnTo>
                  <a:lnTo>
                    <a:pt x="85991" y="47510"/>
                  </a:lnTo>
                  <a:lnTo>
                    <a:pt x="93903" y="49072"/>
                  </a:lnTo>
                  <a:lnTo>
                    <a:pt x="101663" y="47510"/>
                  </a:lnTo>
                  <a:lnTo>
                    <a:pt x="108064" y="43243"/>
                  </a:lnTo>
                  <a:lnTo>
                    <a:pt x="112420" y="36868"/>
                  </a:lnTo>
                  <a:lnTo>
                    <a:pt x="114020" y="28956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B9240B9B-F755-D8E8-512E-762AC039D45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11719" y="18723486"/>
              <a:ext cx="239422" cy="183621"/>
            </a:xfrm>
            <a:prstGeom prst="rect">
              <a:avLst/>
            </a:prstGeom>
          </p:spPr>
        </p:pic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D7115559-9B3E-A502-715F-2FC2B41A6BB0}"/>
                </a:ext>
              </a:extLst>
            </p:cNvPr>
            <p:cNvSpPr/>
            <p:nvPr/>
          </p:nvSpPr>
          <p:spPr>
            <a:xfrm>
              <a:off x="9094506" y="18659926"/>
              <a:ext cx="40640" cy="247650"/>
            </a:xfrm>
            <a:custGeom>
              <a:avLst/>
              <a:gdLst/>
              <a:ahLst/>
              <a:cxnLst/>
              <a:rect l="l" t="t" r="r" b="b"/>
              <a:pathLst>
                <a:path w="40640" h="247650">
                  <a:moveTo>
                    <a:pt x="33907" y="69212"/>
                  </a:moveTo>
                  <a:lnTo>
                    <a:pt x="5994" y="69212"/>
                  </a:lnTo>
                  <a:lnTo>
                    <a:pt x="5994" y="247182"/>
                  </a:lnTo>
                  <a:lnTo>
                    <a:pt x="33907" y="247182"/>
                  </a:lnTo>
                  <a:lnTo>
                    <a:pt x="33907" y="69212"/>
                  </a:lnTo>
                  <a:close/>
                </a:path>
                <a:path w="40640" h="247650">
                  <a:moveTo>
                    <a:pt x="20128" y="0"/>
                  </a:moveTo>
                  <a:lnTo>
                    <a:pt x="12215" y="1605"/>
                  </a:lnTo>
                  <a:lnTo>
                    <a:pt x="5825" y="5959"/>
                  </a:lnTo>
                  <a:lnTo>
                    <a:pt x="1555" y="12365"/>
                  </a:lnTo>
                  <a:lnTo>
                    <a:pt x="0" y="20128"/>
                  </a:lnTo>
                  <a:lnTo>
                    <a:pt x="1555" y="28034"/>
                  </a:lnTo>
                  <a:lnTo>
                    <a:pt x="5825" y="34420"/>
                  </a:lnTo>
                  <a:lnTo>
                    <a:pt x="12215" y="38689"/>
                  </a:lnTo>
                  <a:lnTo>
                    <a:pt x="20128" y="40244"/>
                  </a:lnTo>
                  <a:lnTo>
                    <a:pt x="27890" y="38689"/>
                  </a:lnTo>
                  <a:lnTo>
                    <a:pt x="34291" y="34420"/>
                  </a:lnTo>
                  <a:lnTo>
                    <a:pt x="38641" y="28034"/>
                  </a:lnTo>
                  <a:lnTo>
                    <a:pt x="40244" y="20128"/>
                  </a:lnTo>
                  <a:lnTo>
                    <a:pt x="38641" y="12365"/>
                  </a:lnTo>
                  <a:lnTo>
                    <a:pt x="34291" y="5959"/>
                  </a:lnTo>
                  <a:lnTo>
                    <a:pt x="27890" y="1605"/>
                  </a:lnTo>
                  <a:lnTo>
                    <a:pt x="20128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AE6BCBF4-AD93-0D8A-FCC5-464DEC915FA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80987" y="18723486"/>
              <a:ext cx="150082" cy="183621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660FFBE5-0537-57EB-D441-8B4F74039FD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69510" y="18723479"/>
              <a:ext cx="166312" cy="189285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DC6ECC2F-AB34-9C55-A53D-C169505D623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48777" y="18723479"/>
              <a:ext cx="166312" cy="189285"/>
            </a:xfrm>
            <a:prstGeom prst="rect">
              <a:avLst/>
            </a:prstGeom>
          </p:spPr>
        </p:pic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618A5014-F9C5-0952-4DB7-9290691B1002}"/>
                </a:ext>
              </a:extLst>
            </p:cNvPr>
            <p:cNvSpPr/>
            <p:nvPr/>
          </p:nvSpPr>
          <p:spPr>
            <a:xfrm>
              <a:off x="9856365" y="18651100"/>
              <a:ext cx="27940" cy="256540"/>
            </a:xfrm>
            <a:custGeom>
              <a:avLst/>
              <a:gdLst/>
              <a:ahLst/>
              <a:cxnLst/>
              <a:rect l="l" t="t" r="r" b="b"/>
              <a:pathLst>
                <a:path w="27940" h="256540">
                  <a:moveTo>
                    <a:pt x="27545" y="0"/>
                  </a:moveTo>
                  <a:lnTo>
                    <a:pt x="0" y="0"/>
                  </a:lnTo>
                  <a:lnTo>
                    <a:pt x="0" y="256008"/>
                  </a:lnTo>
                  <a:lnTo>
                    <a:pt x="27545" y="256008"/>
                  </a:lnTo>
                  <a:lnTo>
                    <a:pt x="27545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817ECEA8-7158-EE5F-1A2F-46D27A36FB6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20527" y="18723479"/>
              <a:ext cx="269402" cy="189285"/>
            </a:xfrm>
            <a:prstGeom prst="rect">
              <a:avLst/>
            </a:prstGeom>
          </p:spPr>
        </p:pic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BEDB3CDC-86BD-CE77-E32D-492CC75ACC1E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19910" y="18684283"/>
              <a:ext cx="284216" cy="228476"/>
            </a:xfrm>
            <a:prstGeom prst="rect">
              <a:avLst/>
            </a:prstGeom>
          </p:spPr>
        </p:pic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3F3CF44E-4694-B56A-4BD0-FB77020A06DC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28831" y="18659556"/>
              <a:ext cx="146907" cy="252502"/>
            </a:xfrm>
            <a:prstGeom prst="rect">
              <a:avLst/>
            </a:prstGeom>
          </p:spPr>
        </p:pic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D7D7C588-44E6-B77D-1DBF-FCCE50D5A5EB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26175" y="18723486"/>
              <a:ext cx="150082" cy="183621"/>
            </a:xfrm>
            <a:prstGeom prst="rect">
              <a:avLst/>
            </a:prstGeom>
          </p:spPr>
        </p:pic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FCB80D8D-D304-925C-542D-9C29D7E32D46}"/>
                </a:ext>
              </a:extLst>
            </p:cNvPr>
            <p:cNvSpPr/>
            <p:nvPr/>
          </p:nvSpPr>
          <p:spPr>
            <a:xfrm>
              <a:off x="11014711" y="18723486"/>
              <a:ext cx="171450" cy="256540"/>
            </a:xfrm>
            <a:custGeom>
              <a:avLst/>
              <a:gdLst/>
              <a:ahLst/>
              <a:cxnLst/>
              <a:rect l="l" t="t" r="r" b="b"/>
              <a:pathLst>
                <a:path w="171450" h="256540">
                  <a:moveTo>
                    <a:pt x="38136" y="198098"/>
                  </a:moveTo>
                  <a:lnTo>
                    <a:pt x="9169" y="198098"/>
                  </a:lnTo>
                  <a:lnTo>
                    <a:pt x="17893" y="223886"/>
                  </a:lnTo>
                  <a:lnTo>
                    <a:pt x="35223" y="242061"/>
                  </a:lnTo>
                  <a:lnTo>
                    <a:pt x="59042" y="252821"/>
                  </a:lnTo>
                  <a:lnTo>
                    <a:pt x="87232" y="256364"/>
                  </a:lnTo>
                  <a:lnTo>
                    <a:pt x="121453" y="250885"/>
                  </a:lnTo>
                  <a:lnTo>
                    <a:pt x="147867" y="235311"/>
                  </a:lnTo>
                  <a:lnTo>
                    <a:pt x="149438" y="233060"/>
                  </a:lnTo>
                  <a:lnTo>
                    <a:pt x="87575" y="233060"/>
                  </a:lnTo>
                  <a:lnTo>
                    <a:pt x="70114" y="231023"/>
                  </a:lnTo>
                  <a:lnTo>
                    <a:pt x="55436" y="224713"/>
                  </a:lnTo>
                  <a:lnTo>
                    <a:pt x="44468" y="213837"/>
                  </a:lnTo>
                  <a:lnTo>
                    <a:pt x="38136" y="198098"/>
                  </a:lnTo>
                  <a:close/>
                </a:path>
                <a:path w="171450" h="256540">
                  <a:moveTo>
                    <a:pt x="170909" y="147250"/>
                  </a:moveTo>
                  <a:lnTo>
                    <a:pt x="143376" y="147250"/>
                  </a:lnTo>
                  <a:lnTo>
                    <a:pt x="143316" y="180091"/>
                  </a:lnTo>
                  <a:lnTo>
                    <a:pt x="139325" y="202822"/>
                  </a:lnTo>
                  <a:lnTo>
                    <a:pt x="127924" y="219510"/>
                  </a:lnTo>
                  <a:lnTo>
                    <a:pt x="110299" y="229645"/>
                  </a:lnTo>
                  <a:lnTo>
                    <a:pt x="87575" y="233060"/>
                  </a:lnTo>
                  <a:lnTo>
                    <a:pt x="149438" y="233060"/>
                  </a:lnTo>
                  <a:lnTo>
                    <a:pt x="164883" y="210931"/>
                  </a:lnTo>
                  <a:lnTo>
                    <a:pt x="170909" y="179036"/>
                  </a:lnTo>
                  <a:lnTo>
                    <a:pt x="170909" y="147250"/>
                  </a:lnTo>
                  <a:close/>
                </a:path>
                <a:path w="171450" h="256540">
                  <a:moveTo>
                    <a:pt x="81213" y="0"/>
                  </a:moveTo>
                  <a:lnTo>
                    <a:pt x="48261" y="6675"/>
                  </a:lnTo>
                  <a:lnTo>
                    <a:pt x="22595" y="25333"/>
                  </a:lnTo>
                  <a:lnTo>
                    <a:pt x="5935" y="53924"/>
                  </a:lnTo>
                  <a:lnTo>
                    <a:pt x="0" y="90394"/>
                  </a:lnTo>
                  <a:lnTo>
                    <a:pt x="5935" y="126606"/>
                  </a:lnTo>
                  <a:lnTo>
                    <a:pt x="22595" y="154973"/>
                  </a:lnTo>
                  <a:lnTo>
                    <a:pt x="48261" y="173474"/>
                  </a:lnTo>
                  <a:lnTo>
                    <a:pt x="81213" y="180091"/>
                  </a:lnTo>
                  <a:lnTo>
                    <a:pt x="100169" y="177838"/>
                  </a:lnTo>
                  <a:lnTo>
                    <a:pt x="117066" y="171347"/>
                  </a:lnTo>
                  <a:lnTo>
                    <a:pt x="131577" y="161018"/>
                  </a:lnTo>
                  <a:lnTo>
                    <a:pt x="134898" y="157142"/>
                  </a:lnTo>
                  <a:lnTo>
                    <a:pt x="86165" y="157142"/>
                  </a:lnTo>
                  <a:lnTo>
                    <a:pt x="62367" y="152473"/>
                  </a:lnTo>
                  <a:lnTo>
                    <a:pt x="44100" y="139127"/>
                  </a:lnTo>
                  <a:lnTo>
                    <a:pt x="32387" y="118102"/>
                  </a:lnTo>
                  <a:lnTo>
                    <a:pt x="28256" y="90394"/>
                  </a:lnTo>
                  <a:lnTo>
                    <a:pt x="32339" y="62478"/>
                  </a:lnTo>
                  <a:lnTo>
                    <a:pt x="43971" y="41352"/>
                  </a:lnTo>
                  <a:lnTo>
                    <a:pt x="62223" y="27975"/>
                  </a:lnTo>
                  <a:lnTo>
                    <a:pt x="86165" y="23303"/>
                  </a:lnTo>
                  <a:lnTo>
                    <a:pt x="134935" y="23303"/>
                  </a:lnTo>
                  <a:lnTo>
                    <a:pt x="131577" y="19367"/>
                  </a:lnTo>
                  <a:lnTo>
                    <a:pt x="117066" y="8916"/>
                  </a:lnTo>
                  <a:lnTo>
                    <a:pt x="100169" y="2306"/>
                  </a:lnTo>
                  <a:lnTo>
                    <a:pt x="81213" y="0"/>
                  </a:lnTo>
                  <a:close/>
                </a:path>
                <a:path w="171450" h="256540">
                  <a:moveTo>
                    <a:pt x="134935" y="23303"/>
                  </a:moveTo>
                  <a:lnTo>
                    <a:pt x="86165" y="23303"/>
                  </a:lnTo>
                  <a:lnTo>
                    <a:pt x="109854" y="27975"/>
                  </a:lnTo>
                  <a:lnTo>
                    <a:pt x="127881" y="41352"/>
                  </a:lnTo>
                  <a:lnTo>
                    <a:pt x="139353" y="62478"/>
                  </a:lnTo>
                  <a:lnTo>
                    <a:pt x="143376" y="90394"/>
                  </a:lnTo>
                  <a:lnTo>
                    <a:pt x="139253" y="118102"/>
                  </a:lnTo>
                  <a:lnTo>
                    <a:pt x="127615" y="139127"/>
                  </a:lnTo>
                  <a:lnTo>
                    <a:pt x="109554" y="152473"/>
                  </a:lnTo>
                  <a:lnTo>
                    <a:pt x="86165" y="157142"/>
                  </a:lnTo>
                  <a:lnTo>
                    <a:pt x="134898" y="157142"/>
                  </a:lnTo>
                  <a:lnTo>
                    <a:pt x="143376" y="147250"/>
                  </a:lnTo>
                  <a:lnTo>
                    <a:pt x="170909" y="147250"/>
                  </a:lnTo>
                  <a:lnTo>
                    <a:pt x="170909" y="33196"/>
                  </a:lnTo>
                  <a:lnTo>
                    <a:pt x="143376" y="33196"/>
                  </a:lnTo>
                  <a:lnTo>
                    <a:pt x="134935" y="23303"/>
                  </a:lnTo>
                  <a:close/>
                </a:path>
                <a:path w="171450" h="256540">
                  <a:moveTo>
                    <a:pt x="170909" y="5651"/>
                  </a:moveTo>
                  <a:lnTo>
                    <a:pt x="143376" y="5651"/>
                  </a:lnTo>
                  <a:lnTo>
                    <a:pt x="143376" y="33196"/>
                  </a:lnTo>
                  <a:lnTo>
                    <a:pt x="170909" y="33196"/>
                  </a:lnTo>
                  <a:lnTo>
                    <a:pt x="170909" y="5651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E2168648-CE70-9795-420B-0B3A6A7C721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236076" y="18729140"/>
              <a:ext cx="150082" cy="183621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D592D650-862A-EA6A-F97A-265E15A26391}"/>
                </a:ext>
              </a:extLst>
            </p:cNvPr>
            <p:cNvSpPr/>
            <p:nvPr/>
          </p:nvSpPr>
          <p:spPr>
            <a:xfrm>
              <a:off x="11439061" y="18651100"/>
              <a:ext cx="27940" cy="256540"/>
            </a:xfrm>
            <a:custGeom>
              <a:avLst/>
              <a:gdLst/>
              <a:ahLst/>
              <a:cxnLst/>
              <a:rect l="l" t="t" r="r" b="b"/>
              <a:pathLst>
                <a:path w="27940" h="256540">
                  <a:moveTo>
                    <a:pt x="27545" y="0"/>
                  </a:moveTo>
                  <a:lnTo>
                    <a:pt x="0" y="0"/>
                  </a:lnTo>
                  <a:lnTo>
                    <a:pt x="0" y="256008"/>
                  </a:lnTo>
                  <a:lnTo>
                    <a:pt x="27545" y="256008"/>
                  </a:lnTo>
                  <a:lnTo>
                    <a:pt x="27545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76F3D808-B52C-1EC1-5CB4-95E3E5D8685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07551" y="18723487"/>
              <a:ext cx="172674" cy="189272"/>
            </a:xfrm>
            <a:prstGeom prst="rect">
              <a:avLst/>
            </a:prstGeom>
          </p:spPr>
        </p:pic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7CBD307D-6A3A-6F6B-8A01-97BF48EC6CE5}"/>
                </a:ext>
              </a:extLst>
            </p:cNvPr>
            <p:cNvSpPr/>
            <p:nvPr/>
          </p:nvSpPr>
          <p:spPr>
            <a:xfrm>
              <a:off x="11696410" y="18635198"/>
              <a:ext cx="71120" cy="332105"/>
            </a:xfrm>
            <a:custGeom>
              <a:avLst/>
              <a:gdLst/>
              <a:ahLst/>
              <a:cxnLst/>
              <a:rect l="l" t="t" r="r" b="b"/>
              <a:pathLst>
                <a:path w="71120" h="332105">
                  <a:moveTo>
                    <a:pt x="21893" y="0"/>
                  </a:moveTo>
                  <a:lnTo>
                    <a:pt x="0" y="14121"/>
                  </a:lnTo>
                  <a:lnTo>
                    <a:pt x="19473" y="49540"/>
                  </a:lnTo>
                  <a:lnTo>
                    <a:pt x="33378" y="87446"/>
                  </a:lnTo>
                  <a:lnTo>
                    <a:pt x="41719" y="127007"/>
                  </a:lnTo>
                  <a:lnTo>
                    <a:pt x="44498" y="167391"/>
                  </a:lnTo>
                  <a:lnTo>
                    <a:pt x="41725" y="207426"/>
                  </a:lnTo>
                  <a:lnTo>
                    <a:pt x="33424" y="246437"/>
                  </a:lnTo>
                  <a:lnTo>
                    <a:pt x="19628" y="283531"/>
                  </a:lnTo>
                  <a:lnTo>
                    <a:pt x="367" y="317816"/>
                  </a:lnTo>
                  <a:lnTo>
                    <a:pt x="22261" y="331938"/>
                  </a:lnTo>
                  <a:lnTo>
                    <a:pt x="43374" y="294357"/>
                  </a:lnTo>
                  <a:lnTo>
                    <a:pt x="58496" y="253765"/>
                  </a:lnTo>
                  <a:lnTo>
                    <a:pt x="67594" y="211122"/>
                  </a:lnTo>
                  <a:lnTo>
                    <a:pt x="70634" y="167391"/>
                  </a:lnTo>
                  <a:lnTo>
                    <a:pt x="67588" y="123258"/>
                  </a:lnTo>
                  <a:lnTo>
                    <a:pt x="58450" y="79985"/>
                  </a:lnTo>
                  <a:lnTo>
                    <a:pt x="43219" y="38568"/>
                  </a:lnTo>
                  <a:lnTo>
                    <a:pt x="21893" y="0"/>
                  </a:lnTo>
                  <a:close/>
                </a:path>
              </a:pathLst>
            </a:custGeom>
            <a:solidFill>
              <a:srgbClr val="223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2" name="Picture 51" descr="A blue flyer with two people&#10;&#10;AI-generated content may be incorrect.">
            <a:extLst>
              <a:ext uri="{FF2B5EF4-FFF2-40B4-BE49-F238E27FC236}">
                <a16:creationId xmlns:a16="http://schemas.microsoft.com/office/drawing/2014/main" id="{68973046-8960-9382-3B40-36294BD526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3400" cy="165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677DBC7F000D4C82DF6B01D28610BE" ma:contentTypeVersion="16" ma:contentTypeDescription="Crear nuevo documento." ma:contentTypeScope="" ma:versionID="4bd0ffa7fc025ab156d7aa11c9bbe3d0">
  <xsd:schema xmlns:xsd="http://www.w3.org/2001/XMLSchema" xmlns:xs="http://www.w3.org/2001/XMLSchema" xmlns:p="http://schemas.microsoft.com/office/2006/metadata/properties" xmlns:ns2="3a385088-219c-43bc-a85f-7b3d99adbc40" xmlns:ns3="3352e959-3af5-4650-9175-654d7f7e67f0" targetNamespace="http://schemas.microsoft.com/office/2006/metadata/properties" ma:root="true" ma:fieldsID="1a45692f274a27891fe929eceb279db7" ns2:_="" ns3:_="">
    <xsd:import namespace="3a385088-219c-43bc-a85f-7b3d99adbc40"/>
    <xsd:import namespace="3352e959-3af5-4650-9175-654d7f7e6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5088-219c-43bc-a85f-7b3d99adbc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2578d6fb-034f-4618-ad9b-ef87b0886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2e959-3af5-4650-9175-654d7f7e67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90cc03b-3fe6-4a2e-9560-2ed4f5d9882f}" ma:internalName="TaxCatchAll" ma:showField="CatchAllData" ma:web="3352e959-3af5-4650-9175-654d7f7e6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385088-219c-43bc-a85f-7b3d99adbc40">
      <Terms xmlns="http://schemas.microsoft.com/office/infopath/2007/PartnerControls"/>
    </lcf76f155ced4ddcb4097134ff3c332f>
    <TaxCatchAll xmlns="3352e959-3af5-4650-9175-654d7f7e67f0" xsi:nil="true"/>
  </documentManagement>
</p:properties>
</file>

<file path=customXml/itemProps1.xml><?xml version="1.0" encoding="utf-8"?>
<ds:datastoreItem xmlns:ds="http://schemas.openxmlformats.org/officeDocument/2006/customXml" ds:itemID="{F327C41E-1C14-4590-976B-44B226F8918A}"/>
</file>

<file path=customXml/itemProps2.xml><?xml version="1.0" encoding="utf-8"?>
<ds:datastoreItem xmlns:ds="http://schemas.openxmlformats.org/officeDocument/2006/customXml" ds:itemID="{92CDC8A0-5833-42F6-8C32-78524A9BB4D2}"/>
</file>

<file path=customXml/itemProps3.xml><?xml version="1.0" encoding="utf-8"?>
<ds:datastoreItem xmlns:ds="http://schemas.openxmlformats.org/officeDocument/2006/customXml" ds:itemID="{169E5AA9-6F64-44F5-8DDC-91F22AB16D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Whatsapp Vida Plena Plus Asistencias Oncología</dc:title>
  <cp:lastModifiedBy>Maria Jose Echanique</cp:lastModifiedBy>
  <cp:revision>1</cp:revision>
  <dcterms:created xsi:type="dcterms:W3CDTF">2025-05-19T20:40:04Z</dcterms:created>
  <dcterms:modified xsi:type="dcterms:W3CDTF">2025-05-19T20:47:11Z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2025-05-19T00:00:00Z</vt:filetime>
  </property>
  <property fmtid="{D5CDD505-2E9C-101B-9397-08002B2CF9AE}" pid="3" name="Creator">
    <vt:lpwstr>Adobe Illustrator 29.5 (Windows)</vt:lpwstr>
  </property>
  <property fmtid="{D5CDD505-2E9C-101B-9397-08002B2CF9AE}" pid="4" name="LastSaved">
    <vt:filetime>2025-05-19T00:00:00Z</vt:filetime>
  </property>
  <property fmtid="{D5CDD505-2E9C-101B-9397-08002B2CF9AE}" pid="5" name="Producer">
    <vt:lpwstr>Adobe PDF library 17.00</vt:lpwstr>
  </property>
  <property fmtid="{D5CDD505-2E9C-101B-9397-08002B2CF9AE}" pid="6" name="MSIP_Label_9a7ed875-cb67-40d7-9ea6-a804b08b1148_Enabled">
    <vt:lpwstr>true</vt:lpwstr>
  </property>
  <property fmtid="{D5CDD505-2E9C-101B-9397-08002B2CF9AE}" pid="7" name="MSIP_Label_9a7ed875-cb67-40d7-9ea6-a804b08b1148_SetDate">
    <vt:lpwstr>2025-05-19T20:40:15Z</vt:lpwstr>
  </property>
  <property fmtid="{D5CDD505-2E9C-101B-9397-08002B2CF9AE}" pid="8" name="MSIP_Label_9a7ed875-cb67-40d7-9ea6-a804b08b1148_Method">
    <vt:lpwstr>Privileged</vt:lpwstr>
  </property>
  <property fmtid="{D5CDD505-2E9C-101B-9397-08002B2CF9AE}" pid="9" name="MSIP_Label_9a7ed875-cb67-40d7-9ea6-a804b08b1148_Name">
    <vt:lpwstr>9a7ed875-cb67-40d7-9ea6-a804b08b1148</vt:lpwstr>
  </property>
  <property fmtid="{D5CDD505-2E9C-101B-9397-08002B2CF9AE}" pid="10" name="MSIP_Label_9a7ed875-cb67-40d7-9ea6-a804b08b1148_SiteId">
    <vt:lpwstr>473672ba-cd07-4371-a2ae-788b4c61840e</vt:lpwstr>
  </property>
  <property fmtid="{D5CDD505-2E9C-101B-9397-08002B2CF9AE}" pid="11" name="MSIP_Label_9a7ed875-cb67-40d7-9ea6-a804b08b1148_ActionId">
    <vt:lpwstr>ba5f0a41-729b-40e4-8b33-38a9f2a3c9cd</vt:lpwstr>
  </property>
  <property fmtid="{D5CDD505-2E9C-101B-9397-08002B2CF9AE}" pid="12" name="MSIP_Label_9a7ed875-cb67-40d7-9ea6-a804b08b1148_ContentBits">
    <vt:lpwstr>0</vt:lpwstr>
  </property>
  <property fmtid="{D5CDD505-2E9C-101B-9397-08002B2CF9AE}" pid="13" name="MSIP_Label_9a7ed875-cb67-40d7-9ea6-a804b08b1148_Tag">
    <vt:lpwstr>10, 0, 1, 1</vt:lpwstr>
  </property>
  <property fmtid="{D5CDD505-2E9C-101B-9397-08002B2CF9AE}" pid="14" name="ContentTypeId">
    <vt:lpwstr>0x0101007C677DBC7F000D4C82DF6B01D28610BE</vt:lpwstr>
  </property>
</Properties>
</file>